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449" r:id="rId2"/>
    <p:sldId id="291" r:id="rId3"/>
    <p:sldId id="450" r:id="rId4"/>
    <p:sldId id="443" r:id="rId5"/>
    <p:sldId id="287" r:id="rId6"/>
    <p:sldId id="295" r:id="rId7"/>
    <p:sldId id="298" r:id="rId8"/>
    <p:sldId id="274" r:id="rId9"/>
    <p:sldId id="275" r:id="rId10"/>
    <p:sldId id="262" r:id="rId11"/>
    <p:sldId id="317" r:id="rId12"/>
    <p:sldId id="277" r:id="rId13"/>
    <p:sldId id="267" r:id="rId14"/>
    <p:sldId id="289" r:id="rId15"/>
    <p:sldId id="435" r:id="rId16"/>
    <p:sldId id="265" r:id="rId17"/>
    <p:sldId id="296" r:id="rId18"/>
    <p:sldId id="282" r:id="rId19"/>
    <p:sldId id="290" r:id="rId20"/>
    <p:sldId id="273" r:id="rId21"/>
    <p:sldId id="294" r:id="rId22"/>
    <p:sldId id="344" r:id="rId23"/>
    <p:sldId id="345" r:id="rId24"/>
    <p:sldId id="442" r:id="rId25"/>
    <p:sldId id="302" r:id="rId26"/>
    <p:sldId id="303" r:id="rId27"/>
    <p:sldId id="305" r:id="rId28"/>
    <p:sldId id="308" r:id="rId29"/>
    <p:sldId id="292" r:id="rId30"/>
    <p:sldId id="441" r:id="rId31"/>
    <p:sldId id="439" r:id="rId32"/>
    <p:sldId id="440" r:id="rId33"/>
    <p:sldId id="312" r:id="rId34"/>
    <p:sldId id="324" r:id="rId35"/>
    <p:sldId id="313" r:id="rId36"/>
    <p:sldId id="448" r:id="rId37"/>
    <p:sldId id="408" r:id="rId38"/>
    <p:sldId id="412" r:id="rId39"/>
    <p:sldId id="452" r:id="rId40"/>
    <p:sldId id="416" r:id="rId41"/>
    <p:sldId id="453" r:id="rId42"/>
    <p:sldId id="516" r:id="rId43"/>
    <p:sldId id="415" r:id="rId44"/>
    <p:sldId id="420" r:id="rId45"/>
    <p:sldId id="347" r:id="rId46"/>
    <p:sldId id="349" r:id="rId47"/>
    <p:sldId id="350" r:id="rId48"/>
    <p:sldId id="351" r:id="rId49"/>
    <p:sldId id="372" r:id="rId50"/>
    <p:sldId id="352" r:id="rId51"/>
    <p:sldId id="358" r:id="rId52"/>
    <p:sldId id="384" r:id="rId53"/>
    <p:sldId id="385" r:id="rId54"/>
    <p:sldId id="388" r:id="rId55"/>
    <p:sldId id="418" r:id="rId56"/>
    <p:sldId id="421" r:id="rId57"/>
    <p:sldId id="422" r:id="rId58"/>
    <p:sldId id="327" r:id="rId59"/>
    <p:sldId id="269" r:id="rId6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73537" autoAdjust="0"/>
  </p:normalViewPr>
  <p:slideViewPr>
    <p:cSldViewPr snapToGrid="0">
      <p:cViewPr varScale="1">
        <p:scale>
          <a:sx n="95" d="100"/>
          <a:sy n="95" d="100"/>
        </p:scale>
        <p:origin x="1188" y="9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78D4D-295C-44DF-9A2A-C65A63D45A6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A5F79DD2-D03D-45EE-BD36-1BB6A9B58DE4}">
      <dgm:prSet phldrT="[Text]"/>
      <dgm:spPr/>
      <dgm:t>
        <a:bodyPr/>
        <a:lstStyle/>
        <a:p>
          <a:r>
            <a:rPr lang="cs-CZ"/>
            <a:t>sociální </a:t>
          </a:r>
          <a:r>
            <a:rPr lang="cs-CZ" dirty="0"/>
            <a:t>právo</a:t>
          </a:r>
        </a:p>
      </dgm:t>
    </dgm:pt>
    <dgm:pt modelId="{80A97B9D-17BE-4CD8-BD1B-E472A886728D}" type="parTrans" cxnId="{6C50D889-60A7-4694-9EC9-4B592FD950E2}">
      <dgm:prSet/>
      <dgm:spPr/>
      <dgm:t>
        <a:bodyPr/>
        <a:lstStyle/>
        <a:p>
          <a:endParaRPr lang="cs-CZ"/>
        </a:p>
      </dgm:t>
    </dgm:pt>
    <dgm:pt modelId="{D469A090-E282-47AF-B416-B03F1E151B82}" type="sibTrans" cxnId="{6C50D889-60A7-4694-9EC9-4B592FD950E2}">
      <dgm:prSet/>
      <dgm:spPr/>
      <dgm:t>
        <a:bodyPr/>
        <a:lstStyle/>
        <a:p>
          <a:endParaRPr lang="cs-CZ"/>
        </a:p>
      </dgm:t>
    </dgm:pt>
    <dgm:pt modelId="{E73BDDAF-2635-4193-9FB5-EB3E291F5D0D}">
      <dgm:prSet phldrT="[Text]"/>
      <dgm:spPr>
        <a:solidFill>
          <a:schemeClr val="accent1">
            <a:lumMod val="20000"/>
            <a:lumOff val="80000"/>
          </a:schemeClr>
        </a:solidFill>
      </dgm:spPr>
      <dgm:t>
        <a:bodyPr/>
        <a:lstStyle/>
        <a:p>
          <a:r>
            <a:rPr lang="cs-CZ"/>
            <a:t>pracovní právo</a:t>
          </a:r>
          <a:endParaRPr lang="cs-CZ" dirty="0"/>
        </a:p>
      </dgm:t>
    </dgm:pt>
    <dgm:pt modelId="{76C10F6B-799E-48C9-921E-475CF0A5B1C6}" type="parTrans" cxnId="{8F6F3C7E-66D1-4E17-AD7E-15BD562216CA}">
      <dgm:prSet/>
      <dgm:spPr/>
      <dgm:t>
        <a:bodyPr/>
        <a:lstStyle/>
        <a:p>
          <a:endParaRPr lang="cs-CZ"/>
        </a:p>
      </dgm:t>
    </dgm:pt>
    <dgm:pt modelId="{4F643432-FD06-4D31-A406-2B04B56E1D49}" type="sibTrans" cxnId="{8F6F3C7E-66D1-4E17-AD7E-15BD562216CA}">
      <dgm:prSet/>
      <dgm:spPr/>
      <dgm:t>
        <a:bodyPr/>
        <a:lstStyle/>
        <a:p>
          <a:endParaRPr lang="cs-CZ"/>
        </a:p>
      </dgm:t>
    </dgm:pt>
    <dgm:pt modelId="{FEF604BD-175B-4344-9549-E40613E9314B}">
      <dgm:prSet phldrT="[Text]"/>
      <dgm:spPr>
        <a:solidFill>
          <a:schemeClr val="accent1">
            <a:lumMod val="20000"/>
            <a:lumOff val="80000"/>
          </a:schemeClr>
        </a:solidFill>
      </dgm:spPr>
      <dgm:t>
        <a:bodyPr/>
        <a:lstStyle/>
        <a:p>
          <a:r>
            <a:rPr lang="cs-CZ" dirty="0"/>
            <a:t>právo sociálního zabezpečení</a:t>
          </a:r>
        </a:p>
      </dgm:t>
    </dgm:pt>
    <dgm:pt modelId="{381FC56F-4D03-4EB6-9313-1B7350CE4C15}" type="parTrans" cxnId="{2153B0C8-3686-4038-8CD8-DCB362BFAB7B}">
      <dgm:prSet/>
      <dgm:spPr/>
      <dgm:t>
        <a:bodyPr/>
        <a:lstStyle/>
        <a:p>
          <a:endParaRPr lang="cs-CZ"/>
        </a:p>
      </dgm:t>
    </dgm:pt>
    <dgm:pt modelId="{2F1D98D3-7DC3-4809-9A80-455B6F59CA33}" type="sibTrans" cxnId="{2153B0C8-3686-4038-8CD8-DCB362BFAB7B}">
      <dgm:prSet/>
      <dgm:spPr/>
      <dgm:t>
        <a:bodyPr/>
        <a:lstStyle/>
        <a:p>
          <a:endParaRPr lang="cs-CZ"/>
        </a:p>
      </dgm:t>
    </dgm:pt>
    <dgm:pt modelId="{9AE552B4-7BD8-4F92-A9AB-AE66025ED28D}" type="pres">
      <dgm:prSet presAssocID="{70578D4D-295C-44DF-9A2A-C65A63D45A62}" presName="Name0" presStyleCnt="0">
        <dgm:presLayoutVars>
          <dgm:chPref val="1"/>
          <dgm:dir/>
          <dgm:animOne val="branch"/>
          <dgm:animLvl val="lvl"/>
          <dgm:resizeHandles/>
        </dgm:presLayoutVars>
      </dgm:prSet>
      <dgm:spPr/>
    </dgm:pt>
    <dgm:pt modelId="{1520DA09-6AC8-4C6A-9708-475AAC9073AB}" type="pres">
      <dgm:prSet presAssocID="{A5F79DD2-D03D-45EE-BD36-1BB6A9B58DE4}" presName="vertOne" presStyleCnt="0"/>
      <dgm:spPr/>
    </dgm:pt>
    <dgm:pt modelId="{A7E1FEBD-08E7-47D8-9A68-717908E57DDD}" type="pres">
      <dgm:prSet presAssocID="{A5F79DD2-D03D-45EE-BD36-1BB6A9B58DE4}" presName="txOne" presStyleLbl="node0" presStyleIdx="0" presStyleCnt="1">
        <dgm:presLayoutVars>
          <dgm:chPref val="3"/>
        </dgm:presLayoutVars>
      </dgm:prSet>
      <dgm:spPr/>
    </dgm:pt>
    <dgm:pt modelId="{F79A3092-AC4B-405C-A311-73B0B314EE17}" type="pres">
      <dgm:prSet presAssocID="{A5F79DD2-D03D-45EE-BD36-1BB6A9B58DE4}" presName="parTransOne" presStyleCnt="0"/>
      <dgm:spPr/>
    </dgm:pt>
    <dgm:pt modelId="{CA7AEF54-9BE9-4BAB-ACFA-CA1752B69F78}" type="pres">
      <dgm:prSet presAssocID="{A5F79DD2-D03D-45EE-BD36-1BB6A9B58DE4}" presName="horzOne" presStyleCnt="0"/>
      <dgm:spPr/>
    </dgm:pt>
    <dgm:pt modelId="{023BE71D-CCDB-4541-BEB0-0A8ACBC3BA60}" type="pres">
      <dgm:prSet presAssocID="{E73BDDAF-2635-4193-9FB5-EB3E291F5D0D}" presName="vertTwo" presStyleCnt="0"/>
      <dgm:spPr/>
    </dgm:pt>
    <dgm:pt modelId="{001DC4AC-2663-4F87-877A-E3A4CAC40656}" type="pres">
      <dgm:prSet presAssocID="{E73BDDAF-2635-4193-9FB5-EB3E291F5D0D}" presName="txTwo" presStyleLbl="node2" presStyleIdx="0" presStyleCnt="2">
        <dgm:presLayoutVars>
          <dgm:chPref val="3"/>
        </dgm:presLayoutVars>
      </dgm:prSet>
      <dgm:spPr/>
    </dgm:pt>
    <dgm:pt modelId="{5B074BCD-EF95-4CAA-A4A1-8F32381AB7AE}" type="pres">
      <dgm:prSet presAssocID="{E73BDDAF-2635-4193-9FB5-EB3E291F5D0D}" presName="horzTwo" presStyleCnt="0"/>
      <dgm:spPr/>
    </dgm:pt>
    <dgm:pt modelId="{260CF873-98D0-4559-B1E7-E11FC0321CE0}" type="pres">
      <dgm:prSet presAssocID="{4F643432-FD06-4D31-A406-2B04B56E1D49}" presName="sibSpaceTwo" presStyleCnt="0"/>
      <dgm:spPr/>
    </dgm:pt>
    <dgm:pt modelId="{1A554F11-7017-4745-81D0-8E36D3473685}" type="pres">
      <dgm:prSet presAssocID="{FEF604BD-175B-4344-9549-E40613E9314B}" presName="vertTwo" presStyleCnt="0"/>
      <dgm:spPr/>
    </dgm:pt>
    <dgm:pt modelId="{3E6B9CF3-C188-4467-AF16-BB24890E35B4}" type="pres">
      <dgm:prSet presAssocID="{FEF604BD-175B-4344-9549-E40613E9314B}" presName="txTwo" presStyleLbl="node2" presStyleIdx="1" presStyleCnt="2">
        <dgm:presLayoutVars>
          <dgm:chPref val="3"/>
        </dgm:presLayoutVars>
      </dgm:prSet>
      <dgm:spPr/>
    </dgm:pt>
    <dgm:pt modelId="{1592B766-6B72-4DC5-BF4B-0967C8AA426B}" type="pres">
      <dgm:prSet presAssocID="{FEF604BD-175B-4344-9549-E40613E9314B}" presName="horzTwo" presStyleCnt="0"/>
      <dgm:spPr/>
    </dgm:pt>
  </dgm:ptLst>
  <dgm:cxnLst>
    <dgm:cxn modelId="{D3367E12-8F70-4165-96DF-4D64CB531F1E}" type="presOf" srcId="{E73BDDAF-2635-4193-9FB5-EB3E291F5D0D}" destId="{001DC4AC-2663-4F87-877A-E3A4CAC40656}" srcOrd="0" destOrd="0" presId="urn:microsoft.com/office/officeart/2005/8/layout/hierarchy4"/>
    <dgm:cxn modelId="{34E0E44D-9578-4A25-9B5F-3EC103426339}" type="presOf" srcId="{A5F79DD2-D03D-45EE-BD36-1BB6A9B58DE4}" destId="{A7E1FEBD-08E7-47D8-9A68-717908E57DDD}" srcOrd="0" destOrd="0" presId="urn:microsoft.com/office/officeart/2005/8/layout/hierarchy4"/>
    <dgm:cxn modelId="{5A8AE07C-DC77-4247-B4B5-A0D1E6FCD20B}" type="presOf" srcId="{FEF604BD-175B-4344-9549-E40613E9314B}" destId="{3E6B9CF3-C188-4467-AF16-BB24890E35B4}" srcOrd="0" destOrd="0" presId="urn:microsoft.com/office/officeart/2005/8/layout/hierarchy4"/>
    <dgm:cxn modelId="{8F6F3C7E-66D1-4E17-AD7E-15BD562216CA}" srcId="{A5F79DD2-D03D-45EE-BD36-1BB6A9B58DE4}" destId="{E73BDDAF-2635-4193-9FB5-EB3E291F5D0D}" srcOrd="0" destOrd="0" parTransId="{76C10F6B-799E-48C9-921E-475CF0A5B1C6}" sibTransId="{4F643432-FD06-4D31-A406-2B04B56E1D49}"/>
    <dgm:cxn modelId="{6C50D889-60A7-4694-9EC9-4B592FD950E2}" srcId="{70578D4D-295C-44DF-9A2A-C65A63D45A62}" destId="{A5F79DD2-D03D-45EE-BD36-1BB6A9B58DE4}" srcOrd="0" destOrd="0" parTransId="{80A97B9D-17BE-4CD8-BD1B-E472A886728D}" sibTransId="{D469A090-E282-47AF-B416-B03F1E151B82}"/>
    <dgm:cxn modelId="{2153B0C8-3686-4038-8CD8-DCB362BFAB7B}" srcId="{A5F79DD2-D03D-45EE-BD36-1BB6A9B58DE4}" destId="{FEF604BD-175B-4344-9549-E40613E9314B}" srcOrd="1" destOrd="0" parTransId="{381FC56F-4D03-4EB6-9313-1B7350CE4C15}" sibTransId="{2F1D98D3-7DC3-4809-9A80-455B6F59CA33}"/>
    <dgm:cxn modelId="{4E6849D9-4DCE-42DC-9F57-E2897F4911A1}" type="presOf" srcId="{70578D4D-295C-44DF-9A2A-C65A63D45A62}" destId="{9AE552B4-7BD8-4F92-A9AB-AE66025ED28D}" srcOrd="0" destOrd="0" presId="urn:microsoft.com/office/officeart/2005/8/layout/hierarchy4"/>
    <dgm:cxn modelId="{E29AE249-3CC5-4EB1-AEAD-D60E52F89773}" type="presParOf" srcId="{9AE552B4-7BD8-4F92-A9AB-AE66025ED28D}" destId="{1520DA09-6AC8-4C6A-9708-475AAC9073AB}" srcOrd="0" destOrd="0" presId="urn:microsoft.com/office/officeart/2005/8/layout/hierarchy4"/>
    <dgm:cxn modelId="{B41AD7B2-C906-4522-B355-42C044AA2647}" type="presParOf" srcId="{1520DA09-6AC8-4C6A-9708-475AAC9073AB}" destId="{A7E1FEBD-08E7-47D8-9A68-717908E57DDD}" srcOrd="0" destOrd="0" presId="urn:microsoft.com/office/officeart/2005/8/layout/hierarchy4"/>
    <dgm:cxn modelId="{2D9FEF58-D948-46C9-8129-1E13E2E7FF32}" type="presParOf" srcId="{1520DA09-6AC8-4C6A-9708-475AAC9073AB}" destId="{F79A3092-AC4B-405C-A311-73B0B314EE17}" srcOrd="1" destOrd="0" presId="urn:microsoft.com/office/officeart/2005/8/layout/hierarchy4"/>
    <dgm:cxn modelId="{EAFB5822-9725-4F57-8E29-D6AD3CC2A8ED}" type="presParOf" srcId="{1520DA09-6AC8-4C6A-9708-475AAC9073AB}" destId="{CA7AEF54-9BE9-4BAB-ACFA-CA1752B69F78}" srcOrd="2" destOrd="0" presId="urn:microsoft.com/office/officeart/2005/8/layout/hierarchy4"/>
    <dgm:cxn modelId="{37942E0F-452B-4300-98A2-51E5C9361C31}" type="presParOf" srcId="{CA7AEF54-9BE9-4BAB-ACFA-CA1752B69F78}" destId="{023BE71D-CCDB-4541-BEB0-0A8ACBC3BA60}" srcOrd="0" destOrd="0" presId="urn:microsoft.com/office/officeart/2005/8/layout/hierarchy4"/>
    <dgm:cxn modelId="{6CE67726-AA89-4182-AB5C-751228A5F0FB}" type="presParOf" srcId="{023BE71D-CCDB-4541-BEB0-0A8ACBC3BA60}" destId="{001DC4AC-2663-4F87-877A-E3A4CAC40656}" srcOrd="0" destOrd="0" presId="urn:microsoft.com/office/officeart/2005/8/layout/hierarchy4"/>
    <dgm:cxn modelId="{8BF219FC-45F7-49E5-A273-07B89D6DC850}" type="presParOf" srcId="{023BE71D-CCDB-4541-BEB0-0A8ACBC3BA60}" destId="{5B074BCD-EF95-4CAA-A4A1-8F32381AB7AE}" srcOrd="1" destOrd="0" presId="urn:microsoft.com/office/officeart/2005/8/layout/hierarchy4"/>
    <dgm:cxn modelId="{1853438F-167E-4CCC-A999-5665443BFFBC}" type="presParOf" srcId="{CA7AEF54-9BE9-4BAB-ACFA-CA1752B69F78}" destId="{260CF873-98D0-4559-B1E7-E11FC0321CE0}" srcOrd="1" destOrd="0" presId="urn:microsoft.com/office/officeart/2005/8/layout/hierarchy4"/>
    <dgm:cxn modelId="{861B631A-A30A-4B0F-99CA-1473BBFC1D27}" type="presParOf" srcId="{CA7AEF54-9BE9-4BAB-ACFA-CA1752B69F78}" destId="{1A554F11-7017-4745-81D0-8E36D3473685}" srcOrd="2" destOrd="0" presId="urn:microsoft.com/office/officeart/2005/8/layout/hierarchy4"/>
    <dgm:cxn modelId="{3778CFF0-5D3C-412A-A59D-344EBA315444}" type="presParOf" srcId="{1A554F11-7017-4745-81D0-8E36D3473685}" destId="{3E6B9CF3-C188-4467-AF16-BB24890E35B4}" srcOrd="0" destOrd="0" presId="urn:microsoft.com/office/officeart/2005/8/layout/hierarchy4"/>
    <dgm:cxn modelId="{7145E2EF-9D13-4CAB-812F-EDEC3676EA5A}" type="presParOf" srcId="{1A554F11-7017-4745-81D0-8E36D3473685}" destId="{1592B766-6B72-4DC5-BF4B-0967C8AA426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8ACABB-E7D0-4491-8B49-B30C921989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47E8320E-1C6D-46D5-A08A-354249C62376}">
      <dgm:prSet phldrT="[Text]"/>
      <dgm:spPr/>
      <dgm:t>
        <a:bodyPr/>
        <a:lstStyle/>
        <a:p>
          <a:r>
            <a:rPr lang="cs-CZ">
              <a:solidFill>
                <a:schemeClr val="bg1"/>
              </a:solidFill>
            </a:rPr>
            <a:t>zaměstnavatelé </a:t>
          </a:r>
          <a:r>
            <a:rPr lang="cs-CZ" b="1">
              <a:solidFill>
                <a:schemeClr val="bg1"/>
              </a:solidFill>
            </a:rPr>
            <a:t>nepodnikatelského typu</a:t>
          </a:r>
          <a:endParaRPr lang="cs-CZ">
            <a:solidFill>
              <a:schemeClr val="bg1"/>
            </a:solidFill>
          </a:endParaRPr>
        </a:p>
      </dgm:t>
    </dgm:pt>
    <dgm:pt modelId="{65A998AA-0EAB-4797-9BF8-D28476EA0FDA}" type="parTrans" cxnId="{83B94AD8-0003-4C1F-A6D3-D5049F959362}">
      <dgm:prSet/>
      <dgm:spPr/>
      <dgm:t>
        <a:bodyPr/>
        <a:lstStyle/>
        <a:p>
          <a:endParaRPr lang="cs-CZ"/>
        </a:p>
      </dgm:t>
    </dgm:pt>
    <dgm:pt modelId="{E9BB74CB-4324-4312-8857-3B0D77698002}" type="sibTrans" cxnId="{83B94AD8-0003-4C1F-A6D3-D5049F959362}">
      <dgm:prSet/>
      <dgm:spPr/>
      <dgm:t>
        <a:bodyPr/>
        <a:lstStyle/>
        <a:p>
          <a:endParaRPr lang="cs-CZ"/>
        </a:p>
      </dgm:t>
    </dgm:pt>
    <dgm:pt modelId="{71FE72D1-DF04-4695-BA6F-9BF0D30F6F33}">
      <dgm:prSet/>
      <dgm:spPr/>
      <dgm:t>
        <a:bodyPr/>
        <a:lstStyle/>
        <a:p>
          <a:r>
            <a:rPr lang="cs-CZ">
              <a:solidFill>
                <a:schemeClr val="bg1"/>
              </a:solidFill>
            </a:rPr>
            <a:t>prostředky na odměňování zaměstnanců jsou </a:t>
          </a:r>
          <a:r>
            <a:rPr lang="cs-CZ" b="1">
              <a:solidFill>
                <a:schemeClr val="bg1"/>
              </a:solidFill>
            </a:rPr>
            <a:t>financovány z veřejných zdrojů </a:t>
          </a:r>
          <a:r>
            <a:rPr lang="cs-CZ">
              <a:solidFill>
                <a:schemeClr val="bg1"/>
              </a:solidFill>
            </a:rPr>
            <a:t>=&gt; jejich vynakládání je třeba více regulovat</a:t>
          </a:r>
          <a:endParaRPr lang="cs-CZ" dirty="0">
            <a:solidFill>
              <a:schemeClr val="bg1"/>
            </a:solidFill>
          </a:endParaRPr>
        </a:p>
      </dgm:t>
    </dgm:pt>
    <dgm:pt modelId="{1669D568-7E3D-4F7D-A350-08AE684A3CAF}" type="parTrans" cxnId="{904DF38F-B14B-41B3-B03E-9ED919E6A996}">
      <dgm:prSet/>
      <dgm:spPr/>
      <dgm:t>
        <a:bodyPr/>
        <a:lstStyle/>
        <a:p>
          <a:endParaRPr lang="cs-CZ"/>
        </a:p>
      </dgm:t>
    </dgm:pt>
    <dgm:pt modelId="{D8A1F286-D938-4C0D-B163-CD71375C2262}" type="sibTrans" cxnId="{904DF38F-B14B-41B3-B03E-9ED919E6A996}">
      <dgm:prSet/>
      <dgm:spPr/>
      <dgm:t>
        <a:bodyPr/>
        <a:lstStyle/>
        <a:p>
          <a:endParaRPr lang="cs-CZ"/>
        </a:p>
      </dgm:t>
    </dgm:pt>
    <dgm:pt modelId="{F94EC3D4-9F75-4AB1-952F-0DAC225AAF3E}">
      <dgm:prSet/>
      <dgm:spPr/>
      <dgm:t>
        <a:bodyPr/>
        <a:lstStyle/>
        <a:p>
          <a:r>
            <a:rPr lang="cs-CZ" b="1" dirty="0">
              <a:solidFill>
                <a:schemeClr val="bg1"/>
              </a:solidFill>
            </a:rPr>
            <a:t>=&gt; koncepce právní úpravy má kogentní charakter</a:t>
          </a:r>
        </a:p>
      </dgm:t>
    </dgm:pt>
    <dgm:pt modelId="{5377062D-E781-4064-9F17-AD3F3EFEA833}" type="parTrans" cxnId="{A9CE2DD9-67C9-46E0-8FA2-49303843838A}">
      <dgm:prSet/>
      <dgm:spPr/>
      <dgm:t>
        <a:bodyPr/>
        <a:lstStyle/>
        <a:p>
          <a:endParaRPr lang="cs-CZ"/>
        </a:p>
      </dgm:t>
    </dgm:pt>
    <dgm:pt modelId="{458FE8CA-A848-4510-9BC9-FF3DF050309D}" type="sibTrans" cxnId="{A9CE2DD9-67C9-46E0-8FA2-49303843838A}">
      <dgm:prSet/>
      <dgm:spPr/>
      <dgm:t>
        <a:bodyPr/>
        <a:lstStyle/>
        <a:p>
          <a:endParaRPr lang="cs-CZ"/>
        </a:p>
      </dgm:t>
    </dgm:pt>
    <dgm:pt modelId="{AE9B283E-9D6C-47DB-8A34-92066FDEC856}" type="pres">
      <dgm:prSet presAssocID="{BD8ACABB-E7D0-4491-8B49-B30C92198980}" presName="diagram" presStyleCnt="0">
        <dgm:presLayoutVars>
          <dgm:dir/>
          <dgm:resizeHandles val="exact"/>
        </dgm:presLayoutVars>
      </dgm:prSet>
      <dgm:spPr/>
    </dgm:pt>
    <dgm:pt modelId="{141C7462-8E1F-4CA4-86C5-ACB9408C8E30}" type="pres">
      <dgm:prSet presAssocID="{47E8320E-1C6D-46D5-A08A-354249C62376}" presName="node" presStyleLbl="node1" presStyleIdx="0" presStyleCnt="3">
        <dgm:presLayoutVars>
          <dgm:bulletEnabled val="1"/>
        </dgm:presLayoutVars>
      </dgm:prSet>
      <dgm:spPr/>
    </dgm:pt>
    <dgm:pt modelId="{0F70C22F-9992-4C5A-B9D0-1BA949782F9E}" type="pres">
      <dgm:prSet presAssocID="{E9BB74CB-4324-4312-8857-3B0D77698002}" presName="sibTrans" presStyleCnt="0"/>
      <dgm:spPr/>
    </dgm:pt>
    <dgm:pt modelId="{B7461D12-6F84-4042-A2DB-A1C99D0D06C5}" type="pres">
      <dgm:prSet presAssocID="{71FE72D1-DF04-4695-BA6F-9BF0D30F6F33}" presName="node" presStyleLbl="node1" presStyleIdx="1" presStyleCnt="3">
        <dgm:presLayoutVars>
          <dgm:bulletEnabled val="1"/>
        </dgm:presLayoutVars>
      </dgm:prSet>
      <dgm:spPr/>
    </dgm:pt>
    <dgm:pt modelId="{90AF2439-9C29-46A5-A3F6-B9C7A66BBEF9}" type="pres">
      <dgm:prSet presAssocID="{D8A1F286-D938-4C0D-B163-CD71375C2262}" presName="sibTrans" presStyleCnt="0"/>
      <dgm:spPr/>
    </dgm:pt>
    <dgm:pt modelId="{63AD532C-95D6-44EC-9D82-34985EE0A9E5}" type="pres">
      <dgm:prSet presAssocID="{F94EC3D4-9F75-4AB1-952F-0DAC225AAF3E}" presName="node" presStyleLbl="node1" presStyleIdx="2" presStyleCnt="3">
        <dgm:presLayoutVars>
          <dgm:bulletEnabled val="1"/>
        </dgm:presLayoutVars>
      </dgm:prSet>
      <dgm:spPr/>
    </dgm:pt>
  </dgm:ptLst>
  <dgm:cxnLst>
    <dgm:cxn modelId="{8009BF19-0DAF-41D8-9720-C9C6CFE5A7A6}" type="presOf" srcId="{F94EC3D4-9F75-4AB1-952F-0DAC225AAF3E}" destId="{63AD532C-95D6-44EC-9D82-34985EE0A9E5}" srcOrd="0" destOrd="0" presId="urn:microsoft.com/office/officeart/2005/8/layout/default"/>
    <dgm:cxn modelId="{1C33D646-D296-45DA-837A-B8FE2202BF6A}" type="presOf" srcId="{71FE72D1-DF04-4695-BA6F-9BF0D30F6F33}" destId="{B7461D12-6F84-4042-A2DB-A1C99D0D06C5}" srcOrd="0" destOrd="0" presId="urn:microsoft.com/office/officeart/2005/8/layout/default"/>
    <dgm:cxn modelId="{72050A85-B53D-4D41-B2E9-554C9F7C83C9}" type="presOf" srcId="{BD8ACABB-E7D0-4491-8B49-B30C92198980}" destId="{AE9B283E-9D6C-47DB-8A34-92066FDEC856}" srcOrd="0" destOrd="0" presId="urn:microsoft.com/office/officeart/2005/8/layout/default"/>
    <dgm:cxn modelId="{904DF38F-B14B-41B3-B03E-9ED919E6A996}" srcId="{BD8ACABB-E7D0-4491-8B49-B30C92198980}" destId="{71FE72D1-DF04-4695-BA6F-9BF0D30F6F33}" srcOrd="1" destOrd="0" parTransId="{1669D568-7E3D-4F7D-A350-08AE684A3CAF}" sibTransId="{D8A1F286-D938-4C0D-B163-CD71375C2262}"/>
    <dgm:cxn modelId="{4B9EDDC3-A21B-4C4F-96EF-BBEA7E237163}" type="presOf" srcId="{47E8320E-1C6D-46D5-A08A-354249C62376}" destId="{141C7462-8E1F-4CA4-86C5-ACB9408C8E30}" srcOrd="0" destOrd="0" presId="urn:microsoft.com/office/officeart/2005/8/layout/default"/>
    <dgm:cxn modelId="{83B94AD8-0003-4C1F-A6D3-D5049F959362}" srcId="{BD8ACABB-E7D0-4491-8B49-B30C92198980}" destId="{47E8320E-1C6D-46D5-A08A-354249C62376}" srcOrd="0" destOrd="0" parTransId="{65A998AA-0EAB-4797-9BF8-D28476EA0FDA}" sibTransId="{E9BB74CB-4324-4312-8857-3B0D77698002}"/>
    <dgm:cxn modelId="{A9CE2DD9-67C9-46E0-8FA2-49303843838A}" srcId="{BD8ACABB-E7D0-4491-8B49-B30C92198980}" destId="{F94EC3D4-9F75-4AB1-952F-0DAC225AAF3E}" srcOrd="2" destOrd="0" parTransId="{5377062D-E781-4064-9F17-AD3F3EFEA833}" sibTransId="{458FE8CA-A848-4510-9BC9-FF3DF050309D}"/>
    <dgm:cxn modelId="{49FBAC3B-0EEA-4B87-80EB-3CE8EB9A759D}" type="presParOf" srcId="{AE9B283E-9D6C-47DB-8A34-92066FDEC856}" destId="{141C7462-8E1F-4CA4-86C5-ACB9408C8E30}" srcOrd="0" destOrd="0" presId="urn:microsoft.com/office/officeart/2005/8/layout/default"/>
    <dgm:cxn modelId="{2505FB0D-2A20-4D17-A969-00815EB77B18}" type="presParOf" srcId="{AE9B283E-9D6C-47DB-8A34-92066FDEC856}" destId="{0F70C22F-9992-4C5A-B9D0-1BA949782F9E}" srcOrd="1" destOrd="0" presId="urn:microsoft.com/office/officeart/2005/8/layout/default"/>
    <dgm:cxn modelId="{2E4D533F-DA60-426F-B8C3-C7FDA44553E0}" type="presParOf" srcId="{AE9B283E-9D6C-47DB-8A34-92066FDEC856}" destId="{B7461D12-6F84-4042-A2DB-A1C99D0D06C5}" srcOrd="2" destOrd="0" presId="urn:microsoft.com/office/officeart/2005/8/layout/default"/>
    <dgm:cxn modelId="{D7010466-6E52-417A-8A28-954986D01545}" type="presParOf" srcId="{AE9B283E-9D6C-47DB-8A34-92066FDEC856}" destId="{90AF2439-9C29-46A5-A3F6-B9C7A66BBEF9}" srcOrd="3" destOrd="0" presId="urn:microsoft.com/office/officeart/2005/8/layout/default"/>
    <dgm:cxn modelId="{D3920B61-24E5-4443-B1D5-CFF6834BD729}" type="presParOf" srcId="{AE9B283E-9D6C-47DB-8A34-92066FDEC856}" destId="{63AD532C-95D6-44EC-9D82-34985EE0A9E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189369-A513-4C2C-8942-68EF9A5198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3EDBA4A9-97D2-4017-84BE-8CC8D41BD19D}">
      <dgm:prSet phldrT="[Text]"/>
      <dgm:spPr/>
      <dgm:t>
        <a:bodyPr/>
        <a:lstStyle/>
        <a:p>
          <a:r>
            <a:rPr lang="cs-CZ" b="1" dirty="0">
              <a:solidFill>
                <a:schemeClr val="bg1"/>
              </a:solidFill>
            </a:rPr>
            <a:t>zákoníku práce</a:t>
          </a:r>
          <a:endParaRPr lang="cs-CZ" dirty="0">
            <a:solidFill>
              <a:schemeClr val="bg1"/>
            </a:solidFill>
          </a:endParaRPr>
        </a:p>
      </dgm:t>
    </dgm:pt>
    <dgm:pt modelId="{DC7B0201-FBBC-4E5B-84DA-92C5636AD453}" type="parTrans" cxnId="{EE55D902-CD0F-423A-A267-5BCE189BB8E2}">
      <dgm:prSet/>
      <dgm:spPr/>
      <dgm:t>
        <a:bodyPr/>
        <a:lstStyle/>
        <a:p>
          <a:endParaRPr lang="cs-CZ"/>
        </a:p>
      </dgm:t>
    </dgm:pt>
    <dgm:pt modelId="{485AE2A6-2CD8-42C9-B7E2-350E5C12D71F}" type="sibTrans" cxnId="{EE55D902-CD0F-423A-A267-5BCE189BB8E2}">
      <dgm:prSet/>
      <dgm:spPr/>
      <dgm:t>
        <a:bodyPr/>
        <a:lstStyle/>
        <a:p>
          <a:endParaRPr lang="cs-CZ"/>
        </a:p>
      </dgm:t>
    </dgm:pt>
    <dgm:pt modelId="{3200B156-6593-405A-8B42-682989183AA8}">
      <dgm:prSet/>
      <dgm:spPr/>
      <dgm:t>
        <a:bodyPr/>
        <a:lstStyle/>
        <a:p>
          <a:r>
            <a:rPr lang="cs-CZ" b="1" dirty="0">
              <a:solidFill>
                <a:schemeClr val="bg1"/>
              </a:solidFill>
            </a:rPr>
            <a:t>nařízení vlády č. 341/2017 Sb.</a:t>
          </a:r>
          <a:r>
            <a:rPr lang="cs-CZ" dirty="0">
              <a:solidFill>
                <a:schemeClr val="bg1"/>
              </a:solidFill>
            </a:rPr>
            <a:t>,</a:t>
          </a:r>
          <a:r>
            <a:rPr lang="cs-CZ" b="1" dirty="0">
              <a:solidFill>
                <a:schemeClr val="bg1"/>
              </a:solidFill>
            </a:rPr>
            <a:t> </a:t>
          </a:r>
          <a:r>
            <a:rPr lang="cs-CZ" dirty="0">
              <a:solidFill>
                <a:schemeClr val="bg1"/>
              </a:solidFill>
            </a:rPr>
            <a:t>o platových poměrech zaměstnanců ve veřejných službách a správě</a:t>
          </a:r>
        </a:p>
      </dgm:t>
    </dgm:pt>
    <dgm:pt modelId="{0D18C6DC-71B1-4DEA-A003-146526CE6C8D}" type="parTrans" cxnId="{DB10B48E-DCAF-4049-BCE8-B674E584848C}">
      <dgm:prSet/>
      <dgm:spPr/>
      <dgm:t>
        <a:bodyPr/>
        <a:lstStyle/>
        <a:p>
          <a:endParaRPr lang="cs-CZ"/>
        </a:p>
      </dgm:t>
    </dgm:pt>
    <dgm:pt modelId="{183FEBD8-B9CF-43A1-815F-3C477918D408}" type="sibTrans" cxnId="{DB10B48E-DCAF-4049-BCE8-B674E584848C}">
      <dgm:prSet/>
      <dgm:spPr/>
      <dgm:t>
        <a:bodyPr/>
        <a:lstStyle/>
        <a:p>
          <a:endParaRPr lang="cs-CZ"/>
        </a:p>
      </dgm:t>
    </dgm:pt>
    <dgm:pt modelId="{FC54EDCC-E04C-44D5-86EC-4DD7C1067634}">
      <dgm:prSet/>
      <dgm:spPr/>
      <dgm:t>
        <a:bodyPr/>
        <a:lstStyle/>
        <a:p>
          <a:r>
            <a:rPr lang="cs-CZ" b="1">
              <a:solidFill>
                <a:schemeClr val="bg1"/>
              </a:solidFill>
            </a:rPr>
            <a:t>nařízení vlády č. 222/2010 Sb.</a:t>
          </a:r>
          <a:r>
            <a:rPr lang="cs-CZ">
              <a:solidFill>
                <a:schemeClr val="bg1"/>
              </a:solidFill>
            </a:rPr>
            <a:t>, o katalogu prací ve veřejných službách a správě, ve znění pozdějších předpisů, </a:t>
          </a:r>
          <a:endParaRPr lang="cs-CZ" dirty="0">
            <a:solidFill>
              <a:schemeClr val="bg1"/>
            </a:solidFill>
          </a:endParaRPr>
        </a:p>
      </dgm:t>
    </dgm:pt>
    <dgm:pt modelId="{8F3300DF-0C41-42D4-8631-F9F0F0646B1C}" type="parTrans" cxnId="{A5F5249F-9999-457C-ABF8-5DEEA8864987}">
      <dgm:prSet/>
      <dgm:spPr/>
      <dgm:t>
        <a:bodyPr/>
        <a:lstStyle/>
        <a:p>
          <a:endParaRPr lang="cs-CZ"/>
        </a:p>
      </dgm:t>
    </dgm:pt>
    <dgm:pt modelId="{103E37C8-A100-44C5-95DC-39AD8BE7277B}" type="sibTrans" cxnId="{A5F5249F-9999-457C-ABF8-5DEEA8864987}">
      <dgm:prSet/>
      <dgm:spPr/>
      <dgm:t>
        <a:bodyPr/>
        <a:lstStyle/>
        <a:p>
          <a:endParaRPr lang="cs-CZ"/>
        </a:p>
      </dgm:t>
    </dgm:pt>
    <dgm:pt modelId="{8A6A8A37-F57D-4844-B963-6B8D69001E72}">
      <dgm:prSet/>
      <dgm:spPr/>
      <dgm:t>
        <a:bodyPr/>
        <a:lstStyle/>
        <a:p>
          <a:r>
            <a:rPr lang="cs-CZ" b="1" dirty="0">
              <a:solidFill>
                <a:schemeClr val="bg1"/>
              </a:solidFill>
            </a:rPr>
            <a:t>a v jejich mezích </a:t>
          </a:r>
          <a:r>
            <a:rPr lang="cs-CZ" dirty="0">
              <a:solidFill>
                <a:schemeClr val="bg1"/>
              </a:solidFill>
            </a:rPr>
            <a:t>dle </a:t>
          </a:r>
          <a:r>
            <a:rPr lang="cs-CZ" b="1" dirty="0">
              <a:solidFill>
                <a:schemeClr val="bg1"/>
              </a:solidFill>
            </a:rPr>
            <a:t>kolektivní smlouvy </a:t>
          </a:r>
          <a:r>
            <a:rPr lang="cs-CZ" dirty="0">
              <a:solidFill>
                <a:schemeClr val="bg1"/>
              </a:solidFill>
            </a:rPr>
            <a:t>či </a:t>
          </a:r>
          <a:r>
            <a:rPr lang="cs-CZ" b="1" dirty="0">
              <a:solidFill>
                <a:schemeClr val="bg1"/>
              </a:solidFill>
            </a:rPr>
            <a:t>vnitřního předpisu</a:t>
          </a:r>
        </a:p>
      </dgm:t>
    </dgm:pt>
    <dgm:pt modelId="{157B083B-2CD3-493F-82AB-82F9C483D10E}" type="parTrans" cxnId="{96FF33EC-BA84-48A2-AF7F-6AD8D348AB20}">
      <dgm:prSet/>
      <dgm:spPr/>
      <dgm:t>
        <a:bodyPr/>
        <a:lstStyle/>
        <a:p>
          <a:endParaRPr lang="cs-CZ"/>
        </a:p>
      </dgm:t>
    </dgm:pt>
    <dgm:pt modelId="{88BB7CED-E9A5-41F3-AB84-7F3F5DDACECC}" type="sibTrans" cxnId="{96FF33EC-BA84-48A2-AF7F-6AD8D348AB20}">
      <dgm:prSet/>
      <dgm:spPr/>
      <dgm:t>
        <a:bodyPr/>
        <a:lstStyle/>
        <a:p>
          <a:endParaRPr lang="cs-CZ"/>
        </a:p>
      </dgm:t>
    </dgm:pt>
    <dgm:pt modelId="{33EA212D-E3BA-4DB8-A93E-4E87A37F5E39}" type="pres">
      <dgm:prSet presAssocID="{B1189369-A513-4C2C-8942-68EF9A519860}" presName="diagram" presStyleCnt="0">
        <dgm:presLayoutVars>
          <dgm:dir/>
          <dgm:resizeHandles val="exact"/>
        </dgm:presLayoutVars>
      </dgm:prSet>
      <dgm:spPr/>
    </dgm:pt>
    <dgm:pt modelId="{9F468325-521B-40DB-B9C6-26B7B7C4FD00}" type="pres">
      <dgm:prSet presAssocID="{3EDBA4A9-97D2-4017-84BE-8CC8D41BD19D}" presName="node" presStyleLbl="node1" presStyleIdx="0" presStyleCnt="4">
        <dgm:presLayoutVars>
          <dgm:bulletEnabled val="1"/>
        </dgm:presLayoutVars>
      </dgm:prSet>
      <dgm:spPr/>
    </dgm:pt>
    <dgm:pt modelId="{A9724BAD-ED14-4E74-923C-B133C1B81841}" type="pres">
      <dgm:prSet presAssocID="{485AE2A6-2CD8-42C9-B7E2-350E5C12D71F}" presName="sibTrans" presStyleCnt="0"/>
      <dgm:spPr/>
    </dgm:pt>
    <dgm:pt modelId="{AEF7FC25-7A5C-457A-A8C5-252F05DE0E4F}" type="pres">
      <dgm:prSet presAssocID="{3200B156-6593-405A-8B42-682989183AA8}" presName="node" presStyleLbl="node1" presStyleIdx="1" presStyleCnt="4">
        <dgm:presLayoutVars>
          <dgm:bulletEnabled val="1"/>
        </dgm:presLayoutVars>
      </dgm:prSet>
      <dgm:spPr/>
    </dgm:pt>
    <dgm:pt modelId="{8003BFA3-4D72-46AB-ACA0-F992979801ED}" type="pres">
      <dgm:prSet presAssocID="{183FEBD8-B9CF-43A1-815F-3C477918D408}" presName="sibTrans" presStyleCnt="0"/>
      <dgm:spPr/>
    </dgm:pt>
    <dgm:pt modelId="{DD1C35A1-C5FC-441A-BB94-4355CEDA4C2E}" type="pres">
      <dgm:prSet presAssocID="{FC54EDCC-E04C-44D5-86EC-4DD7C1067634}" presName="node" presStyleLbl="node1" presStyleIdx="2" presStyleCnt="4">
        <dgm:presLayoutVars>
          <dgm:bulletEnabled val="1"/>
        </dgm:presLayoutVars>
      </dgm:prSet>
      <dgm:spPr/>
    </dgm:pt>
    <dgm:pt modelId="{B30D0B16-47CA-4079-AD5C-255CA1E1E349}" type="pres">
      <dgm:prSet presAssocID="{103E37C8-A100-44C5-95DC-39AD8BE7277B}" presName="sibTrans" presStyleCnt="0"/>
      <dgm:spPr/>
    </dgm:pt>
    <dgm:pt modelId="{B2CF5ABE-A9C8-4726-8FC7-3AC79ADAF0E3}" type="pres">
      <dgm:prSet presAssocID="{8A6A8A37-F57D-4844-B963-6B8D69001E72}" presName="node" presStyleLbl="node1" presStyleIdx="3" presStyleCnt="4">
        <dgm:presLayoutVars>
          <dgm:bulletEnabled val="1"/>
        </dgm:presLayoutVars>
      </dgm:prSet>
      <dgm:spPr/>
    </dgm:pt>
  </dgm:ptLst>
  <dgm:cxnLst>
    <dgm:cxn modelId="{EE55D902-CD0F-423A-A267-5BCE189BB8E2}" srcId="{B1189369-A513-4C2C-8942-68EF9A519860}" destId="{3EDBA4A9-97D2-4017-84BE-8CC8D41BD19D}" srcOrd="0" destOrd="0" parTransId="{DC7B0201-FBBC-4E5B-84DA-92C5636AD453}" sibTransId="{485AE2A6-2CD8-42C9-B7E2-350E5C12D71F}"/>
    <dgm:cxn modelId="{E407FA39-2A7C-4803-88ED-D4CA9991B34D}" type="presOf" srcId="{8A6A8A37-F57D-4844-B963-6B8D69001E72}" destId="{B2CF5ABE-A9C8-4726-8FC7-3AC79ADAF0E3}" srcOrd="0" destOrd="0" presId="urn:microsoft.com/office/officeart/2005/8/layout/default"/>
    <dgm:cxn modelId="{DB10B48E-DCAF-4049-BCE8-B674E584848C}" srcId="{B1189369-A513-4C2C-8942-68EF9A519860}" destId="{3200B156-6593-405A-8B42-682989183AA8}" srcOrd="1" destOrd="0" parTransId="{0D18C6DC-71B1-4DEA-A003-146526CE6C8D}" sibTransId="{183FEBD8-B9CF-43A1-815F-3C477918D408}"/>
    <dgm:cxn modelId="{E7B20499-DDB2-4EF7-B61C-34C6094AFE85}" type="presOf" srcId="{3200B156-6593-405A-8B42-682989183AA8}" destId="{AEF7FC25-7A5C-457A-A8C5-252F05DE0E4F}" srcOrd="0" destOrd="0" presId="urn:microsoft.com/office/officeart/2005/8/layout/default"/>
    <dgm:cxn modelId="{A5F5249F-9999-457C-ABF8-5DEEA8864987}" srcId="{B1189369-A513-4C2C-8942-68EF9A519860}" destId="{FC54EDCC-E04C-44D5-86EC-4DD7C1067634}" srcOrd="2" destOrd="0" parTransId="{8F3300DF-0C41-42D4-8631-F9F0F0646B1C}" sibTransId="{103E37C8-A100-44C5-95DC-39AD8BE7277B}"/>
    <dgm:cxn modelId="{73326FA8-4ABB-4B42-B915-D8F9D057332A}" type="presOf" srcId="{FC54EDCC-E04C-44D5-86EC-4DD7C1067634}" destId="{DD1C35A1-C5FC-441A-BB94-4355CEDA4C2E}" srcOrd="0" destOrd="0" presId="urn:microsoft.com/office/officeart/2005/8/layout/default"/>
    <dgm:cxn modelId="{45AECBC3-B14E-42C0-9F7F-188926AC14D1}" type="presOf" srcId="{B1189369-A513-4C2C-8942-68EF9A519860}" destId="{33EA212D-E3BA-4DB8-A93E-4E87A37F5E39}" srcOrd="0" destOrd="0" presId="urn:microsoft.com/office/officeart/2005/8/layout/default"/>
    <dgm:cxn modelId="{70AF85E2-0824-4C1B-A9C1-589210036E6C}" type="presOf" srcId="{3EDBA4A9-97D2-4017-84BE-8CC8D41BD19D}" destId="{9F468325-521B-40DB-B9C6-26B7B7C4FD00}" srcOrd="0" destOrd="0" presId="urn:microsoft.com/office/officeart/2005/8/layout/default"/>
    <dgm:cxn modelId="{96FF33EC-BA84-48A2-AF7F-6AD8D348AB20}" srcId="{B1189369-A513-4C2C-8942-68EF9A519860}" destId="{8A6A8A37-F57D-4844-B963-6B8D69001E72}" srcOrd="3" destOrd="0" parTransId="{157B083B-2CD3-493F-82AB-82F9C483D10E}" sibTransId="{88BB7CED-E9A5-41F3-AB84-7F3F5DDACECC}"/>
    <dgm:cxn modelId="{7F2BD478-B7A5-43C7-A8E4-E2FAC1EF6F22}" type="presParOf" srcId="{33EA212D-E3BA-4DB8-A93E-4E87A37F5E39}" destId="{9F468325-521B-40DB-B9C6-26B7B7C4FD00}" srcOrd="0" destOrd="0" presId="urn:microsoft.com/office/officeart/2005/8/layout/default"/>
    <dgm:cxn modelId="{363D5B89-CD2B-4896-847E-F6CBDFC6CB30}" type="presParOf" srcId="{33EA212D-E3BA-4DB8-A93E-4E87A37F5E39}" destId="{A9724BAD-ED14-4E74-923C-B133C1B81841}" srcOrd="1" destOrd="0" presId="urn:microsoft.com/office/officeart/2005/8/layout/default"/>
    <dgm:cxn modelId="{47FC064A-5188-424A-AFFE-5622A2AB3EFB}" type="presParOf" srcId="{33EA212D-E3BA-4DB8-A93E-4E87A37F5E39}" destId="{AEF7FC25-7A5C-457A-A8C5-252F05DE0E4F}" srcOrd="2" destOrd="0" presId="urn:microsoft.com/office/officeart/2005/8/layout/default"/>
    <dgm:cxn modelId="{464E5660-4854-4E04-8B4C-AA9E522E3F72}" type="presParOf" srcId="{33EA212D-E3BA-4DB8-A93E-4E87A37F5E39}" destId="{8003BFA3-4D72-46AB-ACA0-F992979801ED}" srcOrd="3" destOrd="0" presId="urn:microsoft.com/office/officeart/2005/8/layout/default"/>
    <dgm:cxn modelId="{99C96F48-CBFE-41FE-82AD-29E82BE96D2F}" type="presParOf" srcId="{33EA212D-E3BA-4DB8-A93E-4E87A37F5E39}" destId="{DD1C35A1-C5FC-441A-BB94-4355CEDA4C2E}" srcOrd="4" destOrd="0" presId="urn:microsoft.com/office/officeart/2005/8/layout/default"/>
    <dgm:cxn modelId="{53B2BAF3-AC62-461E-8B57-4D4DE943E3F5}" type="presParOf" srcId="{33EA212D-E3BA-4DB8-A93E-4E87A37F5E39}" destId="{B30D0B16-47CA-4079-AD5C-255CA1E1E349}" srcOrd="5" destOrd="0" presId="urn:microsoft.com/office/officeart/2005/8/layout/default"/>
    <dgm:cxn modelId="{6E332B30-CB34-4662-9E4C-F92F7E80F4F7}" type="presParOf" srcId="{33EA212D-E3BA-4DB8-A93E-4E87A37F5E39}" destId="{B2CF5ABE-A9C8-4726-8FC7-3AC79ADAF0E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F9114C-B0DC-438A-91B4-5960CB391597}" type="doc">
      <dgm:prSet loTypeId="urn:microsoft.com/office/officeart/2009/3/layout/HorizontalOrganizationChart" loCatId="hierarchy" qsTypeId="urn:microsoft.com/office/officeart/2005/8/quickstyle/simple1" qsCatId="simple" csTypeId="urn:microsoft.com/office/officeart/2005/8/colors/accent1_5" csCatId="accent1" phldr="1"/>
      <dgm:spPr/>
      <dgm:t>
        <a:bodyPr/>
        <a:lstStyle/>
        <a:p>
          <a:endParaRPr lang="cs-CZ"/>
        </a:p>
      </dgm:t>
    </dgm:pt>
    <dgm:pt modelId="{3039DD14-4E04-466C-AC93-7BFA6485653C}">
      <dgm:prSet phldrT="[Text]"/>
      <dgm:spPr/>
      <dgm:t>
        <a:bodyPr/>
        <a:lstStyle/>
        <a:p>
          <a:r>
            <a:rPr lang="cs-CZ" dirty="0"/>
            <a:t>platový tarif</a:t>
          </a:r>
        </a:p>
      </dgm:t>
    </dgm:pt>
    <dgm:pt modelId="{BA731546-1C86-43D0-9AB9-F1310CF45714}" type="parTrans" cxnId="{3AF5F8D4-B0CB-4B57-9177-E731D4830746}">
      <dgm:prSet/>
      <dgm:spPr/>
      <dgm:t>
        <a:bodyPr/>
        <a:lstStyle/>
        <a:p>
          <a:endParaRPr lang="cs-CZ"/>
        </a:p>
      </dgm:t>
    </dgm:pt>
    <dgm:pt modelId="{A1E300D0-9752-47D2-AF90-B149DB83B298}" type="sibTrans" cxnId="{3AF5F8D4-B0CB-4B57-9177-E731D4830746}">
      <dgm:prSet/>
      <dgm:spPr/>
      <dgm:t>
        <a:bodyPr/>
        <a:lstStyle/>
        <a:p>
          <a:endParaRPr lang="cs-CZ"/>
        </a:p>
      </dgm:t>
    </dgm:pt>
    <dgm:pt modelId="{012C9889-F3D7-4CDE-BC7C-E6ABD5F76CE1}">
      <dgm:prSet phldrT="[Text]"/>
      <dgm:spPr/>
      <dgm:t>
        <a:bodyPr/>
        <a:lstStyle/>
        <a:p>
          <a:r>
            <a:rPr lang="cs-CZ" dirty="0"/>
            <a:t>platová třída</a:t>
          </a:r>
        </a:p>
      </dgm:t>
    </dgm:pt>
    <dgm:pt modelId="{C4BF978D-8C2C-4FDC-8915-50892F9270D8}" type="parTrans" cxnId="{96C369A5-8D52-4D6E-8492-535B31B08C4D}">
      <dgm:prSet/>
      <dgm:spPr/>
      <dgm:t>
        <a:bodyPr/>
        <a:lstStyle/>
        <a:p>
          <a:endParaRPr lang="cs-CZ"/>
        </a:p>
      </dgm:t>
    </dgm:pt>
    <dgm:pt modelId="{5EA33FC6-7141-4923-9339-51CB27BFBC38}" type="sibTrans" cxnId="{96C369A5-8D52-4D6E-8492-535B31B08C4D}">
      <dgm:prSet/>
      <dgm:spPr/>
      <dgm:t>
        <a:bodyPr/>
        <a:lstStyle/>
        <a:p>
          <a:endParaRPr lang="cs-CZ"/>
        </a:p>
      </dgm:t>
    </dgm:pt>
    <dgm:pt modelId="{B7DA4372-625D-4B83-A0E7-C4B3C2FAEDDE}">
      <dgm:prSet phldrT="[Text]"/>
      <dgm:spPr/>
      <dgm:t>
        <a:bodyPr/>
        <a:lstStyle/>
        <a:p>
          <a:r>
            <a:rPr lang="cs-CZ" dirty="0"/>
            <a:t>platový stupeň</a:t>
          </a:r>
        </a:p>
      </dgm:t>
    </dgm:pt>
    <dgm:pt modelId="{2BC43635-05D2-4BD1-9BC5-F945333C8BC6}" type="parTrans" cxnId="{6BCEB18C-BB75-4CCE-87A8-E43350FA96F0}">
      <dgm:prSet/>
      <dgm:spPr/>
      <dgm:t>
        <a:bodyPr/>
        <a:lstStyle/>
        <a:p>
          <a:endParaRPr lang="cs-CZ"/>
        </a:p>
      </dgm:t>
    </dgm:pt>
    <dgm:pt modelId="{D6DB8A73-3A44-407D-98DC-095ED3969BDC}" type="sibTrans" cxnId="{6BCEB18C-BB75-4CCE-87A8-E43350FA96F0}">
      <dgm:prSet/>
      <dgm:spPr/>
      <dgm:t>
        <a:bodyPr/>
        <a:lstStyle/>
        <a:p>
          <a:endParaRPr lang="cs-CZ"/>
        </a:p>
      </dgm:t>
    </dgm:pt>
    <dgm:pt modelId="{5C8FE59A-50A0-4E43-AB16-2BC30C0B8ED3}">
      <dgm:prSet/>
      <dgm:spPr/>
      <dgm:t>
        <a:bodyPr/>
        <a:lstStyle/>
        <a:p>
          <a:r>
            <a:rPr lang="cs-CZ" dirty="0"/>
            <a:t>zaměstnavatel zařadí zaměstnance do platové </a:t>
          </a:r>
          <a:r>
            <a:rPr lang="cs-CZ" b="0" dirty="0"/>
            <a:t>třídy</a:t>
          </a:r>
          <a:r>
            <a:rPr lang="cs-CZ" b="1" dirty="0"/>
            <a:t> podle druhu práce </a:t>
          </a:r>
          <a:r>
            <a:rPr lang="cs-CZ" dirty="0"/>
            <a:t>sjednaného v pracovní smlouvě a </a:t>
          </a:r>
          <a:r>
            <a:rPr lang="cs-CZ" b="1" dirty="0"/>
            <a:t>v jeho mezích na něm požadovaných nejnáročnějších prací</a:t>
          </a:r>
          <a:endParaRPr lang="cs-CZ" dirty="0"/>
        </a:p>
      </dgm:t>
    </dgm:pt>
    <dgm:pt modelId="{39E21A78-5AD0-4158-B7D9-C940358F302D}" type="parTrans" cxnId="{CE3BC888-7EFB-40FD-99A1-8C1E54CD6AEF}">
      <dgm:prSet/>
      <dgm:spPr/>
      <dgm:t>
        <a:bodyPr/>
        <a:lstStyle/>
        <a:p>
          <a:endParaRPr lang="cs-CZ"/>
        </a:p>
      </dgm:t>
    </dgm:pt>
    <dgm:pt modelId="{228867AD-008E-4A89-B107-F4133EE8E4AC}" type="sibTrans" cxnId="{CE3BC888-7EFB-40FD-99A1-8C1E54CD6AEF}">
      <dgm:prSet/>
      <dgm:spPr/>
      <dgm:t>
        <a:bodyPr/>
        <a:lstStyle/>
        <a:p>
          <a:endParaRPr lang="cs-CZ"/>
        </a:p>
      </dgm:t>
    </dgm:pt>
    <dgm:pt modelId="{2AE9964B-3FA8-450C-81D6-202C3B264CDC}">
      <dgm:prSet phldrT="[Text]"/>
      <dgm:spPr/>
      <dgm:t>
        <a:bodyPr/>
        <a:lstStyle/>
        <a:p>
          <a:r>
            <a:rPr lang="cs-CZ" dirty="0"/>
            <a:t>zaměstnavatel zařadí zaměstnance do platového stupně podle doby dosažené praxe, doby péče o dítě a doby výkonu vojenské základní (náhradní) služby nebo civilní služby ("</a:t>
          </a:r>
          <a:r>
            <a:rPr lang="cs-CZ" b="1" dirty="0"/>
            <a:t>započitatelná praxe</a:t>
          </a:r>
          <a:r>
            <a:rPr lang="cs-CZ" dirty="0"/>
            <a:t>")</a:t>
          </a:r>
        </a:p>
      </dgm:t>
    </dgm:pt>
    <dgm:pt modelId="{A5ABCF35-DF60-4469-B5D6-9782B1DC320E}" type="parTrans" cxnId="{803B5136-25DB-4672-85D5-339CB83572DA}">
      <dgm:prSet/>
      <dgm:spPr/>
      <dgm:t>
        <a:bodyPr/>
        <a:lstStyle/>
        <a:p>
          <a:endParaRPr lang="cs-CZ"/>
        </a:p>
      </dgm:t>
    </dgm:pt>
    <dgm:pt modelId="{E435D2E6-48FB-4ED6-9955-1C8B6F49C5F6}" type="sibTrans" cxnId="{803B5136-25DB-4672-85D5-339CB83572DA}">
      <dgm:prSet/>
      <dgm:spPr/>
      <dgm:t>
        <a:bodyPr/>
        <a:lstStyle/>
        <a:p>
          <a:endParaRPr lang="cs-CZ"/>
        </a:p>
      </dgm:t>
    </dgm:pt>
    <dgm:pt modelId="{E2A29166-288D-49CE-A855-9DB18183CD53}" type="pres">
      <dgm:prSet presAssocID="{EAF9114C-B0DC-438A-91B4-5960CB391597}" presName="hierChild1" presStyleCnt="0">
        <dgm:presLayoutVars>
          <dgm:orgChart val="1"/>
          <dgm:chPref val="1"/>
          <dgm:dir/>
          <dgm:animOne val="branch"/>
          <dgm:animLvl val="lvl"/>
          <dgm:resizeHandles/>
        </dgm:presLayoutVars>
      </dgm:prSet>
      <dgm:spPr/>
    </dgm:pt>
    <dgm:pt modelId="{0905418E-8595-40C1-9CE2-19C57E61F6AA}" type="pres">
      <dgm:prSet presAssocID="{3039DD14-4E04-466C-AC93-7BFA6485653C}" presName="hierRoot1" presStyleCnt="0">
        <dgm:presLayoutVars>
          <dgm:hierBranch val="init"/>
        </dgm:presLayoutVars>
      </dgm:prSet>
      <dgm:spPr/>
    </dgm:pt>
    <dgm:pt modelId="{E74924AA-D61D-4859-A914-7AD0037BF3BF}" type="pres">
      <dgm:prSet presAssocID="{3039DD14-4E04-466C-AC93-7BFA6485653C}" presName="rootComposite1" presStyleCnt="0"/>
      <dgm:spPr/>
    </dgm:pt>
    <dgm:pt modelId="{549B3292-AD0A-40AD-835D-972F76BF3FC2}" type="pres">
      <dgm:prSet presAssocID="{3039DD14-4E04-466C-AC93-7BFA6485653C}" presName="rootText1" presStyleLbl="node0" presStyleIdx="0" presStyleCnt="1">
        <dgm:presLayoutVars>
          <dgm:chPref val="3"/>
        </dgm:presLayoutVars>
      </dgm:prSet>
      <dgm:spPr/>
    </dgm:pt>
    <dgm:pt modelId="{CC253127-3D21-4171-A974-2B55924DFE37}" type="pres">
      <dgm:prSet presAssocID="{3039DD14-4E04-466C-AC93-7BFA6485653C}" presName="rootConnector1" presStyleLbl="node1" presStyleIdx="0" presStyleCnt="0"/>
      <dgm:spPr/>
    </dgm:pt>
    <dgm:pt modelId="{0BA6A65F-8354-491F-BD28-B08184C0F0F0}" type="pres">
      <dgm:prSet presAssocID="{3039DD14-4E04-466C-AC93-7BFA6485653C}" presName="hierChild2" presStyleCnt="0"/>
      <dgm:spPr/>
    </dgm:pt>
    <dgm:pt modelId="{C120AA05-C573-45FF-8461-FD963593A2A4}" type="pres">
      <dgm:prSet presAssocID="{C4BF978D-8C2C-4FDC-8915-50892F9270D8}" presName="Name64" presStyleLbl="parChTrans1D2" presStyleIdx="0" presStyleCnt="2"/>
      <dgm:spPr/>
    </dgm:pt>
    <dgm:pt modelId="{B0B3A9B3-9C83-45B1-B134-6ED63FF0FFF0}" type="pres">
      <dgm:prSet presAssocID="{012C9889-F3D7-4CDE-BC7C-E6ABD5F76CE1}" presName="hierRoot2" presStyleCnt="0">
        <dgm:presLayoutVars>
          <dgm:hierBranch val="init"/>
        </dgm:presLayoutVars>
      </dgm:prSet>
      <dgm:spPr/>
    </dgm:pt>
    <dgm:pt modelId="{48A7DA02-F74E-4F1A-9F6D-E2AAFB7B687F}" type="pres">
      <dgm:prSet presAssocID="{012C9889-F3D7-4CDE-BC7C-E6ABD5F76CE1}" presName="rootComposite" presStyleCnt="0"/>
      <dgm:spPr/>
    </dgm:pt>
    <dgm:pt modelId="{FA9ABA51-49B5-44DA-A57F-E1A64BD41CA4}" type="pres">
      <dgm:prSet presAssocID="{012C9889-F3D7-4CDE-BC7C-E6ABD5F76CE1}" presName="rootText" presStyleLbl="node2" presStyleIdx="0" presStyleCnt="2">
        <dgm:presLayoutVars>
          <dgm:chPref val="3"/>
        </dgm:presLayoutVars>
      </dgm:prSet>
      <dgm:spPr/>
    </dgm:pt>
    <dgm:pt modelId="{AED1B1A6-049F-44E1-86DB-4004628CB07B}" type="pres">
      <dgm:prSet presAssocID="{012C9889-F3D7-4CDE-BC7C-E6ABD5F76CE1}" presName="rootConnector" presStyleLbl="node2" presStyleIdx="0" presStyleCnt="2"/>
      <dgm:spPr/>
    </dgm:pt>
    <dgm:pt modelId="{EA35726D-86DA-41E9-A0DA-77EC7ED0B353}" type="pres">
      <dgm:prSet presAssocID="{012C9889-F3D7-4CDE-BC7C-E6ABD5F76CE1}" presName="hierChild4" presStyleCnt="0"/>
      <dgm:spPr/>
    </dgm:pt>
    <dgm:pt modelId="{D5943CEA-1C7E-44A4-8EDD-D24F0AC4475B}" type="pres">
      <dgm:prSet presAssocID="{39E21A78-5AD0-4158-B7D9-C940358F302D}" presName="Name64" presStyleLbl="parChTrans1D3" presStyleIdx="0" presStyleCnt="2"/>
      <dgm:spPr/>
    </dgm:pt>
    <dgm:pt modelId="{55648141-E278-42C5-BF81-4C1C870E2330}" type="pres">
      <dgm:prSet presAssocID="{5C8FE59A-50A0-4E43-AB16-2BC30C0B8ED3}" presName="hierRoot2" presStyleCnt="0">
        <dgm:presLayoutVars>
          <dgm:hierBranch val="init"/>
        </dgm:presLayoutVars>
      </dgm:prSet>
      <dgm:spPr/>
    </dgm:pt>
    <dgm:pt modelId="{1B800705-5B74-4BF5-9C1B-821573E7F68E}" type="pres">
      <dgm:prSet presAssocID="{5C8FE59A-50A0-4E43-AB16-2BC30C0B8ED3}" presName="rootComposite" presStyleCnt="0"/>
      <dgm:spPr/>
    </dgm:pt>
    <dgm:pt modelId="{E8C4B139-403D-42FA-AADD-CC74D415F1F0}" type="pres">
      <dgm:prSet presAssocID="{5C8FE59A-50A0-4E43-AB16-2BC30C0B8ED3}" presName="rootText" presStyleLbl="node3" presStyleIdx="0" presStyleCnt="2">
        <dgm:presLayoutVars>
          <dgm:chPref val="3"/>
        </dgm:presLayoutVars>
      </dgm:prSet>
      <dgm:spPr/>
    </dgm:pt>
    <dgm:pt modelId="{C0347328-5AF2-4ECA-BDDA-C7E87BB96B01}" type="pres">
      <dgm:prSet presAssocID="{5C8FE59A-50A0-4E43-AB16-2BC30C0B8ED3}" presName="rootConnector" presStyleLbl="node3" presStyleIdx="0" presStyleCnt="2"/>
      <dgm:spPr/>
    </dgm:pt>
    <dgm:pt modelId="{58535867-B7FC-4929-A107-ABF822382854}" type="pres">
      <dgm:prSet presAssocID="{5C8FE59A-50A0-4E43-AB16-2BC30C0B8ED3}" presName="hierChild4" presStyleCnt="0"/>
      <dgm:spPr/>
    </dgm:pt>
    <dgm:pt modelId="{6D05D8A0-251C-4768-9451-26E9F7A399C1}" type="pres">
      <dgm:prSet presAssocID="{5C8FE59A-50A0-4E43-AB16-2BC30C0B8ED3}" presName="hierChild5" presStyleCnt="0"/>
      <dgm:spPr/>
    </dgm:pt>
    <dgm:pt modelId="{C76F6D48-6335-4770-89ED-82194E1D321B}" type="pres">
      <dgm:prSet presAssocID="{012C9889-F3D7-4CDE-BC7C-E6ABD5F76CE1}" presName="hierChild5" presStyleCnt="0"/>
      <dgm:spPr/>
    </dgm:pt>
    <dgm:pt modelId="{104CD9F3-ED0B-40EF-B6E1-F52B93172B42}" type="pres">
      <dgm:prSet presAssocID="{2BC43635-05D2-4BD1-9BC5-F945333C8BC6}" presName="Name64" presStyleLbl="parChTrans1D2" presStyleIdx="1" presStyleCnt="2"/>
      <dgm:spPr/>
    </dgm:pt>
    <dgm:pt modelId="{CFAF49E2-DC35-4C34-B511-8AB02C87C0E8}" type="pres">
      <dgm:prSet presAssocID="{B7DA4372-625D-4B83-A0E7-C4B3C2FAEDDE}" presName="hierRoot2" presStyleCnt="0">
        <dgm:presLayoutVars>
          <dgm:hierBranch val="init"/>
        </dgm:presLayoutVars>
      </dgm:prSet>
      <dgm:spPr/>
    </dgm:pt>
    <dgm:pt modelId="{959D1062-54EC-49E6-B643-B9A385B1DB79}" type="pres">
      <dgm:prSet presAssocID="{B7DA4372-625D-4B83-A0E7-C4B3C2FAEDDE}" presName="rootComposite" presStyleCnt="0"/>
      <dgm:spPr/>
    </dgm:pt>
    <dgm:pt modelId="{7F04517B-724E-46A3-BE5F-37EEAB9E2CE2}" type="pres">
      <dgm:prSet presAssocID="{B7DA4372-625D-4B83-A0E7-C4B3C2FAEDDE}" presName="rootText" presStyleLbl="node2" presStyleIdx="1" presStyleCnt="2">
        <dgm:presLayoutVars>
          <dgm:chPref val="3"/>
        </dgm:presLayoutVars>
      </dgm:prSet>
      <dgm:spPr/>
    </dgm:pt>
    <dgm:pt modelId="{B09FCBAD-325A-4E23-969E-CE4957F35445}" type="pres">
      <dgm:prSet presAssocID="{B7DA4372-625D-4B83-A0E7-C4B3C2FAEDDE}" presName="rootConnector" presStyleLbl="node2" presStyleIdx="1" presStyleCnt="2"/>
      <dgm:spPr/>
    </dgm:pt>
    <dgm:pt modelId="{9BDAB1A7-EB21-4377-8318-9BCB11981681}" type="pres">
      <dgm:prSet presAssocID="{B7DA4372-625D-4B83-A0E7-C4B3C2FAEDDE}" presName="hierChild4" presStyleCnt="0"/>
      <dgm:spPr/>
    </dgm:pt>
    <dgm:pt modelId="{677CF6E2-3A48-442B-A442-F60E6B5F8C25}" type="pres">
      <dgm:prSet presAssocID="{A5ABCF35-DF60-4469-B5D6-9782B1DC320E}" presName="Name64" presStyleLbl="parChTrans1D3" presStyleIdx="1" presStyleCnt="2"/>
      <dgm:spPr/>
    </dgm:pt>
    <dgm:pt modelId="{6BC25CA7-DA57-4F02-A081-00047E882FE5}" type="pres">
      <dgm:prSet presAssocID="{2AE9964B-3FA8-450C-81D6-202C3B264CDC}" presName="hierRoot2" presStyleCnt="0">
        <dgm:presLayoutVars>
          <dgm:hierBranch val="init"/>
        </dgm:presLayoutVars>
      </dgm:prSet>
      <dgm:spPr/>
    </dgm:pt>
    <dgm:pt modelId="{4D2D9F9E-46A9-446F-AD2A-56B1A31C374A}" type="pres">
      <dgm:prSet presAssocID="{2AE9964B-3FA8-450C-81D6-202C3B264CDC}" presName="rootComposite" presStyleCnt="0"/>
      <dgm:spPr/>
    </dgm:pt>
    <dgm:pt modelId="{FC47E50B-9CBE-44A6-8BA6-92390B77D50B}" type="pres">
      <dgm:prSet presAssocID="{2AE9964B-3FA8-450C-81D6-202C3B264CDC}" presName="rootText" presStyleLbl="node3" presStyleIdx="1" presStyleCnt="2">
        <dgm:presLayoutVars>
          <dgm:chPref val="3"/>
        </dgm:presLayoutVars>
      </dgm:prSet>
      <dgm:spPr/>
    </dgm:pt>
    <dgm:pt modelId="{A44F3A16-FC4A-43FB-884B-96FD8BD39B89}" type="pres">
      <dgm:prSet presAssocID="{2AE9964B-3FA8-450C-81D6-202C3B264CDC}" presName="rootConnector" presStyleLbl="node3" presStyleIdx="1" presStyleCnt="2"/>
      <dgm:spPr/>
    </dgm:pt>
    <dgm:pt modelId="{910FF8B0-73CE-40E2-B8E1-8551B85176E5}" type="pres">
      <dgm:prSet presAssocID="{2AE9964B-3FA8-450C-81D6-202C3B264CDC}" presName="hierChild4" presStyleCnt="0"/>
      <dgm:spPr/>
    </dgm:pt>
    <dgm:pt modelId="{BB326616-286B-4039-8D39-4DCCA0F6CD74}" type="pres">
      <dgm:prSet presAssocID="{2AE9964B-3FA8-450C-81D6-202C3B264CDC}" presName="hierChild5" presStyleCnt="0"/>
      <dgm:spPr/>
    </dgm:pt>
    <dgm:pt modelId="{C672FB80-6DB8-44D4-BC00-DBA9436DF710}" type="pres">
      <dgm:prSet presAssocID="{B7DA4372-625D-4B83-A0E7-C4B3C2FAEDDE}" presName="hierChild5" presStyleCnt="0"/>
      <dgm:spPr/>
    </dgm:pt>
    <dgm:pt modelId="{0C8DE3B1-76D7-4667-8D98-EC5193F9D500}" type="pres">
      <dgm:prSet presAssocID="{3039DD14-4E04-466C-AC93-7BFA6485653C}" presName="hierChild3" presStyleCnt="0"/>
      <dgm:spPr/>
    </dgm:pt>
  </dgm:ptLst>
  <dgm:cxnLst>
    <dgm:cxn modelId="{D9B51C0D-F84A-462D-89C7-B43B4BA1683E}" type="presOf" srcId="{2BC43635-05D2-4BD1-9BC5-F945333C8BC6}" destId="{104CD9F3-ED0B-40EF-B6E1-F52B93172B42}" srcOrd="0" destOrd="0" presId="urn:microsoft.com/office/officeart/2009/3/layout/HorizontalOrganizationChart"/>
    <dgm:cxn modelId="{5316AF1A-A5F1-44E4-BF2D-2C4E076A2E71}" type="presOf" srcId="{3039DD14-4E04-466C-AC93-7BFA6485653C}" destId="{549B3292-AD0A-40AD-835D-972F76BF3FC2}" srcOrd="0" destOrd="0" presId="urn:microsoft.com/office/officeart/2009/3/layout/HorizontalOrganizationChart"/>
    <dgm:cxn modelId="{89515922-B04A-4E47-A795-5975B44AF90D}" type="presOf" srcId="{C4BF978D-8C2C-4FDC-8915-50892F9270D8}" destId="{C120AA05-C573-45FF-8461-FD963593A2A4}" srcOrd="0" destOrd="0" presId="urn:microsoft.com/office/officeart/2009/3/layout/HorizontalOrganizationChart"/>
    <dgm:cxn modelId="{803B5136-25DB-4672-85D5-339CB83572DA}" srcId="{B7DA4372-625D-4B83-A0E7-C4B3C2FAEDDE}" destId="{2AE9964B-3FA8-450C-81D6-202C3B264CDC}" srcOrd="0" destOrd="0" parTransId="{A5ABCF35-DF60-4469-B5D6-9782B1DC320E}" sibTransId="{E435D2E6-48FB-4ED6-9955-1C8B6F49C5F6}"/>
    <dgm:cxn modelId="{47EF2837-4E72-45BB-BFFC-605BDEB3763E}" type="presOf" srcId="{B7DA4372-625D-4B83-A0E7-C4B3C2FAEDDE}" destId="{7F04517B-724E-46A3-BE5F-37EEAB9E2CE2}" srcOrd="0" destOrd="0" presId="urn:microsoft.com/office/officeart/2009/3/layout/HorizontalOrganizationChart"/>
    <dgm:cxn modelId="{1B7C435E-DC33-4386-B407-215050367A2A}" type="presOf" srcId="{2AE9964B-3FA8-450C-81D6-202C3B264CDC}" destId="{A44F3A16-FC4A-43FB-884B-96FD8BD39B89}" srcOrd="1" destOrd="0" presId="urn:microsoft.com/office/officeart/2009/3/layout/HorizontalOrganizationChart"/>
    <dgm:cxn modelId="{E9E85662-5082-43EE-8D20-F03B33CBB33F}" type="presOf" srcId="{2AE9964B-3FA8-450C-81D6-202C3B264CDC}" destId="{FC47E50B-9CBE-44A6-8BA6-92390B77D50B}" srcOrd="0" destOrd="0" presId="urn:microsoft.com/office/officeart/2009/3/layout/HorizontalOrganizationChart"/>
    <dgm:cxn modelId="{30197247-33CE-4042-A33D-F384EA16161D}" type="presOf" srcId="{012C9889-F3D7-4CDE-BC7C-E6ABD5F76CE1}" destId="{FA9ABA51-49B5-44DA-A57F-E1A64BD41CA4}" srcOrd="0" destOrd="0" presId="urn:microsoft.com/office/officeart/2009/3/layout/HorizontalOrganizationChart"/>
    <dgm:cxn modelId="{C2DA034B-93E5-44D8-8818-44A8E64F035C}" type="presOf" srcId="{012C9889-F3D7-4CDE-BC7C-E6ABD5F76CE1}" destId="{AED1B1A6-049F-44E1-86DB-4004628CB07B}" srcOrd="1" destOrd="0" presId="urn:microsoft.com/office/officeart/2009/3/layout/HorizontalOrganizationChart"/>
    <dgm:cxn modelId="{E8419E6F-E513-4284-A361-27BF2FA065D3}" type="presOf" srcId="{EAF9114C-B0DC-438A-91B4-5960CB391597}" destId="{E2A29166-288D-49CE-A855-9DB18183CD53}" srcOrd="0" destOrd="0" presId="urn:microsoft.com/office/officeart/2009/3/layout/HorizontalOrganizationChart"/>
    <dgm:cxn modelId="{0B9F1C72-5E27-47F6-9873-78FEFD30D66E}" type="presOf" srcId="{A5ABCF35-DF60-4469-B5D6-9782B1DC320E}" destId="{677CF6E2-3A48-442B-A442-F60E6B5F8C25}" srcOrd="0" destOrd="0" presId="urn:microsoft.com/office/officeart/2009/3/layout/HorizontalOrganizationChart"/>
    <dgm:cxn modelId="{F48B4153-6C69-43F6-8BF1-7FFE4D87020F}" type="presOf" srcId="{3039DD14-4E04-466C-AC93-7BFA6485653C}" destId="{CC253127-3D21-4171-A974-2B55924DFE37}" srcOrd="1" destOrd="0" presId="urn:microsoft.com/office/officeart/2009/3/layout/HorizontalOrganizationChart"/>
    <dgm:cxn modelId="{FD2BBB78-9C68-423C-846E-7BCDE73C8E0F}" type="presOf" srcId="{39E21A78-5AD0-4158-B7D9-C940358F302D}" destId="{D5943CEA-1C7E-44A4-8EDD-D24F0AC4475B}" srcOrd="0" destOrd="0" presId="urn:microsoft.com/office/officeart/2009/3/layout/HorizontalOrganizationChart"/>
    <dgm:cxn modelId="{CE3BC888-7EFB-40FD-99A1-8C1E54CD6AEF}" srcId="{012C9889-F3D7-4CDE-BC7C-E6ABD5F76CE1}" destId="{5C8FE59A-50A0-4E43-AB16-2BC30C0B8ED3}" srcOrd="0" destOrd="0" parTransId="{39E21A78-5AD0-4158-B7D9-C940358F302D}" sibTransId="{228867AD-008E-4A89-B107-F4133EE8E4AC}"/>
    <dgm:cxn modelId="{6BCEB18C-BB75-4CCE-87A8-E43350FA96F0}" srcId="{3039DD14-4E04-466C-AC93-7BFA6485653C}" destId="{B7DA4372-625D-4B83-A0E7-C4B3C2FAEDDE}" srcOrd="1" destOrd="0" parTransId="{2BC43635-05D2-4BD1-9BC5-F945333C8BC6}" sibTransId="{D6DB8A73-3A44-407D-98DC-095ED3969BDC}"/>
    <dgm:cxn modelId="{96C369A5-8D52-4D6E-8492-535B31B08C4D}" srcId="{3039DD14-4E04-466C-AC93-7BFA6485653C}" destId="{012C9889-F3D7-4CDE-BC7C-E6ABD5F76CE1}" srcOrd="0" destOrd="0" parTransId="{C4BF978D-8C2C-4FDC-8915-50892F9270D8}" sibTransId="{5EA33FC6-7141-4923-9339-51CB27BFBC38}"/>
    <dgm:cxn modelId="{567B90A8-979A-4942-9786-6D718F047CB9}" type="presOf" srcId="{5C8FE59A-50A0-4E43-AB16-2BC30C0B8ED3}" destId="{C0347328-5AF2-4ECA-BDDA-C7E87BB96B01}" srcOrd="1" destOrd="0" presId="urn:microsoft.com/office/officeart/2009/3/layout/HorizontalOrganizationChart"/>
    <dgm:cxn modelId="{3AF5F8D4-B0CB-4B57-9177-E731D4830746}" srcId="{EAF9114C-B0DC-438A-91B4-5960CB391597}" destId="{3039DD14-4E04-466C-AC93-7BFA6485653C}" srcOrd="0" destOrd="0" parTransId="{BA731546-1C86-43D0-9AB9-F1310CF45714}" sibTransId="{A1E300D0-9752-47D2-AF90-B149DB83B298}"/>
    <dgm:cxn modelId="{96C33CDE-E157-47F2-A648-AEFB50755E0A}" type="presOf" srcId="{5C8FE59A-50A0-4E43-AB16-2BC30C0B8ED3}" destId="{E8C4B139-403D-42FA-AADD-CC74D415F1F0}" srcOrd="0" destOrd="0" presId="urn:microsoft.com/office/officeart/2009/3/layout/HorizontalOrganizationChart"/>
    <dgm:cxn modelId="{1E004BDE-CAE6-4294-9615-94B3048817A9}" type="presOf" srcId="{B7DA4372-625D-4B83-A0E7-C4B3C2FAEDDE}" destId="{B09FCBAD-325A-4E23-969E-CE4957F35445}" srcOrd="1" destOrd="0" presId="urn:microsoft.com/office/officeart/2009/3/layout/HorizontalOrganizationChart"/>
    <dgm:cxn modelId="{338FA769-61E6-4734-8114-192D928914E4}" type="presParOf" srcId="{E2A29166-288D-49CE-A855-9DB18183CD53}" destId="{0905418E-8595-40C1-9CE2-19C57E61F6AA}" srcOrd="0" destOrd="0" presId="urn:microsoft.com/office/officeart/2009/3/layout/HorizontalOrganizationChart"/>
    <dgm:cxn modelId="{D9F4166C-B8D7-415D-99AF-340455D67EF9}" type="presParOf" srcId="{0905418E-8595-40C1-9CE2-19C57E61F6AA}" destId="{E74924AA-D61D-4859-A914-7AD0037BF3BF}" srcOrd="0" destOrd="0" presId="urn:microsoft.com/office/officeart/2009/3/layout/HorizontalOrganizationChart"/>
    <dgm:cxn modelId="{3C17DB19-F2EB-4088-8A0A-E45932E03CD4}" type="presParOf" srcId="{E74924AA-D61D-4859-A914-7AD0037BF3BF}" destId="{549B3292-AD0A-40AD-835D-972F76BF3FC2}" srcOrd="0" destOrd="0" presId="urn:microsoft.com/office/officeart/2009/3/layout/HorizontalOrganizationChart"/>
    <dgm:cxn modelId="{430ECA3E-4C2D-4546-B2FA-A79AAD6BCEB9}" type="presParOf" srcId="{E74924AA-D61D-4859-A914-7AD0037BF3BF}" destId="{CC253127-3D21-4171-A974-2B55924DFE37}" srcOrd="1" destOrd="0" presId="urn:microsoft.com/office/officeart/2009/3/layout/HorizontalOrganizationChart"/>
    <dgm:cxn modelId="{6601A3B2-C61B-4093-8365-FD92FCF6558B}" type="presParOf" srcId="{0905418E-8595-40C1-9CE2-19C57E61F6AA}" destId="{0BA6A65F-8354-491F-BD28-B08184C0F0F0}" srcOrd="1" destOrd="0" presId="urn:microsoft.com/office/officeart/2009/3/layout/HorizontalOrganizationChart"/>
    <dgm:cxn modelId="{DC56ABBE-ED44-42AB-9544-E393EC710C72}" type="presParOf" srcId="{0BA6A65F-8354-491F-BD28-B08184C0F0F0}" destId="{C120AA05-C573-45FF-8461-FD963593A2A4}" srcOrd="0" destOrd="0" presId="urn:microsoft.com/office/officeart/2009/3/layout/HorizontalOrganizationChart"/>
    <dgm:cxn modelId="{F18B04F6-8CA3-4A68-92C3-AD57B12BA3C7}" type="presParOf" srcId="{0BA6A65F-8354-491F-BD28-B08184C0F0F0}" destId="{B0B3A9B3-9C83-45B1-B134-6ED63FF0FFF0}" srcOrd="1" destOrd="0" presId="urn:microsoft.com/office/officeart/2009/3/layout/HorizontalOrganizationChart"/>
    <dgm:cxn modelId="{81B7E07D-C578-4126-99FE-6443D6353823}" type="presParOf" srcId="{B0B3A9B3-9C83-45B1-B134-6ED63FF0FFF0}" destId="{48A7DA02-F74E-4F1A-9F6D-E2AAFB7B687F}" srcOrd="0" destOrd="0" presId="urn:microsoft.com/office/officeart/2009/3/layout/HorizontalOrganizationChart"/>
    <dgm:cxn modelId="{B277A95C-BEF3-4436-A801-5F2E94CE4DB1}" type="presParOf" srcId="{48A7DA02-F74E-4F1A-9F6D-E2AAFB7B687F}" destId="{FA9ABA51-49B5-44DA-A57F-E1A64BD41CA4}" srcOrd="0" destOrd="0" presId="urn:microsoft.com/office/officeart/2009/3/layout/HorizontalOrganizationChart"/>
    <dgm:cxn modelId="{27AF3CC4-A8AD-4D85-A815-6208C364E778}" type="presParOf" srcId="{48A7DA02-F74E-4F1A-9F6D-E2AAFB7B687F}" destId="{AED1B1A6-049F-44E1-86DB-4004628CB07B}" srcOrd="1" destOrd="0" presId="urn:microsoft.com/office/officeart/2009/3/layout/HorizontalOrganizationChart"/>
    <dgm:cxn modelId="{A6773DE8-E75D-4ADF-B1F7-8682DE736C27}" type="presParOf" srcId="{B0B3A9B3-9C83-45B1-B134-6ED63FF0FFF0}" destId="{EA35726D-86DA-41E9-A0DA-77EC7ED0B353}" srcOrd="1" destOrd="0" presId="urn:microsoft.com/office/officeart/2009/3/layout/HorizontalOrganizationChart"/>
    <dgm:cxn modelId="{49BF9601-FD9B-43F4-AA16-F85DC8DB07D4}" type="presParOf" srcId="{EA35726D-86DA-41E9-A0DA-77EC7ED0B353}" destId="{D5943CEA-1C7E-44A4-8EDD-D24F0AC4475B}" srcOrd="0" destOrd="0" presId="urn:microsoft.com/office/officeart/2009/3/layout/HorizontalOrganizationChart"/>
    <dgm:cxn modelId="{166FC026-44B5-402B-B297-8CB1D1939765}" type="presParOf" srcId="{EA35726D-86DA-41E9-A0DA-77EC7ED0B353}" destId="{55648141-E278-42C5-BF81-4C1C870E2330}" srcOrd="1" destOrd="0" presId="urn:microsoft.com/office/officeart/2009/3/layout/HorizontalOrganizationChart"/>
    <dgm:cxn modelId="{6DC3399F-BC1D-4EB8-9908-5CDAD3F35A76}" type="presParOf" srcId="{55648141-E278-42C5-BF81-4C1C870E2330}" destId="{1B800705-5B74-4BF5-9C1B-821573E7F68E}" srcOrd="0" destOrd="0" presId="urn:microsoft.com/office/officeart/2009/3/layout/HorizontalOrganizationChart"/>
    <dgm:cxn modelId="{B47CD4FC-C450-4015-A240-6CA8A59527DE}" type="presParOf" srcId="{1B800705-5B74-4BF5-9C1B-821573E7F68E}" destId="{E8C4B139-403D-42FA-AADD-CC74D415F1F0}" srcOrd="0" destOrd="0" presId="urn:microsoft.com/office/officeart/2009/3/layout/HorizontalOrganizationChart"/>
    <dgm:cxn modelId="{05F145CC-1D86-4BF9-8949-D2F06DD88905}" type="presParOf" srcId="{1B800705-5B74-4BF5-9C1B-821573E7F68E}" destId="{C0347328-5AF2-4ECA-BDDA-C7E87BB96B01}" srcOrd="1" destOrd="0" presId="urn:microsoft.com/office/officeart/2009/3/layout/HorizontalOrganizationChart"/>
    <dgm:cxn modelId="{B46DE603-AA99-4398-8ECD-52C6687BE91A}" type="presParOf" srcId="{55648141-E278-42C5-BF81-4C1C870E2330}" destId="{58535867-B7FC-4929-A107-ABF822382854}" srcOrd="1" destOrd="0" presId="urn:microsoft.com/office/officeart/2009/3/layout/HorizontalOrganizationChart"/>
    <dgm:cxn modelId="{A85A327F-DC39-4F14-98AE-8774122D4D82}" type="presParOf" srcId="{55648141-E278-42C5-BF81-4C1C870E2330}" destId="{6D05D8A0-251C-4768-9451-26E9F7A399C1}" srcOrd="2" destOrd="0" presId="urn:microsoft.com/office/officeart/2009/3/layout/HorizontalOrganizationChart"/>
    <dgm:cxn modelId="{4B21E9F4-8F71-42B9-A46D-79127870DFC4}" type="presParOf" srcId="{B0B3A9B3-9C83-45B1-B134-6ED63FF0FFF0}" destId="{C76F6D48-6335-4770-89ED-82194E1D321B}" srcOrd="2" destOrd="0" presId="urn:microsoft.com/office/officeart/2009/3/layout/HorizontalOrganizationChart"/>
    <dgm:cxn modelId="{EFA44FAE-935A-4EF2-AE3E-4AC2AF0838AD}" type="presParOf" srcId="{0BA6A65F-8354-491F-BD28-B08184C0F0F0}" destId="{104CD9F3-ED0B-40EF-B6E1-F52B93172B42}" srcOrd="2" destOrd="0" presId="urn:microsoft.com/office/officeart/2009/3/layout/HorizontalOrganizationChart"/>
    <dgm:cxn modelId="{7CABD598-609F-4EDE-85B5-BE5B76B5DA88}" type="presParOf" srcId="{0BA6A65F-8354-491F-BD28-B08184C0F0F0}" destId="{CFAF49E2-DC35-4C34-B511-8AB02C87C0E8}" srcOrd="3" destOrd="0" presId="urn:microsoft.com/office/officeart/2009/3/layout/HorizontalOrganizationChart"/>
    <dgm:cxn modelId="{F9837E3A-CB68-49EE-A394-58F6B3B1A59F}" type="presParOf" srcId="{CFAF49E2-DC35-4C34-B511-8AB02C87C0E8}" destId="{959D1062-54EC-49E6-B643-B9A385B1DB79}" srcOrd="0" destOrd="0" presId="urn:microsoft.com/office/officeart/2009/3/layout/HorizontalOrganizationChart"/>
    <dgm:cxn modelId="{42BCC949-D137-428C-AEA7-E62051D80740}" type="presParOf" srcId="{959D1062-54EC-49E6-B643-B9A385B1DB79}" destId="{7F04517B-724E-46A3-BE5F-37EEAB9E2CE2}" srcOrd="0" destOrd="0" presId="urn:microsoft.com/office/officeart/2009/3/layout/HorizontalOrganizationChart"/>
    <dgm:cxn modelId="{2DEDA607-2B94-4B44-9021-12842B1DAAF0}" type="presParOf" srcId="{959D1062-54EC-49E6-B643-B9A385B1DB79}" destId="{B09FCBAD-325A-4E23-969E-CE4957F35445}" srcOrd="1" destOrd="0" presId="urn:microsoft.com/office/officeart/2009/3/layout/HorizontalOrganizationChart"/>
    <dgm:cxn modelId="{B256D9DA-F4BD-4160-BDCD-41CDB49F0551}" type="presParOf" srcId="{CFAF49E2-DC35-4C34-B511-8AB02C87C0E8}" destId="{9BDAB1A7-EB21-4377-8318-9BCB11981681}" srcOrd="1" destOrd="0" presId="urn:microsoft.com/office/officeart/2009/3/layout/HorizontalOrganizationChart"/>
    <dgm:cxn modelId="{5F13AFCF-751B-47E8-B3D4-5A036A398BF8}" type="presParOf" srcId="{9BDAB1A7-EB21-4377-8318-9BCB11981681}" destId="{677CF6E2-3A48-442B-A442-F60E6B5F8C25}" srcOrd="0" destOrd="0" presId="urn:microsoft.com/office/officeart/2009/3/layout/HorizontalOrganizationChart"/>
    <dgm:cxn modelId="{48F0376E-A7C5-4AAD-B902-44AAE77C1A67}" type="presParOf" srcId="{9BDAB1A7-EB21-4377-8318-9BCB11981681}" destId="{6BC25CA7-DA57-4F02-A081-00047E882FE5}" srcOrd="1" destOrd="0" presId="urn:microsoft.com/office/officeart/2009/3/layout/HorizontalOrganizationChart"/>
    <dgm:cxn modelId="{A7EE21E7-3F31-43AC-915B-4EB9A7CF6513}" type="presParOf" srcId="{6BC25CA7-DA57-4F02-A081-00047E882FE5}" destId="{4D2D9F9E-46A9-446F-AD2A-56B1A31C374A}" srcOrd="0" destOrd="0" presId="urn:microsoft.com/office/officeart/2009/3/layout/HorizontalOrganizationChart"/>
    <dgm:cxn modelId="{8234C58F-CFD6-4B82-9264-4C29C776BD0B}" type="presParOf" srcId="{4D2D9F9E-46A9-446F-AD2A-56B1A31C374A}" destId="{FC47E50B-9CBE-44A6-8BA6-92390B77D50B}" srcOrd="0" destOrd="0" presId="urn:microsoft.com/office/officeart/2009/3/layout/HorizontalOrganizationChart"/>
    <dgm:cxn modelId="{9BB353B1-678F-4316-AAE3-3ED758D839FB}" type="presParOf" srcId="{4D2D9F9E-46A9-446F-AD2A-56B1A31C374A}" destId="{A44F3A16-FC4A-43FB-884B-96FD8BD39B89}" srcOrd="1" destOrd="0" presId="urn:microsoft.com/office/officeart/2009/3/layout/HorizontalOrganizationChart"/>
    <dgm:cxn modelId="{612C433B-FB05-454E-81DE-1872E30B21D1}" type="presParOf" srcId="{6BC25CA7-DA57-4F02-A081-00047E882FE5}" destId="{910FF8B0-73CE-40E2-B8E1-8551B85176E5}" srcOrd="1" destOrd="0" presId="urn:microsoft.com/office/officeart/2009/3/layout/HorizontalOrganizationChart"/>
    <dgm:cxn modelId="{7580FF18-DDE1-4162-A40E-B4AD06E7AC11}" type="presParOf" srcId="{6BC25CA7-DA57-4F02-A081-00047E882FE5}" destId="{BB326616-286B-4039-8D39-4DCCA0F6CD74}" srcOrd="2" destOrd="0" presId="urn:microsoft.com/office/officeart/2009/3/layout/HorizontalOrganizationChart"/>
    <dgm:cxn modelId="{5A8431C7-5B0F-472B-823E-C2B35D54AB98}" type="presParOf" srcId="{CFAF49E2-DC35-4C34-B511-8AB02C87C0E8}" destId="{C672FB80-6DB8-44D4-BC00-DBA9436DF710}" srcOrd="2" destOrd="0" presId="urn:microsoft.com/office/officeart/2009/3/layout/HorizontalOrganizationChart"/>
    <dgm:cxn modelId="{49D3B4AD-1830-4CA7-BF72-6C32C3FE7A91}" type="presParOf" srcId="{0905418E-8595-40C1-9CE2-19C57E61F6AA}" destId="{0C8DE3B1-76D7-4667-8D98-EC5193F9D50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FEE747-F284-4F10-911E-24CCD9DED8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A9B315CE-1A24-48D9-AA2B-0F2C4516E1B8}">
      <dgm:prSet phldrT="[Text]"/>
      <dgm:spPr/>
      <dgm:t>
        <a:bodyPr/>
        <a:lstStyle/>
        <a:p>
          <a:r>
            <a:rPr lang="cs-CZ">
              <a:solidFill>
                <a:schemeClr val="bg1"/>
              </a:solidFill>
            </a:rPr>
            <a:t>zaměstnavatel je povinen vydat zaměstnanci </a:t>
          </a:r>
          <a:r>
            <a:rPr lang="cs-CZ" b="1">
              <a:solidFill>
                <a:schemeClr val="bg1"/>
              </a:solidFill>
            </a:rPr>
            <a:t>v den nástupu do práce</a:t>
          </a:r>
          <a:r>
            <a:rPr lang="cs-CZ">
              <a:solidFill>
                <a:schemeClr val="bg1"/>
              </a:solidFill>
            </a:rPr>
            <a:t> </a:t>
          </a:r>
          <a:r>
            <a:rPr lang="cs-CZ" b="1">
              <a:solidFill>
                <a:schemeClr val="bg1"/>
              </a:solidFill>
            </a:rPr>
            <a:t>písemný</a:t>
          </a:r>
          <a:r>
            <a:rPr lang="cs-CZ">
              <a:solidFill>
                <a:schemeClr val="bg1"/>
              </a:solidFill>
            </a:rPr>
            <a:t> platový výměr</a:t>
          </a:r>
        </a:p>
      </dgm:t>
    </dgm:pt>
    <dgm:pt modelId="{46DE94E9-7FB4-44F8-8A38-AC743DC073D4}" type="parTrans" cxnId="{01CE0E6D-0EBC-4CD6-B143-506E06479878}">
      <dgm:prSet/>
      <dgm:spPr/>
      <dgm:t>
        <a:bodyPr/>
        <a:lstStyle/>
        <a:p>
          <a:endParaRPr lang="cs-CZ"/>
        </a:p>
      </dgm:t>
    </dgm:pt>
    <dgm:pt modelId="{9148A986-6BDC-4600-A132-7F51CA92867C}" type="sibTrans" cxnId="{01CE0E6D-0EBC-4CD6-B143-506E06479878}">
      <dgm:prSet/>
      <dgm:spPr/>
      <dgm:t>
        <a:bodyPr/>
        <a:lstStyle/>
        <a:p>
          <a:endParaRPr lang="cs-CZ"/>
        </a:p>
      </dgm:t>
    </dgm:pt>
    <dgm:pt modelId="{3A9F5731-2E8A-4DD8-8CF9-11DC711675E0}">
      <dgm:prSet/>
      <dgm:spPr/>
      <dgm:t>
        <a:bodyPr/>
        <a:lstStyle/>
        <a:p>
          <a:r>
            <a:rPr lang="cs-CZ">
              <a:solidFill>
                <a:schemeClr val="bg1"/>
              </a:solidFill>
            </a:rPr>
            <a:t>v něm je povinen uvést údaje</a:t>
          </a:r>
          <a:endParaRPr lang="cs-CZ" dirty="0">
            <a:solidFill>
              <a:schemeClr val="bg1"/>
            </a:solidFill>
          </a:endParaRPr>
        </a:p>
      </dgm:t>
    </dgm:pt>
    <dgm:pt modelId="{C7D3B93B-DB20-45B9-855F-362BACC6B39B}" type="parTrans" cxnId="{E65A0F48-226C-4534-93BC-6345B1FCFBF1}">
      <dgm:prSet/>
      <dgm:spPr/>
      <dgm:t>
        <a:bodyPr/>
        <a:lstStyle/>
        <a:p>
          <a:endParaRPr lang="cs-CZ"/>
        </a:p>
      </dgm:t>
    </dgm:pt>
    <dgm:pt modelId="{9D347BAE-B40D-4C36-8889-FA9A0B5B1D97}" type="sibTrans" cxnId="{E65A0F48-226C-4534-93BC-6345B1FCFBF1}">
      <dgm:prSet/>
      <dgm:spPr/>
      <dgm:t>
        <a:bodyPr/>
        <a:lstStyle/>
        <a:p>
          <a:endParaRPr lang="cs-CZ"/>
        </a:p>
      </dgm:t>
    </dgm:pt>
    <dgm:pt modelId="{554DD58C-C2E9-449E-8C00-B955E2A1A46D}">
      <dgm:prSet/>
      <dgm:spPr/>
      <dgm:t>
        <a:bodyPr/>
        <a:lstStyle/>
        <a:p>
          <a:r>
            <a:rPr lang="cs-CZ">
              <a:solidFill>
                <a:schemeClr val="bg1"/>
              </a:solidFill>
            </a:rPr>
            <a:t>o platové třídě, do které je zaměstnanec zařazen </a:t>
          </a:r>
          <a:endParaRPr lang="cs-CZ" dirty="0">
            <a:solidFill>
              <a:schemeClr val="bg1"/>
            </a:solidFill>
          </a:endParaRPr>
        </a:p>
      </dgm:t>
    </dgm:pt>
    <dgm:pt modelId="{1C308062-704E-494C-9331-F9D0BE812383}" type="parTrans" cxnId="{7781137B-917E-49B3-8613-B1DB080C9B84}">
      <dgm:prSet/>
      <dgm:spPr/>
      <dgm:t>
        <a:bodyPr/>
        <a:lstStyle/>
        <a:p>
          <a:endParaRPr lang="cs-CZ"/>
        </a:p>
      </dgm:t>
    </dgm:pt>
    <dgm:pt modelId="{2A57E472-AE5C-42A3-993C-0C89C5F154F2}" type="sibTrans" cxnId="{7781137B-917E-49B3-8613-B1DB080C9B84}">
      <dgm:prSet/>
      <dgm:spPr/>
      <dgm:t>
        <a:bodyPr/>
        <a:lstStyle/>
        <a:p>
          <a:endParaRPr lang="cs-CZ"/>
        </a:p>
      </dgm:t>
    </dgm:pt>
    <dgm:pt modelId="{3AE4FE9B-0DAF-4C2E-849C-BD3C50E57711}">
      <dgm:prSet/>
      <dgm:spPr/>
      <dgm:t>
        <a:bodyPr/>
        <a:lstStyle/>
        <a:p>
          <a:r>
            <a:rPr lang="cs-CZ">
              <a:solidFill>
                <a:schemeClr val="bg1"/>
              </a:solidFill>
            </a:rPr>
            <a:t>o platovém stupni, do něhož je zaměstnanec zařazen, </a:t>
          </a:r>
          <a:endParaRPr lang="cs-CZ" dirty="0">
            <a:solidFill>
              <a:schemeClr val="bg1"/>
            </a:solidFill>
          </a:endParaRPr>
        </a:p>
      </dgm:t>
    </dgm:pt>
    <dgm:pt modelId="{754BC8DE-1871-46C6-81FA-EBB3A5ABCE6F}" type="parTrans" cxnId="{D37B7F7E-E7DE-49AF-A3F0-BB363192F4A1}">
      <dgm:prSet/>
      <dgm:spPr/>
      <dgm:t>
        <a:bodyPr/>
        <a:lstStyle/>
        <a:p>
          <a:endParaRPr lang="cs-CZ"/>
        </a:p>
      </dgm:t>
    </dgm:pt>
    <dgm:pt modelId="{455E1487-8A5E-4376-BBFF-0905534BE33B}" type="sibTrans" cxnId="{D37B7F7E-E7DE-49AF-A3F0-BB363192F4A1}">
      <dgm:prSet/>
      <dgm:spPr/>
      <dgm:t>
        <a:bodyPr/>
        <a:lstStyle/>
        <a:p>
          <a:endParaRPr lang="cs-CZ"/>
        </a:p>
      </dgm:t>
    </dgm:pt>
    <dgm:pt modelId="{93D1785D-0801-467D-B018-956A1DC1C661}">
      <dgm:prSet/>
      <dgm:spPr/>
      <dgm:t>
        <a:bodyPr/>
        <a:lstStyle/>
        <a:p>
          <a:r>
            <a:rPr lang="cs-CZ">
              <a:solidFill>
                <a:schemeClr val="bg1"/>
              </a:solidFill>
            </a:rPr>
            <a:t>o výši platového tarifu </a:t>
          </a:r>
          <a:endParaRPr lang="cs-CZ" dirty="0">
            <a:solidFill>
              <a:schemeClr val="bg1"/>
            </a:solidFill>
          </a:endParaRPr>
        </a:p>
      </dgm:t>
    </dgm:pt>
    <dgm:pt modelId="{19258842-1C87-4BD9-8127-8CC77C70A088}" type="parTrans" cxnId="{D6C148F4-6AC9-4B59-988D-74EBC89C9004}">
      <dgm:prSet/>
      <dgm:spPr/>
      <dgm:t>
        <a:bodyPr/>
        <a:lstStyle/>
        <a:p>
          <a:endParaRPr lang="cs-CZ"/>
        </a:p>
      </dgm:t>
    </dgm:pt>
    <dgm:pt modelId="{CBEA69C4-8B6E-4507-B0AB-7B9C151050F7}" type="sibTrans" cxnId="{D6C148F4-6AC9-4B59-988D-74EBC89C9004}">
      <dgm:prSet/>
      <dgm:spPr/>
      <dgm:t>
        <a:bodyPr/>
        <a:lstStyle/>
        <a:p>
          <a:endParaRPr lang="cs-CZ"/>
        </a:p>
      </dgm:t>
    </dgm:pt>
    <dgm:pt modelId="{8DD7291C-3324-46AA-A697-1C301BF4146E}">
      <dgm:prSet/>
      <dgm:spPr/>
      <dgm:t>
        <a:bodyPr/>
        <a:lstStyle/>
        <a:p>
          <a:r>
            <a:rPr lang="cs-CZ">
              <a:solidFill>
                <a:schemeClr val="bg1"/>
              </a:solidFill>
            </a:rPr>
            <a:t>o ostatních pravidelně měsíčně poskytovaných složek platu</a:t>
          </a:r>
          <a:endParaRPr lang="cs-CZ" dirty="0">
            <a:solidFill>
              <a:schemeClr val="bg1"/>
            </a:solidFill>
          </a:endParaRPr>
        </a:p>
      </dgm:t>
    </dgm:pt>
    <dgm:pt modelId="{4BC1463B-6B6D-45BB-9209-0F9716781FB3}" type="parTrans" cxnId="{C4EF4F10-49D1-4EA1-9AD4-E7EEAAB7581C}">
      <dgm:prSet/>
      <dgm:spPr/>
      <dgm:t>
        <a:bodyPr/>
        <a:lstStyle/>
        <a:p>
          <a:endParaRPr lang="cs-CZ"/>
        </a:p>
      </dgm:t>
    </dgm:pt>
    <dgm:pt modelId="{362B2925-19E5-4BEB-BB6E-212E7FD40925}" type="sibTrans" cxnId="{C4EF4F10-49D1-4EA1-9AD4-E7EEAAB7581C}">
      <dgm:prSet/>
      <dgm:spPr/>
      <dgm:t>
        <a:bodyPr/>
        <a:lstStyle/>
        <a:p>
          <a:endParaRPr lang="cs-CZ"/>
        </a:p>
      </dgm:t>
    </dgm:pt>
    <dgm:pt modelId="{4A9553C3-A6AE-4D9D-9E53-5E4A7B3D7699}">
      <dgm:prSet/>
      <dgm:spPr/>
      <dgm:t>
        <a:bodyPr/>
        <a:lstStyle/>
        <a:p>
          <a:r>
            <a:rPr lang="cs-CZ">
              <a:solidFill>
                <a:schemeClr val="bg1"/>
              </a:solidFill>
            </a:rPr>
            <a:t>termín a místo výplaty je nutno v platovém výměru uvést, pokud tyto údaje neobsahuje smlouva nebo vnitřní předpis</a:t>
          </a:r>
          <a:endParaRPr lang="cs-CZ" dirty="0">
            <a:solidFill>
              <a:schemeClr val="bg1"/>
            </a:solidFill>
          </a:endParaRPr>
        </a:p>
      </dgm:t>
    </dgm:pt>
    <dgm:pt modelId="{BB39246D-FF09-45F1-A6A6-ED5CF0721430}" type="parTrans" cxnId="{5D3569AC-9EE6-44ED-BE2A-8517A6338CE6}">
      <dgm:prSet/>
      <dgm:spPr/>
      <dgm:t>
        <a:bodyPr/>
        <a:lstStyle/>
        <a:p>
          <a:endParaRPr lang="cs-CZ"/>
        </a:p>
      </dgm:t>
    </dgm:pt>
    <dgm:pt modelId="{3C8AA5E1-4005-49EF-90A2-F622E6F08998}" type="sibTrans" cxnId="{5D3569AC-9EE6-44ED-BE2A-8517A6338CE6}">
      <dgm:prSet/>
      <dgm:spPr/>
      <dgm:t>
        <a:bodyPr/>
        <a:lstStyle/>
        <a:p>
          <a:endParaRPr lang="cs-CZ"/>
        </a:p>
      </dgm:t>
    </dgm:pt>
    <dgm:pt modelId="{5266A9A5-2D6F-4912-B891-52C742803536}">
      <dgm:prSet/>
      <dgm:spPr/>
      <dgm:t>
        <a:bodyPr/>
        <a:lstStyle/>
        <a:p>
          <a:r>
            <a:rPr lang="cs-CZ">
              <a:solidFill>
                <a:schemeClr val="bg1"/>
              </a:solidFill>
            </a:rPr>
            <a:t>v případě </a:t>
          </a:r>
          <a:r>
            <a:rPr lang="cs-CZ" b="1">
              <a:solidFill>
                <a:schemeClr val="bg1"/>
              </a:solidFill>
            </a:rPr>
            <a:t>změny</a:t>
          </a:r>
          <a:r>
            <a:rPr lang="cs-CZ">
              <a:solidFill>
                <a:schemeClr val="bg1"/>
              </a:solidFill>
            </a:rPr>
            <a:t> skutečností uvedených v platovém výměru, je zaměstnavatel povinen tuto skutečnost zaměstnanci </a:t>
          </a:r>
          <a:r>
            <a:rPr lang="cs-CZ" b="1">
              <a:solidFill>
                <a:schemeClr val="bg1"/>
              </a:solidFill>
            </a:rPr>
            <a:t>písemně oznámit </a:t>
          </a:r>
          <a:r>
            <a:rPr lang="cs-CZ">
              <a:solidFill>
                <a:schemeClr val="bg1"/>
              </a:solidFill>
            </a:rPr>
            <a:t>včetně </a:t>
          </a:r>
          <a:r>
            <a:rPr lang="cs-CZ" b="1">
              <a:solidFill>
                <a:schemeClr val="bg1"/>
              </a:solidFill>
            </a:rPr>
            <a:t>uvedení důvodů</a:t>
          </a:r>
          <a:r>
            <a:rPr lang="cs-CZ">
              <a:solidFill>
                <a:schemeClr val="bg1"/>
              </a:solidFill>
            </a:rPr>
            <a:t>, a to nejpozději v den, kdy změna nabývá účinnosti</a:t>
          </a:r>
          <a:endParaRPr lang="cs-CZ" dirty="0">
            <a:solidFill>
              <a:schemeClr val="bg1"/>
            </a:solidFill>
          </a:endParaRPr>
        </a:p>
      </dgm:t>
    </dgm:pt>
    <dgm:pt modelId="{9C5DF0D3-9AAD-499D-9189-18D6D5E473DE}" type="parTrans" cxnId="{E2F7CB08-FCE9-492D-88CC-34A738CE94BF}">
      <dgm:prSet/>
      <dgm:spPr/>
      <dgm:t>
        <a:bodyPr/>
        <a:lstStyle/>
        <a:p>
          <a:endParaRPr lang="cs-CZ"/>
        </a:p>
      </dgm:t>
    </dgm:pt>
    <dgm:pt modelId="{D8BEA25A-FE1A-4CB7-90C3-327FF3F4E578}" type="sibTrans" cxnId="{E2F7CB08-FCE9-492D-88CC-34A738CE94BF}">
      <dgm:prSet/>
      <dgm:spPr/>
      <dgm:t>
        <a:bodyPr/>
        <a:lstStyle/>
        <a:p>
          <a:endParaRPr lang="cs-CZ"/>
        </a:p>
      </dgm:t>
    </dgm:pt>
    <dgm:pt modelId="{229B8895-6290-4443-A5AF-E4D1CFD984F4}">
      <dgm:prSet/>
      <dgm:spPr/>
      <dgm:t>
        <a:bodyPr/>
        <a:lstStyle/>
        <a:p>
          <a:r>
            <a:rPr lang="cs-CZ" dirty="0">
              <a:solidFill>
                <a:schemeClr val="bg1"/>
              </a:solidFill>
            </a:rPr>
            <a:t>musí být zaměstnanci </a:t>
          </a:r>
          <a:r>
            <a:rPr lang="cs-CZ" b="1" dirty="0">
              <a:solidFill>
                <a:schemeClr val="bg1"/>
              </a:solidFill>
            </a:rPr>
            <a:t>doručen do vlastních rukou </a:t>
          </a:r>
          <a:r>
            <a:rPr lang="cs-CZ" dirty="0">
              <a:solidFill>
                <a:schemeClr val="bg1"/>
              </a:solidFill>
            </a:rPr>
            <a:t>(§ 334 a násl. ZP)</a:t>
          </a:r>
        </a:p>
      </dgm:t>
    </dgm:pt>
    <dgm:pt modelId="{1FC04FA2-7854-418D-8899-8A6F6D1C8421}" type="parTrans" cxnId="{949E6A5D-F814-48B8-8878-04E21AC0D16E}">
      <dgm:prSet/>
      <dgm:spPr/>
      <dgm:t>
        <a:bodyPr/>
        <a:lstStyle/>
        <a:p>
          <a:endParaRPr lang="cs-CZ"/>
        </a:p>
      </dgm:t>
    </dgm:pt>
    <dgm:pt modelId="{F50FFC63-809C-4735-A379-5F25E0D0115A}" type="sibTrans" cxnId="{949E6A5D-F814-48B8-8878-04E21AC0D16E}">
      <dgm:prSet/>
      <dgm:spPr/>
      <dgm:t>
        <a:bodyPr/>
        <a:lstStyle/>
        <a:p>
          <a:endParaRPr lang="cs-CZ"/>
        </a:p>
      </dgm:t>
    </dgm:pt>
    <dgm:pt modelId="{7CD4B575-B1EA-4EC8-A6A2-3A843681AF8E}" type="pres">
      <dgm:prSet presAssocID="{6FFEE747-F284-4F10-911E-24CCD9DED842}" presName="diagram" presStyleCnt="0">
        <dgm:presLayoutVars>
          <dgm:dir/>
          <dgm:resizeHandles val="exact"/>
        </dgm:presLayoutVars>
      </dgm:prSet>
      <dgm:spPr/>
    </dgm:pt>
    <dgm:pt modelId="{9F46FAED-CE59-46A5-85CA-E174FDA00199}" type="pres">
      <dgm:prSet presAssocID="{A9B315CE-1A24-48D9-AA2B-0F2C4516E1B8}" presName="node" presStyleLbl="node1" presStyleIdx="0" presStyleCnt="5">
        <dgm:presLayoutVars>
          <dgm:bulletEnabled val="1"/>
        </dgm:presLayoutVars>
      </dgm:prSet>
      <dgm:spPr/>
    </dgm:pt>
    <dgm:pt modelId="{FFA88608-8FF7-4ED2-B907-873D2B3AD04E}" type="pres">
      <dgm:prSet presAssocID="{9148A986-6BDC-4600-A132-7F51CA92867C}" presName="sibTrans" presStyleCnt="0"/>
      <dgm:spPr/>
    </dgm:pt>
    <dgm:pt modelId="{9E50DA23-8537-4D11-886A-4A9CB838408F}" type="pres">
      <dgm:prSet presAssocID="{3A9F5731-2E8A-4DD8-8CF9-11DC711675E0}" presName="node" presStyleLbl="node1" presStyleIdx="1" presStyleCnt="5">
        <dgm:presLayoutVars>
          <dgm:bulletEnabled val="1"/>
        </dgm:presLayoutVars>
      </dgm:prSet>
      <dgm:spPr/>
    </dgm:pt>
    <dgm:pt modelId="{41CF7F13-C5F3-4B6D-9F95-6AF01E7D83B4}" type="pres">
      <dgm:prSet presAssocID="{9D347BAE-B40D-4C36-8889-FA9A0B5B1D97}" presName="sibTrans" presStyleCnt="0"/>
      <dgm:spPr/>
    </dgm:pt>
    <dgm:pt modelId="{E6560C2B-FCA3-4F06-A48D-2DC3111E79C0}" type="pres">
      <dgm:prSet presAssocID="{4A9553C3-A6AE-4D9D-9E53-5E4A7B3D7699}" presName="node" presStyleLbl="node1" presStyleIdx="2" presStyleCnt="5">
        <dgm:presLayoutVars>
          <dgm:bulletEnabled val="1"/>
        </dgm:presLayoutVars>
      </dgm:prSet>
      <dgm:spPr/>
    </dgm:pt>
    <dgm:pt modelId="{272594BA-7E27-4ECF-B966-F7B0B2DA8A10}" type="pres">
      <dgm:prSet presAssocID="{3C8AA5E1-4005-49EF-90A2-F622E6F08998}" presName="sibTrans" presStyleCnt="0"/>
      <dgm:spPr/>
    </dgm:pt>
    <dgm:pt modelId="{DB43EED6-23A0-4C10-8E98-FBFD29B04216}" type="pres">
      <dgm:prSet presAssocID="{5266A9A5-2D6F-4912-B891-52C742803536}" presName="node" presStyleLbl="node1" presStyleIdx="3" presStyleCnt="5">
        <dgm:presLayoutVars>
          <dgm:bulletEnabled val="1"/>
        </dgm:presLayoutVars>
      </dgm:prSet>
      <dgm:spPr/>
    </dgm:pt>
    <dgm:pt modelId="{2DB2755D-34AE-4713-9406-D264BD62BFC2}" type="pres">
      <dgm:prSet presAssocID="{D8BEA25A-FE1A-4CB7-90C3-327FF3F4E578}" presName="sibTrans" presStyleCnt="0"/>
      <dgm:spPr/>
    </dgm:pt>
    <dgm:pt modelId="{33FAD639-0DD0-40DF-A9B4-9ADC2CE58E02}" type="pres">
      <dgm:prSet presAssocID="{229B8895-6290-4443-A5AF-E4D1CFD984F4}" presName="node" presStyleLbl="node1" presStyleIdx="4" presStyleCnt="5">
        <dgm:presLayoutVars>
          <dgm:bulletEnabled val="1"/>
        </dgm:presLayoutVars>
      </dgm:prSet>
      <dgm:spPr/>
    </dgm:pt>
  </dgm:ptLst>
  <dgm:cxnLst>
    <dgm:cxn modelId="{4B227904-79AE-45D2-B264-9FFA8B10E4A5}" type="presOf" srcId="{8DD7291C-3324-46AA-A697-1C301BF4146E}" destId="{9E50DA23-8537-4D11-886A-4A9CB838408F}" srcOrd="0" destOrd="4" presId="urn:microsoft.com/office/officeart/2005/8/layout/default"/>
    <dgm:cxn modelId="{E2F7CB08-FCE9-492D-88CC-34A738CE94BF}" srcId="{6FFEE747-F284-4F10-911E-24CCD9DED842}" destId="{5266A9A5-2D6F-4912-B891-52C742803536}" srcOrd="3" destOrd="0" parTransId="{9C5DF0D3-9AAD-499D-9189-18D6D5E473DE}" sibTransId="{D8BEA25A-FE1A-4CB7-90C3-327FF3F4E578}"/>
    <dgm:cxn modelId="{C4EF4F10-49D1-4EA1-9AD4-E7EEAAB7581C}" srcId="{3A9F5731-2E8A-4DD8-8CF9-11DC711675E0}" destId="{8DD7291C-3324-46AA-A697-1C301BF4146E}" srcOrd="3" destOrd="0" parTransId="{4BC1463B-6B6D-45BB-9209-0F9716781FB3}" sibTransId="{362B2925-19E5-4BEB-BB6E-212E7FD40925}"/>
    <dgm:cxn modelId="{82BD2C18-9887-4E5B-890F-2F9BA179B019}" type="presOf" srcId="{3AE4FE9B-0DAF-4C2E-849C-BD3C50E57711}" destId="{9E50DA23-8537-4D11-886A-4A9CB838408F}" srcOrd="0" destOrd="2" presId="urn:microsoft.com/office/officeart/2005/8/layout/default"/>
    <dgm:cxn modelId="{5BE05A1A-1D11-49F2-8CBA-568C5CDDB286}" type="presOf" srcId="{A9B315CE-1A24-48D9-AA2B-0F2C4516E1B8}" destId="{9F46FAED-CE59-46A5-85CA-E174FDA00199}" srcOrd="0" destOrd="0" presId="urn:microsoft.com/office/officeart/2005/8/layout/default"/>
    <dgm:cxn modelId="{126A3229-679A-46C5-A265-4DCD28D87AAC}" type="presOf" srcId="{6FFEE747-F284-4F10-911E-24CCD9DED842}" destId="{7CD4B575-B1EA-4EC8-A6A2-3A843681AF8E}" srcOrd="0" destOrd="0" presId="urn:microsoft.com/office/officeart/2005/8/layout/default"/>
    <dgm:cxn modelId="{949E6A5D-F814-48B8-8878-04E21AC0D16E}" srcId="{6FFEE747-F284-4F10-911E-24CCD9DED842}" destId="{229B8895-6290-4443-A5AF-E4D1CFD984F4}" srcOrd="4" destOrd="0" parTransId="{1FC04FA2-7854-418D-8899-8A6F6D1C8421}" sibTransId="{F50FFC63-809C-4735-A379-5F25E0D0115A}"/>
    <dgm:cxn modelId="{0FB04247-52BD-4E50-AC2D-2C4EE34EC4D0}" type="presOf" srcId="{5266A9A5-2D6F-4912-B891-52C742803536}" destId="{DB43EED6-23A0-4C10-8E98-FBFD29B04216}" srcOrd="0" destOrd="0" presId="urn:microsoft.com/office/officeart/2005/8/layout/default"/>
    <dgm:cxn modelId="{E65A0F48-226C-4534-93BC-6345B1FCFBF1}" srcId="{6FFEE747-F284-4F10-911E-24CCD9DED842}" destId="{3A9F5731-2E8A-4DD8-8CF9-11DC711675E0}" srcOrd="1" destOrd="0" parTransId="{C7D3B93B-DB20-45B9-855F-362BACC6B39B}" sibTransId="{9D347BAE-B40D-4C36-8889-FA9A0B5B1D97}"/>
    <dgm:cxn modelId="{DB02AF4C-C105-4171-A43D-AD0E66657DDE}" type="presOf" srcId="{554DD58C-C2E9-449E-8C00-B955E2A1A46D}" destId="{9E50DA23-8537-4D11-886A-4A9CB838408F}" srcOrd="0" destOrd="1" presId="urn:microsoft.com/office/officeart/2005/8/layout/default"/>
    <dgm:cxn modelId="{01CE0E6D-0EBC-4CD6-B143-506E06479878}" srcId="{6FFEE747-F284-4F10-911E-24CCD9DED842}" destId="{A9B315CE-1A24-48D9-AA2B-0F2C4516E1B8}" srcOrd="0" destOrd="0" parTransId="{46DE94E9-7FB4-44F8-8A38-AC743DC073D4}" sibTransId="{9148A986-6BDC-4600-A132-7F51CA92867C}"/>
    <dgm:cxn modelId="{9CA6FB77-4CA2-465C-9D2E-4771BF4C7CEB}" type="presOf" srcId="{3A9F5731-2E8A-4DD8-8CF9-11DC711675E0}" destId="{9E50DA23-8537-4D11-886A-4A9CB838408F}" srcOrd="0" destOrd="0" presId="urn:microsoft.com/office/officeart/2005/8/layout/default"/>
    <dgm:cxn modelId="{7781137B-917E-49B3-8613-B1DB080C9B84}" srcId="{3A9F5731-2E8A-4DD8-8CF9-11DC711675E0}" destId="{554DD58C-C2E9-449E-8C00-B955E2A1A46D}" srcOrd="0" destOrd="0" parTransId="{1C308062-704E-494C-9331-F9D0BE812383}" sibTransId="{2A57E472-AE5C-42A3-993C-0C89C5F154F2}"/>
    <dgm:cxn modelId="{2510737B-50D2-4EB2-931A-1A5C12B56F10}" type="presOf" srcId="{229B8895-6290-4443-A5AF-E4D1CFD984F4}" destId="{33FAD639-0DD0-40DF-A9B4-9ADC2CE58E02}" srcOrd="0" destOrd="0" presId="urn:microsoft.com/office/officeart/2005/8/layout/default"/>
    <dgm:cxn modelId="{D37B7F7E-E7DE-49AF-A3F0-BB363192F4A1}" srcId="{3A9F5731-2E8A-4DD8-8CF9-11DC711675E0}" destId="{3AE4FE9B-0DAF-4C2E-849C-BD3C50E57711}" srcOrd="1" destOrd="0" parTransId="{754BC8DE-1871-46C6-81FA-EBB3A5ABCE6F}" sibTransId="{455E1487-8A5E-4376-BBFF-0905534BE33B}"/>
    <dgm:cxn modelId="{5D3569AC-9EE6-44ED-BE2A-8517A6338CE6}" srcId="{6FFEE747-F284-4F10-911E-24CCD9DED842}" destId="{4A9553C3-A6AE-4D9D-9E53-5E4A7B3D7699}" srcOrd="2" destOrd="0" parTransId="{BB39246D-FF09-45F1-A6A6-ED5CF0721430}" sibTransId="{3C8AA5E1-4005-49EF-90A2-F622E6F08998}"/>
    <dgm:cxn modelId="{9801FCC7-8AAE-43F0-A973-A13655151357}" type="presOf" srcId="{4A9553C3-A6AE-4D9D-9E53-5E4A7B3D7699}" destId="{E6560C2B-FCA3-4F06-A48D-2DC3111E79C0}" srcOrd="0" destOrd="0" presId="urn:microsoft.com/office/officeart/2005/8/layout/default"/>
    <dgm:cxn modelId="{68608FD0-E530-4807-B9E6-D443280350D5}" type="presOf" srcId="{93D1785D-0801-467D-B018-956A1DC1C661}" destId="{9E50DA23-8537-4D11-886A-4A9CB838408F}" srcOrd="0" destOrd="3" presId="urn:microsoft.com/office/officeart/2005/8/layout/default"/>
    <dgm:cxn modelId="{D6C148F4-6AC9-4B59-988D-74EBC89C9004}" srcId="{3A9F5731-2E8A-4DD8-8CF9-11DC711675E0}" destId="{93D1785D-0801-467D-B018-956A1DC1C661}" srcOrd="2" destOrd="0" parTransId="{19258842-1C87-4BD9-8127-8CC77C70A088}" sibTransId="{CBEA69C4-8B6E-4507-B0AB-7B9C151050F7}"/>
    <dgm:cxn modelId="{819D086C-3A46-4061-A79C-D41E01F5F71C}" type="presParOf" srcId="{7CD4B575-B1EA-4EC8-A6A2-3A843681AF8E}" destId="{9F46FAED-CE59-46A5-85CA-E174FDA00199}" srcOrd="0" destOrd="0" presId="urn:microsoft.com/office/officeart/2005/8/layout/default"/>
    <dgm:cxn modelId="{C68BD2E5-E3A8-4986-84D7-3EC5410F682F}" type="presParOf" srcId="{7CD4B575-B1EA-4EC8-A6A2-3A843681AF8E}" destId="{FFA88608-8FF7-4ED2-B907-873D2B3AD04E}" srcOrd="1" destOrd="0" presId="urn:microsoft.com/office/officeart/2005/8/layout/default"/>
    <dgm:cxn modelId="{8BA93E51-AA60-44B3-BC07-022017604D15}" type="presParOf" srcId="{7CD4B575-B1EA-4EC8-A6A2-3A843681AF8E}" destId="{9E50DA23-8537-4D11-886A-4A9CB838408F}" srcOrd="2" destOrd="0" presId="urn:microsoft.com/office/officeart/2005/8/layout/default"/>
    <dgm:cxn modelId="{C142B129-4B6F-4876-8BDA-C7E128D2E072}" type="presParOf" srcId="{7CD4B575-B1EA-4EC8-A6A2-3A843681AF8E}" destId="{41CF7F13-C5F3-4B6D-9F95-6AF01E7D83B4}" srcOrd="3" destOrd="0" presId="urn:microsoft.com/office/officeart/2005/8/layout/default"/>
    <dgm:cxn modelId="{FDA15551-F830-4782-9DA1-05FA8EA2CAA8}" type="presParOf" srcId="{7CD4B575-B1EA-4EC8-A6A2-3A843681AF8E}" destId="{E6560C2B-FCA3-4F06-A48D-2DC3111E79C0}" srcOrd="4" destOrd="0" presId="urn:microsoft.com/office/officeart/2005/8/layout/default"/>
    <dgm:cxn modelId="{5340E904-742B-4F2B-8594-1D661252D59F}" type="presParOf" srcId="{7CD4B575-B1EA-4EC8-A6A2-3A843681AF8E}" destId="{272594BA-7E27-4ECF-B966-F7B0B2DA8A10}" srcOrd="5" destOrd="0" presId="urn:microsoft.com/office/officeart/2005/8/layout/default"/>
    <dgm:cxn modelId="{B48A6A13-8FDF-4AC9-B6F6-AAFA562CF57F}" type="presParOf" srcId="{7CD4B575-B1EA-4EC8-A6A2-3A843681AF8E}" destId="{DB43EED6-23A0-4C10-8E98-FBFD29B04216}" srcOrd="6" destOrd="0" presId="urn:microsoft.com/office/officeart/2005/8/layout/default"/>
    <dgm:cxn modelId="{23E2ECDF-5693-46E3-89AB-F2776470D091}" type="presParOf" srcId="{7CD4B575-B1EA-4EC8-A6A2-3A843681AF8E}" destId="{2DB2755D-34AE-4713-9406-D264BD62BFC2}" srcOrd="7" destOrd="0" presId="urn:microsoft.com/office/officeart/2005/8/layout/default"/>
    <dgm:cxn modelId="{B001732B-2255-4DCC-B525-1C0A52EC10C6}" type="presParOf" srcId="{7CD4B575-B1EA-4EC8-A6A2-3A843681AF8E}" destId="{33FAD639-0DD0-40DF-A9B4-9ADC2CE58E0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7B46E6-C6CC-40FF-9BB6-EFB72F70AF97}"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cs-CZ"/>
        </a:p>
      </dgm:t>
    </dgm:pt>
    <dgm:pt modelId="{FCEA71E1-709C-467B-9E7E-E1C2CD26E87A}">
      <dgm:prSet phldrT="[Text]"/>
      <dgm:spPr/>
      <dgm:t>
        <a:bodyPr/>
        <a:lstStyle/>
        <a:p>
          <a:r>
            <a:rPr lang="cs-CZ" dirty="0"/>
            <a:t>§ 48 odst. 1 ZP</a:t>
          </a:r>
        </a:p>
      </dgm:t>
    </dgm:pt>
    <dgm:pt modelId="{C9A82BC0-9C02-4244-80CD-BA8734E73DA2}" type="parTrans" cxnId="{36EB9078-E0DA-4ADB-9461-EADBCECDBD56}">
      <dgm:prSet/>
      <dgm:spPr/>
      <dgm:t>
        <a:bodyPr/>
        <a:lstStyle/>
        <a:p>
          <a:endParaRPr lang="cs-CZ"/>
        </a:p>
      </dgm:t>
    </dgm:pt>
    <dgm:pt modelId="{5FD91F4C-D161-4740-8217-FB71524790BF}" type="sibTrans" cxnId="{36EB9078-E0DA-4ADB-9461-EADBCECDBD56}">
      <dgm:prSet/>
      <dgm:spPr/>
      <dgm:t>
        <a:bodyPr/>
        <a:lstStyle/>
        <a:p>
          <a:endParaRPr lang="cs-CZ"/>
        </a:p>
      </dgm:t>
    </dgm:pt>
    <dgm:pt modelId="{BD020896-FE68-4D76-8225-C10AE00F2D01}">
      <dgm:prSet phldrT="[Text]"/>
      <dgm:spPr/>
      <dgm:t>
        <a:bodyPr/>
        <a:lstStyle/>
        <a:p>
          <a:pPr>
            <a:buFont typeface="+mj-lt"/>
            <a:buAutoNum type="alphaLcParenR"/>
          </a:pPr>
          <a:r>
            <a:rPr lang="cs-CZ" dirty="0"/>
            <a:t> dohodou</a:t>
          </a:r>
        </a:p>
      </dgm:t>
    </dgm:pt>
    <dgm:pt modelId="{3760DD09-D6E4-4AB2-9FF5-69842EAE9E39}" type="parTrans" cxnId="{674699C9-FE30-4702-8995-2DB43986E63A}">
      <dgm:prSet/>
      <dgm:spPr/>
      <dgm:t>
        <a:bodyPr/>
        <a:lstStyle/>
        <a:p>
          <a:endParaRPr lang="cs-CZ"/>
        </a:p>
      </dgm:t>
    </dgm:pt>
    <dgm:pt modelId="{E01BAD6F-E8BD-43EF-832D-4A9EB29E8CD6}" type="sibTrans" cxnId="{674699C9-FE30-4702-8995-2DB43986E63A}">
      <dgm:prSet/>
      <dgm:spPr/>
      <dgm:t>
        <a:bodyPr/>
        <a:lstStyle/>
        <a:p>
          <a:endParaRPr lang="cs-CZ"/>
        </a:p>
      </dgm:t>
    </dgm:pt>
    <dgm:pt modelId="{51262EBC-A4A9-429D-A805-B9610D3428DF}">
      <dgm:prSet phldrT="[Text]"/>
      <dgm:spPr/>
      <dgm:t>
        <a:bodyPr/>
        <a:lstStyle/>
        <a:p>
          <a:pPr>
            <a:buFont typeface="+mj-lt"/>
            <a:buAutoNum type="alphaLcParenR"/>
          </a:pPr>
          <a:r>
            <a:rPr lang="cs-CZ" dirty="0"/>
            <a:t> výpovědí</a:t>
          </a:r>
        </a:p>
      </dgm:t>
    </dgm:pt>
    <dgm:pt modelId="{287E952C-773F-45F7-9E85-C834F14B4277}" type="parTrans" cxnId="{B8A7FB16-4AD4-420A-AB55-860E26DD9A8E}">
      <dgm:prSet/>
      <dgm:spPr/>
      <dgm:t>
        <a:bodyPr/>
        <a:lstStyle/>
        <a:p>
          <a:endParaRPr lang="cs-CZ"/>
        </a:p>
      </dgm:t>
    </dgm:pt>
    <dgm:pt modelId="{8712C1A5-5854-465A-9F8B-C5426960394A}" type="sibTrans" cxnId="{B8A7FB16-4AD4-420A-AB55-860E26DD9A8E}">
      <dgm:prSet/>
      <dgm:spPr/>
      <dgm:t>
        <a:bodyPr/>
        <a:lstStyle/>
        <a:p>
          <a:endParaRPr lang="cs-CZ"/>
        </a:p>
      </dgm:t>
    </dgm:pt>
    <dgm:pt modelId="{BE508A9A-7DE8-48E3-968B-03C524742C7C}">
      <dgm:prSet phldrT="[Text]"/>
      <dgm:spPr/>
      <dgm:t>
        <a:bodyPr/>
        <a:lstStyle/>
        <a:p>
          <a:pPr>
            <a:buFont typeface="+mj-lt"/>
            <a:buAutoNum type="alphaLcParenR"/>
          </a:pPr>
          <a:r>
            <a:rPr lang="cs-CZ" dirty="0"/>
            <a:t> okamžitým zrušením</a:t>
          </a:r>
        </a:p>
      </dgm:t>
    </dgm:pt>
    <dgm:pt modelId="{B49C76B2-D9D4-45EC-8EA7-803A6C50A123}" type="parTrans" cxnId="{2B1C3E96-6F48-40CC-AD39-3FBEA790329A}">
      <dgm:prSet/>
      <dgm:spPr/>
      <dgm:t>
        <a:bodyPr/>
        <a:lstStyle/>
        <a:p>
          <a:endParaRPr lang="cs-CZ"/>
        </a:p>
      </dgm:t>
    </dgm:pt>
    <dgm:pt modelId="{33DA81AC-AA97-48AF-8361-CDDA55BB2ACC}" type="sibTrans" cxnId="{2B1C3E96-6F48-40CC-AD39-3FBEA790329A}">
      <dgm:prSet/>
      <dgm:spPr/>
      <dgm:t>
        <a:bodyPr/>
        <a:lstStyle/>
        <a:p>
          <a:endParaRPr lang="cs-CZ"/>
        </a:p>
      </dgm:t>
    </dgm:pt>
    <dgm:pt modelId="{65DAB863-82AB-4E98-ABD0-A756776A5AEE}">
      <dgm:prSet phldrT="[Text]"/>
      <dgm:spPr/>
      <dgm:t>
        <a:bodyPr/>
        <a:lstStyle/>
        <a:p>
          <a:pPr>
            <a:buFont typeface="+mj-lt"/>
            <a:buAutoNum type="alphaLcParenR"/>
          </a:pPr>
          <a:r>
            <a:rPr lang="cs-CZ" dirty="0"/>
            <a:t> zrušením ve zkušební době</a:t>
          </a:r>
        </a:p>
        <a:p>
          <a:endParaRPr lang="cs-CZ" dirty="0"/>
        </a:p>
      </dgm:t>
    </dgm:pt>
    <dgm:pt modelId="{A220F8D4-A533-4701-B7A8-4C7635B97331}" type="parTrans" cxnId="{BBC50302-E7FC-46E2-8147-120554380510}">
      <dgm:prSet/>
      <dgm:spPr/>
      <dgm:t>
        <a:bodyPr/>
        <a:lstStyle/>
        <a:p>
          <a:endParaRPr lang="cs-CZ"/>
        </a:p>
      </dgm:t>
    </dgm:pt>
    <dgm:pt modelId="{D925F698-4E3C-4BB2-B459-D63D1C419688}" type="sibTrans" cxnId="{BBC50302-E7FC-46E2-8147-120554380510}">
      <dgm:prSet/>
      <dgm:spPr/>
      <dgm:t>
        <a:bodyPr/>
        <a:lstStyle/>
        <a:p>
          <a:endParaRPr lang="cs-CZ"/>
        </a:p>
      </dgm:t>
    </dgm:pt>
    <dgm:pt modelId="{D417D426-3ADE-48C6-B462-8BDE0B3ACE47}" type="pres">
      <dgm:prSet presAssocID="{DE7B46E6-C6CC-40FF-9BB6-EFB72F70AF97}" presName="linear" presStyleCnt="0">
        <dgm:presLayoutVars>
          <dgm:dir/>
          <dgm:animLvl val="lvl"/>
          <dgm:resizeHandles val="exact"/>
        </dgm:presLayoutVars>
      </dgm:prSet>
      <dgm:spPr/>
    </dgm:pt>
    <dgm:pt modelId="{0C04DCFA-01EB-4D86-9E36-8D24EF7617B8}" type="pres">
      <dgm:prSet presAssocID="{FCEA71E1-709C-467B-9E7E-E1C2CD26E87A}" presName="parentLin" presStyleCnt="0"/>
      <dgm:spPr/>
    </dgm:pt>
    <dgm:pt modelId="{A6D1AC96-8B18-4DFD-8199-0A51A5BF8780}" type="pres">
      <dgm:prSet presAssocID="{FCEA71E1-709C-467B-9E7E-E1C2CD26E87A}" presName="parentLeftMargin" presStyleLbl="node1" presStyleIdx="0" presStyleCnt="1"/>
      <dgm:spPr/>
    </dgm:pt>
    <dgm:pt modelId="{A70E2CC5-3C0E-4B29-A5C9-5C9877841DEF}" type="pres">
      <dgm:prSet presAssocID="{FCEA71E1-709C-467B-9E7E-E1C2CD26E87A}" presName="parentText" presStyleLbl="node1" presStyleIdx="0" presStyleCnt="1">
        <dgm:presLayoutVars>
          <dgm:chMax val="0"/>
          <dgm:bulletEnabled val="1"/>
        </dgm:presLayoutVars>
      </dgm:prSet>
      <dgm:spPr/>
    </dgm:pt>
    <dgm:pt modelId="{D6CF55B3-41D5-4019-B8AD-32DEA4EBC61A}" type="pres">
      <dgm:prSet presAssocID="{FCEA71E1-709C-467B-9E7E-E1C2CD26E87A}" presName="negativeSpace" presStyleCnt="0"/>
      <dgm:spPr/>
    </dgm:pt>
    <dgm:pt modelId="{C43E824A-E02C-4E69-8A57-2BEFA12AB881}" type="pres">
      <dgm:prSet presAssocID="{FCEA71E1-709C-467B-9E7E-E1C2CD26E87A}" presName="childText" presStyleLbl="conFgAcc1" presStyleIdx="0" presStyleCnt="1" custLinFactNeighborX="-509">
        <dgm:presLayoutVars>
          <dgm:bulletEnabled val="1"/>
        </dgm:presLayoutVars>
      </dgm:prSet>
      <dgm:spPr/>
    </dgm:pt>
  </dgm:ptLst>
  <dgm:cxnLst>
    <dgm:cxn modelId="{BBC50302-E7FC-46E2-8147-120554380510}" srcId="{FCEA71E1-709C-467B-9E7E-E1C2CD26E87A}" destId="{65DAB863-82AB-4E98-ABD0-A756776A5AEE}" srcOrd="3" destOrd="0" parTransId="{A220F8D4-A533-4701-B7A8-4C7635B97331}" sibTransId="{D925F698-4E3C-4BB2-B459-D63D1C419688}"/>
    <dgm:cxn modelId="{B8A7FB16-4AD4-420A-AB55-860E26DD9A8E}" srcId="{FCEA71E1-709C-467B-9E7E-E1C2CD26E87A}" destId="{51262EBC-A4A9-429D-A805-B9610D3428DF}" srcOrd="1" destOrd="0" parTransId="{287E952C-773F-45F7-9E85-C834F14B4277}" sibTransId="{8712C1A5-5854-465A-9F8B-C5426960394A}"/>
    <dgm:cxn modelId="{D4D80F50-3C43-4C17-BAD6-517CCC5B7588}" type="presOf" srcId="{51262EBC-A4A9-429D-A805-B9610D3428DF}" destId="{C43E824A-E02C-4E69-8A57-2BEFA12AB881}" srcOrd="0" destOrd="1" presId="urn:microsoft.com/office/officeart/2005/8/layout/list1"/>
    <dgm:cxn modelId="{43412C71-D20A-454B-A468-F489C6BB0A08}" type="presOf" srcId="{BD020896-FE68-4D76-8225-C10AE00F2D01}" destId="{C43E824A-E02C-4E69-8A57-2BEFA12AB881}" srcOrd="0" destOrd="0" presId="urn:microsoft.com/office/officeart/2005/8/layout/list1"/>
    <dgm:cxn modelId="{36EB9078-E0DA-4ADB-9461-EADBCECDBD56}" srcId="{DE7B46E6-C6CC-40FF-9BB6-EFB72F70AF97}" destId="{FCEA71E1-709C-467B-9E7E-E1C2CD26E87A}" srcOrd="0" destOrd="0" parTransId="{C9A82BC0-9C02-4244-80CD-BA8734E73DA2}" sibTransId="{5FD91F4C-D161-4740-8217-FB71524790BF}"/>
    <dgm:cxn modelId="{D2A7AB78-7154-4400-BBD2-2B141162938B}" type="presOf" srcId="{65DAB863-82AB-4E98-ABD0-A756776A5AEE}" destId="{C43E824A-E02C-4E69-8A57-2BEFA12AB881}" srcOrd="0" destOrd="3" presId="urn:microsoft.com/office/officeart/2005/8/layout/list1"/>
    <dgm:cxn modelId="{EF35E488-1F01-4F14-B057-B6A6F15D106F}" type="presOf" srcId="{BE508A9A-7DE8-48E3-968B-03C524742C7C}" destId="{C43E824A-E02C-4E69-8A57-2BEFA12AB881}" srcOrd="0" destOrd="2" presId="urn:microsoft.com/office/officeart/2005/8/layout/list1"/>
    <dgm:cxn modelId="{2B1C3E96-6F48-40CC-AD39-3FBEA790329A}" srcId="{FCEA71E1-709C-467B-9E7E-E1C2CD26E87A}" destId="{BE508A9A-7DE8-48E3-968B-03C524742C7C}" srcOrd="2" destOrd="0" parTransId="{B49C76B2-D9D4-45EC-8EA7-803A6C50A123}" sibTransId="{33DA81AC-AA97-48AF-8361-CDDA55BB2ACC}"/>
    <dgm:cxn modelId="{2AFB62A4-5FA4-438A-B27A-6019672840F7}" type="presOf" srcId="{FCEA71E1-709C-467B-9E7E-E1C2CD26E87A}" destId="{A6D1AC96-8B18-4DFD-8199-0A51A5BF8780}" srcOrd="0" destOrd="0" presId="urn:microsoft.com/office/officeart/2005/8/layout/list1"/>
    <dgm:cxn modelId="{B8ACDABE-BF99-4246-AE99-A6E5013ED74D}" type="presOf" srcId="{DE7B46E6-C6CC-40FF-9BB6-EFB72F70AF97}" destId="{D417D426-3ADE-48C6-B462-8BDE0B3ACE47}" srcOrd="0" destOrd="0" presId="urn:microsoft.com/office/officeart/2005/8/layout/list1"/>
    <dgm:cxn modelId="{674699C9-FE30-4702-8995-2DB43986E63A}" srcId="{FCEA71E1-709C-467B-9E7E-E1C2CD26E87A}" destId="{BD020896-FE68-4D76-8225-C10AE00F2D01}" srcOrd="0" destOrd="0" parTransId="{3760DD09-D6E4-4AB2-9FF5-69842EAE9E39}" sibTransId="{E01BAD6F-E8BD-43EF-832D-4A9EB29E8CD6}"/>
    <dgm:cxn modelId="{868019D5-5D29-471A-AF17-54B19F335E65}" type="presOf" srcId="{FCEA71E1-709C-467B-9E7E-E1C2CD26E87A}" destId="{A70E2CC5-3C0E-4B29-A5C9-5C9877841DEF}" srcOrd="1" destOrd="0" presId="urn:microsoft.com/office/officeart/2005/8/layout/list1"/>
    <dgm:cxn modelId="{AAA6CFE0-09B1-4EB3-BF0D-B83462992170}" type="presParOf" srcId="{D417D426-3ADE-48C6-B462-8BDE0B3ACE47}" destId="{0C04DCFA-01EB-4D86-9E36-8D24EF7617B8}" srcOrd="0" destOrd="0" presId="urn:microsoft.com/office/officeart/2005/8/layout/list1"/>
    <dgm:cxn modelId="{8DE8F4D4-FCB9-44A5-AECC-E5DBE3CD7FD4}" type="presParOf" srcId="{0C04DCFA-01EB-4D86-9E36-8D24EF7617B8}" destId="{A6D1AC96-8B18-4DFD-8199-0A51A5BF8780}" srcOrd="0" destOrd="0" presId="urn:microsoft.com/office/officeart/2005/8/layout/list1"/>
    <dgm:cxn modelId="{F11C2BB1-1089-484E-B19D-7CB60678F7AE}" type="presParOf" srcId="{0C04DCFA-01EB-4D86-9E36-8D24EF7617B8}" destId="{A70E2CC5-3C0E-4B29-A5C9-5C9877841DEF}" srcOrd="1" destOrd="0" presId="urn:microsoft.com/office/officeart/2005/8/layout/list1"/>
    <dgm:cxn modelId="{355AA46A-EBCB-494D-AA1E-98CE226D9711}" type="presParOf" srcId="{D417D426-3ADE-48C6-B462-8BDE0B3ACE47}" destId="{D6CF55B3-41D5-4019-B8AD-32DEA4EBC61A}" srcOrd="1" destOrd="0" presId="urn:microsoft.com/office/officeart/2005/8/layout/list1"/>
    <dgm:cxn modelId="{90DE1656-5FA4-4CE9-9751-37C740F7923A}" type="presParOf" srcId="{D417D426-3ADE-48C6-B462-8BDE0B3ACE47}" destId="{C43E824A-E02C-4E69-8A57-2BEFA12AB88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76822B-FBE2-468C-9041-E076E9739A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5F59FD30-1B35-47C5-B7C4-52E0F1EC1C0D}">
      <dgm:prSet phldrT="[Text]"/>
      <dgm:spPr/>
      <dgm:t>
        <a:bodyPr/>
        <a:lstStyle/>
        <a:p>
          <a:r>
            <a:rPr lang="cs-CZ" dirty="0"/>
            <a:t>§ 48 odst. 2 ZP</a:t>
          </a:r>
        </a:p>
      </dgm:t>
    </dgm:pt>
    <dgm:pt modelId="{3C1149A7-630B-4CE8-A5BE-CF6CD3B03C4C}" type="sibTrans" cxnId="{D9586297-DF0B-4104-AAC3-7E3B83C76502}">
      <dgm:prSet/>
      <dgm:spPr/>
      <dgm:t>
        <a:bodyPr/>
        <a:lstStyle/>
        <a:p>
          <a:endParaRPr lang="cs-CZ"/>
        </a:p>
      </dgm:t>
    </dgm:pt>
    <dgm:pt modelId="{2C5F101A-8C34-4818-8903-A7A8D5D3E3EC}" type="parTrans" cxnId="{D9586297-DF0B-4104-AAC3-7E3B83C76502}">
      <dgm:prSet/>
      <dgm:spPr/>
      <dgm:t>
        <a:bodyPr/>
        <a:lstStyle/>
        <a:p>
          <a:endParaRPr lang="cs-CZ"/>
        </a:p>
      </dgm:t>
    </dgm:pt>
    <dgm:pt modelId="{D51822A4-7FDE-4156-B3A7-BBFF4539C19F}">
      <dgm:prSet/>
      <dgm:spPr/>
      <dgm:t>
        <a:bodyPr/>
        <a:lstStyle/>
        <a:p>
          <a:pPr algn="just">
            <a:buNone/>
          </a:pPr>
          <a:r>
            <a:rPr lang="cs-CZ" dirty="0"/>
            <a:t>Pracovní poměr </a:t>
          </a:r>
          <a:r>
            <a:rPr lang="cs-CZ" b="1" u="none" dirty="0">
              <a:solidFill>
                <a:srgbClr val="0000DC"/>
              </a:solidFill>
            </a:rPr>
            <a:t>na dobu určitou </a:t>
          </a:r>
          <a:r>
            <a:rPr lang="cs-CZ" b="1" dirty="0"/>
            <a:t>končí</a:t>
          </a:r>
          <a:r>
            <a:rPr lang="cs-CZ" dirty="0"/>
            <a:t> také </a:t>
          </a:r>
          <a:r>
            <a:rPr lang="cs-CZ" b="1" dirty="0">
              <a:solidFill>
                <a:srgbClr val="0000DC"/>
              </a:solidFill>
            </a:rPr>
            <a:t>uplynutím sjednané doby</a:t>
          </a:r>
          <a:r>
            <a:rPr lang="cs-CZ" dirty="0"/>
            <a:t>.</a:t>
          </a:r>
        </a:p>
      </dgm:t>
    </dgm:pt>
    <dgm:pt modelId="{203A4882-481A-4FD7-BDC1-C6DB006F26D1}" type="parTrans" cxnId="{2308C438-41C0-447F-9227-4BF7333F2C13}">
      <dgm:prSet/>
      <dgm:spPr/>
      <dgm:t>
        <a:bodyPr/>
        <a:lstStyle/>
        <a:p>
          <a:endParaRPr lang="cs-CZ"/>
        </a:p>
      </dgm:t>
    </dgm:pt>
    <dgm:pt modelId="{1854843B-76E5-485F-BABC-D254F5D8A4F7}" type="sibTrans" cxnId="{2308C438-41C0-447F-9227-4BF7333F2C13}">
      <dgm:prSet/>
      <dgm:spPr/>
      <dgm:t>
        <a:bodyPr/>
        <a:lstStyle/>
        <a:p>
          <a:endParaRPr lang="cs-CZ"/>
        </a:p>
      </dgm:t>
    </dgm:pt>
    <dgm:pt modelId="{D8B2BDDB-E4FF-46D4-A473-55A6F3AB127A}" type="pres">
      <dgm:prSet presAssocID="{9C76822B-FBE2-468C-9041-E076E9739A3B}" presName="linear" presStyleCnt="0">
        <dgm:presLayoutVars>
          <dgm:dir/>
          <dgm:animLvl val="lvl"/>
          <dgm:resizeHandles val="exact"/>
        </dgm:presLayoutVars>
      </dgm:prSet>
      <dgm:spPr/>
    </dgm:pt>
    <dgm:pt modelId="{4F7CA487-BE4B-4CA7-B3AB-79728F7D2138}" type="pres">
      <dgm:prSet presAssocID="{5F59FD30-1B35-47C5-B7C4-52E0F1EC1C0D}" presName="parentLin" presStyleCnt="0"/>
      <dgm:spPr/>
    </dgm:pt>
    <dgm:pt modelId="{DAB5E6E0-B1AF-4291-8DF7-321E05607424}" type="pres">
      <dgm:prSet presAssocID="{5F59FD30-1B35-47C5-B7C4-52E0F1EC1C0D}" presName="parentLeftMargin" presStyleLbl="node1" presStyleIdx="0" presStyleCnt="1"/>
      <dgm:spPr/>
    </dgm:pt>
    <dgm:pt modelId="{0E69BFD9-66A5-4233-AF7D-4B7CB87CF7A7}" type="pres">
      <dgm:prSet presAssocID="{5F59FD30-1B35-47C5-B7C4-52E0F1EC1C0D}" presName="parentText" presStyleLbl="node1" presStyleIdx="0" presStyleCnt="1">
        <dgm:presLayoutVars>
          <dgm:chMax val="0"/>
          <dgm:bulletEnabled val="1"/>
        </dgm:presLayoutVars>
      </dgm:prSet>
      <dgm:spPr/>
    </dgm:pt>
    <dgm:pt modelId="{C766036D-736A-44B4-B7CA-C4D52D9471CE}" type="pres">
      <dgm:prSet presAssocID="{5F59FD30-1B35-47C5-B7C4-52E0F1EC1C0D}" presName="negativeSpace" presStyleCnt="0"/>
      <dgm:spPr/>
    </dgm:pt>
    <dgm:pt modelId="{E107C93D-CBC4-4AD1-8470-9551F9A0CB81}" type="pres">
      <dgm:prSet presAssocID="{5F59FD30-1B35-47C5-B7C4-52E0F1EC1C0D}" presName="childText" presStyleLbl="conFgAcc1" presStyleIdx="0" presStyleCnt="1">
        <dgm:presLayoutVars>
          <dgm:bulletEnabled val="1"/>
        </dgm:presLayoutVars>
      </dgm:prSet>
      <dgm:spPr/>
    </dgm:pt>
  </dgm:ptLst>
  <dgm:cxnLst>
    <dgm:cxn modelId="{2308C438-41C0-447F-9227-4BF7333F2C13}" srcId="{5F59FD30-1B35-47C5-B7C4-52E0F1EC1C0D}" destId="{D51822A4-7FDE-4156-B3A7-BBFF4539C19F}" srcOrd="0" destOrd="0" parTransId="{203A4882-481A-4FD7-BDC1-C6DB006F26D1}" sibTransId="{1854843B-76E5-485F-BABC-D254F5D8A4F7}"/>
    <dgm:cxn modelId="{FD0A8E61-B69E-49B8-8F80-D8ADC3E6D777}" type="presOf" srcId="{5F59FD30-1B35-47C5-B7C4-52E0F1EC1C0D}" destId="{DAB5E6E0-B1AF-4291-8DF7-321E05607424}" srcOrd="0" destOrd="0" presId="urn:microsoft.com/office/officeart/2005/8/layout/list1"/>
    <dgm:cxn modelId="{0A3F0D7B-E1EF-4F4C-88E5-25564416D1DF}" type="presOf" srcId="{9C76822B-FBE2-468C-9041-E076E9739A3B}" destId="{D8B2BDDB-E4FF-46D4-A473-55A6F3AB127A}" srcOrd="0" destOrd="0" presId="urn:microsoft.com/office/officeart/2005/8/layout/list1"/>
    <dgm:cxn modelId="{45650A80-9DDA-4BD8-BDDF-A5BE292BDB0F}" type="presOf" srcId="{5F59FD30-1B35-47C5-B7C4-52E0F1EC1C0D}" destId="{0E69BFD9-66A5-4233-AF7D-4B7CB87CF7A7}" srcOrd="1" destOrd="0" presId="urn:microsoft.com/office/officeart/2005/8/layout/list1"/>
    <dgm:cxn modelId="{D9586297-DF0B-4104-AAC3-7E3B83C76502}" srcId="{9C76822B-FBE2-468C-9041-E076E9739A3B}" destId="{5F59FD30-1B35-47C5-B7C4-52E0F1EC1C0D}" srcOrd="0" destOrd="0" parTransId="{2C5F101A-8C34-4818-8903-A7A8D5D3E3EC}" sibTransId="{3C1149A7-630B-4CE8-A5BE-CF6CD3B03C4C}"/>
    <dgm:cxn modelId="{70D242D1-6310-44D3-932B-DC6FB4778EAD}" type="presOf" srcId="{D51822A4-7FDE-4156-B3A7-BBFF4539C19F}" destId="{E107C93D-CBC4-4AD1-8470-9551F9A0CB81}" srcOrd="0" destOrd="0" presId="urn:microsoft.com/office/officeart/2005/8/layout/list1"/>
    <dgm:cxn modelId="{2379CE08-AD08-4B31-8698-5C9669BD627B}" type="presParOf" srcId="{D8B2BDDB-E4FF-46D4-A473-55A6F3AB127A}" destId="{4F7CA487-BE4B-4CA7-B3AB-79728F7D2138}" srcOrd="0" destOrd="0" presId="urn:microsoft.com/office/officeart/2005/8/layout/list1"/>
    <dgm:cxn modelId="{4A5F6DCD-73D5-4F4D-B082-D33315C586D8}" type="presParOf" srcId="{4F7CA487-BE4B-4CA7-B3AB-79728F7D2138}" destId="{DAB5E6E0-B1AF-4291-8DF7-321E05607424}" srcOrd="0" destOrd="0" presId="urn:microsoft.com/office/officeart/2005/8/layout/list1"/>
    <dgm:cxn modelId="{EE59BFAB-44A9-4F46-AD2A-5E366E62B676}" type="presParOf" srcId="{4F7CA487-BE4B-4CA7-B3AB-79728F7D2138}" destId="{0E69BFD9-66A5-4233-AF7D-4B7CB87CF7A7}" srcOrd="1" destOrd="0" presId="urn:microsoft.com/office/officeart/2005/8/layout/list1"/>
    <dgm:cxn modelId="{1F538300-C7F4-448A-BCF0-474492B1A57F}" type="presParOf" srcId="{D8B2BDDB-E4FF-46D4-A473-55A6F3AB127A}" destId="{C766036D-736A-44B4-B7CA-C4D52D9471CE}" srcOrd="1" destOrd="0" presId="urn:microsoft.com/office/officeart/2005/8/layout/list1"/>
    <dgm:cxn modelId="{4EAAAB4E-00E7-46D9-BB56-54261C462A4D}" type="presParOf" srcId="{D8B2BDDB-E4FF-46D4-A473-55A6F3AB127A}" destId="{E107C93D-CBC4-4AD1-8470-9551F9A0CB8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76822B-FBE2-468C-9041-E076E9739A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5F59FD30-1B35-47C5-B7C4-52E0F1EC1C0D}">
      <dgm:prSet phldrT="[Text]"/>
      <dgm:spPr/>
      <dgm:t>
        <a:bodyPr/>
        <a:lstStyle/>
        <a:p>
          <a:r>
            <a:rPr lang="cs-CZ" dirty="0"/>
            <a:t>§ 48 odst. 3 ZP</a:t>
          </a:r>
        </a:p>
      </dgm:t>
    </dgm:pt>
    <dgm:pt modelId="{3C1149A7-630B-4CE8-A5BE-CF6CD3B03C4C}" type="sibTrans" cxnId="{D9586297-DF0B-4104-AAC3-7E3B83C76502}">
      <dgm:prSet/>
      <dgm:spPr/>
      <dgm:t>
        <a:bodyPr/>
        <a:lstStyle/>
        <a:p>
          <a:endParaRPr lang="cs-CZ"/>
        </a:p>
      </dgm:t>
    </dgm:pt>
    <dgm:pt modelId="{2C5F101A-8C34-4818-8903-A7A8D5D3E3EC}" type="parTrans" cxnId="{D9586297-DF0B-4104-AAC3-7E3B83C76502}">
      <dgm:prSet/>
      <dgm:spPr/>
      <dgm:t>
        <a:bodyPr/>
        <a:lstStyle/>
        <a:p>
          <a:endParaRPr lang="cs-CZ"/>
        </a:p>
      </dgm:t>
    </dgm:pt>
    <dgm:pt modelId="{D51822A4-7FDE-4156-B3A7-BBFF4539C19F}">
      <dgm:prSet/>
      <dgm:spPr/>
      <dgm:t>
        <a:bodyPr/>
        <a:lstStyle/>
        <a:p>
          <a:pPr algn="just">
            <a:buNone/>
          </a:pPr>
          <a:r>
            <a:rPr lang="cs-CZ" dirty="0"/>
            <a:t>Pracovní poměr </a:t>
          </a:r>
          <a:r>
            <a:rPr lang="cs-CZ" b="1" u="none" dirty="0">
              <a:solidFill>
                <a:srgbClr val="0000DC"/>
              </a:solidFill>
            </a:rPr>
            <a:t>cizince nebo fyzické osoby bez státní příslušnosti, </a:t>
          </a:r>
          <a:r>
            <a:rPr lang="cs-CZ" dirty="0"/>
            <a:t>pokud k jeho skončení nedošlo již jiným způsobem, </a:t>
          </a:r>
          <a:r>
            <a:rPr lang="cs-CZ" b="1" dirty="0"/>
            <a:t>končí</a:t>
          </a:r>
          <a:endParaRPr lang="cs-CZ" dirty="0"/>
        </a:p>
      </dgm:t>
    </dgm:pt>
    <dgm:pt modelId="{203A4882-481A-4FD7-BDC1-C6DB006F26D1}" type="parTrans" cxnId="{2308C438-41C0-447F-9227-4BF7333F2C13}">
      <dgm:prSet/>
      <dgm:spPr/>
      <dgm:t>
        <a:bodyPr/>
        <a:lstStyle/>
        <a:p>
          <a:endParaRPr lang="cs-CZ"/>
        </a:p>
      </dgm:t>
    </dgm:pt>
    <dgm:pt modelId="{1854843B-76E5-485F-BABC-D254F5D8A4F7}" type="sibTrans" cxnId="{2308C438-41C0-447F-9227-4BF7333F2C13}">
      <dgm:prSet/>
      <dgm:spPr/>
      <dgm:t>
        <a:bodyPr/>
        <a:lstStyle/>
        <a:p>
          <a:endParaRPr lang="cs-CZ"/>
        </a:p>
      </dgm:t>
    </dgm:pt>
    <dgm:pt modelId="{0FD8BBF3-7EC9-4F41-9EBD-8756D474D02D}">
      <dgm:prSet/>
      <dgm:spPr/>
      <dgm:t>
        <a:bodyPr/>
        <a:lstStyle/>
        <a:p>
          <a:pPr algn="just">
            <a:buNone/>
          </a:pPr>
          <a:r>
            <a:rPr lang="cs-CZ" dirty="0"/>
            <a:t>a) dnem, kterým má skončit jejich pobyt na území České republiky podle </a:t>
          </a:r>
          <a:r>
            <a:rPr lang="cs-CZ" dirty="0">
              <a:solidFill>
                <a:srgbClr val="0000DC"/>
              </a:solidFill>
            </a:rPr>
            <a:t>vykonatelného rozhodnutí o zrušení povolení k pobytu</a:t>
          </a:r>
          <a:r>
            <a:rPr lang="cs-CZ" dirty="0"/>
            <a:t>,</a:t>
          </a:r>
        </a:p>
      </dgm:t>
    </dgm:pt>
    <dgm:pt modelId="{50766775-D3E1-46AE-87BE-9556CF3ABDAC}" type="parTrans" cxnId="{B63EC599-F2D3-41C8-B5F8-7F3E91463AD5}">
      <dgm:prSet/>
      <dgm:spPr/>
      <dgm:t>
        <a:bodyPr/>
        <a:lstStyle/>
        <a:p>
          <a:endParaRPr lang="cs-CZ"/>
        </a:p>
      </dgm:t>
    </dgm:pt>
    <dgm:pt modelId="{47914832-261F-4958-9C7E-CB4ED8D74A9F}" type="sibTrans" cxnId="{B63EC599-F2D3-41C8-B5F8-7F3E91463AD5}">
      <dgm:prSet/>
      <dgm:spPr/>
      <dgm:t>
        <a:bodyPr/>
        <a:lstStyle/>
        <a:p>
          <a:endParaRPr lang="cs-CZ"/>
        </a:p>
      </dgm:t>
    </dgm:pt>
    <dgm:pt modelId="{11D24293-F1AE-4294-9030-EEA997D89444}">
      <dgm:prSet/>
      <dgm:spPr/>
      <dgm:t>
        <a:bodyPr/>
        <a:lstStyle/>
        <a:p>
          <a:pPr algn="just">
            <a:buNone/>
          </a:pPr>
          <a:r>
            <a:rPr lang="cs-CZ" dirty="0"/>
            <a:t>b) dnem, kterým nabyl </a:t>
          </a:r>
          <a:r>
            <a:rPr lang="cs-CZ" b="0" dirty="0">
              <a:solidFill>
                <a:srgbClr val="0000DC"/>
              </a:solidFill>
            </a:rPr>
            <a:t>právní moci rozsudek ukládající </a:t>
          </a:r>
          <a:r>
            <a:rPr lang="cs-CZ" dirty="0"/>
            <a:t>těmto osobám </a:t>
          </a:r>
          <a:r>
            <a:rPr lang="cs-CZ" dirty="0">
              <a:solidFill>
                <a:srgbClr val="0000DC"/>
              </a:solidFill>
            </a:rPr>
            <a:t>trest vyhoštění </a:t>
          </a:r>
          <a:r>
            <a:rPr lang="cs-CZ" dirty="0"/>
            <a:t>z území České republiky,</a:t>
          </a:r>
        </a:p>
      </dgm:t>
    </dgm:pt>
    <dgm:pt modelId="{CC4DB1E3-B116-4DFA-949F-53C95591F625}" type="parTrans" cxnId="{DA92B08C-6C72-4DFA-90B4-CF6117639E13}">
      <dgm:prSet/>
      <dgm:spPr/>
      <dgm:t>
        <a:bodyPr/>
        <a:lstStyle/>
        <a:p>
          <a:endParaRPr lang="cs-CZ"/>
        </a:p>
      </dgm:t>
    </dgm:pt>
    <dgm:pt modelId="{C6EAD335-C3F5-4B13-A509-830C573FBC85}" type="sibTrans" cxnId="{DA92B08C-6C72-4DFA-90B4-CF6117639E13}">
      <dgm:prSet/>
      <dgm:spPr/>
      <dgm:t>
        <a:bodyPr/>
        <a:lstStyle/>
        <a:p>
          <a:endParaRPr lang="cs-CZ"/>
        </a:p>
      </dgm:t>
    </dgm:pt>
    <dgm:pt modelId="{86CCC186-8B2D-4040-B64D-3A90489EC08B}">
      <dgm:prSet/>
      <dgm:spPr/>
      <dgm:t>
        <a:bodyPr/>
        <a:lstStyle/>
        <a:p>
          <a:pPr algn="just">
            <a:buNone/>
          </a:pPr>
          <a:r>
            <a:rPr lang="cs-CZ" dirty="0"/>
            <a:t>c) uplynutím doby, na kterou </a:t>
          </a:r>
          <a:r>
            <a:rPr lang="cs-CZ" dirty="0">
              <a:solidFill>
                <a:srgbClr val="0000DC"/>
              </a:solidFill>
            </a:rPr>
            <a:t>bylo vydáno povolení k zaměstnání</a:t>
          </a:r>
          <a:r>
            <a:rPr lang="cs-CZ" dirty="0"/>
            <a:t>, </a:t>
          </a:r>
          <a:r>
            <a:rPr lang="cs-CZ" dirty="0">
              <a:solidFill>
                <a:srgbClr val="0000DC"/>
              </a:solidFill>
            </a:rPr>
            <a:t>zaměstnanecká karta </a:t>
          </a:r>
          <a:r>
            <a:rPr lang="cs-CZ" dirty="0"/>
            <a:t>nebo </a:t>
          </a:r>
          <a:r>
            <a:rPr lang="cs-CZ" dirty="0">
              <a:solidFill>
                <a:srgbClr val="0000DC"/>
              </a:solidFill>
            </a:rPr>
            <a:t>povolení k dlouhodobému pobytu za účelem výkonu zaměstnání vyžadujícího vysokou kvalifikaci</a:t>
          </a:r>
          <a:r>
            <a:rPr lang="cs-CZ" dirty="0"/>
            <a:t>.</a:t>
          </a:r>
        </a:p>
      </dgm:t>
    </dgm:pt>
    <dgm:pt modelId="{18A15696-877E-48A8-B498-D193967E9AF2}" type="parTrans" cxnId="{E746ADF2-3D29-4543-869C-4FA45FBE22BB}">
      <dgm:prSet/>
      <dgm:spPr/>
      <dgm:t>
        <a:bodyPr/>
        <a:lstStyle/>
        <a:p>
          <a:endParaRPr lang="cs-CZ"/>
        </a:p>
      </dgm:t>
    </dgm:pt>
    <dgm:pt modelId="{C8BF9B6B-2CB0-4079-97FB-AEA803D656A9}" type="sibTrans" cxnId="{E746ADF2-3D29-4543-869C-4FA45FBE22BB}">
      <dgm:prSet/>
      <dgm:spPr/>
      <dgm:t>
        <a:bodyPr/>
        <a:lstStyle/>
        <a:p>
          <a:endParaRPr lang="cs-CZ"/>
        </a:p>
      </dgm:t>
    </dgm:pt>
    <dgm:pt modelId="{D8B2BDDB-E4FF-46D4-A473-55A6F3AB127A}" type="pres">
      <dgm:prSet presAssocID="{9C76822B-FBE2-468C-9041-E076E9739A3B}" presName="linear" presStyleCnt="0">
        <dgm:presLayoutVars>
          <dgm:dir/>
          <dgm:animLvl val="lvl"/>
          <dgm:resizeHandles val="exact"/>
        </dgm:presLayoutVars>
      </dgm:prSet>
      <dgm:spPr/>
    </dgm:pt>
    <dgm:pt modelId="{4F7CA487-BE4B-4CA7-B3AB-79728F7D2138}" type="pres">
      <dgm:prSet presAssocID="{5F59FD30-1B35-47C5-B7C4-52E0F1EC1C0D}" presName="parentLin" presStyleCnt="0"/>
      <dgm:spPr/>
    </dgm:pt>
    <dgm:pt modelId="{DAB5E6E0-B1AF-4291-8DF7-321E05607424}" type="pres">
      <dgm:prSet presAssocID="{5F59FD30-1B35-47C5-B7C4-52E0F1EC1C0D}" presName="parentLeftMargin" presStyleLbl="node1" presStyleIdx="0" presStyleCnt="1"/>
      <dgm:spPr/>
    </dgm:pt>
    <dgm:pt modelId="{0E69BFD9-66A5-4233-AF7D-4B7CB87CF7A7}" type="pres">
      <dgm:prSet presAssocID="{5F59FD30-1B35-47C5-B7C4-52E0F1EC1C0D}" presName="parentText" presStyleLbl="node1" presStyleIdx="0" presStyleCnt="1">
        <dgm:presLayoutVars>
          <dgm:chMax val="0"/>
          <dgm:bulletEnabled val="1"/>
        </dgm:presLayoutVars>
      </dgm:prSet>
      <dgm:spPr/>
    </dgm:pt>
    <dgm:pt modelId="{C766036D-736A-44B4-B7CA-C4D52D9471CE}" type="pres">
      <dgm:prSet presAssocID="{5F59FD30-1B35-47C5-B7C4-52E0F1EC1C0D}" presName="negativeSpace" presStyleCnt="0"/>
      <dgm:spPr/>
    </dgm:pt>
    <dgm:pt modelId="{E107C93D-CBC4-4AD1-8470-9551F9A0CB81}" type="pres">
      <dgm:prSet presAssocID="{5F59FD30-1B35-47C5-B7C4-52E0F1EC1C0D}" presName="childText" presStyleLbl="conFgAcc1" presStyleIdx="0" presStyleCnt="1">
        <dgm:presLayoutVars>
          <dgm:bulletEnabled val="1"/>
        </dgm:presLayoutVars>
      </dgm:prSet>
      <dgm:spPr/>
    </dgm:pt>
  </dgm:ptLst>
  <dgm:cxnLst>
    <dgm:cxn modelId="{F5D73F1D-B904-4DAE-81B1-39BF95795FC4}" type="presOf" srcId="{0FD8BBF3-7EC9-4F41-9EBD-8756D474D02D}" destId="{E107C93D-CBC4-4AD1-8470-9551F9A0CB81}" srcOrd="0" destOrd="1" presId="urn:microsoft.com/office/officeart/2005/8/layout/list1"/>
    <dgm:cxn modelId="{2308C438-41C0-447F-9227-4BF7333F2C13}" srcId="{5F59FD30-1B35-47C5-B7C4-52E0F1EC1C0D}" destId="{D51822A4-7FDE-4156-B3A7-BBFF4539C19F}" srcOrd="0" destOrd="0" parTransId="{203A4882-481A-4FD7-BDC1-C6DB006F26D1}" sibTransId="{1854843B-76E5-485F-BABC-D254F5D8A4F7}"/>
    <dgm:cxn modelId="{FD0A8E61-B69E-49B8-8F80-D8ADC3E6D777}" type="presOf" srcId="{5F59FD30-1B35-47C5-B7C4-52E0F1EC1C0D}" destId="{DAB5E6E0-B1AF-4291-8DF7-321E05607424}" srcOrd="0" destOrd="0" presId="urn:microsoft.com/office/officeart/2005/8/layout/list1"/>
    <dgm:cxn modelId="{0A3F0D7B-E1EF-4F4C-88E5-25564416D1DF}" type="presOf" srcId="{9C76822B-FBE2-468C-9041-E076E9739A3B}" destId="{D8B2BDDB-E4FF-46D4-A473-55A6F3AB127A}" srcOrd="0" destOrd="0" presId="urn:microsoft.com/office/officeart/2005/8/layout/list1"/>
    <dgm:cxn modelId="{45650A80-9DDA-4BD8-BDDF-A5BE292BDB0F}" type="presOf" srcId="{5F59FD30-1B35-47C5-B7C4-52E0F1EC1C0D}" destId="{0E69BFD9-66A5-4233-AF7D-4B7CB87CF7A7}" srcOrd="1" destOrd="0" presId="urn:microsoft.com/office/officeart/2005/8/layout/list1"/>
    <dgm:cxn modelId="{DA92B08C-6C72-4DFA-90B4-CF6117639E13}" srcId="{D51822A4-7FDE-4156-B3A7-BBFF4539C19F}" destId="{11D24293-F1AE-4294-9030-EEA997D89444}" srcOrd="1" destOrd="0" parTransId="{CC4DB1E3-B116-4DFA-949F-53C95591F625}" sibTransId="{C6EAD335-C3F5-4B13-A509-830C573FBC85}"/>
    <dgm:cxn modelId="{D9586297-DF0B-4104-AAC3-7E3B83C76502}" srcId="{9C76822B-FBE2-468C-9041-E076E9739A3B}" destId="{5F59FD30-1B35-47C5-B7C4-52E0F1EC1C0D}" srcOrd="0" destOrd="0" parTransId="{2C5F101A-8C34-4818-8903-A7A8D5D3E3EC}" sibTransId="{3C1149A7-630B-4CE8-A5BE-CF6CD3B03C4C}"/>
    <dgm:cxn modelId="{B63EC599-F2D3-41C8-B5F8-7F3E91463AD5}" srcId="{D51822A4-7FDE-4156-B3A7-BBFF4539C19F}" destId="{0FD8BBF3-7EC9-4F41-9EBD-8756D474D02D}" srcOrd="0" destOrd="0" parTransId="{50766775-D3E1-46AE-87BE-9556CF3ABDAC}" sibTransId="{47914832-261F-4958-9C7E-CB4ED8D74A9F}"/>
    <dgm:cxn modelId="{9552A1BD-1EB4-45ED-8781-EA8BD883976F}" type="presOf" srcId="{11D24293-F1AE-4294-9030-EEA997D89444}" destId="{E107C93D-CBC4-4AD1-8470-9551F9A0CB81}" srcOrd="0" destOrd="2" presId="urn:microsoft.com/office/officeart/2005/8/layout/list1"/>
    <dgm:cxn modelId="{70D242D1-6310-44D3-932B-DC6FB4778EAD}" type="presOf" srcId="{D51822A4-7FDE-4156-B3A7-BBFF4539C19F}" destId="{E107C93D-CBC4-4AD1-8470-9551F9A0CB81}" srcOrd="0" destOrd="0" presId="urn:microsoft.com/office/officeart/2005/8/layout/list1"/>
    <dgm:cxn modelId="{C0FA87EC-3377-4A9B-B87E-10EF036E6FCC}" type="presOf" srcId="{86CCC186-8B2D-4040-B64D-3A90489EC08B}" destId="{E107C93D-CBC4-4AD1-8470-9551F9A0CB81}" srcOrd="0" destOrd="3" presId="urn:microsoft.com/office/officeart/2005/8/layout/list1"/>
    <dgm:cxn modelId="{E746ADF2-3D29-4543-869C-4FA45FBE22BB}" srcId="{D51822A4-7FDE-4156-B3A7-BBFF4539C19F}" destId="{86CCC186-8B2D-4040-B64D-3A90489EC08B}" srcOrd="2" destOrd="0" parTransId="{18A15696-877E-48A8-B498-D193967E9AF2}" sibTransId="{C8BF9B6B-2CB0-4079-97FB-AEA803D656A9}"/>
    <dgm:cxn modelId="{2379CE08-AD08-4B31-8698-5C9669BD627B}" type="presParOf" srcId="{D8B2BDDB-E4FF-46D4-A473-55A6F3AB127A}" destId="{4F7CA487-BE4B-4CA7-B3AB-79728F7D2138}" srcOrd="0" destOrd="0" presId="urn:microsoft.com/office/officeart/2005/8/layout/list1"/>
    <dgm:cxn modelId="{4A5F6DCD-73D5-4F4D-B082-D33315C586D8}" type="presParOf" srcId="{4F7CA487-BE4B-4CA7-B3AB-79728F7D2138}" destId="{DAB5E6E0-B1AF-4291-8DF7-321E05607424}" srcOrd="0" destOrd="0" presId="urn:microsoft.com/office/officeart/2005/8/layout/list1"/>
    <dgm:cxn modelId="{EE59BFAB-44A9-4F46-AD2A-5E366E62B676}" type="presParOf" srcId="{4F7CA487-BE4B-4CA7-B3AB-79728F7D2138}" destId="{0E69BFD9-66A5-4233-AF7D-4B7CB87CF7A7}" srcOrd="1" destOrd="0" presId="urn:microsoft.com/office/officeart/2005/8/layout/list1"/>
    <dgm:cxn modelId="{1F538300-C7F4-448A-BCF0-474492B1A57F}" type="presParOf" srcId="{D8B2BDDB-E4FF-46D4-A473-55A6F3AB127A}" destId="{C766036D-736A-44B4-B7CA-C4D52D9471CE}" srcOrd="1" destOrd="0" presId="urn:microsoft.com/office/officeart/2005/8/layout/list1"/>
    <dgm:cxn modelId="{4EAAAB4E-00E7-46D9-BB56-54261C462A4D}" type="presParOf" srcId="{D8B2BDDB-E4FF-46D4-A473-55A6F3AB127A}" destId="{E107C93D-CBC4-4AD1-8470-9551F9A0CB8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76822B-FBE2-468C-9041-E076E9739A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5F59FD30-1B35-47C5-B7C4-52E0F1EC1C0D}">
      <dgm:prSet phldrT="[Text]"/>
      <dgm:spPr/>
      <dgm:t>
        <a:bodyPr/>
        <a:lstStyle/>
        <a:p>
          <a:r>
            <a:rPr lang="cs-CZ" dirty="0"/>
            <a:t>§ 48 odst. 4 ZP</a:t>
          </a:r>
        </a:p>
      </dgm:t>
    </dgm:pt>
    <dgm:pt modelId="{3C1149A7-630B-4CE8-A5BE-CF6CD3B03C4C}" type="sibTrans" cxnId="{D9586297-DF0B-4104-AAC3-7E3B83C76502}">
      <dgm:prSet/>
      <dgm:spPr/>
      <dgm:t>
        <a:bodyPr/>
        <a:lstStyle/>
        <a:p>
          <a:endParaRPr lang="cs-CZ"/>
        </a:p>
      </dgm:t>
    </dgm:pt>
    <dgm:pt modelId="{2C5F101A-8C34-4818-8903-A7A8D5D3E3EC}" type="parTrans" cxnId="{D9586297-DF0B-4104-AAC3-7E3B83C76502}">
      <dgm:prSet/>
      <dgm:spPr/>
      <dgm:t>
        <a:bodyPr/>
        <a:lstStyle/>
        <a:p>
          <a:endParaRPr lang="cs-CZ"/>
        </a:p>
      </dgm:t>
    </dgm:pt>
    <dgm:pt modelId="{D51822A4-7FDE-4156-B3A7-BBFF4539C19F}">
      <dgm:prSet/>
      <dgm:spPr/>
      <dgm:t>
        <a:bodyPr/>
        <a:lstStyle/>
        <a:p>
          <a:pPr algn="just">
            <a:buNone/>
          </a:pPr>
          <a:r>
            <a:rPr lang="cs-CZ" dirty="0"/>
            <a:t>Pracovní poměr </a:t>
          </a:r>
          <a:r>
            <a:rPr lang="cs-CZ" b="1" dirty="0"/>
            <a:t>zaniká</a:t>
          </a:r>
          <a:r>
            <a:rPr lang="cs-CZ" dirty="0"/>
            <a:t> </a:t>
          </a:r>
          <a:r>
            <a:rPr lang="cs-CZ" dirty="0">
              <a:solidFill>
                <a:srgbClr val="0000DC"/>
              </a:solidFill>
            </a:rPr>
            <a:t>smrtí zaměstnance</a:t>
          </a:r>
          <a:r>
            <a:rPr lang="cs-CZ" dirty="0"/>
            <a:t>. Zánik pracovního poměru v případě </a:t>
          </a:r>
          <a:r>
            <a:rPr lang="cs-CZ" dirty="0">
              <a:solidFill>
                <a:srgbClr val="0000DC"/>
              </a:solidFill>
            </a:rPr>
            <a:t>smrti zaměstnavatele</a:t>
          </a:r>
          <a:r>
            <a:rPr lang="cs-CZ" dirty="0"/>
            <a:t>, který je fyzickou osobou, </a:t>
          </a:r>
          <a:r>
            <a:rPr lang="cs-CZ" dirty="0">
              <a:solidFill>
                <a:srgbClr val="0000DC"/>
              </a:solidFill>
            </a:rPr>
            <a:t>upravuje § 342 odst. 1</a:t>
          </a:r>
          <a:r>
            <a:rPr lang="cs-CZ" dirty="0"/>
            <a:t>.</a:t>
          </a:r>
        </a:p>
      </dgm:t>
    </dgm:pt>
    <dgm:pt modelId="{203A4882-481A-4FD7-BDC1-C6DB006F26D1}" type="parTrans" cxnId="{2308C438-41C0-447F-9227-4BF7333F2C13}">
      <dgm:prSet/>
      <dgm:spPr/>
      <dgm:t>
        <a:bodyPr/>
        <a:lstStyle/>
        <a:p>
          <a:endParaRPr lang="cs-CZ"/>
        </a:p>
      </dgm:t>
    </dgm:pt>
    <dgm:pt modelId="{1854843B-76E5-485F-BABC-D254F5D8A4F7}" type="sibTrans" cxnId="{2308C438-41C0-447F-9227-4BF7333F2C13}">
      <dgm:prSet/>
      <dgm:spPr/>
      <dgm:t>
        <a:bodyPr/>
        <a:lstStyle/>
        <a:p>
          <a:endParaRPr lang="cs-CZ"/>
        </a:p>
      </dgm:t>
    </dgm:pt>
    <dgm:pt modelId="{D8B2BDDB-E4FF-46D4-A473-55A6F3AB127A}" type="pres">
      <dgm:prSet presAssocID="{9C76822B-FBE2-468C-9041-E076E9739A3B}" presName="linear" presStyleCnt="0">
        <dgm:presLayoutVars>
          <dgm:dir/>
          <dgm:animLvl val="lvl"/>
          <dgm:resizeHandles val="exact"/>
        </dgm:presLayoutVars>
      </dgm:prSet>
      <dgm:spPr/>
    </dgm:pt>
    <dgm:pt modelId="{4F7CA487-BE4B-4CA7-B3AB-79728F7D2138}" type="pres">
      <dgm:prSet presAssocID="{5F59FD30-1B35-47C5-B7C4-52E0F1EC1C0D}" presName="parentLin" presStyleCnt="0"/>
      <dgm:spPr/>
    </dgm:pt>
    <dgm:pt modelId="{DAB5E6E0-B1AF-4291-8DF7-321E05607424}" type="pres">
      <dgm:prSet presAssocID="{5F59FD30-1B35-47C5-B7C4-52E0F1EC1C0D}" presName="parentLeftMargin" presStyleLbl="node1" presStyleIdx="0" presStyleCnt="1"/>
      <dgm:spPr/>
    </dgm:pt>
    <dgm:pt modelId="{0E69BFD9-66A5-4233-AF7D-4B7CB87CF7A7}" type="pres">
      <dgm:prSet presAssocID="{5F59FD30-1B35-47C5-B7C4-52E0F1EC1C0D}" presName="parentText" presStyleLbl="node1" presStyleIdx="0" presStyleCnt="1">
        <dgm:presLayoutVars>
          <dgm:chMax val="0"/>
          <dgm:bulletEnabled val="1"/>
        </dgm:presLayoutVars>
      </dgm:prSet>
      <dgm:spPr/>
    </dgm:pt>
    <dgm:pt modelId="{C766036D-736A-44B4-B7CA-C4D52D9471CE}" type="pres">
      <dgm:prSet presAssocID="{5F59FD30-1B35-47C5-B7C4-52E0F1EC1C0D}" presName="negativeSpace" presStyleCnt="0"/>
      <dgm:spPr/>
    </dgm:pt>
    <dgm:pt modelId="{E107C93D-CBC4-4AD1-8470-9551F9A0CB81}" type="pres">
      <dgm:prSet presAssocID="{5F59FD30-1B35-47C5-B7C4-52E0F1EC1C0D}" presName="childText" presStyleLbl="conFgAcc1" presStyleIdx="0" presStyleCnt="1">
        <dgm:presLayoutVars>
          <dgm:bulletEnabled val="1"/>
        </dgm:presLayoutVars>
      </dgm:prSet>
      <dgm:spPr/>
    </dgm:pt>
  </dgm:ptLst>
  <dgm:cxnLst>
    <dgm:cxn modelId="{2308C438-41C0-447F-9227-4BF7333F2C13}" srcId="{5F59FD30-1B35-47C5-B7C4-52E0F1EC1C0D}" destId="{D51822A4-7FDE-4156-B3A7-BBFF4539C19F}" srcOrd="0" destOrd="0" parTransId="{203A4882-481A-4FD7-BDC1-C6DB006F26D1}" sibTransId="{1854843B-76E5-485F-BABC-D254F5D8A4F7}"/>
    <dgm:cxn modelId="{FD0A8E61-B69E-49B8-8F80-D8ADC3E6D777}" type="presOf" srcId="{5F59FD30-1B35-47C5-B7C4-52E0F1EC1C0D}" destId="{DAB5E6E0-B1AF-4291-8DF7-321E05607424}" srcOrd="0" destOrd="0" presId="urn:microsoft.com/office/officeart/2005/8/layout/list1"/>
    <dgm:cxn modelId="{0A3F0D7B-E1EF-4F4C-88E5-25564416D1DF}" type="presOf" srcId="{9C76822B-FBE2-468C-9041-E076E9739A3B}" destId="{D8B2BDDB-E4FF-46D4-A473-55A6F3AB127A}" srcOrd="0" destOrd="0" presId="urn:microsoft.com/office/officeart/2005/8/layout/list1"/>
    <dgm:cxn modelId="{45650A80-9DDA-4BD8-BDDF-A5BE292BDB0F}" type="presOf" srcId="{5F59FD30-1B35-47C5-B7C4-52E0F1EC1C0D}" destId="{0E69BFD9-66A5-4233-AF7D-4B7CB87CF7A7}" srcOrd="1" destOrd="0" presId="urn:microsoft.com/office/officeart/2005/8/layout/list1"/>
    <dgm:cxn modelId="{D9586297-DF0B-4104-AAC3-7E3B83C76502}" srcId="{9C76822B-FBE2-468C-9041-E076E9739A3B}" destId="{5F59FD30-1B35-47C5-B7C4-52E0F1EC1C0D}" srcOrd="0" destOrd="0" parTransId="{2C5F101A-8C34-4818-8903-A7A8D5D3E3EC}" sibTransId="{3C1149A7-630B-4CE8-A5BE-CF6CD3B03C4C}"/>
    <dgm:cxn modelId="{70D242D1-6310-44D3-932B-DC6FB4778EAD}" type="presOf" srcId="{D51822A4-7FDE-4156-B3A7-BBFF4539C19F}" destId="{E107C93D-CBC4-4AD1-8470-9551F9A0CB81}" srcOrd="0" destOrd="0" presId="urn:microsoft.com/office/officeart/2005/8/layout/list1"/>
    <dgm:cxn modelId="{2379CE08-AD08-4B31-8698-5C9669BD627B}" type="presParOf" srcId="{D8B2BDDB-E4FF-46D4-A473-55A6F3AB127A}" destId="{4F7CA487-BE4B-4CA7-B3AB-79728F7D2138}" srcOrd="0" destOrd="0" presId="urn:microsoft.com/office/officeart/2005/8/layout/list1"/>
    <dgm:cxn modelId="{4A5F6DCD-73D5-4F4D-B082-D33315C586D8}" type="presParOf" srcId="{4F7CA487-BE4B-4CA7-B3AB-79728F7D2138}" destId="{DAB5E6E0-B1AF-4291-8DF7-321E05607424}" srcOrd="0" destOrd="0" presId="urn:microsoft.com/office/officeart/2005/8/layout/list1"/>
    <dgm:cxn modelId="{EE59BFAB-44A9-4F46-AD2A-5E366E62B676}" type="presParOf" srcId="{4F7CA487-BE4B-4CA7-B3AB-79728F7D2138}" destId="{0E69BFD9-66A5-4233-AF7D-4B7CB87CF7A7}" srcOrd="1" destOrd="0" presId="urn:microsoft.com/office/officeart/2005/8/layout/list1"/>
    <dgm:cxn modelId="{1F538300-C7F4-448A-BCF0-474492B1A57F}" type="presParOf" srcId="{D8B2BDDB-E4FF-46D4-A473-55A6F3AB127A}" destId="{C766036D-736A-44B4-B7CA-C4D52D9471CE}" srcOrd="1" destOrd="0" presId="urn:microsoft.com/office/officeart/2005/8/layout/list1"/>
    <dgm:cxn modelId="{4EAAAB4E-00E7-46D9-BB56-54261C462A4D}" type="presParOf" srcId="{D8B2BDDB-E4FF-46D4-A473-55A6F3AB127A}" destId="{E107C93D-CBC4-4AD1-8470-9551F9A0CB8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72E8C27-B014-4FAA-BC15-D44F1791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48B9BF2-D424-489E-BEC7-DE70C0115FD5}">
      <dgm:prSet phldrT="[Text]"/>
      <dgm:spPr/>
      <dgm:t>
        <a:bodyPr/>
        <a:lstStyle/>
        <a:p>
          <a:r>
            <a:rPr lang="cs-CZ" dirty="0"/>
            <a:t>Zrušení pracovního poměru ve zkušební době</a:t>
          </a:r>
        </a:p>
      </dgm:t>
    </dgm:pt>
    <dgm:pt modelId="{6FBB18B5-1E63-4492-8C42-44D890409D19}" type="parTrans" cxnId="{69831DDF-2CDE-48AF-9E75-023C455592AC}">
      <dgm:prSet/>
      <dgm:spPr/>
      <dgm:t>
        <a:bodyPr/>
        <a:lstStyle/>
        <a:p>
          <a:endParaRPr lang="cs-CZ"/>
        </a:p>
      </dgm:t>
    </dgm:pt>
    <dgm:pt modelId="{C8FE9C25-5359-43AE-907F-08AA4D3DB6A3}" type="sibTrans" cxnId="{69831DDF-2CDE-48AF-9E75-023C455592AC}">
      <dgm:prSet/>
      <dgm:spPr/>
      <dgm:t>
        <a:bodyPr/>
        <a:lstStyle/>
        <a:p>
          <a:endParaRPr lang="cs-CZ"/>
        </a:p>
      </dgm:t>
    </dgm:pt>
    <dgm:pt modelId="{69537B98-BBDC-4F0E-9263-349F77ADE370}">
      <dgm:prSet phldrT="[Text]"/>
      <dgm:spPr/>
      <dgm:t>
        <a:bodyPr/>
        <a:lstStyle/>
        <a:p>
          <a:r>
            <a:rPr lang="cs-CZ" dirty="0"/>
            <a:t>§ 66 ZP</a:t>
          </a:r>
        </a:p>
      </dgm:t>
    </dgm:pt>
    <dgm:pt modelId="{4842D0E3-08FC-430D-B83A-E92A4C900C02}" type="parTrans" cxnId="{2926B16E-A777-4305-A140-22DCDC6C8328}">
      <dgm:prSet/>
      <dgm:spPr/>
      <dgm:t>
        <a:bodyPr/>
        <a:lstStyle/>
        <a:p>
          <a:endParaRPr lang="cs-CZ"/>
        </a:p>
      </dgm:t>
    </dgm:pt>
    <dgm:pt modelId="{8B169BED-5DA0-43A2-9AA8-E11773AF92FD}" type="sibTrans" cxnId="{2926B16E-A777-4305-A140-22DCDC6C8328}">
      <dgm:prSet/>
      <dgm:spPr/>
      <dgm:t>
        <a:bodyPr/>
        <a:lstStyle/>
        <a:p>
          <a:endParaRPr lang="cs-CZ"/>
        </a:p>
      </dgm:t>
    </dgm:pt>
    <dgm:pt modelId="{E4C4498E-9290-402A-9184-702AB297C0A7}">
      <dgm:prSet phldrT="[Text]"/>
      <dgm:spPr/>
      <dgm:t>
        <a:bodyPr/>
        <a:lstStyle/>
        <a:p>
          <a:r>
            <a:rPr lang="cs-CZ" dirty="0"/>
            <a:t>Dohoda o rozvázání pracovního poměru</a:t>
          </a:r>
        </a:p>
      </dgm:t>
    </dgm:pt>
    <dgm:pt modelId="{1F3267F6-885A-4DBC-90CC-6EBF272CEC9E}" type="parTrans" cxnId="{81158537-CBA1-48F6-B3ED-7203F967081C}">
      <dgm:prSet/>
      <dgm:spPr/>
      <dgm:t>
        <a:bodyPr/>
        <a:lstStyle/>
        <a:p>
          <a:endParaRPr lang="cs-CZ"/>
        </a:p>
      </dgm:t>
    </dgm:pt>
    <dgm:pt modelId="{46E5A585-834F-4102-B17F-8D6596E163D1}" type="sibTrans" cxnId="{81158537-CBA1-48F6-B3ED-7203F967081C}">
      <dgm:prSet/>
      <dgm:spPr/>
      <dgm:t>
        <a:bodyPr/>
        <a:lstStyle/>
        <a:p>
          <a:endParaRPr lang="cs-CZ"/>
        </a:p>
      </dgm:t>
    </dgm:pt>
    <dgm:pt modelId="{2CCDF221-3EAA-454B-BD63-968B5B9970E6}">
      <dgm:prSet phldrT="[Text]"/>
      <dgm:spPr/>
      <dgm:t>
        <a:bodyPr/>
        <a:lstStyle/>
        <a:p>
          <a:r>
            <a:rPr lang="cs-CZ" dirty="0"/>
            <a:t>§ 49 ZP</a:t>
          </a:r>
        </a:p>
      </dgm:t>
    </dgm:pt>
    <dgm:pt modelId="{AB20B9A6-2AFC-423D-9991-0FAEC0817349}" type="parTrans" cxnId="{F62DF3A6-CF13-44FF-B896-81663D3E40F9}">
      <dgm:prSet/>
      <dgm:spPr/>
      <dgm:t>
        <a:bodyPr/>
        <a:lstStyle/>
        <a:p>
          <a:endParaRPr lang="cs-CZ"/>
        </a:p>
      </dgm:t>
    </dgm:pt>
    <dgm:pt modelId="{DDC8597C-D488-494E-9CE6-5DFA4320D1E4}" type="sibTrans" cxnId="{F62DF3A6-CF13-44FF-B896-81663D3E40F9}">
      <dgm:prSet/>
      <dgm:spPr/>
      <dgm:t>
        <a:bodyPr/>
        <a:lstStyle/>
        <a:p>
          <a:endParaRPr lang="cs-CZ"/>
        </a:p>
      </dgm:t>
    </dgm:pt>
    <dgm:pt modelId="{FDC4ACF4-1612-4A2C-BF22-ADCDCF2BDAD4}">
      <dgm:prSet phldrT="[Text]"/>
      <dgm:spPr/>
      <dgm:t>
        <a:bodyPr/>
        <a:lstStyle/>
        <a:p>
          <a:r>
            <a:rPr lang="cs-CZ" dirty="0"/>
            <a:t>Výpověď</a:t>
          </a:r>
        </a:p>
      </dgm:t>
    </dgm:pt>
    <dgm:pt modelId="{D5EA603D-77BA-4EA0-B7B4-81C3E641DA4D}" type="parTrans" cxnId="{A38BB7B3-E6AE-43F5-ADC6-C249D2699C16}">
      <dgm:prSet/>
      <dgm:spPr/>
      <dgm:t>
        <a:bodyPr/>
        <a:lstStyle/>
        <a:p>
          <a:endParaRPr lang="cs-CZ"/>
        </a:p>
      </dgm:t>
    </dgm:pt>
    <dgm:pt modelId="{13C871B4-39E5-4A3D-8DAE-96875BFA6CC9}" type="sibTrans" cxnId="{A38BB7B3-E6AE-43F5-ADC6-C249D2699C16}">
      <dgm:prSet/>
      <dgm:spPr/>
      <dgm:t>
        <a:bodyPr/>
        <a:lstStyle/>
        <a:p>
          <a:endParaRPr lang="cs-CZ"/>
        </a:p>
      </dgm:t>
    </dgm:pt>
    <dgm:pt modelId="{0DFCC1A2-7BB4-4B72-B41D-A95800FD2E0B}">
      <dgm:prSet phldrT="[Text]"/>
      <dgm:spPr/>
      <dgm:t>
        <a:bodyPr/>
        <a:lstStyle/>
        <a:p>
          <a:r>
            <a:rPr lang="cs-CZ" dirty="0"/>
            <a:t>ze strany zaměstnance</a:t>
          </a:r>
        </a:p>
      </dgm:t>
    </dgm:pt>
    <dgm:pt modelId="{E171F73D-A7A7-42DA-B8B2-A73051287D20}" type="parTrans" cxnId="{144EB732-BE89-4500-B3BB-7D62A88CFE42}">
      <dgm:prSet/>
      <dgm:spPr/>
      <dgm:t>
        <a:bodyPr/>
        <a:lstStyle/>
        <a:p>
          <a:endParaRPr lang="cs-CZ"/>
        </a:p>
      </dgm:t>
    </dgm:pt>
    <dgm:pt modelId="{7236D83A-EC69-4715-8D86-E13CF5E8C568}" type="sibTrans" cxnId="{144EB732-BE89-4500-B3BB-7D62A88CFE42}">
      <dgm:prSet/>
      <dgm:spPr/>
      <dgm:t>
        <a:bodyPr/>
        <a:lstStyle/>
        <a:p>
          <a:endParaRPr lang="cs-CZ"/>
        </a:p>
      </dgm:t>
    </dgm:pt>
    <dgm:pt modelId="{3710D915-BFD1-47F5-A4B8-491B0F6BC12B}">
      <dgm:prSet phldrT="[Text]"/>
      <dgm:spPr/>
      <dgm:t>
        <a:bodyPr/>
        <a:lstStyle/>
        <a:p>
          <a:r>
            <a:rPr lang="cs-CZ" dirty="0"/>
            <a:t>ze strany zaměstnavatele</a:t>
          </a:r>
        </a:p>
      </dgm:t>
    </dgm:pt>
    <dgm:pt modelId="{F81355F4-DBE5-4853-A3EF-ACCF0B86540D}" type="parTrans" cxnId="{9DB26C23-266F-4EEC-B6C3-DCB7ABE2E446}">
      <dgm:prSet/>
      <dgm:spPr/>
      <dgm:t>
        <a:bodyPr/>
        <a:lstStyle/>
        <a:p>
          <a:endParaRPr lang="cs-CZ"/>
        </a:p>
      </dgm:t>
    </dgm:pt>
    <dgm:pt modelId="{D79FF3B0-6F5B-4755-8A87-05E7D2BF688E}" type="sibTrans" cxnId="{9DB26C23-266F-4EEC-B6C3-DCB7ABE2E446}">
      <dgm:prSet/>
      <dgm:spPr/>
      <dgm:t>
        <a:bodyPr/>
        <a:lstStyle/>
        <a:p>
          <a:endParaRPr lang="cs-CZ"/>
        </a:p>
      </dgm:t>
    </dgm:pt>
    <dgm:pt modelId="{CBBF96E3-A3BD-470D-ADCF-D168A02D33C2}">
      <dgm:prSet phldrT="[Text]"/>
      <dgm:spPr/>
      <dgm:t>
        <a:bodyPr/>
        <a:lstStyle/>
        <a:p>
          <a:r>
            <a:rPr lang="cs-CZ" dirty="0"/>
            <a:t>Okamžité zrušení pracovního poměru</a:t>
          </a:r>
        </a:p>
      </dgm:t>
    </dgm:pt>
    <dgm:pt modelId="{6682CD08-514D-4A9A-A69E-270920DCBF56}" type="parTrans" cxnId="{1B6A6E19-BDDB-4745-A333-05734FF46F7B}">
      <dgm:prSet/>
      <dgm:spPr/>
      <dgm:t>
        <a:bodyPr/>
        <a:lstStyle/>
        <a:p>
          <a:endParaRPr lang="cs-CZ"/>
        </a:p>
      </dgm:t>
    </dgm:pt>
    <dgm:pt modelId="{29605C18-8763-4697-8A6D-DD65F80584F1}" type="sibTrans" cxnId="{1B6A6E19-BDDB-4745-A333-05734FF46F7B}">
      <dgm:prSet/>
      <dgm:spPr/>
      <dgm:t>
        <a:bodyPr/>
        <a:lstStyle/>
        <a:p>
          <a:endParaRPr lang="cs-CZ"/>
        </a:p>
      </dgm:t>
    </dgm:pt>
    <dgm:pt modelId="{06C1E117-864D-45B7-A274-B18056A59F5A}">
      <dgm:prSet phldrT="[Text]"/>
      <dgm:spPr/>
      <dgm:t>
        <a:bodyPr/>
        <a:lstStyle/>
        <a:p>
          <a:r>
            <a:rPr lang="cs-CZ" dirty="0"/>
            <a:t>§ 50 a násl. ZP</a:t>
          </a:r>
        </a:p>
      </dgm:t>
    </dgm:pt>
    <dgm:pt modelId="{FD530217-8B94-43DA-A84C-041AAABB0583}" type="parTrans" cxnId="{E05790FB-47C2-430A-9356-12BE71CE6A31}">
      <dgm:prSet/>
      <dgm:spPr/>
      <dgm:t>
        <a:bodyPr/>
        <a:lstStyle/>
        <a:p>
          <a:endParaRPr lang="cs-CZ"/>
        </a:p>
      </dgm:t>
    </dgm:pt>
    <dgm:pt modelId="{49EC6E3F-7860-4231-B60D-D0F45B05AC90}" type="sibTrans" cxnId="{E05790FB-47C2-430A-9356-12BE71CE6A31}">
      <dgm:prSet/>
      <dgm:spPr/>
      <dgm:t>
        <a:bodyPr/>
        <a:lstStyle/>
        <a:p>
          <a:endParaRPr lang="cs-CZ"/>
        </a:p>
      </dgm:t>
    </dgm:pt>
    <dgm:pt modelId="{C8873F63-2C82-46DC-9D01-44F6E05951AA}" type="pres">
      <dgm:prSet presAssocID="{872E8C27-B014-4FAA-BC15-D44F17918CCE}" presName="linear" presStyleCnt="0">
        <dgm:presLayoutVars>
          <dgm:animLvl val="lvl"/>
          <dgm:resizeHandles val="exact"/>
        </dgm:presLayoutVars>
      </dgm:prSet>
      <dgm:spPr/>
    </dgm:pt>
    <dgm:pt modelId="{A448C1DB-029A-4DD2-84D3-319F2DC36D4C}" type="pres">
      <dgm:prSet presAssocID="{648B9BF2-D424-489E-BEC7-DE70C0115FD5}" presName="parentText" presStyleLbl="node1" presStyleIdx="0" presStyleCnt="4">
        <dgm:presLayoutVars>
          <dgm:chMax val="0"/>
          <dgm:bulletEnabled val="1"/>
        </dgm:presLayoutVars>
      </dgm:prSet>
      <dgm:spPr/>
    </dgm:pt>
    <dgm:pt modelId="{03B2F52A-2E3B-42E9-84EB-86D2F75510F4}" type="pres">
      <dgm:prSet presAssocID="{648B9BF2-D424-489E-BEC7-DE70C0115FD5}" presName="childText" presStyleLbl="revTx" presStyleIdx="0" presStyleCnt="3">
        <dgm:presLayoutVars>
          <dgm:bulletEnabled val="1"/>
        </dgm:presLayoutVars>
      </dgm:prSet>
      <dgm:spPr/>
    </dgm:pt>
    <dgm:pt modelId="{BCE3CB0C-851F-4D6B-A735-50FB9845F8BF}" type="pres">
      <dgm:prSet presAssocID="{E4C4498E-9290-402A-9184-702AB297C0A7}" presName="parentText" presStyleLbl="node1" presStyleIdx="1" presStyleCnt="4">
        <dgm:presLayoutVars>
          <dgm:chMax val="0"/>
          <dgm:bulletEnabled val="1"/>
        </dgm:presLayoutVars>
      </dgm:prSet>
      <dgm:spPr/>
    </dgm:pt>
    <dgm:pt modelId="{040AE720-61C1-4EA4-BDA8-C01E73D30306}" type="pres">
      <dgm:prSet presAssocID="{E4C4498E-9290-402A-9184-702AB297C0A7}" presName="childText" presStyleLbl="revTx" presStyleIdx="1" presStyleCnt="3">
        <dgm:presLayoutVars>
          <dgm:bulletEnabled val="1"/>
        </dgm:presLayoutVars>
      </dgm:prSet>
      <dgm:spPr/>
    </dgm:pt>
    <dgm:pt modelId="{E260A071-BF3D-4907-9AE3-6896C7826469}" type="pres">
      <dgm:prSet presAssocID="{FDC4ACF4-1612-4A2C-BF22-ADCDCF2BDAD4}" presName="parentText" presStyleLbl="node1" presStyleIdx="2" presStyleCnt="4">
        <dgm:presLayoutVars>
          <dgm:chMax val="0"/>
          <dgm:bulletEnabled val="1"/>
        </dgm:presLayoutVars>
      </dgm:prSet>
      <dgm:spPr/>
    </dgm:pt>
    <dgm:pt modelId="{E810376F-ACFD-41FC-BB3B-EA44E4BF2D60}" type="pres">
      <dgm:prSet presAssocID="{FDC4ACF4-1612-4A2C-BF22-ADCDCF2BDAD4}" presName="childText" presStyleLbl="revTx" presStyleIdx="2" presStyleCnt="3">
        <dgm:presLayoutVars>
          <dgm:bulletEnabled val="1"/>
        </dgm:presLayoutVars>
      </dgm:prSet>
      <dgm:spPr/>
    </dgm:pt>
    <dgm:pt modelId="{726CB703-CEF2-45B8-9DA8-4F188F1D8503}" type="pres">
      <dgm:prSet presAssocID="{CBBF96E3-A3BD-470D-ADCF-D168A02D33C2}" presName="parentText" presStyleLbl="node1" presStyleIdx="3" presStyleCnt="4">
        <dgm:presLayoutVars>
          <dgm:chMax val="0"/>
          <dgm:bulletEnabled val="1"/>
        </dgm:presLayoutVars>
      </dgm:prSet>
      <dgm:spPr/>
    </dgm:pt>
  </dgm:ptLst>
  <dgm:cxnLst>
    <dgm:cxn modelId="{DE25CF05-E490-4664-B8DE-39D50209F516}" type="presOf" srcId="{648B9BF2-D424-489E-BEC7-DE70C0115FD5}" destId="{A448C1DB-029A-4DD2-84D3-319F2DC36D4C}" srcOrd="0" destOrd="0" presId="urn:microsoft.com/office/officeart/2005/8/layout/vList2"/>
    <dgm:cxn modelId="{18F32B0A-24C7-451F-9ABD-5242407ECDAC}" type="presOf" srcId="{E4C4498E-9290-402A-9184-702AB297C0A7}" destId="{BCE3CB0C-851F-4D6B-A735-50FB9845F8BF}" srcOrd="0" destOrd="0" presId="urn:microsoft.com/office/officeart/2005/8/layout/vList2"/>
    <dgm:cxn modelId="{1B6A6E19-BDDB-4745-A333-05734FF46F7B}" srcId="{872E8C27-B014-4FAA-BC15-D44F17918CCE}" destId="{CBBF96E3-A3BD-470D-ADCF-D168A02D33C2}" srcOrd="3" destOrd="0" parTransId="{6682CD08-514D-4A9A-A69E-270920DCBF56}" sibTransId="{29605C18-8763-4697-8A6D-DD65F80584F1}"/>
    <dgm:cxn modelId="{9DB26C23-266F-4EEC-B6C3-DCB7ABE2E446}" srcId="{FDC4ACF4-1612-4A2C-BF22-ADCDCF2BDAD4}" destId="{3710D915-BFD1-47F5-A4B8-491B0F6BC12B}" srcOrd="2" destOrd="0" parTransId="{F81355F4-DBE5-4853-A3EF-ACCF0B86540D}" sibTransId="{D79FF3B0-6F5B-4755-8A87-05E7D2BF688E}"/>
    <dgm:cxn modelId="{144EB732-BE89-4500-B3BB-7D62A88CFE42}" srcId="{FDC4ACF4-1612-4A2C-BF22-ADCDCF2BDAD4}" destId="{0DFCC1A2-7BB4-4B72-B41D-A95800FD2E0B}" srcOrd="1" destOrd="0" parTransId="{E171F73D-A7A7-42DA-B8B2-A73051287D20}" sibTransId="{7236D83A-EC69-4715-8D86-E13CF5E8C568}"/>
    <dgm:cxn modelId="{81158537-CBA1-48F6-B3ED-7203F967081C}" srcId="{872E8C27-B014-4FAA-BC15-D44F17918CCE}" destId="{E4C4498E-9290-402A-9184-702AB297C0A7}" srcOrd="1" destOrd="0" parTransId="{1F3267F6-885A-4DBC-90CC-6EBF272CEC9E}" sibTransId="{46E5A585-834F-4102-B17F-8D6596E163D1}"/>
    <dgm:cxn modelId="{D7455245-BA3B-4EBC-BCA5-C4D27908DF49}" type="presOf" srcId="{06C1E117-864D-45B7-A274-B18056A59F5A}" destId="{E810376F-ACFD-41FC-BB3B-EA44E4BF2D60}" srcOrd="0" destOrd="0" presId="urn:microsoft.com/office/officeart/2005/8/layout/vList2"/>
    <dgm:cxn modelId="{9781DD4A-0902-4FAA-A6E7-36AC3907C278}" type="presOf" srcId="{FDC4ACF4-1612-4A2C-BF22-ADCDCF2BDAD4}" destId="{E260A071-BF3D-4907-9AE3-6896C7826469}" srcOrd="0" destOrd="0" presId="urn:microsoft.com/office/officeart/2005/8/layout/vList2"/>
    <dgm:cxn modelId="{1E9AEA4B-83AB-4B23-AFF7-EF4413DA7482}" type="presOf" srcId="{2CCDF221-3EAA-454B-BD63-968B5B9970E6}" destId="{040AE720-61C1-4EA4-BDA8-C01E73D30306}" srcOrd="0" destOrd="0" presId="urn:microsoft.com/office/officeart/2005/8/layout/vList2"/>
    <dgm:cxn modelId="{2926B16E-A777-4305-A140-22DCDC6C8328}" srcId="{648B9BF2-D424-489E-BEC7-DE70C0115FD5}" destId="{69537B98-BBDC-4F0E-9263-349F77ADE370}" srcOrd="0" destOrd="0" parTransId="{4842D0E3-08FC-430D-B83A-E92A4C900C02}" sibTransId="{8B169BED-5DA0-43A2-9AA8-E11773AF92FD}"/>
    <dgm:cxn modelId="{EFDBE34E-EE80-4645-873D-933963D7CB02}" type="presOf" srcId="{69537B98-BBDC-4F0E-9263-349F77ADE370}" destId="{03B2F52A-2E3B-42E9-84EB-86D2F75510F4}" srcOrd="0" destOrd="0" presId="urn:microsoft.com/office/officeart/2005/8/layout/vList2"/>
    <dgm:cxn modelId="{9022C392-F78F-4AA4-AF46-C74E47F9F0C2}" type="presOf" srcId="{0DFCC1A2-7BB4-4B72-B41D-A95800FD2E0B}" destId="{E810376F-ACFD-41FC-BB3B-EA44E4BF2D60}" srcOrd="0" destOrd="1" presId="urn:microsoft.com/office/officeart/2005/8/layout/vList2"/>
    <dgm:cxn modelId="{F62DF3A6-CF13-44FF-B896-81663D3E40F9}" srcId="{E4C4498E-9290-402A-9184-702AB297C0A7}" destId="{2CCDF221-3EAA-454B-BD63-968B5B9970E6}" srcOrd="0" destOrd="0" parTransId="{AB20B9A6-2AFC-423D-9991-0FAEC0817349}" sibTransId="{DDC8597C-D488-494E-9CE6-5DFA4320D1E4}"/>
    <dgm:cxn modelId="{A38BB7B3-E6AE-43F5-ADC6-C249D2699C16}" srcId="{872E8C27-B014-4FAA-BC15-D44F17918CCE}" destId="{FDC4ACF4-1612-4A2C-BF22-ADCDCF2BDAD4}" srcOrd="2" destOrd="0" parTransId="{D5EA603D-77BA-4EA0-B7B4-81C3E641DA4D}" sibTransId="{13C871B4-39E5-4A3D-8DAE-96875BFA6CC9}"/>
    <dgm:cxn modelId="{2F2B05D0-70BD-4242-82A8-665CCBE68D85}" type="presOf" srcId="{3710D915-BFD1-47F5-A4B8-491B0F6BC12B}" destId="{E810376F-ACFD-41FC-BB3B-EA44E4BF2D60}" srcOrd="0" destOrd="2" presId="urn:microsoft.com/office/officeart/2005/8/layout/vList2"/>
    <dgm:cxn modelId="{69831DDF-2CDE-48AF-9E75-023C455592AC}" srcId="{872E8C27-B014-4FAA-BC15-D44F17918CCE}" destId="{648B9BF2-D424-489E-BEC7-DE70C0115FD5}" srcOrd="0" destOrd="0" parTransId="{6FBB18B5-1E63-4492-8C42-44D890409D19}" sibTransId="{C8FE9C25-5359-43AE-907F-08AA4D3DB6A3}"/>
    <dgm:cxn modelId="{481F6FE7-080C-4028-A380-2D95E76CF79A}" type="presOf" srcId="{CBBF96E3-A3BD-470D-ADCF-D168A02D33C2}" destId="{726CB703-CEF2-45B8-9DA8-4F188F1D8503}" srcOrd="0" destOrd="0" presId="urn:microsoft.com/office/officeart/2005/8/layout/vList2"/>
    <dgm:cxn modelId="{E05790FB-47C2-430A-9356-12BE71CE6A31}" srcId="{FDC4ACF4-1612-4A2C-BF22-ADCDCF2BDAD4}" destId="{06C1E117-864D-45B7-A274-B18056A59F5A}" srcOrd="0" destOrd="0" parTransId="{FD530217-8B94-43DA-A84C-041AAABB0583}" sibTransId="{49EC6E3F-7860-4231-B60D-D0F45B05AC90}"/>
    <dgm:cxn modelId="{0DFCD5FC-7731-4ACA-9FE8-E6510632FACC}" type="presOf" srcId="{872E8C27-B014-4FAA-BC15-D44F17918CCE}" destId="{C8873F63-2C82-46DC-9D01-44F6E05951AA}" srcOrd="0" destOrd="0" presId="urn:microsoft.com/office/officeart/2005/8/layout/vList2"/>
    <dgm:cxn modelId="{AB2E56DA-4287-4E2C-83E5-38786AF15645}" type="presParOf" srcId="{C8873F63-2C82-46DC-9D01-44F6E05951AA}" destId="{A448C1DB-029A-4DD2-84D3-319F2DC36D4C}" srcOrd="0" destOrd="0" presId="urn:microsoft.com/office/officeart/2005/8/layout/vList2"/>
    <dgm:cxn modelId="{4A51CD87-2910-43F4-B72A-934BBFEDA438}" type="presParOf" srcId="{C8873F63-2C82-46DC-9D01-44F6E05951AA}" destId="{03B2F52A-2E3B-42E9-84EB-86D2F75510F4}" srcOrd="1" destOrd="0" presId="urn:microsoft.com/office/officeart/2005/8/layout/vList2"/>
    <dgm:cxn modelId="{0A496AB0-E279-4283-9ECF-8D5E175A46C1}" type="presParOf" srcId="{C8873F63-2C82-46DC-9D01-44F6E05951AA}" destId="{BCE3CB0C-851F-4D6B-A735-50FB9845F8BF}" srcOrd="2" destOrd="0" presId="urn:microsoft.com/office/officeart/2005/8/layout/vList2"/>
    <dgm:cxn modelId="{74B42536-760B-4337-94E0-E2979D50A00D}" type="presParOf" srcId="{C8873F63-2C82-46DC-9D01-44F6E05951AA}" destId="{040AE720-61C1-4EA4-BDA8-C01E73D30306}" srcOrd="3" destOrd="0" presId="urn:microsoft.com/office/officeart/2005/8/layout/vList2"/>
    <dgm:cxn modelId="{9325BC52-47D1-44EF-8BCE-93FDCF9FC970}" type="presParOf" srcId="{C8873F63-2C82-46DC-9D01-44F6E05951AA}" destId="{E260A071-BF3D-4907-9AE3-6896C7826469}" srcOrd="4" destOrd="0" presId="urn:microsoft.com/office/officeart/2005/8/layout/vList2"/>
    <dgm:cxn modelId="{D5F86595-EB59-4D6E-8984-EABC01DAB0C0}" type="presParOf" srcId="{C8873F63-2C82-46DC-9D01-44F6E05951AA}" destId="{E810376F-ACFD-41FC-BB3B-EA44E4BF2D60}" srcOrd="5" destOrd="0" presId="urn:microsoft.com/office/officeart/2005/8/layout/vList2"/>
    <dgm:cxn modelId="{155B7E51-FFAE-415C-B4F8-FCBE60FA6BEB}" type="presParOf" srcId="{C8873F63-2C82-46DC-9D01-44F6E05951AA}" destId="{726CB703-CEF2-45B8-9DA8-4F188F1D8503}"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D15EB9-5221-41CE-AB90-79F652B8357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cs-CZ"/>
        </a:p>
      </dgm:t>
    </dgm:pt>
    <dgm:pt modelId="{94AEBD77-F258-4101-A85D-BE945A21C25E}">
      <dgm:prSet phldrT="[Text]"/>
      <dgm:spPr/>
      <dgm:t>
        <a:bodyPr/>
        <a:lstStyle/>
        <a:p>
          <a:r>
            <a:rPr lang="cs-CZ" dirty="0"/>
            <a:t>platně sjednaná zkušební doba </a:t>
          </a:r>
        </a:p>
      </dgm:t>
    </dgm:pt>
    <dgm:pt modelId="{A068D0BC-7859-4E7B-893C-D2D11F42960E}" type="parTrans" cxnId="{C2E538C5-7475-422B-8691-7F89E9987C2E}">
      <dgm:prSet/>
      <dgm:spPr/>
      <dgm:t>
        <a:bodyPr/>
        <a:lstStyle/>
        <a:p>
          <a:endParaRPr lang="cs-CZ"/>
        </a:p>
      </dgm:t>
    </dgm:pt>
    <dgm:pt modelId="{435BE36A-FCA8-4335-85DD-ED145C3DF5F3}" type="sibTrans" cxnId="{C2E538C5-7475-422B-8691-7F89E9987C2E}">
      <dgm:prSet/>
      <dgm:spPr/>
      <dgm:t>
        <a:bodyPr/>
        <a:lstStyle/>
        <a:p>
          <a:endParaRPr lang="cs-CZ"/>
        </a:p>
      </dgm:t>
    </dgm:pt>
    <dgm:pt modelId="{6FCB46CD-863F-4D4B-B70D-55BF97BFE495}">
      <dgm:prSet phldrT="[Text]"/>
      <dgm:spPr/>
      <dgm:t>
        <a:bodyPr/>
        <a:lstStyle/>
        <a:p>
          <a:r>
            <a:rPr lang="cs-CZ" dirty="0"/>
            <a:t>písemná forma právního jednání vyjadřujícího vůli zrušit pracovní poměr ve zkušební době</a:t>
          </a:r>
        </a:p>
      </dgm:t>
    </dgm:pt>
    <dgm:pt modelId="{FB3814E1-1FD7-4FC9-B58E-59A68D3C68DF}" type="parTrans" cxnId="{911CF2AC-8CC0-4A2A-89F1-670745D86DBC}">
      <dgm:prSet/>
      <dgm:spPr/>
      <dgm:t>
        <a:bodyPr/>
        <a:lstStyle/>
        <a:p>
          <a:endParaRPr lang="cs-CZ"/>
        </a:p>
      </dgm:t>
    </dgm:pt>
    <dgm:pt modelId="{B84F6817-B70D-4509-8DDA-B7782F4BB11F}" type="sibTrans" cxnId="{911CF2AC-8CC0-4A2A-89F1-670745D86DBC}">
      <dgm:prSet/>
      <dgm:spPr/>
      <dgm:t>
        <a:bodyPr/>
        <a:lstStyle/>
        <a:p>
          <a:endParaRPr lang="cs-CZ"/>
        </a:p>
      </dgm:t>
    </dgm:pt>
    <dgm:pt modelId="{71B088E0-F44A-445F-8F8A-BFB8B1079092}">
      <dgm:prSet phldrT="[Text]"/>
      <dgm:spPr/>
      <dgm:t>
        <a:bodyPr/>
        <a:lstStyle/>
        <a:p>
          <a:r>
            <a:rPr lang="cs-CZ" dirty="0"/>
            <a:t>doručení druhé straně (§ 334 a násl. ZP)</a:t>
          </a:r>
        </a:p>
      </dgm:t>
    </dgm:pt>
    <dgm:pt modelId="{73F0D6B8-8858-4CC4-A0C5-B0DA9D22B100}" type="parTrans" cxnId="{323BB839-0F18-421E-9D91-CB8D887067A6}">
      <dgm:prSet/>
      <dgm:spPr/>
      <dgm:t>
        <a:bodyPr/>
        <a:lstStyle/>
        <a:p>
          <a:endParaRPr lang="cs-CZ"/>
        </a:p>
      </dgm:t>
    </dgm:pt>
    <dgm:pt modelId="{52777ACE-E1BE-43D8-9456-317A35BF6B7F}" type="sibTrans" cxnId="{323BB839-0F18-421E-9D91-CB8D887067A6}">
      <dgm:prSet/>
      <dgm:spPr/>
      <dgm:t>
        <a:bodyPr/>
        <a:lstStyle/>
        <a:p>
          <a:endParaRPr lang="cs-CZ"/>
        </a:p>
      </dgm:t>
    </dgm:pt>
    <dgm:pt modelId="{D97AA6F9-9D51-4371-909B-CF70C0FE875B}">
      <dgm:prSet phldrT="[Text]"/>
      <dgm:spPr/>
      <dgm:t>
        <a:bodyPr/>
        <a:lstStyle/>
        <a:p>
          <a:r>
            <a:rPr lang="cs-CZ" dirty="0"/>
            <a:t>zrušení pracovního poměru ve zkušební době</a:t>
          </a:r>
        </a:p>
      </dgm:t>
    </dgm:pt>
    <dgm:pt modelId="{F33C3F49-DCFC-4DA6-A019-460C26D112F0}" type="parTrans" cxnId="{5DA588CE-8345-41E4-A2D9-59582969E65B}">
      <dgm:prSet/>
      <dgm:spPr/>
      <dgm:t>
        <a:bodyPr/>
        <a:lstStyle/>
        <a:p>
          <a:endParaRPr lang="cs-CZ"/>
        </a:p>
      </dgm:t>
    </dgm:pt>
    <dgm:pt modelId="{D336217C-2319-412B-BC15-6A24307E98E0}" type="sibTrans" cxnId="{5DA588CE-8345-41E4-A2D9-59582969E65B}">
      <dgm:prSet/>
      <dgm:spPr/>
      <dgm:t>
        <a:bodyPr/>
        <a:lstStyle/>
        <a:p>
          <a:endParaRPr lang="cs-CZ"/>
        </a:p>
      </dgm:t>
    </dgm:pt>
    <dgm:pt modelId="{59999092-2560-410C-B2CF-267D85D0E1F4}" type="pres">
      <dgm:prSet presAssocID="{6ED15EB9-5221-41CE-AB90-79F652B83575}" presName="Name0" presStyleCnt="0">
        <dgm:presLayoutVars>
          <dgm:chMax val="4"/>
          <dgm:resizeHandles val="exact"/>
        </dgm:presLayoutVars>
      </dgm:prSet>
      <dgm:spPr/>
    </dgm:pt>
    <dgm:pt modelId="{143EA1B7-01F6-45AF-9158-03488A72561D}" type="pres">
      <dgm:prSet presAssocID="{6ED15EB9-5221-41CE-AB90-79F652B83575}" presName="ellipse" presStyleLbl="trBgShp" presStyleIdx="0" presStyleCnt="1" custLinFactNeighborX="1108" custLinFactNeighborY="-3722"/>
      <dgm:spPr/>
    </dgm:pt>
    <dgm:pt modelId="{96B257F1-624D-4552-BEAC-24B9AC5EFF4B}" type="pres">
      <dgm:prSet presAssocID="{6ED15EB9-5221-41CE-AB90-79F652B83575}" presName="arrow1" presStyleLbl="fgShp" presStyleIdx="0" presStyleCnt="1" custLinFactNeighborX="7116"/>
      <dgm:spPr/>
    </dgm:pt>
    <dgm:pt modelId="{2D019C59-A269-4562-9CBB-CFBF46795DFB}" type="pres">
      <dgm:prSet presAssocID="{6ED15EB9-5221-41CE-AB90-79F652B83575}" presName="rectangle" presStyleLbl="revTx" presStyleIdx="0" presStyleCnt="1" custLinFactNeighborX="5190" custLinFactNeighborY="15625">
        <dgm:presLayoutVars>
          <dgm:bulletEnabled val="1"/>
        </dgm:presLayoutVars>
      </dgm:prSet>
      <dgm:spPr/>
    </dgm:pt>
    <dgm:pt modelId="{7F881957-2B64-423B-9E10-5D1221445628}" type="pres">
      <dgm:prSet presAssocID="{6FCB46CD-863F-4D4B-B70D-55BF97BFE495}" presName="item1" presStyleLbl="node1" presStyleIdx="0" presStyleCnt="3">
        <dgm:presLayoutVars>
          <dgm:bulletEnabled val="1"/>
        </dgm:presLayoutVars>
      </dgm:prSet>
      <dgm:spPr/>
    </dgm:pt>
    <dgm:pt modelId="{67E3BD31-5F65-4239-961E-20B237586F33}" type="pres">
      <dgm:prSet presAssocID="{71B088E0-F44A-445F-8F8A-BFB8B1079092}" presName="item2" presStyleLbl="node1" presStyleIdx="1" presStyleCnt="3">
        <dgm:presLayoutVars>
          <dgm:bulletEnabled val="1"/>
        </dgm:presLayoutVars>
      </dgm:prSet>
      <dgm:spPr/>
    </dgm:pt>
    <dgm:pt modelId="{D7C8E36C-1550-4286-B775-2E2EC3716756}" type="pres">
      <dgm:prSet presAssocID="{D97AA6F9-9D51-4371-909B-CF70C0FE875B}" presName="item3" presStyleLbl="node1" presStyleIdx="2" presStyleCnt="3" custLinFactNeighborX="11620" custLinFactNeighborY="-3946">
        <dgm:presLayoutVars>
          <dgm:bulletEnabled val="1"/>
        </dgm:presLayoutVars>
      </dgm:prSet>
      <dgm:spPr/>
    </dgm:pt>
    <dgm:pt modelId="{608A433A-FF96-4928-BF1C-5DBD4DD6BE37}" type="pres">
      <dgm:prSet presAssocID="{6ED15EB9-5221-41CE-AB90-79F652B83575}" presName="funnel" presStyleLbl="trAlignAcc1" presStyleIdx="0" presStyleCnt="1" custLinFactNeighborX="353" custLinFactNeighborY="-893"/>
      <dgm:spPr/>
    </dgm:pt>
  </dgm:ptLst>
  <dgm:cxnLst>
    <dgm:cxn modelId="{323BB839-0F18-421E-9D91-CB8D887067A6}" srcId="{6ED15EB9-5221-41CE-AB90-79F652B83575}" destId="{71B088E0-F44A-445F-8F8A-BFB8B1079092}" srcOrd="2" destOrd="0" parTransId="{73F0D6B8-8858-4CC4-A0C5-B0DA9D22B100}" sibTransId="{52777ACE-E1BE-43D8-9456-317A35BF6B7F}"/>
    <dgm:cxn modelId="{2C8E0A3E-7BF0-4768-8730-34ACE2980FE2}" type="presOf" srcId="{6FCB46CD-863F-4D4B-B70D-55BF97BFE495}" destId="{67E3BD31-5F65-4239-961E-20B237586F33}" srcOrd="0" destOrd="0" presId="urn:microsoft.com/office/officeart/2005/8/layout/funnel1"/>
    <dgm:cxn modelId="{06060A8C-5C1D-435C-A9EC-1AB11BB06628}" type="presOf" srcId="{94AEBD77-F258-4101-A85D-BE945A21C25E}" destId="{D7C8E36C-1550-4286-B775-2E2EC3716756}" srcOrd="0" destOrd="0" presId="urn:microsoft.com/office/officeart/2005/8/layout/funnel1"/>
    <dgm:cxn modelId="{911CF2AC-8CC0-4A2A-89F1-670745D86DBC}" srcId="{6ED15EB9-5221-41CE-AB90-79F652B83575}" destId="{6FCB46CD-863F-4D4B-B70D-55BF97BFE495}" srcOrd="1" destOrd="0" parTransId="{FB3814E1-1FD7-4FC9-B58E-59A68D3C68DF}" sibTransId="{B84F6817-B70D-4509-8DDA-B7782F4BB11F}"/>
    <dgm:cxn modelId="{E5D3BAB7-090F-424C-B866-37992C6E1440}" type="presOf" srcId="{6ED15EB9-5221-41CE-AB90-79F652B83575}" destId="{59999092-2560-410C-B2CF-267D85D0E1F4}" srcOrd="0" destOrd="0" presId="urn:microsoft.com/office/officeart/2005/8/layout/funnel1"/>
    <dgm:cxn modelId="{256396BC-FD36-48B4-A2E6-A1E998BC79D4}" type="presOf" srcId="{D97AA6F9-9D51-4371-909B-CF70C0FE875B}" destId="{2D019C59-A269-4562-9CBB-CFBF46795DFB}" srcOrd="0" destOrd="0" presId="urn:microsoft.com/office/officeart/2005/8/layout/funnel1"/>
    <dgm:cxn modelId="{C2E538C5-7475-422B-8691-7F89E9987C2E}" srcId="{6ED15EB9-5221-41CE-AB90-79F652B83575}" destId="{94AEBD77-F258-4101-A85D-BE945A21C25E}" srcOrd="0" destOrd="0" parTransId="{A068D0BC-7859-4E7B-893C-D2D11F42960E}" sibTransId="{435BE36A-FCA8-4335-85DD-ED145C3DF5F3}"/>
    <dgm:cxn modelId="{5DA588CE-8345-41E4-A2D9-59582969E65B}" srcId="{6ED15EB9-5221-41CE-AB90-79F652B83575}" destId="{D97AA6F9-9D51-4371-909B-CF70C0FE875B}" srcOrd="3" destOrd="0" parTransId="{F33C3F49-DCFC-4DA6-A019-460C26D112F0}" sibTransId="{D336217C-2319-412B-BC15-6A24307E98E0}"/>
    <dgm:cxn modelId="{A62084CF-80EA-4455-8B07-95CE85FEF98A}" type="presOf" srcId="{71B088E0-F44A-445F-8F8A-BFB8B1079092}" destId="{7F881957-2B64-423B-9E10-5D1221445628}" srcOrd="0" destOrd="0" presId="urn:microsoft.com/office/officeart/2005/8/layout/funnel1"/>
    <dgm:cxn modelId="{4865C961-EFD2-4C53-9D24-78EDB6A73D7B}" type="presParOf" srcId="{59999092-2560-410C-B2CF-267D85D0E1F4}" destId="{143EA1B7-01F6-45AF-9158-03488A72561D}" srcOrd="0" destOrd="0" presId="urn:microsoft.com/office/officeart/2005/8/layout/funnel1"/>
    <dgm:cxn modelId="{15C0C3B3-E582-479D-90AC-A4F64E3700D2}" type="presParOf" srcId="{59999092-2560-410C-B2CF-267D85D0E1F4}" destId="{96B257F1-624D-4552-BEAC-24B9AC5EFF4B}" srcOrd="1" destOrd="0" presId="urn:microsoft.com/office/officeart/2005/8/layout/funnel1"/>
    <dgm:cxn modelId="{4131CAD3-4652-4A84-862D-0E4C72BF5756}" type="presParOf" srcId="{59999092-2560-410C-B2CF-267D85D0E1F4}" destId="{2D019C59-A269-4562-9CBB-CFBF46795DFB}" srcOrd="2" destOrd="0" presId="urn:microsoft.com/office/officeart/2005/8/layout/funnel1"/>
    <dgm:cxn modelId="{E3B946B1-3EA3-4BDC-B04A-8BF5B96A7BE8}" type="presParOf" srcId="{59999092-2560-410C-B2CF-267D85D0E1F4}" destId="{7F881957-2B64-423B-9E10-5D1221445628}" srcOrd="3" destOrd="0" presId="urn:microsoft.com/office/officeart/2005/8/layout/funnel1"/>
    <dgm:cxn modelId="{AAC881AA-CEF4-4960-84F5-FD0FEC931B6D}" type="presParOf" srcId="{59999092-2560-410C-B2CF-267D85D0E1F4}" destId="{67E3BD31-5F65-4239-961E-20B237586F33}" srcOrd="4" destOrd="0" presId="urn:microsoft.com/office/officeart/2005/8/layout/funnel1"/>
    <dgm:cxn modelId="{0603332A-E76D-422F-A074-F0EACEEBC037}" type="presParOf" srcId="{59999092-2560-410C-B2CF-267D85D0E1F4}" destId="{D7C8E36C-1550-4286-B775-2E2EC3716756}" srcOrd="5" destOrd="0" presId="urn:microsoft.com/office/officeart/2005/8/layout/funnel1"/>
    <dgm:cxn modelId="{13A6F954-EDD3-4EC4-81AB-DEC61B5EEA2C}" type="presParOf" srcId="{59999092-2560-410C-B2CF-267D85D0E1F4}" destId="{608A433A-FF96-4928-BF1C-5DBD4DD6BE3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C7F26-0DD6-4B2C-8390-B1F7B23C7DF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9E6726AB-25A4-4085-A904-5E27DD169F76}">
      <dgm:prSet phldrT="[Text]"/>
      <dgm:spPr/>
      <dgm:t>
        <a:bodyPr/>
        <a:lstStyle/>
        <a:p>
          <a:r>
            <a:rPr lang="cs-CZ" dirty="0"/>
            <a:t>Systém pracovního práva</a:t>
          </a:r>
        </a:p>
      </dgm:t>
    </dgm:pt>
    <dgm:pt modelId="{A7964314-60CB-4122-89D9-D3180D44AD30}" type="parTrans" cxnId="{86976645-EE97-4CF2-BE81-41E7C7400B32}">
      <dgm:prSet/>
      <dgm:spPr/>
      <dgm:t>
        <a:bodyPr/>
        <a:lstStyle/>
        <a:p>
          <a:endParaRPr lang="cs-CZ"/>
        </a:p>
      </dgm:t>
    </dgm:pt>
    <dgm:pt modelId="{A266C091-51AC-4696-87DA-229C3536D942}" type="sibTrans" cxnId="{86976645-EE97-4CF2-BE81-41E7C7400B32}">
      <dgm:prSet/>
      <dgm:spPr/>
      <dgm:t>
        <a:bodyPr/>
        <a:lstStyle/>
        <a:p>
          <a:endParaRPr lang="cs-CZ"/>
        </a:p>
      </dgm:t>
    </dgm:pt>
    <dgm:pt modelId="{3D3D2999-0F9E-462E-82E8-C1AB4DFE79EB}">
      <dgm:prSet phldrT="[Text]"/>
      <dgm:spPr/>
      <dgm:t>
        <a:bodyPr/>
        <a:lstStyle/>
        <a:p>
          <a:r>
            <a:rPr lang="cs-CZ" dirty="0"/>
            <a:t>individuální pracovní právo</a:t>
          </a:r>
        </a:p>
      </dgm:t>
    </dgm:pt>
    <dgm:pt modelId="{9CAD21E7-E40D-4BCF-9342-7E3CA3775F7C}" type="parTrans" cxnId="{924EA5E9-549C-4D68-A26E-12FDB6ECE864}">
      <dgm:prSet/>
      <dgm:spPr/>
      <dgm:t>
        <a:bodyPr/>
        <a:lstStyle/>
        <a:p>
          <a:endParaRPr lang="cs-CZ"/>
        </a:p>
      </dgm:t>
    </dgm:pt>
    <dgm:pt modelId="{8AEB91C4-C7C7-4235-AFAA-C72268AB79DC}" type="sibTrans" cxnId="{924EA5E9-549C-4D68-A26E-12FDB6ECE864}">
      <dgm:prSet/>
      <dgm:spPr/>
      <dgm:t>
        <a:bodyPr/>
        <a:lstStyle/>
        <a:p>
          <a:endParaRPr lang="cs-CZ"/>
        </a:p>
      </dgm:t>
    </dgm:pt>
    <dgm:pt modelId="{0287ECBA-9262-4B37-BABC-E84A47C6768E}">
      <dgm:prSet phldrT="[Text]"/>
      <dgm:spPr/>
      <dgm:t>
        <a:bodyPr/>
        <a:lstStyle/>
        <a:p>
          <a:r>
            <a:rPr lang="cs-CZ" dirty="0"/>
            <a:t>kolektivní pracovní právo</a:t>
          </a:r>
        </a:p>
      </dgm:t>
    </dgm:pt>
    <dgm:pt modelId="{04242601-2E6B-4EDE-8E38-AF67E1774C52}" type="parTrans" cxnId="{DD23D74B-E6CD-41A5-9DB3-D6E7175AAEA5}">
      <dgm:prSet/>
      <dgm:spPr/>
      <dgm:t>
        <a:bodyPr/>
        <a:lstStyle/>
        <a:p>
          <a:endParaRPr lang="cs-CZ"/>
        </a:p>
      </dgm:t>
    </dgm:pt>
    <dgm:pt modelId="{C7DB1596-597E-4235-A5A9-AEEE01578935}" type="sibTrans" cxnId="{DD23D74B-E6CD-41A5-9DB3-D6E7175AAEA5}">
      <dgm:prSet/>
      <dgm:spPr/>
      <dgm:t>
        <a:bodyPr/>
        <a:lstStyle/>
        <a:p>
          <a:endParaRPr lang="cs-CZ"/>
        </a:p>
      </dgm:t>
    </dgm:pt>
    <dgm:pt modelId="{57A87A73-F80F-43B8-B214-09236737235D}">
      <dgm:prSet phldrT="[Text]"/>
      <dgm:spPr/>
      <dgm:t>
        <a:bodyPr/>
        <a:lstStyle/>
        <a:p>
          <a:r>
            <a:rPr lang="cs-CZ" dirty="0"/>
            <a:t>vztahy zaměstnanosti</a:t>
          </a:r>
        </a:p>
      </dgm:t>
    </dgm:pt>
    <dgm:pt modelId="{0C999742-758C-4EE6-AF5E-CA4D241A00FF}" type="parTrans" cxnId="{4C19FDC1-7B0A-477F-A4AE-EB4E49C6BEE0}">
      <dgm:prSet/>
      <dgm:spPr/>
      <dgm:t>
        <a:bodyPr/>
        <a:lstStyle/>
        <a:p>
          <a:endParaRPr lang="cs-CZ"/>
        </a:p>
      </dgm:t>
    </dgm:pt>
    <dgm:pt modelId="{57ED9127-DA96-4893-844A-E47F7A5F8FDD}" type="sibTrans" cxnId="{4C19FDC1-7B0A-477F-A4AE-EB4E49C6BEE0}">
      <dgm:prSet/>
      <dgm:spPr/>
      <dgm:t>
        <a:bodyPr/>
        <a:lstStyle/>
        <a:p>
          <a:endParaRPr lang="cs-CZ"/>
        </a:p>
      </dgm:t>
    </dgm:pt>
    <dgm:pt modelId="{11258302-0AAE-4965-9E31-B4070E62B6FD}" type="pres">
      <dgm:prSet presAssocID="{496C7F26-0DD6-4B2C-8390-B1F7B23C7DF7}" presName="hierChild1" presStyleCnt="0">
        <dgm:presLayoutVars>
          <dgm:orgChart val="1"/>
          <dgm:chPref val="1"/>
          <dgm:dir/>
          <dgm:animOne val="branch"/>
          <dgm:animLvl val="lvl"/>
          <dgm:resizeHandles/>
        </dgm:presLayoutVars>
      </dgm:prSet>
      <dgm:spPr/>
    </dgm:pt>
    <dgm:pt modelId="{BFF1E738-11AF-4126-A9F6-234451C23193}" type="pres">
      <dgm:prSet presAssocID="{9E6726AB-25A4-4085-A904-5E27DD169F76}" presName="hierRoot1" presStyleCnt="0">
        <dgm:presLayoutVars>
          <dgm:hierBranch val="init"/>
        </dgm:presLayoutVars>
      </dgm:prSet>
      <dgm:spPr/>
    </dgm:pt>
    <dgm:pt modelId="{E031814E-0CCE-47EA-B4F1-9D616E6216D7}" type="pres">
      <dgm:prSet presAssocID="{9E6726AB-25A4-4085-A904-5E27DD169F76}" presName="rootComposite1" presStyleCnt="0"/>
      <dgm:spPr/>
    </dgm:pt>
    <dgm:pt modelId="{9CF4E32A-7C22-4392-AF99-53D0DB505F06}" type="pres">
      <dgm:prSet presAssocID="{9E6726AB-25A4-4085-A904-5E27DD169F76}" presName="rootText1" presStyleLbl="node0" presStyleIdx="0" presStyleCnt="1">
        <dgm:presLayoutVars>
          <dgm:chPref val="3"/>
        </dgm:presLayoutVars>
      </dgm:prSet>
      <dgm:spPr/>
    </dgm:pt>
    <dgm:pt modelId="{FE9C97DA-611A-4268-BEC6-A914D3968F03}" type="pres">
      <dgm:prSet presAssocID="{9E6726AB-25A4-4085-A904-5E27DD169F76}" presName="rootConnector1" presStyleLbl="node1" presStyleIdx="0" presStyleCnt="0"/>
      <dgm:spPr/>
    </dgm:pt>
    <dgm:pt modelId="{72066E13-F636-4CA3-9215-D0C02D444343}" type="pres">
      <dgm:prSet presAssocID="{9E6726AB-25A4-4085-A904-5E27DD169F76}" presName="hierChild2" presStyleCnt="0"/>
      <dgm:spPr/>
    </dgm:pt>
    <dgm:pt modelId="{CE3777DF-1CE3-44BB-AC7D-B4C7779A95D5}" type="pres">
      <dgm:prSet presAssocID="{9CAD21E7-E40D-4BCF-9342-7E3CA3775F7C}" presName="Name37" presStyleLbl="parChTrans1D2" presStyleIdx="0" presStyleCnt="3"/>
      <dgm:spPr/>
    </dgm:pt>
    <dgm:pt modelId="{1407C29D-AEA0-4579-90C4-3471AAD56B3F}" type="pres">
      <dgm:prSet presAssocID="{3D3D2999-0F9E-462E-82E8-C1AB4DFE79EB}" presName="hierRoot2" presStyleCnt="0">
        <dgm:presLayoutVars>
          <dgm:hierBranch val="init"/>
        </dgm:presLayoutVars>
      </dgm:prSet>
      <dgm:spPr/>
    </dgm:pt>
    <dgm:pt modelId="{233A2B02-7301-4C8D-9999-9B8E1BCD0DCE}" type="pres">
      <dgm:prSet presAssocID="{3D3D2999-0F9E-462E-82E8-C1AB4DFE79EB}" presName="rootComposite" presStyleCnt="0"/>
      <dgm:spPr/>
    </dgm:pt>
    <dgm:pt modelId="{CE7C2FE2-939C-4337-B8DF-4FEBE6609B65}" type="pres">
      <dgm:prSet presAssocID="{3D3D2999-0F9E-462E-82E8-C1AB4DFE79EB}" presName="rootText" presStyleLbl="node2" presStyleIdx="0" presStyleCnt="3">
        <dgm:presLayoutVars>
          <dgm:chPref val="3"/>
        </dgm:presLayoutVars>
      </dgm:prSet>
      <dgm:spPr/>
    </dgm:pt>
    <dgm:pt modelId="{B7211BE1-CDD9-4F85-9926-B6DB2F364A78}" type="pres">
      <dgm:prSet presAssocID="{3D3D2999-0F9E-462E-82E8-C1AB4DFE79EB}" presName="rootConnector" presStyleLbl="node2" presStyleIdx="0" presStyleCnt="3"/>
      <dgm:spPr/>
    </dgm:pt>
    <dgm:pt modelId="{A1F85603-3CD5-4CFB-A2E5-EA40C32A5728}" type="pres">
      <dgm:prSet presAssocID="{3D3D2999-0F9E-462E-82E8-C1AB4DFE79EB}" presName="hierChild4" presStyleCnt="0"/>
      <dgm:spPr/>
    </dgm:pt>
    <dgm:pt modelId="{A0D5AC66-FA77-4FE7-A7F2-7CD31A09816E}" type="pres">
      <dgm:prSet presAssocID="{3D3D2999-0F9E-462E-82E8-C1AB4DFE79EB}" presName="hierChild5" presStyleCnt="0"/>
      <dgm:spPr/>
    </dgm:pt>
    <dgm:pt modelId="{37371290-56ED-43D3-A8AE-EB1F63EAA91D}" type="pres">
      <dgm:prSet presAssocID="{04242601-2E6B-4EDE-8E38-AF67E1774C52}" presName="Name37" presStyleLbl="parChTrans1D2" presStyleIdx="1" presStyleCnt="3"/>
      <dgm:spPr/>
    </dgm:pt>
    <dgm:pt modelId="{4AAD6723-6FC1-4471-8F8B-6D6FA308FE1F}" type="pres">
      <dgm:prSet presAssocID="{0287ECBA-9262-4B37-BABC-E84A47C6768E}" presName="hierRoot2" presStyleCnt="0">
        <dgm:presLayoutVars>
          <dgm:hierBranch val="init"/>
        </dgm:presLayoutVars>
      </dgm:prSet>
      <dgm:spPr/>
    </dgm:pt>
    <dgm:pt modelId="{A08F7DF5-5D9D-4B43-9FD7-8CFB82966B05}" type="pres">
      <dgm:prSet presAssocID="{0287ECBA-9262-4B37-BABC-E84A47C6768E}" presName="rootComposite" presStyleCnt="0"/>
      <dgm:spPr/>
    </dgm:pt>
    <dgm:pt modelId="{BF633DDA-0524-427E-BE99-A51E2F41AFEE}" type="pres">
      <dgm:prSet presAssocID="{0287ECBA-9262-4B37-BABC-E84A47C6768E}" presName="rootText" presStyleLbl="node2" presStyleIdx="1" presStyleCnt="3">
        <dgm:presLayoutVars>
          <dgm:chPref val="3"/>
        </dgm:presLayoutVars>
      </dgm:prSet>
      <dgm:spPr/>
    </dgm:pt>
    <dgm:pt modelId="{B236E388-BB49-4058-AB85-ABD469509BDB}" type="pres">
      <dgm:prSet presAssocID="{0287ECBA-9262-4B37-BABC-E84A47C6768E}" presName="rootConnector" presStyleLbl="node2" presStyleIdx="1" presStyleCnt="3"/>
      <dgm:spPr/>
    </dgm:pt>
    <dgm:pt modelId="{25EAD1DB-B568-4748-9571-1B07F9C6F767}" type="pres">
      <dgm:prSet presAssocID="{0287ECBA-9262-4B37-BABC-E84A47C6768E}" presName="hierChild4" presStyleCnt="0"/>
      <dgm:spPr/>
    </dgm:pt>
    <dgm:pt modelId="{CEF495A5-A51B-46C0-AD47-50CAC2F6403B}" type="pres">
      <dgm:prSet presAssocID="{0287ECBA-9262-4B37-BABC-E84A47C6768E}" presName="hierChild5" presStyleCnt="0"/>
      <dgm:spPr/>
    </dgm:pt>
    <dgm:pt modelId="{93DD8DF3-CB0A-48E2-B3EC-A8FD1A236060}" type="pres">
      <dgm:prSet presAssocID="{0C999742-758C-4EE6-AF5E-CA4D241A00FF}" presName="Name37" presStyleLbl="parChTrans1D2" presStyleIdx="2" presStyleCnt="3"/>
      <dgm:spPr/>
    </dgm:pt>
    <dgm:pt modelId="{2D7A6BA6-34B9-49AC-A8E2-D036953FB535}" type="pres">
      <dgm:prSet presAssocID="{57A87A73-F80F-43B8-B214-09236737235D}" presName="hierRoot2" presStyleCnt="0">
        <dgm:presLayoutVars>
          <dgm:hierBranch val="init"/>
        </dgm:presLayoutVars>
      </dgm:prSet>
      <dgm:spPr/>
    </dgm:pt>
    <dgm:pt modelId="{90FDC11E-8412-4BDE-8B0B-A7D054756ECA}" type="pres">
      <dgm:prSet presAssocID="{57A87A73-F80F-43B8-B214-09236737235D}" presName="rootComposite" presStyleCnt="0"/>
      <dgm:spPr/>
    </dgm:pt>
    <dgm:pt modelId="{1C1DC19A-0EBF-4AEA-B7C1-1F8753DCA97D}" type="pres">
      <dgm:prSet presAssocID="{57A87A73-F80F-43B8-B214-09236737235D}" presName="rootText" presStyleLbl="node2" presStyleIdx="2" presStyleCnt="3">
        <dgm:presLayoutVars>
          <dgm:chPref val="3"/>
        </dgm:presLayoutVars>
      </dgm:prSet>
      <dgm:spPr/>
    </dgm:pt>
    <dgm:pt modelId="{705B17B7-4107-469F-9FE0-6662907D4F7F}" type="pres">
      <dgm:prSet presAssocID="{57A87A73-F80F-43B8-B214-09236737235D}" presName="rootConnector" presStyleLbl="node2" presStyleIdx="2" presStyleCnt="3"/>
      <dgm:spPr/>
    </dgm:pt>
    <dgm:pt modelId="{14CC536D-E368-45BD-A1B8-075B07FDD0C0}" type="pres">
      <dgm:prSet presAssocID="{57A87A73-F80F-43B8-B214-09236737235D}" presName="hierChild4" presStyleCnt="0"/>
      <dgm:spPr/>
    </dgm:pt>
    <dgm:pt modelId="{3ED47E64-EDA0-4D8E-93B8-84D419D88899}" type="pres">
      <dgm:prSet presAssocID="{57A87A73-F80F-43B8-B214-09236737235D}" presName="hierChild5" presStyleCnt="0"/>
      <dgm:spPr/>
    </dgm:pt>
    <dgm:pt modelId="{08687493-575F-4E79-95A6-C339D8E14CC4}" type="pres">
      <dgm:prSet presAssocID="{9E6726AB-25A4-4085-A904-5E27DD169F76}" presName="hierChild3" presStyleCnt="0"/>
      <dgm:spPr/>
    </dgm:pt>
  </dgm:ptLst>
  <dgm:cxnLst>
    <dgm:cxn modelId="{9A823A14-53FE-4161-B37E-1451D90633A7}" type="presOf" srcId="{9CAD21E7-E40D-4BCF-9342-7E3CA3775F7C}" destId="{CE3777DF-1CE3-44BB-AC7D-B4C7779A95D5}" srcOrd="0" destOrd="0" presId="urn:microsoft.com/office/officeart/2005/8/layout/orgChart1"/>
    <dgm:cxn modelId="{E5391D1E-84C9-4BA6-95D0-FDF07DB4908F}" type="presOf" srcId="{9E6726AB-25A4-4085-A904-5E27DD169F76}" destId="{FE9C97DA-611A-4268-BEC6-A914D3968F03}" srcOrd="1" destOrd="0" presId="urn:microsoft.com/office/officeart/2005/8/layout/orgChart1"/>
    <dgm:cxn modelId="{39984F1F-D269-4F57-962B-97D218A1700E}" type="presOf" srcId="{0287ECBA-9262-4B37-BABC-E84A47C6768E}" destId="{BF633DDA-0524-427E-BE99-A51E2F41AFEE}" srcOrd="0" destOrd="0" presId="urn:microsoft.com/office/officeart/2005/8/layout/orgChart1"/>
    <dgm:cxn modelId="{81D1C53D-71CF-4C22-808D-8BD29E778F98}" type="presOf" srcId="{3D3D2999-0F9E-462E-82E8-C1AB4DFE79EB}" destId="{B7211BE1-CDD9-4F85-9926-B6DB2F364A78}" srcOrd="1" destOrd="0" presId="urn:microsoft.com/office/officeart/2005/8/layout/orgChart1"/>
    <dgm:cxn modelId="{15BF045D-990F-40F7-A33B-4464D804F332}" type="presOf" srcId="{0C999742-758C-4EE6-AF5E-CA4D241A00FF}" destId="{93DD8DF3-CB0A-48E2-B3EC-A8FD1A236060}" srcOrd="0" destOrd="0" presId="urn:microsoft.com/office/officeart/2005/8/layout/orgChart1"/>
    <dgm:cxn modelId="{86976645-EE97-4CF2-BE81-41E7C7400B32}" srcId="{496C7F26-0DD6-4B2C-8390-B1F7B23C7DF7}" destId="{9E6726AB-25A4-4085-A904-5E27DD169F76}" srcOrd="0" destOrd="0" parTransId="{A7964314-60CB-4122-89D9-D3180D44AD30}" sibTransId="{A266C091-51AC-4696-87DA-229C3536D942}"/>
    <dgm:cxn modelId="{E9301166-0E01-42C7-AE43-19E15E8D6331}" type="presOf" srcId="{04242601-2E6B-4EDE-8E38-AF67E1774C52}" destId="{37371290-56ED-43D3-A8AE-EB1F63EAA91D}" srcOrd="0" destOrd="0" presId="urn:microsoft.com/office/officeart/2005/8/layout/orgChart1"/>
    <dgm:cxn modelId="{CEBB124A-8280-4B93-A3E8-4FFB92F14B28}" type="presOf" srcId="{0287ECBA-9262-4B37-BABC-E84A47C6768E}" destId="{B236E388-BB49-4058-AB85-ABD469509BDB}" srcOrd="1" destOrd="0" presId="urn:microsoft.com/office/officeart/2005/8/layout/orgChart1"/>
    <dgm:cxn modelId="{45C3A26B-572D-4A86-B3EB-66F8EB37B5F6}" type="presOf" srcId="{3D3D2999-0F9E-462E-82E8-C1AB4DFE79EB}" destId="{CE7C2FE2-939C-4337-B8DF-4FEBE6609B65}" srcOrd="0" destOrd="0" presId="urn:microsoft.com/office/officeart/2005/8/layout/orgChart1"/>
    <dgm:cxn modelId="{DD23D74B-E6CD-41A5-9DB3-D6E7175AAEA5}" srcId="{9E6726AB-25A4-4085-A904-5E27DD169F76}" destId="{0287ECBA-9262-4B37-BABC-E84A47C6768E}" srcOrd="1" destOrd="0" parTransId="{04242601-2E6B-4EDE-8E38-AF67E1774C52}" sibTransId="{C7DB1596-597E-4235-A5A9-AEEE01578935}"/>
    <dgm:cxn modelId="{9A648D8E-C89D-4B16-A708-418DD0E2A8EE}" type="presOf" srcId="{9E6726AB-25A4-4085-A904-5E27DD169F76}" destId="{9CF4E32A-7C22-4392-AF99-53D0DB505F06}" srcOrd="0" destOrd="0" presId="urn:microsoft.com/office/officeart/2005/8/layout/orgChart1"/>
    <dgm:cxn modelId="{4C19FDC1-7B0A-477F-A4AE-EB4E49C6BEE0}" srcId="{9E6726AB-25A4-4085-A904-5E27DD169F76}" destId="{57A87A73-F80F-43B8-B214-09236737235D}" srcOrd="2" destOrd="0" parTransId="{0C999742-758C-4EE6-AF5E-CA4D241A00FF}" sibTransId="{57ED9127-DA96-4893-844A-E47F7A5F8FDD}"/>
    <dgm:cxn modelId="{762158C8-3830-4CFD-A0D8-D75862A2AFF8}" type="presOf" srcId="{57A87A73-F80F-43B8-B214-09236737235D}" destId="{1C1DC19A-0EBF-4AEA-B7C1-1F8753DCA97D}" srcOrd="0" destOrd="0" presId="urn:microsoft.com/office/officeart/2005/8/layout/orgChart1"/>
    <dgm:cxn modelId="{CED81ED2-BB88-450E-BAF6-8EA6961CD8A9}" type="presOf" srcId="{496C7F26-0DD6-4B2C-8390-B1F7B23C7DF7}" destId="{11258302-0AAE-4965-9E31-B4070E62B6FD}" srcOrd="0" destOrd="0" presId="urn:microsoft.com/office/officeart/2005/8/layout/orgChart1"/>
    <dgm:cxn modelId="{924EA5E9-549C-4D68-A26E-12FDB6ECE864}" srcId="{9E6726AB-25A4-4085-A904-5E27DD169F76}" destId="{3D3D2999-0F9E-462E-82E8-C1AB4DFE79EB}" srcOrd="0" destOrd="0" parTransId="{9CAD21E7-E40D-4BCF-9342-7E3CA3775F7C}" sibTransId="{8AEB91C4-C7C7-4235-AFAA-C72268AB79DC}"/>
    <dgm:cxn modelId="{254938F4-D738-4533-B408-3132100C11C0}" type="presOf" srcId="{57A87A73-F80F-43B8-B214-09236737235D}" destId="{705B17B7-4107-469F-9FE0-6662907D4F7F}" srcOrd="1" destOrd="0" presId="urn:microsoft.com/office/officeart/2005/8/layout/orgChart1"/>
    <dgm:cxn modelId="{D4EE42C3-B373-4E21-94E2-30CE56009B17}" type="presParOf" srcId="{11258302-0AAE-4965-9E31-B4070E62B6FD}" destId="{BFF1E738-11AF-4126-A9F6-234451C23193}" srcOrd="0" destOrd="0" presId="urn:microsoft.com/office/officeart/2005/8/layout/orgChart1"/>
    <dgm:cxn modelId="{2732009A-5AEF-42AA-8764-0D4F5E0E82EC}" type="presParOf" srcId="{BFF1E738-11AF-4126-A9F6-234451C23193}" destId="{E031814E-0CCE-47EA-B4F1-9D616E6216D7}" srcOrd="0" destOrd="0" presId="urn:microsoft.com/office/officeart/2005/8/layout/orgChart1"/>
    <dgm:cxn modelId="{74CBA693-73F9-42BD-95B8-ECAC316C53E5}" type="presParOf" srcId="{E031814E-0CCE-47EA-B4F1-9D616E6216D7}" destId="{9CF4E32A-7C22-4392-AF99-53D0DB505F06}" srcOrd="0" destOrd="0" presId="urn:microsoft.com/office/officeart/2005/8/layout/orgChart1"/>
    <dgm:cxn modelId="{E883BBEE-EA04-4987-AFFB-DA0EDE445887}" type="presParOf" srcId="{E031814E-0CCE-47EA-B4F1-9D616E6216D7}" destId="{FE9C97DA-611A-4268-BEC6-A914D3968F03}" srcOrd="1" destOrd="0" presId="urn:microsoft.com/office/officeart/2005/8/layout/orgChart1"/>
    <dgm:cxn modelId="{64FFC60E-A8E4-4B83-A4C1-B8116B1CEE2B}" type="presParOf" srcId="{BFF1E738-11AF-4126-A9F6-234451C23193}" destId="{72066E13-F636-4CA3-9215-D0C02D444343}" srcOrd="1" destOrd="0" presId="urn:microsoft.com/office/officeart/2005/8/layout/orgChart1"/>
    <dgm:cxn modelId="{FE4A8A92-247F-43A4-96C2-138DB0DAF1C0}" type="presParOf" srcId="{72066E13-F636-4CA3-9215-D0C02D444343}" destId="{CE3777DF-1CE3-44BB-AC7D-B4C7779A95D5}" srcOrd="0" destOrd="0" presId="urn:microsoft.com/office/officeart/2005/8/layout/orgChart1"/>
    <dgm:cxn modelId="{4BDED14C-0535-49DC-BD5E-20DFEDD97B9B}" type="presParOf" srcId="{72066E13-F636-4CA3-9215-D0C02D444343}" destId="{1407C29D-AEA0-4579-90C4-3471AAD56B3F}" srcOrd="1" destOrd="0" presId="urn:microsoft.com/office/officeart/2005/8/layout/orgChart1"/>
    <dgm:cxn modelId="{FD76E104-17E5-45D4-9F68-008B5E1AE08C}" type="presParOf" srcId="{1407C29D-AEA0-4579-90C4-3471AAD56B3F}" destId="{233A2B02-7301-4C8D-9999-9B8E1BCD0DCE}" srcOrd="0" destOrd="0" presId="urn:microsoft.com/office/officeart/2005/8/layout/orgChart1"/>
    <dgm:cxn modelId="{D2BF1DC3-0A31-4CF3-990A-519121CB5C4A}" type="presParOf" srcId="{233A2B02-7301-4C8D-9999-9B8E1BCD0DCE}" destId="{CE7C2FE2-939C-4337-B8DF-4FEBE6609B65}" srcOrd="0" destOrd="0" presId="urn:microsoft.com/office/officeart/2005/8/layout/orgChart1"/>
    <dgm:cxn modelId="{42981252-F5C2-44C4-BCBD-881BBB13873A}" type="presParOf" srcId="{233A2B02-7301-4C8D-9999-9B8E1BCD0DCE}" destId="{B7211BE1-CDD9-4F85-9926-B6DB2F364A78}" srcOrd="1" destOrd="0" presId="urn:microsoft.com/office/officeart/2005/8/layout/orgChart1"/>
    <dgm:cxn modelId="{87E27350-796B-4D17-BA37-1FC1C9C43DC2}" type="presParOf" srcId="{1407C29D-AEA0-4579-90C4-3471AAD56B3F}" destId="{A1F85603-3CD5-4CFB-A2E5-EA40C32A5728}" srcOrd="1" destOrd="0" presId="urn:microsoft.com/office/officeart/2005/8/layout/orgChart1"/>
    <dgm:cxn modelId="{846B9CB2-320A-4389-B1D5-F6EA04457ED5}" type="presParOf" srcId="{1407C29D-AEA0-4579-90C4-3471AAD56B3F}" destId="{A0D5AC66-FA77-4FE7-A7F2-7CD31A09816E}" srcOrd="2" destOrd="0" presId="urn:microsoft.com/office/officeart/2005/8/layout/orgChart1"/>
    <dgm:cxn modelId="{951F90E5-DE67-425F-8BDF-0447C9CA74DA}" type="presParOf" srcId="{72066E13-F636-4CA3-9215-D0C02D444343}" destId="{37371290-56ED-43D3-A8AE-EB1F63EAA91D}" srcOrd="2" destOrd="0" presId="urn:microsoft.com/office/officeart/2005/8/layout/orgChart1"/>
    <dgm:cxn modelId="{31F2DC76-07E7-4FD3-8004-0803EDDACACF}" type="presParOf" srcId="{72066E13-F636-4CA3-9215-D0C02D444343}" destId="{4AAD6723-6FC1-4471-8F8B-6D6FA308FE1F}" srcOrd="3" destOrd="0" presId="urn:microsoft.com/office/officeart/2005/8/layout/orgChart1"/>
    <dgm:cxn modelId="{BBA28BFC-7474-4524-978D-29BB72F2B688}" type="presParOf" srcId="{4AAD6723-6FC1-4471-8F8B-6D6FA308FE1F}" destId="{A08F7DF5-5D9D-4B43-9FD7-8CFB82966B05}" srcOrd="0" destOrd="0" presId="urn:microsoft.com/office/officeart/2005/8/layout/orgChart1"/>
    <dgm:cxn modelId="{C5B27FF3-4157-4A7F-B8AE-6AD75486FC5D}" type="presParOf" srcId="{A08F7DF5-5D9D-4B43-9FD7-8CFB82966B05}" destId="{BF633DDA-0524-427E-BE99-A51E2F41AFEE}" srcOrd="0" destOrd="0" presId="urn:microsoft.com/office/officeart/2005/8/layout/orgChart1"/>
    <dgm:cxn modelId="{DAE3A0C9-2B89-4EBF-B8DD-B4CA07BA6EA9}" type="presParOf" srcId="{A08F7DF5-5D9D-4B43-9FD7-8CFB82966B05}" destId="{B236E388-BB49-4058-AB85-ABD469509BDB}" srcOrd="1" destOrd="0" presId="urn:microsoft.com/office/officeart/2005/8/layout/orgChart1"/>
    <dgm:cxn modelId="{55086702-2992-4DA8-9488-59FE911AEB6B}" type="presParOf" srcId="{4AAD6723-6FC1-4471-8F8B-6D6FA308FE1F}" destId="{25EAD1DB-B568-4748-9571-1B07F9C6F767}" srcOrd="1" destOrd="0" presId="urn:microsoft.com/office/officeart/2005/8/layout/orgChart1"/>
    <dgm:cxn modelId="{1F1397CE-2975-4FF3-8248-BA44E2BEFA35}" type="presParOf" srcId="{4AAD6723-6FC1-4471-8F8B-6D6FA308FE1F}" destId="{CEF495A5-A51B-46C0-AD47-50CAC2F6403B}" srcOrd="2" destOrd="0" presId="urn:microsoft.com/office/officeart/2005/8/layout/orgChart1"/>
    <dgm:cxn modelId="{6CC01D34-AD9C-4B48-83D0-7E8F022592CF}" type="presParOf" srcId="{72066E13-F636-4CA3-9215-D0C02D444343}" destId="{93DD8DF3-CB0A-48E2-B3EC-A8FD1A236060}" srcOrd="4" destOrd="0" presId="urn:microsoft.com/office/officeart/2005/8/layout/orgChart1"/>
    <dgm:cxn modelId="{B196B88A-2079-48C0-BA21-01C1F5DAAADB}" type="presParOf" srcId="{72066E13-F636-4CA3-9215-D0C02D444343}" destId="{2D7A6BA6-34B9-49AC-A8E2-D036953FB535}" srcOrd="5" destOrd="0" presId="urn:microsoft.com/office/officeart/2005/8/layout/orgChart1"/>
    <dgm:cxn modelId="{800E1EDB-FC90-4CA4-B6DF-363E3B00A31B}" type="presParOf" srcId="{2D7A6BA6-34B9-49AC-A8E2-D036953FB535}" destId="{90FDC11E-8412-4BDE-8B0B-A7D054756ECA}" srcOrd="0" destOrd="0" presId="urn:microsoft.com/office/officeart/2005/8/layout/orgChart1"/>
    <dgm:cxn modelId="{8047E971-A714-4AD3-9E07-99AE63526357}" type="presParOf" srcId="{90FDC11E-8412-4BDE-8B0B-A7D054756ECA}" destId="{1C1DC19A-0EBF-4AEA-B7C1-1F8753DCA97D}" srcOrd="0" destOrd="0" presId="urn:microsoft.com/office/officeart/2005/8/layout/orgChart1"/>
    <dgm:cxn modelId="{8518497A-7032-45DE-8172-D1CB03F7E39D}" type="presParOf" srcId="{90FDC11E-8412-4BDE-8B0B-A7D054756ECA}" destId="{705B17B7-4107-469F-9FE0-6662907D4F7F}" srcOrd="1" destOrd="0" presId="urn:microsoft.com/office/officeart/2005/8/layout/orgChart1"/>
    <dgm:cxn modelId="{54E45BE9-392D-40DE-9409-F6C608CF079D}" type="presParOf" srcId="{2D7A6BA6-34B9-49AC-A8E2-D036953FB535}" destId="{14CC536D-E368-45BD-A1B8-075B07FDD0C0}" srcOrd="1" destOrd="0" presId="urn:microsoft.com/office/officeart/2005/8/layout/orgChart1"/>
    <dgm:cxn modelId="{892B46DA-D3CC-47D9-A3BD-AAD8A8241004}" type="presParOf" srcId="{2D7A6BA6-34B9-49AC-A8E2-D036953FB535}" destId="{3ED47E64-EDA0-4D8E-93B8-84D419D88899}" srcOrd="2" destOrd="0" presId="urn:microsoft.com/office/officeart/2005/8/layout/orgChart1"/>
    <dgm:cxn modelId="{F679DD78-4321-4391-A546-4997729C2D1A}" type="presParOf" srcId="{BFF1E738-11AF-4126-A9F6-234451C23193}" destId="{08687493-575F-4E79-95A6-C339D8E14CC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D15EB9-5221-41CE-AB90-79F652B8357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cs-CZ"/>
        </a:p>
      </dgm:t>
    </dgm:pt>
    <dgm:pt modelId="{94AEBD77-F258-4101-A85D-BE945A21C25E}">
      <dgm:prSet phldrT="[Text]"/>
      <dgm:spPr/>
      <dgm:t>
        <a:bodyPr/>
        <a:lstStyle/>
        <a:p>
          <a:r>
            <a:rPr lang="cs-CZ" dirty="0"/>
            <a:t>dvoustranné právní jednání v písemné formě</a:t>
          </a:r>
        </a:p>
      </dgm:t>
    </dgm:pt>
    <dgm:pt modelId="{A068D0BC-7859-4E7B-893C-D2D11F42960E}" type="parTrans" cxnId="{C2E538C5-7475-422B-8691-7F89E9987C2E}">
      <dgm:prSet/>
      <dgm:spPr/>
      <dgm:t>
        <a:bodyPr/>
        <a:lstStyle/>
        <a:p>
          <a:endParaRPr lang="cs-CZ"/>
        </a:p>
      </dgm:t>
    </dgm:pt>
    <dgm:pt modelId="{435BE36A-FCA8-4335-85DD-ED145C3DF5F3}" type="sibTrans" cxnId="{C2E538C5-7475-422B-8691-7F89E9987C2E}">
      <dgm:prSet/>
      <dgm:spPr/>
      <dgm:t>
        <a:bodyPr/>
        <a:lstStyle/>
        <a:p>
          <a:endParaRPr lang="cs-CZ"/>
        </a:p>
      </dgm:t>
    </dgm:pt>
    <dgm:pt modelId="{6FCB46CD-863F-4D4B-B70D-55BF97BFE495}">
      <dgm:prSet phldrT="[Text]"/>
      <dgm:spPr/>
      <dgm:t>
        <a:bodyPr/>
        <a:lstStyle/>
        <a:p>
          <a:r>
            <a:rPr lang="cs-CZ" dirty="0"/>
            <a:t>souhlasný projev vůle obou stran rozvázat pracovní poměr dohodu</a:t>
          </a:r>
        </a:p>
      </dgm:t>
    </dgm:pt>
    <dgm:pt modelId="{FB3814E1-1FD7-4FC9-B58E-59A68D3C68DF}" type="parTrans" cxnId="{911CF2AC-8CC0-4A2A-89F1-670745D86DBC}">
      <dgm:prSet/>
      <dgm:spPr/>
      <dgm:t>
        <a:bodyPr/>
        <a:lstStyle/>
        <a:p>
          <a:endParaRPr lang="cs-CZ"/>
        </a:p>
      </dgm:t>
    </dgm:pt>
    <dgm:pt modelId="{B84F6817-B70D-4509-8DDA-B7782F4BB11F}" type="sibTrans" cxnId="{911CF2AC-8CC0-4A2A-89F1-670745D86DBC}">
      <dgm:prSet/>
      <dgm:spPr/>
      <dgm:t>
        <a:bodyPr/>
        <a:lstStyle/>
        <a:p>
          <a:endParaRPr lang="cs-CZ"/>
        </a:p>
      </dgm:t>
    </dgm:pt>
    <dgm:pt modelId="{71B088E0-F44A-445F-8F8A-BFB8B1079092}">
      <dgm:prSet phldrT="[Text]"/>
      <dgm:spPr/>
      <dgm:t>
        <a:bodyPr/>
        <a:lstStyle/>
        <a:p>
          <a:r>
            <a:rPr lang="cs-CZ" dirty="0"/>
            <a:t>k sjednanému dni</a:t>
          </a:r>
        </a:p>
      </dgm:t>
    </dgm:pt>
    <dgm:pt modelId="{73F0D6B8-8858-4CC4-A0C5-B0DA9D22B100}" type="parTrans" cxnId="{323BB839-0F18-421E-9D91-CB8D887067A6}">
      <dgm:prSet/>
      <dgm:spPr/>
      <dgm:t>
        <a:bodyPr/>
        <a:lstStyle/>
        <a:p>
          <a:endParaRPr lang="cs-CZ"/>
        </a:p>
      </dgm:t>
    </dgm:pt>
    <dgm:pt modelId="{52777ACE-E1BE-43D8-9456-317A35BF6B7F}" type="sibTrans" cxnId="{323BB839-0F18-421E-9D91-CB8D887067A6}">
      <dgm:prSet/>
      <dgm:spPr/>
      <dgm:t>
        <a:bodyPr/>
        <a:lstStyle/>
        <a:p>
          <a:endParaRPr lang="cs-CZ"/>
        </a:p>
      </dgm:t>
    </dgm:pt>
    <dgm:pt modelId="{D97AA6F9-9D51-4371-909B-CF70C0FE875B}">
      <dgm:prSet phldrT="[Text]"/>
      <dgm:spPr/>
      <dgm:t>
        <a:bodyPr/>
        <a:lstStyle/>
        <a:p>
          <a:r>
            <a:rPr lang="cs-CZ" dirty="0"/>
            <a:t>dohoda o rozvázání pracovního poměru</a:t>
          </a:r>
        </a:p>
      </dgm:t>
    </dgm:pt>
    <dgm:pt modelId="{F33C3F49-DCFC-4DA6-A019-460C26D112F0}" type="parTrans" cxnId="{5DA588CE-8345-41E4-A2D9-59582969E65B}">
      <dgm:prSet/>
      <dgm:spPr/>
      <dgm:t>
        <a:bodyPr/>
        <a:lstStyle/>
        <a:p>
          <a:endParaRPr lang="cs-CZ"/>
        </a:p>
      </dgm:t>
    </dgm:pt>
    <dgm:pt modelId="{D336217C-2319-412B-BC15-6A24307E98E0}" type="sibTrans" cxnId="{5DA588CE-8345-41E4-A2D9-59582969E65B}">
      <dgm:prSet/>
      <dgm:spPr/>
      <dgm:t>
        <a:bodyPr/>
        <a:lstStyle/>
        <a:p>
          <a:endParaRPr lang="cs-CZ"/>
        </a:p>
      </dgm:t>
    </dgm:pt>
    <dgm:pt modelId="{59999092-2560-410C-B2CF-267D85D0E1F4}" type="pres">
      <dgm:prSet presAssocID="{6ED15EB9-5221-41CE-AB90-79F652B83575}" presName="Name0" presStyleCnt="0">
        <dgm:presLayoutVars>
          <dgm:chMax val="4"/>
          <dgm:resizeHandles val="exact"/>
        </dgm:presLayoutVars>
      </dgm:prSet>
      <dgm:spPr/>
    </dgm:pt>
    <dgm:pt modelId="{143EA1B7-01F6-45AF-9158-03488A72561D}" type="pres">
      <dgm:prSet presAssocID="{6ED15EB9-5221-41CE-AB90-79F652B83575}" presName="ellipse" presStyleLbl="trBgShp" presStyleIdx="0" presStyleCnt="1" custLinFactNeighborX="1108" custLinFactNeighborY="-3722"/>
      <dgm:spPr/>
    </dgm:pt>
    <dgm:pt modelId="{96B257F1-624D-4552-BEAC-24B9AC5EFF4B}" type="pres">
      <dgm:prSet presAssocID="{6ED15EB9-5221-41CE-AB90-79F652B83575}" presName="arrow1" presStyleLbl="fgShp" presStyleIdx="0" presStyleCnt="1" custLinFactNeighborX="7116"/>
      <dgm:spPr/>
    </dgm:pt>
    <dgm:pt modelId="{2D019C59-A269-4562-9CBB-CFBF46795DFB}" type="pres">
      <dgm:prSet presAssocID="{6ED15EB9-5221-41CE-AB90-79F652B83575}" presName="rectangle" presStyleLbl="revTx" presStyleIdx="0" presStyleCnt="1" custLinFactNeighborX="5190" custLinFactNeighborY="15625">
        <dgm:presLayoutVars>
          <dgm:bulletEnabled val="1"/>
        </dgm:presLayoutVars>
      </dgm:prSet>
      <dgm:spPr/>
    </dgm:pt>
    <dgm:pt modelId="{7F881957-2B64-423B-9E10-5D1221445628}" type="pres">
      <dgm:prSet presAssocID="{6FCB46CD-863F-4D4B-B70D-55BF97BFE495}" presName="item1" presStyleLbl="node1" presStyleIdx="0" presStyleCnt="3">
        <dgm:presLayoutVars>
          <dgm:bulletEnabled val="1"/>
        </dgm:presLayoutVars>
      </dgm:prSet>
      <dgm:spPr/>
    </dgm:pt>
    <dgm:pt modelId="{67E3BD31-5F65-4239-961E-20B237586F33}" type="pres">
      <dgm:prSet presAssocID="{71B088E0-F44A-445F-8F8A-BFB8B1079092}" presName="item2" presStyleLbl="node1" presStyleIdx="1" presStyleCnt="3">
        <dgm:presLayoutVars>
          <dgm:bulletEnabled val="1"/>
        </dgm:presLayoutVars>
      </dgm:prSet>
      <dgm:spPr/>
    </dgm:pt>
    <dgm:pt modelId="{D7C8E36C-1550-4286-B775-2E2EC3716756}" type="pres">
      <dgm:prSet presAssocID="{D97AA6F9-9D51-4371-909B-CF70C0FE875B}" presName="item3" presStyleLbl="node1" presStyleIdx="2" presStyleCnt="3" custLinFactNeighborX="11620" custLinFactNeighborY="-3946">
        <dgm:presLayoutVars>
          <dgm:bulletEnabled val="1"/>
        </dgm:presLayoutVars>
      </dgm:prSet>
      <dgm:spPr/>
    </dgm:pt>
    <dgm:pt modelId="{608A433A-FF96-4928-BF1C-5DBD4DD6BE37}" type="pres">
      <dgm:prSet presAssocID="{6ED15EB9-5221-41CE-AB90-79F652B83575}" presName="funnel" presStyleLbl="trAlignAcc1" presStyleIdx="0" presStyleCnt="1" custLinFactNeighborX="-22" custLinFactNeighborY="-2306"/>
      <dgm:spPr/>
    </dgm:pt>
  </dgm:ptLst>
  <dgm:cxnLst>
    <dgm:cxn modelId="{323BB839-0F18-421E-9D91-CB8D887067A6}" srcId="{6ED15EB9-5221-41CE-AB90-79F652B83575}" destId="{71B088E0-F44A-445F-8F8A-BFB8B1079092}" srcOrd="2" destOrd="0" parTransId="{73F0D6B8-8858-4CC4-A0C5-B0DA9D22B100}" sibTransId="{52777ACE-E1BE-43D8-9456-317A35BF6B7F}"/>
    <dgm:cxn modelId="{2C8E0A3E-7BF0-4768-8730-34ACE2980FE2}" type="presOf" srcId="{6FCB46CD-863F-4D4B-B70D-55BF97BFE495}" destId="{67E3BD31-5F65-4239-961E-20B237586F33}" srcOrd="0" destOrd="0" presId="urn:microsoft.com/office/officeart/2005/8/layout/funnel1"/>
    <dgm:cxn modelId="{06060A8C-5C1D-435C-A9EC-1AB11BB06628}" type="presOf" srcId="{94AEBD77-F258-4101-A85D-BE945A21C25E}" destId="{D7C8E36C-1550-4286-B775-2E2EC3716756}" srcOrd="0" destOrd="0" presId="urn:microsoft.com/office/officeart/2005/8/layout/funnel1"/>
    <dgm:cxn modelId="{911CF2AC-8CC0-4A2A-89F1-670745D86DBC}" srcId="{6ED15EB9-5221-41CE-AB90-79F652B83575}" destId="{6FCB46CD-863F-4D4B-B70D-55BF97BFE495}" srcOrd="1" destOrd="0" parTransId="{FB3814E1-1FD7-4FC9-B58E-59A68D3C68DF}" sibTransId="{B84F6817-B70D-4509-8DDA-B7782F4BB11F}"/>
    <dgm:cxn modelId="{E5D3BAB7-090F-424C-B866-37992C6E1440}" type="presOf" srcId="{6ED15EB9-5221-41CE-AB90-79F652B83575}" destId="{59999092-2560-410C-B2CF-267D85D0E1F4}" srcOrd="0" destOrd="0" presId="urn:microsoft.com/office/officeart/2005/8/layout/funnel1"/>
    <dgm:cxn modelId="{256396BC-FD36-48B4-A2E6-A1E998BC79D4}" type="presOf" srcId="{D97AA6F9-9D51-4371-909B-CF70C0FE875B}" destId="{2D019C59-A269-4562-9CBB-CFBF46795DFB}" srcOrd="0" destOrd="0" presId="urn:microsoft.com/office/officeart/2005/8/layout/funnel1"/>
    <dgm:cxn modelId="{C2E538C5-7475-422B-8691-7F89E9987C2E}" srcId="{6ED15EB9-5221-41CE-AB90-79F652B83575}" destId="{94AEBD77-F258-4101-A85D-BE945A21C25E}" srcOrd="0" destOrd="0" parTransId="{A068D0BC-7859-4E7B-893C-D2D11F42960E}" sibTransId="{435BE36A-FCA8-4335-85DD-ED145C3DF5F3}"/>
    <dgm:cxn modelId="{5DA588CE-8345-41E4-A2D9-59582969E65B}" srcId="{6ED15EB9-5221-41CE-AB90-79F652B83575}" destId="{D97AA6F9-9D51-4371-909B-CF70C0FE875B}" srcOrd="3" destOrd="0" parTransId="{F33C3F49-DCFC-4DA6-A019-460C26D112F0}" sibTransId="{D336217C-2319-412B-BC15-6A24307E98E0}"/>
    <dgm:cxn modelId="{A62084CF-80EA-4455-8B07-95CE85FEF98A}" type="presOf" srcId="{71B088E0-F44A-445F-8F8A-BFB8B1079092}" destId="{7F881957-2B64-423B-9E10-5D1221445628}" srcOrd="0" destOrd="0" presId="urn:microsoft.com/office/officeart/2005/8/layout/funnel1"/>
    <dgm:cxn modelId="{4865C961-EFD2-4C53-9D24-78EDB6A73D7B}" type="presParOf" srcId="{59999092-2560-410C-B2CF-267D85D0E1F4}" destId="{143EA1B7-01F6-45AF-9158-03488A72561D}" srcOrd="0" destOrd="0" presId="urn:microsoft.com/office/officeart/2005/8/layout/funnel1"/>
    <dgm:cxn modelId="{15C0C3B3-E582-479D-90AC-A4F64E3700D2}" type="presParOf" srcId="{59999092-2560-410C-B2CF-267D85D0E1F4}" destId="{96B257F1-624D-4552-BEAC-24B9AC5EFF4B}" srcOrd="1" destOrd="0" presId="urn:microsoft.com/office/officeart/2005/8/layout/funnel1"/>
    <dgm:cxn modelId="{4131CAD3-4652-4A84-862D-0E4C72BF5756}" type="presParOf" srcId="{59999092-2560-410C-B2CF-267D85D0E1F4}" destId="{2D019C59-A269-4562-9CBB-CFBF46795DFB}" srcOrd="2" destOrd="0" presId="urn:microsoft.com/office/officeart/2005/8/layout/funnel1"/>
    <dgm:cxn modelId="{E3B946B1-3EA3-4BDC-B04A-8BF5B96A7BE8}" type="presParOf" srcId="{59999092-2560-410C-B2CF-267D85D0E1F4}" destId="{7F881957-2B64-423B-9E10-5D1221445628}" srcOrd="3" destOrd="0" presId="urn:microsoft.com/office/officeart/2005/8/layout/funnel1"/>
    <dgm:cxn modelId="{AAC881AA-CEF4-4960-84F5-FD0FEC931B6D}" type="presParOf" srcId="{59999092-2560-410C-B2CF-267D85D0E1F4}" destId="{67E3BD31-5F65-4239-961E-20B237586F33}" srcOrd="4" destOrd="0" presId="urn:microsoft.com/office/officeart/2005/8/layout/funnel1"/>
    <dgm:cxn modelId="{0603332A-E76D-422F-A074-F0EACEEBC037}" type="presParOf" srcId="{59999092-2560-410C-B2CF-267D85D0E1F4}" destId="{D7C8E36C-1550-4286-B775-2E2EC3716756}" srcOrd="5" destOrd="0" presId="urn:microsoft.com/office/officeart/2005/8/layout/funnel1"/>
    <dgm:cxn modelId="{13A6F954-EDD3-4EC4-81AB-DEC61B5EEA2C}" type="presParOf" srcId="{59999092-2560-410C-B2CF-267D85D0E1F4}" destId="{608A433A-FF96-4928-BF1C-5DBD4DD6BE3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3617E28-2EBE-4A93-9633-CDF62F588E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224B9464-E8C1-4E0B-B395-0139CDF95676}">
      <dgm:prSet phldrT="[Text]"/>
      <dgm:spPr/>
      <dgm:t>
        <a:bodyPr/>
        <a:lstStyle/>
        <a:p>
          <a:r>
            <a:rPr lang="cs-CZ" dirty="0">
              <a:solidFill>
                <a:schemeClr val="bg1"/>
              </a:solidFill>
            </a:rPr>
            <a:t>jednostranné právní jednání</a:t>
          </a:r>
        </a:p>
      </dgm:t>
    </dgm:pt>
    <dgm:pt modelId="{CC851E71-5984-4B73-91E3-C1DBCECDC169}" type="parTrans" cxnId="{6C18EB5D-C725-4704-96B9-9DCA6FAACF5C}">
      <dgm:prSet/>
      <dgm:spPr/>
      <dgm:t>
        <a:bodyPr/>
        <a:lstStyle/>
        <a:p>
          <a:endParaRPr lang="cs-CZ"/>
        </a:p>
      </dgm:t>
    </dgm:pt>
    <dgm:pt modelId="{E496834E-6E1C-428F-9D98-D1AF95882B1C}" type="sibTrans" cxnId="{6C18EB5D-C725-4704-96B9-9DCA6FAACF5C}">
      <dgm:prSet/>
      <dgm:spPr/>
      <dgm:t>
        <a:bodyPr/>
        <a:lstStyle/>
        <a:p>
          <a:endParaRPr lang="cs-CZ"/>
        </a:p>
      </dgm:t>
    </dgm:pt>
    <dgm:pt modelId="{09282F65-771A-4E17-9772-693315D152A8}">
      <dgm:prSet/>
      <dgm:spPr/>
      <dgm:t>
        <a:bodyPr/>
        <a:lstStyle/>
        <a:p>
          <a:r>
            <a:rPr lang="cs-CZ" dirty="0">
              <a:solidFill>
                <a:schemeClr val="bg1"/>
              </a:solidFill>
            </a:rPr>
            <a:t>vyjádření vůle subjektu rozvázat pracovní poměr výpovědí</a:t>
          </a:r>
        </a:p>
      </dgm:t>
    </dgm:pt>
    <dgm:pt modelId="{DB0A728F-38F6-4D68-A007-D5F8C6DEDAB1}" type="parTrans" cxnId="{C720D6F8-3F4C-4F8B-8250-664CA369234C}">
      <dgm:prSet/>
      <dgm:spPr/>
      <dgm:t>
        <a:bodyPr/>
        <a:lstStyle/>
        <a:p>
          <a:endParaRPr lang="cs-CZ"/>
        </a:p>
      </dgm:t>
    </dgm:pt>
    <dgm:pt modelId="{06F9432F-6D09-444F-B188-993617318C56}" type="sibTrans" cxnId="{C720D6F8-3F4C-4F8B-8250-664CA369234C}">
      <dgm:prSet/>
      <dgm:spPr/>
      <dgm:t>
        <a:bodyPr/>
        <a:lstStyle/>
        <a:p>
          <a:endParaRPr lang="cs-CZ"/>
        </a:p>
      </dgm:t>
    </dgm:pt>
    <dgm:pt modelId="{85772C54-A65B-4D98-A4A0-22B724C08EE2}">
      <dgm:prSet/>
      <dgm:spPr/>
      <dgm:t>
        <a:bodyPr/>
        <a:lstStyle/>
        <a:p>
          <a:r>
            <a:rPr lang="cs-CZ" dirty="0">
              <a:solidFill>
                <a:schemeClr val="bg1"/>
              </a:solidFill>
            </a:rPr>
            <a:t>musí být </a:t>
          </a:r>
          <a:r>
            <a:rPr lang="cs-CZ" b="1" dirty="0">
              <a:solidFill>
                <a:schemeClr val="bg1"/>
              </a:solidFill>
            </a:rPr>
            <a:t>doručeno</a:t>
          </a:r>
          <a:r>
            <a:rPr lang="cs-CZ" dirty="0">
              <a:solidFill>
                <a:schemeClr val="bg1"/>
              </a:solidFill>
            </a:rPr>
            <a:t> druhé straně (§ 334 a násl. ZP)</a:t>
          </a:r>
        </a:p>
      </dgm:t>
    </dgm:pt>
    <dgm:pt modelId="{32757E08-4957-4773-907C-D41778941C8F}" type="parTrans" cxnId="{8357A073-FFB2-482A-B456-CBD6AE8725B2}">
      <dgm:prSet/>
      <dgm:spPr/>
      <dgm:t>
        <a:bodyPr/>
        <a:lstStyle/>
        <a:p>
          <a:endParaRPr lang="cs-CZ"/>
        </a:p>
      </dgm:t>
    </dgm:pt>
    <dgm:pt modelId="{F1DE70A9-7349-42FF-8C3D-890AA8459F1C}" type="sibTrans" cxnId="{8357A073-FFB2-482A-B456-CBD6AE8725B2}">
      <dgm:prSet/>
      <dgm:spPr/>
      <dgm:t>
        <a:bodyPr/>
        <a:lstStyle/>
        <a:p>
          <a:endParaRPr lang="cs-CZ"/>
        </a:p>
      </dgm:t>
    </dgm:pt>
    <dgm:pt modelId="{E4304E30-0195-46EF-BC79-05782AD38958}">
      <dgm:prSet/>
      <dgm:spPr/>
      <dgm:t>
        <a:bodyPr/>
        <a:lstStyle/>
        <a:p>
          <a:r>
            <a:rPr lang="cs-CZ" b="1" dirty="0">
              <a:solidFill>
                <a:schemeClr val="bg1"/>
              </a:solidFill>
            </a:rPr>
            <a:t>písemně</a:t>
          </a:r>
          <a:r>
            <a:rPr lang="cs-CZ" dirty="0">
              <a:solidFill>
                <a:schemeClr val="bg1"/>
              </a:solidFill>
            </a:rPr>
            <a:t>, jinak se </a:t>
          </a:r>
          <a:r>
            <a:rPr lang="cs-CZ" b="1" dirty="0">
              <a:solidFill>
                <a:schemeClr val="bg1"/>
              </a:solidFill>
            </a:rPr>
            <a:t>nepřihlíží</a:t>
          </a:r>
          <a:endParaRPr lang="cs-CZ" dirty="0">
            <a:solidFill>
              <a:schemeClr val="bg1"/>
            </a:solidFill>
          </a:endParaRPr>
        </a:p>
      </dgm:t>
    </dgm:pt>
    <dgm:pt modelId="{83743F2A-D498-41FD-B611-C9B64503A052}" type="sibTrans" cxnId="{7AE4E974-6045-43AB-ACB5-B32F0CD806D4}">
      <dgm:prSet/>
      <dgm:spPr/>
      <dgm:t>
        <a:bodyPr/>
        <a:lstStyle/>
        <a:p>
          <a:endParaRPr lang="cs-CZ"/>
        </a:p>
      </dgm:t>
    </dgm:pt>
    <dgm:pt modelId="{45B0D8FA-13F6-4756-9FE7-167A14AF2D9F}" type="parTrans" cxnId="{7AE4E974-6045-43AB-ACB5-B32F0CD806D4}">
      <dgm:prSet/>
      <dgm:spPr/>
      <dgm:t>
        <a:bodyPr/>
        <a:lstStyle/>
        <a:p>
          <a:endParaRPr lang="cs-CZ"/>
        </a:p>
      </dgm:t>
    </dgm:pt>
    <dgm:pt modelId="{68CBEE98-432A-4890-B700-9F8C5184D3CC}" type="pres">
      <dgm:prSet presAssocID="{53617E28-2EBE-4A93-9633-CDF62F588E98}" presName="diagram" presStyleCnt="0">
        <dgm:presLayoutVars>
          <dgm:dir/>
          <dgm:resizeHandles val="exact"/>
        </dgm:presLayoutVars>
      </dgm:prSet>
      <dgm:spPr/>
    </dgm:pt>
    <dgm:pt modelId="{8AC2E38D-3937-49D4-9B1B-8F7AF7F7247D}" type="pres">
      <dgm:prSet presAssocID="{224B9464-E8C1-4E0B-B395-0139CDF95676}" presName="node" presStyleLbl="node1" presStyleIdx="0" presStyleCnt="4">
        <dgm:presLayoutVars>
          <dgm:bulletEnabled val="1"/>
        </dgm:presLayoutVars>
      </dgm:prSet>
      <dgm:spPr/>
    </dgm:pt>
    <dgm:pt modelId="{5E05B8AD-6BC3-4E66-84E0-A8FD34B2E717}" type="pres">
      <dgm:prSet presAssocID="{E496834E-6E1C-428F-9D98-D1AF95882B1C}" presName="sibTrans" presStyleCnt="0"/>
      <dgm:spPr/>
    </dgm:pt>
    <dgm:pt modelId="{4B8811A5-047A-4670-A9E0-B791BE656794}" type="pres">
      <dgm:prSet presAssocID="{E4304E30-0195-46EF-BC79-05782AD38958}" presName="node" presStyleLbl="node1" presStyleIdx="1" presStyleCnt="4">
        <dgm:presLayoutVars>
          <dgm:bulletEnabled val="1"/>
        </dgm:presLayoutVars>
      </dgm:prSet>
      <dgm:spPr/>
    </dgm:pt>
    <dgm:pt modelId="{D18BEEF6-13F6-4991-8293-23E6637A9308}" type="pres">
      <dgm:prSet presAssocID="{83743F2A-D498-41FD-B611-C9B64503A052}" presName="sibTrans" presStyleCnt="0"/>
      <dgm:spPr/>
    </dgm:pt>
    <dgm:pt modelId="{D83E0A40-6CDD-4465-BA84-A4E30BA23E39}" type="pres">
      <dgm:prSet presAssocID="{09282F65-771A-4E17-9772-693315D152A8}" presName="node" presStyleLbl="node1" presStyleIdx="2" presStyleCnt="4">
        <dgm:presLayoutVars>
          <dgm:bulletEnabled val="1"/>
        </dgm:presLayoutVars>
      </dgm:prSet>
      <dgm:spPr/>
    </dgm:pt>
    <dgm:pt modelId="{20F7D0F2-1CA5-43FA-BEB1-68E8CB45AED2}" type="pres">
      <dgm:prSet presAssocID="{06F9432F-6D09-444F-B188-993617318C56}" presName="sibTrans" presStyleCnt="0"/>
      <dgm:spPr/>
    </dgm:pt>
    <dgm:pt modelId="{B9DE9E7F-F733-4EFA-A757-6D9464650E82}" type="pres">
      <dgm:prSet presAssocID="{85772C54-A65B-4D98-A4A0-22B724C08EE2}" presName="node" presStyleLbl="node1" presStyleIdx="3" presStyleCnt="4">
        <dgm:presLayoutVars>
          <dgm:bulletEnabled val="1"/>
        </dgm:presLayoutVars>
      </dgm:prSet>
      <dgm:spPr/>
    </dgm:pt>
  </dgm:ptLst>
  <dgm:cxnLst>
    <dgm:cxn modelId="{00764D17-2054-41C5-B6C4-F20E607FFC52}" type="presOf" srcId="{53617E28-2EBE-4A93-9633-CDF62F588E98}" destId="{68CBEE98-432A-4890-B700-9F8C5184D3CC}" srcOrd="0" destOrd="0" presId="urn:microsoft.com/office/officeart/2005/8/layout/default"/>
    <dgm:cxn modelId="{6C18EB5D-C725-4704-96B9-9DCA6FAACF5C}" srcId="{53617E28-2EBE-4A93-9633-CDF62F588E98}" destId="{224B9464-E8C1-4E0B-B395-0139CDF95676}" srcOrd="0" destOrd="0" parTransId="{CC851E71-5984-4B73-91E3-C1DBCECDC169}" sibTransId="{E496834E-6E1C-428F-9D98-D1AF95882B1C}"/>
    <dgm:cxn modelId="{BD0AD963-0E3C-4C90-B1B1-5EB67254DAB9}" type="presOf" srcId="{E4304E30-0195-46EF-BC79-05782AD38958}" destId="{4B8811A5-047A-4670-A9E0-B791BE656794}" srcOrd="0" destOrd="0" presId="urn:microsoft.com/office/officeart/2005/8/layout/default"/>
    <dgm:cxn modelId="{8357A073-FFB2-482A-B456-CBD6AE8725B2}" srcId="{53617E28-2EBE-4A93-9633-CDF62F588E98}" destId="{85772C54-A65B-4D98-A4A0-22B724C08EE2}" srcOrd="3" destOrd="0" parTransId="{32757E08-4957-4773-907C-D41778941C8F}" sibTransId="{F1DE70A9-7349-42FF-8C3D-890AA8459F1C}"/>
    <dgm:cxn modelId="{7AE4E974-6045-43AB-ACB5-B32F0CD806D4}" srcId="{53617E28-2EBE-4A93-9633-CDF62F588E98}" destId="{E4304E30-0195-46EF-BC79-05782AD38958}" srcOrd="1" destOrd="0" parTransId="{45B0D8FA-13F6-4756-9FE7-167A14AF2D9F}" sibTransId="{83743F2A-D498-41FD-B611-C9B64503A052}"/>
    <dgm:cxn modelId="{46DEDF78-4886-4109-ABC0-58C0CA3604E4}" type="presOf" srcId="{09282F65-771A-4E17-9772-693315D152A8}" destId="{D83E0A40-6CDD-4465-BA84-A4E30BA23E39}" srcOrd="0" destOrd="0" presId="urn:microsoft.com/office/officeart/2005/8/layout/default"/>
    <dgm:cxn modelId="{177167BF-9561-41FB-A7BD-D45DA935B52A}" type="presOf" srcId="{85772C54-A65B-4D98-A4A0-22B724C08EE2}" destId="{B9DE9E7F-F733-4EFA-A757-6D9464650E82}" srcOrd="0" destOrd="0" presId="urn:microsoft.com/office/officeart/2005/8/layout/default"/>
    <dgm:cxn modelId="{D4DB4CE9-C92A-4DE3-81A5-A716AF3BFE39}" type="presOf" srcId="{224B9464-E8C1-4E0B-B395-0139CDF95676}" destId="{8AC2E38D-3937-49D4-9B1B-8F7AF7F7247D}" srcOrd="0" destOrd="0" presId="urn:microsoft.com/office/officeart/2005/8/layout/default"/>
    <dgm:cxn modelId="{C720D6F8-3F4C-4F8B-8250-664CA369234C}" srcId="{53617E28-2EBE-4A93-9633-CDF62F588E98}" destId="{09282F65-771A-4E17-9772-693315D152A8}" srcOrd="2" destOrd="0" parTransId="{DB0A728F-38F6-4D68-A007-D5F8C6DEDAB1}" sibTransId="{06F9432F-6D09-444F-B188-993617318C56}"/>
    <dgm:cxn modelId="{32321A47-B9E2-44B6-BACC-702D6241EF1A}" type="presParOf" srcId="{68CBEE98-432A-4890-B700-9F8C5184D3CC}" destId="{8AC2E38D-3937-49D4-9B1B-8F7AF7F7247D}" srcOrd="0" destOrd="0" presId="urn:microsoft.com/office/officeart/2005/8/layout/default"/>
    <dgm:cxn modelId="{46AC7D02-01A0-4921-A0E8-8A2021229BF4}" type="presParOf" srcId="{68CBEE98-432A-4890-B700-9F8C5184D3CC}" destId="{5E05B8AD-6BC3-4E66-84E0-A8FD34B2E717}" srcOrd="1" destOrd="0" presId="urn:microsoft.com/office/officeart/2005/8/layout/default"/>
    <dgm:cxn modelId="{F67CAE01-5477-4353-940B-940F5DCCB066}" type="presParOf" srcId="{68CBEE98-432A-4890-B700-9F8C5184D3CC}" destId="{4B8811A5-047A-4670-A9E0-B791BE656794}" srcOrd="2" destOrd="0" presId="urn:microsoft.com/office/officeart/2005/8/layout/default"/>
    <dgm:cxn modelId="{18C5F287-1733-47B2-AA21-6449272C57FC}" type="presParOf" srcId="{68CBEE98-432A-4890-B700-9F8C5184D3CC}" destId="{D18BEEF6-13F6-4991-8293-23E6637A9308}" srcOrd="3" destOrd="0" presId="urn:microsoft.com/office/officeart/2005/8/layout/default"/>
    <dgm:cxn modelId="{0BFC7D3C-35D3-4F39-8629-5BD8B2B18253}" type="presParOf" srcId="{68CBEE98-432A-4890-B700-9F8C5184D3CC}" destId="{D83E0A40-6CDD-4465-BA84-A4E30BA23E39}" srcOrd="4" destOrd="0" presId="urn:microsoft.com/office/officeart/2005/8/layout/default"/>
    <dgm:cxn modelId="{FEFD63B1-2147-4933-95D1-FDE2CD747441}" type="presParOf" srcId="{68CBEE98-432A-4890-B700-9F8C5184D3CC}" destId="{20F7D0F2-1CA5-43FA-BEB1-68E8CB45AED2}" srcOrd="5" destOrd="0" presId="urn:microsoft.com/office/officeart/2005/8/layout/default"/>
    <dgm:cxn modelId="{1F3BBCDA-6BEF-475F-8F70-363EAA953E23}" type="presParOf" srcId="{68CBEE98-432A-4890-B700-9F8C5184D3CC}" destId="{B9DE9E7F-F733-4EFA-A757-6D9464650E8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642B5C9-EF2D-403A-B4AA-133BC603C7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ABEB3F7-EF3E-4841-9E86-CDEC4C30CCA1}">
      <dgm:prSet phldrT="[Text]"/>
      <dgm:spPr/>
      <dgm:t>
        <a:bodyPr/>
        <a:lstStyle/>
        <a:p>
          <a:r>
            <a:rPr lang="cs-CZ" dirty="0"/>
            <a:t>zaměstnanec</a:t>
          </a:r>
        </a:p>
      </dgm:t>
    </dgm:pt>
    <dgm:pt modelId="{F6B23897-6B99-42C3-9436-78243A8737DC}" type="parTrans" cxnId="{82FCB580-F4A0-4289-8ED4-0332BFEB6772}">
      <dgm:prSet/>
      <dgm:spPr/>
      <dgm:t>
        <a:bodyPr/>
        <a:lstStyle/>
        <a:p>
          <a:endParaRPr lang="cs-CZ"/>
        </a:p>
      </dgm:t>
    </dgm:pt>
    <dgm:pt modelId="{8F769900-4F0C-4346-94D0-5A4FC7E913E1}" type="sibTrans" cxnId="{82FCB580-F4A0-4289-8ED4-0332BFEB6772}">
      <dgm:prSet/>
      <dgm:spPr/>
      <dgm:t>
        <a:bodyPr/>
        <a:lstStyle/>
        <a:p>
          <a:endParaRPr lang="cs-CZ"/>
        </a:p>
      </dgm:t>
    </dgm:pt>
    <dgm:pt modelId="{55FC98BF-1846-4B1B-9BCA-39CC46322252}">
      <dgm:prSet phldrT="[Text]"/>
      <dgm:spPr/>
      <dgm:t>
        <a:bodyPr/>
        <a:lstStyle/>
        <a:p>
          <a:r>
            <a:rPr lang="cs-CZ" dirty="0"/>
            <a:t>z jakéhokoliv důvodu nebo bez uvedení důvodu (§ 50 odst. 3 ZP)</a:t>
          </a:r>
        </a:p>
      </dgm:t>
    </dgm:pt>
    <dgm:pt modelId="{1B4BC050-EB7B-435D-A83A-243AD0276FA2}" type="parTrans" cxnId="{9F13222D-1CCC-469C-84C2-8A0E1CAF4D25}">
      <dgm:prSet/>
      <dgm:spPr/>
      <dgm:t>
        <a:bodyPr/>
        <a:lstStyle/>
        <a:p>
          <a:endParaRPr lang="cs-CZ"/>
        </a:p>
      </dgm:t>
    </dgm:pt>
    <dgm:pt modelId="{2ED11603-8E42-44B3-AD72-F405B3635DA7}" type="sibTrans" cxnId="{9F13222D-1CCC-469C-84C2-8A0E1CAF4D25}">
      <dgm:prSet/>
      <dgm:spPr/>
      <dgm:t>
        <a:bodyPr/>
        <a:lstStyle/>
        <a:p>
          <a:endParaRPr lang="cs-CZ"/>
        </a:p>
      </dgm:t>
    </dgm:pt>
    <dgm:pt modelId="{FC412227-99A9-4BD0-A259-A21D03A4A094}">
      <dgm:prSet phldrT="[Text]"/>
      <dgm:spPr/>
      <dgm:t>
        <a:bodyPr/>
        <a:lstStyle/>
        <a:p>
          <a:r>
            <a:rPr lang="cs-CZ" dirty="0"/>
            <a:t>zaměstnavatel</a:t>
          </a:r>
        </a:p>
      </dgm:t>
    </dgm:pt>
    <dgm:pt modelId="{F7D80BC6-C04A-42D6-93C0-C30B3E6C3F7F}" type="parTrans" cxnId="{5BC3F355-8A4C-4F69-A2C4-32CD52D2F3DB}">
      <dgm:prSet/>
      <dgm:spPr/>
      <dgm:t>
        <a:bodyPr/>
        <a:lstStyle/>
        <a:p>
          <a:endParaRPr lang="cs-CZ"/>
        </a:p>
      </dgm:t>
    </dgm:pt>
    <dgm:pt modelId="{0360BDFE-E466-4578-B07F-113B64A4BD82}" type="sibTrans" cxnId="{5BC3F355-8A4C-4F69-A2C4-32CD52D2F3DB}">
      <dgm:prSet/>
      <dgm:spPr/>
      <dgm:t>
        <a:bodyPr/>
        <a:lstStyle/>
        <a:p>
          <a:endParaRPr lang="cs-CZ"/>
        </a:p>
      </dgm:t>
    </dgm:pt>
    <dgm:pt modelId="{63075262-0E8F-4F81-B3E1-27F9BEE37974}">
      <dgm:prSet phldrT="[Text]"/>
      <dgm:spPr/>
      <dgm:t>
        <a:bodyPr/>
        <a:lstStyle/>
        <a:p>
          <a:r>
            <a:rPr lang="cs-CZ" dirty="0"/>
            <a:t>pouze z taxativně uvedených důvodů (§ 52 ZP)</a:t>
          </a:r>
        </a:p>
      </dgm:t>
    </dgm:pt>
    <dgm:pt modelId="{11C2C349-86F8-47E6-9058-8297A5AA7F5B}" type="parTrans" cxnId="{40881477-37C4-4198-AC5E-2F7DD26835AE}">
      <dgm:prSet/>
      <dgm:spPr/>
      <dgm:t>
        <a:bodyPr/>
        <a:lstStyle/>
        <a:p>
          <a:endParaRPr lang="cs-CZ"/>
        </a:p>
      </dgm:t>
    </dgm:pt>
    <dgm:pt modelId="{79B88DE6-2807-4B01-9393-5721A42B0E2D}" type="sibTrans" cxnId="{40881477-37C4-4198-AC5E-2F7DD26835AE}">
      <dgm:prSet/>
      <dgm:spPr/>
      <dgm:t>
        <a:bodyPr/>
        <a:lstStyle/>
        <a:p>
          <a:endParaRPr lang="cs-CZ"/>
        </a:p>
      </dgm:t>
    </dgm:pt>
    <dgm:pt modelId="{CF259306-0EFF-4D66-A543-A6584D541948}">
      <dgm:prSet phldrT="[Text]"/>
      <dgm:spPr/>
      <dgm:t>
        <a:bodyPr/>
        <a:lstStyle/>
        <a:p>
          <a:r>
            <a:rPr lang="cs-CZ" dirty="0"/>
            <a:t>důvod musí </a:t>
          </a:r>
          <a:r>
            <a:rPr lang="cs-CZ" b="1" dirty="0">
              <a:solidFill>
                <a:srgbClr val="0000DC"/>
              </a:solidFill>
            </a:rPr>
            <a:t>skutkově</a:t>
          </a:r>
          <a:r>
            <a:rPr lang="cs-CZ" dirty="0"/>
            <a:t> vymezit tak, aby jej nebylo možné zaměnit s jiným důvodem (§ 50 odst. 4 ZP)</a:t>
          </a:r>
        </a:p>
      </dgm:t>
    </dgm:pt>
    <dgm:pt modelId="{899B4D2E-EBD1-4C5C-A5B0-BEF560EA55E7}" type="parTrans" cxnId="{D8E636B3-DAC6-4120-972E-51F031DD00E3}">
      <dgm:prSet/>
      <dgm:spPr/>
      <dgm:t>
        <a:bodyPr/>
        <a:lstStyle/>
        <a:p>
          <a:endParaRPr lang="cs-CZ"/>
        </a:p>
      </dgm:t>
    </dgm:pt>
    <dgm:pt modelId="{5AB24744-4A2D-4F0A-8D04-875354A39C46}" type="sibTrans" cxnId="{D8E636B3-DAC6-4120-972E-51F031DD00E3}">
      <dgm:prSet/>
      <dgm:spPr/>
      <dgm:t>
        <a:bodyPr/>
        <a:lstStyle/>
        <a:p>
          <a:endParaRPr lang="cs-CZ"/>
        </a:p>
      </dgm:t>
    </dgm:pt>
    <dgm:pt modelId="{D6A052F1-6D0A-4EA5-A2E5-5117EBC5E88C}">
      <dgm:prSet phldrT="[Text]"/>
      <dgm:spPr/>
      <dgm:t>
        <a:bodyPr/>
        <a:lstStyle/>
        <a:p>
          <a:r>
            <a:rPr lang="cs-CZ" dirty="0"/>
            <a:t>důvod nesmí být dodatečně měněn (§ 50 odst. 4 ZP)</a:t>
          </a:r>
        </a:p>
      </dgm:t>
    </dgm:pt>
    <dgm:pt modelId="{1E0530CC-E338-454D-BBD6-F52E27B265D7}" type="parTrans" cxnId="{F39BF224-97CA-430B-B9E3-D230B88C976B}">
      <dgm:prSet/>
      <dgm:spPr/>
      <dgm:t>
        <a:bodyPr/>
        <a:lstStyle/>
        <a:p>
          <a:endParaRPr lang="cs-CZ"/>
        </a:p>
      </dgm:t>
    </dgm:pt>
    <dgm:pt modelId="{94ABCBFD-A8D6-4B86-9085-49144E6F5216}" type="sibTrans" cxnId="{F39BF224-97CA-430B-B9E3-D230B88C976B}">
      <dgm:prSet/>
      <dgm:spPr/>
      <dgm:t>
        <a:bodyPr/>
        <a:lstStyle/>
        <a:p>
          <a:endParaRPr lang="cs-CZ"/>
        </a:p>
      </dgm:t>
    </dgm:pt>
    <dgm:pt modelId="{9EBBAABE-0DB8-4D1C-965C-C36491866ECE}" type="pres">
      <dgm:prSet presAssocID="{E642B5C9-EF2D-403A-B4AA-133BC603C73D}" presName="linear" presStyleCnt="0">
        <dgm:presLayoutVars>
          <dgm:animLvl val="lvl"/>
          <dgm:resizeHandles val="exact"/>
        </dgm:presLayoutVars>
      </dgm:prSet>
      <dgm:spPr/>
    </dgm:pt>
    <dgm:pt modelId="{A07DAB51-F610-418F-9753-F10B52143C32}" type="pres">
      <dgm:prSet presAssocID="{2ABEB3F7-EF3E-4841-9E86-CDEC4C30CCA1}" presName="parentText" presStyleLbl="node1" presStyleIdx="0" presStyleCnt="2">
        <dgm:presLayoutVars>
          <dgm:chMax val="0"/>
          <dgm:bulletEnabled val="1"/>
        </dgm:presLayoutVars>
      </dgm:prSet>
      <dgm:spPr/>
    </dgm:pt>
    <dgm:pt modelId="{32FA6E12-A957-4953-9275-D4B7E101A4F4}" type="pres">
      <dgm:prSet presAssocID="{2ABEB3F7-EF3E-4841-9E86-CDEC4C30CCA1}" presName="childText" presStyleLbl="revTx" presStyleIdx="0" presStyleCnt="2">
        <dgm:presLayoutVars>
          <dgm:bulletEnabled val="1"/>
        </dgm:presLayoutVars>
      </dgm:prSet>
      <dgm:spPr/>
    </dgm:pt>
    <dgm:pt modelId="{3BA480F9-27E8-4263-9833-1344320D3DEB}" type="pres">
      <dgm:prSet presAssocID="{FC412227-99A9-4BD0-A259-A21D03A4A094}" presName="parentText" presStyleLbl="node1" presStyleIdx="1" presStyleCnt="2">
        <dgm:presLayoutVars>
          <dgm:chMax val="0"/>
          <dgm:bulletEnabled val="1"/>
        </dgm:presLayoutVars>
      </dgm:prSet>
      <dgm:spPr/>
    </dgm:pt>
    <dgm:pt modelId="{216E4749-C230-4652-8683-7F423A8B9A02}" type="pres">
      <dgm:prSet presAssocID="{FC412227-99A9-4BD0-A259-A21D03A4A094}" presName="childText" presStyleLbl="revTx" presStyleIdx="1" presStyleCnt="2">
        <dgm:presLayoutVars>
          <dgm:bulletEnabled val="1"/>
        </dgm:presLayoutVars>
      </dgm:prSet>
      <dgm:spPr/>
    </dgm:pt>
  </dgm:ptLst>
  <dgm:cxnLst>
    <dgm:cxn modelId="{2A18CD0E-FDC9-4BB1-86FF-714CE4E6A831}" type="presOf" srcId="{55FC98BF-1846-4B1B-9BCA-39CC46322252}" destId="{32FA6E12-A957-4953-9275-D4B7E101A4F4}" srcOrd="0" destOrd="0" presId="urn:microsoft.com/office/officeart/2005/8/layout/vList2"/>
    <dgm:cxn modelId="{F39BF224-97CA-430B-B9E3-D230B88C976B}" srcId="{FC412227-99A9-4BD0-A259-A21D03A4A094}" destId="{D6A052F1-6D0A-4EA5-A2E5-5117EBC5E88C}" srcOrd="2" destOrd="0" parTransId="{1E0530CC-E338-454D-BBD6-F52E27B265D7}" sibTransId="{94ABCBFD-A8D6-4B86-9085-49144E6F5216}"/>
    <dgm:cxn modelId="{9F13222D-1CCC-469C-84C2-8A0E1CAF4D25}" srcId="{2ABEB3F7-EF3E-4841-9E86-CDEC4C30CCA1}" destId="{55FC98BF-1846-4B1B-9BCA-39CC46322252}" srcOrd="0" destOrd="0" parTransId="{1B4BC050-EB7B-435D-A83A-243AD0276FA2}" sibTransId="{2ED11603-8E42-44B3-AD72-F405B3635DA7}"/>
    <dgm:cxn modelId="{5BC3F355-8A4C-4F69-A2C4-32CD52D2F3DB}" srcId="{E642B5C9-EF2D-403A-B4AA-133BC603C73D}" destId="{FC412227-99A9-4BD0-A259-A21D03A4A094}" srcOrd="1" destOrd="0" parTransId="{F7D80BC6-C04A-42D6-93C0-C30B3E6C3F7F}" sibTransId="{0360BDFE-E466-4578-B07F-113B64A4BD82}"/>
    <dgm:cxn modelId="{40881477-37C4-4198-AC5E-2F7DD26835AE}" srcId="{FC412227-99A9-4BD0-A259-A21D03A4A094}" destId="{63075262-0E8F-4F81-B3E1-27F9BEE37974}" srcOrd="0" destOrd="0" parTransId="{11C2C349-86F8-47E6-9058-8297A5AA7F5B}" sibTransId="{79B88DE6-2807-4B01-9393-5721A42B0E2D}"/>
    <dgm:cxn modelId="{B3CBA67C-3A57-49FE-919C-CDF3697606BF}" type="presOf" srcId="{D6A052F1-6D0A-4EA5-A2E5-5117EBC5E88C}" destId="{216E4749-C230-4652-8683-7F423A8B9A02}" srcOrd="0" destOrd="2" presId="urn:microsoft.com/office/officeart/2005/8/layout/vList2"/>
    <dgm:cxn modelId="{82FCB580-F4A0-4289-8ED4-0332BFEB6772}" srcId="{E642B5C9-EF2D-403A-B4AA-133BC603C73D}" destId="{2ABEB3F7-EF3E-4841-9E86-CDEC4C30CCA1}" srcOrd="0" destOrd="0" parTransId="{F6B23897-6B99-42C3-9436-78243A8737DC}" sibTransId="{8F769900-4F0C-4346-94D0-5A4FC7E913E1}"/>
    <dgm:cxn modelId="{7E563784-95BC-4B28-84CE-CD48B9FDD18A}" type="presOf" srcId="{E642B5C9-EF2D-403A-B4AA-133BC603C73D}" destId="{9EBBAABE-0DB8-4D1C-965C-C36491866ECE}" srcOrd="0" destOrd="0" presId="urn:microsoft.com/office/officeart/2005/8/layout/vList2"/>
    <dgm:cxn modelId="{F03A94A5-3150-4BEA-BE90-5A82287C3A34}" type="presOf" srcId="{2ABEB3F7-EF3E-4841-9E86-CDEC4C30CCA1}" destId="{A07DAB51-F610-418F-9753-F10B52143C32}" srcOrd="0" destOrd="0" presId="urn:microsoft.com/office/officeart/2005/8/layout/vList2"/>
    <dgm:cxn modelId="{BAA966AB-FDBE-4FDE-A1F8-EF2D21EC71B7}" type="presOf" srcId="{63075262-0E8F-4F81-B3E1-27F9BEE37974}" destId="{216E4749-C230-4652-8683-7F423A8B9A02}" srcOrd="0" destOrd="0" presId="urn:microsoft.com/office/officeart/2005/8/layout/vList2"/>
    <dgm:cxn modelId="{D8E636B3-DAC6-4120-972E-51F031DD00E3}" srcId="{FC412227-99A9-4BD0-A259-A21D03A4A094}" destId="{CF259306-0EFF-4D66-A543-A6584D541948}" srcOrd="1" destOrd="0" parTransId="{899B4D2E-EBD1-4C5C-A5B0-BEF560EA55E7}" sibTransId="{5AB24744-4A2D-4F0A-8D04-875354A39C46}"/>
    <dgm:cxn modelId="{339EF5B7-9801-408C-84D1-E679B17EFF6F}" type="presOf" srcId="{CF259306-0EFF-4D66-A543-A6584D541948}" destId="{216E4749-C230-4652-8683-7F423A8B9A02}" srcOrd="0" destOrd="1" presId="urn:microsoft.com/office/officeart/2005/8/layout/vList2"/>
    <dgm:cxn modelId="{13F8D5C5-CADC-4F8C-8A08-9C36568EB625}" type="presOf" srcId="{FC412227-99A9-4BD0-A259-A21D03A4A094}" destId="{3BA480F9-27E8-4263-9833-1344320D3DEB}" srcOrd="0" destOrd="0" presId="urn:microsoft.com/office/officeart/2005/8/layout/vList2"/>
    <dgm:cxn modelId="{1B930152-B254-4350-832B-19F29707E9DA}" type="presParOf" srcId="{9EBBAABE-0DB8-4D1C-965C-C36491866ECE}" destId="{A07DAB51-F610-418F-9753-F10B52143C32}" srcOrd="0" destOrd="0" presId="urn:microsoft.com/office/officeart/2005/8/layout/vList2"/>
    <dgm:cxn modelId="{B3D3D894-41FB-4699-86A1-F676CF21266A}" type="presParOf" srcId="{9EBBAABE-0DB8-4D1C-965C-C36491866ECE}" destId="{32FA6E12-A957-4953-9275-D4B7E101A4F4}" srcOrd="1" destOrd="0" presId="urn:microsoft.com/office/officeart/2005/8/layout/vList2"/>
    <dgm:cxn modelId="{DE914691-7F9C-4FE9-AD81-ECCEA73456C2}" type="presParOf" srcId="{9EBBAABE-0DB8-4D1C-965C-C36491866ECE}" destId="{3BA480F9-27E8-4263-9833-1344320D3DEB}" srcOrd="2" destOrd="0" presId="urn:microsoft.com/office/officeart/2005/8/layout/vList2"/>
    <dgm:cxn modelId="{F138EECD-B54A-417E-ACEE-D29D37D42595}" type="presParOf" srcId="{9EBBAABE-0DB8-4D1C-965C-C36491866ECE}" destId="{216E4749-C230-4652-8683-7F423A8B9A0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1F3F7A4-0710-4AE2-BF95-594D3348A82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cs-CZ"/>
        </a:p>
      </dgm:t>
    </dgm:pt>
    <dgm:pt modelId="{E86AC89F-FDE1-432D-8509-7833C891B805}">
      <dgm:prSet phldrT="[Text]"/>
      <dgm:spPr/>
      <dgm:t>
        <a:bodyPr/>
        <a:lstStyle/>
        <a:p>
          <a:r>
            <a:rPr lang="cs-CZ" dirty="0"/>
            <a:t>doručení výpovědi druhé straně</a:t>
          </a:r>
        </a:p>
      </dgm:t>
    </dgm:pt>
    <dgm:pt modelId="{F860D7D9-AEEB-49F0-882E-32A8CC2F3920}" type="parTrans" cxnId="{1BE5ADBB-598D-45C2-86FB-628DDFE3F9AA}">
      <dgm:prSet/>
      <dgm:spPr/>
      <dgm:t>
        <a:bodyPr/>
        <a:lstStyle/>
        <a:p>
          <a:endParaRPr lang="cs-CZ"/>
        </a:p>
      </dgm:t>
    </dgm:pt>
    <dgm:pt modelId="{9D21714B-1534-4A45-B04E-04D7D2B96DD7}" type="sibTrans" cxnId="{1BE5ADBB-598D-45C2-86FB-628DDFE3F9AA}">
      <dgm:prSet/>
      <dgm:spPr/>
      <dgm:t>
        <a:bodyPr/>
        <a:lstStyle/>
        <a:p>
          <a:endParaRPr lang="cs-CZ"/>
        </a:p>
      </dgm:t>
    </dgm:pt>
    <dgm:pt modelId="{FA7AB788-95AD-4F0D-B16D-EB9066760E2A}">
      <dgm:prSet phldrT="[Text]"/>
      <dgm:spPr/>
      <dgm:t>
        <a:bodyPr/>
        <a:lstStyle/>
        <a:p>
          <a:r>
            <a:rPr lang="cs-CZ" dirty="0"/>
            <a:t>písemná forma, § 334 a násl ZP</a:t>
          </a:r>
        </a:p>
      </dgm:t>
    </dgm:pt>
    <dgm:pt modelId="{AAEF007B-8F7B-4970-A386-AC239166AA83}" type="parTrans" cxnId="{406D8EF7-03DF-4B80-8495-4C0E5CC6009B}">
      <dgm:prSet/>
      <dgm:spPr/>
      <dgm:t>
        <a:bodyPr/>
        <a:lstStyle/>
        <a:p>
          <a:endParaRPr lang="cs-CZ"/>
        </a:p>
      </dgm:t>
    </dgm:pt>
    <dgm:pt modelId="{AFC53B1A-CD32-4D78-838F-7110E39D941A}" type="sibTrans" cxnId="{406D8EF7-03DF-4B80-8495-4C0E5CC6009B}">
      <dgm:prSet/>
      <dgm:spPr/>
      <dgm:t>
        <a:bodyPr/>
        <a:lstStyle/>
        <a:p>
          <a:endParaRPr lang="cs-CZ"/>
        </a:p>
      </dgm:t>
    </dgm:pt>
    <dgm:pt modelId="{585094D5-BD89-4FA7-AE8F-B21FBB42B46F}">
      <dgm:prSet phldrT="[Text]"/>
      <dgm:spPr/>
      <dgm:t>
        <a:bodyPr/>
        <a:lstStyle/>
        <a:p>
          <a:r>
            <a:rPr lang="cs-CZ" dirty="0"/>
            <a:t>první den následujícího kalendářního měsíce</a:t>
          </a:r>
        </a:p>
      </dgm:t>
    </dgm:pt>
    <dgm:pt modelId="{0DCCE610-91D5-4112-AE12-673C6877995F}" type="parTrans" cxnId="{1D85E664-80B8-440F-9079-1C248171E297}">
      <dgm:prSet/>
      <dgm:spPr/>
      <dgm:t>
        <a:bodyPr/>
        <a:lstStyle/>
        <a:p>
          <a:endParaRPr lang="cs-CZ"/>
        </a:p>
      </dgm:t>
    </dgm:pt>
    <dgm:pt modelId="{E69E5C51-BE3F-4EC0-A0F3-6DF5C2E110EE}" type="sibTrans" cxnId="{1D85E664-80B8-440F-9079-1C248171E297}">
      <dgm:prSet/>
      <dgm:spPr/>
      <dgm:t>
        <a:bodyPr/>
        <a:lstStyle/>
        <a:p>
          <a:endParaRPr lang="cs-CZ"/>
        </a:p>
      </dgm:t>
    </dgm:pt>
    <dgm:pt modelId="{AF44FCAA-7F56-4C2C-BFA1-3B9D379BA183}">
      <dgm:prSet phldrT="[Text]"/>
      <dgm:spPr/>
      <dgm:t>
        <a:bodyPr/>
        <a:lstStyle/>
        <a:p>
          <a:r>
            <a:rPr lang="cs-CZ" dirty="0"/>
            <a:t>začíná běžet výpovědní doba</a:t>
          </a:r>
        </a:p>
      </dgm:t>
    </dgm:pt>
    <dgm:pt modelId="{AE40C45C-97C7-49CF-8721-4C98B16B5C20}" type="parTrans" cxnId="{497FD8C6-D97C-4337-A261-557467DEBB2A}">
      <dgm:prSet/>
      <dgm:spPr/>
      <dgm:t>
        <a:bodyPr/>
        <a:lstStyle/>
        <a:p>
          <a:endParaRPr lang="cs-CZ"/>
        </a:p>
      </dgm:t>
    </dgm:pt>
    <dgm:pt modelId="{868D4968-7E2C-4282-BF95-966E065BA9DB}" type="sibTrans" cxnId="{497FD8C6-D97C-4337-A261-557467DEBB2A}">
      <dgm:prSet/>
      <dgm:spPr/>
      <dgm:t>
        <a:bodyPr/>
        <a:lstStyle/>
        <a:p>
          <a:endParaRPr lang="cs-CZ"/>
        </a:p>
      </dgm:t>
    </dgm:pt>
    <dgm:pt modelId="{27B2CC15-D595-414D-A62E-DF012C3F8BD7}">
      <dgm:prSet phldrT="[Text]"/>
      <dgm:spPr/>
      <dgm:t>
        <a:bodyPr/>
        <a:lstStyle/>
        <a:p>
          <a:r>
            <a:rPr lang="cs-CZ" dirty="0"/>
            <a:t>uplynutí posledního dne příslušného kalendářního měsíce </a:t>
          </a:r>
        </a:p>
      </dgm:t>
    </dgm:pt>
    <dgm:pt modelId="{A2AA6FE2-7C87-4833-9312-DF975B003BCB}" type="parTrans" cxnId="{03FBCB8B-14C8-406A-97DC-EE9F281EC092}">
      <dgm:prSet/>
      <dgm:spPr/>
      <dgm:t>
        <a:bodyPr/>
        <a:lstStyle/>
        <a:p>
          <a:endParaRPr lang="cs-CZ"/>
        </a:p>
      </dgm:t>
    </dgm:pt>
    <dgm:pt modelId="{A523CD2C-6FE9-4B73-BBA6-4518DFCE14EF}" type="sibTrans" cxnId="{03FBCB8B-14C8-406A-97DC-EE9F281EC092}">
      <dgm:prSet/>
      <dgm:spPr/>
      <dgm:t>
        <a:bodyPr/>
        <a:lstStyle/>
        <a:p>
          <a:endParaRPr lang="cs-CZ"/>
        </a:p>
      </dgm:t>
    </dgm:pt>
    <dgm:pt modelId="{D9A5A299-01AD-44E6-A132-AE325ED646FB}">
      <dgm:prSet phldrT="[Text]"/>
      <dgm:spPr/>
      <dgm:t>
        <a:bodyPr/>
        <a:lstStyle/>
        <a:p>
          <a:r>
            <a:rPr lang="cs-CZ" dirty="0"/>
            <a:t>končí výpovědní doba a jejím uplynutím i pracovní poměr</a:t>
          </a:r>
        </a:p>
      </dgm:t>
    </dgm:pt>
    <dgm:pt modelId="{9046EF05-1590-4DC5-8F40-F00BF3042598}" type="parTrans" cxnId="{4356D58D-B7EA-49EE-B2A0-FB1B1A67D6A2}">
      <dgm:prSet/>
      <dgm:spPr/>
      <dgm:t>
        <a:bodyPr/>
        <a:lstStyle/>
        <a:p>
          <a:endParaRPr lang="cs-CZ"/>
        </a:p>
      </dgm:t>
    </dgm:pt>
    <dgm:pt modelId="{827A540E-8674-4EF7-91FB-98A506171B0C}" type="sibTrans" cxnId="{4356D58D-B7EA-49EE-B2A0-FB1B1A67D6A2}">
      <dgm:prSet/>
      <dgm:spPr/>
      <dgm:t>
        <a:bodyPr/>
        <a:lstStyle/>
        <a:p>
          <a:endParaRPr lang="cs-CZ"/>
        </a:p>
      </dgm:t>
    </dgm:pt>
    <dgm:pt modelId="{EF941894-41AA-4637-B3C3-91B296934016}" type="pres">
      <dgm:prSet presAssocID="{81F3F7A4-0710-4AE2-BF95-594D3348A82C}" presName="rootnode" presStyleCnt="0">
        <dgm:presLayoutVars>
          <dgm:chMax/>
          <dgm:chPref/>
          <dgm:dir/>
          <dgm:animLvl val="lvl"/>
        </dgm:presLayoutVars>
      </dgm:prSet>
      <dgm:spPr/>
    </dgm:pt>
    <dgm:pt modelId="{95812216-BBEE-42E0-9DCF-5142A9F8527F}" type="pres">
      <dgm:prSet presAssocID="{E86AC89F-FDE1-432D-8509-7833C891B805}" presName="composite" presStyleCnt="0"/>
      <dgm:spPr/>
    </dgm:pt>
    <dgm:pt modelId="{D8F3C004-CCC0-42FE-8FB8-15873C08E3BF}" type="pres">
      <dgm:prSet presAssocID="{E86AC89F-FDE1-432D-8509-7833C891B805}" presName="bentUpArrow1" presStyleLbl="alignImgPlace1" presStyleIdx="0" presStyleCnt="2"/>
      <dgm:spPr/>
    </dgm:pt>
    <dgm:pt modelId="{67C5702F-C234-42B0-9901-7886DDE74C8F}" type="pres">
      <dgm:prSet presAssocID="{E86AC89F-FDE1-432D-8509-7833C891B805}" presName="ParentText" presStyleLbl="node1" presStyleIdx="0" presStyleCnt="3">
        <dgm:presLayoutVars>
          <dgm:chMax val="1"/>
          <dgm:chPref val="1"/>
          <dgm:bulletEnabled val="1"/>
        </dgm:presLayoutVars>
      </dgm:prSet>
      <dgm:spPr/>
    </dgm:pt>
    <dgm:pt modelId="{E55892EF-DFE6-46CA-A376-6914CE5C933A}" type="pres">
      <dgm:prSet presAssocID="{E86AC89F-FDE1-432D-8509-7833C891B805}" presName="ChildText" presStyleLbl="revTx" presStyleIdx="0" presStyleCnt="3">
        <dgm:presLayoutVars>
          <dgm:chMax val="0"/>
          <dgm:chPref val="0"/>
          <dgm:bulletEnabled val="1"/>
        </dgm:presLayoutVars>
      </dgm:prSet>
      <dgm:spPr/>
    </dgm:pt>
    <dgm:pt modelId="{7682DD29-674A-471C-BC76-EA26A00D8557}" type="pres">
      <dgm:prSet presAssocID="{9D21714B-1534-4A45-B04E-04D7D2B96DD7}" presName="sibTrans" presStyleCnt="0"/>
      <dgm:spPr/>
    </dgm:pt>
    <dgm:pt modelId="{0877B67C-4866-4E5C-BB7F-FCA4902C8A09}" type="pres">
      <dgm:prSet presAssocID="{585094D5-BD89-4FA7-AE8F-B21FBB42B46F}" presName="composite" presStyleCnt="0"/>
      <dgm:spPr/>
    </dgm:pt>
    <dgm:pt modelId="{5F948CA4-ABB1-4279-9453-DECDE77C0FCB}" type="pres">
      <dgm:prSet presAssocID="{585094D5-BD89-4FA7-AE8F-B21FBB42B46F}" presName="bentUpArrow1" presStyleLbl="alignImgPlace1" presStyleIdx="1" presStyleCnt="2"/>
      <dgm:spPr/>
    </dgm:pt>
    <dgm:pt modelId="{2837E9D6-6B31-40EF-92CF-C7F25963B342}" type="pres">
      <dgm:prSet presAssocID="{585094D5-BD89-4FA7-AE8F-B21FBB42B46F}" presName="ParentText" presStyleLbl="node1" presStyleIdx="1" presStyleCnt="3">
        <dgm:presLayoutVars>
          <dgm:chMax val="1"/>
          <dgm:chPref val="1"/>
          <dgm:bulletEnabled val="1"/>
        </dgm:presLayoutVars>
      </dgm:prSet>
      <dgm:spPr/>
    </dgm:pt>
    <dgm:pt modelId="{A3BEB733-1886-4082-8AB5-19671199922E}" type="pres">
      <dgm:prSet presAssocID="{585094D5-BD89-4FA7-AE8F-B21FBB42B46F}" presName="ChildText" presStyleLbl="revTx" presStyleIdx="1" presStyleCnt="3">
        <dgm:presLayoutVars>
          <dgm:chMax val="0"/>
          <dgm:chPref val="0"/>
          <dgm:bulletEnabled val="1"/>
        </dgm:presLayoutVars>
      </dgm:prSet>
      <dgm:spPr/>
    </dgm:pt>
    <dgm:pt modelId="{670768BA-8537-4D91-AC16-CFC49AA175EA}" type="pres">
      <dgm:prSet presAssocID="{E69E5C51-BE3F-4EC0-A0F3-6DF5C2E110EE}" presName="sibTrans" presStyleCnt="0"/>
      <dgm:spPr/>
    </dgm:pt>
    <dgm:pt modelId="{575009D2-DAB6-40B2-81F2-AAA9014774B7}" type="pres">
      <dgm:prSet presAssocID="{27B2CC15-D595-414D-A62E-DF012C3F8BD7}" presName="composite" presStyleCnt="0"/>
      <dgm:spPr/>
    </dgm:pt>
    <dgm:pt modelId="{BEE0B264-A02B-4236-AAE1-115705D39A3B}" type="pres">
      <dgm:prSet presAssocID="{27B2CC15-D595-414D-A62E-DF012C3F8BD7}" presName="ParentText" presStyleLbl="node1" presStyleIdx="2" presStyleCnt="3">
        <dgm:presLayoutVars>
          <dgm:chMax val="1"/>
          <dgm:chPref val="1"/>
          <dgm:bulletEnabled val="1"/>
        </dgm:presLayoutVars>
      </dgm:prSet>
      <dgm:spPr/>
    </dgm:pt>
    <dgm:pt modelId="{AA3E8D4C-26BF-418F-8FDD-F00A639FC402}" type="pres">
      <dgm:prSet presAssocID="{27B2CC15-D595-414D-A62E-DF012C3F8BD7}" presName="FinalChildText" presStyleLbl="revTx" presStyleIdx="2" presStyleCnt="3">
        <dgm:presLayoutVars>
          <dgm:chMax val="0"/>
          <dgm:chPref val="0"/>
          <dgm:bulletEnabled val="1"/>
        </dgm:presLayoutVars>
      </dgm:prSet>
      <dgm:spPr/>
    </dgm:pt>
  </dgm:ptLst>
  <dgm:cxnLst>
    <dgm:cxn modelId="{A607D15C-FF82-49A4-BA9B-5B8163187425}" type="presOf" srcId="{27B2CC15-D595-414D-A62E-DF012C3F8BD7}" destId="{BEE0B264-A02B-4236-AAE1-115705D39A3B}" srcOrd="0" destOrd="0" presId="urn:microsoft.com/office/officeart/2005/8/layout/StepDownProcess"/>
    <dgm:cxn modelId="{C710345E-86B3-46D0-B985-04D647F15A6D}" type="presOf" srcId="{FA7AB788-95AD-4F0D-B16D-EB9066760E2A}" destId="{E55892EF-DFE6-46CA-A376-6914CE5C933A}" srcOrd="0" destOrd="0" presId="urn:microsoft.com/office/officeart/2005/8/layout/StepDownProcess"/>
    <dgm:cxn modelId="{1D85E664-80B8-440F-9079-1C248171E297}" srcId="{81F3F7A4-0710-4AE2-BF95-594D3348A82C}" destId="{585094D5-BD89-4FA7-AE8F-B21FBB42B46F}" srcOrd="1" destOrd="0" parTransId="{0DCCE610-91D5-4112-AE12-673C6877995F}" sibTransId="{E69E5C51-BE3F-4EC0-A0F3-6DF5C2E110EE}"/>
    <dgm:cxn modelId="{F7A00B45-14A2-4B60-9061-26B41A35749A}" type="presOf" srcId="{AF44FCAA-7F56-4C2C-BFA1-3B9D379BA183}" destId="{A3BEB733-1886-4082-8AB5-19671199922E}" srcOrd="0" destOrd="0" presId="urn:microsoft.com/office/officeart/2005/8/layout/StepDownProcess"/>
    <dgm:cxn modelId="{ADA6AA73-C260-4C37-90A3-5E98607ECD84}" type="presOf" srcId="{81F3F7A4-0710-4AE2-BF95-594D3348A82C}" destId="{EF941894-41AA-4637-B3C3-91B296934016}" srcOrd="0" destOrd="0" presId="urn:microsoft.com/office/officeart/2005/8/layout/StepDownProcess"/>
    <dgm:cxn modelId="{03FBCB8B-14C8-406A-97DC-EE9F281EC092}" srcId="{81F3F7A4-0710-4AE2-BF95-594D3348A82C}" destId="{27B2CC15-D595-414D-A62E-DF012C3F8BD7}" srcOrd="2" destOrd="0" parTransId="{A2AA6FE2-7C87-4833-9312-DF975B003BCB}" sibTransId="{A523CD2C-6FE9-4B73-BBA6-4518DFCE14EF}"/>
    <dgm:cxn modelId="{4356D58D-B7EA-49EE-B2A0-FB1B1A67D6A2}" srcId="{27B2CC15-D595-414D-A62E-DF012C3F8BD7}" destId="{D9A5A299-01AD-44E6-A132-AE325ED646FB}" srcOrd="0" destOrd="0" parTransId="{9046EF05-1590-4DC5-8F40-F00BF3042598}" sibTransId="{827A540E-8674-4EF7-91FB-98A506171B0C}"/>
    <dgm:cxn modelId="{FB87019F-FDCF-4C7E-8A41-1E999B999168}" type="presOf" srcId="{D9A5A299-01AD-44E6-A132-AE325ED646FB}" destId="{AA3E8D4C-26BF-418F-8FDD-F00A639FC402}" srcOrd="0" destOrd="0" presId="urn:microsoft.com/office/officeart/2005/8/layout/StepDownProcess"/>
    <dgm:cxn modelId="{1BE5ADBB-598D-45C2-86FB-628DDFE3F9AA}" srcId="{81F3F7A4-0710-4AE2-BF95-594D3348A82C}" destId="{E86AC89F-FDE1-432D-8509-7833C891B805}" srcOrd="0" destOrd="0" parTransId="{F860D7D9-AEEB-49F0-882E-32A8CC2F3920}" sibTransId="{9D21714B-1534-4A45-B04E-04D7D2B96DD7}"/>
    <dgm:cxn modelId="{497FD8C6-D97C-4337-A261-557467DEBB2A}" srcId="{585094D5-BD89-4FA7-AE8F-B21FBB42B46F}" destId="{AF44FCAA-7F56-4C2C-BFA1-3B9D379BA183}" srcOrd="0" destOrd="0" parTransId="{AE40C45C-97C7-49CF-8721-4C98B16B5C20}" sibTransId="{868D4968-7E2C-4282-BF95-966E065BA9DB}"/>
    <dgm:cxn modelId="{5BE679F3-55C6-4D8C-97CB-A644BC228AC7}" type="presOf" srcId="{E86AC89F-FDE1-432D-8509-7833C891B805}" destId="{67C5702F-C234-42B0-9901-7886DDE74C8F}" srcOrd="0" destOrd="0" presId="urn:microsoft.com/office/officeart/2005/8/layout/StepDownProcess"/>
    <dgm:cxn modelId="{406D8EF7-03DF-4B80-8495-4C0E5CC6009B}" srcId="{E86AC89F-FDE1-432D-8509-7833C891B805}" destId="{FA7AB788-95AD-4F0D-B16D-EB9066760E2A}" srcOrd="0" destOrd="0" parTransId="{AAEF007B-8F7B-4970-A386-AC239166AA83}" sibTransId="{AFC53B1A-CD32-4D78-838F-7110E39D941A}"/>
    <dgm:cxn modelId="{81FE9EFF-8B3A-4CEB-9EA9-A34B71E6DFD0}" type="presOf" srcId="{585094D5-BD89-4FA7-AE8F-B21FBB42B46F}" destId="{2837E9D6-6B31-40EF-92CF-C7F25963B342}" srcOrd="0" destOrd="0" presId="urn:microsoft.com/office/officeart/2005/8/layout/StepDownProcess"/>
    <dgm:cxn modelId="{2FA3D3D1-4096-4B09-8E62-65BDB93E3928}" type="presParOf" srcId="{EF941894-41AA-4637-B3C3-91B296934016}" destId="{95812216-BBEE-42E0-9DCF-5142A9F8527F}" srcOrd="0" destOrd="0" presId="urn:microsoft.com/office/officeart/2005/8/layout/StepDownProcess"/>
    <dgm:cxn modelId="{2EF4F928-C0BF-4104-9BAF-DFB79BB42712}" type="presParOf" srcId="{95812216-BBEE-42E0-9DCF-5142A9F8527F}" destId="{D8F3C004-CCC0-42FE-8FB8-15873C08E3BF}" srcOrd="0" destOrd="0" presId="urn:microsoft.com/office/officeart/2005/8/layout/StepDownProcess"/>
    <dgm:cxn modelId="{1E4F0AE3-40EB-47F5-80F9-7391DFBBF784}" type="presParOf" srcId="{95812216-BBEE-42E0-9DCF-5142A9F8527F}" destId="{67C5702F-C234-42B0-9901-7886DDE74C8F}" srcOrd="1" destOrd="0" presId="urn:microsoft.com/office/officeart/2005/8/layout/StepDownProcess"/>
    <dgm:cxn modelId="{868B33AB-E356-4C5A-B850-418AEEB60050}" type="presParOf" srcId="{95812216-BBEE-42E0-9DCF-5142A9F8527F}" destId="{E55892EF-DFE6-46CA-A376-6914CE5C933A}" srcOrd="2" destOrd="0" presId="urn:microsoft.com/office/officeart/2005/8/layout/StepDownProcess"/>
    <dgm:cxn modelId="{64541C1A-8F2C-469C-9572-91B1F8528BB2}" type="presParOf" srcId="{EF941894-41AA-4637-B3C3-91B296934016}" destId="{7682DD29-674A-471C-BC76-EA26A00D8557}" srcOrd="1" destOrd="0" presId="urn:microsoft.com/office/officeart/2005/8/layout/StepDownProcess"/>
    <dgm:cxn modelId="{24D916B8-9F65-4A52-9689-E1A4561B2549}" type="presParOf" srcId="{EF941894-41AA-4637-B3C3-91B296934016}" destId="{0877B67C-4866-4E5C-BB7F-FCA4902C8A09}" srcOrd="2" destOrd="0" presId="urn:microsoft.com/office/officeart/2005/8/layout/StepDownProcess"/>
    <dgm:cxn modelId="{F6F65EAC-DAF3-4079-A9FE-83BE34CBC16A}" type="presParOf" srcId="{0877B67C-4866-4E5C-BB7F-FCA4902C8A09}" destId="{5F948CA4-ABB1-4279-9453-DECDE77C0FCB}" srcOrd="0" destOrd="0" presId="urn:microsoft.com/office/officeart/2005/8/layout/StepDownProcess"/>
    <dgm:cxn modelId="{78CF22E1-2D60-4BA8-9665-B865D459D3DA}" type="presParOf" srcId="{0877B67C-4866-4E5C-BB7F-FCA4902C8A09}" destId="{2837E9D6-6B31-40EF-92CF-C7F25963B342}" srcOrd="1" destOrd="0" presId="urn:microsoft.com/office/officeart/2005/8/layout/StepDownProcess"/>
    <dgm:cxn modelId="{0DE374BE-133E-463A-8118-C9CB91EA48D7}" type="presParOf" srcId="{0877B67C-4866-4E5C-BB7F-FCA4902C8A09}" destId="{A3BEB733-1886-4082-8AB5-19671199922E}" srcOrd="2" destOrd="0" presId="urn:microsoft.com/office/officeart/2005/8/layout/StepDownProcess"/>
    <dgm:cxn modelId="{84D4B8DF-E843-4C7E-B36D-F0C7DFCF6DCD}" type="presParOf" srcId="{EF941894-41AA-4637-B3C3-91B296934016}" destId="{670768BA-8537-4D91-AC16-CFC49AA175EA}" srcOrd="3" destOrd="0" presId="urn:microsoft.com/office/officeart/2005/8/layout/StepDownProcess"/>
    <dgm:cxn modelId="{FCA39693-1D07-4BA3-83F3-713882AC53ED}" type="presParOf" srcId="{EF941894-41AA-4637-B3C3-91B296934016}" destId="{575009D2-DAB6-40B2-81F2-AAA9014774B7}" srcOrd="4" destOrd="0" presId="urn:microsoft.com/office/officeart/2005/8/layout/StepDownProcess"/>
    <dgm:cxn modelId="{0249D00C-D7CE-4FF8-9FE5-F781A844FFA1}" type="presParOf" srcId="{575009D2-DAB6-40B2-81F2-AAA9014774B7}" destId="{BEE0B264-A02B-4236-AAE1-115705D39A3B}" srcOrd="0" destOrd="0" presId="urn:microsoft.com/office/officeart/2005/8/layout/StepDownProcess"/>
    <dgm:cxn modelId="{AE542A26-35BC-4518-9123-93BFE169C0BE}" type="presParOf" srcId="{575009D2-DAB6-40B2-81F2-AAA9014774B7}" destId="{AA3E8D4C-26BF-418F-8FDD-F00A639FC40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CA58A2B-5EC9-4C2C-AA49-7752EBF3F4C7}"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cs-CZ"/>
        </a:p>
      </dgm:t>
    </dgm:pt>
    <dgm:pt modelId="{1F2659EB-C919-4E0F-8EF0-43A5131818B7}">
      <dgm:prSet phldrT="[Text]" custT="1"/>
      <dgm:spPr/>
      <dgm:t>
        <a:bodyPr/>
        <a:lstStyle/>
        <a:p>
          <a:endParaRPr lang="cs-CZ" sz="1600" dirty="0"/>
        </a:p>
        <a:p>
          <a:r>
            <a:rPr lang="cs-CZ" sz="1600" dirty="0"/>
            <a:t>může být delší než </a:t>
          </a:r>
          <a:r>
            <a:rPr lang="cs-CZ" sz="1600" b="1" i="0" dirty="0">
              <a:solidFill>
                <a:srgbClr val="0000DC"/>
              </a:solidFill>
            </a:rPr>
            <a:t>2 měsíce </a:t>
          </a:r>
          <a:r>
            <a:rPr lang="cs-CZ" sz="1600" dirty="0"/>
            <a:t>(lze prodloužit </a:t>
          </a:r>
          <a:r>
            <a:rPr lang="cs-CZ" sz="1600" b="1" dirty="0"/>
            <a:t>dohodou stran </a:t>
          </a:r>
          <a:r>
            <a:rPr lang="cs-CZ" sz="1600" dirty="0"/>
            <a:t>a musí být </a:t>
          </a:r>
          <a:r>
            <a:rPr lang="cs-CZ" sz="1600" b="1" dirty="0"/>
            <a:t>stejná</a:t>
          </a:r>
          <a:r>
            <a:rPr lang="cs-CZ" sz="1600" dirty="0"/>
            <a:t> </a:t>
          </a:r>
          <a:r>
            <a:rPr lang="cs-CZ" sz="1600" b="1" dirty="0"/>
            <a:t>pro obě strany</a:t>
          </a:r>
          <a:r>
            <a:rPr lang="cs-CZ" sz="1600" dirty="0"/>
            <a:t>)</a:t>
          </a:r>
        </a:p>
      </dgm:t>
    </dgm:pt>
    <dgm:pt modelId="{9EB506B7-80E3-4E17-B602-7B3021044814}" type="parTrans" cxnId="{5BAB581E-F831-411A-85AF-81D44B8A93AE}">
      <dgm:prSet/>
      <dgm:spPr/>
      <dgm:t>
        <a:bodyPr/>
        <a:lstStyle/>
        <a:p>
          <a:endParaRPr lang="cs-CZ"/>
        </a:p>
      </dgm:t>
    </dgm:pt>
    <dgm:pt modelId="{011290CD-C101-4467-8288-BE8E89E2BFFF}" type="sibTrans" cxnId="{5BAB581E-F831-411A-85AF-81D44B8A93AE}">
      <dgm:prSet/>
      <dgm:spPr/>
      <dgm:t>
        <a:bodyPr/>
        <a:lstStyle/>
        <a:p>
          <a:endParaRPr lang="cs-CZ"/>
        </a:p>
      </dgm:t>
    </dgm:pt>
    <dgm:pt modelId="{3B9789AA-9983-420D-A5AB-5DC95114FC29}">
      <dgm:prSet phldrT="[Text]" custT="1"/>
      <dgm:spPr/>
      <dgm:t>
        <a:bodyPr/>
        <a:lstStyle/>
        <a:p>
          <a:r>
            <a:rPr lang="cs-CZ" sz="1600" dirty="0"/>
            <a:t>nemůže být kratší než </a:t>
          </a:r>
          <a:r>
            <a:rPr lang="cs-CZ" sz="1600" b="1" dirty="0">
              <a:solidFill>
                <a:srgbClr val="0000DC"/>
              </a:solidFill>
            </a:rPr>
            <a:t>2 měsíce</a:t>
          </a:r>
        </a:p>
      </dgm:t>
    </dgm:pt>
    <dgm:pt modelId="{0726EB2E-1DDF-4FAD-847E-A83470314517}" type="parTrans" cxnId="{6CAD2C76-2A90-4275-997C-DCBBBA667090}">
      <dgm:prSet/>
      <dgm:spPr/>
      <dgm:t>
        <a:bodyPr/>
        <a:lstStyle/>
        <a:p>
          <a:endParaRPr lang="cs-CZ"/>
        </a:p>
      </dgm:t>
    </dgm:pt>
    <dgm:pt modelId="{7B70C957-8A2B-40FA-A943-DFCCC74EE525}" type="sibTrans" cxnId="{6CAD2C76-2A90-4275-997C-DCBBBA667090}">
      <dgm:prSet/>
      <dgm:spPr/>
      <dgm:t>
        <a:bodyPr/>
        <a:lstStyle/>
        <a:p>
          <a:endParaRPr lang="cs-CZ"/>
        </a:p>
      </dgm:t>
    </dgm:pt>
    <dgm:pt modelId="{D7F70EA9-18D7-4924-BC6C-D74EB148AB87}" type="pres">
      <dgm:prSet presAssocID="{2CA58A2B-5EC9-4C2C-AA49-7752EBF3F4C7}" presName="compositeShape" presStyleCnt="0">
        <dgm:presLayoutVars>
          <dgm:chMax val="2"/>
          <dgm:dir/>
          <dgm:resizeHandles val="exact"/>
        </dgm:presLayoutVars>
      </dgm:prSet>
      <dgm:spPr/>
    </dgm:pt>
    <dgm:pt modelId="{803554A2-5241-4569-A94A-7E8CD75DB5BA}" type="pres">
      <dgm:prSet presAssocID="{1F2659EB-C919-4E0F-8EF0-43A5131818B7}" presName="upArrow" presStyleLbl="node1" presStyleIdx="0" presStyleCnt="2"/>
      <dgm:spPr>
        <a:solidFill>
          <a:srgbClr val="00B050"/>
        </a:solidFill>
      </dgm:spPr>
    </dgm:pt>
    <dgm:pt modelId="{38CB7781-4097-4C4B-AF38-D55826336F64}" type="pres">
      <dgm:prSet presAssocID="{1F2659EB-C919-4E0F-8EF0-43A5131818B7}" presName="upArrowText" presStyleLbl="revTx" presStyleIdx="0" presStyleCnt="2" custScaleX="50738" custScaleY="86058" custLinFactNeighborX="-36797" custLinFactNeighborY="11800">
        <dgm:presLayoutVars>
          <dgm:chMax val="0"/>
          <dgm:bulletEnabled val="1"/>
        </dgm:presLayoutVars>
      </dgm:prSet>
      <dgm:spPr/>
    </dgm:pt>
    <dgm:pt modelId="{789BEA1D-CCF1-48DD-A8AE-9CE4BCB3C43A}" type="pres">
      <dgm:prSet presAssocID="{3B9789AA-9983-420D-A5AB-5DC95114FC29}" presName="downArrow" presStyleLbl="node1" presStyleIdx="1" presStyleCnt="2" custLinFactNeighborX="2782" custLinFactNeighborY="12981"/>
      <dgm:spPr>
        <a:solidFill>
          <a:srgbClr val="FF0000"/>
        </a:solidFill>
      </dgm:spPr>
    </dgm:pt>
    <dgm:pt modelId="{E78BA642-A5AA-49EB-A239-47B4656944C2}" type="pres">
      <dgm:prSet presAssocID="{3B9789AA-9983-420D-A5AB-5DC95114FC29}" presName="downArrowText" presStyleLbl="revTx" presStyleIdx="1" presStyleCnt="2" custScaleX="39473" custLinFactNeighborX="-45448" custLinFactNeighborY="-11744">
        <dgm:presLayoutVars>
          <dgm:chMax val="0"/>
          <dgm:bulletEnabled val="1"/>
        </dgm:presLayoutVars>
      </dgm:prSet>
      <dgm:spPr/>
    </dgm:pt>
  </dgm:ptLst>
  <dgm:cxnLst>
    <dgm:cxn modelId="{5BAB581E-F831-411A-85AF-81D44B8A93AE}" srcId="{2CA58A2B-5EC9-4C2C-AA49-7752EBF3F4C7}" destId="{1F2659EB-C919-4E0F-8EF0-43A5131818B7}" srcOrd="0" destOrd="0" parTransId="{9EB506B7-80E3-4E17-B602-7B3021044814}" sibTransId="{011290CD-C101-4467-8288-BE8E89E2BFFF}"/>
    <dgm:cxn modelId="{7C4E6363-C1FF-42CF-9DA3-2088D55AD475}" type="presOf" srcId="{1F2659EB-C919-4E0F-8EF0-43A5131818B7}" destId="{38CB7781-4097-4C4B-AF38-D55826336F64}" srcOrd="0" destOrd="0" presId="urn:microsoft.com/office/officeart/2005/8/layout/arrow4"/>
    <dgm:cxn modelId="{6CAD2C76-2A90-4275-997C-DCBBBA667090}" srcId="{2CA58A2B-5EC9-4C2C-AA49-7752EBF3F4C7}" destId="{3B9789AA-9983-420D-A5AB-5DC95114FC29}" srcOrd="1" destOrd="0" parTransId="{0726EB2E-1DDF-4FAD-847E-A83470314517}" sibTransId="{7B70C957-8A2B-40FA-A943-DFCCC74EE525}"/>
    <dgm:cxn modelId="{8A4C35AE-325A-4A4D-AA1F-BD5E5DFB7210}" type="presOf" srcId="{2CA58A2B-5EC9-4C2C-AA49-7752EBF3F4C7}" destId="{D7F70EA9-18D7-4924-BC6C-D74EB148AB87}" srcOrd="0" destOrd="0" presId="urn:microsoft.com/office/officeart/2005/8/layout/arrow4"/>
    <dgm:cxn modelId="{045608F5-C8D7-486D-B887-871963CAE590}" type="presOf" srcId="{3B9789AA-9983-420D-A5AB-5DC95114FC29}" destId="{E78BA642-A5AA-49EB-A239-47B4656944C2}" srcOrd="0" destOrd="0" presId="urn:microsoft.com/office/officeart/2005/8/layout/arrow4"/>
    <dgm:cxn modelId="{6B4F2A28-AFB3-4F4B-B197-A1006C5AA8A1}" type="presParOf" srcId="{D7F70EA9-18D7-4924-BC6C-D74EB148AB87}" destId="{803554A2-5241-4569-A94A-7E8CD75DB5BA}" srcOrd="0" destOrd="0" presId="urn:microsoft.com/office/officeart/2005/8/layout/arrow4"/>
    <dgm:cxn modelId="{E0A3D356-E70C-46B6-8B50-A4D07148E535}" type="presParOf" srcId="{D7F70EA9-18D7-4924-BC6C-D74EB148AB87}" destId="{38CB7781-4097-4C4B-AF38-D55826336F64}" srcOrd="1" destOrd="0" presId="urn:microsoft.com/office/officeart/2005/8/layout/arrow4"/>
    <dgm:cxn modelId="{6AFF253F-6497-4D6D-BA55-1C0FF577B3FF}" type="presParOf" srcId="{D7F70EA9-18D7-4924-BC6C-D74EB148AB87}" destId="{789BEA1D-CCF1-48DD-A8AE-9CE4BCB3C43A}" srcOrd="2" destOrd="0" presId="urn:microsoft.com/office/officeart/2005/8/layout/arrow4"/>
    <dgm:cxn modelId="{4163A450-CFBA-4BBD-823C-69505C603726}" type="presParOf" srcId="{D7F70EA9-18D7-4924-BC6C-D74EB148AB87}" destId="{E78BA642-A5AA-49EB-A239-47B4656944C2}"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107E87E-EA93-4117-B315-93A43002AF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7D2680A0-6170-41C3-B0FD-5D86CF39F80B}">
      <dgm:prSet phldrT="[Text]"/>
      <dgm:spPr/>
      <dgm:t>
        <a:bodyPr/>
        <a:lstStyle/>
        <a:p>
          <a:pPr>
            <a:buFont typeface="Arial" pitchFamily="34" charset="0"/>
            <a:buNone/>
          </a:pPr>
          <a:r>
            <a:rPr lang="cs-CZ" b="1" dirty="0">
              <a:solidFill>
                <a:schemeClr val="bg1"/>
              </a:solidFill>
            </a:rPr>
            <a:t>písemně</a:t>
          </a:r>
          <a:r>
            <a:rPr lang="cs-CZ" dirty="0">
              <a:solidFill>
                <a:schemeClr val="bg1"/>
              </a:solidFill>
            </a:rPr>
            <a:t>, jinak se nepřihlíží</a:t>
          </a:r>
        </a:p>
      </dgm:t>
    </dgm:pt>
    <dgm:pt modelId="{7535F659-FEC9-4B1A-89BD-11276C3814C2}" type="parTrans" cxnId="{168A1F8B-40F0-4084-BD1B-74D75F5C8355}">
      <dgm:prSet/>
      <dgm:spPr/>
      <dgm:t>
        <a:bodyPr/>
        <a:lstStyle/>
        <a:p>
          <a:endParaRPr lang="cs-CZ"/>
        </a:p>
      </dgm:t>
    </dgm:pt>
    <dgm:pt modelId="{CE426861-5D9F-49CC-AFED-F25E0A23D28F}" type="sibTrans" cxnId="{168A1F8B-40F0-4084-BD1B-74D75F5C8355}">
      <dgm:prSet/>
      <dgm:spPr/>
      <dgm:t>
        <a:bodyPr/>
        <a:lstStyle/>
        <a:p>
          <a:endParaRPr lang="cs-CZ"/>
        </a:p>
      </dgm:t>
    </dgm:pt>
    <dgm:pt modelId="{D754B483-BD98-4E99-8AB4-23C3D40C507D}">
      <dgm:prSet/>
      <dgm:spPr/>
      <dgm:t>
        <a:bodyPr/>
        <a:lstStyle/>
        <a:p>
          <a:r>
            <a:rPr lang="cs-CZ" dirty="0">
              <a:solidFill>
                <a:schemeClr val="bg1"/>
              </a:solidFill>
            </a:rPr>
            <a:t>musí být doručeno (§ 337 ZP)</a:t>
          </a:r>
        </a:p>
      </dgm:t>
    </dgm:pt>
    <dgm:pt modelId="{278EEB57-E5F2-49F8-ACDF-1724208683AF}" type="parTrans" cxnId="{D995CFEF-08FD-4A08-842A-AD24CE714D57}">
      <dgm:prSet/>
      <dgm:spPr/>
      <dgm:t>
        <a:bodyPr/>
        <a:lstStyle/>
        <a:p>
          <a:endParaRPr lang="cs-CZ"/>
        </a:p>
      </dgm:t>
    </dgm:pt>
    <dgm:pt modelId="{E6A4B9C5-0579-45E3-90CE-C7E4B9335789}" type="sibTrans" cxnId="{D995CFEF-08FD-4A08-842A-AD24CE714D57}">
      <dgm:prSet/>
      <dgm:spPr/>
      <dgm:t>
        <a:bodyPr/>
        <a:lstStyle/>
        <a:p>
          <a:endParaRPr lang="cs-CZ"/>
        </a:p>
      </dgm:t>
    </dgm:pt>
    <dgm:pt modelId="{B2911B97-84F4-4337-B518-719BD59EEA1A}">
      <dgm:prSet/>
      <dgm:spPr/>
      <dgm:t>
        <a:bodyPr/>
        <a:lstStyle/>
        <a:p>
          <a:r>
            <a:rPr lang="cs-CZ" b="1" dirty="0">
              <a:solidFill>
                <a:schemeClr val="bg1"/>
              </a:solidFill>
            </a:rPr>
            <a:t>skutkově</a:t>
          </a:r>
          <a:r>
            <a:rPr lang="cs-CZ" dirty="0">
              <a:solidFill>
                <a:schemeClr val="bg1"/>
              </a:solidFill>
            </a:rPr>
            <a:t> vymezit důvod (§ 60 ZP), nesmí být dodatečně měněn</a:t>
          </a:r>
        </a:p>
      </dgm:t>
    </dgm:pt>
    <dgm:pt modelId="{E31F263B-C45F-4C90-8E1D-9D89BEBE0440}" type="parTrans" cxnId="{381E1061-442A-4C13-956A-1B06954F0E3E}">
      <dgm:prSet/>
      <dgm:spPr/>
      <dgm:t>
        <a:bodyPr/>
        <a:lstStyle/>
        <a:p>
          <a:endParaRPr lang="cs-CZ"/>
        </a:p>
      </dgm:t>
    </dgm:pt>
    <dgm:pt modelId="{679FC5A9-39E4-4DE3-8338-3899FC1C16AE}" type="sibTrans" cxnId="{381E1061-442A-4C13-956A-1B06954F0E3E}">
      <dgm:prSet/>
      <dgm:spPr/>
      <dgm:t>
        <a:bodyPr/>
        <a:lstStyle/>
        <a:p>
          <a:endParaRPr lang="cs-CZ"/>
        </a:p>
      </dgm:t>
    </dgm:pt>
    <dgm:pt modelId="{92F32684-8343-4E55-B800-EAA660D7FC89}" type="pres">
      <dgm:prSet presAssocID="{3107E87E-EA93-4117-B315-93A43002AF05}" presName="diagram" presStyleCnt="0">
        <dgm:presLayoutVars>
          <dgm:dir/>
          <dgm:resizeHandles val="exact"/>
        </dgm:presLayoutVars>
      </dgm:prSet>
      <dgm:spPr/>
    </dgm:pt>
    <dgm:pt modelId="{D633330A-962F-4240-8554-8D55B365B976}" type="pres">
      <dgm:prSet presAssocID="{7D2680A0-6170-41C3-B0FD-5D86CF39F80B}" presName="node" presStyleLbl="node1" presStyleIdx="0" presStyleCnt="3">
        <dgm:presLayoutVars>
          <dgm:bulletEnabled val="1"/>
        </dgm:presLayoutVars>
      </dgm:prSet>
      <dgm:spPr/>
    </dgm:pt>
    <dgm:pt modelId="{866BDA79-9C1E-4C90-B062-CE758084B20B}" type="pres">
      <dgm:prSet presAssocID="{CE426861-5D9F-49CC-AFED-F25E0A23D28F}" presName="sibTrans" presStyleCnt="0"/>
      <dgm:spPr/>
    </dgm:pt>
    <dgm:pt modelId="{C7F08215-3249-48BF-936B-C281B1F8397E}" type="pres">
      <dgm:prSet presAssocID="{D754B483-BD98-4E99-8AB4-23C3D40C507D}" presName="node" presStyleLbl="node1" presStyleIdx="1" presStyleCnt="3">
        <dgm:presLayoutVars>
          <dgm:bulletEnabled val="1"/>
        </dgm:presLayoutVars>
      </dgm:prSet>
      <dgm:spPr/>
    </dgm:pt>
    <dgm:pt modelId="{0065DA5D-D087-4D1C-BAFB-AF29567D51D4}" type="pres">
      <dgm:prSet presAssocID="{E6A4B9C5-0579-45E3-90CE-C7E4B9335789}" presName="sibTrans" presStyleCnt="0"/>
      <dgm:spPr/>
    </dgm:pt>
    <dgm:pt modelId="{1255B9D0-0102-445E-80ED-C603C038307B}" type="pres">
      <dgm:prSet presAssocID="{B2911B97-84F4-4337-B518-719BD59EEA1A}" presName="node" presStyleLbl="node1" presStyleIdx="2" presStyleCnt="3">
        <dgm:presLayoutVars>
          <dgm:bulletEnabled val="1"/>
        </dgm:presLayoutVars>
      </dgm:prSet>
      <dgm:spPr/>
    </dgm:pt>
  </dgm:ptLst>
  <dgm:cxnLst>
    <dgm:cxn modelId="{381E1061-442A-4C13-956A-1B06954F0E3E}" srcId="{3107E87E-EA93-4117-B315-93A43002AF05}" destId="{B2911B97-84F4-4337-B518-719BD59EEA1A}" srcOrd="2" destOrd="0" parTransId="{E31F263B-C45F-4C90-8E1D-9D89BEBE0440}" sibTransId="{679FC5A9-39E4-4DE3-8338-3899FC1C16AE}"/>
    <dgm:cxn modelId="{DA0E8A61-5B54-4129-8D48-ED123723E9C9}" type="presOf" srcId="{7D2680A0-6170-41C3-B0FD-5D86CF39F80B}" destId="{D633330A-962F-4240-8554-8D55B365B976}" srcOrd="0" destOrd="0" presId="urn:microsoft.com/office/officeart/2005/8/layout/default"/>
    <dgm:cxn modelId="{5231D544-80EA-4D26-881B-5D13FC0447B7}" type="presOf" srcId="{B2911B97-84F4-4337-B518-719BD59EEA1A}" destId="{1255B9D0-0102-445E-80ED-C603C038307B}" srcOrd="0" destOrd="0" presId="urn:microsoft.com/office/officeart/2005/8/layout/default"/>
    <dgm:cxn modelId="{168A1F8B-40F0-4084-BD1B-74D75F5C8355}" srcId="{3107E87E-EA93-4117-B315-93A43002AF05}" destId="{7D2680A0-6170-41C3-B0FD-5D86CF39F80B}" srcOrd="0" destOrd="0" parTransId="{7535F659-FEC9-4B1A-89BD-11276C3814C2}" sibTransId="{CE426861-5D9F-49CC-AFED-F25E0A23D28F}"/>
    <dgm:cxn modelId="{7578A6B9-3BF6-4ECD-8568-2C9A84DC15A4}" type="presOf" srcId="{D754B483-BD98-4E99-8AB4-23C3D40C507D}" destId="{C7F08215-3249-48BF-936B-C281B1F8397E}" srcOrd="0" destOrd="0" presId="urn:microsoft.com/office/officeart/2005/8/layout/default"/>
    <dgm:cxn modelId="{53D647D6-3D1C-477D-A677-8E0185B63640}" type="presOf" srcId="{3107E87E-EA93-4117-B315-93A43002AF05}" destId="{92F32684-8343-4E55-B800-EAA660D7FC89}" srcOrd="0" destOrd="0" presId="urn:microsoft.com/office/officeart/2005/8/layout/default"/>
    <dgm:cxn modelId="{D995CFEF-08FD-4A08-842A-AD24CE714D57}" srcId="{3107E87E-EA93-4117-B315-93A43002AF05}" destId="{D754B483-BD98-4E99-8AB4-23C3D40C507D}" srcOrd="1" destOrd="0" parTransId="{278EEB57-E5F2-49F8-ACDF-1724208683AF}" sibTransId="{E6A4B9C5-0579-45E3-90CE-C7E4B9335789}"/>
    <dgm:cxn modelId="{2CB914BF-BA9E-40FB-91DF-46B1CA02E274}" type="presParOf" srcId="{92F32684-8343-4E55-B800-EAA660D7FC89}" destId="{D633330A-962F-4240-8554-8D55B365B976}" srcOrd="0" destOrd="0" presId="urn:microsoft.com/office/officeart/2005/8/layout/default"/>
    <dgm:cxn modelId="{0C988C5B-71D3-47FD-BEE0-3040EEB1E9D4}" type="presParOf" srcId="{92F32684-8343-4E55-B800-EAA660D7FC89}" destId="{866BDA79-9C1E-4C90-B062-CE758084B20B}" srcOrd="1" destOrd="0" presId="urn:microsoft.com/office/officeart/2005/8/layout/default"/>
    <dgm:cxn modelId="{28649578-D590-4B15-A6D4-436C83126EC0}" type="presParOf" srcId="{92F32684-8343-4E55-B800-EAA660D7FC89}" destId="{C7F08215-3249-48BF-936B-C281B1F8397E}" srcOrd="2" destOrd="0" presId="urn:microsoft.com/office/officeart/2005/8/layout/default"/>
    <dgm:cxn modelId="{E711A994-1077-493A-924D-1BE810E9E1CA}" type="presParOf" srcId="{92F32684-8343-4E55-B800-EAA660D7FC89}" destId="{0065DA5D-D087-4D1C-BAFB-AF29567D51D4}" srcOrd="3" destOrd="0" presId="urn:microsoft.com/office/officeart/2005/8/layout/default"/>
    <dgm:cxn modelId="{4581FFBC-D202-44AE-AB29-3E5DAE806A14}" type="presParOf" srcId="{92F32684-8343-4E55-B800-EAA660D7FC89}" destId="{1255B9D0-0102-445E-80ED-C603C038307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8600DA-DEC6-4309-907C-8072E64B1B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A46E9F83-249A-4432-B816-CC16402088D5}">
      <dgm:prSet phldrT="[Text]"/>
      <dgm:spPr/>
      <dgm:t>
        <a:bodyPr/>
        <a:lstStyle/>
        <a:p>
          <a:pPr>
            <a:buFont typeface="Arial" pitchFamily="34" charset="0"/>
            <a:buNone/>
          </a:pPr>
          <a:r>
            <a:rPr lang="cs-CZ" b="1" dirty="0">
              <a:solidFill>
                <a:schemeClr val="bg1"/>
              </a:solidFill>
            </a:rPr>
            <a:t>písemně</a:t>
          </a:r>
          <a:r>
            <a:rPr lang="cs-CZ" dirty="0">
              <a:solidFill>
                <a:schemeClr val="bg1"/>
              </a:solidFill>
            </a:rPr>
            <a:t>, jinak se nepřihlíží</a:t>
          </a:r>
        </a:p>
      </dgm:t>
    </dgm:pt>
    <dgm:pt modelId="{1ED1CED2-D81E-44D9-BBC7-CD8DCB8091E5}" type="parTrans" cxnId="{ED496E4F-D499-4919-B30A-534CB25F6BED}">
      <dgm:prSet/>
      <dgm:spPr/>
      <dgm:t>
        <a:bodyPr/>
        <a:lstStyle/>
        <a:p>
          <a:endParaRPr lang="cs-CZ"/>
        </a:p>
      </dgm:t>
    </dgm:pt>
    <dgm:pt modelId="{E885160D-D86C-451B-9419-39B98BFBDD03}" type="sibTrans" cxnId="{ED496E4F-D499-4919-B30A-534CB25F6BED}">
      <dgm:prSet/>
      <dgm:spPr/>
      <dgm:t>
        <a:bodyPr/>
        <a:lstStyle/>
        <a:p>
          <a:endParaRPr lang="cs-CZ"/>
        </a:p>
      </dgm:t>
    </dgm:pt>
    <dgm:pt modelId="{49BC93CB-0DB6-4115-B2F7-E13EE9D16F22}">
      <dgm:prSet/>
      <dgm:spPr/>
      <dgm:t>
        <a:bodyPr/>
        <a:lstStyle/>
        <a:p>
          <a:r>
            <a:rPr lang="cs-CZ" dirty="0">
              <a:solidFill>
                <a:schemeClr val="bg1"/>
              </a:solidFill>
            </a:rPr>
            <a:t>musí být doručeno (§ 334 a násl. ZP)</a:t>
          </a:r>
        </a:p>
      </dgm:t>
    </dgm:pt>
    <dgm:pt modelId="{777CC2A0-E393-4625-9661-869BF72F09D4}" type="parTrans" cxnId="{98743DDA-35DB-4639-9A0B-A3021F63E1EB}">
      <dgm:prSet/>
      <dgm:spPr/>
      <dgm:t>
        <a:bodyPr/>
        <a:lstStyle/>
        <a:p>
          <a:endParaRPr lang="cs-CZ"/>
        </a:p>
      </dgm:t>
    </dgm:pt>
    <dgm:pt modelId="{318ED0EE-D997-4A43-BCDB-2B314878C8EB}" type="sibTrans" cxnId="{98743DDA-35DB-4639-9A0B-A3021F63E1EB}">
      <dgm:prSet/>
      <dgm:spPr/>
      <dgm:t>
        <a:bodyPr/>
        <a:lstStyle/>
        <a:p>
          <a:endParaRPr lang="cs-CZ"/>
        </a:p>
      </dgm:t>
    </dgm:pt>
    <dgm:pt modelId="{8E99DF32-2D61-4944-8F08-BF384A69F011}">
      <dgm:prSet/>
      <dgm:spPr/>
      <dgm:t>
        <a:bodyPr/>
        <a:lstStyle/>
        <a:p>
          <a:r>
            <a:rPr lang="cs-CZ" b="1" dirty="0">
              <a:solidFill>
                <a:schemeClr val="bg1"/>
              </a:solidFill>
            </a:rPr>
            <a:t>skutkově</a:t>
          </a:r>
          <a:r>
            <a:rPr lang="cs-CZ" dirty="0">
              <a:solidFill>
                <a:schemeClr val="bg1"/>
              </a:solidFill>
            </a:rPr>
            <a:t> vymezit důvod (§ 60 ZP), nesmí být dodatečně měněn</a:t>
          </a:r>
        </a:p>
      </dgm:t>
    </dgm:pt>
    <dgm:pt modelId="{76A7DBBC-45C6-492C-BB01-DB8768EC60D8}" type="parTrans" cxnId="{45A28488-1BEA-42D2-8EFD-F6184F126027}">
      <dgm:prSet/>
      <dgm:spPr/>
      <dgm:t>
        <a:bodyPr/>
        <a:lstStyle/>
        <a:p>
          <a:endParaRPr lang="cs-CZ"/>
        </a:p>
      </dgm:t>
    </dgm:pt>
    <dgm:pt modelId="{A3CB14CA-EC7C-4C87-807F-853A208078ED}" type="sibTrans" cxnId="{45A28488-1BEA-42D2-8EFD-F6184F126027}">
      <dgm:prSet/>
      <dgm:spPr/>
      <dgm:t>
        <a:bodyPr/>
        <a:lstStyle/>
        <a:p>
          <a:endParaRPr lang="cs-CZ"/>
        </a:p>
      </dgm:t>
    </dgm:pt>
    <dgm:pt modelId="{CCF0B326-C134-46FF-8D5B-2C1478112A91}">
      <dgm:prSet/>
      <dgm:spPr>
        <a:solidFill>
          <a:schemeClr val="accent2">
            <a:lumMod val="20000"/>
            <a:lumOff val="80000"/>
          </a:schemeClr>
        </a:solidFill>
      </dgm:spPr>
      <dgm:t>
        <a:bodyPr/>
        <a:lstStyle/>
        <a:p>
          <a:r>
            <a:rPr lang="cs-CZ" dirty="0">
              <a:solidFill>
                <a:schemeClr val="bg1"/>
              </a:solidFill>
            </a:rPr>
            <a:t>NELZE (§ 55 odst. 2 ZP): </a:t>
          </a:r>
        </a:p>
      </dgm:t>
    </dgm:pt>
    <dgm:pt modelId="{962B27B4-561B-46B3-A682-53A12B5E1DB6}" type="parTrans" cxnId="{F2EA6363-4D2A-4F96-A33E-692907B3D409}">
      <dgm:prSet/>
      <dgm:spPr/>
      <dgm:t>
        <a:bodyPr/>
        <a:lstStyle/>
        <a:p>
          <a:endParaRPr lang="cs-CZ"/>
        </a:p>
      </dgm:t>
    </dgm:pt>
    <dgm:pt modelId="{D65FFED7-DB7E-4617-A7FE-532FD7335B43}" type="sibTrans" cxnId="{F2EA6363-4D2A-4F96-A33E-692907B3D409}">
      <dgm:prSet/>
      <dgm:spPr/>
      <dgm:t>
        <a:bodyPr/>
        <a:lstStyle/>
        <a:p>
          <a:endParaRPr lang="cs-CZ"/>
        </a:p>
      </dgm:t>
    </dgm:pt>
    <dgm:pt modelId="{484D9179-528E-4FCF-81C5-14D43E388760}">
      <dgm:prSet/>
      <dgm:spPr>
        <a:solidFill>
          <a:schemeClr val="accent2">
            <a:lumMod val="20000"/>
            <a:lumOff val="80000"/>
          </a:schemeClr>
        </a:solidFill>
      </dgm:spPr>
      <dgm:t>
        <a:bodyPr/>
        <a:lstStyle/>
        <a:p>
          <a:r>
            <a:rPr lang="cs-CZ" dirty="0">
              <a:solidFill>
                <a:schemeClr val="bg1"/>
              </a:solidFill>
            </a:rPr>
            <a:t>těhotná zaměstnankyně</a:t>
          </a:r>
        </a:p>
      </dgm:t>
    </dgm:pt>
    <dgm:pt modelId="{F483753D-18C2-4FB2-96CB-689F6FDEA52E}" type="parTrans" cxnId="{344F75B0-F539-4331-8D76-3BFE0C8AA443}">
      <dgm:prSet/>
      <dgm:spPr/>
      <dgm:t>
        <a:bodyPr/>
        <a:lstStyle/>
        <a:p>
          <a:endParaRPr lang="cs-CZ"/>
        </a:p>
      </dgm:t>
    </dgm:pt>
    <dgm:pt modelId="{F42CFAF2-C5C9-47F5-9254-ED41AF511955}" type="sibTrans" cxnId="{344F75B0-F539-4331-8D76-3BFE0C8AA443}">
      <dgm:prSet/>
      <dgm:spPr/>
      <dgm:t>
        <a:bodyPr/>
        <a:lstStyle/>
        <a:p>
          <a:endParaRPr lang="cs-CZ"/>
        </a:p>
      </dgm:t>
    </dgm:pt>
    <dgm:pt modelId="{580C125F-E5D3-4427-AA61-887FD5DB9159}">
      <dgm:prSet/>
      <dgm:spPr>
        <a:solidFill>
          <a:schemeClr val="accent2">
            <a:lumMod val="20000"/>
            <a:lumOff val="80000"/>
          </a:schemeClr>
        </a:solidFill>
      </dgm:spPr>
      <dgm:t>
        <a:bodyPr/>
        <a:lstStyle/>
        <a:p>
          <a:r>
            <a:rPr lang="cs-CZ" dirty="0">
              <a:solidFill>
                <a:schemeClr val="bg1"/>
              </a:solidFill>
            </a:rPr>
            <a:t>zaměstnankyně na MD</a:t>
          </a:r>
        </a:p>
      </dgm:t>
    </dgm:pt>
    <dgm:pt modelId="{6B8CA8D3-D933-4DB1-846B-E8FAD69B1213}" type="parTrans" cxnId="{1037BDC0-F891-417E-8DB3-D9A3FA5F04F4}">
      <dgm:prSet/>
      <dgm:spPr/>
      <dgm:t>
        <a:bodyPr/>
        <a:lstStyle/>
        <a:p>
          <a:endParaRPr lang="cs-CZ"/>
        </a:p>
      </dgm:t>
    </dgm:pt>
    <dgm:pt modelId="{13689362-1841-4752-9BCA-908A1815F2B9}" type="sibTrans" cxnId="{1037BDC0-F891-417E-8DB3-D9A3FA5F04F4}">
      <dgm:prSet/>
      <dgm:spPr/>
      <dgm:t>
        <a:bodyPr/>
        <a:lstStyle/>
        <a:p>
          <a:endParaRPr lang="cs-CZ"/>
        </a:p>
      </dgm:t>
    </dgm:pt>
    <dgm:pt modelId="{C11DF296-E44E-4D3E-9AEB-86DB8334231C}">
      <dgm:prSet/>
      <dgm:spPr>
        <a:solidFill>
          <a:schemeClr val="accent2">
            <a:lumMod val="20000"/>
            <a:lumOff val="80000"/>
          </a:schemeClr>
        </a:solidFill>
      </dgm:spPr>
      <dgm:t>
        <a:bodyPr/>
        <a:lstStyle/>
        <a:p>
          <a:r>
            <a:rPr lang="cs-CZ" dirty="0">
              <a:solidFill>
                <a:schemeClr val="bg1"/>
              </a:solidFill>
            </a:rPr>
            <a:t>zaměstnanec nebo zaměstnankyně čerpající RD</a:t>
          </a:r>
        </a:p>
      </dgm:t>
    </dgm:pt>
    <dgm:pt modelId="{2A88764E-639A-4D4A-A72C-A23CCCBF8A64}" type="parTrans" cxnId="{3CFDA8BA-7C8B-494C-B952-A993E7B174A0}">
      <dgm:prSet/>
      <dgm:spPr/>
      <dgm:t>
        <a:bodyPr/>
        <a:lstStyle/>
        <a:p>
          <a:endParaRPr lang="cs-CZ"/>
        </a:p>
      </dgm:t>
    </dgm:pt>
    <dgm:pt modelId="{B8885540-499F-41A9-98E2-440FFE4A611A}" type="sibTrans" cxnId="{3CFDA8BA-7C8B-494C-B952-A993E7B174A0}">
      <dgm:prSet/>
      <dgm:spPr/>
      <dgm:t>
        <a:bodyPr/>
        <a:lstStyle/>
        <a:p>
          <a:endParaRPr lang="cs-CZ"/>
        </a:p>
      </dgm:t>
    </dgm:pt>
    <dgm:pt modelId="{867E0DD2-8675-4E84-ABB3-182EE3965C63}" type="pres">
      <dgm:prSet presAssocID="{A68600DA-DEC6-4309-907C-8072E64B1B61}" presName="diagram" presStyleCnt="0">
        <dgm:presLayoutVars>
          <dgm:dir/>
          <dgm:resizeHandles val="exact"/>
        </dgm:presLayoutVars>
      </dgm:prSet>
      <dgm:spPr/>
    </dgm:pt>
    <dgm:pt modelId="{DBDCA24B-78FF-42E5-B3B2-B0BD8F634F80}" type="pres">
      <dgm:prSet presAssocID="{A46E9F83-249A-4432-B816-CC16402088D5}" presName="node" presStyleLbl="node1" presStyleIdx="0" presStyleCnt="4">
        <dgm:presLayoutVars>
          <dgm:bulletEnabled val="1"/>
        </dgm:presLayoutVars>
      </dgm:prSet>
      <dgm:spPr/>
    </dgm:pt>
    <dgm:pt modelId="{2427D706-5D31-4D1A-A0A4-00D6C7435CBD}" type="pres">
      <dgm:prSet presAssocID="{E885160D-D86C-451B-9419-39B98BFBDD03}" presName="sibTrans" presStyleCnt="0"/>
      <dgm:spPr/>
    </dgm:pt>
    <dgm:pt modelId="{7098FC67-4E95-4110-B084-D5B2911E61C4}" type="pres">
      <dgm:prSet presAssocID="{49BC93CB-0DB6-4115-B2F7-E13EE9D16F22}" presName="node" presStyleLbl="node1" presStyleIdx="1" presStyleCnt="4">
        <dgm:presLayoutVars>
          <dgm:bulletEnabled val="1"/>
        </dgm:presLayoutVars>
      </dgm:prSet>
      <dgm:spPr/>
    </dgm:pt>
    <dgm:pt modelId="{5B86512C-7943-4E58-AEF3-C21F077CC73C}" type="pres">
      <dgm:prSet presAssocID="{318ED0EE-D997-4A43-BCDB-2B314878C8EB}" presName="sibTrans" presStyleCnt="0"/>
      <dgm:spPr/>
    </dgm:pt>
    <dgm:pt modelId="{C7C51FDD-8EFC-4B93-9F73-974BA959DAA3}" type="pres">
      <dgm:prSet presAssocID="{8E99DF32-2D61-4944-8F08-BF384A69F011}" presName="node" presStyleLbl="node1" presStyleIdx="2" presStyleCnt="4">
        <dgm:presLayoutVars>
          <dgm:bulletEnabled val="1"/>
        </dgm:presLayoutVars>
      </dgm:prSet>
      <dgm:spPr/>
    </dgm:pt>
    <dgm:pt modelId="{E731FB4A-64B9-4DF9-B54C-EE3964694960}" type="pres">
      <dgm:prSet presAssocID="{A3CB14CA-EC7C-4C87-807F-853A208078ED}" presName="sibTrans" presStyleCnt="0"/>
      <dgm:spPr/>
    </dgm:pt>
    <dgm:pt modelId="{3EFB8A84-03AD-4A71-B448-CC70CF917902}" type="pres">
      <dgm:prSet presAssocID="{CCF0B326-C134-46FF-8D5B-2C1478112A91}" presName="node" presStyleLbl="node1" presStyleIdx="3" presStyleCnt="4" custLinFactNeighborX="974" custLinFactNeighborY="-2436">
        <dgm:presLayoutVars>
          <dgm:bulletEnabled val="1"/>
        </dgm:presLayoutVars>
      </dgm:prSet>
      <dgm:spPr/>
    </dgm:pt>
  </dgm:ptLst>
  <dgm:cxnLst>
    <dgm:cxn modelId="{1098A40D-FD0B-476E-A121-5FA093D9C9F7}" type="presOf" srcId="{A68600DA-DEC6-4309-907C-8072E64B1B61}" destId="{867E0DD2-8675-4E84-ABB3-182EE3965C63}" srcOrd="0" destOrd="0" presId="urn:microsoft.com/office/officeart/2005/8/layout/default"/>
    <dgm:cxn modelId="{1A6DE30F-A105-4AA0-AC23-4591C6B49272}" type="presOf" srcId="{8E99DF32-2D61-4944-8F08-BF384A69F011}" destId="{C7C51FDD-8EFC-4B93-9F73-974BA959DAA3}" srcOrd="0" destOrd="0" presId="urn:microsoft.com/office/officeart/2005/8/layout/default"/>
    <dgm:cxn modelId="{0DD63915-44EC-4A33-B1A6-CA3B853EB138}" type="presOf" srcId="{CCF0B326-C134-46FF-8D5B-2C1478112A91}" destId="{3EFB8A84-03AD-4A71-B448-CC70CF917902}" srcOrd="0" destOrd="0" presId="urn:microsoft.com/office/officeart/2005/8/layout/default"/>
    <dgm:cxn modelId="{F424C117-E1BF-4B2C-8AE2-96E18FF06DC8}" type="presOf" srcId="{580C125F-E5D3-4427-AA61-887FD5DB9159}" destId="{3EFB8A84-03AD-4A71-B448-CC70CF917902}" srcOrd="0" destOrd="2" presId="urn:microsoft.com/office/officeart/2005/8/layout/default"/>
    <dgm:cxn modelId="{D1BEF423-5102-4557-8A4B-119A8EC01816}" type="presOf" srcId="{484D9179-528E-4FCF-81C5-14D43E388760}" destId="{3EFB8A84-03AD-4A71-B448-CC70CF917902}" srcOrd="0" destOrd="1" presId="urn:microsoft.com/office/officeart/2005/8/layout/default"/>
    <dgm:cxn modelId="{C530832D-F4A7-448F-A7D0-A56E393BC188}" type="presOf" srcId="{49BC93CB-0DB6-4115-B2F7-E13EE9D16F22}" destId="{7098FC67-4E95-4110-B084-D5B2911E61C4}" srcOrd="0" destOrd="0" presId="urn:microsoft.com/office/officeart/2005/8/layout/default"/>
    <dgm:cxn modelId="{F2EA6363-4D2A-4F96-A33E-692907B3D409}" srcId="{A68600DA-DEC6-4309-907C-8072E64B1B61}" destId="{CCF0B326-C134-46FF-8D5B-2C1478112A91}" srcOrd="3" destOrd="0" parTransId="{962B27B4-561B-46B3-A682-53A12B5E1DB6}" sibTransId="{D65FFED7-DB7E-4617-A7FE-532FD7335B43}"/>
    <dgm:cxn modelId="{ED496E4F-D499-4919-B30A-534CB25F6BED}" srcId="{A68600DA-DEC6-4309-907C-8072E64B1B61}" destId="{A46E9F83-249A-4432-B816-CC16402088D5}" srcOrd="0" destOrd="0" parTransId="{1ED1CED2-D81E-44D9-BBC7-CD8DCB8091E5}" sibTransId="{E885160D-D86C-451B-9419-39B98BFBDD03}"/>
    <dgm:cxn modelId="{45A28488-1BEA-42D2-8EFD-F6184F126027}" srcId="{A68600DA-DEC6-4309-907C-8072E64B1B61}" destId="{8E99DF32-2D61-4944-8F08-BF384A69F011}" srcOrd="2" destOrd="0" parTransId="{76A7DBBC-45C6-492C-BB01-DB8768EC60D8}" sibTransId="{A3CB14CA-EC7C-4C87-807F-853A208078ED}"/>
    <dgm:cxn modelId="{344F75B0-F539-4331-8D76-3BFE0C8AA443}" srcId="{CCF0B326-C134-46FF-8D5B-2C1478112A91}" destId="{484D9179-528E-4FCF-81C5-14D43E388760}" srcOrd="0" destOrd="0" parTransId="{F483753D-18C2-4FB2-96CB-689F6FDEA52E}" sibTransId="{F42CFAF2-C5C9-47F5-9254-ED41AF511955}"/>
    <dgm:cxn modelId="{3CFDA8BA-7C8B-494C-B952-A993E7B174A0}" srcId="{CCF0B326-C134-46FF-8D5B-2C1478112A91}" destId="{C11DF296-E44E-4D3E-9AEB-86DB8334231C}" srcOrd="2" destOrd="0" parTransId="{2A88764E-639A-4D4A-A72C-A23CCCBF8A64}" sibTransId="{B8885540-499F-41A9-98E2-440FFE4A611A}"/>
    <dgm:cxn modelId="{1037BDC0-F891-417E-8DB3-D9A3FA5F04F4}" srcId="{CCF0B326-C134-46FF-8D5B-2C1478112A91}" destId="{580C125F-E5D3-4427-AA61-887FD5DB9159}" srcOrd="1" destOrd="0" parTransId="{6B8CA8D3-D933-4DB1-846B-E8FAD69B1213}" sibTransId="{13689362-1841-4752-9BCA-908A1815F2B9}"/>
    <dgm:cxn modelId="{8F3D20CA-A4CF-4B60-B41D-6F4030098A05}" type="presOf" srcId="{A46E9F83-249A-4432-B816-CC16402088D5}" destId="{DBDCA24B-78FF-42E5-B3B2-B0BD8F634F80}" srcOrd="0" destOrd="0" presId="urn:microsoft.com/office/officeart/2005/8/layout/default"/>
    <dgm:cxn modelId="{98743DDA-35DB-4639-9A0B-A3021F63E1EB}" srcId="{A68600DA-DEC6-4309-907C-8072E64B1B61}" destId="{49BC93CB-0DB6-4115-B2F7-E13EE9D16F22}" srcOrd="1" destOrd="0" parTransId="{777CC2A0-E393-4625-9661-869BF72F09D4}" sibTransId="{318ED0EE-D997-4A43-BCDB-2B314878C8EB}"/>
    <dgm:cxn modelId="{2C0E15E7-2B7B-4776-83D1-CAAADCDDF451}" type="presOf" srcId="{C11DF296-E44E-4D3E-9AEB-86DB8334231C}" destId="{3EFB8A84-03AD-4A71-B448-CC70CF917902}" srcOrd="0" destOrd="3" presId="urn:microsoft.com/office/officeart/2005/8/layout/default"/>
    <dgm:cxn modelId="{A9E5BC15-1EE1-4DF3-875D-C7DD644933DD}" type="presParOf" srcId="{867E0DD2-8675-4E84-ABB3-182EE3965C63}" destId="{DBDCA24B-78FF-42E5-B3B2-B0BD8F634F80}" srcOrd="0" destOrd="0" presId="urn:microsoft.com/office/officeart/2005/8/layout/default"/>
    <dgm:cxn modelId="{A6E69956-C0DC-4F73-A65A-0D7F357C3022}" type="presParOf" srcId="{867E0DD2-8675-4E84-ABB3-182EE3965C63}" destId="{2427D706-5D31-4D1A-A0A4-00D6C7435CBD}" srcOrd="1" destOrd="0" presId="urn:microsoft.com/office/officeart/2005/8/layout/default"/>
    <dgm:cxn modelId="{BC0868F8-458C-477D-93B1-68734D86AA72}" type="presParOf" srcId="{867E0DD2-8675-4E84-ABB3-182EE3965C63}" destId="{7098FC67-4E95-4110-B084-D5B2911E61C4}" srcOrd="2" destOrd="0" presId="urn:microsoft.com/office/officeart/2005/8/layout/default"/>
    <dgm:cxn modelId="{7454C5AA-B172-4FC5-A27F-3385D180F517}" type="presParOf" srcId="{867E0DD2-8675-4E84-ABB3-182EE3965C63}" destId="{5B86512C-7943-4E58-AEF3-C21F077CC73C}" srcOrd="3" destOrd="0" presId="urn:microsoft.com/office/officeart/2005/8/layout/default"/>
    <dgm:cxn modelId="{63D323BA-7C0D-4006-839A-FBD9E245443A}" type="presParOf" srcId="{867E0DD2-8675-4E84-ABB3-182EE3965C63}" destId="{C7C51FDD-8EFC-4B93-9F73-974BA959DAA3}" srcOrd="4" destOrd="0" presId="urn:microsoft.com/office/officeart/2005/8/layout/default"/>
    <dgm:cxn modelId="{AF449F6C-526D-468B-BCFA-370CA12771B3}" type="presParOf" srcId="{867E0DD2-8675-4E84-ABB3-182EE3965C63}" destId="{E731FB4A-64B9-4DF9-B54C-EE3964694960}" srcOrd="5" destOrd="0" presId="urn:microsoft.com/office/officeart/2005/8/layout/default"/>
    <dgm:cxn modelId="{A94F509E-0F07-47FD-882E-53E0D53DB550}" type="presParOf" srcId="{867E0DD2-8675-4E84-ABB3-182EE3965C63}" destId="{3EFB8A84-03AD-4A71-B448-CC70CF917902}"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DC322-D18B-48F1-AD84-B3674DB47EA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DA6DD8DE-FC7F-452B-B04E-A159A34E7C31}">
      <dgm:prSet phldrT="[Text]"/>
      <dgm:spPr/>
      <dgm:t>
        <a:bodyPr/>
        <a:lstStyle/>
        <a:p>
          <a:r>
            <a:rPr lang="cs-CZ" dirty="0">
              <a:latin typeface="Arial" panose="020B0604020202020204" pitchFamily="34" charset="0"/>
              <a:cs typeface="Arial" panose="020B0604020202020204" pitchFamily="34" charset="0"/>
            </a:rPr>
            <a:t>pracovněprávní vztahy</a:t>
          </a:r>
        </a:p>
      </dgm:t>
    </dgm:pt>
    <dgm:pt modelId="{70DA8BBD-E540-446F-A21D-4F23837AD47A}" type="parTrans" cxnId="{50E17F01-2C70-49F8-BC0B-1C6439795FC0}">
      <dgm:prSet/>
      <dgm:spPr/>
      <dgm:t>
        <a:bodyPr/>
        <a:lstStyle/>
        <a:p>
          <a:endParaRPr lang="cs-CZ"/>
        </a:p>
      </dgm:t>
    </dgm:pt>
    <dgm:pt modelId="{70467817-79A1-4CF6-AB6D-624FC65AC445}" type="sibTrans" cxnId="{50E17F01-2C70-49F8-BC0B-1C6439795FC0}">
      <dgm:prSet/>
      <dgm:spPr/>
      <dgm:t>
        <a:bodyPr/>
        <a:lstStyle/>
        <a:p>
          <a:endParaRPr lang="cs-CZ"/>
        </a:p>
      </dgm:t>
    </dgm:pt>
    <dgm:pt modelId="{9BE4C902-37FA-41B9-873E-8781208B9680}">
      <dgm:prSet phldrT="[Text]"/>
      <dgm:spPr/>
      <dgm:t>
        <a:bodyPr/>
        <a:lstStyle/>
        <a:p>
          <a:r>
            <a:rPr lang="cs-CZ">
              <a:latin typeface="Arial" panose="020B0604020202020204" pitchFamily="34" charset="0"/>
              <a:cs typeface="Arial" panose="020B0604020202020204" pitchFamily="34" charset="0"/>
            </a:rPr>
            <a:t>individuální</a:t>
          </a:r>
        </a:p>
      </dgm:t>
    </dgm:pt>
    <dgm:pt modelId="{9CD159E2-F133-4F8C-98C4-4FF663878E5F}" type="parTrans" cxnId="{DB460E08-AE3A-47FB-94EC-8766EC79058C}">
      <dgm:prSet/>
      <dgm:spPr/>
      <dgm:t>
        <a:bodyPr/>
        <a:lstStyle/>
        <a:p>
          <a:endParaRPr lang="cs-CZ"/>
        </a:p>
      </dgm:t>
    </dgm:pt>
    <dgm:pt modelId="{A789CC69-9118-45F5-AD78-EF6DE8C7EE37}" type="sibTrans" cxnId="{DB460E08-AE3A-47FB-94EC-8766EC79058C}">
      <dgm:prSet/>
      <dgm:spPr/>
      <dgm:t>
        <a:bodyPr/>
        <a:lstStyle/>
        <a:p>
          <a:endParaRPr lang="cs-CZ"/>
        </a:p>
      </dgm:t>
    </dgm:pt>
    <dgm:pt modelId="{532E2495-2C2A-4077-8DE5-544DCBA9AA1F}">
      <dgm:prSet phldrT="[Text]"/>
      <dgm:spPr/>
      <dgm:t>
        <a:bodyPr/>
        <a:lstStyle/>
        <a:p>
          <a:r>
            <a:rPr lang="cs-CZ">
              <a:latin typeface="Arial" panose="020B0604020202020204" pitchFamily="34" charset="0"/>
              <a:cs typeface="Arial" panose="020B0604020202020204" pitchFamily="34" charset="0"/>
            </a:rPr>
            <a:t>základní</a:t>
          </a:r>
        </a:p>
      </dgm:t>
    </dgm:pt>
    <dgm:pt modelId="{E5FCF921-5A02-4C5E-BB4C-6320AB38C73E}" type="parTrans" cxnId="{9BC81293-5C9C-4BA9-93E0-EE6B9C17A04C}">
      <dgm:prSet/>
      <dgm:spPr/>
      <dgm:t>
        <a:bodyPr/>
        <a:lstStyle/>
        <a:p>
          <a:endParaRPr lang="cs-CZ"/>
        </a:p>
      </dgm:t>
    </dgm:pt>
    <dgm:pt modelId="{0D3866C9-BFF8-47D2-AF60-2C2CD3FD816C}" type="sibTrans" cxnId="{9BC81293-5C9C-4BA9-93E0-EE6B9C17A04C}">
      <dgm:prSet/>
      <dgm:spPr/>
      <dgm:t>
        <a:bodyPr/>
        <a:lstStyle/>
        <a:p>
          <a:endParaRPr lang="cs-CZ"/>
        </a:p>
      </dgm:t>
    </dgm:pt>
    <dgm:pt modelId="{4F852A3F-F295-4D26-BC37-861FB49E5603}">
      <dgm:prSet phldrT="[Text]"/>
      <dgm:spPr/>
      <dgm:t>
        <a:bodyPr/>
        <a:lstStyle/>
        <a:p>
          <a:r>
            <a:rPr lang="cs-CZ">
              <a:latin typeface="Arial" panose="020B0604020202020204" pitchFamily="34" charset="0"/>
              <a:cs typeface="Arial" panose="020B0604020202020204" pitchFamily="34" charset="0"/>
            </a:rPr>
            <a:t>odvozené</a:t>
          </a:r>
        </a:p>
      </dgm:t>
    </dgm:pt>
    <dgm:pt modelId="{ED216183-C466-4CFE-B82E-8EEA2E3E0D58}" type="parTrans" cxnId="{50ADD77E-37FD-46F5-84A6-D15DB3C3D4D4}">
      <dgm:prSet/>
      <dgm:spPr/>
      <dgm:t>
        <a:bodyPr/>
        <a:lstStyle/>
        <a:p>
          <a:endParaRPr lang="cs-CZ"/>
        </a:p>
      </dgm:t>
    </dgm:pt>
    <dgm:pt modelId="{2F8A1FA3-F748-47D3-9BE4-75069BA4BC5F}" type="sibTrans" cxnId="{50ADD77E-37FD-46F5-84A6-D15DB3C3D4D4}">
      <dgm:prSet/>
      <dgm:spPr/>
      <dgm:t>
        <a:bodyPr/>
        <a:lstStyle/>
        <a:p>
          <a:endParaRPr lang="cs-CZ"/>
        </a:p>
      </dgm:t>
    </dgm:pt>
    <dgm:pt modelId="{A4AD7045-4316-4A7D-A99F-E9A6BC963DFA}">
      <dgm:prSet phldrT="[Text]"/>
      <dgm:spPr>
        <a:solidFill>
          <a:srgbClr val="0000DC"/>
        </a:solidFill>
      </dgm:spPr>
      <dgm:t>
        <a:bodyPr/>
        <a:lstStyle/>
        <a:p>
          <a:r>
            <a:rPr lang="cs-CZ">
              <a:latin typeface="Arial" panose="020B0604020202020204" pitchFamily="34" charset="0"/>
              <a:cs typeface="Arial" panose="020B0604020202020204" pitchFamily="34" charset="0"/>
            </a:rPr>
            <a:t>kolektivní</a:t>
          </a:r>
        </a:p>
      </dgm:t>
    </dgm:pt>
    <dgm:pt modelId="{8F2CDD4E-DBAA-4BA1-9E02-6D76762269D8}" type="parTrans" cxnId="{5EA1F1E6-D4DB-403F-8DF6-5FDFC900B067}">
      <dgm:prSet/>
      <dgm:spPr/>
      <dgm:t>
        <a:bodyPr/>
        <a:lstStyle/>
        <a:p>
          <a:endParaRPr lang="cs-CZ"/>
        </a:p>
      </dgm:t>
    </dgm:pt>
    <dgm:pt modelId="{77B1C2DF-99E2-4796-8114-22D869F9C237}" type="sibTrans" cxnId="{5EA1F1E6-D4DB-403F-8DF6-5FDFC900B067}">
      <dgm:prSet/>
      <dgm:spPr/>
      <dgm:t>
        <a:bodyPr/>
        <a:lstStyle/>
        <a:p>
          <a:endParaRPr lang="cs-CZ"/>
        </a:p>
      </dgm:t>
    </dgm:pt>
    <dgm:pt modelId="{2A21137E-A4CA-48C0-A956-B2650CF126AA}">
      <dgm:prSet phldrT="[Text]"/>
      <dgm:spPr/>
      <dgm:t>
        <a:bodyPr/>
        <a:lstStyle/>
        <a:p>
          <a:r>
            <a:rPr lang="cs-CZ">
              <a:latin typeface="Arial" panose="020B0604020202020204" pitchFamily="34" charset="0"/>
              <a:cs typeface="Arial" panose="020B0604020202020204" pitchFamily="34" charset="0"/>
            </a:rPr>
            <a:t>pracovní poměr</a:t>
          </a:r>
        </a:p>
      </dgm:t>
    </dgm:pt>
    <dgm:pt modelId="{75782DB3-9F9A-480E-89E5-5652C2044088}" type="parTrans" cxnId="{BAD92999-F69B-435D-ADDE-B2A2708117B3}">
      <dgm:prSet/>
      <dgm:spPr/>
      <dgm:t>
        <a:bodyPr/>
        <a:lstStyle/>
        <a:p>
          <a:endParaRPr lang="cs-CZ"/>
        </a:p>
      </dgm:t>
    </dgm:pt>
    <dgm:pt modelId="{26EF393A-EFC7-493E-9261-9FCD0CD5E7DA}" type="sibTrans" cxnId="{BAD92999-F69B-435D-ADDE-B2A2708117B3}">
      <dgm:prSet/>
      <dgm:spPr/>
      <dgm:t>
        <a:bodyPr/>
        <a:lstStyle/>
        <a:p>
          <a:endParaRPr lang="cs-CZ"/>
        </a:p>
      </dgm:t>
    </dgm:pt>
    <dgm:pt modelId="{E4DF0A97-6F2C-425A-AE54-0ADDC1AE8607}">
      <dgm:prSet phldrT="[Text]"/>
      <dgm:spPr/>
      <dgm:t>
        <a:bodyPr/>
        <a:lstStyle/>
        <a:p>
          <a:r>
            <a:rPr lang="cs-CZ">
              <a:latin typeface="Arial" panose="020B0604020202020204" pitchFamily="34" charset="0"/>
              <a:cs typeface="Arial" panose="020B0604020202020204" pitchFamily="34" charset="0"/>
            </a:rPr>
            <a:t>vztah založený dohodou o provedení práce</a:t>
          </a:r>
        </a:p>
      </dgm:t>
    </dgm:pt>
    <dgm:pt modelId="{350A6BBC-7418-42E2-BF51-8FEB9E7F26CA}" type="parTrans" cxnId="{313F60D9-4291-4994-91BE-51D60015BECB}">
      <dgm:prSet/>
      <dgm:spPr/>
      <dgm:t>
        <a:bodyPr/>
        <a:lstStyle/>
        <a:p>
          <a:endParaRPr lang="cs-CZ"/>
        </a:p>
      </dgm:t>
    </dgm:pt>
    <dgm:pt modelId="{7608ADB0-98F5-4FB2-85F3-783B5403D49A}" type="sibTrans" cxnId="{313F60D9-4291-4994-91BE-51D60015BECB}">
      <dgm:prSet/>
      <dgm:spPr/>
      <dgm:t>
        <a:bodyPr/>
        <a:lstStyle/>
        <a:p>
          <a:endParaRPr lang="cs-CZ"/>
        </a:p>
      </dgm:t>
    </dgm:pt>
    <dgm:pt modelId="{13B1887B-3580-4C86-A152-3D8AD4B979E7}">
      <dgm:prSet phldrT="[Text]"/>
      <dgm:spPr/>
      <dgm:t>
        <a:bodyPr/>
        <a:lstStyle/>
        <a:p>
          <a:r>
            <a:rPr lang="cs-CZ">
              <a:latin typeface="Arial" panose="020B0604020202020204" pitchFamily="34" charset="0"/>
              <a:cs typeface="Arial" panose="020B0604020202020204" pitchFamily="34" charset="0"/>
            </a:rPr>
            <a:t>vztah založený dohodou o pracovní činnosti</a:t>
          </a:r>
        </a:p>
      </dgm:t>
    </dgm:pt>
    <dgm:pt modelId="{60EB894E-23B8-409F-B5D3-1A2550F94A3C}" type="parTrans" cxnId="{F119D3E6-F3DC-41F6-B5D4-380EB1DA0104}">
      <dgm:prSet/>
      <dgm:spPr/>
      <dgm:t>
        <a:bodyPr/>
        <a:lstStyle/>
        <a:p>
          <a:endParaRPr lang="cs-CZ"/>
        </a:p>
      </dgm:t>
    </dgm:pt>
    <dgm:pt modelId="{7B950A89-F5FA-495B-B97C-ED36C002A189}" type="sibTrans" cxnId="{F119D3E6-F3DC-41F6-B5D4-380EB1DA0104}">
      <dgm:prSet/>
      <dgm:spPr/>
      <dgm:t>
        <a:bodyPr/>
        <a:lstStyle/>
        <a:p>
          <a:endParaRPr lang="cs-CZ"/>
        </a:p>
      </dgm:t>
    </dgm:pt>
    <dgm:pt modelId="{81FC1A70-1924-439F-ADB9-79F70242E6FF}">
      <dgm:prSet phldrT="[Text]"/>
      <dgm:spPr/>
      <dgm:t>
        <a:bodyPr/>
        <a:lstStyle/>
        <a:p>
          <a:r>
            <a:rPr lang="cs-CZ">
              <a:latin typeface="Arial" panose="020B0604020202020204" pitchFamily="34" charset="0"/>
              <a:cs typeface="Arial" panose="020B0604020202020204" pitchFamily="34" charset="0"/>
            </a:rPr>
            <a:t>předsmluvní</a:t>
          </a:r>
        </a:p>
      </dgm:t>
    </dgm:pt>
    <dgm:pt modelId="{18FC35DF-E220-4E2F-9F7B-77308605AC6D}" type="parTrans" cxnId="{C9EDBF3D-A92C-44FE-85A5-108C02839F85}">
      <dgm:prSet/>
      <dgm:spPr/>
      <dgm:t>
        <a:bodyPr/>
        <a:lstStyle/>
        <a:p>
          <a:endParaRPr lang="cs-CZ"/>
        </a:p>
      </dgm:t>
    </dgm:pt>
    <dgm:pt modelId="{7178E5BF-2F69-41F2-AFF0-B6F02DA12E92}" type="sibTrans" cxnId="{C9EDBF3D-A92C-44FE-85A5-108C02839F85}">
      <dgm:prSet/>
      <dgm:spPr/>
      <dgm:t>
        <a:bodyPr/>
        <a:lstStyle/>
        <a:p>
          <a:endParaRPr lang="cs-CZ"/>
        </a:p>
      </dgm:t>
    </dgm:pt>
    <dgm:pt modelId="{7057E334-86CE-4EF0-A79A-02E2438A0AF8}">
      <dgm:prSet phldrT="[Text]"/>
      <dgm:spPr>
        <a:solidFill>
          <a:srgbClr val="0000DC"/>
        </a:solidFill>
      </dgm:spPr>
      <dgm:t>
        <a:bodyPr/>
        <a:lstStyle/>
        <a:p>
          <a:r>
            <a:rPr lang="cs-CZ" dirty="0">
              <a:latin typeface="Arial" panose="020B0604020202020204" pitchFamily="34" charset="0"/>
              <a:cs typeface="Arial" panose="020B0604020202020204" pitchFamily="34" charset="0"/>
            </a:rPr>
            <a:t>odpovědnostní</a:t>
          </a:r>
        </a:p>
      </dgm:t>
    </dgm:pt>
    <dgm:pt modelId="{86086A88-3FB5-4C3C-94E2-61E54F226843}" type="parTrans" cxnId="{AAF7C7FD-0A29-435C-8017-91AEBE495AEE}">
      <dgm:prSet/>
      <dgm:spPr/>
      <dgm:t>
        <a:bodyPr/>
        <a:lstStyle/>
        <a:p>
          <a:endParaRPr lang="cs-CZ"/>
        </a:p>
      </dgm:t>
    </dgm:pt>
    <dgm:pt modelId="{BB6BF314-6DCA-4F31-A7AE-BD260C044D73}" type="sibTrans" cxnId="{AAF7C7FD-0A29-435C-8017-91AEBE495AEE}">
      <dgm:prSet/>
      <dgm:spPr/>
      <dgm:t>
        <a:bodyPr/>
        <a:lstStyle/>
        <a:p>
          <a:endParaRPr lang="cs-CZ"/>
        </a:p>
      </dgm:t>
    </dgm:pt>
    <dgm:pt modelId="{9051F4AD-9C87-4DBB-8717-75131FF8514A}">
      <dgm:prSet phldrT="[Text]"/>
      <dgm:spPr/>
      <dgm:t>
        <a:bodyPr/>
        <a:lstStyle/>
        <a:p>
          <a:r>
            <a:rPr lang="cs-CZ">
              <a:latin typeface="Arial" panose="020B0604020202020204" pitchFamily="34" charset="0"/>
              <a:cs typeface="Arial" panose="020B0604020202020204" pitchFamily="34" charset="0"/>
            </a:rPr>
            <a:t>kontrolní</a:t>
          </a:r>
        </a:p>
      </dgm:t>
    </dgm:pt>
    <dgm:pt modelId="{A7E5F913-2F4E-4C0D-9BFF-F2318963D1EF}" type="parTrans" cxnId="{166FA41B-D96F-41A4-A390-0F3CEF9CC0DD}">
      <dgm:prSet/>
      <dgm:spPr/>
      <dgm:t>
        <a:bodyPr/>
        <a:lstStyle/>
        <a:p>
          <a:endParaRPr lang="cs-CZ"/>
        </a:p>
      </dgm:t>
    </dgm:pt>
    <dgm:pt modelId="{8C181ED1-93FB-45DE-BF81-A6ECCF379D21}" type="sibTrans" cxnId="{166FA41B-D96F-41A4-A390-0F3CEF9CC0DD}">
      <dgm:prSet/>
      <dgm:spPr/>
      <dgm:t>
        <a:bodyPr/>
        <a:lstStyle/>
        <a:p>
          <a:endParaRPr lang="cs-CZ"/>
        </a:p>
      </dgm:t>
    </dgm:pt>
    <dgm:pt modelId="{78C7C485-9DCD-4C19-9265-FEA11FD93C25}">
      <dgm:prSet phldrT="[Text]"/>
      <dgm:spPr/>
      <dgm:t>
        <a:bodyPr/>
        <a:lstStyle/>
        <a:p>
          <a:r>
            <a:rPr lang="cs-CZ">
              <a:latin typeface="Arial" panose="020B0604020202020204" pitchFamily="34" charset="0"/>
              <a:cs typeface="Arial" panose="020B0604020202020204" pitchFamily="34" charset="0"/>
            </a:rPr>
            <a:t>na úseku zaměstnanosti</a:t>
          </a:r>
        </a:p>
      </dgm:t>
    </dgm:pt>
    <dgm:pt modelId="{33F1503D-F04D-4FA0-AD57-36B0FC0296AB}" type="parTrans" cxnId="{3DB1517B-5C70-4EB5-B5E6-21D6B53ECB42}">
      <dgm:prSet/>
      <dgm:spPr/>
      <dgm:t>
        <a:bodyPr/>
        <a:lstStyle/>
        <a:p>
          <a:endParaRPr lang="cs-CZ"/>
        </a:p>
      </dgm:t>
    </dgm:pt>
    <dgm:pt modelId="{12B7D9AD-249B-4775-B330-144A41916BDE}" type="sibTrans" cxnId="{3DB1517B-5C70-4EB5-B5E6-21D6B53ECB42}">
      <dgm:prSet/>
      <dgm:spPr/>
      <dgm:t>
        <a:bodyPr/>
        <a:lstStyle/>
        <a:p>
          <a:endParaRPr lang="cs-CZ"/>
        </a:p>
      </dgm:t>
    </dgm:pt>
    <dgm:pt modelId="{A6A0ABB2-B5A4-49F0-9CA7-5E8E504833FA}" type="pres">
      <dgm:prSet presAssocID="{6FEDC322-D18B-48F1-AD84-B3674DB47EA7}" presName="Name0" presStyleCnt="0">
        <dgm:presLayoutVars>
          <dgm:chPref val="1"/>
          <dgm:dir/>
          <dgm:animOne val="branch"/>
          <dgm:animLvl val="lvl"/>
          <dgm:resizeHandles/>
        </dgm:presLayoutVars>
      </dgm:prSet>
      <dgm:spPr/>
    </dgm:pt>
    <dgm:pt modelId="{D8949B79-C703-4791-81AB-137BED069BB4}" type="pres">
      <dgm:prSet presAssocID="{DA6DD8DE-FC7F-452B-B04E-A159A34E7C31}" presName="vertOne" presStyleCnt="0"/>
      <dgm:spPr/>
    </dgm:pt>
    <dgm:pt modelId="{C2699D25-B310-4F93-B544-A3BC6D664E7E}" type="pres">
      <dgm:prSet presAssocID="{DA6DD8DE-FC7F-452B-B04E-A159A34E7C31}" presName="txOne" presStyleLbl="node0" presStyleIdx="0" presStyleCnt="1">
        <dgm:presLayoutVars>
          <dgm:chPref val="3"/>
        </dgm:presLayoutVars>
      </dgm:prSet>
      <dgm:spPr/>
    </dgm:pt>
    <dgm:pt modelId="{81E54541-4D28-464B-8ECD-78AE260AEB79}" type="pres">
      <dgm:prSet presAssocID="{DA6DD8DE-FC7F-452B-B04E-A159A34E7C31}" presName="parTransOne" presStyleCnt="0"/>
      <dgm:spPr/>
    </dgm:pt>
    <dgm:pt modelId="{386220C0-86AF-4921-AE24-23FF5DB0F45D}" type="pres">
      <dgm:prSet presAssocID="{DA6DD8DE-FC7F-452B-B04E-A159A34E7C31}" presName="horzOne" presStyleCnt="0"/>
      <dgm:spPr/>
    </dgm:pt>
    <dgm:pt modelId="{8742F014-0B2B-4A17-81DA-BFC4E734B6CC}" type="pres">
      <dgm:prSet presAssocID="{9BE4C902-37FA-41B9-873E-8781208B9680}" presName="vertTwo" presStyleCnt="0"/>
      <dgm:spPr/>
    </dgm:pt>
    <dgm:pt modelId="{A602FC61-D741-42B2-86EA-FBF6BC74664E}" type="pres">
      <dgm:prSet presAssocID="{9BE4C902-37FA-41B9-873E-8781208B9680}" presName="txTwo" presStyleLbl="node2" presStyleIdx="0" presStyleCnt="2">
        <dgm:presLayoutVars>
          <dgm:chPref val="3"/>
        </dgm:presLayoutVars>
      </dgm:prSet>
      <dgm:spPr/>
    </dgm:pt>
    <dgm:pt modelId="{78094EE0-007D-4428-8E36-C1D7C9F0D92A}" type="pres">
      <dgm:prSet presAssocID="{9BE4C902-37FA-41B9-873E-8781208B9680}" presName="parTransTwo" presStyleCnt="0"/>
      <dgm:spPr/>
    </dgm:pt>
    <dgm:pt modelId="{539E07EA-9549-40A4-8C8E-18050803A7F5}" type="pres">
      <dgm:prSet presAssocID="{9BE4C902-37FA-41B9-873E-8781208B9680}" presName="horzTwo" presStyleCnt="0"/>
      <dgm:spPr/>
    </dgm:pt>
    <dgm:pt modelId="{9E591796-7674-46AA-9489-D0B1AD2D091A}" type="pres">
      <dgm:prSet presAssocID="{532E2495-2C2A-4077-8DE5-544DCBA9AA1F}" presName="vertThree" presStyleCnt="0"/>
      <dgm:spPr/>
    </dgm:pt>
    <dgm:pt modelId="{15C75A56-41BD-4C7A-BE46-CA1A6256BBAF}" type="pres">
      <dgm:prSet presAssocID="{532E2495-2C2A-4077-8DE5-544DCBA9AA1F}" presName="txThree" presStyleLbl="node3" presStyleIdx="0" presStyleCnt="2">
        <dgm:presLayoutVars>
          <dgm:chPref val="3"/>
        </dgm:presLayoutVars>
      </dgm:prSet>
      <dgm:spPr/>
    </dgm:pt>
    <dgm:pt modelId="{87AB61BF-F986-4389-BC20-27F152D02C41}" type="pres">
      <dgm:prSet presAssocID="{532E2495-2C2A-4077-8DE5-544DCBA9AA1F}" presName="parTransThree" presStyleCnt="0"/>
      <dgm:spPr/>
    </dgm:pt>
    <dgm:pt modelId="{C725820B-D82A-4D49-A265-43A8963BEC09}" type="pres">
      <dgm:prSet presAssocID="{532E2495-2C2A-4077-8DE5-544DCBA9AA1F}" presName="horzThree" presStyleCnt="0"/>
      <dgm:spPr/>
    </dgm:pt>
    <dgm:pt modelId="{185274D4-58F3-4533-8025-80B6FB135023}" type="pres">
      <dgm:prSet presAssocID="{2A21137E-A4CA-48C0-A956-B2650CF126AA}" presName="vertFour" presStyleCnt="0">
        <dgm:presLayoutVars>
          <dgm:chPref val="3"/>
        </dgm:presLayoutVars>
      </dgm:prSet>
      <dgm:spPr/>
    </dgm:pt>
    <dgm:pt modelId="{95DE3BFB-7934-4B97-9F72-E93E9A778F97}" type="pres">
      <dgm:prSet presAssocID="{2A21137E-A4CA-48C0-A956-B2650CF126AA}" presName="txFour" presStyleLbl="node4" presStyleIdx="0" presStyleCnt="7">
        <dgm:presLayoutVars>
          <dgm:chPref val="3"/>
        </dgm:presLayoutVars>
      </dgm:prSet>
      <dgm:spPr/>
    </dgm:pt>
    <dgm:pt modelId="{AFECCA21-3372-4927-A4B2-F3E45F11FBE9}" type="pres">
      <dgm:prSet presAssocID="{2A21137E-A4CA-48C0-A956-B2650CF126AA}" presName="horzFour" presStyleCnt="0"/>
      <dgm:spPr/>
    </dgm:pt>
    <dgm:pt modelId="{33498574-6DA6-469E-8879-7710A12FFB59}" type="pres">
      <dgm:prSet presAssocID="{26EF393A-EFC7-493E-9261-9FCD0CD5E7DA}" presName="sibSpaceFour" presStyleCnt="0"/>
      <dgm:spPr/>
    </dgm:pt>
    <dgm:pt modelId="{6DC8DF09-9C73-41C2-A0E1-40EE42B7CB6B}" type="pres">
      <dgm:prSet presAssocID="{E4DF0A97-6F2C-425A-AE54-0ADDC1AE8607}" presName="vertFour" presStyleCnt="0">
        <dgm:presLayoutVars>
          <dgm:chPref val="3"/>
        </dgm:presLayoutVars>
      </dgm:prSet>
      <dgm:spPr/>
    </dgm:pt>
    <dgm:pt modelId="{5B956684-8D5D-489A-A250-B8236E0014A8}" type="pres">
      <dgm:prSet presAssocID="{E4DF0A97-6F2C-425A-AE54-0ADDC1AE8607}" presName="txFour" presStyleLbl="node4" presStyleIdx="1" presStyleCnt="7">
        <dgm:presLayoutVars>
          <dgm:chPref val="3"/>
        </dgm:presLayoutVars>
      </dgm:prSet>
      <dgm:spPr/>
    </dgm:pt>
    <dgm:pt modelId="{E44F88E8-E0D9-4FBC-8DAB-1844D1FD303D}" type="pres">
      <dgm:prSet presAssocID="{E4DF0A97-6F2C-425A-AE54-0ADDC1AE8607}" presName="horzFour" presStyleCnt="0"/>
      <dgm:spPr/>
    </dgm:pt>
    <dgm:pt modelId="{5A190F24-D340-4D8A-B30C-0C473F595F02}" type="pres">
      <dgm:prSet presAssocID="{7608ADB0-98F5-4FB2-85F3-783B5403D49A}" presName="sibSpaceFour" presStyleCnt="0"/>
      <dgm:spPr/>
    </dgm:pt>
    <dgm:pt modelId="{E16D1A08-A8C1-4744-8602-488CDF731109}" type="pres">
      <dgm:prSet presAssocID="{13B1887B-3580-4C86-A152-3D8AD4B979E7}" presName="vertFour" presStyleCnt="0">
        <dgm:presLayoutVars>
          <dgm:chPref val="3"/>
        </dgm:presLayoutVars>
      </dgm:prSet>
      <dgm:spPr/>
    </dgm:pt>
    <dgm:pt modelId="{0AD64BD7-3419-403D-8EB8-FFF10548F72F}" type="pres">
      <dgm:prSet presAssocID="{13B1887B-3580-4C86-A152-3D8AD4B979E7}" presName="txFour" presStyleLbl="node4" presStyleIdx="2" presStyleCnt="7">
        <dgm:presLayoutVars>
          <dgm:chPref val="3"/>
        </dgm:presLayoutVars>
      </dgm:prSet>
      <dgm:spPr/>
    </dgm:pt>
    <dgm:pt modelId="{87B32F5D-5F18-4416-B957-737E0D0263BA}" type="pres">
      <dgm:prSet presAssocID="{13B1887B-3580-4C86-A152-3D8AD4B979E7}" presName="horzFour" presStyleCnt="0"/>
      <dgm:spPr/>
    </dgm:pt>
    <dgm:pt modelId="{21657B9D-D01C-4E1D-8786-F64133627476}" type="pres">
      <dgm:prSet presAssocID="{0D3866C9-BFF8-47D2-AF60-2C2CD3FD816C}" presName="sibSpaceThree" presStyleCnt="0"/>
      <dgm:spPr/>
    </dgm:pt>
    <dgm:pt modelId="{FE7BDAD6-F3AD-464E-9935-29BD5D7051A0}" type="pres">
      <dgm:prSet presAssocID="{4F852A3F-F295-4D26-BC37-861FB49E5603}" presName="vertThree" presStyleCnt="0"/>
      <dgm:spPr/>
    </dgm:pt>
    <dgm:pt modelId="{E0C32781-99F0-41C4-9121-2849B86F7966}" type="pres">
      <dgm:prSet presAssocID="{4F852A3F-F295-4D26-BC37-861FB49E5603}" presName="txThree" presStyleLbl="node3" presStyleIdx="1" presStyleCnt="2">
        <dgm:presLayoutVars>
          <dgm:chPref val="3"/>
        </dgm:presLayoutVars>
      </dgm:prSet>
      <dgm:spPr/>
    </dgm:pt>
    <dgm:pt modelId="{0025166A-B4F4-4F22-A7D4-E111DD759D5B}" type="pres">
      <dgm:prSet presAssocID="{4F852A3F-F295-4D26-BC37-861FB49E5603}" presName="parTransThree" presStyleCnt="0"/>
      <dgm:spPr/>
    </dgm:pt>
    <dgm:pt modelId="{45FE0D59-7012-4D11-BDF4-8470EC43B91C}" type="pres">
      <dgm:prSet presAssocID="{4F852A3F-F295-4D26-BC37-861FB49E5603}" presName="horzThree" presStyleCnt="0"/>
      <dgm:spPr/>
    </dgm:pt>
    <dgm:pt modelId="{36142B76-A9FA-4C65-8C27-C5217B59B8B4}" type="pres">
      <dgm:prSet presAssocID="{81FC1A70-1924-439F-ADB9-79F70242E6FF}" presName="vertFour" presStyleCnt="0">
        <dgm:presLayoutVars>
          <dgm:chPref val="3"/>
        </dgm:presLayoutVars>
      </dgm:prSet>
      <dgm:spPr/>
    </dgm:pt>
    <dgm:pt modelId="{21F4F1F0-F253-44FE-9DB2-A9292933C00F}" type="pres">
      <dgm:prSet presAssocID="{81FC1A70-1924-439F-ADB9-79F70242E6FF}" presName="txFour" presStyleLbl="node4" presStyleIdx="3" presStyleCnt="7">
        <dgm:presLayoutVars>
          <dgm:chPref val="3"/>
        </dgm:presLayoutVars>
      </dgm:prSet>
      <dgm:spPr/>
    </dgm:pt>
    <dgm:pt modelId="{02797ABD-510E-4FBF-8324-D957FD04D53B}" type="pres">
      <dgm:prSet presAssocID="{81FC1A70-1924-439F-ADB9-79F70242E6FF}" presName="horzFour" presStyleCnt="0"/>
      <dgm:spPr/>
    </dgm:pt>
    <dgm:pt modelId="{91285728-2152-4577-9F5A-106F09674ECC}" type="pres">
      <dgm:prSet presAssocID="{7178E5BF-2F69-41F2-AFF0-B6F02DA12E92}" presName="sibSpaceFour" presStyleCnt="0"/>
      <dgm:spPr/>
    </dgm:pt>
    <dgm:pt modelId="{EFA9008D-ABF0-4685-838E-ADF72C4AEE98}" type="pres">
      <dgm:prSet presAssocID="{7057E334-86CE-4EF0-A79A-02E2438A0AF8}" presName="vertFour" presStyleCnt="0">
        <dgm:presLayoutVars>
          <dgm:chPref val="3"/>
        </dgm:presLayoutVars>
      </dgm:prSet>
      <dgm:spPr/>
    </dgm:pt>
    <dgm:pt modelId="{EA4A46F5-B29E-44D2-AC92-0D27F4ACAAF5}" type="pres">
      <dgm:prSet presAssocID="{7057E334-86CE-4EF0-A79A-02E2438A0AF8}" presName="txFour" presStyleLbl="node4" presStyleIdx="4" presStyleCnt="7">
        <dgm:presLayoutVars>
          <dgm:chPref val="3"/>
        </dgm:presLayoutVars>
      </dgm:prSet>
      <dgm:spPr/>
    </dgm:pt>
    <dgm:pt modelId="{19B7EA03-4B03-4D89-B85E-96DF4372A01B}" type="pres">
      <dgm:prSet presAssocID="{7057E334-86CE-4EF0-A79A-02E2438A0AF8}" presName="horzFour" presStyleCnt="0"/>
      <dgm:spPr/>
    </dgm:pt>
    <dgm:pt modelId="{E7E7A413-B065-40EC-8FD3-D0F5F6CC6B11}" type="pres">
      <dgm:prSet presAssocID="{BB6BF314-6DCA-4F31-A7AE-BD260C044D73}" presName="sibSpaceFour" presStyleCnt="0"/>
      <dgm:spPr/>
    </dgm:pt>
    <dgm:pt modelId="{DF845B02-8042-4B04-9EBB-DE71BEE20401}" type="pres">
      <dgm:prSet presAssocID="{9051F4AD-9C87-4DBB-8717-75131FF8514A}" presName="vertFour" presStyleCnt="0">
        <dgm:presLayoutVars>
          <dgm:chPref val="3"/>
        </dgm:presLayoutVars>
      </dgm:prSet>
      <dgm:spPr/>
    </dgm:pt>
    <dgm:pt modelId="{617D7112-0F1E-43EF-B245-9DBF358CAD83}" type="pres">
      <dgm:prSet presAssocID="{9051F4AD-9C87-4DBB-8717-75131FF8514A}" presName="txFour" presStyleLbl="node4" presStyleIdx="5" presStyleCnt="7">
        <dgm:presLayoutVars>
          <dgm:chPref val="3"/>
        </dgm:presLayoutVars>
      </dgm:prSet>
      <dgm:spPr/>
    </dgm:pt>
    <dgm:pt modelId="{13014449-59D0-4BB1-AF3A-75645825F794}" type="pres">
      <dgm:prSet presAssocID="{9051F4AD-9C87-4DBB-8717-75131FF8514A}" presName="horzFour" presStyleCnt="0"/>
      <dgm:spPr/>
    </dgm:pt>
    <dgm:pt modelId="{C7FAE27C-D05A-491C-A32B-312BA4CB9840}" type="pres">
      <dgm:prSet presAssocID="{8C181ED1-93FB-45DE-BF81-A6ECCF379D21}" presName="sibSpaceFour" presStyleCnt="0"/>
      <dgm:spPr/>
    </dgm:pt>
    <dgm:pt modelId="{6ED2ADB7-8859-4FB9-8BD1-77D34BB69070}" type="pres">
      <dgm:prSet presAssocID="{78C7C485-9DCD-4C19-9265-FEA11FD93C25}" presName="vertFour" presStyleCnt="0">
        <dgm:presLayoutVars>
          <dgm:chPref val="3"/>
        </dgm:presLayoutVars>
      </dgm:prSet>
      <dgm:spPr/>
    </dgm:pt>
    <dgm:pt modelId="{B57984DC-F00A-4270-818C-A0A5C038F00B}" type="pres">
      <dgm:prSet presAssocID="{78C7C485-9DCD-4C19-9265-FEA11FD93C25}" presName="txFour" presStyleLbl="node4" presStyleIdx="6" presStyleCnt="7">
        <dgm:presLayoutVars>
          <dgm:chPref val="3"/>
        </dgm:presLayoutVars>
      </dgm:prSet>
      <dgm:spPr/>
    </dgm:pt>
    <dgm:pt modelId="{3AFB6F02-8952-4B14-9BEC-F25244BCC0BC}" type="pres">
      <dgm:prSet presAssocID="{78C7C485-9DCD-4C19-9265-FEA11FD93C25}" presName="horzFour" presStyleCnt="0"/>
      <dgm:spPr/>
    </dgm:pt>
    <dgm:pt modelId="{2CDB36FE-B988-40E4-BB89-4F61A196D270}" type="pres">
      <dgm:prSet presAssocID="{A789CC69-9118-45F5-AD78-EF6DE8C7EE37}" presName="sibSpaceTwo" presStyleCnt="0"/>
      <dgm:spPr/>
    </dgm:pt>
    <dgm:pt modelId="{193C4D5C-5097-4ED1-B524-0EA25DF14297}" type="pres">
      <dgm:prSet presAssocID="{A4AD7045-4316-4A7D-A99F-E9A6BC963DFA}" presName="vertTwo" presStyleCnt="0"/>
      <dgm:spPr/>
    </dgm:pt>
    <dgm:pt modelId="{28333D32-8A5A-4E03-8F86-832F9AD45C88}" type="pres">
      <dgm:prSet presAssocID="{A4AD7045-4316-4A7D-A99F-E9A6BC963DFA}" presName="txTwo" presStyleLbl="node2" presStyleIdx="1" presStyleCnt="2">
        <dgm:presLayoutVars>
          <dgm:chPref val="3"/>
        </dgm:presLayoutVars>
      </dgm:prSet>
      <dgm:spPr/>
    </dgm:pt>
    <dgm:pt modelId="{F1DCA46C-CA82-44A8-9E32-8F55C84112F9}" type="pres">
      <dgm:prSet presAssocID="{A4AD7045-4316-4A7D-A99F-E9A6BC963DFA}" presName="horzTwo" presStyleCnt="0"/>
      <dgm:spPr/>
    </dgm:pt>
  </dgm:ptLst>
  <dgm:cxnLst>
    <dgm:cxn modelId="{50E17F01-2C70-49F8-BC0B-1C6439795FC0}" srcId="{6FEDC322-D18B-48F1-AD84-B3674DB47EA7}" destId="{DA6DD8DE-FC7F-452B-B04E-A159A34E7C31}" srcOrd="0" destOrd="0" parTransId="{70DA8BBD-E540-446F-A21D-4F23837AD47A}" sibTransId="{70467817-79A1-4CF6-AB6D-624FC65AC445}"/>
    <dgm:cxn modelId="{DB460E08-AE3A-47FB-94EC-8766EC79058C}" srcId="{DA6DD8DE-FC7F-452B-B04E-A159A34E7C31}" destId="{9BE4C902-37FA-41B9-873E-8781208B9680}" srcOrd="0" destOrd="0" parTransId="{9CD159E2-F133-4F8C-98C4-4FF663878E5F}" sibTransId="{A789CC69-9118-45F5-AD78-EF6DE8C7EE37}"/>
    <dgm:cxn modelId="{4982C517-ABF9-4A56-8989-27DE681E12F0}" type="presOf" srcId="{A4AD7045-4316-4A7D-A99F-E9A6BC963DFA}" destId="{28333D32-8A5A-4E03-8F86-832F9AD45C88}" srcOrd="0" destOrd="0" presId="urn:microsoft.com/office/officeart/2005/8/layout/hierarchy4"/>
    <dgm:cxn modelId="{9DCB121B-0CD5-47F9-B5E3-5C1DCFE0C1B1}" type="presOf" srcId="{7057E334-86CE-4EF0-A79A-02E2438A0AF8}" destId="{EA4A46F5-B29E-44D2-AC92-0D27F4ACAAF5}" srcOrd="0" destOrd="0" presId="urn:microsoft.com/office/officeart/2005/8/layout/hierarchy4"/>
    <dgm:cxn modelId="{166FA41B-D96F-41A4-A390-0F3CEF9CC0DD}" srcId="{4F852A3F-F295-4D26-BC37-861FB49E5603}" destId="{9051F4AD-9C87-4DBB-8717-75131FF8514A}" srcOrd="2" destOrd="0" parTransId="{A7E5F913-2F4E-4C0D-9BFF-F2318963D1EF}" sibTransId="{8C181ED1-93FB-45DE-BF81-A6ECCF379D21}"/>
    <dgm:cxn modelId="{C9EDBF3D-A92C-44FE-85A5-108C02839F85}" srcId="{4F852A3F-F295-4D26-BC37-861FB49E5603}" destId="{81FC1A70-1924-439F-ADB9-79F70242E6FF}" srcOrd="0" destOrd="0" parTransId="{18FC35DF-E220-4E2F-9F7B-77308605AC6D}" sibTransId="{7178E5BF-2F69-41F2-AFF0-B6F02DA12E92}"/>
    <dgm:cxn modelId="{08CF3040-4D09-4D17-B4EB-F6579A3224B8}" type="presOf" srcId="{4F852A3F-F295-4D26-BC37-861FB49E5603}" destId="{E0C32781-99F0-41C4-9121-2849B86F7966}" srcOrd="0" destOrd="0" presId="urn:microsoft.com/office/officeart/2005/8/layout/hierarchy4"/>
    <dgm:cxn modelId="{33455647-C497-4E5D-97A7-B8E672479D6E}" type="presOf" srcId="{6FEDC322-D18B-48F1-AD84-B3674DB47EA7}" destId="{A6A0ABB2-B5A4-49F0-9CA7-5E8E504833FA}" srcOrd="0" destOrd="0" presId="urn:microsoft.com/office/officeart/2005/8/layout/hierarchy4"/>
    <dgm:cxn modelId="{939F094A-8A7F-4AAC-8F8F-4BC9DF2DAF48}" type="presOf" srcId="{81FC1A70-1924-439F-ADB9-79F70242E6FF}" destId="{21F4F1F0-F253-44FE-9DB2-A9292933C00F}" srcOrd="0" destOrd="0" presId="urn:microsoft.com/office/officeart/2005/8/layout/hierarchy4"/>
    <dgm:cxn modelId="{3DB1517B-5C70-4EB5-B5E6-21D6B53ECB42}" srcId="{4F852A3F-F295-4D26-BC37-861FB49E5603}" destId="{78C7C485-9DCD-4C19-9265-FEA11FD93C25}" srcOrd="3" destOrd="0" parTransId="{33F1503D-F04D-4FA0-AD57-36B0FC0296AB}" sibTransId="{12B7D9AD-249B-4775-B330-144A41916BDE}"/>
    <dgm:cxn modelId="{8DA6AF7C-3D67-4466-924C-62E3A25CBCFC}" type="presOf" srcId="{532E2495-2C2A-4077-8DE5-544DCBA9AA1F}" destId="{15C75A56-41BD-4C7A-BE46-CA1A6256BBAF}" srcOrd="0" destOrd="0" presId="urn:microsoft.com/office/officeart/2005/8/layout/hierarchy4"/>
    <dgm:cxn modelId="{50ADD77E-37FD-46F5-84A6-D15DB3C3D4D4}" srcId="{9BE4C902-37FA-41B9-873E-8781208B9680}" destId="{4F852A3F-F295-4D26-BC37-861FB49E5603}" srcOrd="1" destOrd="0" parTransId="{ED216183-C466-4CFE-B82E-8EEA2E3E0D58}" sibTransId="{2F8A1FA3-F748-47D3-9BE4-75069BA4BC5F}"/>
    <dgm:cxn modelId="{9BC81293-5C9C-4BA9-93E0-EE6B9C17A04C}" srcId="{9BE4C902-37FA-41B9-873E-8781208B9680}" destId="{532E2495-2C2A-4077-8DE5-544DCBA9AA1F}" srcOrd="0" destOrd="0" parTransId="{E5FCF921-5A02-4C5E-BB4C-6320AB38C73E}" sibTransId="{0D3866C9-BFF8-47D2-AF60-2C2CD3FD816C}"/>
    <dgm:cxn modelId="{BAD92999-F69B-435D-ADDE-B2A2708117B3}" srcId="{532E2495-2C2A-4077-8DE5-544DCBA9AA1F}" destId="{2A21137E-A4CA-48C0-A956-B2650CF126AA}" srcOrd="0" destOrd="0" parTransId="{75782DB3-9F9A-480E-89E5-5652C2044088}" sibTransId="{26EF393A-EFC7-493E-9261-9FCD0CD5E7DA}"/>
    <dgm:cxn modelId="{A5DAA3B8-2C14-4C13-B036-D8A968F78AF7}" type="presOf" srcId="{9BE4C902-37FA-41B9-873E-8781208B9680}" destId="{A602FC61-D741-42B2-86EA-FBF6BC74664E}" srcOrd="0" destOrd="0" presId="urn:microsoft.com/office/officeart/2005/8/layout/hierarchy4"/>
    <dgm:cxn modelId="{8DEF46BC-9145-4208-96DE-0C1B6BFEEEEA}" type="presOf" srcId="{E4DF0A97-6F2C-425A-AE54-0ADDC1AE8607}" destId="{5B956684-8D5D-489A-A250-B8236E0014A8}" srcOrd="0" destOrd="0" presId="urn:microsoft.com/office/officeart/2005/8/layout/hierarchy4"/>
    <dgm:cxn modelId="{7E74D9C9-5CFD-4FE7-A37C-DADA8D588B35}" type="presOf" srcId="{13B1887B-3580-4C86-A152-3D8AD4B979E7}" destId="{0AD64BD7-3419-403D-8EB8-FFF10548F72F}" srcOrd="0" destOrd="0" presId="urn:microsoft.com/office/officeart/2005/8/layout/hierarchy4"/>
    <dgm:cxn modelId="{7BD685CB-C3EA-420E-9994-BD1DBE2EDC0D}" type="presOf" srcId="{9051F4AD-9C87-4DBB-8717-75131FF8514A}" destId="{617D7112-0F1E-43EF-B245-9DBF358CAD83}" srcOrd="0" destOrd="0" presId="urn:microsoft.com/office/officeart/2005/8/layout/hierarchy4"/>
    <dgm:cxn modelId="{B9041DD6-D4E5-4D30-9BE2-B88DF097933D}" type="presOf" srcId="{78C7C485-9DCD-4C19-9265-FEA11FD93C25}" destId="{B57984DC-F00A-4270-818C-A0A5C038F00B}" srcOrd="0" destOrd="0" presId="urn:microsoft.com/office/officeart/2005/8/layout/hierarchy4"/>
    <dgm:cxn modelId="{313F60D9-4291-4994-91BE-51D60015BECB}" srcId="{532E2495-2C2A-4077-8DE5-544DCBA9AA1F}" destId="{E4DF0A97-6F2C-425A-AE54-0ADDC1AE8607}" srcOrd="1" destOrd="0" parTransId="{350A6BBC-7418-42E2-BF51-8FEB9E7F26CA}" sibTransId="{7608ADB0-98F5-4FB2-85F3-783B5403D49A}"/>
    <dgm:cxn modelId="{F34109E4-9D54-47D0-B7C8-C2855A0F98D4}" type="presOf" srcId="{2A21137E-A4CA-48C0-A956-B2650CF126AA}" destId="{95DE3BFB-7934-4B97-9F72-E93E9A778F97}" srcOrd="0" destOrd="0" presId="urn:microsoft.com/office/officeart/2005/8/layout/hierarchy4"/>
    <dgm:cxn modelId="{F119D3E6-F3DC-41F6-B5D4-380EB1DA0104}" srcId="{532E2495-2C2A-4077-8DE5-544DCBA9AA1F}" destId="{13B1887B-3580-4C86-A152-3D8AD4B979E7}" srcOrd="2" destOrd="0" parTransId="{60EB894E-23B8-409F-B5D3-1A2550F94A3C}" sibTransId="{7B950A89-F5FA-495B-B97C-ED36C002A189}"/>
    <dgm:cxn modelId="{5EA1F1E6-D4DB-403F-8DF6-5FDFC900B067}" srcId="{DA6DD8DE-FC7F-452B-B04E-A159A34E7C31}" destId="{A4AD7045-4316-4A7D-A99F-E9A6BC963DFA}" srcOrd="1" destOrd="0" parTransId="{8F2CDD4E-DBAA-4BA1-9E02-6D76762269D8}" sibTransId="{77B1C2DF-99E2-4796-8114-22D869F9C237}"/>
    <dgm:cxn modelId="{117009FD-8771-4965-872E-ACC7F4BD8280}" type="presOf" srcId="{DA6DD8DE-FC7F-452B-B04E-A159A34E7C31}" destId="{C2699D25-B310-4F93-B544-A3BC6D664E7E}" srcOrd="0" destOrd="0" presId="urn:microsoft.com/office/officeart/2005/8/layout/hierarchy4"/>
    <dgm:cxn modelId="{AAF7C7FD-0A29-435C-8017-91AEBE495AEE}" srcId="{4F852A3F-F295-4D26-BC37-861FB49E5603}" destId="{7057E334-86CE-4EF0-A79A-02E2438A0AF8}" srcOrd="1" destOrd="0" parTransId="{86086A88-3FB5-4C3C-94E2-61E54F226843}" sibTransId="{BB6BF314-6DCA-4F31-A7AE-BD260C044D73}"/>
    <dgm:cxn modelId="{8475B0C5-2DB4-4EC6-9870-568E757AB4C0}" type="presParOf" srcId="{A6A0ABB2-B5A4-49F0-9CA7-5E8E504833FA}" destId="{D8949B79-C703-4791-81AB-137BED069BB4}" srcOrd="0" destOrd="0" presId="urn:microsoft.com/office/officeart/2005/8/layout/hierarchy4"/>
    <dgm:cxn modelId="{4A52530D-F95D-46B1-A3CC-327AE7052B6F}" type="presParOf" srcId="{D8949B79-C703-4791-81AB-137BED069BB4}" destId="{C2699D25-B310-4F93-B544-A3BC6D664E7E}" srcOrd="0" destOrd="0" presId="urn:microsoft.com/office/officeart/2005/8/layout/hierarchy4"/>
    <dgm:cxn modelId="{6356D567-2650-4211-8EC5-BBF234AC7454}" type="presParOf" srcId="{D8949B79-C703-4791-81AB-137BED069BB4}" destId="{81E54541-4D28-464B-8ECD-78AE260AEB79}" srcOrd="1" destOrd="0" presId="urn:microsoft.com/office/officeart/2005/8/layout/hierarchy4"/>
    <dgm:cxn modelId="{3F99ED4E-8D5B-4B69-B5FE-5533C470F0C8}" type="presParOf" srcId="{D8949B79-C703-4791-81AB-137BED069BB4}" destId="{386220C0-86AF-4921-AE24-23FF5DB0F45D}" srcOrd="2" destOrd="0" presId="urn:microsoft.com/office/officeart/2005/8/layout/hierarchy4"/>
    <dgm:cxn modelId="{70EF1900-D7EE-4962-8B5D-8D816D80C327}" type="presParOf" srcId="{386220C0-86AF-4921-AE24-23FF5DB0F45D}" destId="{8742F014-0B2B-4A17-81DA-BFC4E734B6CC}" srcOrd="0" destOrd="0" presId="urn:microsoft.com/office/officeart/2005/8/layout/hierarchy4"/>
    <dgm:cxn modelId="{356B3B4C-0BAB-4B16-9786-1FAE7613781E}" type="presParOf" srcId="{8742F014-0B2B-4A17-81DA-BFC4E734B6CC}" destId="{A602FC61-D741-42B2-86EA-FBF6BC74664E}" srcOrd="0" destOrd="0" presId="urn:microsoft.com/office/officeart/2005/8/layout/hierarchy4"/>
    <dgm:cxn modelId="{C0B8FD20-46B7-40CC-B2B3-992D0645E7AD}" type="presParOf" srcId="{8742F014-0B2B-4A17-81DA-BFC4E734B6CC}" destId="{78094EE0-007D-4428-8E36-C1D7C9F0D92A}" srcOrd="1" destOrd="0" presId="urn:microsoft.com/office/officeart/2005/8/layout/hierarchy4"/>
    <dgm:cxn modelId="{D1477998-00CD-4BB9-9530-D609DF4A529A}" type="presParOf" srcId="{8742F014-0B2B-4A17-81DA-BFC4E734B6CC}" destId="{539E07EA-9549-40A4-8C8E-18050803A7F5}" srcOrd="2" destOrd="0" presId="urn:microsoft.com/office/officeart/2005/8/layout/hierarchy4"/>
    <dgm:cxn modelId="{63A4634F-6D9F-49E5-BD92-76125830F49C}" type="presParOf" srcId="{539E07EA-9549-40A4-8C8E-18050803A7F5}" destId="{9E591796-7674-46AA-9489-D0B1AD2D091A}" srcOrd="0" destOrd="0" presId="urn:microsoft.com/office/officeart/2005/8/layout/hierarchy4"/>
    <dgm:cxn modelId="{C409A427-EDFD-4EB1-A487-BA5B923521C8}" type="presParOf" srcId="{9E591796-7674-46AA-9489-D0B1AD2D091A}" destId="{15C75A56-41BD-4C7A-BE46-CA1A6256BBAF}" srcOrd="0" destOrd="0" presId="urn:microsoft.com/office/officeart/2005/8/layout/hierarchy4"/>
    <dgm:cxn modelId="{D58342AE-A199-42CD-927F-2535126C16DE}" type="presParOf" srcId="{9E591796-7674-46AA-9489-D0B1AD2D091A}" destId="{87AB61BF-F986-4389-BC20-27F152D02C41}" srcOrd="1" destOrd="0" presId="urn:microsoft.com/office/officeart/2005/8/layout/hierarchy4"/>
    <dgm:cxn modelId="{25FC99E4-EB4E-4042-812D-AEDC458DC81C}" type="presParOf" srcId="{9E591796-7674-46AA-9489-D0B1AD2D091A}" destId="{C725820B-D82A-4D49-A265-43A8963BEC09}" srcOrd="2" destOrd="0" presId="urn:microsoft.com/office/officeart/2005/8/layout/hierarchy4"/>
    <dgm:cxn modelId="{07CD3EF1-E423-4031-8AF0-AAFFE8C12DD7}" type="presParOf" srcId="{C725820B-D82A-4D49-A265-43A8963BEC09}" destId="{185274D4-58F3-4533-8025-80B6FB135023}" srcOrd="0" destOrd="0" presId="urn:microsoft.com/office/officeart/2005/8/layout/hierarchy4"/>
    <dgm:cxn modelId="{40D9902F-E1AB-47F8-ADFF-D8962559C11F}" type="presParOf" srcId="{185274D4-58F3-4533-8025-80B6FB135023}" destId="{95DE3BFB-7934-4B97-9F72-E93E9A778F97}" srcOrd="0" destOrd="0" presId="urn:microsoft.com/office/officeart/2005/8/layout/hierarchy4"/>
    <dgm:cxn modelId="{B2ED005B-F971-44BE-8A55-DB36C14DD67A}" type="presParOf" srcId="{185274D4-58F3-4533-8025-80B6FB135023}" destId="{AFECCA21-3372-4927-A4B2-F3E45F11FBE9}" srcOrd="1" destOrd="0" presId="urn:microsoft.com/office/officeart/2005/8/layout/hierarchy4"/>
    <dgm:cxn modelId="{D885EC50-60B5-4873-94B7-7CA5DE79501A}" type="presParOf" srcId="{C725820B-D82A-4D49-A265-43A8963BEC09}" destId="{33498574-6DA6-469E-8879-7710A12FFB59}" srcOrd="1" destOrd="0" presId="urn:microsoft.com/office/officeart/2005/8/layout/hierarchy4"/>
    <dgm:cxn modelId="{98D35D9D-56F4-4C21-8AE2-22263E689A2F}" type="presParOf" srcId="{C725820B-D82A-4D49-A265-43A8963BEC09}" destId="{6DC8DF09-9C73-41C2-A0E1-40EE42B7CB6B}" srcOrd="2" destOrd="0" presId="urn:microsoft.com/office/officeart/2005/8/layout/hierarchy4"/>
    <dgm:cxn modelId="{1CB337E9-B58A-45B7-B200-66DA40A3AB00}" type="presParOf" srcId="{6DC8DF09-9C73-41C2-A0E1-40EE42B7CB6B}" destId="{5B956684-8D5D-489A-A250-B8236E0014A8}" srcOrd="0" destOrd="0" presId="urn:microsoft.com/office/officeart/2005/8/layout/hierarchy4"/>
    <dgm:cxn modelId="{833E0414-1C42-4C04-A39A-C504A518AB0B}" type="presParOf" srcId="{6DC8DF09-9C73-41C2-A0E1-40EE42B7CB6B}" destId="{E44F88E8-E0D9-4FBC-8DAB-1844D1FD303D}" srcOrd="1" destOrd="0" presId="urn:microsoft.com/office/officeart/2005/8/layout/hierarchy4"/>
    <dgm:cxn modelId="{514437D1-E902-4E5C-9C5C-E30853C33911}" type="presParOf" srcId="{C725820B-D82A-4D49-A265-43A8963BEC09}" destId="{5A190F24-D340-4D8A-B30C-0C473F595F02}" srcOrd="3" destOrd="0" presId="urn:microsoft.com/office/officeart/2005/8/layout/hierarchy4"/>
    <dgm:cxn modelId="{F02F3F05-09EA-4E13-B7C5-F3BB3830AD45}" type="presParOf" srcId="{C725820B-D82A-4D49-A265-43A8963BEC09}" destId="{E16D1A08-A8C1-4744-8602-488CDF731109}" srcOrd="4" destOrd="0" presId="urn:microsoft.com/office/officeart/2005/8/layout/hierarchy4"/>
    <dgm:cxn modelId="{CCC1047C-51BC-4B36-B071-EA3F8AD20578}" type="presParOf" srcId="{E16D1A08-A8C1-4744-8602-488CDF731109}" destId="{0AD64BD7-3419-403D-8EB8-FFF10548F72F}" srcOrd="0" destOrd="0" presId="urn:microsoft.com/office/officeart/2005/8/layout/hierarchy4"/>
    <dgm:cxn modelId="{85525C18-D006-45F1-B9F4-F10EEEFA1692}" type="presParOf" srcId="{E16D1A08-A8C1-4744-8602-488CDF731109}" destId="{87B32F5D-5F18-4416-B957-737E0D0263BA}" srcOrd="1" destOrd="0" presId="urn:microsoft.com/office/officeart/2005/8/layout/hierarchy4"/>
    <dgm:cxn modelId="{F3665D3D-1242-4246-B545-7F03E6393728}" type="presParOf" srcId="{539E07EA-9549-40A4-8C8E-18050803A7F5}" destId="{21657B9D-D01C-4E1D-8786-F64133627476}" srcOrd="1" destOrd="0" presId="urn:microsoft.com/office/officeart/2005/8/layout/hierarchy4"/>
    <dgm:cxn modelId="{C6D0D4A7-09EB-489D-B610-8818C7050083}" type="presParOf" srcId="{539E07EA-9549-40A4-8C8E-18050803A7F5}" destId="{FE7BDAD6-F3AD-464E-9935-29BD5D7051A0}" srcOrd="2" destOrd="0" presId="urn:microsoft.com/office/officeart/2005/8/layout/hierarchy4"/>
    <dgm:cxn modelId="{1E1F2F69-305B-48CC-98CB-AD7FF97A64F1}" type="presParOf" srcId="{FE7BDAD6-F3AD-464E-9935-29BD5D7051A0}" destId="{E0C32781-99F0-41C4-9121-2849B86F7966}" srcOrd="0" destOrd="0" presId="urn:microsoft.com/office/officeart/2005/8/layout/hierarchy4"/>
    <dgm:cxn modelId="{9C2B0C64-BBE7-41E8-889A-A96E26056076}" type="presParOf" srcId="{FE7BDAD6-F3AD-464E-9935-29BD5D7051A0}" destId="{0025166A-B4F4-4F22-A7D4-E111DD759D5B}" srcOrd="1" destOrd="0" presId="urn:microsoft.com/office/officeart/2005/8/layout/hierarchy4"/>
    <dgm:cxn modelId="{1270ABB5-F4A7-4525-90F9-DF4B06B9826C}" type="presParOf" srcId="{FE7BDAD6-F3AD-464E-9935-29BD5D7051A0}" destId="{45FE0D59-7012-4D11-BDF4-8470EC43B91C}" srcOrd="2" destOrd="0" presId="urn:microsoft.com/office/officeart/2005/8/layout/hierarchy4"/>
    <dgm:cxn modelId="{3273ACE0-78D3-40D3-8031-BF654BEB7BDF}" type="presParOf" srcId="{45FE0D59-7012-4D11-BDF4-8470EC43B91C}" destId="{36142B76-A9FA-4C65-8C27-C5217B59B8B4}" srcOrd="0" destOrd="0" presId="urn:microsoft.com/office/officeart/2005/8/layout/hierarchy4"/>
    <dgm:cxn modelId="{FA24F35D-0C6B-4E1B-9772-12D129AA3E4D}" type="presParOf" srcId="{36142B76-A9FA-4C65-8C27-C5217B59B8B4}" destId="{21F4F1F0-F253-44FE-9DB2-A9292933C00F}" srcOrd="0" destOrd="0" presId="urn:microsoft.com/office/officeart/2005/8/layout/hierarchy4"/>
    <dgm:cxn modelId="{600194B4-8C49-4089-B60D-B3A9828BA313}" type="presParOf" srcId="{36142B76-A9FA-4C65-8C27-C5217B59B8B4}" destId="{02797ABD-510E-4FBF-8324-D957FD04D53B}" srcOrd="1" destOrd="0" presId="urn:microsoft.com/office/officeart/2005/8/layout/hierarchy4"/>
    <dgm:cxn modelId="{B8121CC2-565C-4628-BBA3-187C9FB147E0}" type="presParOf" srcId="{45FE0D59-7012-4D11-BDF4-8470EC43B91C}" destId="{91285728-2152-4577-9F5A-106F09674ECC}" srcOrd="1" destOrd="0" presId="urn:microsoft.com/office/officeart/2005/8/layout/hierarchy4"/>
    <dgm:cxn modelId="{8EDEC2E5-2A05-40E5-A32D-B76B13D8C7CB}" type="presParOf" srcId="{45FE0D59-7012-4D11-BDF4-8470EC43B91C}" destId="{EFA9008D-ABF0-4685-838E-ADF72C4AEE98}" srcOrd="2" destOrd="0" presId="urn:microsoft.com/office/officeart/2005/8/layout/hierarchy4"/>
    <dgm:cxn modelId="{8F00B55C-E244-4602-8900-F2690335D8D6}" type="presParOf" srcId="{EFA9008D-ABF0-4685-838E-ADF72C4AEE98}" destId="{EA4A46F5-B29E-44D2-AC92-0D27F4ACAAF5}" srcOrd="0" destOrd="0" presId="urn:microsoft.com/office/officeart/2005/8/layout/hierarchy4"/>
    <dgm:cxn modelId="{49F0D989-CFBD-4F5F-A7B1-6C009F91471C}" type="presParOf" srcId="{EFA9008D-ABF0-4685-838E-ADF72C4AEE98}" destId="{19B7EA03-4B03-4D89-B85E-96DF4372A01B}" srcOrd="1" destOrd="0" presId="urn:microsoft.com/office/officeart/2005/8/layout/hierarchy4"/>
    <dgm:cxn modelId="{11F984F2-D081-4C68-89B8-74B8FAB8FB14}" type="presParOf" srcId="{45FE0D59-7012-4D11-BDF4-8470EC43B91C}" destId="{E7E7A413-B065-40EC-8FD3-D0F5F6CC6B11}" srcOrd="3" destOrd="0" presId="urn:microsoft.com/office/officeart/2005/8/layout/hierarchy4"/>
    <dgm:cxn modelId="{9F5F3B4D-5A76-485B-90CF-475CAC074BC5}" type="presParOf" srcId="{45FE0D59-7012-4D11-BDF4-8470EC43B91C}" destId="{DF845B02-8042-4B04-9EBB-DE71BEE20401}" srcOrd="4" destOrd="0" presId="urn:microsoft.com/office/officeart/2005/8/layout/hierarchy4"/>
    <dgm:cxn modelId="{C56B4EEC-B138-40B2-B85E-07C378713E39}" type="presParOf" srcId="{DF845B02-8042-4B04-9EBB-DE71BEE20401}" destId="{617D7112-0F1E-43EF-B245-9DBF358CAD83}" srcOrd="0" destOrd="0" presId="urn:microsoft.com/office/officeart/2005/8/layout/hierarchy4"/>
    <dgm:cxn modelId="{72C399BC-5422-47C0-B3C4-203ED6FE1934}" type="presParOf" srcId="{DF845B02-8042-4B04-9EBB-DE71BEE20401}" destId="{13014449-59D0-4BB1-AF3A-75645825F794}" srcOrd="1" destOrd="0" presId="urn:microsoft.com/office/officeart/2005/8/layout/hierarchy4"/>
    <dgm:cxn modelId="{28799169-ABC8-4EAF-972D-C7CFD290545A}" type="presParOf" srcId="{45FE0D59-7012-4D11-BDF4-8470EC43B91C}" destId="{C7FAE27C-D05A-491C-A32B-312BA4CB9840}" srcOrd="5" destOrd="0" presId="urn:microsoft.com/office/officeart/2005/8/layout/hierarchy4"/>
    <dgm:cxn modelId="{22DC925A-811F-4C42-9922-F937410921F7}" type="presParOf" srcId="{45FE0D59-7012-4D11-BDF4-8470EC43B91C}" destId="{6ED2ADB7-8859-4FB9-8BD1-77D34BB69070}" srcOrd="6" destOrd="0" presId="urn:microsoft.com/office/officeart/2005/8/layout/hierarchy4"/>
    <dgm:cxn modelId="{D7434711-444B-4EF3-AB96-1242C99D2516}" type="presParOf" srcId="{6ED2ADB7-8859-4FB9-8BD1-77D34BB69070}" destId="{B57984DC-F00A-4270-818C-A0A5C038F00B}" srcOrd="0" destOrd="0" presId="urn:microsoft.com/office/officeart/2005/8/layout/hierarchy4"/>
    <dgm:cxn modelId="{7237EC61-18B5-4EE4-835E-2E9BA17EE893}" type="presParOf" srcId="{6ED2ADB7-8859-4FB9-8BD1-77D34BB69070}" destId="{3AFB6F02-8952-4B14-9BEC-F25244BCC0BC}" srcOrd="1" destOrd="0" presId="urn:microsoft.com/office/officeart/2005/8/layout/hierarchy4"/>
    <dgm:cxn modelId="{31A02BEE-23FE-48AA-80E6-8C5CD5805933}" type="presParOf" srcId="{386220C0-86AF-4921-AE24-23FF5DB0F45D}" destId="{2CDB36FE-B988-40E4-BB89-4F61A196D270}" srcOrd="1" destOrd="0" presId="urn:microsoft.com/office/officeart/2005/8/layout/hierarchy4"/>
    <dgm:cxn modelId="{FEEA31F0-BE8D-433A-BBF2-E4A7F2A08CD5}" type="presParOf" srcId="{386220C0-86AF-4921-AE24-23FF5DB0F45D}" destId="{193C4D5C-5097-4ED1-B524-0EA25DF14297}" srcOrd="2" destOrd="0" presId="urn:microsoft.com/office/officeart/2005/8/layout/hierarchy4"/>
    <dgm:cxn modelId="{F9634DEF-CC97-4CC1-BFEC-0235126BF8FA}" type="presParOf" srcId="{193C4D5C-5097-4ED1-B524-0EA25DF14297}" destId="{28333D32-8A5A-4E03-8F86-832F9AD45C88}" srcOrd="0" destOrd="0" presId="urn:microsoft.com/office/officeart/2005/8/layout/hierarchy4"/>
    <dgm:cxn modelId="{BB470A9A-282E-44DA-A306-8B599EBFE935}" type="presParOf" srcId="{193C4D5C-5097-4ED1-B524-0EA25DF14297}" destId="{F1DCA46C-CA82-44A8-9E32-8F55C84112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DF7935-B000-4CFC-BCBA-6B5E0B22799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1E202B16-B5F2-495E-964D-818343872FC3}">
      <dgm:prSet phldrT="[Text]"/>
      <dgm:spPr/>
      <dgm:t>
        <a:bodyPr/>
        <a:lstStyle/>
        <a:p>
          <a:r>
            <a:rPr lang="cs-CZ" dirty="0"/>
            <a:t>Obsahové náležitosti</a:t>
          </a:r>
        </a:p>
      </dgm:t>
    </dgm:pt>
    <dgm:pt modelId="{B6A301FA-7934-4898-BDDD-6296B674C068}" type="parTrans" cxnId="{5373EDBB-E38B-4B92-A2BB-5C320492290F}">
      <dgm:prSet/>
      <dgm:spPr/>
      <dgm:t>
        <a:bodyPr/>
        <a:lstStyle/>
        <a:p>
          <a:endParaRPr lang="cs-CZ"/>
        </a:p>
      </dgm:t>
    </dgm:pt>
    <dgm:pt modelId="{98315CD5-EA33-492A-B66D-1329D4654611}" type="sibTrans" cxnId="{5373EDBB-E38B-4B92-A2BB-5C320492290F}">
      <dgm:prSet/>
      <dgm:spPr/>
      <dgm:t>
        <a:bodyPr/>
        <a:lstStyle/>
        <a:p>
          <a:endParaRPr lang="cs-CZ"/>
        </a:p>
      </dgm:t>
    </dgm:pt>
    <dgm:pt modelId="{0EA78B75-D197-40E2-B037-563C32CBDB2F}">
      <dgm:prSet phldrT="[Text]"/>
      <dgm:spPr/>
      <dgm:t>
        <a:bodyPr/>
        <a:lstStyle/>
        <a:p>
          <a:r>
            <a:rPr lang="cs-CZ" dirty="0"/>
            <a:t>nezbytné (esenciální)</a:t>
          </a:r>
        </a:p>
      </dgm:t>
    </dgm:pt>
    <dgm:pt modelId="{C809B5A7-C1BF-4FC8-8CB9-D3AB617BBCED}" type="parTrans" cxnId="{12E41337-E452-43CD-82E8-CB83D49C3257}">
      <dgm:prSet/>
      <dgm:spPr/>
      <dgm:t>
        <a:bodyPr/>
        <a:lstStyle/>
        <a:p>
          <a:endParaRPr lang="cs-CZ"/>
        </a:p>
      </dgm:t>
    </dgm:pt>
    <dgm:pt modelId="{C883D381-42BC-49F3-8E71-DE5543286813}" type="sibTrans" cxnId="{12E41337-E452-43CD-82E8-CB83D49C3257}">
      <dgm:prSet/>
      <dgm:spPr/>
      <dgm:t>
        <a:bodyPr/>
        <a:lstStyle/>
        <a:p>
          <a:endParaRPr lang="cs-CZ"/>
        </a:p>
      </dgm:t>
    </dgm:pt>
    <dgm:pt modelId="{60E139BA-16D0-4B62-81E6-C894A7168FE5}">
      <dgm:prSet phldrT="[Text]"/>
      <dgm:spPr/>
      <dgm:t>
        <a:bodyPr/>
        <a:lstStyle/>
        <a:p>
          <a:r>
            <a:rPr lang="cs-CZ" dirty="0"/>
            <a:t>§ 34 odst. 1 ZP</a:t>
          </a:r>
        </a:p>
      </dgm:t>
    </dgm:pt>
    <dgm:pt modelId="{8B151660-D994-4866-8A34-1D73E504A5EA}" type="parTrans" cxnId="{0313B86E-420E-49E4-B625-C60D5C15BD37}">
      <dgm:prSet/>
      <dgm:spPr/>
      <dgm:t>
        <a:bodyPr/>
        <a:lstStyle/>
        <a:p>
          <a:endParaRPr lang="cs-CZ"/>
        </a:p>
      </dgm:t>
    </dgm:pt>
    <dgm:pt modelId="{1F7F77EB-F993-483E-8413-5F3F6A21AF7C}" type="sibTrans" cxnId="{0313B86E-420E-49E4-B625-C60D5C15BD37}">
      <dgm:prSet/>
      <dgm:spPr/>
      <dgm:t>
        <a:bodyPr/>
        <a:lstStyle/>
        <a:p>
          <a:endParaRPr lang="cs-CZ"/>
        </a:p>
      </dgm:t>
    </dgm:pt>
    <dgm:pt modelId="{BA7C6477-69F1-4B1B-91EE-A9EDAF31A883}">
      <dgm:prSet phldrT="[Text]"/>
      <dgm:spPr/>
      <dgm:t>
        <a:bodyPr/>
        <a:lstStyle/>
        <a:p>
          <a:r>
            <a:rPr lang="cs-CZ" dirty="0"/>
            <a:t>doplňkové</a:t>
          </a:r>
        </a:p>
      </dgm:t>
    </dgm:pt>
    <dgm:pt modelId="{60F3B73E-74C4-4B3F-93F5-A09E27AC0BCE}" type="parTrans" cxnId="{1C60F234-2C5D-409B-991B-97BE628794B3}">
      <dgm:prSet/>
      <dgm:spPr/>
      <dgm:t>
        <a:bodyPr/>
        <a:lstStyle/>
        <a:p>
          <a:endParaRPr lang="cs-CZ"/>
        </a:p>
      </dgm:t>
    </dgm:pt>
    <dgm:pt modelId="{10C704FF-87FD-405B-8017-3A1F7780AD44}" type="sibTrans" cxnId="{1C60F234-2C5D-409B-991B-97BE628794B3}">
      <dgm:prSet/>
      <dgm:spPr/>
      <dgm:t>
        <a:bodyPr/>
        <a:lstStyle/>
        <a:p>
          <a:endParaRPr lang="cs-CZ"/>
        </a:p>
      </dgm:t>
    </dgm:pt>
    <dgm:pt modelId="{9CFDF94A-44A9-4500-A19F-9379A6FB472D}" type="pres">
      <dgm:prSet presAssocID="{B0DF7935-B000-4CFC-BCBA-6B5E0B22799E}" presName="Name0" presStyleCnt="0">
        <dgm:presLayoutVars>
          <dgm:chPref val="1"/>
          <dgm:dir/>
          <dgm:animOne val="branch"/>
          <dgm:animLvl val="lvl"/>
          <dgm:resizeHandles/>
        </dgm:presLayoutVars>
      </dgm:prSet>
      <dgm:spPr/>
    </dgm:pt>
    <dgm:pt modelId="{2A8E5F34-E055-44A7-BC8D-26EAE6C31AD9}" type="pres">
      <dgm:prSet presAssocID="{1E202B16-B5F2-495E-964D-818343872FC3}" presName="vertOne" presStyleCnt="0"/>
      <dgm:spPr/>
    </dgm:pt>
    <dgm:pt modelId="{38DF1931-83F6-4426-A61E-B125B27523EA}" type="pres">
      <dgm:prSet presAssocID="{1E202B16-B5F2-495E-964D-818343872FC3}" presName="txOne" presStyleLbl="node0" presStyleIdx="0" presStyleCnt="1" custLinFactNeighborX="-912" custLinFactNeighborY="-46893">
        <dgm:presLayoutVars>
          <dgm:chPref val="3"/>
        </dgm:presLayoutVars>
      </dgm:prSet>
      <dgm:spPr/>
    </dgm:pt>
    <dgm:pt modelId="{44120E67-4717-463B-A7CF-A3FDEBEF6E16}" type="pres">
      <dgm:prSet presAssocID="{1E202B16-B5F2-495E-964D-818343872FC3}" presName="parTransOne" presStyleCnt="0"/>
      <dgm:spPr/>
    </dgm:pt>
    <dgm:pt modelId="{B06877F8-377B-49AB-AD2B-B41D26966CF4}" type="pres">
      <dgm:prSet presAssocID="{1E202B16-B5F2-495E-964D-818343872FC3}" presName="horzOne" presStyleCnt="0"/>
      <dgm:spPr/>
    </dgm:pt>
    <dgm:pt modelId="{B6E3AEAB-2140-4D4C-973D-29D1979FF202}" type="pres">
      <dgm:prSet presAssocID="{0EA78B75-D197-40E2-B037-563C32CBDB2F}" presName="vertTwo" presStyleCnt="0"/>
      <dgm:spPr/>
    </dgm:pt>
    <dgm:pt modelId="{C1FE82EE-F83C-48B5-A544-DF985757B44C}" type="pres">
      <dgm:prSet presAssocID="{0EA78B75-D197-40E2-B037-563C32CBDB2F}" presName="txTwo" presStyleLbl="node2" presStyleIdx="0" presStyleCnt="2">
        <dgm:presLayoutVars>
          <dgm:chPref val="3"/>
        </dgm:presLayoutVars>
      </dgm:prSet>
      <dgm:spPr/>
    </dgm:pt>
    <dgm:pt modelId="{568C8864-224B-43B1-858D-6F034B8420E9}" type="pres">
      <dgm:prSet presAssocID="{0EA78B75-D197-40E2-B037-563C32CBDB2F}" presName="parTransTwo" presStyleCnt="0"/>
      <dgm:spPr/>
    </dgm:pt>
    <dgm:pt modelId="{5670AE6B-89DC-4C41-8659-161ED1DF889C}" type="pres">
      <dgm:prSet presAssocID="{0EA78B75-D197-40E2-B037-563C32CBDB2F}" presName="horzTwo" presStyleCnt="0"/>
      <dgm:spPr/>
    </dgm:pt>
    <dgm:pt modelId="{2D0C8FE3-AE22-481E-9C11-09CE2FB4A646}" type="pres">
      <dgm:prSet presAssocID="{60E139BA-16D0-4B62-81E6-C894A7168FE5}" presName="vertThree" presStyleCnt="0"/>
      <dgm:spPr/>
    </dgm:pt>
    <dgm:pt modelId="{088B0A67-793B-4E88-8266-903DE8680FAC}" type="pres">
      <dgm:prSet presAssocID="{60E139BA-16D0-4B62-81E6-C894A7168FE5}" presName="txThree" presStyleLbl="node3" presStyleIdx="0" presStyleCnt="1">
        <dgm:presLayoutVars>
          <dgm:chPref val="3"/>
        </dgm:presLayoutVars>
      </dgm:prSet>
      <dgm:spPr/>
    </dgm:pt>
    <dgm:pt modelId="{14C0AFBB-ABC2-4864-BF02-5725B83E4869}" type="pres">
      <dgm:prSet presAssocID="{60E139BA-16D0-4B62-81E6-C894A7168FE5}" presName="horzThree" presStyleCnt="0"/>
      <dgm:spPr/>
    </dgm:pt>
    <dgm:pt modelId="{E967B4D3-6366-4995-94C0-31E6E6184280}" type="pres">
      <dgm:prSet presAssocID="{C883D381-42BC-49F3-8E71-DE5543286813}" presName="sibSpaceTwo" presStyleCnt="0"/>
      <dgm:spPr/>
    </dgm:pt>
    <dgm:pt modelId="{89D716A6-9BD5-43E0-BB0C-B3EBA76B372D}" type="pres">
      <dgm:prSet presAssocID="{BA7C6477-69F1-4B1B-91EE-A9EDAF31A883}" presName="vertTwo" presStyleCnt="0"/>
      <dgm:spPr/>
    </dgm:pt>
    <dgm:pt modelId="{D03EEB08-041A-4CEC-AC8C-AB1979F26806}" type="pres">
      <dgm:prSet presAssocID="{BA7C6477-69F1-4B1B-91EE-A9EDAF31A883}" presName="txTwo" presStyleLbl="node2" presStyleIdx="1" presStyleCnt="2">
        <dgm:presLayoutVars>
          <dgm:chPref val="3"/>
        </dgm:presLayoutVars>
      </dgm:prSet>
      <dgm:spPr/>
    </dgm:pt>
    <dgm:pt modelId="{15E03258-C1F5-435E-AE1C-9A3B9317CAAD}" type="pres">
      <dgm:prSet presAssocID="{BA7C6477-69F1-4B1B-91EE-A9EDAF31A883}" presName="horzTwo" presStyleCnt="0"/>
      <dgm:spPr/>
    </dgm:pt>
  </dgm:ptLst>
  <dgm:cxnLst>
    <dgm:cxn modelId="{1C60F234-2C5D-409B-991B-97BE628794B3}" srcId="{1E202B16-B5F2-495E-964D-818343872FC3}" destId="{BA7C6477-69F1-4B1B-91EE-A9EDAF31A883}" srcOrd="1" destOrd="0" parTransId="{60F3B73E-74C4-4B3F-93F5-A09E27AC0BCE}" sibTransId="{10C704FF-87FD-405B-8017-3A1F7780AD44}"/>
    <dgm:cxn modelId="{12E41337-E452-43CD-82E8-CB83D49C3257}" srcId="{1E202B16-B5F2-495E-964D-818343872FC3}" destId="{0EA78B75-D197-40E2-B037-563C32CBDB2F}" srcOrd="0" destOrd="0" parTransId="{C809B5A7-C1BF-4FC8-8CB9-D3AB617BBCED}" sibTransId="{C883D381-42BC-49F3-8E71-DE5543286813}"/>
    <dgm:cxn modelId="{0313B86E-420E-49E4-B625-C60D5C15BD37}" srcId="{0EA78B75-D197-40E2-B037-563C32CBDB2F}" destId="{60E139BA-16D0-4B62-81E6-C894A7168FE5}" srcOrd="0" destOrd="0" parTransId="{8B151660-D994-4866-8A34-1D73E504A5EA}" sibTransId="{1F7F77EB-F993-483E-8413-5F3F6A21AF7C}"/>
    <dgm:cxn modelId="{85DD5089-DC9E-4E93-8450-65BF98780D80}" type="presOf" srcId="{BA7C6477-69F1-4B1B-91EE-A9EDAF31A883}" destId="{D03EEB08-041A-4CEC-AC8C-AB1979F26806}" srcOrd="0" destOrd="0" presId="urn:microsoft.com/office/officeart/2005/8/layout/hierarchy4"/>
    <dgm:cxn modelId="{67EAB7A1-59DB-4901-B543-C6B3570BC8B1}" type="presOf" srcId="{0EA78B75-D197-40E2-B037-563C32CBDB2F}" destId="{C1FE82EE-F83C-48B5-A544-DF985757B44C}" srcOrd="0" destOrd="0" presId="urn:microsoft.com/office/officeart/2005/8/layout/hierarchy4"/>
    <dgm:cxn modelId="{92373FB2-20CD-4966-B5B8-7C5083DE53E7}" type="presOf" srcId="{1E202B16-B5F2-495E-964D-818343872FC3}" destId="{38DF1931-83F6-4426-A61E-B125B27523EA}" srcOrd="0" destOrd="0" presId="urn:microsoft.com/office/officeart/2005/8/layout/hierarchy4"/>
    <dgm:cxn modelId="{5373EDBB-E38B-4B92-A2BB-5C320492290F}" srcId="{B0DF7935-B000-4CFC-BCBA-6B5E0B22799E}" destId="{1E202B16-B5F2-495E-964D-818343872FC3}" srcOrd="0" destOrd="0" parTransId="{B6A301FA-7934-4898-BDDD-6296B674C068}" sibTransId="{98315CD5-EA33-492A-B66D-1329D4654611}"/>
    <dgm:cxn modelId="{5FF150DB-8307-494D-B291-F221A26000F0}" type="presOf" srcId="{B0DF7935-B000-4CFC-BCBA-6B5E0B22799E}" destId="{9CFDF94A-44A9-4500-A19F-9379A6FB472D}" srcOrd="0" destOrd="0" presId="urn:microsoft.com/office/officeart/2005/8/layout/hierarchy4"/>
    <dgm:cxn modelId="{F61991E0-ECB2-473A-9C64-534E3651773C}" type="presOf" srcId="{60E139BA-16D0-4B62-81E6-C894A7168FE5}" destId="{088B0A67-793B-4E88-8266-903DE8680FAC}" srcOrd="0" destOrd="0" presId="urn:microsoft.com/office/officeart/2005/8/layout/hierarchy4"/>
    <dgm:cxn modelId="{2B7A1F3B-56D2-4249-875E-81E182DCC031}" type="presParOf" srcId="{9CFDF94A-44A9-4500-A19F-9379A6FB472D}" destId="{2A8E5F34-E055-44A7-BC8D-26EAE6C31AD9}" srcOrd="0" destOrd="0" presId="urn:microsoft.com/office/officeart/2005/8/layout/hierarchy4"/>
    <dgm:cxn modelId="{558C2D81-ED81-4684-AA67-2D8B0DD89F8A}" type="presParOf" srcId="{2A8E5F34-E055-44A7-BC8D-26EAE6C31AD9}" destId="{38DF1931-83F6-4426-A61E-B125B27523EA}" srcOrd="0" destOrd="0" presId="urn:microsoft.com/office/officeart/2005/8/layout/hierarchy4"/>
    <dgm:cxn modelId="{74A2B2DA-A0A5-4BFE-B21B-833B80D427ED}" type="presParOf" srcId="{2A8E5F34-E055-44A7-BC8D-26EAE6C31AD9}" destId="{44120E67-4717-463B-A7CF-A3FDEBEF6E16}" srcOrd="1" destOrd="0" presId="urn:microsoft.com/office/officeart/2005/8/layout/hierarchy4"/>
    <dgm:cxn modelId="{00252F36-8C2C-49B1-AAA9-51CABF347E5A}" type="presParOf" srcId="{2A8E5F34-E055-44A7-BC8D-26EAE6C31AD9}" destId="{B06877F8-377B-49AB-AD2B-B41D26966CF4}" srcOrd="2" destOrd="0" presId="urn:microsoft.com/office/officeart/2005/8/layout/hierarchy4"/>
    <dgm:cxn modelId="{BB983541-DF22-4D0E-A84D-30373F7B7513}" type="presParOf" srcId="{B06877F8-377B-49AB-AD2B-B41D26966CF4}" destId="{B6E3AEAB-2140-4D4C-973D-29D1979FF202}" srcOrd="0" destOrd="0" presId="urn:microsoft.com/office/officeart/2005/8/layout/hierarchy4"/>
    <dgm:cxn modelId="{7A68BE7F-B642-4E7D-8B1D-E3C644D9B81E}" type="presParOf" srcId="{B6E3AEAB-2140-4D4C-973D-29D1979FF202}" destId="{C1FE82EE-F83C-48B5-A544-DF985757B44C}" srcOrd="0" destOrd="0" presId="urn:microsoft.com/office/officeart/2005/8/layout/hierarchy4"/>
    <dgm:cxn modelId="{8C6E6C40-7BF2-4163-B7E1-C1B4F4F5E5B1}" type="presParOf" srcId="{B6E3AEAB-2140-4D4C-973D-29D1979FF202}" destId="{568C8864-224B-43B1-858D-6F034B8420E9}" srcOrd="1" destOrd="0" presId="urn:microsoft.com/office/officeart/2005/8/layout/hierarchy4"/>
    <dgm:cxn modelId="{AB960A43-407B-4E1D-AF50-AB4C448F9038}" type="presParOf" srcId="{B6E3AEAB-2140-4D4C-973D-29D1979FF202}" destId="{5670AE6B-89DC-4C41-8659-161ED1DF889C}" srcOrd="2" destOrd="0" presId="urn:microsoft.com/office/officeart/2005/8/layout/hierarchy4"/>
    <dgm:cxn modelId="{FBEFFAB1-58C1-48C1-A5FF-57872809A8A4}" type="presParOf" srcId="{5670AE6B-89DC-4C41-8659-161ED1DF889C}" destId="{2D0C8FE3-AE22-481E-9C11-09CE2FB4A646}" srcOrd="0" destOrd="0" presId="urn:microsoft.com/office/officeart/2005/8/layout/hierarchy4"/>
    <dgm:cxn modelId="{C77F03AC-553F-4313-B392-4AB12367AA6F}" type="presParOf" srcId="{2D0C8FE3-AE22-481E-9C11-09CE2FB4A646}" destId="{088B0A67-793B-4E88-8266-903DE8680FAC}" srcOrd="0" destOrd="0" presId="urn:microsoft.com/office/officeart/2005/8/layout/hierarchy4"/>
    <dgm:cxn modelId="{0B25AC61-F34D-4816-8D55-CB077703FD76}" type="presParOf" srcId="{2D0C8FE3-AE22-481E-9C11-09CE2FB4A646}" destId="{14C0AFBB-ABC2-4864-BF02-5725B83E4869}" srcOrd="1" destOrd="0" presId="urn:microsoft.com/office/officeart/2005/8/layout/hierarchy4"/>
    <dgm:cxn modelId="{3151A6A5-AD2A-42B2-936A-A67608CDFCA0}" type="presParOf" srcId="{B06877F8-377B-49AB-AD2B-B41D26966CF4}" destId="{E967B4D3-6366-4995-94C0-31E6E6184280}" srcOrd="1" destOrd="0" presId="urn:microsoft.com/office/officeart/2005/8/layout/hierarchy4"/>
    <dgm:cxn modelId="{746725BF-AE4B-4A72-8B74-FF8CDB08F8F6}" type="presParOf" srcId="{B06877F8-377B-49AB-AD2B-B41D26966CF4}" destId="{89D716A6-9BD5-43E0-BB0C-B3EBA76B372D}" srcOrd="2" destOrd="0" presId="urn:microsoft.com/office/officeart/2005/8/layout/hierarchy4"/>
    <dgm:cxn modelId="{D5CD92B7-DF8A-4D98-A696-29A958305655}" type="presParOf" srcId="{89D716A6-9BD5-43E0-BB0C-B3EBA76B372D}" destId="{D03EEB08-041A-4CEC-AC8C-AB1979F26806}" srcOrd="0" destOrd="0" presId="urn:microsoft.com/office/officeart/2005/8/layout/hierarchy4"/>
    <dgm:cxn modelId="{CDF30275-84C3-4B5E-A22A-C94C4F00CD63}" type="presParOf" srcId="{89D716A6-9BD5-43E0-BB0C-B3EBA76B372D}" destId="{15E03258-C1F5-435E-AE1C-9A3B9317CAA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A95BDB-9156-4394-8F0D-0954D0A97C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ADA7CD77-7C22-4DF7-844D-3251EE82149F}">
      <dgm:prSet phldrT="[Text]"/>
      <dgm:spPr/>
      <dgm:t>
        <a:bodyPr/>
        <a:lstStyle/>
        <a:p>
          <a:r>
            <a:rPr lang="cs-CZ" dirty="0"/>
            <a:t>ujednání o době trvání pracovního poměru</a:t>
          </a:r>
        </a:p>
      </dgm:t>
    </dgm:pt>
    <dgm:pt modelId="{668FB393-5AF6-4768-9968-DD4015A6A669}" type="parTrans" cxnId="{7A6539DC-E17E-48EB-9038-237EC0D4C63A}">
      <dgm:prSet/>
      <dgm:spPr/>
      <dgm:t>
        <a:bodyPr/>
        <a:lstStyle/>
        <a:p>
          <a:endParaRPr lang="cs-CZ"/>
        </a:p>
      </dgm:t>
    </dgm:pt>
    <dgm:pt modelId="{9372533B-0908-4825-8AA5-59889F2A24BD}" type="sibTrans" cxnId="{7A6539DC-E17E-48EB-9038-237EC0D4C63A}">
      <dgm:prSet/>
      <dgm:spPr/>
      <dgm:t>
        <a:bodyPr/>
        <a:lstStyle/>
        <a:p>
          <a:endParaRPr lang="cs-CZ"/>
        </a:p>
      </dgm:t>
    </dgm:pt>
    <dgm:pt modelId="{F9C61D1C-1344-4FF7-ACD2-144DEF485973}">
      <dgm:prSet phldrT="[Text]"/>
      <dgm:spPr/>
      <dgm:t>
        <a:bodyPr/>
        <a:lstStyle/>
        <a:p>
          <a:r>
            <a:rPr lang="cs-CZ" dirty="0"/>
            <a:t>ujednání o zkušební době</a:t>
          </a:r>
        </a:p>
      </dgm:t>
    </dgm:pt>
    <dgm:pt modelId="{D4BDF611-1DDF-4994-819F-0C2105E303F0}" type="parTrans" cxnId="{02179B77-8D43-4709-8A2D-0D9EE76EB27D}">
      <dgm:prSet/>
      <dgm:spPr/>
      <dgm:t>
        <a:bodyPr/>
        <a:lstStyle/>
        <a:p>
          <a:endParaRPr lang="cs-CZ"/>
        </a:p>
      </dgm:t>
    </dgm:pt>
    <dgm:pt modelId="{98088F3A-0869-44DF-A230-DC2EF60867AD}" type="sibTrans" cxnId="{02179B77-8D43-4709-8A2D-0D9EE76EB27D}">
      <dgm:prSet/>
      <dgm:spPr/>
      <dgm:t>
        <a:bodyPr/>
        <a:lstStyle/>
        <a:p>
          <a:endParaRPr lang="cs-CZ"/>
        </a:p>
      </dgm:t>
    </dgm:pt>
    <dgm:pt modelId="{F6C1EE0D-6EEC-401E-B3B5-9CC5822E5EA8}">
      <dgm:prSet phldrT="[Text]"/>
      <dgm:spPr/>
      <dgm:t>
        <a:bodyPr/>
        <a:lstStyle/>
        <a:p>
          <a:r>
            <a:rPr lang="cs-CZ" dirty="0"/>
            <a:t>…</a:t>
          </a:r>
        </a:p>
      </dgm:t>
    </dgm:pt>
    <dgm:pt modelId="{67239884-AD26-410E-B304-71833474A215}" type="parTrans" cxnId="{DF60EE77-03F1-47AD-9FD7-A75506E0F7DA}">
      <dgm:prSet/>
      <dgm:spPr/>
      <dgm:t>
        <a:bodyPr/>
        <a:lstStyle/>
        <a:p>
          <a:endParaRPr lang="cs-CZ"/>
        </a:p>
      </dgm:t>
    </dgm:pt>
    <dgm:pt modelId="{0446E279-E7A7-4986-9386-167D43F7C67D}" type="sibTrans" cxnId="{DF60EE77-03F1-47AD-9FD7-A75506E0F7DA}">
      <dgm:prSet/>
      <dgm:spPr/>
      <dgm:t>
        <a:bodyPr/>
        <a:lstStyle/>
        <a:p>
          <a:endParaRPr lang="cs-CZ"/>
        </a:p>
      </dgm:t>
    </dgm:pt>
    <dgm:pt modelId="{44BDA854-4097-4913-B846-25E35246D141}">
      <dgm:prSet/>
      <dgm:spPr/>
      <dgm:t>
        <a:bodyPr/>
        <a:lstStyle/>
        <a:p>
          <a:r>
            <a:rPr lang="cs-CZ" dirty="0"/>
            <a:t>ujednání o kratší pracovní době</a:t>
          </a:r>
        </a:p>
      </dgm:t>
    </dgm:pt>
    <dgm:pt modelId="{1E4D96CF-1FB1-4DC0-AA16-A7CBA4D49EEF}" type="parTrans" cxnId="{1ED81D78-185E-468F-A91F-41DE209821CB}">
      <dgm:prSet/>
      <dgm:spPr/>
      <dgm:t>
        <a:bodyPr/>
        <a:lstStyle/>
        <a:p>
          <a:endParaRPr lang="cs-CZ"/>
        </a:p>
      </dgm:t>
    </dgm:pt>
    <dgm:pt modelId="{0E45C037-040E-4D88-A9FB-0C9C488E4573}" type="sibTrans" cxnId="{1ED81D78-185E-468F-A91F-41DE209821CB}">
      <dgm:prSet/>
      <dgm:spPr/>
      <dgm:t>
        <a:bodyPr/>
        <a:lstStyle/>
        <a:p>
          <a:endParaRPr lang="cs-CZ"/>
        </a:p>
      </dgm:t>
    </dgm:pt>
    <dgm:pt modelId="{7B995DB0-F859-40C9-941A-330D9C2A5E8D}">
      <dgm:prSet/>
      <dgm:spPr/>
      <dgm:t>
        <a:bodyPr/>
        <a:lstStyle/>
        <a:p>
          <a:r>
            <a:rPr lang="cs-CZ" dirty="0"/>
            <a:t>ujednání mzdová</a:t>
          </a:r>
        </a:p>
      </dgm:t>
    </dgm:pt>
    <dgm:pt modelId="{B9D3EC4A-B8D9-48BC-83DF-124EDAE0A395}" type="parTrans" cxnId="{9B325053-61C1-4174-B730-56884E0A5018}">
      <dgm:prSet/>
      <dgm:spPr/>
      <dgm:t>
        <a:bodyPr/>
        <a:lstStyle/>
        <a:p>
          <a:endParaRPr lang="cs-CZ"/>
        </a:p>
      </dgm:t>
    </dgm:pt>
    <dgm:pt modelId="{AB4CE59E-91AE-4C80-8B6D-588655BCFDD1}" type="sibTrans" cxnId="{9B325053-61C1-4174-B730-56884E0A5018}">
      <dgm:prSet/>
      <dgm:spPr/>
      <dgm:t>
        <a:bodyPr/>
        <a:lstStyle/>
        <a:p>
          <a:endParaRPr lang="cs-CZ"/>
        </a:p>
      </dgm:t>
    </dgm:pt>
    <dgm:pt modelId="{17F99180-E157-4119-9881-FCB8EFEC752F}">
      <dgm:prSet/>
      <dgm:spPr/>
      <dgm:t>
        <a:bodyPr/>
        <a:lstStyle/>
        <a:p>
          <a:r>
            <a:rPr lang="cs-CZ" dirty="0"/>
            <a:t>ujednání o konkurenční doložce</a:t>
          </a:r>
        </a:p>
      </dgm:t>
    </dgm:pt>
    <dgm:pt modelId="{2BE5B046-F8AA-4D98-B3C6-AC9B7B4A89B7}" type="parTrans" cxnId="{635DB91B-56E1-438D-BF9C-7DDD00148D6E}">
      <dgm:prSet/>
      <dgm:spPr/>
      <dgm:t>
        <a:bodyPr/>
        <a:lstStyle/>
        <a:p>
          <a:endParaRPr lang="cs-CZ"/>
        </a:p>
      </dgm:t>
    </dgm:pt>
    <dgm:pt modelId="{ECBAA3BD-DB57-45EE-9995-CD37594ACB42}" type="sibTrans" cxnId="{635DB91B-56E1-438D-BF9C-7DDD00148D6E}">
      <dgm:prSet/>
      <dgm:spPr/>
      <dgm:t>
        <a:bodyPr/>
        <a:lstStyle/>
        <a:p>
          <a:endParaRPr lang="cs-CZ"/>
        </a:p>
      </dgm:t>
    </dgm:pt>
    <dgm:pt modelId="{746529ED-F6DF-4602-B74B-CF7E0C81F36C}">
      <dgm:prSet/>
      <dgm:spPr/>
      <dgm:t>
        <a:bodyPr/>
        <a:lstStyle/>
        <a:p>
          <a:r>
            <a:rPr lang="cs-CZ" dirty="0"/>
            <a:t>ujednání o možnosti vysílat zaměstnance na pracovní cestu</a:t>
          </a:r>
        </a:p>
      </dgm:t>
    </dgm:pt>
    <dgm:pt modelId="{8FC42C4E-AE32-43E3-924A-17D9F88DE8EE}" type="parTrans" cxnId="{631C6E8D-6F30-468B-9F6F-C23412497ACB}">
      <dgm:prSet/>
      <dgm:spPr/>
      <dgm:t>
        <a:bodyPr/>
        <a:lstStyle/>
        <a:p>
          <a:endParaRPr lang="cs-CZ"/>
        </a:p>
      </dgm:t>
    </dgm:pt>
    <dgm:pt modelId="{A0C5DB8F-274B-47B9-99D8-78D311D48770}" type="sibTrans" cxnId="{631C6E8D-6F30-468B-9F6F-C23412497ACB}">
      <dgm:prSet/>
      <dgm:spPr/>
      <dgm:t>
        <a:bodyPr/>
        <a:lstStyle/>
        <a:p>
          <a:endParaRPr lang="cs-CZ"/>
        </a:p>
      </dgm:t>
    </dgm:pt>
    <dgm:pt modelId="{3353D7BA-7AB8-48F8-BD94-D9BA5525B30E}" type="pres">
      <dgm:prSet presAssocID="{B9A95BDB-9156-4394-8F0D-0954D0A97CDF}" presName="diagram" presStyleCnt="0">
        <dgm:presLayoutVars>
          <dgm:dir/>
          <dgm:resizeHandles val="exact"/>
        </dgm:presLayoutVars>
      </dgm:prSet>
      <dgm:spPr/>
    </dgm:pt>
    <dgm:pt modelId="{ADFE9713-4B2B-4BA9-9F4B-0F1BA8C86549}" type="pres">
      <dgm:prSet presAssocID="{ADA7CD77-7C22-4DF7-844D-3251EE82149F}" presName="node" presStyleLbl="node1" presStyleIdx="0" presStyleCnt="7">
        <dgm:presLayoutVars>
          <dgm:bulletEnabled val="1"/>
        </dgm:presLayoutVars>
      </dgm:prSet>
      <dgm:spPr/>
    </dgm:pt>
    <dgm:pt modelId="{DCEB08E8-BC64-4E75-A095-161C9852331B}" type="pres">
      <dgm:prSet presAssocID="{9372533B-0908-4825-8AA5-59889F2A24BD}" presName="sibTrans" presStyleCnt="0"/>
      <dgm:spPr/>
    </dgm:pt>
    <dgm:pt modelId="{E3C86264-769D-4867-A691-7CDE0D8F9F32}" type="pres">
      <dgm:prSet presAssocID="{F9C61D1C-1344-4FF7-ACD2-144DEF485973}" presName="node" presStyleLbl="node1" presStyleIdx="1" presStyleCnt="7">
        <dgm:presLayoutVars>
          <dgm:bulletEnabled val="1"/>
        </dgm:presLayoutVars>
      </dgm:prSet>
      <dgm:spPr/>
    </dgm:pt>
    <dgm:pt modelId="{053ED284-9225-4BDC-8B28-BA807C5B92CC}" type="pres">
      <dgm:prSet presAssocID="{98088F3A-0869-44DF-A230-DC2EF60867AD}" presName="sibTrans" presStyleCnt="0"/>
      <dgm:spPr/>
    </dgm:pt>
    <dgm:pt modelId="{8797455F-BEC6-47FA-986A-D7A677756050}" type="pres">
      <dgm:prSet presAssocID="{44BDA854-4097-4913-B846-25E35246D141}" presName="node" presStyleLbl="node1" presStyleIdx="2" presStyleCnt="7">
        <dgm:presLayoutVars>
          <dgm:bulletEnabled val="1"/>
        </dgm:presLayoutVars>
      </dgm:prSet>
      <dgm:spPr/>
    </dgm:pt>
    <dgm:pt modelId="{0EF9E03A-691B-4709-B760-720E0C4E45AB}" type="pres">
      <dgm:prSet presAssocID="{0E45C037-040E-4D88-A9FB-0C9C488E4573}" presName="sibTrans" presStyleCnt="0"/>
      <dgm:spPr/>
    </dgm:pt>
    <dgm:pt modelId="{D118BCA5-E3CD-49D5-BA19-6B5CF8F98C67}" type="pres">
      <dgm:prSet presAssocID="{7B995DB0-F859-40C9-941A-330D9C2A5E8D}" presName="node" presStyleLbl="node1" presStyleIdx="3" presStyleCnt="7">
        <dgm:presLayoutVars>
          <dgm:bulletEnabled val="1"/>
        </dgm:presLayoutVars>
      </dgm:prSet>
      <dgm:spPr/>
    </dgm:pt>
    <dgm:pt modelId="{0C641660-6BF9-429F-83C7-81B6F8C8B264}" type="pres">
      <dgm:prSet presAssocID="{AB4CE59E-91AE-4C80-8B6D-588655BCFDD1}" presName="sibTrans" presStyleCnt="0"/>
      <dgm:spPr/>
    </dgm:pt>
    <dgm:pt modelId="{3C604CE4-83D5-46D5-A3AA-21978D254A02}" type="pres">
      <dgm:prSet presAssocID="{17F99180-E157-4119-9881-FCB8EFEC752F}" presName="node" presStyleLbl="node1" presStyleIdx="4" presStyleCnt="7">
        <dgm:presLayoutVars>
          <dgm:bulletEnabled val="1"/>
        </dgm:presLayoutVars>
      </dgm:prSet>
      <dgm:spPr/>
    </dgm:pt>
    <dgm:pt modelId="{2FA922F9-7B86-41F1-9FE3-C3A893D79EEB}" type="pres">
      <dgm:prSet presAssocID="{ECBAA3BD-DB57-45EE-9995-CD37594ACB42}" presName="sibTrans" presStyleCnt="0"/>
      <dgm:spPr/>
    </dgm:pt>
    <dgm:pt modelId="{FDC00612-1B64-4E49-9CB2-AC083016AD38}" type="pres">
      <dgm:prSet presAssocID="{746529ED-F6DF-4602-B74B-CF7E0C81F36C}" presName="node" presStyleLbl="node1" presStyleIdx="5" presStyleCnt="7">
        <dgm:presLayoutVars>
          <dgm:bulletEnabled val="1"/>
        </dgm:presLayoutVars>
      </dgm:prSet>
      <dgm:spPr/>
    </dgm:pt>
    <dgm:pt modelId="{1ED79AA4-0E89-4FA5-8F3F-ED8D2BF98313}" type="pres">
      <dgm:prSet presAssocID="{A0C5DB8F-274B-47B9-99D8-78D311D48770}" presName="sibTrans" presStyleCnt="0"/>
      <dgm:spPr/>
    </dgm:pt>
    <dgm:pt modelId="{6A9BECBD-5D8F-42BF-92E1-836CD89BEA0A}" type="pres">
      <dgm:prSet presAssocID="{F6C1EE0D-6EEC-401E-B3B5-9CC5822E5EA8}" presName="node" presStyleLbl="node1" presStyleIdx="6" presStyleCnt="7">
        <dgm:presLayoutVars>
          <dgm:bulletEnabled val="1"/>
        </dgm:presLayoutVars>
      </dgm:prSet>
      <dgm:spPr/>
    </dgm:pt>
  </dgm:ptLst>
  <dgm:cxnLst>
    <dgm:cxn modelId="{635DB91B-56E1-438D-BF9C-7DDD00148D6E}" srcId="{B9A95BDB-9156-4394-8F0D-0954D0A97CDF}" destId="{17F99180-E157-4119-9881-FCB8EFEC752F}" srcOrd="4" destOrd="0" parTransId="{2BE5B046-F8AA-4D98-B3C6-AC9B7B4A89B7}" sibTransId="{ECBAA3BD-DB57-45EE-9995-CD37594ACB42}"/>
    <dgm:cxn modelId="{DED9D96B-97C2-4A72-AE17-11410EAB7A72}" type="presOf" srcId="{ADA7CD77-7C22-4DF7-844D-3251EE82149F}" destId="{ADFE9713-4B2B-4BA9-9F4B-0F1BA8C86549}" srcOrd="0" destOrd="0" presId="urn:microsoft.com/office/officeart/2005/8/layout/default"/>
    <dgm:cxn modelId="{1DCD544C-20AC-4C06-8A0B-89A0FC051559}" type="presOf" srcId="{B9A95BDB-9156-4394-8F0D-0954D0A97CDF}" destId="{3353D7BA-7AB8-48F8-BD94-D9BA5525B30E}" srcOrd="0" destOrd="0" presId="urn:microsoft.com/office/officeart/2005/8/layout/default"/>
    <dgm:cxn modelId="{9B325053-61C1-4174-B730-56884E0A5018}" srcId="{B9A95BDB-9156-4394-8F0D-0954D0A97CDF}" destId="{7B995DB0-F859-40C9-941A-330D9C2A5E8D}" srcOrd="3" destOrd="0" parTransId="{B9D3EC4A-B8D9-48BC-83DF-124EDAE0A395}" sibTransId="{AB4CE59E-91AE-4C80-8B6D-588655BCFDD1}"/>
    <dgm:cxn modelId="{02179B77-8D43-4709-8A2D-0D9EE76EB27D}" srcId="{B9A95BDB-9156-4394-8F0D-0954D0A97CDF}" destId="{F9C61D1C-1344-4FF7-ACD2-144DEF485973}" srcOrd="1" destOrd="0" parTransId="{D4BDF611-1DDF-4994-819F-0C2105E303F0}" sibTransId="{98088F3A-0869-44DF-A230-DC2EF60867AD}"/>
    <dgm:cxn modelId="{DF60EE77-03F1-47AD-9FD7-A75506E0F7DA}" srcId="{B9A95BDB-9156-4394-8F0D-0954D0A97CDF}" destId="{F6C1EE0D-6EEC-401E-B3B5-9CC5822E5EA8}" srcOrd="6" destOrd="0" parTransId="{67239884-AD26-410E-B304-71833474A215}" sibTransId="{0446E279-E7A7-4986-9386-167D43F7C67D}"/>
    <dgm:cxn modelId="{1ED81D78-185E-468F-A91F-41DE209821CB}" srcId="{B9A95BDB-9156-4394-8F0D-0954D0A97CDF}" destId="{44BDA854-4097-4913-B846-25E35246D141}" srcOrd="2" destOrd="0" parTransId="{1E4D96CF-1FB1-4DC0-AA16-A7CBA4D49EEF}" sibTransId="{0E45C037-040E-4D88-A9FB-0C9C488E4573}"/>
    <dgm:cxn modelId="{5D46617F-CCDA-4801-8478-6B46596E38A0}" type="presOf" srcId="{44BDA854-4097-4913-B846-25E35246D141}" destId="{8797455F-BEC6-47FA-986A-D7A677756050}" srcOrd="0" destOrd="0" presId="urn:microsoft.com/office/officeart/2005/8/layout/default"/>
    <dgm:cxn modelId="{49520E86-C6CA-458D-94AE-4939B901E7F3}" type="presOf" srcId="{F9C61D1C-1344-4FF7-ACD2-144DEF485973}" destId="{E3C86264-769D-4867-A691-7CDE0D8F9F32}" srcOrd="0" destOrd="0" presId="urn:microsoft.com/office/officeart/2005/8/layout/default"/>
    <dgm:cxn modelId="{631C6E8D-6F30-468B-9F6F-C23412497ACB}" srcId="{B9A95BDB-9156-4394-8F0D-0954D0A97CDF}" destId="{746529ED-F6DF-4602-B74B-CF7E0C81F36C}" srcOrd="5" destOrd="0" parTransId="{8FC42C4E-AE32-43E3-924A-17D9F88DE8EE}" sibTransId="{A0C5DB8F-274B-47B9-99D8-78D311D48770}"/>
    <dgm:cxn modelId="{1C9F0FAE-84AA-45A4-B2A7-00119386561A}" type="presOf" srcId="{17F99180-E157-4119-9881-FCB8EFEC752F}" destId="{3C604CE4-83D5-46D5-A3AA-21978D254A02}" srcOrd="0" destOrd="0" presId="urn:microsoft.com/office/officeart/2005/8/layout/default"/>
    <dgm:cxn modelId="{A6159EC5-A965-48A4-AB10-2E29CC4191EB}" type="presOf" srcId="{746529ED-F6DF-4602-B74B-CF7E0C81F36C}" destId="{FDC00612-1B64-4E49-9CB2-AC083016AD38}" srcOrd="0" destOrd="0" presId="urn:microsoft.com/office/officeart/2005/8/layout/default"/>
    <dgm:cxn modelId="{7A6539DC-E17E-48EB-9038-237EC0D4C63A}" srcId="{B9A95BDB-9156-4394-8F0D-0954D0A97CDF}" destId="{ADA7CD77-7C22-4DF7-844D-3251EE82149F}" srcOrd="0" destOrd="0" parTransId="{668FB393-5AF6-4768-9968-DD4015A6A669}" sibTransId="{9372533B-0908-4825-8AA5-59889F2A24BD}"/>
    <dgm:cxn modelId="{E21911DF-4426-43CF-8AC4-4E75C348CC44}" type="presOf" srcId="{F6C1EE0D-6EEC-401E-B3B5-9CC5822E5EA8}" destId="{6A9BECBD-5D8F-42BF-92E1-836CD89BEA0A}" srcOrd="0" destOrd="0" presId="urn:microsoft.com/office/officeart/2005/8/layout/default"/>
    <dgm:cxn modelId="{55C699F4-3D2E-4221-A667-AA64D3002307}" type="presOf" srcId="{7B995DB0-F859-40C9-941A-330D9C2A5E8D}" destId="{D118BCA5-E3CD-49D5-BA19-6B5CF8F98C67}" srcOrd="0" destOrd="0" presId="urn:microsoft.com/office/officeart/2005/8/layout/default"/>
    <dgm:cxn modelId="{0140B0A0-5186-4083-9E1B-3451FCE8A9E3}" type="presParOf" srcId="{3353D7BA-7AB8-48F8-BD94-D9BA5525B30E}" destId="{ADFE9713-4B2B-4BA9-9F4B-0F1BA8C86549}" srcOrd="0" destOrd="0" presId="urn:microsoft.com/office/officeart/2005/8/layout/default"/>
    <dgm:cxn modelId="{F93EA1C6-D82B-4F0D-A3EA-1E8C519B9AF9}" type="presParOf" srcId="{3353D7BA-7AB8-48F8-BD94-D9BA5525B30E}" destId="{DCEB08E8-BC64-4E75-A095-161C9852331B}" srcOrd="1" destOrd="0" presId="urn:microsoft.com/office/officeart/2005/8/layout/default"/>
    <dgm:cxn modelId="{91DBBBEC-8A54-4CF1-A6E8-9027F9A90130}" type="presParOf" srcId="{3353D7BA-7AB8-48F8-BD94-D9BA5525B30E}" destId="{E3C86264-769D-4867-A691-7CDE0D8F9F32}" srcOrd="2" destOrd="0" presId="urn:microsoft.com/office/officeart/2005/8/layout/default"/>
    <dgm:cxn modelId="{C146754D-C64D-4483-B701-BEB000979DB8}" type="presParOf" srcId="{3353D7BA-7AB8-48F8-BD94-D9BA5525B30E}" destId="{053ED284-9225-4BDC-8B28-BA807C5B92CC}" srcOrd="3" destOrd="0" presId="urn:microsoft.com/office/officeart/2005/8/layout/default"/>
    <dgm:cxn modelId="{1E97B634-AB17-43F8-B6F0-240F8BCCC260}" type="presParOf" srcId="{3353D7BA-7AB8-48F8-BD94-D9BA5525B30E}" destId="{8797455F-BEC6-47FA-986A-D7A677756050}" srcOrd="4" destOrd="0" presId="urn:microsoft.com/office/officeart/2005/8/layout/default"/>
    <dgm:cxn modelId="{EAC9F78E-7C9C-45EB-99E8-6B9FEB27E41D}" type="presParOf" srcId="{3353D7BA-7AB8-48F8-BD94-D9BA5525B30E}" destId="{0EF9E03A-691B-4709-B760-720E0C4E45AB}" srcOrd="5" destOrd="0" presId="urn:microsoft.com/office/officeart/2005/8/layout/default"/>
    <dgm:cxn modelId="{4000748A-7477-494E-815B-E98F145C8E7C}" type="presParOf" srcId="{3353D7BA-7AB8-48F8-BD94-D9BA5525B30E}" destId="{D118BCA5-E3CD-49D5-BA19-6B5CF8F98C67}" srcOrd="6" destOrd="0" presId="urn:microsoft.com/office/officeart/2005/8/layout/default"/>
    <dgm:cxn modelId="{68F2346A-5827-479C-B40B-99CFF01D77E8}" type="presParOf" srcId="{3353D7BA-7AB8-48F8-BD94-D9BA5525B30E}" destId="{0C641660-6BF9-429F-83C7-81B6F8C8B264}" srcOrd="7" destOrd="0" presId="urn:microsoft.com/office/officeart/2005/8/layout/default"/>
    <dgm:cxn modelId="{7EFB96A3-F7AC-4635-9AA4-DDB04DDDDB87}" type="presParOf" srcId="{3353D7BA-7AB8-48F8-BD94-D9BA5525B30E}" destId="{3C604CE4-83D5-46D5-A3AA-21978D254A02}" srcOrd="8" destOrd="0" presId="urn:microsoft.com/office/officeart/2005/8/layout/default"/>
    <dgm:cxn modelId="{14889C0D-6316-4D3E-BCCD-F6BF9960E04D}" type="presParOf" srcId="{3353D7BA-7AB8-48F8-BD94-D9BA5525B30E}" destId="{2FA922F9-7B86-41F1-9FE3-C3A893D79EEB}" srcOrd="9" destOrd="0" presId="urn:microsoft.com/office/officeart/2005/8/layout/default"/>
    <dgm:cxn modelId="{F73FB01D-A39E-4967-BAE3-37D6C570939C}" type="presParOf" srcId="{3353D7BA-7AB8-48F8-BD94-D9BA5525B30E}" destId="{FDC00612-1B64-4E49-9CB2-AC083016AD38}" srcOrd="10" destOrd="0" presId="urn:microsoft.com/office/officeart/2005/8/layout/default"/>
    <dgm:cxn modelId="{9FA03D32-DE8C-4347-8D22-C915F2325370}" type="presParOf" srcId="{3353D7BA-7AB8-48F8-BD94-D9BA5525B30E}" destId="{1ED79AA4-0E89-4FA5-8F3F-ED8D2BF98313}" srcOrd="11" destOrd="0" presId="urn:microsoft.com/office/officeart/2005/8/layout/default"/>
    <dgm:cxn modelId="{9E7E6E76-69F2-4F5C-B6C0-D3752D0A766C}" type="presParOf" srcId="{3353D7BA-7AB8-48F8-BD94-D9BA5525B30E}" destId="{6A9BECBD-5D8F-42BF-92E1-836CD89BEA0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A39A0B-F5B3-4D37-B046-C4BDAE2BF5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9DFAFDCD-C313-42E4-B780-2FB34820C014}">
      <dgm:prSet phldrT="[Text]"/>
      <dgm:spPr/>
      <dgm:t>
        <a:bodyPr/>
        <a:lstStyle/>
        <a:p>
          <a:r>
            <a:rPr lang="cs-CZ" dirty="0">
              <a:solidFill>
                <a:schemeClr val="bg1"/>
              </a:solidFill>
            </a:rPr>
            <a:t>výkon závislé práce je úplatný (podmínka výkonu)</a:t>
          </a:r>
        </a:p>
      </dgm:t>
    </dgm:pt>
    <dgm:pt modelId="{E11CC3B8-3239-4963-89D1-D8343AE60971}" type="parTrans" cxnId="{2BB40F81-6BEF-4BBC-B3F4-86546D4C1D11}">
      <dgm:prSet/>
      <dgm:spPr/>
      <dgm:t>
        <a:bodyPr/>
        <a:lstStyle/>
        <a:p>
          <a:endParaRPr lang="cs-CZ"/>
        </a:p>
      </dgm:t>
    </dgm:pt>
    <dgm:pt modelId="{55251C02-29E9-4575-8099-82D1A8AEF2BC}" type="sibTrans" cxnId="{2BB40F81-6BEF-4BBC-B3F4-86546D4C1D11}">
      <dgm:prSet/>
      <dgm:spPr/>
      <dgm:t>
        <a:bodyPr/>
        <a:lstStyle/>
        <a:p>
          <a:endParaRPr lang="cs-CZ"/>
        </a:p>
      </dgm:t>
    </dgm:pt>
    <dgm:pt modelId="{6989BB8A-DD4F-40DB-BCDA-078C3B97A3F2}">
      <dgm:prSet/>
      <dgm:spPr/>
      <dgm:t>
        <a:bodyPr/>
        <a:lstStyle/>
        <a:p>
          <a:r>
            <a:rPr lang="cs-CZ" b="1" dirty="0">
              <a:solidFill>
                <a:schemeClr val="bg1"/>
              </a:solidFill>
            </a:rPr>
            <a:t>cíl: </a:t>
          </a:r>
          <a:r>
            <a:rPr lang="cs-CZ" dirty="0">
              <a:solidFill>
                <a:schemeClr val="bg1"/>
              </a:solidFill>
            </a:rPr>
            <a:t>získat finanční prostředky pro svoji obživu</a:t>
          </a:r>
        </a:p>
      </dgm:t>
    </dgm:pt>
    <dgm:pt modelId="{C8191D01-FC9A-41B5-972E-BD49CA8ED1B6}" type="parTrans" cxnId="{23562469-F966-49A7-A8C9-DCF6B771FB14}">
      <dgm:prSet/>
      <dgm:spPr/>
      <dgm:t>
        <a:bodyPr/>
        <a:lstStyle/>
        <a:p>
          <a:endParaRPr lang="cs-CZ"/>
        </a:p>
      </dgm:t>
    </dgm:pt>
    <dgm:pt modelId="{819D8FB0-B55B-4183-B33E-DD2CD7119D17}" type="sibTrans" cxnId="{23562469-F966-49A7-A8C9-DCF6B771FB14}">
      <dgm:prSet/>
      <dgm:spPr/>
      <dgm:t>
        <a:bodyPr/>
        <a:lstStyle/>
        <a:p>
          <a:endParaRPr lang="cs-CZ"/>
        </a:p>
      </dgm:t>
    </dgm:pt>
    <dgm:pt modelId="{CB484756-6D8A-4C54-AFCF-2BB7348242F4}" type="pres">
      <dgm:prSet presAssocID="{18A39A0B-F5B3-4D37-B046-C4BDAE2BF50E}" presName="diagram" presStyleCnt="0">
        <dgm:presLayoutVars>
          <dgm:dir/>
          <dgm:resizeHandles val="exact"/>
        </dgm:presLayoutVars>
      </dgm:prSet>
      <dgm:spPr/>
    </dgm:pt>
    <dgm:pt modelId="{25DF8183-23AA-4739-8D92-F5973EF6D68A}" type="pres">
      <dgm:prSet presAssocID="{9DFAFDCD-C313-42E4-B780-2FB34820C014}" presName="node" presStyleLbl="node1" presStyleIdx="0" presStyleCnt="2">
        <dgm:presLayoutVars>
          <dgm:bulletEnabled val="1"/>
        </dgm:presLayoutVars>
      </dgm:prSet>
      <dgm:spPr/>
    </dgm:pt>
    <dgm:pt modelId="{9EF19E9F-0F91-45F3-BA4D-8773FD22A114}" type="pres">
      <dgm:prSet presAssocID="{55251C02-29E9-4575-8099-82D1A8AEF2BC}" presName="sibTrans" presStyleCnt="0"/>
      <dgm:spPr/>
    </dgm:pt>
    <dgm:pt modelId="{FE305BC6-7F6B-4A40-882B-1EA752EA2487}" type="pres">
      <dgm:prSet presAssocID="{6989BB8A-DD4F-40DB-BCDA-078C3B97A3F2}" presName="node" presStyleLbl="node1" presStyleIdx="1" presStyleCnt="2">
        <dgm:presLayoutVars>
          <dgm:bulletEnabled val="1"/>
        </dgm:presLayoutVars>
      </dgm:prSet>
      <dgm:spPr/>
    </dgm:pt>
  </dgm:ptLst>
  <dgm:cxnLst>
    <dgm:cxn modelId="{EB2DBF1D-1FC6-4FE2-A260-FB5C1C88E98D}" type="presOf" srcId="{9DFAFDCD-C313-42E4-B780-2FB34820C014}" destId="{25DF8183-23AA-4739-8D92-F5973EF6D68A}" srcOrd="0" destOrd="0" presId="urn:microsoft.com/office/officeart/2005/8/layout/default"/>
    <dgm:cxn modelId="{23562469-F966-49A7-A8C9-DCF6B771FB14}" srcId="{18A39A0B-F5B3-4D37-B046-C4BDAE2BF50E}" destId="{6989BB8A-DD4F-40DB-BCDA-078C3B97A3F2}" srcOrd="1" destOrd="0" parTransId="{C8191D01-FC9A-41B5-972E-BD49CA8ED1B6}" sibTransId="{819D8FB0-B55B-4183-B33E-DD2CD7119D17}"/>
    <dgm:cxn modelId="{E9C63856-1E21-420D-8844-D14F54F02E12}" type="presOf" srcId="{18A39A0B-F5B3-4D37-B046-C4BDAE2BF50E}" destId="{CB484756-6D8A-4C54-AFCF-2BB7348242F4}" srcOrd="0" destOrd="0" presId="urn:microsoft.com/office/officeart/2005/8/layout/default"/>
    <dgm:cxn modelId="{6AD19A7F-299F-43CA-A5D4-C4202CF27DD4}" type="presOf" srcId="{6989BB8A-DD4F-40DB-BCDA-078C3B97A3F2}" destId="{FE305BC6-7F6B-4A40-882B-1EA752EA2487}" srcOrd="0" destOrd="0" presId="urn:microsoft.com/office/officeart/2005/8/layout/default"/>
    <dgm:cxn modelId="{2BB40F81-6BEF-4BBC-B3F4-86546D4C1D11}" srcId="{18A39A0B-F5B3-4D37-B046-C4BDAE2BF50E}" destId="{9DFAFDCD-C313-42E4-B780-2FB34820C014}" srcOrd="0" destOrd="0" parTransId="{E11CC3B8-3239-4963-89D1-D8343AE60971}" sibTransId="{55251C02-29E9-4575-8099-82D1A8AEF2BC}"/>
    <dgm:cxn modelId="{EB571536-5A42-4B8B-B7DD-38705F274176}" type="presParOf" srcId="{CB484756-6D8A-4C54-AFCF-2BB7348242F4}" destId="{25DF8183-23AA-4739-8D92-F5973EF6D68A}" srcOrd="0" destOrd="0" presId="urn:microsoft.com/office/officeart/2005/8/layout/default"/>
    <dgm:cxn modelId="{DB323ABF-EC7C-4D6E-A8D5-53A7F25162B4}" type="presParOf" srcId="{CB484756-6D8A-4C54-AFCF-2BB7348242F4}" destId="{9EF19E9F-0F91-45F3-BA4D-8773FD22A114}" srcOrd="1" destOrd="0" presId="urn:microsoft.com/office/officeart/2005/8/layout/default"/>
    <dgm:cxn modelId="{735E1D99-9503-4C3A-AB65-EFB0C0951C88}" type="presParOf" srcId="{CB484756-6D8A-4C54-AFCF-2BB7348242F4}" destId="{FE305BC6-7F6B-4A40-882B-1EA752EA248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A860DC-AE20-41CA-9D0F-58DD613896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B85646F-4676-44CD-99BF-A6873713B38C}">
      <dgm:prSet phldrT="[Text]"/>
      <dgm:spPr/>
      <dgm:t>
        <a:bodyPr/>
        <a:lstStyle/>
        <a:p>
          <a:r>
            <a:rPr lang="cs-CZ" b="1" dirty="0"/>
            <a:t>Plat</a:t>
          </a:r>
        </a:p>
      </dgm:t>
    </dgm:pt>
    <dgm:pt modelId="{2563E74E-9A03-4539-9DCD-ED6428DCC5DD}" type="parTrans" cxnId="{B710A39B-DB59-4109-9FAF-C9F7BE373133}">
      <dgm:prSet/>
      <dgm:spPr/>
      <dgm:t>
        <a:bodyPr/>
        <a:lstStyle/>
        <a:p>
          <a:endParaRPr lang="cs-CZ"/>
        </a:p>
      </dgm:t>
    </dgm:pt>
    <dgm:pt modelId="{2D1B79B2-0F3C-4DD9-B426-C96208EF9F8C}" type="sibTrans" cxnId="{B710A39B-DB59-4109-9FAF-C9F7BE373133}">
      <dgm:prSet/>
      <dgm:spPr/>
      <dgm:t>
        <a:bodyPr/>
        <a:lstStyle/>
        <a:p>
          <a:endParaRPr lang="cs-CZ"/>
        </a:p>
      </dgm:t>
    </dgm:pt>
    <dgm:pt modelId="{3B8580D9-37C4-441F-B68E-AC88EA93A932}">
      <dgm:prSet phldrT="[Text]"/>
      <dgm:spPr/>
      <dgm:t>
        <a:bodyPr/>
        <a:lstStyle/>
        <a:p>
          <a:r>
            <a:rPr lang="cs-CZ" b="1" dirty="0">
              <a:solidFill>
                <a:srgbClr val="0000DC"/>
              </a:solidFill>
            </a:rPr>
            <a:t>peněžité</a:t>
          </a:r>
          <a:r>
            <a:rPr lang="cs-CZ" dirty="0"/>
            <a:t> </a:t>
          </a:r>
          <a:r>
            <a:rPr lang="cs-CZ" b="1" dirty="0">
              <a:solidFill>
                <a:srgbClr val="0000DC"/>
              </a:solidFill>
            </a:rPr>
            <a:t>plnění</a:t>
          </a:r>
          <a:r>
            <a:rPr lang="cs-CZ" dirty="0"/>
            <a:t> poskytované za vykonanou práci</a:t>
          </a:r>
        </a:p>
      </dgm:t>
    </dgm:pt>
    <dgm:pt modelId="{2FF19959-E45A-4DD5-BC89-68EFF5303348}" type="parTrans" cxnId="{F17F7EC4-B22A-4320-85B6-3FD04ED7AD7C}">
      <dgm:prSet/>
      <dgm:spPr/>
      <dgm:t>
        <a:bodyPr/>
        <a:lstStyle/>
        <a:p>
          <a:endParaRPr lang="cs-CZ"/>
        </a:p>
      </dgm:t>
    </dgm:pt>
    <dgm:pt modelId="{B7CC2722-943C-40CB-B4D4-CE35D30DF3B6}" type="sibTrans" cxnId="{F17F7EC4-B22A-4320-85B6-3FD04ED7AD7C}">
      <dgm:prSet/>
      <dgm:spPr/>
      <dgm:t>
        <a:bodyPr/>
        <a:lstStyle/>
        <a:p>
          <a:endParaRPr lang="cs-CZ"/>
        </a:p>
      </dgm:t>
    </dgm:pt>
    <dgm:pt modelId="{7E99B308-4C9B-4024-85AB-907EB060F1D1}">
      <dgm:prSet phldrT="[Text]"/>
      <dgm:spPr/>
      <dgm:t>
        <a:bodyPr/>
        <a:lstStyle/>
        <a:p>
          <a:r>
            <a:rPr lang="cs-CZ" b="1" dirty="0"/>
            <a:t>Mzda</a:t>
          </a:r>
        </a:p>
      </dgm:t>
    </dgm:pt>
    <dgm:pt modelId="{3806053B-88CF-4A83-A997-E8AFA72CF94A}" type="parTrans" cxnId="{A706C7D8-CEE5-4585-A6E2-840A209E2E55}">
      <dgm:prSet/>
      <dgm:spPr/>
      <dgm:t>
        <a:bodyPr/>
        <a:lstStyle/>
        <a:p>
          <a:endParaRPr lang="cs-CZ"/>
        </a:p>
      </dgm:t>
    </dgm:pt>
    <dgm:pt modelId="{174B37A1-59E3-42E1-9F7C-7CC4ADBF2D95}" type="sibTrans" cxnId="{A706C7D8-CEE5-4585-A6E2-840A209E2E55}">
      <dgm:prSet/>
      <dgm:spPr/>
      <dgm:t>
        <a:bodyPr/>
        <a:lstStyle/>
        <a:p>
          <a:endParaRPr lang="cs-CZ"/>
        </a:p>
      </dgm:t>
    </dgm:pt>
    <dgm:pt modelId="{88D82519-B5A5-4309-A28B-74D24B1F48E4}">
      <dgm:prSet phldrT="[Text]"/>
      <dgm:spPr/>
      <dgm:t>
        <a:bodyPr/>
        <a:lstStyle/>
        <a:p>
          <a:r>
            <a:rPr lang="cs-CZ" b="1" dirty="0">
              <a:solidFill>
                <a:srgbClr val="0000DC"/>
              </a:solidFill>
            </a:rPr>
            <a:t>peněžité plnění </a:t>
          </a:r>
          <a:r>
            <a:rPr lang="cs-CZ" dirty="0"/>
            <a:t>a </a:t>
          </a:r>
          <a:r>
            <a:rPr lang="cs-CZ" b="1" dirty="0">
              <a:solidFill>
                <a:schemeClr val="accent1">
                  <a:lumMod val="40000"/>
                  <a:lumOff val="60000"/>
                </a:schemeClr>
              </a:solidFill>
            </a:rPr>
            <a:t>plnění peněžité hodnoty (naturální mzda) </a:t>
          </a:r>
          <a:r>
            <a:rPr lang="cs-CZ" dirty="0"/>
            <a:t>poskytované za vykonanou práci</a:t>
          </a:r>
        </a:p>
      </dgm:t>
    </dgm:pt>
    <dgm:pt modelId="{C63760CB-B513-443C-8C4B-4A068E915C50}" type="parTrans" cxnId="{9C612847-B174-4435-B06F-57E25A552965}">
      <dgm:prSet/>
      <dgm:spPr/>
      <dgm:t>
        <a:bodyPr/>
        <a:lstStyle/>
        <a:p>
          <a:endParaRPr lang="cs-CZ"/>
        </a:p>
      </dgm:t>
    </dgm:pt>
    <dgm:pt modelId="{131A2806-5750-4FA0-ADD3-9C6D128ED8B7}" type="sibTrans" cxnId="{9C612847-B174-4435-B06F-57E25A552965}">
      <dgm:prSet/>
      <dgm:spPr/>
      <dgm:t>
        <a:bodyPr/>
        <a:lstStyle/>
        <a:p>
          <a:endParaRPr lang="cs-CZ"/>
        </a:p>
      </dgm:t>
    </dgm:pt>
    <dgm:pt modelId="{05B6932F-32B9-4F04-9221-9D05A998C9C9}">
      <dgm:prSet phldrT="[Text]"/>
      <dgm:spPr/>
      <dgm:t>
        <a:bodyPr/>
        <a:lstStyle/>
        <a:p>
          <a:r>
            <a:rPr lang="cs-CZ" dirty="0"/>
            <a:t>„v případech stanovených zákonem“  </a:t>
          </a:r>
          <a:endParaRPr lang="cs-CZ" b="1" dirty="0">
            <a:solidFill>
              <a:srgbClr val="0000DC"/>
            </a:solidFill>
          </a:endParaRPr>
        </a:p>
      </dgm:t>
    </dgm:pt>
    <dgm:pt modelId="{A13C8A84-2493-4EF5-B40A-01C2256DA3A3}" type="parTrans" cxnId="{1A44D841-E867-4E2F-A46E-62C852F223F3}">
      <dgm:prSet/>
      <dgm:spPr/>
      <dgm:t>
        <a:bodyPr/>
        <a:lstStyle/>
        <a:p>
          <a:endParaRPr lang="cs-CZ"/>
        </a:p>
      </dgm:t>
    </dgm:pt>
    <dgm:pt modelId="{A84EF6DD-8DC9-4E5B-B40D-A9209BBD217B}" type="sibTrans" cxnId="{1A44D841-E867-4E2F-A46E-62C852F223F3}">
      <dgm:prSet/>
      <dgm:spPr/>
      <dgm:t>
        <a:bodyPr/>
        <a:lstStyle/>
        <a:p>
          <a:endParaRPr lang="cs-CZ"/>
        </a:p>
      </dgm:t>
    </dgm:pt>
    <dgm:pt modelId="{146A2EF8-4B15-499E-B50C-769E95CEF62B}">
      <dgm:prSet phldrT="[Text]"/>
      <dgm:spPr/>
      <dgm:t>
        <a:bodyPr/>
        <a:lstStyle/>
        <a:p>
          <a:r>
            <a:rPr lang="cs-CZ" dirty="0"/>
            <a:t>„ve všech ostatních případech“</a:t>
          </a:r>
        </a:p>
      </dgm:t>
    </dgm:pt>
    <dgm:pt modelId="{09146E1E-021E-42F8-9551-8280086A9929}" type="parTrans" cxnId="{895C0986-14EF-4DD8-96B2-517EE358339F}">
      <dgm:prSet/>
      <dgm:spPr/>
      <dgm:t>
        <a:bodyPr/>
        <a:lstStyle/>
        <a:p>
          <a:endParaRPr lang="cs-CZ"/>
        </a:p>
      </dgm:t>
    </dgm:pt>
    <dgm:pt modelId="{1D06AEE1-CAA0-4FE7-AA69-9C20539B2600}" type="sibTrans" cxnId="{895C0986-14EF-4DD8-96B2-517EE358339F}">
      <dgm:prSet/>
      <dgm:spPr/>
      <dgm:t>
        <a:bodyPr/>
        <a:lstStyle/>
        <a:p>
          <a:endParaRPr lang="cs-CZ"/>
        </a:p>
      </dgm:t>
    </dgm:pt>
    <dgm:pt modelId="{0235A917-AA0B-4564-9FF1-E3568D9D8803}">
      <dgm:prSet phldrT="[Text]"/>
      <dgm:spPr/>
      <dgm:t>
        <a:bodyPr/>
        <a:lstStyle/>
        <a:p>
          <a:r>
            <a:rPr lang="cs-CZ" b="1" dirty="0">
              <a:solidFill>
                <a:srgbClr val="0000DC"/>
              </a:solidFill>
            </a:rPr>
            <a:t>§ 109 odst. 3 ZP </a:t>
          </a:r>
        </a:p>
      </dgm:t>
    </dgm:pt>
    <dgm:pt modelId="{F0CD3D21-4375-4434-B660-9164EF100E06}" type="parTrans" cxnId="{10DA18DF-3FDF-4F39-9217-F9334367D7D7}">
      <dgm:prSet/>
      <dgm:spPr/>
      <dgm:t>
        <a:bodyPr/>
        <a:lstStyle/>
        <a:p>
          <a:endParaRPr lang="cs-CZ"/>
        </a:p>
      </dgm:t>
    </dgm:pt>
    <dgm:pt modelId="{ED146CE2-719C-4B83-BE95-5BCB6A0E7FE1}" type="sibTrans" cxnId="{10DA18DF-3FDF-4F39-9217-F9334367D7D7}">
      <dgm:prSet/>
      <dgm:spPr/>
      <dgm:t>
        <a:bodyPr/>
        <a:lstStyle/>
        <a:p>
          <a:endParaRPr lang="cs-CZ"/>
        </a:p>
      </dgm:t>
    </dgm:pt>
    <dgm:pt modelId="{58B11879-27D4-4958-A911-EFECDEC38E58}">
      <dgm:prSet phldrT="[Text]"/>
      <dgm:spPr/>
      <dgm:t>
        <a:bodyPr/>
        <a:lstStyle/>
        <a:p>
          <a:r>
            <a:rPr lang="cs-CZ" b="1" dirty="0">
              <a:solidFill>
                <a:srgbClr val="0000DC"/>
              </a:solidFill>
            </a:rPr>
            <a:t>§ 109 odst. 2 ZP</a:t>
          </a:r>
        </a:p>
      </dgm:t>
    </dgm:pt>
    <dgm:pt modelId="{409D3278-2D7B-41F3-A6E2-6182759C2B38}" type="parTrans" cxnId="{A8988634-A193-47B1-A330-922993C72CDC}">
      <dgm:prSet/>
      <dgm:spPr/>
      <dgm:t>
        <a:bodyPr/>
        <a:lstStyle/>
        <a:p>
          <a:endParaRPr lang="cs-CZ"/>
        </a:p>
      </dgm:t>
    </dgm:pt>
    <dgm:pt modelId="{05624812-04A0-4800-929F-09789E803D52}" type="sibTrans" cxnId="{A8988634-A193-47B1-A330-922993C72CDC}">
      <dgm:prSet/>
      <dgm:spPr/>
      <dgm:t>
        <a:bodyPr/>
        <a:lstStyle/>
        <a:p>
          <a:endParaRPr lang="cs-CZ"/>
        </a:p>
      </dgm:t>
    </dgm:pt>
    <dgm:pt modelId="{80886776-FB9C-480F-9F2B-5A8A928F8821}">
      <dgm:prSet phldrT="[Text]"/>
      <dgm:spPr/>
      <dgm:t>
        <a:bodyPr/>
        <a:lstStyle/>
        <a:p>
          <a:r>
            <a:rPr lang="cs-CZ" b="1" dirty="0"/>
            <a:t>Odměna z dohody</a:t>
          </a:r>
        </a:p>
      </dgm:t>
    </dgm:pt>
    <dgm:pt modelId="{377A02A3-9155-4DF4-8CD1-11CF2D580D71}" type="parTrans" cxnId="{0D6B7B38-ECA9-4550-8A51-B73F8C3B273E}">
      <dgm:prSet/>
      <dgm:spPr/>
      <dgm:t>
        <a:bodyPr/>
        <a:lstStyle/>
        <a:p>
          <a:endParaRPr lang="cs-CZ"/>
        </a:p>
      </dgm:t>
    </dgm:pt>
    <dgm:pt modelId="{1EED4BD1-5BA9-41A8-B007-BD3DA363822B}" type="sibTrans" cxnId="{0D6B7B38-ECA9-4550-8A51-B73F8C3B273E}">
      <dgm:prSet/>
      <dgm:spPr/>
      <dgm:t>
        <a:bodyPr/>
        <a:lstStyle/>
        <a:p>
          <a:endParaRPr lang="cs-CZ"/>
        </a:p>
      </dgm:t>
    </dgm:pt>
    <dgm:pt modelId="{251C8469-83CA-4A7C-9844-272E70267910}">
      <dgm:prSet phldrT="[Text]"/>
      <dgm:spPr/>
      <dgm:t>
        <a:bodyPr/>
        <a:lstStyle/>
        <a:p>
          <a:r>
            <a:rPr lang="cs-CZ" b="1" dirty="0">
              <a:solidFill>
                <a:srgbClr val="0000DC"/>
              </a:solidFill>
            </a:rPr>
            <a:t>peněžité plnění </a:t>
          </a:r>
          <a:r>
            <a:rPr lang="cs-CZ" dirty="0"/>
            <a:t>poskytované za práci vykonanou na základě jedné z dohod o pracích konaných mimo pracovní poměr (DPP, DPČ)</a:t>
          </a:r>
        </a:p>
      </dgm:t>
    </dgm:pt>
    <dgm:pt modelId="{0ADE79B6-509B-43AD-A13A-696F031D6145}" type="parTrans" cxnId="{8B03B218-D808-4AA0-8A99-FE89240FD138}">
      <dgm:prSet/>
      <dgm:spPr/>
      <dgm:t>
        <a:bodyPr/>
        <a:lstStyle/>
        <a:p>
          <a:endParaRPr lang="cs-CZ"/>
        </a:p>
      </dgm:t>
    </dgm:pt>
    <dgm:pt modelId="{30332395-E6BD-4544-B14A-0179DF4902E6}" type="sibTrans" cxnId="{8B03B218-D808-4AA0-8A99-FE89240FD138}">
      <dgm:prSet/>
      <dgm:spPr/>
      <dgm:t>
        <a:bodyPr/>
        <a:lstStyle/>
        <a:p>
          <a:endParaRPr lang="cs-CZ"/>
        </a:p>
      </dgm:t>
    </dgm:pt>
    <dgm:pt modelId="{E9438BB1-4D83-49FB-9078-97E2D9B25514}">
      <dgm:prSet phldrT="[Text]"/>
      <dgm:spPr/>
      <dgm:t>
        <a:bodyPr/>
        <a:lstStyle/>
        <a:p>
          <a:r>
            <a:rPr lang="cs-CZ" dirty="0"/>
            <a:t>u zaměstnavatelů všech typů</a:t>
          </a:r>
        </a:p>
      </dgm:t>
    </dgm:pt>
    <dgm:pt modelId="{5F809CEA-0C1D-4130-BFB7-B20F6ADF8B1B}" type="parTrans" cxnId="{733EDD8A-6965-4EE6-AC31-7A1C8B4AF934}">
      <dgm:prSet/>
      <dgm:spPr/>
      <dgm:t>
        <a:bodyPr/>
        <a:lstStyle/>
        <a:p>
          <a:endParaRPr lang="cs-CZ"/>
        </a:p>
      </dgm:t>
    </dgm:pt>
    <dgm:pt modelId="{33E5B594-B8C5-4A9C-9B8C-075FCCA5DB06}" type="sibTrans" cxnId="{733EDD8A-6965-4EE6-AC31-7A1C8B4AF934}">
      <dgm:prSet/>
      <dgm:spPr/>
      <dgm:t>
        <a:bodyPr/>
        <a:lstStyle/>
        <a:p>
          <a:endParaRPr lang="cs-CZ"/>
        </a:p>
      </dgm:t>
    </dgm:pt>
    <dgm:pt modelId="{A4F24839-D16D-4D77-A19E-C0F622C3D895}">
      <dgm:prSet phldrT="[Text]"/>
      <dgm:spPr/>
      <dgm:t>
        <a:bodyPr/>
        <a:lstStyle/>
        <a:p>
          <a:r>
            <a:rPr lang="cs-CZ" b="1" dirty="0">
              <a:solidFill>
                <a:srgbClr val="0000DC"/>
              </a:solidFill>
            </a:rPr>
            <a:t>§ 138 ZP </a:t>
          </a:r>
          <a:r>
            <a:rPr lang="cs-CZ" b="0" dirty="0">
              <a:solidFill>
                <a:schemeClr val="tx1"/>
              </a:solidFill>
            </a:rPr>
            <a:t>(viz dále)</a:t>
          </a:r>
          <a:endParaRPr lang="cs-CZ" b="1" dirty="0">
            <a:solidFill>
              <a:srgbClr val="0000DC"/>
            </a:solidFill>
          </a:endParaRPr>
        </a:p>
      </dgm:t>
    </dgm:pt>
    <dgm:pt modelId="{B282AF5F-58B6-42CF-8528-012A81856D85}" type="parTrans" cxnId="{E4471844-F49E-4AFB-AE42-608F4CB65AAF}">
      <dgm:prSet/>
      <dgm:spPr/>
      <dgm:t>
        <a:bodyPr/>
        <a:lstStyle/>
        <a:p>
          <a:endParaRPr lang="cs-CZ"/>
        </a:p>
      </dgm:t>
    </dgm:pt>
    <dgm:pt modelId="{B77E17B7-7E9F-4460-9BF1-9B5C25C9EE99}" type="sibTrans" cxnId="{E4471844-F49E-4AFB-AE42-608F4CB65AAF}">
      <dgm:prSet/>
      <dgm:spPr/>
      <dgm:t>
        <a:bodyPr/>
        <a:lstStyle/>
        <a:p>
          <a:endParaRPr lang="cs-CZ"/>
        </a:p>
      </dgm:t>
    </dgm:pt>
    <dgm:pt modelId="{6AFC79D9-872C-4639-9DCC-0DA270F34F6F}" type="pres">
      <dgm:prSet presAssocID="{E7A860DC-AE20-41CA-9D0F-58DD613896EA}" presName="linear" presStyleCnt="0">
        <dgm:presLayoutVars>
          <dgm:animLvl val="lvl"/>
          <dgm:resizeHandles val="exact"/>
        </dgm:presLayoutVars>
      </dgm:prSet>
      <dgm:spPr/>
    </dgm:pt>
    <dgm:pt modelId="{BB82464C-E3D8-4145-A881-9CF2AF456DB2}" type="pres">
      <dgm:prSet presAssocID="{AB85646F-4676-44CD-99BF-A6873713B38C}" presName="parentText" presStyleLbl="node1" presStyleIdx="0" presStyleCnt="3">
        <dgm:presLayoutVars>
          <dgm:chMax val="0"/>
          <dgm:bulletEnabled val="1"/>
        </dgm:presLayoutVars>
      </dgm:prSet>
      <dgm:spPr/>
    </dgm:pt>
    <dgm:pt modelId="{666BBE91-BA45-447F-AFA2-48DC743DA0D4}" type="pres">
      <dgm:prSet presAssocID="{AB85646F-4676-44CD-99BF-A6873713B38C}" presName="childText" presStyleLbl="revTx" presStyleIdx="0" presStyleCnt="3">
        <dgm:presLayoutVars>
          <dgm:bulletEnabled val="1"/>
        </dgm:presLayoutVars>
      </dgm:prSet>
      <dgm:spPr/>
    </dgm:pt>
    <dgm:pt modelId="{36BED396-F609-428F-9221-A367F3AB8453}" type="pres">
      <dgm:prSet presAssocID="{7E99B308-4C9B-4024-85AB-907EB060F1D1}" presName="parentText" presStyleLbl="node1" presStyleIdx="1" presStyleCnt="3">
        <dgm:presLayoutVars>
          <dgm:chMax val="0"/>
          <dgm:bulletEnabled val="1"/>
        </dgm:presLayoutVars>
      </dgm:prSet>
      <dgm:spPr/>
    </dgm:pt>
    <dgm:pt modelId="{3C56EEE2-3F06-48CA-9760-ABDD9F98B9ED}" type="pres">
      <dgm:prSet presAssocID="{7E99B308-4C9B-4024-85AB-907EB060F1D1}" presName="childText" presStyleLbl="revTx" presStyleIdx="1" presStyleCnt="3">
        <dgm:presLayoutVars>
          <dgm:bulletEnabled val="1"/>
        </dgm:presLayoutVars>
      </dgm:prSet>
      <dgm:spPr/>
    </dgm:pt>
    <dgm:pt modelId="{7A87A1BB-28E0-4C7C-A62F-26FFFD3F4A0C}" type="pres">
      <dgm:prSet presAssocID="{80886776-FB9C-480F-9F2B-5A8A928F8821}" presName="parentText" presStyleLbl="node1" presStyleIdx="2" presStyleCnt="3">
        <dgm:presLayoutVars>
          <dgm:chMax val="0"/>
          <dgm:bulletEnabled val="1"/>
        </dgm:presLayoutVars>
      </dgm:prSet>
      <dgm:spPr/>
    </dgm:pt>
    <dgm:pt modelId="{099AF0C6-2B84-475D-A13C-1C6FBB1D140A}" type="pres">
      <dgm:prSet presAssocID="{80886776-FB9C-480F-9F2B-5A8A928F8821}" presName="childText" presStyleLbl="revTx" presStyleIdx="2" presStyleCnt="3">
        <dgm:presLayoutVars>
          <dgm:bulletEnabled val="1"/>
        </dgm:presLayoutVars>
      </dgm:prSet>
      <dgm:spPr/>
    </dgm:pt>
  </dgm:ptLst>
  <dgm:cxnLst>
    <dgm:cxn modelId="{8B03B218-D808-4AA0-8A99-FE89240FD138}" srcId="{80886776-FB9C-480F-9F2B-5A8A928F8821}" destId="{251C8469-83CA-4A7C-9844-272E70267910}" srcOrd="0" destOrd="0" parTransId="{0ADE79B6-509B-43AD-A13A-696F031D6145}" sibTransId="{30332395-E6BD-4544-B14A-0179DF4902E6}"/>
    <dgm:cxn modelId="{3457531C-FBD2-401D-BA35-EEED4454185E}" type="presOf" srcId="{A4F24839-D16D-4D77-A19E-C0F622C3D895}" destId="{099AF0C6-2B84-475D-A13C-1C6FBB1D140A}" srcOrd="0" destOrd="2" presId="urn:microsoft.com/office/officeart/2005/8/layout/vList2"/>
    <dgm:cxn modelId="{6A8D3133-716B-4FA7-A793-D27A3BB53118}" type="presOf" srcId="{AB85646F-4676-44CD-99BF-A6873713B38C}" destId="{BB82464C-E3D8-4145-A881-9CF2AF456DB2}" srcOrd="0" destOrd="0" presId="urn:microsoft.com/office/officeart/2005/8/layout/vList2"/>
    <dgm:cxn modelId="{A8988634-A193-47B1-A330-922993C72CDC}" srcId="{7E99B308-4C9B-4024-85AB-907EB060F1D1}" destId="{58B11879-27D4-4958-A911-EFECDEC38E58}" srcOrd="2" destOrd="0" parTransId="{409D3278-2D7B-41F3-A6E2-6182759C2B38}" sibTransId="{05624812-04A0-4800-929F-09789E803D52}"/>
    <dgm:cxn modelId="{0D6B7B38-ECA9-4550-8A51-B73F8C3B273E}" srcId="{E7A860DC-AE20-41CA-9D0F-58DD613896EA}" destId="{80886776-FB9C-480F-9F2B-5A8A928F8821}" srcOrd="2" destOrd="0" parTransId="{377A02A3-9155-4DF4-8CD1-11CF2D580D71}" sibTransId="{1EED4BD1-5BA9-41A8-B007-BD3DA363822B}"/>
    <dgm:cxn modelId="{2179075B-529B-4470-8E0C-F21C3EF9D2E9}" type="presOf" srcId="{3B8580D9-37C4-441F-B68E-AC88EA93A932}" destId="{666BBE91-BA45-447F-AFA2-48DC743DA0D4}" srcOrd="0" destOrd="0" presId="urn:microsoft.com/office/officeart/2005/8/layout/vList2"/>
    <dgm:cxn modelId="{1A44D841-E867-4E2F-A46E-62C852F223F3}" srcId="{AB85646F-4676-44CD-99BF-A6873713B38C}" destId="{05B6932F-32B9-4F04-9221-9D05A998C9C9}" srcOrd="1" destOrd="0" parTransId="{A13C8A84-2493-4EF5-B40A-01C2256DA3A3}" sibTransId="{A84EF6DD-8DC9-4E5B-B40D-A9209BBD217B}"/>
    <dgm:cxn modelId="{E4471844-F49E-4AFB-AE42-608F4CB65AAF}" srcId="{80886776-FB9C-480F-9F2B-5A8A928F8821}" destId="{A4F24839-D16D-4D77-A19E-C0F622C3D895}" srcOrd="2" destOrd="0" parTransId="{B282AF5F-58B6-42CF-8528-012A81856D85}" sibTransId="{B77E17B7-7E9F-4460-9BF1-9B5C25C9EE99}"/>
    <dgm:cxn modelId="{52012664-DCF7-4F87-AF15-34327CFCA864}" type="presOf" srcId="{58B11879-27D4-4958-A911-EFECDEC38E58}" destId="{3C56EEE2-3F06-48CA-9760-ABDD9F98B9ED}" srcOrd="0" destOrd="2" presId="urn:microsoft.com/office/officeart/2005/8/layout/vList2"/>
    <dgm:cxn modelId="{9C612847-B174-4435-B06F-57E25A552965}" srcId="{7E99B308-4C9B-4024-85AB-907EB060F1D1}" destId="{88D82519-B5A5-4309-A28B-74D24B1F48E4}" srcOrd="0" destOrd="0" parTransId="{C63760CB-B513-443C-8C4B-4A068E915C50}" sibTransId="{131A2806-5750-4FA0-ADD3-9C6D128ED8B7}"/>
    <dgm:cxn modelId="{6A96E668-2284-4390-98B2-44D43EED2465}" type="presOf" srcId="{80886776-FB9C-480F-9F2B-5A8A928F8821}" destId="{7A87A1BB-28E0-4C7C-A62F-26FFFD3F4A0C}" srcOrd="0" destOrd="0" presId="urn:microsoft.com/office/officeart/2005/8/layout/vList2"/>
    <dgm:cxn modelId="{0EF86676-9B21-4EE1-B2CF-42258CD5D3F2}" type="presOf" srcId="{88D82519-B5A5-4309-A28B-74D24B1F48E4}" destId="{3C56EEE2-3F06-48CA-9760-ABDD9F98B9ED}" srcOrd="0" destOrd="0" presId="urn:microsoft.com/office/officeart/2005/8/layout/vList2"/>
    <dgm:cxn modelId="{58CFAC5A-4CB9-4159-A65D-50CD67478D44}" type="presOf" srcId="{05B6932F-32B9-4F04-9221-9D05A998C9C9}" destId="{666BBE91-BA45-447F-AFA2-48DC743DA0D4}" srcOrd="0" destOrd="1" presId="urn:microsoft.com/office/officeart/2005/8/layout/vList2"/>
    <dgm:cxn modelId="{895C0986-14EF-4DD8-96B2-517EE358339F}" srcId="{7E99B308-4C9B-4024-85AB-907EB060F1D1}" destId="{146A2EF8-4B15-499E-B50C-769E95CEF62B}" srcOrd="1" destOrd="0" parTransId="{09146E1E-021E-42F8-9551-8280086A9929}" sibTransId="{1D06AEE1-CAA0-4FE7-AA69-9C20539B2600}"/>
    <dgm:cxn modelId="{733EDD8A-6965-4EE6-AC31-7A1C8B4AF934}" srcId="{80886776-FB9C-480F-9F2B-5A8A928F8821}" destId="{E9438BB1-4D83-49FB-9078-97E2D9B25514}" srcOrd="1" destOrd="0" parTransId="{5F809CEA-0C1D-4130-BFB7-B20F6ADF8B1B}" sibTransId="{33E5B594-B8C5-4A9C-9B8C-075FCCA5DB06}"/>
    <dgm:cxn modelId="{B4AD9D8E-932B-4B4D-AE24-1ACDD1EDF1F0}" type="presOf" srcId="{0235A917-AA0B-4564-9FF1-E3568D9D8803}" destId="{666BBE91-BA45-447F-AFA2-48DC743DA0D4}" srcOrd="0" destOrd="2" presId="urn:microsoft.com/office/officeart/2005/8/layout/vList2"/>
    <dgm:cxn modelId="{B710A39B-DB59-4109-9FAF-C9F7BE373133}" srcId="{E7A860DC-AE20-41CA-9D0F-58DD613896EA}" destId="{AB85646F-4676-44CD-99BF-A6873713B38C}" srcOrd="0" destOrd="0" parTransId="{2563E74E-9A03-4539-9DCD-ED6428DCC5DD}" sibTransId="{2D1B79B2-0F3C-4DD9-B426-C96208EF9F8C}"/>
    <dgm:cxn modelId="{A813BCB0-C612-4857-B58A-6C47A21547EF}" type="presOf" srcId="{E9438BB1-4D83-49FB-9078-97E2D9B25514}" destId="{099AF0C6-2B84-475D-A13C-1C6FBB1D140A}" srcOrd="0" destOrd="1" presId="urn:microsoft.com/office/officeart/2005/8/layout/vList2"/>
    <dgm:cxn modelId="{74DAABB1-C312-4B06-B525-070166532269}" type="presOf" srcId="{251C8469-83CA-4A7C-9844-272E70267910}" destId="{099AF0C6-2B84-475D-A13C-1C6FBB1D140A}" srcOrd="0" destOrd="0" presId="urn:microsoft.com/office/officeart/2005/8/layout/vList2"/>
    <dgm:cxn modelId="{6184A4BD-EE85-409E-913B-D8D52325966D}" type="presOf" srcId="{146A2EF8-4B15-499E-B50C-769E95CEF62B}" destId="{3C56EEE2-3F06-48CA-9760-ABDD9F98B9ED}" srcOrd="0" destOrd="1" presId="urn:microsoft.com/office/officeart/2005/8/layout/vList2"/>
    <dgm:cxn modelId="{F17F7EC4-B22A-4320-85B6-3FD04ED7AD7C}" srcId="{AB85646F-4676-44CD-99BF-A6873713B38C}" destId="{3B8580D9-37C4-441F-B68E-AC88EA93A932}" srcOrd="0" destOrd="0" parTransId="{2FF19959-E45A-4DD5-BC89-68EFF5303348}" sibTransId="{B7CC2722-943C-40CB-B4D4-CE35D30DF3B6}"/>
    <dgm:cxn modelId="{E66DADD1-5359-4381-A0B2-26101D9C2A33}" type="presOf" srcId="{E7A860DC-AE20-41CA-9D0F-58DD613896EA}" destId="{6AFC79D9-872C-4639-9DCC-0DA270F34F6F}" srcOrd="0" destOrd="0" presId="urn:microsoft.com/office/officeart/2005/8/layout/vList2"/>
    <dgm:cxn modelId="{A706C7D8-CEE5-4585-A6E2-840A209E2E55}" srcId="{E7A860DC-AE20-41CA-9D0F-58DD613896EA}" destId="{7E99B308-4C9B-4024-85AB-907EB060F1D1}" srcOrd="1" destOrd="0" parTransId="{3806053B-88CF-4A83-A997-E8AFA72CF94A}" sibTransId="{174B37A1-59E3-42E1-9F7C-7CC4ADBF2D95}"/>
    <dgm:cxn modelId="{10DA18DF-3FDF-4F39-9217-F9334367D7D7}" srcId="{AB85646F-4676-44CD-99BF-A6873713B38C}" destId="{0235A917-AA0B-4564-9FF1-E3568D9D8803}" srcOrd="2" destOrd="0" parTransId="{F0CD3D21-4375-4434-B660-9164EF100E06}" sibTransId="{ED146CE2-719C-4B83-BE95-5BCB6A0E7FE1}"/>
    <dgm:cxn modelId="{61F5D1EB-6DA8-42AA-8747-F637C1EAE465}" type="presOf" srcId="{7E99B308-4C9B-4024-85AB-907EB060F1D1}" destId="{36BED396-F609-428F-9221-A367F3AB8453}" srcOrd="0" destOrd="0" presId="urn:microsoft.com/office/officeart/2005/8/layout/vList2"/>
    <dgm:cxn modelId="{F296277C-D0F5-4F8C-9C23-C17BAC7B9696}" type="presParOf" srcId="{6AFC79D9-872C-4639-9DCC-0DA270F34F6F}" destId="{BB82464C-E3D8-4145-A881-9CF2AF456DB2}" srcOrd="0" destOrd="0" presId="urn:microsoft.com/office/officeart/2005/8/layout/vList2"/>
    <dgm:cxn modelId="{71078E20-16C6-480B-B20F-238EA25C852D}" type="presParOf" srcId="{6AFC79D9-872C-4639-9DCC-0DA270F34F6F}" destId="{666BBE91-BA45-447F-AFA2-48DC743DA0D4}" srcOrd="1" destOrd="0" presId="urn:microsoft.com/office/officeart/2005/8/layout/vList2"/>
    <dgm:cxn modelId="{274A2CCC-AC57-4C99-A17E-5E9C0F644C77}" type="presParOf" srcId="{6AFC79D9-872C-4639-9DCC-0DA270F34F6F}" destId="{36BED396-F609-428F-9221-A367F3AB8453}" srcOrd="2" destOrd="0" presId="urn:microsoft.com/office/officeart/2005/8/layout/vList2"/>
    <dgm:cxn modelId="{652CAA20-0C8F-4C2E-85E0-A81CA6F7AD91}" type="presParOf" srcId="{6AFC79D9-872C-4639-9DCC-0DA270F34F6F}" destId="{3C56EEE2-3F06-48CA-9760-ABDD9F98B9ED}" srcOrd="3" destOrd="0" presId="urn:microsoft.com/office/officeart/2005/8/layout/vList2"/>
    <dgm:cxn modelId="{4AD2FC97-40E6-4203-93A6-EF1B98673AF6}" type="presParOf" srcId="{6AFC79D9-872C-4639-9DCC-0DA270F34F6F}" destId="{7A87A1BB-28E0-4C7C-A62F-26FFFD3F4A0C}" srcOrd="4" destOrd="0" presId="urn:microsoft.com/office/officeart/2005/8/layout/vList2"/>
    <dgm:cxn modelId="{CC2669AA-4A12-4A58-B64B-AF25C6A135AA}" type="presParOf" srcId="{6AFC79D9-872C-4639-9DCC-0DA270F34F6F}" destId="{099AF0C6-2B84-475D-A13C-1C6FBB1D140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9EDF1C-5F72-46EA-A80C-7C692B859C29}" type="doc">
      <dgm:prSet loTypeId="urn:microsoft.com/office/officeart/2009/3/layout/HorizontalOrganizationChart" loCatId="hierarchy" qsTypeId="urn:microsoft.com/office/officeart/2005/8/quickstyle/simple1" qsCatId="simple" csTypeId="urn:microsoft.com/office/officeart/2005/8/colors/accent1_5" csCatId="accent1" phldr="1"/>
      <dgm:spPr/>
      <dgm:t>
        <a:bodyPr/>
        <a:lstStyle/>
        <a:p>
          <a:endParaRPr lang="cs-CZ"/>
        </a:p>
      </dgm:t>
    </dgm:pt>
    <dgm:pt modelId="{346D4767-3EAC-4A15-857B-FFD4BBB991BF}">
      <dgm:prSet phldrT="[Text]"/>
      <dgm:spPr/>
      <dgm:t>
        <a:bodyPr/>
        <a:lstStyle/>
        <a:p>
          <a:r>
            <a:rPr lang="cs-CZ" dirty="0"/>
            <a:t>Mzda</a:t>
          </a:r>
        </a:p>
      </dgm:t>
    </dgm:pt>
    <dgm:pt modelId="{A2332581-ECA3-48AD-A5BC-7E2723B504E5}" type="parTrans" cxnId="{4CB024D8-2F0A-45C5-B076-AFCA1A03C169}">
      <dgm:prSet/>
      <dgm:spPr/>
      <dgm:t>
        <a:bodyPr/>
        <a:lstStyle/>
        <a:p>
          <a:endParaRPr lang="cs-CZ"/>
        </a:p>
      </dgm:t>
    </dgm:pt>
    <dgm:pt modelId="{5752472A-FA50-4732-BAC6-1C4331265113}" type="sibTrans" cxnId="{4CB024D8-2F0A-45C5-B076-AFCA1A03C169}">
      <dgm:prSet/>
      <dgm:spPr/>
      <dgm:t>
        <a:bodyPr/>
        <a:lstStyle/>
        <a:p>
          <a:endParaRPr lang="cs-CZ"/>
        </a:p>
      </dgm:t>
    </dgm:pt>
    <dgm:pt modelId="{3A33EB48-1DCD-4D9E-AF58-B522DE4AF30E}">
      <dgm:prSet phldrT="[Text]"/>
      <dgm:spPr/>
      <dgm:t>
        <a:bodyPr/>
        <a:lstStyle/>
        <a:p>
          <a:r>
            <a:rPr lang="cs-CZ" dirty="0"/>
            <a:t>sjednaná</a:t>
          </a:r>
        </a:p>
      </dgm:t>
    </dgm:pt>
    <dgm:pt modelId="{1AD048B4-E6D3-4285-B162-EE55CFF6067A}" type="parTrans" cxnId="{7887E691-F7E8-4AC6-9404-46EC408E002E}">
      <dgm:prSet/>
      <dgm:spPr/>
      <dgm:t>
        <a:bodyPr/>
        <a:lstStyle/>
        <a:p>
          <a:endParaRPr lang="cs-CZ"/>
        </a:p>
      </dgm:t>
    </dgm:pt>
    <dgm:pt modelId="{22743195-409D-42BF-A015-11DF415296C7}" type="sibTrans" cxnId="{7887E691-F7E8-4AC6-9404-46EC408E002E}">
      <dgm:prSet/>
      <dgm:spPr/>
      <dgm:t>
        <a:bodyPr/>
        <a:lstStyle/>
        <a:p>
          <a:endParaRPr lang="cs-CZ"/>
        </a:p>
      </dgm:t>
    </dgm:pt>
    <dgm:pt modelId="{FD3FF4A7-3D8A-49BA-BC7A-45445195DFAE}">
      <dgm:prSet phldrT="[Text]"/>
      <dgm:spPr/>
      <dgm:t>
        <a:bodyPr/>
        <a:lstStyle/>
        <a:p>
          <a:r>
            <a:rPr lang="cs-CZ" dirty="0"/>
            <a:t>stanovená</a:t>
          </a:r>
        </a:p>
      </dgm:t>
    </dgm:pt>
    <dgm:pt modelId="{D5CFEAC6-3B6A-4590-BA6E-746FFBCDD377}" type="parTrans" cxnId="{78AAB9CE-DCFB-41C6-B520-C336A5DAD331}">
      <dgm:prSet/>
      <dgm:spPr/>
      <dgm:t>
        <a:bodyPr/>
        <a:lstStyle/>
        <a:p>
          <a:endParaRPr lang="cs-CZ"/>
        </a:p>
      </dgm:t>
    </dgm:pt>
    <dgm:pt modelId="{AED10899-8E80-4E5B-914C-F5102B31AA20}" type="sibTrans" cxnId="{78AAB9CE-DCFB-41C6-B520-C336A5DAD331}">
      <dgm:prSet/>
      <dgm:spPr/>
      <dgm:t>
        <a:bodyPr/>
        <a:lstStyle/>
        <a:p>
          <a:endParaRPr lang="cs-CZ"/>
        </a:p>
      </dgm:t>
    </dgm:pt>
    <dgm:pt modelId="{3A6754D4-9020-4E69-8470-8579FB019CCA}">
      <dgm:prSet phldrT="[Text]"/>
      <dgm:spPr/>
      <dgm:t>
        <a:bodyPr/>
        <a:lstStyle/>
        <a:p>
          <a:r>
            <a:rPr lang="cs-CZ" dirty="0"/>
            <a:t>určená</a:t>
          </a:r>
        </a:p>
      </dgm:t>
    </dgm:pt>
    <dgm:pt modelId="{D22D39AB-1EF7-4F47-B8DD-C883F274B2A6}" type="parTrans" cxnId="{128E22D0-E84C-47B6-83AC-4B9E7F0A276B}">
      <dgm:prSet/>
      <dgm:spPr/>
      <dgm:t>
        <a:bodyPr/>
        <a:lstStyle/>
        <a:p>
          <a:endParaRPr lang="cs-CZ"/>
        </a:p>
      </dgm:t>
    </dgm:pt>
    <dgm:pt modelId="{C9341753-0F33-4F1C-B1BF-AE75ACE27D18}" type="sibTrans" cxnId="{128E22D0-E84C-47B6-83AC-4B9E7F0A276B}">
      <dgm:prSet/>
      <dgm:spPr/>
      <dgm:t>
        <a:bodyPr/>
        <a:lstStyle/>
        <a:p>
          <a:endParaRPr lang="cs-CZ"/>
        </a:p>
      </dgm:t>
    </dgm:pt>
    <dgm:pt modelId="{50C599E0-4924-4ABC-8A57-9CA9AF3B1C4C}">
      <dgm:prSet phldrT="[Text]"/>
      <dgm:spPr/>
      <dgm:t>
        <a:bodyPr/>
        <a:lstStyle/>
        <a:p>
          <a:r>
            <a:rPr lang="cs-CZ" dirty="0"/>
            <a:t>ve smlouvě</a:t>
          </a:r>
        </a:p>
      </dgm:t>
    </dgm:pt>
    <dgm:pt modelId="{22B60A30-1D33-455A-9E97-0B915AAD8E33}" type="parTrans" cxnId="{724C7BDB-6313-4422-91E9-21F627D99C46}">
      <dgm:prSet/>
      <dgm:spPr/>
      <dgm:t>
        <a:bodyPr/>
        <a:lstStyle/>
        <a:p>
          <a:endParaRPr lang="cs-CZ"/>
        </a:p>
      </dgm:t>
    </dgm:pt>
    <dgm:pt modelId="{2646713A-062C-4D98-914D-0F6273B75DF2}" type="sibTrans" cxnId="{724C7BDB-6313-4422-91E9-21F627D99C46}">
      <dgm:prSet/>
      <dgm:spPr/>
      <dgm:t>
        <a:bodyPr/>
        <a:lstStyle/>
        <a:p>
          <a:endParaRPr lang="cs-CZ"/>
        </a:p>
      </dgm:t>
    </dgm:pt>
    <dgm:pt modelId="{68F56BFC-1EEB-4D1D-B051-BDB8AD57F04A}">
      <dgm:prSet phldrT="[Text]"/>
      <dgm:spPr/>
      <dgm:t>
        <a:bodyPr/>
        <a:lstStyle/>
        <a:p>
          <a:r>
            <a:rPr lang="cs-CZ" dirty="0"/>
            <a:t>vnitřním předpisem</a:t>
          </a:r>
        </a:p>
      </dgm:t>
    </dgm:pt>
    <dgm:pt modelId="{B513648A-8D18-4442-9E48-385283D94964}" type="parTrans" cxnId="{A673B45A-41DA-4E28-8B1B-5AE80C076B73}">
      <dgm:prSet/>
      <dgm:spPr/>
      <dgm:t>
        <a:bodyPr/>
        <a:lstStyle/>
        <a:p>
          <a:endParaRPr lang="cs-CZ"/>
        </a:p>
      </dgm:t>
    </dgm:pt>
    <dgm:pt modelId="{F2A624EE-59C9-41D4-A5B3-C81F8102CCBC}" type="sibTrans" cxnId="{A673B45A-41DA-4E28-8B1B-5AE80C076B73}">
      <dgm:prSet/>
      <dgm:spPr/>
      <dgm:t>
        <a:bodyPr/>
        <a:lstStyle/>
        <a:p>
          <a:endParaRPr lang="cs-CZ"/>
        </a:p>
      </dgm:t>
    </dgm:pt>
    <dgm:pt modelId="{9C1CC920-EA40-44B3-A23E-BF077CBBDBE0}">
      <dgm:prSet phldrT="[Text]"/>
      <dgm:spPr/>
      <dgm:t>
        <a:bodyPr/>
        <a:lstStyle/>
        <a:p>
          <a:r>
            <a:rPr lang="cs-CZ" dirty="0"/>
            <a:t>mzdovým výměrem</a:t>
          </a:r>
        </a:p>
      </dgm:t>
    </dgm:pt>
    <dgm:pt modelId="{19B6121E-D7BD-40D1-A20A-E26CBC843869}" type="parTrans" cxnId="{DD5079ED-6D8E-4F29-87F5-938EF4A2488E}">
      <dgm:prSet/>
      <dgm:spPr/>
      <dgm:t>
        <a:bodyPr/>
        <a:lstStyle/>
        <a:p>
          <a:endParaRPr lang="cs-CZ"/>
        </a:p>
      </dgm:t>
    </dgm:pt>
    <dgm:pt modelId="{2B83A1C6-2757-4C24-B7A9-129293041762}" type="sibTrans" cxnId="{DD5079ED-6D8E-4F29-87F5-938EF4A2488E}">
      <dgm:prSet/>
      <dgm:spPr/>
      <dgm:t>
        <a:bodyPr/>
        <a:lstStyle/>
        <a:p>
          <a:endParaRPr lang="cs-CZ"/>
        </a:p>
      </dgm:t>
    </dgm:pt>
    <dgm:pt modelId="{5F2006D4-8A0E-480E-93DE-0A8C99A16D1D}">
      <dgm:prSet phldrT="[Text]"/>
      <dgm:spPr/>
      <dgm:t>
        <a:bodyPr/>
        <a:lstStyle/>
        <a:p>
          <a:r>
            <a:rPr lang="cs-CZ" dirty="0"/>
            <a:t>v pracovní nebo jiné</a:t>
          </a:r>
        </a:p>
      </dgm:t>
    </dgm:pt>
    <dgm:pt modelId="{5ED8253B-1A0C-4FE9-961F-E455A35C1419}" type="parTrans" cxnId="{E6383952-A4D9-4A0B-B70F-29E756D35AA4}">
      <dgm:prSet/>
      <dgm:spPr/>
      <dgm:t>
        <a:bodyPr/>
        <a:lstStyle/>
        <a:p>
          <a:endParaRPr lang="cs-CZ"/>
        </a:p>
      </dgm:t>
    </dgm:pt>
    <dgm:pt modelId="{08CA95E0-AAE2-4DB1-A8F1-A0CE1218E97E}" type="sibTrans" cxnId="{E6383952-A4D9-4A0B-B70F-29E756D35AA4}">
      <dgm:prSet/>
      <dgm:spPr/>
      <dgm:t>
        <a:bodyPr/>
        <a:lstStyle/>
        <a:p>
          <a:endParaRPr lang="cs-CZ"/>
        </a:p>
      </dgm:t>
    </dgm:pt>
    <dgm:pt modelId="{9406CE8A-E9B6-4E07-B352-BE7F790E1B4A}">
      <dgm:prSet phldrT="[Text]"/>
      <dgm:spPr/>
      <dgm:t>
        <a:bodyPr/>
        <a:lstStyle/>
        <a:p>
          <a:r>
            <a:rPr lang="cs-CZ" dirty="0"/>
            <a:t>§ 113 odst. 4 ZP</a:t>
          </a:r>
        </a:p>
      </dgm:t>
    </dgm:pt>
    <dgm:pt modelId="{5E5536B4-B301-41EE-A5DB-BB285EAADCE9}" type="parTrans" cxnId="{E9EAF861-9B95-4F20-A0BB-49934D0DE369}">
      <dgm:prSet/>
      <dgm:spPr/>
      <dgm:t>
        <a:bodyPr/>
        <a:lstStyle/>
        <a:p>
          <a:endParaRPr lang="cs-CZ"/>
        </a:p>
      </dgm:t>
    </dgm:pt>
    <dgm:pt modelId="{6D6AD922-732B-46EE-B481-915A458B7921}" type="sibTrans" cxnId="{E9EAF861-9B95-4F20-A0BB-49934D0DE369}">
      <dgm:prSet/>
      <dgm:spPr/>
      <dgm:t>
        <a:bodyPr/>
        <a:lstStyle/>
        <a:p>
          <a:endParaRPr lang="cs-CZ"/>
        </a:p>
      </dgm:t>
    </dgm:pt>
    <dgm:pt modelId="{472767B7-31D1-4602-B7A4-F47AC697B1A8}" type="pres">
      <dgm:prSet presAssocID="{6B9EDF1C-5F72-46EA-A80C-7C692B859C29}" presName="hierChild1" presStyleCnt="0">
        <dgm:presLayoutVars>
          <dgm:orgChart val="1"/>
          <dgm:chPref val="1"/>
          <dgm:dir/>
          <dgm:animOne val="branch"/>
          <dgm:animLvl val="lvl"/>
          <dgm:resizeHandles/>
        </dgm:presLayoutVars>
      </dgm:prSet>
      <dgm:spPr/>
    </dgm:pt>
    <dgm:pt modelId="{50A30B6B-249B-4E9B-A450-AB85E768DE3B}" type="pres">
      <dgm:prSet presAssocID="{346D4767-3EAC-4A15-857B-FFD4BBB991BF}" presName="hierRoot1" presStyleCnt="0">
        <dgm:presLayoutVars>
          <dgm:hierBranch val="init"/>
        </dgm:presLayoutVars>
      </dgm:prSet>
      <dgm:spPr/>
    </dgm:pt>
    <dgm:pt modelId="{B98AA967-97B0-49D5-9BAC-3E85699D8578}" type="pres">
      <dgm:prSet presAssocID="{346D4767-3EAC-4A15-857B-FFD4BBB991BF}" presName="rootComposite1" presStyleCnt="0"/>
      <dgm:spPr/>
    </dgm:pt>
    <dgm:pt modelId="{03CDADCC-8010-4F11-A646-963B25D1D71F}" type="pres">
      <dgm:prSet presAssocID="{346D4767-3EAC-4A15-857B-FFD4BBB991BF}" presName="rootText1" presStyleLbl="node0" presStyleIdx="0" presStyleCnt="1">
        <dgm:presLayoutVars>
          <dgm:chPref val="3"/>
        </dgm:presLayoutVars>
      </dgm:prSet>
      <dgm:spPr/>
    </dgm:pt>
    <dgm:pt modelId="{58D81623-32CA-4766-B9B0-81C94AE3D6B8}" type="pres">
      <dgm:prSet presAssocID="{346D4767-3EAC-4A15-857B-FFD4BBB991BF}" presName="rootConnector1" presStyleLbl="node1" presStyleIdx="0" presStyleCnt="0"/>
      <dgm:spPr/>
    </dgm:pt>
    <dgm:pt modelId="{3D18889A-5692-49EB-9748-D86F0C0A35F0}" type="pres">
      <dgm:prSet presAssocID="{346D4767-3EAC-4A15-857B-FFD4BBB991BF}" presName="hierChild2" presStyleCnt="0"/>
      <dgm:spPr/>
    </dgm:pt>
    <dgm:pt modelId="{BB1BFB40-35B2-4D2F-A418-F4FEC9134FE7}" type="pres">
      <dgm:prSet presAssocID="{1AD048B4-E6D3-4285-B162-EE55CFF6067A}" presName="Name64" presStyleLbl="parChTrans1D2" presStyleIdx="0" presStyleCnt="3"/>
      <dgm:spPr/>
    </dgm:pt>
    <dgm:pt modelId="{DEC50177-1370-4FFD-A28A-AA196238F165}" type="pres">
      <dgm:prSet presAssocID="{3A33EB48-1DCD-4D9E-AF58-B522DE4AF30E}" presName="hierRoot2" presStyleCnt="0">
        <dgm:presLayoutVars>
          <dgm:hierBranch val="init"/>
        </dgm:presLayoutVars>
      </dgm:prSet>
      <dgm:spPr/>
    </dgm:pt>
    <dgm:pt modelId="{EC20049A-1B8E-4732-B55D-7254DD6DEAA9}" type="pres">
      <dgm:prSet presAssocID="{3A33EB48-1DCD-4D9E-AF58-B522DE4AF30E}" presName="rootComposite" presStyleCnt="0"/>
      <dgm:spPr/>
    </dgm:pt>
    <dgm:pt modelId="{44CA77D1-D760-4407-9867-B3E3FC0A786B}" type="pres">
      <dgm:prSet presAssocID="{3A33EB48-1DCD-4D9E-AF58-B522DE4AF30E}" presName="rootText" presStyleLbl="node2" presStyleIdx="0" presStyleCnt="3">
        <dgm:presLayoutVars>
          <dgm:chPref val="3"/>
        </dgm:presLayoutVars>
      </dgm:prSet>
      <dgm:spPr/>
    </dgm:pt>
    <dgm:pt modelId="{05EE9F41-60C3-4D4F-AC94-F923001ADD72}" type="pres">
      <dgm:prSet presAssocID="{3A33EB48-1DCD-4D9E-AF58-B522DE4AF30E}" presName="rootConnector" presStyleLbl="node2" presStyleIdx="0" presStyleCnt="3"/>
      <dgm:spPr/>
    </dgm:pt>
    <dgm:pt modelId="{64292C0C-E4CA-4AD4-A1EB-E16AADA4F2F8}" type="pres">
      <dgm:prSet presAssocID="{3A33EB48-1DCD-4D9E-AF58-B522DE4AF30E}" presName="hierChild4" presStyleCnt="0"/>
      <dgm:spPr/>
    </dgm:pt>
    <dgm:pt modelId="{C327B23F-46D1-4694-BD35-669838324E42}" type="pres">
      <dgm:prSet presAssocID="{22B60A30-1D33-455A-9E97-0B915AAD8E33}" presName="Name64" presStyleLbl="parChTrans1D3" presStyleIdx="0" presStyleCnt="3"/>
      <dgm:spPr/>
    </dgm:pt>
    <dgm:pt modelId="{391F722F-EE8A-4EBF-9D4A-A4DBAD930339}" type="pres">
      <dgm:prSet presAssocID="{50C599E0-4924-4ABC-8A57-9CA9AF3B1C4C}" presName="hierRoot2" presStyleCnt="0">
        <dgm:presLayoutVars>
          <dgm:hierBranch val="init"/>
        </dgm:presLayoutVars>
      </dgm:prSet>
      <dgm:spPr/>
    </dgm:pt>
    <dgm:pt modelId="{CE366FB0-76C0-461E-8D6D-11CF6A83DA0B}" type="pres">
      <dgm:prSet presAssocID="{50C599E0-4924-4ABC-8A57-9CA9AF3B1C4C}" presName="rootComposite" presStyleCnt="0"/>
      <dgm:spPr/>
    </dgm:pt>
    <dgm:pt modelId="{73BD07B0-0CA8-4107-9FEA-5BD8FD0D6981}" type="pres">
      <dgm:prSet presAssocID="{50C599E0-4924-4ABC-8A57-9CA9AF3B1C4C}" presName="rootText" presStyleLbl="node3" presStyleIdx="0" presStyleCnt="3">
        <dgm:presLayoutVars>
          <dgm:chPref val="3"/>
        </dgm:presLayoutVars>
      </dgm:prSet>
      <dgm:spPr/>
    </dgm:pt>
    <dgm:pt modelId="{6D891796-8C5A-4F27-B73A-7ABDEA4B3514}" type="pres">
      <dgm:prSet presAssocID="{50C599E0-4924-4ABC-8A57-9CA9AF3B1C4C}" presName="rootConnector" presStyleLbl="node3" presStyleIdx="0" presStyleCnt="3"/>
      <dgm:spPr/>
    </dgm:pt>
    <dgm:pt modelId="{5D81E365-AB23-49BB-A661-2B3533F9E8F6}" type="pres">
      <dgm:prSet presAssocID="{50C599E0-4924-4ABC-8A57-9CA9AF3B1C4C}" presName="hierChild4" presStyleCnt="0"/>
      <dgm:spPr/>
    </dgm:pt>
    <dgm:pt modelId="{07CA3167-0721-49C1-9D19-EB7C8C776E26}" type="pres">
      <dgm:prSet presAssocID="{5ED8253B-1A0C-4FE9-961F-E455A35C1419}" presName="Name64" presStyleLbl="parChTrans1D4" presStyleIdx="0" presStyleCnt="2"/>
      <dgm:spPr/>
    </dgm:pt>
    <dgm:pt modelId="{39ED9911-A7E0-4F26-8F1C-36449A0BD4F9}" type="pres">
      <dgm:prSet presAssocID="{5F2006D4-8A0E-480E-93DE-0A8C99A16D1D}" presName="hierRoot2" presStyleCnt="0">
        <dgm:presLayoutVars>
          <dgm:hierBranch val="init"/>
        </dgm:presLayoutVars>
      </dgm:prSet>
      <dgm:spPr/>
    </dgm:pt>
    <dgm:pt modelId="{85745747-BCBE-41B2-9A1D-10F125768F6A}" type="pres">
      <dgm:prSet presAssocID="{5F2006D4-8A0E-480E-93DE-0A8C99A16D1D}" presName="rootComposite" presStyleCnt="0"/>
      <dgm:spPr/>
    </dgm:pt>
    <dgm:pt modelId="{076BD4E2-AF13-44A1-A544-CDF732D8CD5D}" type="pres">
      <dgm:prSet presAssocID="{5F2006D4-8A0E-480E-93DE-0A8C99A16D1D}" presName="rootText" presStyleLbl="node4" presStyleIdx="0" presStyleCnt="2">
        <dgm:presLayoutVars>
          <dgm:chPref val="3"/>
        </dgm:presLayoutVars>
      </dgm:prSet>
      <dgm:spPr/>
    </dgm:pt>
    <dgm:pt modelId="{AD691C8C-592D-4B44-9018-EE49D13E133F}" type="pres">
      <dgm:prSet presAssocID="{5F2006D4-8A0E-480E-93DE-0A8C99A16D1D}" presName="rootConnector" presStyleLbl="node4" presStyleIdx="0" presStyleCnt="2"/>
      <dgm:spPr/>
    </dgm:pt>
    <dgm:pt modelId="{2F3D0F99-F5D5-481D-9A10-206ABE70FFA1}" type="pres">
      <dgm:prSet presAssocID="{5F2006D4-8A0E-480E-93DE-0A8C99A16D1D}" presName="hierChild4" presStyleCnt="0"/>
      <dgm:spPr/>
    </dgm:pt>
    <dgm:pt modelId="{3919A6DF-5F1D-4C3F-BC41-04CA3BDFE726}" type="pres">
      <dgm:prSet presAssocID="{5F2006D4-8A0E-480E-93DE-0A8C99A16D1D}" presName="hierChild5" presStyleCnt="0"/>
      <dgm:spPr/>
    </dgm:pt>
    <dgm:pt modelId="{497BEED7-501A-43F8-BEEC-F2DEBBCD60D3}" type="pres">
      <dgm:prSet presAssocID="{50C599E0-4924-4ABC-8A57-9CA9AF3B1C4C}" presName="hierChild5" presStyleCnt="0"/>
      <dgm:spPr/>
    </dgm:pt>
    <dgm:pt modelId="{4F8A355B-A1A4-4DCE-93FD-DA45215D18BB}" type="pres">
      <dgm:prSet presAssocID="{3A33EB48-1DCD-4D9E-AF58-B522DE4AF30E}" presName="hierChild5" presStyleCnt="0"/>
      <dgm:spPr/>
    </dgm:pt>
    <dgm:pt modelId="{ED4ABE32-1E27-436B-83F7-FC8A79D8834A}" type="pres">
      <dgm:prSet presAssocID="{D5CFEAC6-3B6A-4590-BA6E-746FFBCDD377}" presName="Name64" presStyleLbl="parChTrans1D2" presStyleIdx="1" presStyleCnt="3"/>
      <dgm:spPr/>
    </dgm:pt>
    <dgm:pt modelId="{EE272693-92B2-4AA7-A113-47C6AA1B7387}" type="pres">
      <dgm:prSet presAssocID="{FD3FF4A7-3D8A-49BA-BC7A-45445195DFAE}" presName="hierRoot2" presStyleCnt="0">
        <dgm:presLayoutVars>
          <dgm:hierBranch val="init"/>
        </dgm:presLayoutVars>
      </dgm:prSet>
      <dgm:spPr/>
    </dgm:pt>
    <dgm:pt modelId="{356788A4-83B4-41F3-84F9-EC541D54A57A}" type="pres">
      <dgm:prSet presAssocID="{FD3FF4A7-3D8A-49BA-BC7A-45445195DFAE}" presName="rootComposite" presStyleCnt="0"/>
      <dgm:spPr/>
    </dgm:pt>
    <dgm:pt modelId="{27D9A27B-4B00-462D-A8C6-605D5FC2D592}" type="pres">
      <dgm:prSet presAssocID="{FD3FF4A7-3D8A-49BA-BC7A-45445195DFAE}" presName="rootText" presStyleLbl="node2" presStyleIdx="1" presStyleCnt="3">
        <dgm:presLayoutVars>
          <dgm:chPref val="3"/>
        </dgm:presLayoutVars>
      </dgm:prSet>
      <dgm:spPr/>
    </dgm:pt>
    <dgm:pt modelId="{2DC59E97-2A16-4A3C-BB4A-2AEBF30BDF05}" type="pres">
      <dgm:prSet presAssocID="{FD3FF4A7-3D8A-49BA-BC7A-45445195DFAE}" presName="rootConnector" presStyleLbl="node2" presStyleIdx="1" presStyleCnt="3"/>
      <dgm:spPr/>
    </dgm:pt>
    <dgm:pt modelId="{EF37A1A8-CADC-45E3-A696-A40C3A76AAE3}" type="pres">
      <dgm:prSet presAssocID="{FD3FF4A7-3D8A-49BA-BC7A-45445195DFAE}" presName="hierChild4" presStyleCnt="0"/>
      <dgm:spPr/>
    </dgm:pt>
    <dgm:pt modelId="{B914F461-00F1-4049-9179-ECBFD68BDEF3}" type="pres">
      <dgm:prSet presAssocID="{B513648A-8D18-4442-9E48-385283D94964}" presName="Name64" presStyleLbl="parChTrans1D3" presStyleIdx="1" presStyleCnt="3"/>
      <dgm:spPr/>
    </dgm:pt>
    <dgm:pt modelId="{876C9854-E726-4408-9657-A14900B8500F}" type="pres">
      <dgm:prSet presAssocID="{68F56BFC-1EEB-4D1D-B051-BDB8AD57F04A}" presName="hierRoot2" presStyleCnt="0">
        <dgm:presLayoutVars>
          <dgm:hierBranch val="init"/>
        </dgm:presLayoutVars>
      </dgm:prSet>
      <dgm:spPr/>
    </dgm:pt>
    <dgm:pt modelId="{807907A9-2095-4841-BFD0-5F33F517DCAD}" type="pres">
      <dgm:prSet presAssocID="{68F56BFC-1EEB-4D1D-B051-BDB8AD57F04A}" presName="rootComposite" presStyleCnt="0"/>
      <dgm:spPr/>
    </dgm:pt>
    <dgm:pt modelId="{05E55FEC-B3E2-4670-B339-926DD1968A7D}" type="pres">
      <dgm:prSet presAssocID="{68F56BFC-1EEB-4D1D-B051-BDB8AD57F04A}" presName="rootText" presStyleLbl="node3" presStyleIdx="1" presStyleCnt="3">
        <dgm:presLayoutVars>
          <dgm:chPref val="3"/>
        </dgm:presLayoutVars>
      </dgm:prSet>
      <dgm:spPr/>
    </dgm:pt>
    <dgm:pt modelId="{DA0298D0-A32D-48E9-A1B6-F202ECF33DF8}" type="pres">
      <dgm:prSet presAssocID="{68F56BFC-1EEB-4D1D-B051-BDB8AD57F04A}" presName="rootConnector" presStyleLbl="node3" presStyleIdx="1" presStyleCnt="3"/>
      <dgm:spPr/>
    </dgm:pt>
    <dgm:pt modelId="{A468A047-0B77-46C8-9B11-47C1DCADA6CA}" type="pres">
      <dgm:prSet presAssocID="{68F56BFC-1EEB-4D1D-B051-BDB8AD57F04A}" presName="hierChild4" presStyleCnt="0"/>
      <dgm:spPr/>
    </dgm:pt>
    <dgm:pt modelId="{55539F7D-24F0-424A-8FAA-B1EEC881EAF0}" type="pres">
      <dgm:prSet presAssocID="{68F56BFC-1EEB-4D1D-B051-BDB8AD57F04A}" presName="hierChild5" presStyleCnt="0"/>
      <dgm:spPr/>
    </dgm:pt>
    <dgm:pt modelId="{584111DD-0CAF-4F17-842A-65868249CE4F}" type="pres">
      <dgm:prSet presAssocID="{FD3FF4A7-3D8A-49BA-BC7A-45445195DFAE}" presName="hierChild5" presStyleCnt="0"/>
      <dgm:spPr/>
    </dgm:pt>
    <dgm:pt modelId="{264104DA-2FC4-4C4E-82C9-122D0BEB5743}" type="pres">
      <dgm:prSet presAssocID="{D22D39AB-1EF7-4F47-B8DD-C883F274B2A6}" presName="Name64" presStyleLbl="parChTrans1D2" presStyleIdx="2" presStyleCnt="3"/>
      <dgm:spPr/>
    </dgm:pt>
    <dgm:pt modelId="{16D8E8FD-B4FB-4EC1-B7FE-B98A9C6B28BB}" type="pres">
      <dgm:prSet presAssocID="{3A6754D4-9020-4E69-8470-8579FB019CCA}" presName="hierRoot2" presStyleCnt="0">
        <dgm:presLayoutVars>
          <dgm:hierBranch val="init"/>
        </dgm:presLayoutVars>
      </dgm:prSet>
      <dgm:spPr/>
    </dgm:pt>
    <dgm:pt modelId="{6FE23694-BB7C-4990-BD47-65FEAE6113AC}" type="pres">
      <dgm:prSet presAssocID="{3A6754D4-9020-4E69-8470-8579FB019CCA}" presName="rootComposite" presStyleCnt="0"/>
      <dgm:spPr/>
    </dgm:pt>
    <dgm:pt modelId="{AC2A78DE-3FBA-4686-888A-812C588C07A7}" type="pres">
      <dgm:prSet presAssocID="{3A6754D4-9020-4E69-8470-8579FB019CCA}" presName="rootText" presStyleLbl="node2" presStyleIdx="2" presStyleCnt="3">
        <dgm:presLayoutVars>
          <dgm:chPref val="3"/>
        </dgm:presLayoutVars>
      </dgm:prSet>
      <dgm:spPr/>
    </dgm:pt>
    <dgm:pt modelId="{B14FAE59-52B5-43AE-BA12-A96BB2862EE8}" type="pres">
      <dgm:prSet presAssocID="{3A6754D4-9020-4E69-8470-8579FB019CCA}" presName="rootConnector" presStyleLbl="node2" presStyleIdx="2" presStyleCnt="3"/>
      <dgm:spPr/>
    </dgm:pt>
    <dgm:pt modelId="{5A038A3A-4E33-407C-B958-28E702226B97}" type="pres">
      <dgm:prSet presAssocID="{3A6754D4-9020-4E69-8470-8579FB019CCA}" presName="hierChild4" presStyleCnt="0"/>
      <dgm:spPr/>
    </dgm:pt>
    <dgm:pt modelId="{96D57260-B21C-4D6C-9404-6F6210F00467}" type="pres">
      <dgm:prSet presAssocID="{19B6121E-D7BD-40D1-A20A-E26CBC843869}" presName="Name64" presStyleLbl="parChTrans1D3" presStyleIdx="2" presStyleCnt="3"/>
      <dgm:spPr/>
    </dgm:pt>
    <dgm:pt modelId="{D4206E56-34D8-49F0-80DA-854FEE0BF98A}" type="pres">
      <dgm:prSet presAssocID="{9C1CC920-EA40-44B3-A23E-BF077CBBDBE0}" presName="hierRoot2" presStyleCnt="0">
        <dgm:presLayoutVars>
          <dgm:hierBranch val="init"/>
        </dgm:presLayoutVars>
      </dgm:prSet>
      <dgm:spPr/>
    </dgm:pt>
    <dgm:pt modelId="{7384C8DC-A5BF-47F2-8966-F3072F606B13}" type="pres">
      <dgm:prSet presAssocID="{9C1CC920-EA40-44B3-A23E-BF077CBBDBE0}" presName="rootComposite" presStyleCnt="0"/>
      <dgm:spPr/>
    </dgm:pt>
    <dgm:pt modelId="{31BDB56B-6A0B-4BB8-9AB4-03CE9FB95F12}" type="pres">
      <dgm:prSet presAssocID="{9C1CC920-EA40-44B3-A23E-BF077CBBDBE0}" presName="rootText" presStyleLbl="node3" presStyleIdx="2" presStyleCnt="3">
        <dgm:presLayoutVars>
          <dgm:chPref val="3"/>
        </dgm:presLayoutVars>
      </dgm:prSet>
      <dgm:spPr/>
    </dgm:pt>
    <dgm:pt modelId="{C53D26AD-1B8E-4D99-882B-A53AF4A12C17}" type="pres">
      <dgm:prSet presAssocID="{9C1CC920-EA40-44B3-A23E-BF077CBBDBE0}" presName="rootConnector" presStyleLbl="node3" presStyleIdx="2" presStyleCnt="3"/>
      <dgm:spPr/>
    </dgm:pt>
    <dgm:pt modelId="{0FE32FDC-5B0A-4AB0-8BF0-389664B1D297}" type="pres">
      <dgm:prSet presAssocID="{9C1CC920-EA40-44B3-A23E-BF077CBBDBE0}" presName="hierChild4" presStyleCnt="0"/>
      <dgm:spPr/>
    </dgm:pt>
    <dgm:pt modelId="{C9188C88-3D1A-4D2F-A3F1-1C6790B23262}" type="pres">
      <dgm:prSet presAssocID="{5E5536B4-B301-41EE-A5DB-BB285EAADCE9}" presName="Name64" presStyleLbl="parChTrans1D4" presStyleIdx="1" presStyleCnt="2"/>
      <dgm:spPr/>
    </dgm:pt>
    <dgm:pt modelId="{5BAAD33C-55D6-44ED-99F5-2CC62D366C4A}" type="pres">
      <dgm:prSet presAssocID="{9406CE8A-E9B6-4E07-B352-BE7F790E1B4A}" presName="hierRoot2" presStyleCnt="0">
        <dgm:presLayoutVars>
          <dgm:hierBranch val="init"/>
        </dgm:presLayoutVars>
      </dgm:prSet>
      <dgm:spPr/>
    </dgm:pt>
    <dgm:pt modelId="{0694FDDF-11D4-44C7-AAA2-4360184224AA}" type="pres">
      <dgm:prSet presAssocID="{9406CE8A-E9B6-4E07-B352-BE7F790E1B4A}" presName="rootComposite" presStyleCnt="0"/>
      <dgm:spPr/>
    </dgm:pt>
    <dgm:pt modelId="{50655935-244D-4746-9ABC-E08E5B7EC018}" type="pres">
      <dgm:prSet presAssocID="{9406CE8A-E9B6-4E07-B352-BE7F790E1B4A}" presName="rootText" presStyleLbl="node4" presStyleIdx="1" presStyleCnt="2">
        <dgm:presLayoutVars>
          <dgm:chPref val="3"/>
        </dgm:presLayoutVars>
      </dgm:prSet>
      <dgm:spPr/>
    </dgm:pt>
    <dgm:pt modelId="{7EE83308-84DD-4553-B940-DACDEA315083}" type="pres">
      <dgm:prSet presAssocID="{9406CE8A-E9B6-4E07-B352-BE7F790E1B4A}" presName="rootConnector" presStyleLbl="node4" presStyleIdx="1" presStyleCnt="2"/>
      <dgm:spPr/>
    </dgm:pt>
    <dgm:pt modelId="{561F08C4-C0B5-4A48-84C8-C848291FF253}" type="pres">
      <dgm:prSet presAssocID="{9406CE8A-E9B6-4E07-B352-BE7F790E1B4A}" presName="hierChild4" presStyleCnt="0"/>
      <dgm:spPr/>
    </dgm:pt>
    <dgm:pt modelId="{BFA9913F-9E5B-4864-9C35-D625FFAF7C44}" type="pres">
      <dgm:prSet presAssocID="{9406CE8A-E9B6-4E07-B352-BE7F790E1B4A}" presName="hierChild5" presStyleCnt="0"/>
      <dgm:spPr/>
    </dgm:pt>
    <dgm:pt modelId="{BED394BC-15AD-4E67-A497-2B064E8A5F34}" type="pres">
      <dgm:prSet presAssocID="{9C1CC920-EA40-44B3-A23E-BF077CBBDBE0}" presName="hierChild5" presStyleCnt="0"/>
      <dgm:spPr/>
    </dgm:pt>
    <dgm:pt modelId="{4A979EA5-A684-4C43-AD77-649B20CA7E47}" type="pres">
      <dgm:prSet presAssocID="{3A6754D4-9020-4E69-8470-8579FB019CCA}" presName="hierChild5" presStyleCnt="0"/>
      <dgm:spPr/>
    </dgm:pt>
    <dgm:pt modelId="{399E5F14-C755-48FE-A4BB-C92C0ED9D1C8}" type="pres">
      <dgm:prSet presAssocID="{346D4767-3EAC-4A15-857B-FFD4BBB991BF}" presName="hierChild3" presStyleCnt="0"/>
      <dgm:spPr/>
    </dgm:pt>
  </dgm:ptLst>
  <dgm:cxnLst>
    <dgm:cxn modelId="{A17F2000-5114-41B6-80BA-6426293F9E34}" type="presOf" srcId="{50C599E0-4924-4ABC-8A57-9CA9AF3B1C4C}" destId="{73BD07B0-0CA8-4107-9FEA-5BD8FD0D6981}" srcOrd="0" destOrd="0" presId="urn:microsoft.com/office/officeart/2009/3/layout/HorizontalOrganizationChart"/>
    <dgm:cxn modelId="{85C4F504-ECB0-453D-A1A4-5C5124E60ECD}" type="presOf" srcId="{9406CE8A-E9B6-4E07-B352-BE7F790E1B4A}" destId="{50655935-244D-4746-9ABC-E08E5B7EC018}" srcOrd="0" destOrd="0" presId="urn:microsoft.com/office/officeart/2009/3/layout/HorizontalOrganizationChart"/>
    <dgm:cxn modelId="{9B2F0813-1EB1-42F2-BF19-97159ADDADAD}" type="presOf" srcId="{9C1CC920-EA40-44B3-A23E-BF077CBBDBE0}" destId="{C53D26AD-1B8E-4D99-882B-A53AF4A12C17}" srcOrd="1" destOrd="0" presId="urn:microsoft.com/office/officeart/2009/3/layout/HorizontalOrganizationChart"/>
    <dgm:cxn modelId="{DCC7EA31-9721-4371-AB46-D5E9A149849C}" type="presOf" srcId="{D5CFEAC6-3B6A-4590-BA6E-746FFBCDD377}" destId="{ED4ABE32-1E27-436B-83F7-FC8A79D8834A}" srcOrd="0" destOrd="0" presId="urn:microsoft.com/office/officeart/2009/3/layout/HorizontalOrganizationChart"/>
    <dgm:cxn modelId="{75CC2A34-FB9C-413F-AB3F-6C04DB074F5C}" type="presOf" srcId="{D22D39AB-1EF7-4F47-B8DD-C883F274B2A6}" destId="{264104DA-2FC4-4C4E-82C9-122D0BEB5743}" srcOrd="0" destOrd="0" presId="urn:microsoft.com/office/officeart/2009/3/layout/HorizontalOrganizationChart"/>
    <dgm:cxn modelId="{0C892838-F5AD-4FCD-ABD9-EAB5A933549F}" type="presOf" srcId="{68F56BFC-1EEB-4D1D-B051-BDB8AD57F04A}" destId="{05E55FEC-B3E2-4670-B339-926DD1968A7D}" srcOrd="0" destOrd="0" presId="urn:microsoft.com/office/officeart/2009/3/layout/HorizontalOrganizationChart"/>
    <dgm:cxn modelId="{E656035E-023D-4F51-8481-8738ED900BD3}" type="presOf" srcId="{1AD048B4-E6D3-4285-B162-EE55CFF6067A}" destId="{BB1BFB40-35B2-4D2F-A418-F4FEC9134FE7}" srcOrd="0" destOrd="0" presId="urn:microsoft.com/office/officeart/2009/3/layout/HorizontalOrganizationChart"/>
    <dgm:cxn modelId="{E9EAF861-9B95-4F20-A0BB-49934D0DE369}" srcId="{9C1CC920-EA40-44B3-A23E-BF077CBBDBE0}" destId="{9406CE8A-E9B6-4E07-B352-BE7F790E1B4A}" srcOrd="0" destOrd="0" parTransId="{5E5536B4-B301-41EE-A5DB-BB285EAADCE9}" sibTransId="{6D6AD922-732B-46EE-B481-915A458B7921}"/>
    <dgm:cxn modelId="{2778B962-5C7D-4B55-8058-9B0708097E5B}" type="presOf" srcId="{5ED8253B-1A0C-4FE9-961F-E455A35C1419}" destId="{07CA3167-0721-49C1-9D19-EB7C8C776E26}" srcOrd="0" destOrd="0" presId="urn:microsoft.com/office/officeart/2009/3/layout/HorizontalOrganizationChart"/>
    <dgm:cxn modelId="{21A38C46-942D-488B-B21D-35BB56149E10}" type="presOf" srcId="{68F56BFC-1EEB-4D1D-B051-BDB8AD57F04A}" destId="{DA0298D0-A32D-48E9-A1B6-F202ECF33DF8}" srcOrd="1" destOrd="0" presId="urn:microsoft.com/office/officeart/2009/3/layout/HorizontalOrganizationChart"/>
    <dgm:cxn modelId="{116ACE4B-3706-4A7F-B0CD-F3F3C4A2C4BD}" type="presOf" srcId="{3A33EB48-1DCD-4D9E-AF58-B522DE4AF30E}" destId="{44CA77D1-D760-4407-9867-B3E3FC0A786B}" srcOrd="0" destOrd="0" presId="urn:microsoft.com/office/officeart/2009/3/layout/HorizontalOrganizationChart"/>
    <dgm:cxn modelId="{39AD6D6E-7669-419C-BBF9-3579E3CC4162}" type="presOf" srcId="{50C599E0-4924-4ABC-8A57-9CA9AF3B1C4C}" destId="{6D891796-8C5A-4F27-B73A-7ABDEA4B3514}" srcOrd="1" destOrd="0" presId="urn:microsoft.com/office/officeart/2009/3/layout/HorizontalOrganizationChart"/>
    <dgm:cxn modelId="{62576E70-8F9D-4463-8847-1E0C25B29B81}" type="presOf" srcId="{346D4767-3EAC-4A15-857B-FFD4BBB991BF}" destId="{58D81623-32CA-4766-B9B0-81C94AE3D6B8}" srcOrd="1" destOrd="0" presId="urn:microsoft.com/office/officeart/2009/3/layout/HorizontalOrganizationChart"/>
    <dgm:cxn modelId="{E6383952-A4D9-4A0B-B70F-29E756D35AA4}" srcId="{50C599E0-4924-4ABC-8A57-9CA9AF3B1C4C}" destId="{5F2006D4-8A0E-480E-93DE-0A8C99A16D1D}" srcOrd="0" destOrd="0" parTransId="{5ED8253B-1A0C-4FE9-961F-E455A35C1419}" sibTransId="{08CA95E0-AAE2-4DB1-A8F1-A0CE1218E97E}"/>
    <dgm:cxn modelId="{A673B45A-41DA-4E28-8B1B-5AE80C076B73}" srcId="{FD3FF4A7-3D8A-49BA-BC7A-45445195DFAE}" destId="{68F56BFC-1EEB-4D1D-B051-BDB8AD57F04A}" srcOrd="0" destOrd="0" parTransId="{B513648A-8D18-4442-9E48-385283D94964}" sibTransId="{F2A624EE-59C9-41D4-A5B3-C81F8102CCBC}"/>
    <dgm:cxn modelId="{ED29F57A-9F16-4E81-BEE0-4B15672EC1F7}" type="presOf" srcId="{19B6121E-D7BD-40D1-A20A-E26CBC843869}" destId="{96D57260-B21C-4D6C-9404-6F6210F00467}" srcOrd="0" destOrd="0" presId="urn:microsoft.com/office/officeart/2009/3/layout/HorizontalOrganizationChart"/>
    <dgm:cxn modelId="{B51A0081-5CB4-47E3-93E1-7A953F0072D8}" type="presOf" srcId="{6B9EDF1C-5F72-46EA-A80C-7C692B859C29}" destId="{472767B7-31D1-4602-B7A4-F47AC697B1A8}" srcOrd="0" destOrd="0" presId="urn:microsoft.com/office/officeart/2009/3/layout/HorizontalOrganizationChart"/>
    <dgm:cxn modelId="{DBD01E8E-BCDE-4366-AC2B-67CCD7E15F7C}" type="presOf" srcId="{FD3FF4A7-3D8A-49BA-BC7A-45445195DFAE}" destId="{27D9A27B-4B00-462D-A8C6-605D5FC2D592}" srcOrd="0" destOrd="0" presId="urn:microsoft.com/office/officeart/2009/3/layout/HorizontalOrganizationChart"/>
    <dgm:cxn modelId="{7887E691-F7E8-4AC6-9404-46EC408E002E}" srcId="{346D4767-3EAC-4A15-857B-FFD4BBB991BF}" destId="{3A33EB48-1DCD-4D9E-AF58-B522DE4AF30E}" srcOrd="0" destOrd="0" parTransId="{1AD048B4-E6D3-4285-B162-EE55CFF6067A}" sibTransId="{22743195-409D-42BF-A015-11DF415296C7}"/>
    <dgm:cxn modelId="{FF5E26A3-8304-4D29-B2FE-B566BF74890F}" type="presOf" srcId="{5E5536B4-B301-41EE-A5DB-BB285EAADCE9}" destId="{C9188C88-3D1A-4D2F-A3F1-1C6790B23262}" srcOrd="0" destOrd="0" presId="urn:microsoft.com/office/officeart/2009/3/layout/HorizontalOrganizationChart"/>
    <dgm:cxn modelId="{397670A3-B7D3-41DF-8ECA-D3073746D3F8}" type="presOf" srcId="{3A6754D4-9020-4E69-8470-8579FB019CCA}" destId="{AC2A78DE-3FBA-4686-888A-812C588C07A7}" srcOrd="0" destOrd="0" presId="urn:microsoft.com/office/officeart/2009/3/layout/HorizontalOrganizationChart"/>
    <dgm:cxn modelId="{CF0EE7AC-01CC-4AA4-AA24-416E04ACE007}" type="presOf" srcId="{3A33EB48-1DCD-4D9E-AF58-B522DE4AF30E}" destId="{05EE9F41-60C3-4D4F-AC94-F923001ADD72}" srcOrd="1" destOrd="0" presId="urn:microsoft.com/office/officeart/2009/3/layout/HorizontalOrganizationChart"/>
    <dgm:cxn modelId="{C88ED7AE-D499-4981-A62A-2A8F162FA600}" type="presOf" srcId="{346D4767-3EAC-4A15-857B-FFD4BBB991BF}" destId="{03CDADCC-8010-4F11-A646-963B25D1D71F}" srcOrd="0" destOrd="0" presId="urn:microsoft.com/office/officeart/2009/3/layout/HorizontalOrganizationChart"/>
    <dgm:cxn modelId="{3F3E05B2-B86C-4C88-B969-83F6CA3D5678}" type="presOf" srcId="{FD3FF4A7-3D8A-49BA-BC7A-45445195DFAE}" destId="{2DC59E97-2A16-4A3C-BB4A-2AEBF30BDF05}" srcOrd="1" destOrd="0" presId="urn:microsoft.com/office/officeart/2009/3/layout/HorizontalOrganizationChart"/>
    <dgm:cxn modelId="{6E2CFFC8-028C-4E9E-84B9-FF72230E3620}" type="presOf" srcId="{5F2006D4-8A0E-480E-93DE-0A8C99A16D1D}" destId="{076BD4E2-AF13-44A1-A544-CDF732D8CD5D}" srcOrd="0" destOrd="0" presId="urn:microsoft.com/office/officeart/2009/3/layout/HorizontalOrganizationChart"/>
    <dgm:cxn modelId="{83F5ADCD-0ACF-4AE6-94D3-89D2960D18F1}" type="presOf" srcId="{B513648A-8D18-4442-9E48-385283D94964}" destId="{B914F461-00F1-4049-9179-ECBFD68BDEF3}" srcOrd="0" destOrd="0" presId="urn:microsoft.com/office/officeart/2009/3/layout/HorizontalOrganizationChart"/>
    <dgm:cxn modelId="{78AAB9CE-DCFB-41C6-B520-C336A5DAD331}" srcId="{346D4767-3EAC-4A15-857B-FFD4BBB991BF}" destId="{FD3FF4A7-3D8A-49BA-BC7A-45445195DFAE}" srcOrd="1" destOrd="0" parTransId="{D5CFEAC6-3B6A-4590-BA6E-746FFBCDD377}" sibTransId="{AED10899-8E80-4E5B-914C-F5102B31AA20}"/>
    <dgm:cxn modelId="{128E22D0-E84C-47B6-83AC-4B9E7F0A276B}" srcId="{346D4767-3EAC-4A15-857B-FFD4BBB991BF}" destId="{3A6754D4-9020-4E69-8470-8579FB019CCA}" srcOrd="2" destOrd="0" parTransId="{D22D39AB-1EF7-4F47-B8DD-C883F274B2A6}" sibTransId="{C9341753-0F33-4F1C-B1BF-AE75ACE27D18}"/>
    <dgm:cxn modelId="{4CB024D8-2F0A-45C5-B076-AFCA1A03C169}" srcId="{6B9EDF1C-5F72-46EA-A80C-7C692B859C29}" destId="{346D4767-3EAC-4A15-857B-FFD4BBB991BF}" srcOrd="0" destOrd="0" parTransId="{A2332581-ECA3-48AD-A5BC-7E2723B504E5}" sibTransId="{5752472A-FA50-4732-BAC6-1C4331265113}"/>
    <dgm:cxn modelId="{724C7BDB-6313-4422-91E9-21F627D99C46}" srcId="{3A33EB48-1DCD-4D9E-AF58-B522DE4AF30E}" destId="{50C599E0-4924-4ABC-8A57-9CA9AF3B1C4C}" srcOrd="0" destOrd="0" parTransId="{22B60A30-1D33-455A-9E97-0B915AAD8E33}" sibTransId="{2646713A-062C-4D98-914D-0F6273B75DF2}"/>
    <dgm:cxn modelId="{117505DF-9C14-4F7A-B9DB-0145ABD35C78}" type="presOf" srcId="{3A6754D4-9020-4E69-8470-8579FB019CCA}" destId="{B14FAE59-52B5-43AE-BA12-A96BB2862EE8}" srcOrd="1" destOrd="0" presId="urn:microsoft.com/office/officeart/2009/3/layout/HorizontalOrganizationChart"/>
    <dgm:cxn modelId="{BF9107E0-EA97-42EF-BCEF-442A7F961BBD}" type="presOf" srcId="{9C1CC920-EA40-44B3-A23E-BF077CBBDBE0}" destId="{31BDB56B-6A0B-4BB8-9AB4-03CE9FB95F12}" srcOrd="0" destOrd="0" presId="urn:microsoft.com/office/officeart/2009/3/layout/HorizontalOrganizationChart"/>
    <dgm:cxn modelId="{72AB9FE4-1A43-4E61-9108-7C8D9D0D4C73}" type="presOf" srcId="{5F2006D4-8A0E-480E-93DE-0A8C99A16D1D}" destId="{AD691C8C-592D-4B44-9018-EE49D13E133F}" srcOrd="1" destOrd="0" presId="urn:microsoft.com/office/officeart/2009/3/layout/HorizontalOrganizationChart"/>
    <dgm:cxn modelId="{0E0012EA-EC9F-430B-9CAD-50FD535EA17C}" type="presOf" srcId="{9406CE8A-E9B6-4E07-B352-BE7F790E1B4A}" destId="{7EE83308-84DD-4553-B940-DACDEA315083}" srcOrd="1" destOrd="0" presId="urn:microsoft.com/office/officeart/2009/3/layout/HorizontalOrganizationChart"/>
    <dgm:cxn modelId="{DD5079ED-6D8E-4F29-87F5-938EF4A2488E}" srcId="{3A6754D4-9020-4E69-8470-8579FB019CCA}" destId="{9C1CC920-EA40-44B3-A23E-BF077CBBDBE0}" srcOrd="0" destOrd="0" parTransId="{19B6121E-D7BD-40D1-A20A-E26CBC843869}" sibTransId="{2B83A1C6-2757-4C24-B7A9-129293041762}"/>
    <dgm:cxn modelId="{C4F880F1-8B20-4023-A11F-4D558971A8D1}" type="presOf" srcId="{22B60A30-1D33-455A-9E97-0B915AAD8E33}" destId="{C327B23F-46D1-4694-BD35-669838324E42}" srcOrd="0" destOrd="0" presId="urn:microsoft.com/office/officeart/2009/3/layout/HorizontalOrganizationChart"/>
    <dgm:cxn modelId="{BD1A13C1-2DFE-407F-91E6-EEDDEEBEC69F}" type="presParOf" srcId="{472767B7-31D1-4602-B7A4-F47AC697B1A8}" destId="{50A30B6B-249B-4E9B-A450-AB85E768DE3B}" srcOrd="0" destOrd="0" presId="urn:microsoft.com/office/officeart/2009/3/layout/HorizontalOrganizationChart"/>
    <dgm:cxn modelId="{29ADE1FF-0FFE-45D7-B6CF-345E514B5BDD}" type="presParOf" srcId="{50A30B6B-249B-4E9B-A450-AB85E768DE3B}" destId="{B98AA967-97B0-49D5-9BAC-3E85699D8578}" srcOrd="0" destOrd="0" presId="urn:microsoft.com/office/officeart/2009/3/layout/HorizontalOrganizationChart"/>
    <dgm:cxn modelId="{A35C1997-1F82-4E0F-8E12-57D003AC0801}" type="presParOf" srcId="{B98AA967-97B0-49D5-9BAC-3E85699D8578}" destId="{03CDADCC-8010-4F11-A646-963B25D1D71F}" srcOrd="0" destOrd="0" presId="urn:microsoft.com/office/officeart/2009/3/layout/HorizontalOrganizationChart"/>
    <dgm:cxn modelId="{523CF555-AB62-4116-8B30-4C271B52C335}" type="presParOf" srcId="{B98AA967-97B0-49D5-9BAC-3E85699D8578}" destId="{58D81623-32CA-4766-B9B0-81C94AE3D6B8}" srcOrd="1" destOrd="0" presId="urn:microsoft.com/office/officeart/2009/3/layout/HorizontalOrganizationChart"/>
    <dgm:cxn modelId="{2251EC32-56B2-44BE-AD21-9532337848FF}" type="presParOf" srcId="{50A30B6B-249B-4E9B-A450-AB85E768DE3B}" destId="{3D18889A-5692-49EB-9748-D86F0C0A35F0}" srcOrd="1" destOrd="0" presId="urn:microsoft.com/office/officeart/2009/3/layout/HorizontalOrganizationChart"/>
    <dgm:cxn modelId="{C17BF845-FCB0-416D-9BB0-98659BE78141}" type="presParOf" srcId="{3D18889A-5692-49EB-9748-D86F0C0A35F0}" destId="{BB1BFB40-35B2-4D2F-A418-F4FEC9134FE7}" srcOrd="0" destOrd="0" presId="urn:microsoft.com/office/officeart/2009/3/layout/HorizontalOrganizationChart"/>
    <dgm:cxn modelId="{AD8BDCBC-5E0D-4C1C-B20F-F6ACBD8BFD73}" type="presParOf" srcId="{3D18889A-5692-49EB-9748-D86F0C0A35F0}" destId="{DEC50177-1370-4FFD-A28A-AA196238F165}" srcOrd="1" destOrd="0" presId="urn:microsoft.com/office/officeart/2009/3/layout/HorizontalOrganizationChart"/>
    <dgm:cxn modelId="{A9AD121B-797F-47AD-B8BF-553899313F3C}" type="presParOf" srcId="{DEC50177-1370-4FFD-A28A-AA196238F165}" destId="{EC20049A-1B8E-4732-B55D-7254DD6DEAA9}" srcOrd="0" destOrd="0" presId="urn:microsoft.com/office/officeart/2009/3/layout/HorizontalOrganizationChart"/>
    <dgm:cxn modelId="{B5880A90-8442-49C2-9C99-C2B36D30485E}" type="presParOf" srcId="{EC20049A-1B8E-4732-B55D-7254DD6DEAA9}" destId="{44CA77D1-D760-4407-9867-B3E3FC0A786B}" srcOrd="0" destOrd="0" presId="urn:microsoft.com/office/officeart/2009/3/layout/HorizontalOrganizationChart"/>
    <dgm:cxn modelId="{725B3BD3-F8B6-419C-9DEF-5B5BE453DA37}" type="presParOf" srcId="{EC20049A-1B8E-4732-B55D-7254DD6DEAA9}" destId="{05EE9F41-60C3-4D4F-AC94-F923001ADD72}" srcOrd="1" destOrd="0" presId="urn:microsoft.com/office/officeart/2009/3/layout/HorizontalOrganizationChart"/>
    <dgm:cxn modelId="{BFF0C97C-911B-414A-AD6A-215AA0BC1FFA}" type="presParOf" srcId="{DEC50177-1370-4FFD-A28A-AA196238F165}" destId="{64292C0C-E4CA-4AD4-A1EB-E16AADA4F2F8}" srcOrd="1" destOrd="0" presId="urn:microsoft.com/office/officeart/2009/3/layout/HorizontalOrganizationChart"/>
    <dgm:cxn modelId="{D30B0047-7E86-47D0-9940-6A5EEC46DBCB}" type="presParOf" srcId="{64292C0C-E4CA-4AD4-A1EB-E16AADA4F2F8}" destId="{C327B23F-46D1-4694-BD35-669838324E42}" srcOrd="0" destOrd="0" presId="urn:microsoft.com/office/officeart/2009/3/layout/HorizontalOrganizationChart"/>
    <dgm:cxn modelId="{6F3ABBE0-85E9-4D8C-9EDB-030497118CF0}" type="presParOf" srcId="{64292C0C-E4CA-4AD4-A1EB-E16AADA4F2F8}" destId="{391F722F-EE8A-4EBF-9D4A-A4DBAD930339}" srcOrd="1" destOrd="0" presId="urn:microsoft.com/office/officeart/2009/3/layout/HorizontalOrganizationChart"/>
    <dgm:cxn modelId="{9C1E53C3-0E54-41DC-B7AE-C4D20A074D30}" type="presParOf" srcId="{391F722F-EE8A-4EBF-9D4A-A4DBAD930339}" destId="{CE366FB0-76C0-461E-8D6D-11CF6A83DA0B}" srcOrd="0" destOrd="0" presId="urn:microsoft.com/office/officeart/2009/3/layout/HorizontalOrganizationChart"/>
    <dgm:cxn modelId="{7549C3D7-F5E3-49A8-965E-2CC1BE041FFE}" type="presParOf" srcId="{CE366FB0-76C0-461E-8D6D-11CF6A83DA0B}" destId="{73BD07B0-0CA8-4107-9FEA-5BD8FD0D6981}" srcOrd="0" destOrd="0" presId="urn:microsoft.com/office/officeart/2009/3/layout/HorizontalOrganizationChart"/>
    <dgm:cxn modelId="{ADAE7AB1-7BC3-41E9-94D1-B67A0141574C}" type="presParOf" srcId="{CE366FB0-76C0-461E-8D6D-11CF6A83DA0B}" destId="{6D891796-8C5A-4F27-B73A-7ABDEA4B3514}" srcOrd="1" destOrd="0" presId="urn:microsoft.com/office/officeart/2009/3/layout/HorizontalOrganizationChart"/>
    <dgm:cxn modelId="{EA845F20-3F32-4D8A-9870-A88F057C9E33}" type="presParOf" srcId="{391F722F-EE8A-4EBF-9D4A-A4DBAD930339}" destId="{5D81E365-AB23-49BB-A661-2B3533F9E8F6}" srcOrd="1" destOrd="0" presId="urn:microsoft.com/office/officeart/2009/3/layout/HorizontalOrganizationChart"/>
    <dgm:cxn modelId="{9B4E52F4-F43E-4151-B7D5-A8FB1F0847BB}" type="presParOf" srcId="{5D81E365-AB23-49BB-A661-2B3533F9E8F6}" destId="{07CA3167-0721-49C1-9D19-EB7C8C776E26}" srcOrd="0" destOrd="0" presId="urn:microsoft.com/office/officeart/2009/3/layout/HorizontalOrganizationChart"/>
    <dgm:cxn modelId="{7CD9A1CB-122F-434B-A873-D51BC7BE2110}" type="presParOf" srcId="{5D81E365-AB23-49BB-A661-2B3533F9E8F6}" destId="{39ED9911-A7E0-4F26-8F1C-36449A0BD4F9}" srcOrd="1" destOrd="0" presId="urn:microsoft.com/office/officeart/2009/3/layout/HorizontalOrganizationChart"/>
    <dgm:cxn modelId="{EA1ADC8A-EFFF-40D0-98C7-3D9866548E8D}" type="presParOf" srcId="{39ED9911-A7E0-4F26-8F1C-36449A0BD4F9}" destId="{85745747-BCBE-41B2-9A1D-10F125768F6A}" srcOrd="0" destOrd="0" presId="urn:microsoft.com/office/officeart/2009/3/layout/HorizontalOrganizationChart"/>
    <dgm:cxn modelId="{F4359487-6176-474F-8B9F-86EB5599C655}" type="presParOf" srcId="{85745747-BCBE-41B2-9A1D-10F125768F6A}" destId="{076BD4E2-AF13-44A1-A544-CDF732D8CD5D}" srcOrd="0" destOrd="0" presId="urn:microsoft.com/office/officeart/2009/3/layout/HorizontalOrganizationChart"/>
    <dgm:cxn modelId="{4D0023B6-5406-47AB-A0BB-B9110350A66D}" type="presParOf" srcId="{85745747-BCBE-41B2-9A1D-10F125768F6A}" destId="{AD691C8C-592D-4B44-9018-EE49D13E133F}" srcOrd="1" destOrd="0" presId="urn:microsoft.com/office/officeart/2009/3/layout/HorizontalOrganizationChart"/>
    <dgm:cxn modelId="{51BE87C8-1574-4A8F-AB27-92EB533A565D}" type="presParOf" srcId="{39ED9911-A7E0-4F26-8F1C-36449A0BD4F9}" destId="{2F3D0F99-F5D5-481D-9A10-206ABE70FFA1}" srcOrd="1" destOrd="0" presId="urn:microsoft.com/office/officeart/2009/3/layout/HorizontalOrganizationChart"/>
    <dgm:cxn modelId="{E13B03EA-6166-4D20-85C0-8D1CE3D965B3}" type="presParOf" srcId="{39ED9911-A7E0-4F26-8F1C-36449A0BD4F9}" destId="{3919A6DF-5F1D-4C3F-BC41-04CA3BDFE726}" srcOrd="2" destOrd="0" presId="urn:microsoft.com/office/officeart/2009/3/layout/HorizontalOrganizationChart"/>
    <dgm:cxn modelId="{D4D2D431-D020-4C37-A7B3-D9FA5B1AE352}" type="presParOf" srcId="{391F722F-EE8A-4EBF-9D4A-A4DBAD930339}" destId="{497BEED7-501A-43F8-BEEC-F2DEBBCD60D3}" srcOrd="2" destOrd="0" presId="urn:microsoft.com/office/officeart/2009/3/layout/HorizontalOrganizationChart"/>
    <dgm:cxn modelId="{87158BBA-42E1-480F-A289-311D2B9D7FF4}" type="presParOf" srcId="{DEC50177-1370-4FFD-A28A-AA196238F165}" destId="{4F8A355B-A1A4-4DCE-93FD-DA45215D18BB}" srcOrd="2" destOrd="0" presId="urn:microsoft.com/office/officeart/2009/3/layout/HorizontalOrganizationChart"/>
    <dgm:cxn modelId="{F5B709E3-9747-4BB9-861F-7EBC367C339C}" type="presParOf" srcId="{3D18889A-5692-49EB-9748-D86F0C0A35F0}" destId="{ED4ABE32-1E27-436B-83F7-FC8A79D8834A}" srcOrd="2" destOrd="0" presId="urn:microsoft.com/office/officeart/2009/3/layout/HorizontalOrganizationChart"/>
    <dgm:cxn modelId="{3B2B828B-6119-44A7-ABBD-F2954456BFAA}" type="presParOf" srcId="{3D18889A-5692-49EB-9748-D86F0C0A35F0}" destId="{EE272693-92B2-4AA7-A113-47C6AA1B7387}" srcOrd="3" destOrd="0" presId="urn:microsoft.com/office/officeart/2009/3/layout/HorizontalOrganizationChart"/>
    <dgm:cxn modelId="{5F0489E8-FC14-4239-8DBF-62491F955BAF}" type="presParOf" srcId="{EE272693-92B2-4AA7-A113-47C6AA1B7387}" destId="{356788A4-83B4-41F3-84F9-EC541D54A57A}" srcOrd="0" destOrd="0" presId="urn:microsoft.com/office/officeart/2009/3/layout/HorizontalOrganizationChart"/>
    <dgm:cxn modelId="{B8510EA0-7539-4E26-A82E-0FFD2E250689}" type="presParOf" srcId="{356788A4-83B4-41F3-84F9-EC541D54A57A}" destId="{27D9A27B-4B00-462D-A8C6-605D5FC2D592}" srcOrd="0" destOrd="0" presId="urn:microsoft.com/office/officeart/2009/3/layout/HorizontalOrganizationChart"/>
    <dgm:cxn modelId="{042FB8EC-DFFF-4F51-8F2E-EA650D69E1DA}" type="presParOf" srcId="{356788A4-83B4-41F3-84F9-EC541D54A57A}" destId="{2DC59E97-2A16-4A3C-BB4A-2AEBF30BDF05}" srcOrd="1" destOrd="0" presId="urn:microsoft.com/office/officeart/2009/3/layout/HorizontalOrganizationChart"/>
    <dgm:cxn modelId="{547C63B8-A191-4D43-A207-D5C118E3355F}" type="presParOf" srcId="{EE272693-92B2-4AA7-A113-47C6AA1B7387}" destId="{EF37A1A8-CADC-45E3-A696-A40C3A76AAE3}" srcOrd="1" destOrd="0" presId="urn:microsoft.com/office/officeart/2009/3/layout/HorizontalOrganizationChart"/>
    <dgm:cxn modelId="{2A091A80-CC12-488F-98AB-DABE8D179CC7}" type="presParOf" srcId="{EF37A1A8-CADC-45E3-A696-A40C3A76AAE3}" destId="{B914F461-00F1-4049-9179-ECBFD68BDEF3}" srcOrd="0" destOrd="0" presId="urn:microsoft.com/office/officeart/2009/3/layout/HorizontalOrganizationChart"/>
    <dgm:cxn modelId="{20128073-3B87-49BC-9B8E-896FE306DD07}" type="presParOf" srcId="{EF37A1A8-CADC-45E3-A696-A40C3A76AAE3}" destId="{876C9854-E726-4408-9657-A14900B8500F}" srcOrd="1" destOrd="0" presId="urn:microsoft.com/office/officeart/2009/3/layout/HorizontalOrganizationChart"/>
    <dgm:cxn modelId="{F8EE5B7A-B37B-497F-A6C7-4E4F7FBA3317}" type="presParOf" srcId="{876C9854-E726-4408-9657-A14900B8500F}" destId="{807907A9-2095-4841-BFD0-5F33F517DCAD}" srcOrd="0" destOrd="0" presId="urn:microsoft.com/office/officeart/2009/3/layout/HorizontalOrganizationChart"/>
    <dgm:cxn modelId="{9F1605A2-3FA9-40CD-AF29-89AEEC2C51B3}" type="presParOf" srcId="{807907A9-2095-4841-BFD0-5F33F517DCAD}" destId="{05E55FEC-B3E2-4670-B339-926DD1968A7D}" srcOrd="0" destOrd="0" presId="urn:microsoft.com/office/officeart/2009/3/layout/HorizontalOrganizationChart"/>
    <dgm:cxn modelId="{035FACD3-079D-46ED-916A-FAE6D1B6C748}" type="presParOf" srcId="{807907A9-2095-4841-BFD0-5F33F517DCAD}" destId="{DA0298D0-A32D-48E9-A1B6-F202ECF33DF8}" srcOrd="1" destOrd="0" presId="urn:microsoft.com/office/officeart/2009/3/layout/HorizontalOrganizationChart"/>
    <dgm:cxn modelId="{1BDAA2E9-F336-49C3-8526-B9D3F4E0F4A7}" type="presParOf" srcId="{876C9854-E726-4408-9657-A14900B8500F}" destId="{A468A047-0B77-46C8-9B11-47C1DCADA6CA}" srcOrd="1" destOrd="0" presId="urn:microsoft.com/office/officeart/2009/3/layout/HorizontalOrganizationChart"/>
    <dgm:cxn modelId="{F3F4ADF0-F774-44F5-BB89-DA55E0D09E5C}" type="presParOf" srcId="{876C9854-E726-4408-9657-A14900B8500F}" destId="{55539F7D-24F0-424A-8FAA-B1EEC881EAF0}" srcOrd="2" destOrd="0" presId="urn:microsoft.com/office/officeart/2009/3/layout/HorizontalOrganizationChart"/>
    <dgm:cxn modelId="{BE826008-46B1-41BF-B435-06A3F6F0F3E3}" type="presParOf" srcId="{EE272693-92B2-4AA7-A113-47C6AA1B7387}" destId="{584111DD-0CAF-4F17-842A-65868249CE4F}" srcOrd="2" destOrd="0" presId="urn:microsoft.com/office/officeart/2009/3/layout/HorizontalOrganizationChart"/>
    <dgm:cxn modelId="{BAC2381A-A08F-465F-9278-3F42B9CFC216}" type="presParOf" srcId="{3D18889A-5692-49EB-9748-D86F0C0A35F0}" destId="{264104DA-2FC4-4C4E-82C9-122D0BEB5743}" srcOrd="4" destOrd="0" presId="urn:microsoft.com/office/officeart/2009/3/layout/HorizontalOrganizationChart"/>
    <dgm:cxn modelId="{DBBC12EE-CA59-46C6-8670-19D71A489D03}" type="presParOf" srcId="{3D18889A-5692-49EB-9748-D86F0C0A35F0}" destId="{16D8E8FD-B4FB-4EC1-B7FE-B98A9C6B28BB}" srcOrd="5" destOrd="0" presId="urn:microsoft.com/office/officeart/2009/3/layout/HorizontalOrganizationChart"/>
    <dgm:cxn modelId="{C3C556AB-5AAB-4664-85BE-495B111D9B72}" type="presParOf" srcId="{16D8E8FD-B4FB-4EC1-B7FE-B98A9C6B28BB}" destId="{6FE23694-BB7C-4990-BD47-65FEAE6113AC}" srcOrd="0" destOrd="0" presId="urn:microsoft.com/office/officeart/2009/3/layout/HorizontalOrganizationChart"/>
    <dgm:cxn modelId="{73BAA126-B866-403D-B377-E0C4BCDDAFF8}" type="presParOf" srcId="{6FE23694-BB7C-4990-BD47-65FEAE6113AC}" destId="{AC2A78DE-3FBA-4686-888A-812C588C07A7}" srcOrd="0" destOrd="0" presId="urn:microsoft.com/office/officeart/2009/3/layout/HorizontalOrganizationChart"/>
    <dgm:cxn modelId="{D90C1F0B-71C3-4292-A6C2-BB2A64DF0BB5}" type="presParOf" srcId="{6FE23694-BB7C-4990-BD47-65FEAE6113AC}" destId="{B14FAE59-52B5-43AE-BA12-A96BB2862EE8}" srcOrd="1" destOrd="0" presId="urn:microsoft.com/office/officeart/2009/3/layout/HorizontalOrganizationChart"/>
    <dgm:cxn modelId="{C42C078F-EB16-41DD-ACE3-4E2E2FA327EF}" type="presParOf" srcId="{16D8E8FD-B4FB-4EC1-B7FE-B98A9C6B28BB}" destId="{5A038A3A-4E33-407C-B958-28E702226B97}" srcOrd="1" destOrd="0" presId="urn:microsoft.com/office/officeart/2009/3/layout/HorizontalOrganizationChart"/>
    <dgm:cxn modelId="{7E98FACA-AC3F-4183-A589-CBCF4CD380D4}" type="presParOf" srcId="{5A038A3A-4E33-407C-B958-28E702226B97}" destId="{96D57260-B21C-4D6C-9404-6F6210F00467}" srcOrd="0" destOrd="0" presId="urn:microsoft.com/office/officeart/2009/3/layout/HorizontalOrganizationChart"/>
    <dgm:cxn modelId="{2F67F914-4B33-48FD-B62C-041479FE4C20}" type="presParOf" srcId="{5A038A3A-4E33-407C-B958-28E702226B97}" destId="{D4206E56-34D8-49F0-80DA-854FEE0BF98A}" srcOrd="1" destOrd="0" presId="urn:microsoft.com/office/officeart/2009/3/layout/HorizontalOrganizationChart"/>
    <dgm:cxn modelId="{5F2D1495-8764-4B41-BDA0-12F2F172FE74}" type="presParOf" srcId="{D4206E56-34D8-49F0-80DA-854FEE0BF98A}" destId="{7384C8DC-A5BF-47F2-8966-F3072F606B13}" srcOrd="0" destOrd="0" presId="urn:microsoft.com/office/officeart/2009/3/layout/HorizontalOrganizationChart"/>
    <dgm:cxn modelId="{ACFD2E03-4427-4500-B0A6-AE610A39D52D}" type="presParOf" srcId="{7384C8DC-A5BF-47F2-8966-F3072F606B13}" destId="{31BDB56B-6A0B-4BB8-9AB4-03CE9FB95F12}" srcOrd="0" destOrd="0" presId="urn:microsoft.com/office/officeart/2009/3/layout/HorizontalOrganizationChart"/>
    <dgm:cxn modelId="{8792A93D-44C6-4F5F-808B-8E40A8C6411F}" type="presParOf" srcId="{7384C8DC-A5BF-47F2-8966-F3072F606B13}" destId="{C53D26AD-1B8E-4D99-882B-A53AF4A12C17}" srcOrd="1" destOrd="0" presId="urn:microsoft.com/office/officeart/2009/3/layout/HorizontalOrganizationChart"/>
    <dgm:cxn modelId="{88119B93-7215-440E-9FDD-B34354896F5B}" type="presParOf" srcId="{D4206E56-34D8-49F0-80DA-854FEE0BF98A}" destId="{0FE32FDC-5B0A-4AB0-8BF0-389664B1D297}" srcOrd="1" destOrd="0" presId="urn:microsoft.com/office/officeart/2009/3/layout/HorizontalOrganizationChart"/>
    <dgm:cxn modelId="{D6C5C513-BB60-4A3F-B6A5-171C79DA14F1}" type="presParOf" srcId="{0FE32FDC-5B0A-4AB0-8BF0-389664B1D297}" destId="{C9188C88-3D1A-4D2F-A3F1-1C6790B23262}" srcOrd="0" destOrd="0" presId="urn:microsoft.com/office/officeart/2009/3/layout/HorizontalOrganizationChart"/>
    <dgm:cxn modelId="{F604C8C1-1CB2-4E7F-A8EE-E190AB5BB072}" type="presParOf" srcId="{0FE32FDC-5B0A-4AB0-8BF0-389664B1D297}" destId="{5BAAD33C-55D6-44ED-99F5-2CC62D366C4A}" srcOrd="1" destOrd="0" presId="urn:microsoft.com/office/officeart/2009/3/layout/HorizontalOrganizationChart"/>
    <dgm:cxn modelId="{DF8199B6-5643-49C7-BCA7-7D65E4FB754D}" type="presParOf" srcId="{5BAAD33C-55D6-44ED-99F5-2CC62D366C4A}" destId="{0694FDDF-11D4-44C7-AAA2-4360184224AA}" srcOrd="0" destOrd="0" presId="urn:microsoft.com/office/officeart/2009/3/layout/HorizontalOrganizationChart"/>
    <dgm:cxn modelId="{24401FC0-019E-40AE-8068-96D5B999D845}" type="presParOf" srcId="{0694FDDF-11D4-44C7-AAA2-4360184224AA}" destId="{50655935-244D-4746-9ABC-E08E5B7EC018}" srcOrd="0" destOrd="0" presId="urn:microsoft.com/office/officeart/2009/3/layout/HorizontalOrganizationChart"/>
    <dgm:cxn modelId="{CD77DB09-41CB-4A19-870C-6F0142C40654}" type="presParOf" srcId="{0694FDDF-11D4-44C7-AAA2-4360184224AA}" destId="{7EE83308-84DD-4553-B940-DACDEA315083}" srcOrd="1" destOrd="0" presId="urn:microsoft.com/office/officeart/2009/3/layout/HorizontalOrganizationChart"/>
    <dgm:cxn modelId="{AE056BDC-F775-49B4-813B-7CD981146F43}" type="presParOf" srcId="{5BAAD33C-55D6-44ED-99F5-2CC62D366C4A}" destId="{561F08C4-C0B5-4A48-84C8-C848291FF253}" srcOrd="1" destOrd="0" presId="urn:microsoft.com/office/officeart/2009/3/layout/HorizontalOrganizationChart"/>
    <dgm:cxn modelId="{C9BADB19-40AC-4978-8ACF-E2D8B099A818}" type="presParOf" srcId="{5BAAD33C-55D6-44ED-99F5-2CC62D366C4A}" destId="{BFA9913F-9E5B-4864-9C35-D625FFAF7C44}" srcOrd="2" destOrd="0" presId="urn:microsoft.com/office/officeart/2009/3/layout/HorizontalOrganizationChart"/>
    <dgm:cxn modelId="{AE946200-8EC9-4315-9A56-ECF725CD080F}" type="presParOf" srcId="{D4206E56-34D8-49F0-80DA-854FEE0BF98A}" destId="{BED394BC-15AD-4E67-A497-2B064E8A5F34}" srcOrd="2" destOrd="0" presId="urn:microsoft.com/office/officeart/2009/3/layout/HorizontalOrganizationChart"/>
    <dgm:cxn modelId="{D4222C8B-FD9B-415A-9D4F-EF8DDEFAE1CD}" type="presParOf" srcId="{16D8E8FD-B4FB-4EC1-B7FE-B98A9C6B28BB}" destId="{4A979EA5-A684-4C43-AD77-649B20CA7E47}" srcOrd="2" destOrd="0" presId="urn:microsoft.com/office/officeart/2009/3/layout/HorizontalOrganizationChart"/>
    <dgm:cxn modelId="{DC669D49-63E0-4181-9512-6E9F4559ED87}" type="presParOf" srcId="{50A30B6B-249B-4E9B-A450-AB85E768DE3B}" destId="{399E5F14-C755-48FE-A4BB-C92C0ED9D1C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78F69D-3367-411E-8D0F-C5E874A839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95A5DDFC-918E-4DAE-8CE1-68784E44D0DB}">
      <dgm:prSet phldrT="[Text]"/>
      <dgm:spPr/>
      <dgm:t>
        <a:bodyPr/>
        <a:lstStyle/>
        <a:p>
          <a:pPr>
            <a:buClr>
              <a:srgbClr val="0000DC"/>
            </a:buClr>
            <a:buFont typeface="Tahoma" panose="020B0604030504040204" pitchFamily="34" charset="0"/>
            <a:buChar char="−"/>
          </a:pPr>
          <a:r>
            <a:rPr lang="cs-CZ">
              <a:solidFill>
                <a:schemeClr val="bg1"/>
              </a:solidFill>
              <a:latin typeface="+mn-lt"/>
            </a:rPr>
            <a:t>mzda musí být sjednána, stanovena nebo určena </a:t>
          </a:r>
          <a:r>
            <a:rPr lang="cs-CZ" b="1">
              <a:solidFill>
                <a:schemeClr val="bg1"/>
              </a:solidFill>
              <a:latin typeface="+mn-lt"/>
            </a:rPr>
            <a:t>před začátkem výkonu práce</a:t>
          </a:r>
          <a:r>
            <a:rPr lang="cs-CZ">
              <a:solidFill>
                <a:schemeClr val="bg1"/>
              </a:solidFill>
              <a:latin typeface="+mn-lt"/>
            </a:rPr>
            <a:t>, za kterou má tato mzda příslušet</a:t>
          </a:r>
          <a:endParaRPr lang="cs-CZ">
            <a:solidFill>
              <a:schemeClr val="bg1"/>
            </a:solidFill>
          </a:endParaRPr>
        </a:p>
      </dgm:t>
    </dgm:pt>
    <dgm:pt modelId="{76FBE89D-AF90-4B76-8F15-0FA1D0FB2156}" type="parTrans" cxnId="{270E779B-2A38-428C-ABCF-11AA54EC7A4B}">
      <dgm:prSet/>
      <dgm:spPr/>
      <dgm:t>
        <a:bodyPr/>
        <a:lstStyle/>
        <a:p>
          <a:endParaRPr lang="cs-CZ"/>
        </a:p>
      </dgm:t>
    </dgm:pt>
    <dgm:pt modelId="{C0E8C1FD-AC09-43E9-9B5F-61BABE067EC8}" type="sibTrans" cxnId="{270E779B-2A38-428C-ABCF-11AA54EC7A4B}">
      <dgm:prSet/>
      <dgm:spPr/>
      <dgm:t>
        <a:bodyPr/>
        <a:lstStyle/>
        <a:p>
          <a:endParaRPr lang="cs-CZ"/>
        </a:p>
      </dgm:t>
    </dgm:pt>
    <dgm:pt modelId="{3A9C0400-DE09-4FF9-8F75-7CC224768D07}">
      <dgm:prSet/>
      <dgm:spPr/>
      <dgm:t>
        <a:bodyPr/>
        <a:lstStyle/>
        <a:p>
          <a:r>
            <a:rPr lang="cs-CZ" b="1" dirty="0">
              <a:solidFill>
                <a:schemeClr val="bg1"/>
              </a:solidFill>
              <a:latin typeface="+mn-lt"/>
            </a:rPr>
            <a:t>§ 37 odst. 1 písm. f) ZP </a:t>
          </a:r>
          <a:r>
            <a:rPr lang="cs-CZ" dirty="0">
              <a:solidFill>
                <a:schemeClr val="bg1"/>
              </a:solidFill>
              <a:latin typeface="+mn-lt"/>
            </a:rPr>
            <a:t>– informace o mzdě, splatnosti, termínu výplaty,…</a:t>
          </a:r>
        </a:p>
      </dgm:t>
    </dgm:pt>
    <dgm:pt modelId="{1E6C3F8A-2435-4ECA-BD24-4A8717203E89}" type="parTrans" cxnId="{C8323CC6-E64F-4D4C-9500-4A2F04E38D37}">
      <dgm:prSet/>
      <dgm:spPr/>
      <dgm:t>
        <a:bodyPr/>
        <a:lstStyle/>
        <a:p>
          <a:endParaRPr lang="cs-CZ"/>
        </a:p>
      </dgm:t>
    </dgm:pt>
    <dgm:pt modelId="{424BE80B-A8DB-4BCB-BD16-F0EBCC8927C8}" type="sibTrans" cxnId="{C8323CC6-E64F-4D4C-9500-4A2F04E38D37}">
      <dgm:prSet/>
      <dgm:spPr/>
      <dgm:t>
        <a:bodyPr/>
        <a:lstStyle/>
        <a:p>
          <a:endParaRPr lang="cs-CZ"/>
        </a:p>
      </dgm:t>
    </dgm:pt>
    <dgm:pt modelId="{53D0BE10-3D22-459F-B332-9A5E463AFF5F}" type="pres">
      <dgm:prSet presAssocID="{1D78F69D-3367-411E-8D0F-C5E874A83997}" presName="diagram" presStyleCnt="0">
        <dgm:presLayoutVars>
          <dgm:dir/>
          <dgm:resizeHandles val="exact"/>
        </dgm:presLayoutVars>
      </dgm:prSet>
      <dgm:spPr/>
    </dgm:pt>
    <dgm:pt modelId="{36E3C98F-3A73-4615-BF18-E27A0C4E0D26}" type="pres">
      <dgm:prSet presAssocID="{95A5DDFC-918E-4DAE-8CE1-68784E44D0DB}" presName="node" presStyleLbl="node1" presStyleIdx="0" presStyleCnt="2">
        <dgm:presLayoutVars>
          <dgm:bulletEnabled val="1"/>
        </dgm:presLayoutVars>
      </dgm:prSet>
      <dgm:spPr/>
    </dgm:pt>
    <dgm:pt modelId="{DE05AB6F-B102-4F92-BCA9-9F8539305228}" type="pres">
      <dgm:prSet presAssocID="{C0E8C1FD-AC09-43E9-9B5F-61BABE067EC8}" presName="sibTrans" presStyleCnt="0"/>
      <dgm:spPr/>
    </dgm:pt>
    <dgm:pt modelId="{31742E12-696A-4956-A2B0-549C4F67A1D9}" type="pres">
      <dgm:prSet presAssocID="{3A9C0400-DE09-4FF9-8F75-7CC224768D07}" presName="node" presStyleLbl="node1" presStyleIdx="1" presStyleCnt="2">
        <dgm:presLayoutVars>
          <dgm:bulletEnabled val="1"/>
        </dgm:presLayoutVars>
      </dgm:prSet>
      <dgm:spPr/>
    </dgm:pt>
  </dgm:ptLst>
  <dgm:cxnLst>
    <dgm:cxn modelId="{22A15936-DDDB-4817-911F-9567E4BF6E0D}" type="presOf" srcId="{95A5DDFC-918E-4DAE-8CE1-68784E44D0DB}" destId="{36E3C98F-3A73-4615-BF18-E27A0C4E0D26}" srcOrd="0" destOrd="0" presId="urn:microsoft.com/office/officeart/2005/8/layout/default"/>
    <dgm:cxn modelId="{10547B69-7994-417A-A36D-D76931214188}" type="presOf" srcId="{3A9C0400-DE09-4FF9-8F75-7CC224768D07}" destId="{31742E12-696A-4956-A2B0-549C4F67A1D9}" srcOrd="0" destOrd="0" presId="urn:microsoft.com/office/officeart/2005/8/layout/default"/>
    <dgm:cxn modelId="{7ED3054A-2605-459F-8295-C7FC73C47C7F}" type="presOf" srcId="{1D78F69D-3367-411E-8D0F-C5E874A83997}" destId="{53D0BE10-3D22-459F-B332-9A5E463AFF5F}" srcOrd="0" destOrd="0" presId="urn:microsoft.com/office/officeart/2005/8/layout/default"/>
    <dgm:cxn modelId="{270E779B-2A38-428C-ABCF-11AA54EC7A4B}" srcId="{1D78F69D-3367-411E-8D0F-C5E874A83997}" destId="{95A5DDFC-918E-4DAE-8CE1-68784E44D0DB}" srcOrd="0" destOrd="0" parTransId="{76FBE89D-AF90-4B76-8F15-0FA1D0FB2156}" sibTransId="{C0E8C1FD-AC09-43E9-9B5F-61BABE067EC8}"/>
    <dgm:cxn modelId="{C8323CC6-E64F-4D4C-9500-4A2F04E38D37}" srcId="{1D78F69D-3367-411E-8D0F-C5E874A83997}" destId="{3A9C0400-DE09-4FF9-8F75-7CC224768D07}" srcOrd="1" destOrd="0" parTransId="{1E6C3F8A-2435-4ECA-BD24-4A8717203E89}" sibTransId="{424BE80B-A8DB-4BCB-BD16-F0EBCC8927C8}"/>
    <dgm:cxn modelId="{EAC806BF-EBEA-4C7D-8E46-24995FC7FDF0}" type="presParOf" srcId="{53D0BE10-3D22-459F-B332-9A5E463AFF5F}" destId="{36E3C98F-3A73-4615-BF18-E27A0C4E0D26}" srcOrd="0" destOrd="0" presId="urn:microsoft.com/office/officeart/2005/8/layout/default"/>
    <dgm:cxn modelId="{E306FDA0-AF3D-4C04-946B-CF3D9975B397}" type="presParOf" srcId="{53D0BE10-3D22-459F-B332-9A5E463AFF5F}" destId="{DE05AB6F-B102-4F92-BCA9-9F8539305228}" srcOrd="1" destOrd="0" presId="urn:microsoft.com/office/officeart/2005/8/layout/default"/>
    <dgm:cxn modelId="{DAC195C4-AC60-4B78-8AB3-0ED5593A30FC}" type="presParOf" srcId="{53D0BE10-3D22-459F-B332-9A5E463AFF5F}" destId="{31742E12-696A-4956-A2B0-549C4F67A1D9}"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1FEBD-08E7-47D8-9A68-717908E57DDD}">
      <dsp:nvSpPr>
        <dsp:cNvPr id="0" name=""/>
        <dsp:cNvSpPr/>
      </dsp:nvSpPr>
      <dsp:spPr>
        <a:xfrm>
          <a:off x="3969" y="1270"/>
          <a:ext cx="10744199" cy="1928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a:t>sociální </a:t>
          </a:r>
          <a:r>
            <a:rPr lang="cs-CZ" sz="6500" kern="1200" dirty="0"/>
            <a:t>právo</a:t>
          </a:r>
        </a:p>
      </dsp:txBody>
      <dsp:txXfrm>
        <a:off x="60455" y="57756"/>
        <a:ext cx="10631227" cy="1815617"/>
      </dsp:txXfrm>
    </dsp:sp>
    <dsp:sp modelId="{001DC4AC-2663-4F87-877A-E3A4CAC40656}">
      <dsp:nvSpPr>
        <dsp:cNvPr id="0" name=""/>
        <dsp:cNvSpPr/>
      </dsp:nvSpPr>
      <dsp:spPr>
        <a:xfrm>
          <a:off x="3969" y="2210339"/>
          <a:ext cx="5155566" cy="1928589"/>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cs-CZ" sz="5000" kern="1200"/>
            <a:t>pracovní právo</a:t>
          </a:r>
          <a:endParaRPr lang="cs-CZ" sz="5000" kern="1200" dirty="0"/>
        </a:p>
      </dsp:txBody>
      <dsp:txXfrm>
        <a:off x="60455" y="2266825"/>
        <a:ext cx="5042594" cy="1815617"/>
      </dsp:txXfrm>
    </dsp:sp>
    <dsp:sp modelId="{3E6B9CF3-C188-4467-AF16-BB24890E35B4}">
      <dsp:nvSpPr>
        <dsp:cNvPr id="0" name=""/>
        <dsp:cNvSpPr/>
      </dsp:nvSpPr>
      <dsp:spPr>
        <a:xfrm>
          <a:off x="5592602" y="2210339"/>
          <a:ext cx="5155566" cy="1928589"/>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cs-CZ" sz="5000" kern="1200" dirty="0"/>
            <a:t>právo sociálního zabezpečení</a:t>
          </a:r>
        </a:p>
      </dsp:txBody>
      <dsp:txXfrm>
        <a:off x="5649088" y="2266825"/>
        <a:ext cx="5042594" cy="18156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C7462-8E1F-4CA4-86C5-ACB9408C8E30}">
      <dsp:nvSpPr>
        <dsp:cNvPr id="0" name=""/>
        <dsp:cNvSpPr/>
      </dsp:nvSpPr>
      <dsp:spPr>
        <a:xfrm>
          <a:off x="0" y="544452"/>
          <a:ext cx="2508250" cy="1504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solidFill>
                <a:schemeClr val="bg1"/>
              </a:solidFill>
            </a:rPr>
            <a:t>zaměstnavatelé </a:t>
          </a:r>
          <a:r>
            <a:rPr lang="cs-CZ" sz="1600" b="1" kern="1200">
              <a:solidFill>
                <a:schemeClr val="bg1"/>
              </a:solidFill>
            </a:rPr>
            <a:t>nepodnikatelského typu</a:t>
          </a:r>
          <a:endParaRPr lang="cs-CZ" sz="1600" kern="1200">
            <a:solidFill>
              <a:schemeClr val="bg1"/>
            </a:solidFill>
          </a:endParaRPr>
        </a:p>
      </dsp:txBody>
      <dsp:txXfrm>
        <a:off x="0" y="544452"/>
        <a:ext cx="2508250" cy="1504950"/>
      </dsp:txXfrm>
    </dsp:sp>
    <dsp:sp modelId="{B7461D12-6F84-4042-A2DB-A1C99D0D06C5}">
      <dsp:nvSpPr>
        <dsp:cNvPr id="0" name=""/>
        <dsp:cNvSpPr/>
      </dsp:nvSpPr>
      <dsp:spPr>
        <a:xfrm>
          <a:off x="2759075" y="544452"/>
          <a:ext cx="2508250" cy="1504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solidFill>
                <a:schemeClr val="bg1"/>
              </a:solidFill>
            </a:rPr>
            <a:t>prostředky na odměňování zaměstnanců jsou </a:t>
          </a:r>
          <a:r>
            <a:rPr lang="cs-CZ" sz="1600" b="1" kern="1200">
              <a:solidFill>
                <a:schemeClr val="bg1"/>
              </a:solidFill>
            </a:rPr>
            <a:t>financovány z veřejných zdrojů </a:t>
          </a:r>
          <a:r>
            <a:rPr lang="cs-CZ" sz="1600" kern="1200">
              <a:solidFill>
                <a:schemeClr val="bg1"/>
              </a:solidFill>
            </a:rPr>
            <a:t>=&gt; jejich vynakládání je třeba více regulovat</a:t>
          </a:r>
          <a:endParaRPr lang="cs-CZ" sz="1600" kern="1200" dirty="0">
            <a:solidFill>
              <a:schemeClr val="bg1"/>
            </a:solidFill>
          </a:endParaRPr>
        </a:p>
      </dsp:txBody>
      <dsp:txXfrm>
        <a:off x="2759075" y="544452"/>
        <a:ext cx="2508250" cy="1504950"/>
      </dsp:txXfrm>
    </dsp:sp>
    <dsp:sp modelId="{63AD532C-95D6-44EC-9D82-34985EE0A9E5}">
      <dsp:nvSpPr>
        <dsp:cNvPr id="0" name=""/>
        <dsp:cNvSpPr/>
      </dsp:nvSpPr>
      <dsp:spPr>
        <a:xfrm>
          <a:off x="5518150" y="544452"/>
          <a:ext cx="2508250" cy="1504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chemeClr val="bg1"/>
              </a:solidFill>
            </a:rPr>
            <a:t>=&gt; koncepce právní úpravy má kogentní charakter</a:t>
          </a:r>
        </a:p>
      </dsp:txBody>
      <dsp:txXfrm>
        <a:off x="5518150" y="544452"/>
        <a:ext cx="2508250" cy="15049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68325-521B-40DB-B9C6-26B7B7C4FD00}">
      <dsp:nvSpPr>
        <dsp:cNvPr id="0" name=""/>
        <dsp:cNvSpPr/>
      </dsp:nvSpPr>
      <dsp:spPr>
        <a:xfrm>
          <a:off x="3059" y="123180"/>
          <a:ext cx="2427587" cy="14565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chemeClr val="bg1"/>
              </a:solidFill>
            </a:rPr>
            <a:t>zákoníku práce</a:t>
          </a:r>
          <a:endParaRPr lang="cs-CZ" sz="1600" kern="1200" dirty="0">
            <a:solidFill>
              <a:schemeClr val="bg1"/>
            </a:solidFill>
          </a:endParaRPr>
        </a:p>
      </dsp:txBody>
      <dsp:txXfrm>
        <a:off x="3059" y="123180"/>
        <a:ext cx="2427587" cy="1456552"/>
      </dsp:txXfrm>
    </dsp:sp>
    <dsp:sp modelId="{AEF7FC25-7A5C-457A-A8C5-252F05DE0E4F}">
      <dsp:nvSpPr>
        <dsp:cNvPr id="0" name=""/>
        <dsp:cNvSpPr/>
      </dsp:nvSpPr>
      <dsp:spPr>
        <a:xfrm>
          <a:off x="2673406" y="123180"/>
          <a:ext cx="2427587" cy="14565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chemeClr val="bg1"/>
              </a:solidFill>
            </a:rPr>
            <a:t>nařízení vlády č. 341/2017 Sb.</a:t>
          </a:r>
          <a:r>
            <a:rPr lang="cs-CZ" sz="1600" kern="1200" dirty="0">
              <a:solidFill>
                <a:schemeClr val="bg1"/>
              </a:solidFill>
            </a:rPr>
            <a:t>,</a:t>
          </a:r>
          <a:r>
            <a:rPr lang="cs-CZ" sz="1600" b="1" kern="1200" dirty="0">
              <a:solidFill>
                <a:schemeClr val="bg1"/>
              </a:solidFill>
            </a:rPr>
            <a:t> </a:t>
          </a:r>
          <a:r>
            <a:rPr lang="cs-CZ" sz="1600" kern="1200" dirty="0">
              <a:solidFill>
                <a:schemeClr val="bg1"/>
              </a:solidFill>
            </a:rPr>
            <a:t>o platových poměrech zaměstnanců ve veřejných službách a správě</a:t>
          </a:r>
        </a:p>
      </dsp:txBody>
      <dsp:txXfrm>
        <a:off x="2673406" y="123180"/>
        <a:ext cx="2427587" cy="1456552"/>
      </dsp:txXfrm>
    </dsp:sp>
    <dsp:sp modelId="{DD1C35A1-C5FC-441A-BB94-4355CEDA4C2E}">
      <dsp:nvSpPr>
        <dsp:cNvPr id="0" name=""/>
        <dsp:cNvSpPr/>
      </dsp:nvSpPr>
      <dsp:spPr>
        <a:xfrm>
          <a:off x="5343752" y="123180"/>
          <a:ext cx="2427587" cy="14565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solidFill>
                <a:schemeClr val="bg1"/>
              </a:solidFill>
            </a:rPr>
            <a:t>nařízení vlády č. 222/2010 Sb.</a:t>
          </a:r>
          <a:r>
            <a:rPr lang="cs-CZ" sz="1600" kern="1200">
              <a:solidFill>
                <a:schemeClr val="bg1"/>
              </a:solidFill>
            </a:rPr>
            <a:t>, o katalogu prací ve veřejných službách a správě, ve znění pozdějších předpisů, </a:t>
          </a:r>
          <a:endParaRPr lang="cs-CZ" sz="1600" kern="1200" dirty="0">
            <a:solidFill>
              <a:schemeClr val="bg1"/>
            </a:solidFill>
          </a:endParaRPr>
        </a:p>
      </dsp:txBody>
      <dsp:txXfrm>
        <a:off x="5343752" y="123180"/>
        <a:ext cx="2427587" cy="1456552"/>
      </dsp:txXfrm>
    </dsp:sp>
    <dsp:sp modelId="{B2CF5ABE-A9C8-4726-8FC7-3AC79ADAF0E3}">
      <dsp:nvSpPr>
        <dsp:cNvPr id="0" name=""/>
        <dsp:cNvSpPr/>
      </dsp:nvSpPr>
      <dsp:spPr>
        <a:xfrm>
          <a:off x="8014099" y="123180"/>
          <a:ext cx="2427587" cy="14565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chemeClr val="bg1"/>
              </a:solidFill>
            </a:rPr>
            <a:t>a v jejich mezích </a:t>
          </a:r>
          <a:r>
            <a:rPr lang="cs-CZ" sz="1600" kern="1200" dirty="0">
              <a:solidFill>
                <a:schemeClr val="bg1"/>
              </a:solidFill>
            </a:rPr>
            <a:t>dle </a:t>
          </a:r>
          <a:r>
            <a:rPr lang="cs-CZ" sz="1600" b="1" kern="1200" dirty="0">
              <a:solidFill>
                <a:schemeClr val="bg1"/>
              </a:solidFill>
            </a:rPr>
            <a:t>kolektivní smlouvy </a:t>
          </a:r>
          <a:r>
            <a:rPr lang="cs-CZ" sz="1600" kern="1200" dirty="0">
              <a:solidFill>
                <a:schemeClr val="bg1"/>
              </a:solidFill>
            </a:rPr>
            <a:t>či </a:t>
          </a:r>
          <a:r>
            <a:rPr lang="cs-CZ" sz="1600" b="1" kern="1200" dirty="0">
              <a:solidFill>
                <a:schemeClr val="bg1"/>
              </a:solidFill>
            </a:rPr>
            <a:t>vnitřního předpisu</a:t>
          </a:r>
        </a:p>
      </dsp:txBody>
      <dsp:txXfrm>
        <a:off x="8014099" y="123180"/>
        <a:ext cx="2427587" cy="14565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CF6E2-3A48-442B-A442-F60E6B5F8C25}">
      <dsp:nvSpPr>
        <dsp:cNvPr id="0" name=""/>
        <dsp:cNvSpPr/>
      </dsp:nvSpPr>
      <dsp:spPr>
        <a:xfrm>
          <a:off x="7047452" y="3455491"/>
          <a:ext cx="640284" cy="91440"/>
        </a:xfrm>
        <a:custGeom>
          <a:avLst/>
          <a:gdLst/>
          <a:ahLst/>
          <a:cxnLst/>
          <a:rect l="0" t="0" r="0" b="0"/>
          <a:pathLst>
            <a:path>
              <a:moveTo>
                <a:pt x="0" y="45720"/>
              </a:moveTo>
              <a:lnTo>
                <a:pt x="640284"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CD9F3-ED0B-40EF-B6E1-F52B93172B42}">
      <dsp:nvSpPr>
        <dsp:cNvPr id="0" name=""/>
        <dsp:cNvSpPr/>
      </dsp:nvSpPr>
      <dsp:spPr>
        <a:xfrm>
          <a:off x="3205744" y="2812906"/>
          <a:ext cx="640284" cy="688305"/>
        </a:xfrm>
        <a:custGeom>
          <a:avLst/>
          <a:gdLst/>
          <a:ahLst/>
          <a:cxnLst/>
          <a:rect l="0" t="0" r="0" b="0"/>
          <a:pathLst>
            <a:path>
              <a:moveTo>
                <a:pt x="0" y="0"/>
              </a:moveTo>
              <a:lnTo>
                <a:pt x="320142" y="0"/>
              </a:lnTo>
              <a:lnTo>
                <a:pt x="320142" y="688305"/>
              </a:lnTo>
              <a:lnTo>
                <a:pt x="640284" y="688305"/>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43CEA-1C7E-44A4-8EDD-D24F0AC4475B}">
      <dsp:nvSpPr>
        <dsp:cNvPr id="0" name=""/>
        <dsp:cNvSpPr/>
      </dsp:nvSpPr>
      <dsp:spPr>
        <a:xfrm>
          <a:off x="7047452" y="2078880"/>
          <a:ext cx="640284" cy="91440"/>
        </a:xfrm>
        <a:custGeom>
          <a:avLst/>
          <a:gdLst/>
          <a:ahLst/>
          <a:cxnLst/>
          <a:rect l="0" t="0" r="0" b="0"/>
          <a:pathLst>
            <a:path>
              <a:moveTo>
                <a:pt x="0" y="45720"/>
              </a:moveTo>
              <a:lnTo>
                <a:pt x="640284"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0AA05-C573-45FF-8461-FD963593A2A4}">
      <dsp:nvSpPr>
        <dsp:cNvPr id="0" name=""/>
        <dsp:cNvSpPr/>
      </dsp:nvSpPr>
      <dsp:spPr>
        <a:xfrm>
          <a:off x="3205744" y="2124600"/>
          <a:ext cx="640284" cy="688305"/>
        </a:xfrm>
        <a:custGeom>
          <a:avLst/>
          <a:gdLst/>
          <a:ahLst/>
          <a:cxnLst/>
          <a:rect l="0" t="0" r="0" b="0"/>
          <a:pathLst>
            <a:path>
              <a:moveTo>
                <a:pt x="0" y="688305"/>
              </a:moveTo>
              <a:lnTo>
                <a:pt x="320142" y="688305"/>
              </a:lnTo>
              <a:lnTo>
                <a:pt x="320142" y="0"/>
              </a:lnTo>
              <a:lnTo>
                <a:pt x="640284"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B3292-AD0A-40AD-835D-972F76BF3FC2}">
      <dsp:nvSpPr>
        <dsp:cNvPr id="0" name=""/>
        <dsp:cNvSpPr/>
      </dsp:nvSpPr>
      <dsp:spPr>
        <a:xfrm>
          <a:off x="4321" y="2324688"/>
          <a:ext cx="3201423" cy="976434"/>
        </a:xfrm>
        <a:prstGeom prst="rect">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platový tarif</a:t>
          </a:r>
        </a:p>
      </dsp:txBody>
      <dsp:txXfrm>
        <a:off x="4321" y="2324688"/>
        <a:ext cx="3201423" cy="976434"/>
      </dsp:txXfrm>
    </dsp:sp>
    <dsp:sp modelId="{FA9ABA51-49B5-44DA-A57F-E1A64BD41CA4}">
      <dsp:nvSpPr>
        <dsp:cNvPr id="0" name=""/>
        <dsp:cNvSpPr/>
      </dsp:nvSpPr>
      <dsp:spPr>
        <a:xfrm>
          <a:off x="3846029" y="1636383"/>
          <a:ext cx="3201423" cy="976434"/>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platová třída</a:t>
          </a:r>
        </a:p>
      </dsp:txBody>
      <dsp:txXfrm>
        <a:off x="3846029" y="1636383"/>
        <a:ext cx="3201423" cy="976434"/>
      </dsp:txXfrm>
    </dsp:sp>
    <dsp:sp modelId="{E8C4B139-403D-42FA-AADD-CC74D415F1F0}">
      <dsp:nvSpPr>
        <dsp:cNvPr id="0" name=""/>
        <dsp:cNvSpPr/>
      </dsp:nvSpPr>
      <dsp:spPr>
        <a:xfrm>
          <a:off x="7687737" y="1636383"/>
          <a:ext cx="3201423" cy="976434"/>
        </a:xfrm>
        <a:prstGeom prst="rect">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zaměstnavatel zařadí zaměstnance do platové </a:t>
          </a:r>
          <a:r>
            <a:rPr lang="cs-CZ" sz="1300" b="0" kern="1200" dirty="0"/>
            <a:t>třídy</a:t>
          </a:r>
          <a:r>
            <a:rPr lang="cs-CZ" sz="1300" b="1" kern="1200" dirty="0"/>
            <a:t> podle druhu práce </a:t>
          </a:r>
          <a:r>
            <a:rPr lang="cs-CZ" sz="1300" kern="1200" dirty="0"/>
            <a:t>sjednaného v pracovní smlouvě a </a:t>
          </a:r>
          <a:r>
            <a:rPr lang="cs-CZ" sz="1300" b="1" kern="1200" dirty="0"/>
            <a:t>v jeho mezích na něm požadovaných nejnáročnějších prací</a:t>
          </a:r>
          <a:endParaRPr lang="cs-CZ" sz="1300" kern="1200" dirty="0"/>
        </a:p>
      </dsp:txBody>
      <dsp:txXfrm>
        <a:off x="7687737" y="1636383"/>
        <a:ext cx="3201423" cy="976434"/>
      </dsp:txXfrm>
    </dsp:sp>
    <dsp:sp modelId="{7F04517B-724E-46A3-BE5F-37EEAB9E2CE2}">
      <dsp:nvSpPr>
        <dsp:cNvPr id="0" name=""/>
        <dsp:cNvSpPr/>
      </dsp:nvSpPr>
      <dsp:spPr>
        <a:xfrm>
          <a:off x="3846029" y="3012994"/>
          <a:ext cx="3201423" cy="976434"/>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platový stupeň</a:t>
          </a:r>
        </a:p>
      </dsp:txBody>
      <dsp:txXfrm>
        <a:off x="3846029" y="3012994"/>
        <a:ext cx="3201423" cy="976434"/>
      </dsp:txXfrm>
    </dsp:sp>
    <dsp:sp modelId="{FC47E50B-9CBE-44A6-8BA6-92390B77D50B}">
      <dsp:nvSpPr>
        <dsp:cNvPr id="0" name=""/>
        <dsp:cNvSpPr/>
      </dsp:nvSpPr>
      <dsp:spPr>
        <a:xfrm>
          <a:off x="7687737" y="3012994"/>
          <a:ext cx="3201423" cy="976434"/>
        </a:xfrm>
        <a:prstGeom prst="rect">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zaměstnavatel zařadí zaměstnance do platového stupně podle doby dosažené praxe, doby péče o dítě a doby výkonu vojenské základní (náhradní) služby nebo civilní služby ("</a:t>
          </a:r>
          <a:r>
            <a:rPr lang="cs-CZ" sz="1300" b="1" kern="1200" dirty="0"/>
            <a:t>započitatelná praxe</a:t>
          </a:r>
          <a:r>
            <a:rPr lang="cs-CZ" sz="1300" kern="1200" dirty="0"/>
            <a:t>")</a:t>
          </a:r>
        </a:p>
      </dsp:txBody>
      <dsp:txXfrm>
        <a:off x="7687737" y="3012994"/>
        <a:ext cx="3201423" cy="9764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6FAED-CE59-46A5-85CA-E174FDA00199}">
      <dsp:nvSpPr>
        <dsp:cNvPr id="0" name=""/>
        <dsp:cNvSpPr/>
      </dsp:nvSpPr>
      <dsp:spPr>
        <a:xfrm>
          <a:off x="285603" y="2098"/>
          <a:ext cx="3181540" cy="190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solidFill>
                <a:schemeClr val="bg1"/>
              </a:solidFill>
            </a:rPr>
            <a:t>zaměstnavatel je povinen vydat zaměstnanci </a:t>
          </a:r>
          <a:r>
            <a:rPr lang="cs-CZ" sz="1600" b="1" kern="1200">
              <a:solidFill>
                <a:schemeClr val="bg1"/>
              </a:solidFill>
            </a:rPr>
            <a:t>v den nástupu do práce</a:t>
          </a:r>
          <a:r>
            <a:rPr lang="cs-CZ" sz="1600" kern="1200">
              <a:solidFill>
                <a:schemeClr val="bg1"/>
              </a:solidFill>
            </a:rPr>
            <a:t> </a:t>
          </a:r>
          <a:r>
            <a:rPr lang="cs-CZ" sz="1600" b="1" kern="1200">
              <a:solidFill>
                <a:schemeClr val="bg1"/>
              </a:solidFill>
            </a:rPr>
            <a:t>písemný</a:t>
          </a:r>
          <a:r>
            <a:rPr lang="cs-CZ" sz="1600" kern="1200">
              <a:solidFill>
                <a:schemeClr val="bg1"/>
              </a:solidFill>
            </a:rPr>
            <a:t> platový výměr</a:t>
          </a:r>
        </a:p>
      </dsp:txBody>
      <dsp:txXfrm>
        <a:off x="285603" y="2098"/>
        <a:ext cx="3181540" cy="1908924"/>
      </dsp:txXfrm>
    </dsp:sp>
    <dsp:sp modelId="{9E50DA23-8537-4D11-886A-4A9CB838408F}">
      <dsp:nvSpPr>
        <dsp:cNvPr id="0" name=""/>
        <dsp:cNvSpPr/>
      </dsp:nvSpPr>
      <dsp:spPr>
        <a:xfrm>
          <a:off x="3785298" y="2098"/>
          <a:ext cx="3181540" cy="190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a:solidFill>
                <a:schemeClr val="bg1"/>
              </a:solidFill>
            </a:rPr>
            <a:t>v něm je povinen uvést údaje</a:t>
          </a:r>
          <a:endParaRPr lang="cs-CZ" sz="1600" kern="1200" dirty="0">
            <a:solidFill>
              <a:schemeClr val="bg1"/>
            </a:solidFill>
          </a:endParaRPr>
        </a:p>
        <a:p>
          <a:pPr marL="114300" lvl="1" indent="-114300" algn="l" defTabSz="533400">
            <a:lnSpc>
              <a:spcPct val="90000"/>
            </a:lnSpc>
            <a:spcBef>
              <a:spcPct val="0"/>
            </a:spcBef>
            <a:spcAft>
              <a:spcPct val="15000"/>
            </a:spcAft>
            <a:buChar char="•"/>
          </a:pPr>
          <a:r>
            <a:rPr lang="cs-CZ" sz="1200" kern="1200">
              <a:solidFill>
                <a:schemeClr val="bg1"/>
              </a:solidFill>
            </a:rPr>
            <a:t>o platové třídě, do které je zaměstnanec zařazen </a:t>
          </a:r>
          <a:endParaRPr lang="cs-CZ" sz="1200" kern="1200" dirty="0">
            <a:solidFill>
              <a:schemeClr val="bg1"/>
            </a:solidFill>
          </a:endParaRPr>
        </a:p>
        <a:p>
          <a:pPr marL="114300" lvl="1" indent="-114300" algn="l" defTabSz="533400">
            <a:lnSpc>
              <a:spcPct val="90000"/>
            </a:lnSpc>
            <a:spcBef>
              <a:spcPct val="0"/>
            </a:spcBef>
            <a:spcAft>
              <a:spcPct val="15000"/>
            </a:spcAft>
            <a:buChar char="•"/>
          </a:pPr>
          <a:r>
            <a:rPr lang="cs-CZ" sz="1200" kern="1200">
              <a:solidFill>
                <a:schemeClr val="bg1"/>
              </a:solidFill>
            </a:rPr>
            <a:t>o platovém stupni, do něhož je zaměstnanec zařazen, </a:t>
          </a:r>
          <a:endParaRPr lang="cs-CZ" sz="1200" kern="1200" dirty="0">
            <a:solidFill>
              <a:schemeClr val="bg1"/>
            </a:solidFill>
          </a:endParaRPr>
        </a:p>
        <a:p>
          <a:pPr marL="114300" lvl="1" indent="-114300" algn="l" defTabSz="533400">
            <a:lnSpc>
              <a:spcPct val="90000"/>
            </a:lnSpc>
            <a:spcBef>
              <a:spcPct val="0"/>
            </a:spcBef>
            <a:spcAft>
              <a:spcPct val="15000"/>
            </a:spcAft>
            <a:buChar char="•"/>
          </a:pPr>
          <a:r>
            <a:rPr lang="cs-CZ" sz="1200" kern="1200">
              <a:solidFill>
                <a:schemeClr val="bg1"/>
              </a:solidFill>
            </a:rPr>
            <a:t>o výši platového tarifu </a:t>
          </a:r>
          <a:endParaRPr lang="cs-CZ" sz="1200" kern="1200" dirty="0">
            <a:solidFill>
              <a:schemeClr val="bg1"/>
            </a:solidFill>
          </a:endParaRPr>
        </a:p>
        <a:p>
          <a:pPr marL="114300" lvl="1" indent="-114300" algn="l" defTabSz="533400">
            <a:lnSpc>
              <a:spcPct val="90000"/>
            </a:lnSpc>
            <a:spcBef>
              <a:spcPct val="0"/>
            </a:spcBef>
            <a:spcAft>
              <a:spcPct val="15000"/>
            </a:spcAft>
            <a:buChar char="•"/>
          </a:pPr>
          <a:r>
            <a:rPr lang="cs-CZ" sz="1200" kern="1200">
              <a:solidFill>
                <a:schemeClr val="bg1"/>
              </a:solidFill>
            </a:rPr>
            <a:t>o ostatních pravidelně měsíčně poskytovaných složek platu</a:t>
          </a:r>
          <a:endParaRPr lang="cs-CZ" sz="1200" kern="1200" dirty="0">
            <a:solidFill>
              <a:schemeClr val="bg1"/>
            </a:solidFill>
          </a:endParaRPr>
        </a:p>
      </dsp:txBody>
      <dsp:txXfrm>
        <a:off x="3785298" y="2098"/>
        <a:ext cx="3181540" cy="1908924"/>
      </dsp:txXfrm>
    </dsp:sp>
    <dsp:sp modelId="{E6560C2B-FCA3-4F06-A48D-2DC3111E79C0}">
      <dsp:nvSpPr>
        <dsp:cNvPr id="0" name=""/>
        <dsp:cNvSpPr/>
      </dsp:nvSpPr>
      <dsp:spPr>
        <a:xfrm>
          <a:off x="7284993" y="2098"/>
          <a:ext cx="3181540" cy="190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solidFill>
                <a:schemeClr val="bg1"/>
              </a:solidFill>
            </a:rPr>
            <a:t>termín a místo výplaty je nutno v platovém výměru uvést, pokud tyto údaje neobsahuje smlouva nebo vnitřní předpis</a:t>
          </a:r>
          <a:endParaRPr lang="cs-CZ" sz="1600" kern="1200" dirty="0">
            <a:solidFill>
              <a:schemeClr val="bg1"/>
            </a:solidFill>
          </a:endParaRPr>
        </a:p>
      </dsp:txBody>
      <dsp:txXfrm>
        <a:off x="7284993" y="2098"/>
        <a:ext cx="3181540" cy="1908924"/>
      </dsp:txXfrm>
    </dsp:sp>
    <dsp:sp modelId="{DB43EED6-23A0-4C10-8E98-FBFD29B04216}">
      <dsp:nvSpPr>
        <dsp:cNvPr id="0" name=""/>
        <dsp:cNvSpPr/>
      </dsp:nvSpPr>
      <dsp:spPr>
        <a:xfrm>
          <a:off x="2035451" y="2229177"/>
          <a:ext cx="3181540" cy="190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solidFill>
                <a:schemeClr val="bg1"/>
              </a:solidFill>
            </a:rPr>
            <a:t>v případě </a:t>
          </a:r>
          <a:r>
            <a:rPr lang="cs-CZ" sz="1600" b="1" kern="1200">
              <a:solidFill>
                <a:schemeClr val="bg1"/>
              </a:solidFill>
            </a:rPr>
            <a:t>změny</a:t>
          </a:r>
          <a:r>
            <a:rPr lang="cs-CZ" sz="1600" kern="1200">
              <a:solidFill>
                <a:schemeClr val="bg1"/>
              </a:solidFill>
            </a:rPr>
            <a:t> skutečností uvedených v platovém výměru, je zaměstnavatel povinen tuto skutečnost zaměstnanci </a:t>
          </a:r>
          <a:r>
            <a:rPr lang="cs-CZ" sz="1600" b="1" kern="1200">
              <a:solidFill>
                <a:schemeClr val="bg1"/>
              </a:solidFill>
            </a:rPr>
            <a:t>písemně oznámit </a:t>
          </a:r>
          <a:r>
            <a:rPr lang="cs-CZ" sz="1600" kern="1200">
              <a:solidFill>
                <a:schemeClr val="bg1"/>
              </a:solidFill>
            </a:rPr>
            <a:t>včetně </a:t>
          </a:r>
          <a:r>
            <a:rPr lang="cs-CZ" sz="1600" b="1" kern="1200">
              <a:solidFill>
                <a:schemeClr val="bg1"/>
              </a:solidFill>
            </a:rPr>
            <a:t>uvedení důvodů</a:t>
          </a:r>
          <a:r>
            <a:rPr lang="cs-CZ" sz="1600" kern="1200">
              <a:solidFill>
                <a:schemeClr val="bg1"/>
              </a:solidFill>
            </a:rPr>
            <a:t>, a to nejpozději v den, kdy změna nabývá účinnosti</a:t>
          </a:r>
          <a:endParaRPr lang="cs-CZ" sz="1600" kern="1200" dirty="0">
            <a:solidFill>
              <a:schemeClr val="bg1"/>
            </a:solidFill>
          </a:endParaRPr>
        </a:p>
      </dsp:txBody>
      <dsp:txXfrm>
        <a:off x="2035451" y="2229177"/>
        <a:ext cx="3181540" cy="1908924"/>
      </dsp:txXfrm>
    </dsp:sp>
    <dsp:sp modelId="{33FAD639-0DD0-40DF-A9B4-9ADC2CE58E02}">
      <dsp:nvSpPr>
        <dsp:cNvPr id="0" name=""/>
        <dsp:cNvSpPr/>
      </dsp:nvSpPr>
      <dsp:spPr>
        <a:xfrm>
          <a:off x="5535146" y="2229177"/>
          <a:ext cx="3181540" cy="190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solidFill>
                <a:schemeClr val="bg1"/>
              </a:solidFill>
            </a:rPr>
            <a:t>musí být zaměstnanci </a:t>
          </a:r>
          <a:r>
            <a:rPr lang="cs-CZ" sz="1600" b="1" kern="1200" dirty="0">
              <a:solidFill>
                <a:schemeClr val="bg1"/>
              </a:solidFill>
            </a:rPr>
            <a:t>doručen do vlastních rukou </a:t>
          </a:r>
          <a:r>
            <a:rPr lang="cs-CZ" sz="1600" kern="1200" dirty="0">
              <a:solidFill>
                <a:schemeClr val="bg1"/>
              </a:solidFill>
            </a:rPr>
            <a:t>(§ 334 a násl. ZP)</a:t>
          </a:r>
        </a:p>
      </dsp:txBody>
      <dsp:txXfrm>
        <a:off x="5535146" y="2229177"/>
        <a:ext cx="3181540" cy="19089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E824A-E02C-4E69-8A57-2BEFA12AB881}">
      <dsp:nvSpPr>
        <dsp:cNvPr id="0" name=""/>
        <dsp:cNvSpPr/>
      </dsp:nvSpPr>
      <dsp:spPr>
        <a:xfrm>
          <a:off x="0" y="524832"/>
          <a:ext cx="10752138" cy="3638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728980" rIns="834485" bIns="248920" numCol="1" spcCol="1270" anchor="t" anchorCtr="0">
          <a:noAutofit/>
        </a:bodyPr>
        <a:lstStyle/>
        <a:p>
          <a:pPr marL="285750" lvl="1" indent="-285750" algn="l" defTabSz="1555750">
            <a:lnSpc>
              <a:spcPct val="90000"/>
            </a:lnSpc>
            <a:spcBef>
              <a:spcPct val="0"/>
            </a:spcBef>
            <a:spcAft>
              <a:spcPct val="15000"/>
            </a:spcAft>
            <a:buFont typeface="+mj-lt"/>
            <a:buAutoNum type="alphaLcParenR"/>
          </a:pPr>
          <a:r>
            <a:rPr lang="cs-CZ" sz="3500" kern="1200" dirty="0"/>
            <a:t> dohodou</a:t>
          </a:r>
        </a:p>
        <a:p>
          <a:pPr marL="285750" lvl="1" indent="-285750" algn="l" defTabSz="1555750">
            <a:lnSpc>
              <a:spcPct val="90000"/>
            </a:lnSpc>
            <a:spcBef>
              <a:spcPct val="0"/>
            </a:spcBef>
            <a:spcAft>
              <a:spcPct val="15000"/>
            </a:spcAft>
            <a:buFont typeface="+mj-lt"/>
            <a:buAutoNum type="alphaLcParenR"/>
          </a:pPr>
          <a:r>
            <a:rPr lang="cs-CZ" sz="3500" kern="1200" dirty="0"/>
            <a:t> výpovědí</a:t>
          </a:r>
        </a:p>
        <a:p>
          <a:pPr marL="285750" lvl="1" indent="-285750" algn="l" defTabSz="1555750">
            <a:lnSpc>
              <a:spcPct val="90000"/>
            </a:lnSpc>
            <a:spcBef>
              <a:spcPct val="0"/>
            </a:spcBef>
            <a:spcAft>
              <a:spcPct val="15000"/>
            </a:spcAft>
            <a:buFont typeface="+mj-lt"/>
            <a:buAutoNum type="alphaLcParenR"/>
          </a:pPr>
          <a:r>
            <a:rPr lang="cs-CZ" sz="3500" kern="1200" dirty="0"/>
            <a:t> okamžitým zrušením</a:t>
          </a:r>
        </a:p>
        <a:p>
          <a:pPr marL="285750" lvl="1" indent="-285750" algn="l" defTabSz="1555750">
            <a:lnSpc>
              <a:spcPct val="90000"/>
            </a:lnSpc>
            <a:spcBef>
              <a:spcPct val="0"/>
            </a:spcBef>
            <a:spcAft>
              <a:spcPct val="15000"/>
            </a:spcAft>
            <a:buFont typeface="+mj-lt"/>
            <a:buAutoNum type="alphaLcParenR"/>
          </a:pPr>
          <a:r>
            <a:rPr lang="cs-CZ" sz="3500" kern="1200" dirty="0"/>
            <a:t> zrušením ve zkušební době</a:t>
          </a:r>
        </a:p>
        <a:p>
          <a:pPr marL="285750" lvl="1" indent="-285750" algn="l" defTabSz="1555750">
            <a:lnSpc>
              <a:spcPct val="90000"/>
            </a:lnSpc>
            <a:spcBef>
              <a:spcPct val="0"/>
            </a:spcBef>
            <a:spcAft>
              <a:spcPct val="15000"/>
            </a:spcAft>
          </a:pPr>
          <a:endParaRPr lang="cs-CZ" sz="3500" kern="1200" dirty="0"/>
        </a:p>
      </dsp:txBody>
      <dsp:txXfrm>
        <a:off x="0" y="524832"/>
        <a:ext cx="10752138" cy="3638250"/>
      </dsp:txXfrm>
    </dsp:sp>
    <dsp:sp modelId="{A70E2CC5-3C0E-4B29-A5C9-5C9877841DEF}">
      <dsp:nvSpPr>
        <dsp:cNvPr id="0" name=""/>
        <dsp:cNvSpPr/>
      </dsp:nvSpPr>
      <dsp:spPr>
        <a:xfrm>
          <a:off x="537606" y="8232"/>
          <a:ext cx="7526496" cy="10332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555750">
            <a:lnSpc>
              <a:spcPct val="90000"/>
            </a:lnSpc>
            <a:spcBef>
              <a:spcPct val="0"/>
            </a:spcBef>
            <a:spcAft>
              <a:spcPct val="35000"/>
            </a:spcAft>
            <a:buNone/>
          </a:pPr>
          <a:r>
            <a:rPr lang="cs-CZ" sz="3500" kern="1200" dirty="0"/>
            <a:t>§ 48 odst. 1 ZP</a:t>
          </a:r>
        </a:p>
      </dsp:txBody>
      <dsp:txXfrm>
        <a:off x="588043" y="58669"/>
        <a:ext cx="7425622" cy="9323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7C93D-CBC4-4AD1-8470-9551F9A0CB81}">
      <dsp:nvSpPr>
        <dsp:cNvPr id="0" name=""/>
        <dsp:cNvSpPr/>
      </dsp:nvSpPr>
      <dsp:spPr>
        <a:xfrm>
          <a:off x="0" y="745975"/>
          <a:ext cx="10752138" cy="338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1041400" rIns="834485" bIns="355600" numCol="1" spcCol="1270" anchor="t" anchorCtr="0">
          <a:noAutofit/>
        </a:bodyPr>
        <a:lstStyle/>
        <a:p>
          <a:pPr marL="285750" lvl="1" indent="-285750" algn="just" defTabSz="2222500">
            <a:lnSpc>
              <a:spcPct val="90000"/>
            </a:lnSpc>
            <a:spcBef>
              <a:spcPct val="0"/>
            </a:spcBef>
            <a:spcAft>
              <a:spcPct val="15000"/>
            </a:spcAft>
            <a:buNone/>
          </a:pPr>
          <a:r>
            <a:rPr lang="cs-CZ" sz="5000" kern="1200" dirty="0"/>
            <a:t>Pracovní poměr </a:t>
          </a:r>
          <a:r>
            <a:rPr lang="cs-CZ" sz="5000" b="1" u="none" kern="1200" dirty="0">
              <a:solidFill>
                <a:srgbClr val="0000DC"/>
              </a:solidFill>
            </a:rPr>
            <a:t>na dobu určitou </a:t>
          </a:r>
          <a:r>
            <a:rPr lang="cs-CZ" sz="5000" b="1" kern="1200" dirty="0"/>
            <a:t>končí</a:t>
          </a:r>
          <a:r>
            <a:rPr lang="cs-CZ" sz="5000" kern="1200" dirty="0"/>
            <a:t> také </a:t>
          </a:r>
          <a:r>
            <a:rPr lang="cs-CZ" sz="5000" b="1" kern="1200" dirty="0">
              <a:solidFill>
                <a:srgbClr val="0000DC"/>
              </a:solidFill>
            </a:rPr>
            <a:t>uplynutím sjednané doby</a:t>
          </a:r>
          <a:r>
            <a:rPr lang="cs-CZ" sz="5000" kern="1200" dirty="0"/>
            <a:t>.</a:t>
          </a:r>
        </a:p>
      </dsp:txBody>
      <dsp:txXfrm>
        <a:off x="0" y="745975"/>
        <a:ext cx="10752138" cy="3386250"/>
      </dsp:txXfrm>
    </dsp:sp>
    <dsp:sp modelId="{0E69BFD9-66A5-4233-AF7D-4B7CB87CF7A7}">
      <dsp:nvSpPr>
        <dsp:cNvPr id="0" name=""/>
        <dsp:cNvSpPr/>
      </dsp:nvSpPr>
      <dsp:spPr>
        <a:xfrm>
          <a:off x="537606" y="7975"/>
          <a:ext cx="7526496" cy="147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2222500">
            <a:lnSpc>
              <a:spcPct val="90000"/>
            </a:lnSpc>
            <a:spcBef>
              <a:spcPct val="0"/>
            </a:spcBef>
            <a:spcAft>
              <a:spcPct val="35000"/>
            </a:spcAft>
            <a:buNone/>
          </a:pPr>
          <a:r>
            <a:rPr lang="cs-CZ" sz="5000" kern="1200" dirty="0"/>
            <a:t>§ 48 odst. 2 ZP</a:t>
          </a:r>
        </a:p>
      </dsp:txBody>
      <dsp:txXfrm>
        <a:off x="609658" y="80027"/>
        <a:ext cx="7382392" cy="13318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7C93D-CBC4-4AD1-8470-9551F9A0CB81}">
      <dsp:nvSpPr>
        <dsp:cNvPr id="0" name=""/>
        <dsp:cNvSpPr/>
      </dsp:nvSpPr>
      <dsp:spPr>
        <a:xfrm>
          <a:off x="0" y="534609"/>
          <a:ext cx="10752138" cy="3395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458216" rIns="834485" bIns="156464" numCol="1" spcCol="1270" anchor="t" anchorCtr="0">
          <a:noAutofit/>
        </a:bodyPr>
        <a:lstStyle/>
        <a:p>
          <a:pPr marL="228600" lvl="1" indent="-228600" algn="just" defTabSz="977900">
            <a:lnSpc>
              <a:spcPct val="90000"/>
            </a:lnSpc>
            <a:spcBef>
              <a:spcPct val="0"/>
            </a:spcBef>
            <a:spcAft>
              <a:spcPct val="15000"/>
            </a:spcAft>
            <a:buNone/>
          </a:pPr>
          <a:r>
            <a:rPr lang="cs-CZ" sz="2200" kern="1200" dirty="0"/>
            <a:t>Pracovní poměr </a:t>
          </a:r>
          <a:r>
            <a:rPr lang="cs-CZ" sz="2200" b="1" u="none" kern="1200" dirty="0">
              <a:solidFill>
                <a:srgbClr val="0000DC"/>
              </a:solidFill>
            </a:rPr>
            <a:t>cizince nebo fyzické osoby bez státní příslušnosti, </a:t>
          </a:r>
          <a:r>
            <a:rPr lang="cs-CZ" sz="2200" kern="1200" dirty="0"/>
            <a:t>pokud k jeho skončení nedošlo již jiným způsobem, </a:t>
          </a:r>
          <a:r>
            <a:rPr lang="cs-CZ" sz="2200" b="1" kern="1200" dirty="0"/>
            <a:t>končí</a:t>
          </a:r>
          <a:endParaRPr lang="cs-CZ" sz="2200" kern="1200" dirty="0"/>
        </a:p>
        <a:p>
          <a:pPr marL="457200" lvl="2" indent="-228600" algn="just" defTabSz="977900">
            <a:lnSpc>
              <a:spcPct val="90000"/>
            </a:lnSpc>
            <a:spcBef>
              <a:spcPct val="0"/>
            </a:spcBef>
            <a:spcAft>
              <a:spcPct val="15000"/>
            </a:spcAft>
            <a:buNone/>
          </a:pPr>
          <a:r>
            <a:rPr lang="cs-CZ" sz="2200" kern="1200" dirty="0"/>
            <a:t>a) dnem, kterým má skončit jejich pobyt na území České republiky podle </a:t>
          </a:r>
          <a:r>
            <a:rPr lang="cs-CZ" sz="2200" kern="1200" dirty="0">
              <a:solidFill>
                <a:srgbClr val="0000DC"/>
              </a:solidFill>
            </a:rPr>
            <a:t>vykonatelného rozhodnutí o zrušení povolení k pobytu</a:t>
          </a:r>
          <a:r>
            <a:rPr lang="cs-CZ" sz="2200" kern="1200" dirty="0"/>
            <a:t>,</a:t>
          </a:r>
        </a:p>
        <a:p>
          <a:pPr marL="457200" lvl="2" indent="-228600" algn="just" defTabSz="977900">
            <a:lnSpc>
              <a:spcPct val="90000"/>
            </a:lnSpc>
            <a:spcBef>
              <a:spcPct val="0"/>
            </a:spcBef>
            <a:spcAft>
              <a:spcPct val="15000"/>
            </a:spcAft>
            <a:buNone/>
          </a:pPr>
          <a:r>
            <a:rPr lang="cs-CZ" sz="2200" kern="1200" dirty="0"/>
            <a:t>b) dnem, kterým nabyl </a:t>
          </a:r>
          <a:r>
            <a:rPr lang="cs-CZ" sz="2200" b="0" kern="1200" dirty="0">
              <a:solidFill>
                <a:srgbClr val="0000DC"/>
              </a:solidFill>
            </a:rPr>
            <a:t>právní moci rozsudek ukládající </a:t>
          </a:r>
          <a:r>
            <a:rPr lang="cs-CZ" sz="2200" kern="1200" dirty="0"/>
            <a:t>těmto osobám </a:t>
          </a:r>
          <a:r>
            <a:rPr lang="cs-CZ" sz="2200" kern="1200" dirty="0">
              <a:solidFill>
                <a:srgbClr val="0000DC"/>
              </a:solidFill>
            </a:rPr>
            <a:t>trest vyhoštění </a:t>
          </a:r>
          <a:r>
            <a:rPr lang="cs-CZ" sz="2200" kern="1200" dirty="0"/>
            <a:t>z území České republiky,</a:t>
          </a:r>
        </a:p>
        <a:p>
          <a:pPr marL="457200" lvl="2" indent="-228600" algn="just" defTabSz="977900">
            <a:lnSpc>
              <a:spcPct val="90000"/>
            </a:lnSpc>
            <a:spcBef>
              <a:spcPct val="0"/>
            </a:spcBef>
            <a:spcAft>
              <a:spcPct val="15000"/>
            </a:spcAft>
            <a:buNone/>
          </a:pPr>
          <a:r>
            <a:rPr lang="cs-CZ" sz="2200" kern="1200" dirty="0"/>
            <a:t>c) uplynutím doby, na kterou </a:t>
          </a:r>
          <a:r>
            <a:rPr lang="cs-CZ" sz="2200" kern="1200" dirty="0">
              <a:solidFill>
                <a:srgbClr val="0000DC"/>
              </a:solidFill>
            </a:rPr>
            <a:t>bylo vydáno povolení k zaměstnání</a:t>
          </a:r>
          <a:r>
            <a:rPr lang="cs-CZ" sz="2200" kern="1200" dirty="0"/>
            <a:t>, </a:t>
          </a:r>
          <a:r>
            <a:rPr lang="cs-CZ" sz="2200" kern="1200" dirty="0">
              <a:solidFill>
                <a:srgbClr val="0000DC"/>
              </a:solidFill>
            </a:rPr>
            <a:t>zaměstnanecká karta </a:t>
          </a:r>
          <a:r>
            <a:rPr lang="cs-CZ" sz="2200" kern="1200" dirty="0"/>
            <a:t>nebo </a:t>
          </a:r>
          <a:r>
            <a:rPr lang="cs-CZ" sz="2200" kern="1200" dirty="0">
              <a:solidFill>
                <a:srgbClr val="0000DC"/>
              </a:solidFill>
            </a:rPr>
            <a:t>povolení k dlouhodobému pobytu za účelem výkonu zaměstnání vyžadujícího vysokou kvalifikaci</a:t>
          </a:r>
          <a:r>
            <a:rPr lang="cs-CZ" sz="2200" kern="1200" dirty="0"/>
            <a:t>.</a:t>
          </a:r>
        </a:p>
      </dsp:txBody>
      <dsp:txXfrm>
        <a:off x="0" y="534609"/>
        <a:ext cx="10752138" cy="3395700"/>
      </dsp:txXfrm>
    </dsp:sp>
    <dsp:sp modelId="{0E69BFD9-66A5-4233-AF7D-4B7CB87CF7A7}">
      <dsp:nvSpPr>
        <dsp:cNvPr id="0" name=""/>
        <dsp:cNvSpPr/>
      </dsp:nvSpPr>
      <dsp:spPr>
        <a:xfrm>
          <a:off x="537606" y="209889"/>
          <a:ext cx="7526496"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977900">
            <a:lnSpc>
              <a:spcPct val="90000"/>
            </a:lnSpc>
            <a:spcBef>
              <a:spcPct val="0"/>
            </a:spcBef>
            <a:spcAft>
              <a:spcPct val="35000"/>
            </a:spcAft>
            <a:buNone/>
          </a:pPr>
          <a:r>
            <a:rPr lang="cs-CZ" sz="2200" kern="1200" dirty="0"/>
            <a:t>§ 48 odst. 3 ZP</a:t>
          </a:r>
        </a:p>
      </dsp:txBody>
      <dsp:txXfrm>
        <a:off x="569309" y="241592"/>
        <a:ext cx="7463090" cy="5860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7C93D-CBC4-4AD1-8470-9551F9A0CB81}">
      <dsp:nvSpPr>
        <dsp:cNvPr id="0" name=""/>
        <dsp:cNvSpPr/>
      </dsp:nvSpPr>
      <dsp:spPr>
        <a:xfrm>
          <a:off x="0" y="564019"/>
          <a:ext cx="10962988" cy="203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850" tIns="624840" rIns="850850" bIns="213360" numCol="1" spcCol="1270" anchor="t" anchorCtr="0">
          <a:noAutofit/>
        </a:bodyPr>
        <a:lstStyle/>
        <a:p>
          <a:pPr marL="285750" lvl="1" indent="-285750" algn="just" defTabSz="1333500">
            <a:lnSpc>
              <a:spcPct val="90000"/>
            </a:lnSpc>
            <a:spcBef>
              <a:spcPct val="0"/>
            </a:spcBef>
            <a:spcAft>
              <a:spcPct val="15000"/>
            </a:spcAft>
            <a:buNone/>
          </a:pPr>
          <a:r>
            <a:rPr lang="cs-CZ" sz="3000" kern="1200" dirty="0"/>
            <a:t>Pracovní poměr </a:t>
          </a:r>
          <a:r>
            <a:rPr lang="cs-CZ" sz="3000" b="1" kern="1200" dirty="0"/>
            <a:t>zaniká</a:t>
          </a:r>
          <a:r>
            <a:rPr lang="cs-CZ" sz="3000" kern="1200" dirty="0"/>
            <a:t> </a:t>
          </a:r>
          <a:r>
            <a:rPr lang="cs-CZ" sz="3000" kern="1200" dirty="0">
              <a:solidFill>
                <a:srgbClr val="0000DC"/>
              </a:solidFill>
            </a:rPr>
            <a:t>smrtí zaměstnance</a:t>
          </a:r>
          <a:r>
            <a:rPr lang="cs-CZ" sz="3000" kern="1200" dirty="0"/>
            <a:t>. Zánik pracovního poměru v případě </a:t>
          </a:r>
          <a:r>
            <a:rPr lang="cs-CZ" sz="3000" kern="1200" dirty="0">
              <a:solidFill>
                <a:srgbClr val="0000DC"/>
              </a:solidFill>
            </a:rPr>
            <a:t>smrti zaměstnavatele</a:t>
          </a:r>
          <a:r>
            <a:rPr lang="cs-CZ" sz="3000" kern="1200" dirty="0"/>
            <a:t>, který je fyzickou osobou, </a:t>
          </a:r>
          <a:r>
            <a:rPr lang="cs-CZ" sz="3000" kern="1200" dirty="0">
              <a:solidFill>
                <a:srgbClr val="0000DC"/>
              </a:solidFill>
            </a:rPr>
            <a:t>upravuje § 342 odst. 1</a:t>
          </a:r>
          <a:r>
            <a:rPr lang="cs-CZ" sz="3000" kern="1200" dirty="0"/>
            <a:t>.</a:t>
          </a:r>
        </a:p>
      </dsp:txBody>
      <dsp:txXfrm>
        <a:off x="0" y="564019"/>
        <a:ext cx="10962988" cy="2031750"/>
      </dsp:txXfrm>
    </dsp:sp>
    <dsp:sp modelId="{0E69BFD9-66A5-4233-AF7D-4B7CB87CF7A7}">
      <dsp:nvSpPr>
        <dsp:cNvPr id="0" name=""/>
        <dsp:cNvSpPr/>
      </dsp:nvSpPr>
      <dsp:spPr>
        <a:xfrm>
          <a:off x="548149" y="121219"/>
          <a:ext cx="7674091"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062" tIns="0" rIns="290062" bIns="0" numCol="1" spcCol="1270" anchor="ctr" anchorCtr="0">
          <a:noAutofit/>
        </a:bodyPr>
        <a:lstStyle/>
        <a:p>
          <a:pPr marL="0" lvl="0" indent="0" algn="l" defTabSz="1333500">
            <a:lnSpc>
              <a:spcPct val="90000"/>
            </a:lnSpc>
            <a:spcBef>
              <a:spcPct val="0"/>
            </a:spcBef>
            <a:spcAft>
              <a:spcPct val="35000"/>
            </a:spcAft>
            <a:buNone/>
          </a:pPr>
          <a:r>
            <a:rPr lang="cs-CZ" sz="3000" kern="1200" dirty="0"/>
            <a:t>§ 48 odst. 4 ZP</a:t>
          </a:r>
        </a:p>
      </dsp:txBody>
      <dsp:txXfrm>
        <a:off x="591380" y="164450"/>
        <a:ext cx="7587629" cy="7991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8C1DB-029A-4DD2-84D3-319F2DC36D4C}">
      <dsp:nvSpPr>
        <dsp:cNvPr id="0" name=""/>
        <dsp:cNvSpPr/>
      </dsp:nvSpPr>
      <dsp:spPr>
        <a:xfrm>
          <a:off x="0" y="77500"/>
          <a:ext cx="10752138"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dirty="0"/>
            <a:t>Zrušení pracovního poměru ve zkušební době</a:t>
          </a:r>
        </a:p>
      </dsp:txBody>
      <dsp:txXfrm>
        <a:off x="27415" y="104915"/>
        <a:ext cx="10697308" cy="506769"/>
      </dsp:txXfrm>
    </dsp:sp>
    <dsp:sp modelId="{03B2F52A-2E3B-42E9-84EB-86D2F75510F4}">
      <dsp:nvSpPr>
        <dsp:cNvPr id="0" name=""/>
        <dsp:cNvSpPr/>
      </dsp:nvSpPr>
      <dsp:spPr>
        <a:xfrm>
          <a:off x="0" y="639100"/>
          <a:ext cx="1075213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dirty="0"/>
            <a:t>§ 66 ZP</a:t>
          </a:r>
        </a:p>
      </dsp:txBody>
      <dsp:txXfrm>
        <a:off x="0" y="639100"/>
        <a:ext cx="10752138" cy="397440"/>
      </dsp:txXfrm>
    </dsp:sp>
    <dsp:sp modelId="{BCE3CB0C-851F-4D6B-A735-50FB9845F8BF}">
      <dsp:nvSpPr>
        <dsp:cNvPr id="0" name=""/>
        <dsp:cNvSpPr/>
      </dsp:nvSpPr>
      <dsp:spPr>
        <a:xfrm>
          <a:off x="0" y="1036540"/>
          <a:ext cx="10752138"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dirty="0"/>
            <a:t>Dohoda o rozvázání pracovního poměru</a:t>
          </a:r>
        </a:p>
      </dsp:txBody>
      <dsp:txXfrm>
        <a:off x="27415" y="1063955"/>
        <a:ext cx="10697308" cy="506769"/>
      </dsp:txXfrm>
    </dsp:sp>
    <dsp:sp modelId="{040AE720-61C1-4EA4-BDA8-C01E73D30306}">
      <dsp:nvSpPr>
        <dsp:cNvPr id="0" name=""/>
        <dsp:cNvSpPr/>
      </dsp:nvSpPr>
      <dsp:spPr>
        <a:xfrm>
          <a:off x="0" y="1598140"/>
          <a:ext cx="1075213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dirty="0"/>
            <a:t>§ 49 ZP</a:t>
          </a:r>
        </a:p>
      </dsp:txBody>
      <dsp:txXfrm>
        <a:off x="0" y="1598140"/>
        <a:ext cx="10752138" cy="397440"/>
      </dsp:txXfrm>
    </dsp:sp>
    <dsp:sp modelId="{E260A071-BF3D-4907-9AE3-6896C7826469}">
      <dsp:nvSpPr>
        <dsp:cNvPr id="0" name=""/>
        <dsp:cNvSpPr/>
      </dsp:nvSpPr>
      <dsp:spPr>
        <a:xfrm>
          <a:off x="0" y="1995580"/>
          <a:ext cx="10752138"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dirty="0"/>
            <a:t>Výpověď</a:t>
          </a:r>
        </a:p>
      </dsp:txBody>
      <dsp:txXfrm>
        <a:off x="27415" y="2022995"/>
        <a:ext cx="10697308" cy="506769"/>
      </dsp:txXfrm>
    </dsp:sp>
    <dsp:sp modelId="{E810376F-ACFD-41FC-BB3B-EA44E4BF2D60}">
      <dsp:nvSpPr>
        <dsp:cNvPr id="0" name=""/>
        <dsp:cNvSpPr/>
      </dsp:nvSpPr>
      <dsp:spPr>
        <a:xfrm>
          <a:off x="0" y="2557180"/>
          <a:ext cx="10752138"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dirty="0"/>
            <a:t>§ 50 a násl. ZP</a:t>
          </a:r>
        </a:p>
        <a:p>
          <a:pPr marL="171450" lvl="1" indent="-171450" algn="l" defTabSz="844550">
            <a:lnSpc>
              <a:spcPct val="90000"/>
            </a:lnSpc>
            <a:spcBef>
              <a:spcPct val="0"/>
            </a:spcBef>
            <a:spcAft>
              <a:spcPct val="20000"/>
            </a:spcAft>
            <a:buChar char="•"/>
          </a:pPr>
          <a:r>
            <a:rPr lang="cs-CZ" sz="1900" kern="1200" dirty="0"/>
            <a:t>ze strany zaměstnance</a:t>
          </a:r>
        </a:p>
        <a:p>
          <a:pPr marL="171450" lvl="1" indent="-171450" algn="l" defTabSz="844550">
            <a:lnSpc>
              <a:spcPct val="90000"/>
            </a:lnSpc>
            <a:spcBef>
              <a:spcPct val="0"/>
            </a:spcBef>
            <a:spcAft>
              <a:spcPct val="20000"/>
            </a:spcAft>
            <a:buChar char="•"/>
          </a:pPr>
          <a:r>
            <a:rPr lang="cs-CZ" sz="1900" kern="1200" dirty="0"/>
            <a:t>ze strany zaměstnavatele</a:t>
          </a:r>
        </a:p>
      </dsp:txBody>
      <dsp:txXfrm>
        <a:off x="0" y="2557180"/>
        <a:ext cx="10752138" cy="943920"/>
      </dsp:txXfrm>
    </dsp:sp>
    <dsp:sp modelId="{726CB703-CEF2-45B8-9DA8-4F188F1D8503}">
      <dsp:nvSpPr>
        <dsp:cNvPr id="0" name=""/>
        <dsp:cNvSpPr/>
      </dsp:nvSpPr>
      <dsp:spPr>
        <a:xfrm>
          <a:off x="0" y="3501100"/>
          <a:ext cx="10752138"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dirty="0"/>
            <a:t>Okamžité zrušení pracovního poměru</a:t>
          </a:r>
        </a:p>
      </dsp:txBody>
      <dsp:txXfrm>
        <a:off x="27415" y="3528515"/>
        <a:ext cx="10697308" cy="5067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EA1B7-01F6-45AF-9158-03488A72561D}">
      <dsp:nvSpPr>
        <dsp:cNvPr id="0" name=""/>
        <dsp:cNvSpPr/>
      </dsp:nvSpPr>
      <dsp:spPr>
        <a:xfrm>
          <a:off x="3874194" y="148255"/>
          <a:ext cx="3957536" cy="137440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257F1-624D-4552-BEAC-24B9AC5EFF4B}">
      <dsp:nvSpPr>
        <dsp:cNvPr id="0" name=""/>
        <dsp:cNvSpPr/>
      </dsp:nvSpPr>
      <dsp:spPr>
        <a:xfrm>
          <a:off x="5486344" y="3564851"/>
          <a:ext cx="766964" cy="49085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19C59-A269-4562-9CBB-CFBF46795DFB}">
      <dsp:nvSpPr>
        <dsp:cNvPr id="0" name=""/>
        <dsp:cNvSpPr/>
      </dsp:nvSpPr>
      <dsp:spPr>
        <a:xfrm>
          <a:off x="4165600" y="3988215"/>
          <a:ext cx="3681429" cy="92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a:t>zrušení pracovního poměru ve zkušební době</a:t>
          </a:r>
        </a:p>
      </dsp:txBody>
      <dsp:txXfrm>
        <a:off x="4165600" y="3988215"/>
        <a:ext cx="3681429" cy="920357"/>
      </dsp:txXfrm>
    </dsp:sp>
    <dsp:sp modelId="{7F881957-2B64-423B-9E10-5D1221445628}">
      <dsp:nvSpPr>
        <dsp:cNvPr id="0" name=""/>
        <dsp:cNvSpPr/>
      </dsp:nvSpPr>
      <dsp:spPr>
        <a:xfrm>
          <a:off x="5269170" y="1679959"/>
          <a:ext cx="1380536" cy="1380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doručení druhé straně (§ 334 a násl. ZP)</a:t>
          </a:r>
        </a:p>
      </dsp:txBody>
      <dsp:txXfrm>
        <a:off x="5471345" y="1882134"/>
        <a:ext cx="976186" cy="976186"/>
      </dsp:txXfrm>
    </dsp:sp>
    <dsp:sp modelId="{67E3BD31-5F65-4239-961E-20B237586F33}">
      <dsp:nvSpPr>
        <dsp:cNvPr id="0" name=""/>
        <dsp:cNvSpPr/>
      </dsp:nvSpPr>
      <dsp:spPr>
        <a:xfrm>
          <a:off x="4281320" y="644250"/>
          <a:ext cx="1380536" cy="1380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písemná forma právního jednání vyjadřujícího vůli zrušit pracovní poměr ve zkušební době</a:t>
          </a:r>
        </a:p>
      </dsp:txBody>
      <dsp:txXfrm>
        <a:off x="4483495" y="846425"/>
        <a:ext cx="976186" cy="976186"/>
      </dsp:txXfrm>
    </dsp:sp>
    <dsp:sp modelId="{D7C8E36C-1550-4286-B775-2E2EC3716756}">
      <dsp:nvSpPr>
        <dsp:cNvPr id="0" name=""/>
        <dsp:cNvSpPr/>
      </dsp:nvSpPr>
      <dsp:spPr>
        <a:xfrm>
          <a:off x="5852953" y="255991"/>
          <a:ext cx="1380536" cy="1380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platně sjednaná zkušební doba </a:t>
          </a:r>
        </a:p>
      </dsp:txBody>
      <dsp:txXfrm>
        <a:off x="6055128" y="458166"/>
        <a:ext cx="976186" cy="976186"/>
      </dsp:txXfrm>
    </dsp:sp>
    <dsp:sp modelId="{608A433A-FF96-4928-BF1C-5DBD4DD6BE37}">
      <dsp:nvSpPr>
        <dsp:cNvPr id="0" name=""/>
        <dsp:cNvSpPr/>
      </dsp:nvSpPr>
      <dsp:spPr>
        <a:xfrm>
          <a:off x="3682910" y="0"/>
          <a:ext cx="4295001" cy="343600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D8DF3-CB0A-48E2-B3EC-A8FD1A236060}">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371290-56ED-43D3-A8AE-EB1F63EAA91D}">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3777DF-1CE3-44BB-AC7D-B4C7779A95D5}">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4E32A-7C22-4392-AF99-53D0DB505F06}">
      <dsp:nvSpPr>
        <dsp:cNvPr id="0" name=""/>
        <dsp:cNvSpPr/>
      </dsp:nvSpPr>
      <dsp:spPr>
        <a:xfrm>
          <a:off x="2875855" y="1271678"/>
          <a:ext cx="2376289" cy="1188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Systém pracovního práva</a:t>
          </a:r>
        </a:p>
      </dsp:txBody>
      <dsp:txXfrm>
        <a:off x="2875855" y="1271678"/>
        <a:ext cx="2376289" cy="1188144"/>
      </dsp:txXfrm>
    </dsp:sp>
    <dsp:sp modelId="{CE7C2FE2-939C-4337-B8DF-4FEBE6609B65}">
      <dsp:nvSpPr>
        <dsp:cNvPr id="0" name=""/>
        <dsp:cNvSpPr/>
      </dsp:nvSpPr>
      <dsp:spPr>
        <a:xfrm>
          <a:off x="545" y="2958843"/>
          <a:ext cx="2376289" cy="1188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individuální pracovní právo</a:t>
          </a:r>
        </a:p>
      </dsp:txBody>
      <dsp:txXfrm>
        <a:off x="545" y="2958843"/>
        <a:ext cx="2376289" cy="1188144"/>
      </dsp:txXfrm>
    </dsp:sp>
    <dsp:sp modelId="{BF633DDA-0524-427E-BE99-A51E2F41AFEE}">
      <dsp:nvSpPr>
        <dsp:cNvPr id="0" name=""/>
        <dsp:cNvSpPr/>
      </dsp:nvSpPr>
      <dsp:spPr>
        <a:xfrm>
          <a:off x="2875855" y="2958843"/>
          <a:ext cx="2376289" cy="1188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kolektivní pracovní právo</a:t>
          </a:r>
        </a:p>
      </dsp:txBody>
      <dsp:txXfrm>
        <a:off x="2875855" y="2958843"/>
        <a:ext cx="2376289" cy="1188144"/>
      </dsp:txXfrm>
    </dsp:sp>
    <dsp:sp modelId="{1C1DC19A-0EBF-4AEA-B7C1-1F8753DCA97D}">
      <dsp:nvSpPr>
        <dsp:cNvPr id="0" name=""/>
        <dsp:cNvSpPr/>
      </dsp:nvSpPr>
      <dsp:spPr>
        <a:xfrm>
          <a:off x="5751165" y="2958843"/>
          <a:ext cx="2376289" cy="1188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vztahy zaměstnanosti</a:t>
          </a:r>
        </a:p>
      </dsp:txBody>
      <dsp:txXfrm>
        <a:off x="5751165" y="2958843"/>
        <a:ext cx="2376289" cy="11881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EA1B7-01F6-45AF-9158-03488A72561D}">
      <dsp:nvSpPr>
        <dsp:cNvPr id="0" name=""/>
        <dsp:cNvSpPr/>
      </dsp:nvSpPr>
      <dsp:spPr>
        <a:xfrm>
          <a:off x="3738861" y="125048"/>
          <a:ext cx="3338036" cy="11592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257F1-624D-4552-BEAC-24B9AC5EFF4B}">
      <dsp:nvSpPr>
        <dsp:cNvPr id="0" name=""/>
        <dsp:cNvSpPr/>
      </dsp:nvSpPr>
      <dsp:spPr>
        <a:xfrm>
          <a:off x="5098649" y="3006820"/>
          <a:ext cx="646906" cy="41402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19C59-A269-4562-9CBB-CFBF46795DFB}">
      <dsp:nvSpPr>
        <dsp:cNvPr id="0" name=""/>
        <dsp:cNvSpPr/>
      </dsp:nvSpPr>
      <dsp:spPr>
        <a:xfrm>
          <a:off x="3984651" y="3363912"/>
          <a:ext cx="3105150" cy="77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cs-CZ" sz="1900" kern="1200" dirty="0"/>
            <a:t>dohoda o rozvázání pracovního poměru</a:t>
          </a:r>
        </a:p>
      </dsp:txBody>
      <dsp:txXfrm>
        <a:off x="3984651" y="3363912"/>
        <a:ext cx="3105150" cy="776287"/>
      </dsp:txXfrm>
    </dsp:sp>
    <dsp:sp modelId="{7F881957-2B64-423B-9E10-5D1221445628}">
      <dsp:nvSpPr>
        <dsp:cNvPr id="0" name=""/>
        <dsp:cNvSpPr/>
      </dsp:nvSpPr>
      <dsp:spPr>
        <a:xfrm>
          <a:off x="4915471" y="1416983"/>
          <a:ext cx="1164431" cy="1164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kern="1200" dirty="0"/>
            <a:t>k sjednanému dni</a:t>
          </a:r>
        </a:p>
      </dsp:txBody>
      <dsp:txXfrm>
        <a:off x="5085998" y="1587510"/>
        <a:ext cx="823377" cy="823377"/>
      </dsp:txXfrm>
    </dsp:sp>
    <dsp:sp modelId="{67E3BD31-5F65-4239-961E-20B237586F33}">
      <dsp:nvSpPr>
        <dsp:cNvPr id="0" name=""/>
        <dsp:cNvSpPr/>
      </dsp:nvSpPr>
      <dsp:spPr>
        <a:xfrm>
          <a:off x="4082256" y="543401"/>
          <a:ext cx="1164431" cy="1164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kern="1200" dirty="0"/>
            <a:t>souhlasný projev vůle obou stran rozvázat pracovní poměr dohodu</a:t>
          </a:r>
        </a:p>
      </dsp:txBody>
      <dsp:txXfrm>
        <a:off x="4252783" y="713928"/>
        <a:ext cx="823377" cy="823377"/>
      </dsp:txXfrm>
    </dsp:sp>
    <dsp:sp modelId="{D7C8E36C-1550-4286-B775-2E2EC3716756}">
      <dsp:nvSpPr>
        <dsp:cNvPr id="0" name=""/>
        <dsp:cNvSpPr/>
      </dsp:nvSpPr>
      <dsp:spPr>
        <a:xfrm>
          <a:off x="5407870" y="215919"/>
          <a:ext cx="1164431" cy="1164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kern="1200" dirty="0"/>
            <a:t>dvoustranné právní jednání v písemné formě</a:t>
          </a:r>
        </a:p>
      </dsp:txBody>
      <dsp:txXfrm>
        <a:off x="5578397" y="386446"/>
        <a:ext cx="823377" cy="823377"/>
      </dsp:txXfrm>
    </dsp:sp>
    <dsp:sp modelId="{608A433A-FF96-4928-BF1C-5DBD4DD6BE37}">
      <dsp:nvSpPr>
        <dsp:cNvPr id="0" name=""/>
        <dsp:cNvSpPr/>
      </dsp:nvSpPr>
      <dsp:spPr>
        <a:xfrm>
          <a:off x="3563934" y="0"/>
          <a:ext cx="3622675" cy="289814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2E38D-3937-49D4-9B1B-8F7AF7F7247D}">
      <dsp:nvSpPr>
        <dsp:cNvPr id="0" name=""/>
        <dsp:cNvSpPr/>
      </dsp:nvSpPr>
      <dsp:spPr>
        <a:xfrm>
          <a:off x="3149" y="415851"/>
          <a:ext cx="2498970" cy="1499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solidFill>
                <a:schemeClr val="bg1"/>
              </a:solidFill>
            </a:rPr>
            <a:t>jednostranné právní jednání</a:t>
          </a:r>
        </a:p>
      </dsp:txBody>
      <dsp:txXfrm>
        <a:off x="3149" y="415851"/>
        <a:ext cx="2498970" cy="1499382"/>
      </dsp:txXfrm>
    </dsp:sp>
    <dsp:sp modelId="{4B8811A5-047A-4670-A9E0-B791BE656794}">
      <dsp:nvSpPr>
        <dsp:cNvPr id="0" name=""/>
        <dsp:cNvSpPr/>
      </dsp:nvSpPr>
      <dsp:spPr>
        <a:xfrm>
          <a:off x="2752018" y="415851"/>
          <a:ext cx="2498970" cy="1499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a:solidFill>
                <a:schemeClr val="bg1"/>
              </a:solidFill>
            </a:rPr>
            <a:t>písemně</a:t>
          </a:r>
          <a:r>
            <a:rPr lang="cs-CZ" sz="2300" kern="1200" dirty="0">
              <a:solidFill>
                <a:schemeClr val="bg1"/>
              </a:solidFill>
            </a:rPr>
            <a:t>, jinak se </a:t>
          </a:r>
          <a:r>
            <a:rPr lang="cs-CZ" sz="2300" b="1" kern="1200" dirty="0">
              <a:solidFill>
                <a:schemeClr val="bg1"/>
              </a:solidFill>
            </a:rPr>
            <a:t>nepřihlíží</a:t>
          </a:r>
          <a:endParaRPr lang="cs-CZ" sz="2300" kern="1200" dirty="0">
            <a:solidFill>
              <a:schemeClr val="bg1"/>
            </a:solidFill>
          </a:endParaRPr>
        </a:p>
      </dsp:txBody>
      <dsp:txXfrm>
        <a:off x="2752018" y="415851"/>
        <a:ext cx="2498970" cy="1499382"/>
      </dsp:txXfrm>
    </dsp:sp>
    <dsp:sp modelId="{D83E0A40-6CDD-4465-BA84-A4E30BA23E39}">
      <dsp:nvSpPr>
        <dsp:cNvPr id="0" name=""/>
        <dsp:cNvSpPr/>
      </dsp:nvSpPr>
      <dsp:spPr>
        <a:xfrm>
          <a:off x="5500886" y="415851"/>
          <a:ext cx="2498970" cy="1499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solidFill>
                <a:schemeClr val="bg1"/>
              </a:solidFill>
            </a:rPr>
            <a:t>vyjádření vůle subjektu rozvázat pracovní poměr výpovědí</a:t>
          </a:r>
        </a:p>
      </dsp:txBody>
      <dsp:txXfrm>
        <a:off x="5500886" y="415851"/>
        <a:ext cx="2498970" cy="1499382"/>
      </dsp:txXfrm>
    </dsp:sp>
    <dsp:sp modelId="{B9DE9E7F-F733-4EFA-A757-6D9464650E82}">
      <dsp:nvSpPr>
        <dsp:cNvPr id="0" name=""/>
        <dsp:cNvSpPr/>
      </dsp:nvSpPr>
      <dsp:spPr>
        <a:xfrm>
          <a:off x="8249754" y="415851"/>
          <a:ext cx="2498970" cy="1499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solidFill>
                <a:schemeClr val="bg1"/>
              </a:solidFill>
            </a:rPr>
            <a:t>musí být </a:t>
          </a:r>
          <a:r>
            <a:rPr lang="cs-CZ" sz="2300" b="1" kern="1200" dirty="0">
              <a:solidFill>
                <a:schemeClr val="bg1"/>
              </a:solidFill>
            </a:rPr>
            <a:t>doručeno</a:t>
          </a:r>
          <a:r>
            <a:rPr lang="cs-CZ" sz="2300" kern="1200" dirty="0">
              <a:solidFill>
                <a:schemeClr val="bg1"/>
              </a:solidFill>
            </a:rPr>
            <a:t> druhé straně (§ 334 a násl. ZP)</a:t>
          </a:r>
        </a:p>
      </dsp:txBody>
      <dsp:txXfrm>
        <a:off x="8249754" y="415851"/>
        <a:ext cx="2498970" cy="14993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DAB51-F610-418F-9753-F10B52143C32}">
      <dsp:nvSpPr>
        <dsp:cNvPr id="0" name=""/>
        <dsp:cNvSpPr/>
      </dsp:nvSpPr>
      <dsp:spPr>
        <a:xfrm>
          <a:off x="0" y="128125"/>
          <a:ext cx="10752138"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dirty="0"/>
            <a:t>zaměstnanec</a:t>
          </a:r>
        </a:p>
      </dsp:txBody>
      <dsp:txXfrm>
        <a:off x="39980" y="168105"/>
        <a:ext cx="10672178" cy="739039"/>
      </dsp:txXfrm>
    </dsp:sp>
    <dsp:sp modelId="{32FA6E12-A957-4953-9275-D4B7E101A4F4}">
      <dsp:nvSpPr>
        <dsp:cNvPr id="0" name=""/>
        <dsp:cNvSpPr/>
      </dsp:nvSpPr>
      <dsp:spPr>
        <a:xfrm>
          <a:off x="0" y="947125"/>
          <a:ext cx="10752138"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cs-CZ" sz="2700" kern="1200" dirty="0"/>
            <a:t>z jakéhokoliv důvodu nebo bez uvedení důvodu (§ 50 odst. 3 ZP)</a:t>
          </a:r>
        </a:p>
      </dsp:txBody>
      <dsp:txXfrm>
        <a:off x="0" y="947125"/>
        <a:ext cx="10752138" cy="579600"/>
      </dsp:txXfrm>
    </dsp:sp>
    <dsp:sp modelId="{3BA480F9-27E8-4263-9833-1344320D3DEB}">
      <dsp:nvSpPr>
        <dsp:cNvPr id="0" name=""/>
        <dsp:cNvSpPr/>
      </dsp:nvSpPr>
      <dsp:spPr>
        <a:xfrm>
          <a:off x="0" y="1526725"/>
          <a:ext cx="10752138"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dirty="0"/>
            <a:t>zaměstnavatel</a:t>
          </a:r>
        </a:p>
      </dsp:txBody>
      <dsp:txXfrm>
        <a:off x="39980" y="1566705"/>
        <a:ext cx="10672178" cy="739039"/>
      </dsp:txXfrm>
    </dsp:sp>
    <dsp:sp modelId="{216E4749-C230-4652-8683-7F423A8B9A02}">
      <dsp:nvSpPr>
        <dsp:cNvPr id="0" name=""/>
        <dsp:cNvSpPr/>
      </dsp:nvSpPr>
      <dsp:spPr>
        <a:xfrm>
          <a:off x="0" y="2345725"/>
          <a:ext cx="10752138"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cs-CZ" sz="2700" kern="1200" dirty="0"/>
            <a:t>pouze z taxativně uvedených důvodů (§ 52 ZP)</a:t>
          </a:r>
        </a:p>
        <a:p>
          <a:pPr marL="228600" lvl="1" indent="-228600" algn="l" defTabSz="1200150">
            <a:lnSpc>
              <a:spcPct val="90000"/>
            </a:lnSpc>
            <a:spcBef>
              <a:spcPct val="0"/>
            </a:spcBef>
            <a:spcAft>
              <a:spcPct val="20000"/>
            </a:spcAft>
            <a:buChar char="•"/>
          </a:pPr>
          <a:r>
            <a:rPr lang="cs-CZ" sz="2700" kern="1200" dirty="0"/>
            <a:t>důvod musí </a:t>
          </a:r>
          <a:r>
            <a:rPr lang="cs-CZ" sz="2700" b="1" kern="1200" dirty="0">
              <a:solidFill>
                <a:srgbClr val="0000DC"/>
              </a:solidFill>
            </a:rPr>
            <a:t>skutkově</a:t>
          </a:r>
          <a:r>
            <a:rPr lang="cs-CZ" sz="2700" kern="1200" dirty="0"/>
            <a:t> vymezit tak, aby jej nebylo možné zaměnit s jiným důvodem (§ 50 odst. 4 ZP)</a:t>
          </a:r>
        </a:p>
        <a:p>
          <a:pPr marL="228600" lvl="1" indent="-228600" algn="l" defTabSz="1200150">
            <a:lnSpc>
              <a:spcPct val="90000"/>
            </a:lnSpc>
            <a:spcBef>
              <a:spcPct val="0"/>
            </a:spcBef>
            <a:spcAft>
              <a:spcPct val="20000"/>
            </a:spcAft>
            <a:buChar char="•"/>
          </a:pPr>
          <a:r>
            <a:rPr lang="cs-CZ" sz="2700" kern="1200" dirty="0"/>
            <a:t>důvod nesmí být dodatečně měněn (§ 50 odst. 4 ZP)</a:t>
          </a:r>
        </a:p>
      </dsp:txBody>
      <dsp:txXfrm>
        <a:off x="0" y="2345725"/>
        <a:ext cx="10752138" cy="16663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3C004-CCC0-42FE-8FB8-15873C08E3BF}">
      <dsp:nvSpPr>
        <dsp:cNvPr id="0" name=""/>
        <dsp:cNvSpPr/>
      </dsp:nvSpPr>
      <dsp:spPr>
        <a:xfrm rot="5400000">
          <a:off x="2586210" y="1170059"/>
          <a:ext cx="1034816" cy="117810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5702F-C234-42B0-9901-7886DDE74C8F}">
      <dsp:nvSpPr>
        <dsp:cNvPr id="0" name=""/>
        <dsp:cNvSpPr/>
      </dsp:nvSpPr>
      <dsp:spPr>
        <a:xfrm>
          <a:off x="2312047" y="22944"/>
          <a:ext cx="1742022" cy="121935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doručení výpovědi druhé straně</a:t>
          </a:r>
        </a:p>
      </dsp:txBody>
      <dsp:txXfrm>
        <a:off x="2371582" y="82479"/>
        <a:ext cx="1622952" cy="1100289"/>
      </dsp:txXfrm>
    </dsp:sp>
    <dsp:sp modelId="{E55892EF-DFE6-46CA-A376-6914CE5C933A}">
      <dsp:nvSpPr>
        <dsp:cNvPr id="0" name=""/>
        <dsp:cNvSpPr/>
      </dsp:nvSpPr>
      <dsp:spPr>
        <a:xfrm>
          <a:off x="4054069" y="139238"/>
          <a:ext cx="1266980" cy="98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cs-CZ" sz="1200" kern="1200" dirty="0"/>
            <a:t>písemná forma, § 334 a násl ZP</a:t>
          </a:r>
        </a:p>
      </dsp:txBody>
      <dsp:txXfrm>
        <a:off x="4054069" y="139238"/>
        <a:ext cx="1266980" cy="985539"/>
      </dsp:txXfrm>
    </dsp:sp>
    <dsp:sp modelId="{5F948CA4-ABB1-4279-9453-DECDE77C0FCB}">
      <dsp:nvSpPr>
        <dsp:cNvPr id="0" name=""/>
        <dsp:cNvSpPr/>
      </dsp:nvSpPr>
      <dsp:spPr>
        <a:xfrm rot="5400000">
          <a:off x="4030532" y="2539802"/>
          <a:ext cx="1034816" cy="117810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7E9D6-6B31-40EF-92CF-C7F25963B342}">
      <dsp:nvSpPr>
        <dsp:cNvPr id="0" name=""/>
        <dsp:cNvSpPr/>
      </dsp:nvSpPr>
      <dsp:spPr>
        <a:xfrm>
          <a:off x="3756368" y="1392686"/>
          <a:ext cx="1742022" cy="121935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první den následujícího kalendářního měsíce</a:t>
          </a:r>
        </a:p>
      </dsp:txBody>
      <dsp:txXfrm>
        <a:off x="3815903" y="1452221"/>
        <a:ext cx="1622952" cy="1100289"/>
      </dsp:txXfrm>
    </dsp:sp>
    <dsp:sp modelId="{A3BEB733-1886-4082-8AB5-19671199922E}">
      <dsp:nvSpPr>
        <dsp:cNvPr id="0" name=""/>
        <dsp:cNvSpPr/>
      </dsp:nvSpPr>
      <dsp:spPr>
        <a:xfrm>
          <a:off x="5498391" y="1508980"/>
          <a:ext cx="1266980" cy="98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cs-CZ" sz="1200" kern="1200" dirty="0"/>
            <a:t>začíná běžet výpovědní doba</a:t>
          </a:r>
        </a:p>
      </dsp:txBody>
      <dsp:txXfrm>
        <a:off x="5498391" y="1508980"/>
        <a:ext cx="1266980" cy="985539"/>
      </dsp:txXfrm>
    </dsp:sp>
    <dsp:sp modelId="{BEE0B264-A02B-4236-AAE1-115705D39A3B}">
      <dsp:nvSpPr>
        <dsp:cNvPr id="0" name=""/>
        <dsp:cNvSpPr/>
      </dsp:nvSpPr>
      <dsp:spPr>
        <a:xfrm>
          <a:off x="5200690" y="2762429"/>
          <a:ext cx="1742022" cy="121935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uplynutí posledního dne příslušného kalendářního měsíce </a:t>
          </a:r>
        </a:p>
      </dsp:txBody>
      <dsp:txXfrm>
        <a:off x="5260225" y="2821964"/>
        <a:ext cx="1622952" cy="1100289"/>
      </dsp:txXfrm>
    </dsp:sp>
    <dsp:sp modelId="{AA3E8D4C-26BF-418F-8FDD-F00A639FC402}">
      <dsp:nvSpPr>
        <dsp:cNvPr id="0" name=""/>
        <dsp:cNvSpPr/>
      </dsp:nvSpPr>
      <dsp:spPr>
        <a:xfrm>
          <a:off x="6942712" y="2878723"/>
          <a:ext cx="1266980" cy="98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cs-CZ" sz="1100" kern="1200" dirty="0"/>
            <a:t>končí výpovědní doba a jejím uplynutím i pracovní poměr</a:t>
          </a:r>
        </a:p>
      </dsp:txBody>
      <dsp:txXfrm>
        <a:off x="6942712" y="2878723"/>
        <a:ext cx="1266980" cy="9855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554A2-5241-4569-A94A-7E8CD75DB5BA}">
      <dsp:nvSpPr>
        <dsp:cNvPr id="0" name=""/>
        <dsp:cNvSpPr/>
      </dsp:nvSpPr>
      <dsp:spPr>
        <a:xfrm>
          <a:off x="693219" y="0"/>
          <a:ext cx="2682240" cy="3093440"/>
        </a:xfrm>
        <a:prstGeom prst="up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B7781-4097-4C4B-AF38-D55826336F64}">
      <dsp:nvSpPr>
        <dsp:cNvPr id="0" name=""/>
        <dsp:cNvSpPr/>
      </dsp:nvSpPr>
      <dsp:spPr>
        <a:xfrm>
          <a:off x="2902169" y="580669"/>
          <a:ext cx="2309431" cy="266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endParaRPr lang="cs-CZ" sz="1600" kern="1200" dirty="0"/>
        </a:p>
        <a:p>
          <a:pPr marL="0" lvl="0" indent="0" algn="l" defTabSz="711200">
            <a:lnSpc>
              <a:spcPct val="90000"/>
            </a:lnSpc>
            <a:spcBef>
              <a:spcPct val="0"/>
            </a:spcBef>
            <a:spcAft>
              <a:spcPct val="35000"/>
            </a:spcAft>
            <a:buNone/>
          </a:pPr>
          <a:r>
            <a:rPr lang="cs-CZ" sz="1600" kern="1200" dirty="0"/>
            <a:t>může být delší než </a:t>
          </a:r>
          <a:r>
            <a:rPr lang="cs-CZ" sz="1600" b="1" i="0" kern="1200" dirty="0">
              <a:solidFill>
                <a:srgbClr val="0000DC"/>
              </a:solidFill>
            </a:rPr>
            <a:t>2 měsíce </a:t>
          </a:r>
          <a:r>
            <a:rPr lang="cs-CZ" sz="1600" kern="1200" dirty="0"/>
            <a:t>(lze prodloužit </a:t>
          </a:r>
          <a:r>
            <a:rPr lang="cs-CZ" sz="1600" b="1" kern="1200" dirty="0"/>
            <a:t>dohodou stran </a:t>
          </a:r>
          <a:r>
            <a:rPr lang="cs-CZ" sz="1600" kern="1200" dirty="0"/>
            <a:t>a musí být </a:t>
          </a:r>
          <a:r>
            <a:rPr lang="cs-CZ" sz="1600" b="1" kern="1200" dirty="0"/>
            <a:t>stejná</a:t>
          </a:r>
          <a:r>
            <a:rPr lang="cs-CZ" sz="1600" kern="1200" dirty="0"/>
            <a:t> </a:t>
          </a:r>
          <a:r>
            <a:rPr lang="cs-CZ" sz="1600" b="1" kern="1200" dirty="0"/>
            <a:t>pro obě strany</a:t>
          </a:r>
          <a:r>
            <a:rPr lang="cs-CZ" sz="1600" kern="1200" dirty="0"/>
            <a:t>)</a:t>
          </a:r>
        </a:p>
      </dsp:txBody>
      <dsp:txXfrm>
        <a:off x="2902169" y="580669"/>
        <a:ext cx="2309431" cy="2662152"/>
      </dsp:txXfrm>
    </dsp:sp>
    <dsp:sp modelId="{789BEA1D-CCF1-48DD-A8AE-9CE4BCB3C43A}">
      <dsp:nvSpPr>
        <dsp:cNvPr id="0" name=""/>
        <dsp:cNvSpPr/>
      </dsp:nvSpPr>
      <dsp:spPr>
        <a:xfrm>
          <a:off x="1572511" y="3351226"/>
          <a:ext cx="2682240" cy="3093440"/>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BA642-A5AA-49EB-A239-47B4656944C2}">
      <dsp:nvSpPr>
        <dsp:cNvPr id="0" name=""/>
        <dsp:cNvSpPr/>
      </dsp:nvSpPr>
      <dsp:spPr>
        <a:xfrm>
          <a:off x="3569448" y="2987933"/>
          <a:ext cx="1796684" cy="309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cs-CZ" sz="1600" kern="1200" dirty="0"/>
            <a:t>nemůže být kratší než </a:t>
          </a:r>
          <a:r>
            <a:rPr lang="cs-CZ" sz="1600" b="1" kern="1200" dirty="0">
              <a:solidFill>
                <a:srgbClr val="0000DC"/>
              </a:solidFill>
            </a:rPr>
            <a:t>2 měsíce</a:t>
          </a:r>
        </a:p>
      </dsp:txBody>
      <dsp:txXfrm>
        <a:off x="3569448" y="2987933"/>
        <a:ext cx="1796684" cy="30934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3330A-962F-4240-8554-8D55B365B976}">
      <dsp:nvSpPr>
        <dsp:cNvPr id="0" name=""/>
        <dsp:cNvSpPr/>
      </dsp:nvSpPr>
      <dsp:spPr>
        <a:xfrm>
          <a:off x="547" y="675623"/>
          <a:ext cx="2135151" cy="1281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itchFamily="34" charset="0"/>
            <a:buNone/>
          </a:pPr>
          <a:r>
            <a:rPr lang="cs-CZ" sz="1900" b="1" kern="1200" dirty="0">
              <a:solidFill>
                <a:schemeClr val="bg1"/>
              </a:solidFill>
            </a:rPr>
            <a:t>písemně</a:t>
          </a:r>
          <a:r>
            <a:rPr lang="cs-CZ" sz="1900" kern="1200" dirty="0">
              <a:solidFill>
                <a:schemeClr val="bg1"/>
              </a:solidFill>
            </a:rPr>
            <a:t>, jinak se nepřihlíží</a:t>
          </a:r>
        </a:p>
      </dsp:txBody>
      <dsp:txXfrm>
        <a:off x="547" y="675623"/>
        <a:ext cx="2135151" cy="1281091"/>
      </dsp:txXfrm>
    </dsp:sp>
    <dsp:sp modelId="{C7F08215-3249-48BF-936B-C281B1F8397E}">
      <dsp:nvSpPr>
        <dsp:cNvPr id="0" name=""/>
        <dsp:cNvSpPr/>
      </dsp:nvSpPr>
      <dsp:spPr>
        <a:xfrm>
          <a:off x="2349214" y="675623"/>
          <a:ext cx="2135151" cy="1281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chemeClr val="bg1"/>
              </a:solidFill>
            </a:rPr>
            <a:t>musí být doručeno (§ 337 ZP)</a:t>
          </a:r>
        </a:p>
      </dsp:txBody>
      <dsp:txXfrm>
        <a:off x="2349214" y="675623"/>
        <a:ext cx="2135151" cy="1281091"/>
      </dsp:txXfrm>
    </dsp:sp>
    <dsp:sp modelId="{1255B9D0-0102-445E-80ED-C603C038307B}">
      <dsp:nvSpPr>
        <dsp:cNvPr id="0" name=""/>
        <dsp:cNvSpPr/>
      </dsp:nvSpPr>
      <dsp:spPr>
        <a:xfrm>
          <a:off x="1174881" y="2170230"/>
          <a:ext cx="2135151" cy="1281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1" kern="1200" dirty="0">
              <a:solidFill>
                <a:schemeClr val="bg1"/>
              </a:solidFill>
            </a:rPr>
            <a:t>skutkově</a:t>
          </a:r>
          <a:r>
            <a:rPr lang="cs-CZ" sz="1900" kern="1200" dirty="0">
              <a:solidFill>
                <a:schemeClr val="bg1"/>
              </a:solidFill>
            </a:rPr>
            <a:t> vymezit důvod (§ 60 ZP), nesmí být dodatečně měněn</a:t>
          </a:r>
        </a:p>
      </dsp:txBody>
      <dsp:txXfrm>
        <a:off x="1174881" y="2170230"/>
        <a:ext cx="2135151" cy="128109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CA24B-78FF-42E5-B3B2-B0BD8F634F80}">
      <dsp:nvSpPr>
        <dsp:cNvPr id="0" name=""/>
        <dsp:cNvSpPr/>
      </dsp:nvSpPr>
      <dsp:spPr>
        <a:xfrm>
          <a:off x="601" y="539915"/>
          <a:ext cx="2343934" cy="1406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itchFamily="34" charset="0"/>
            <a:buNone/>
          </a:pPr>
          <a:r>
            <a:rPr lang="cs-CZ" sz="1600" b="1" kern="1200" dirty="0">
              <a:solidFill>
                <a:schemeClr val="bg1"/>
              </a:solidFill>
            </a:rPr>
            <a:t>písemně</a:t>
          </a:r>
          <a:r>
            <a:rPr lang="cs-CZ" sz="1600" kern="1200" dirty="0">
              <a:solidFill>
                <a:schemeClr val="bg1"/>
              </a:solidFill>
            </a:rPr>
            <a:t>, jinak se nepřihlíží</a:t>
          </a:r>
        </a:p>
      </dsp:txBody>
      <dsp:txXfrm>
        <a:off x="601" y="539915"/>
        <a:ext cx="2343934" cy="1406360"/>
      </dsp:txXfrm>
    </dsp:sp>
    <dsp:sp modelId="{7098FC67-4E95-4110-B084-D5B2911E61C4}">
      <dsp:nvSpPr>
        <dsp:cNvPr id="0" name=""/>
        <dsp:cNvSpPr/>
      </dsp:nvSpPr>
      <dsp:spPr>
        <a:xfrm>
          <a:off x="2578928" y="539915"/>
          <a:ext cx="2343934" cy="1406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solidFill>
                <a:schemeClr val="bg1"/>
              </a:solidFill>
            </a:rPr>
            <a:t>musí být doručeno (§ 334 a násl. ZP)</a:t>
          </a:r>
        </a:p>
      </dsp:txBody>
      <dsp:txXfrm>
        <a:off x="2578928" y="539915"/>
        <a:ext cx="2343934" cy="1406360"/>
      </dsp:txXfrm>
    </dsp:sp>
    <dsp:sp modelId="{C7C51FDD-8EFC-4B93-9F73-974BA959DAA3}">
      <dsp:nvSpPr>
        <dsp:cNvPr id="0" name=""/>
        <dsp:cNvSpPr/>
      </dsp:nvSpPr>
      <dsp:spPr>
        <a:xfrm>
          <a:off x="601" y="2180669"/>
          <a:ext cx="2343934" cy="1406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chemeClr val="bg1"/>
              </a:solidFill>
            </a:rPr>
            <a:t>skutkově</a:t>
          </a:r>
          <a:r>
            <a:rPr lang="cs-CZ" sz="1600" kern="1200" dirty="0">
              <a:solidFill>
                <a:schemeClr val="bg1"/>
              </a:solidFill>
            </a:rPr>
            <a:t> vymezit důvod (§ 60 ZP), nesmí být dodatečně měněn</a:t>
          </a:r>
        </a:p>
      </dsp:txBody>
      <dsp:txXfrm>
        <a:off x="601" y="2180669"/>
        <a:ext cx="2343934" cy="1406360"/>
      </dsp:txXfrm>
    </dsp:sp>
    <dsp:sp modelId="{3EFB8A84-03AD-4A71-B448-CC70CF917902}">
      <dsp:nvSpPr>
        <dsp:cNvPr id="0" name=""/>
        <dsp:cNvSpPr/>
      </dsp:nvSpPr>
      <dsp:spPr>
        <a:xfrm>
          <a:off x="2579529" y="2146410"/>
          <a:ext cx="2343934" cy="140636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solidFill>
                <a:schemeClr val="bg1"/>
              </a:solidFill>
            </a:rPr>
            <a:t>NELZE (§ 55 odst. 2 ZP): </a:t>
          </a:r>
        </a:p>
        <a:p>
          <a:pPr marL="114300" lvl="1" indent="-114300" algn="l" defTabSz="533400">
            <a:lnSpc>
              <a:spcPct val="90000"/>
            </a:lnSpc>
            <a:spcBef>
              <a:spcPct val="0"/>
            </a:spcBef>
            <a:spcAft>
              <a:spcPct val="15000"/>
            </a:spcAft>
            <a:buChar char="•"/>
          </a:pPr>
          <a:r>
            <a:rPr lang="cs-CZ" sz="1200" kern="1200" dirty="0">
              <a:solidFill>
                <a:schemeClr val="bg1"/>
              </a:solidFill>
            </a:rPr>
            <a:t>těhotná zaměstnankyně</a:t>
          </a:r>
        </a:p>
        <a:p>
          <a:pPr marL="114300" lvl="1" indent="-114300" algn="l" defTabSz="533400">
            <a:lnSpc>
              <a:spcPct val="90000"/>
            </a:lnSpc>
            <a:spcBef>
              <a:spcPct val="0"/>
            </a:spcBef>
            <a:spcAft>
              <a:spcPct val="15000"/>
            </a:spcAft>
            <a:buChar char="•"/>
          </a:pPr>
          <a:r>
            <a:rPr lang="cs-CZ" sz="1200" kern="1200" dirty="0">
              <a:solidFill>
                <a:schemeClr val="bg1"/>
              </a:solidFill>
            </a:rPr>
            <a:t>zaměstnankyně na MD</a:t>
          </a:r>
        </a:p>
        <a:p>
          <a:pPr marL="114300" lvl="1" indent="-114300" algn="l" defTabSz="533400">
            <a:lnSpc>
              <a:spcPct val="90000"/>
            </a:lnSpc>
            <a:spcBef>
              <a:spcPct val="0"/>
            </a:spcBef>
            <a:spcAft>
              <a:spcPct val="15000"/>
            </a:spcAft>
            <a:buChar char="•"/>
          </a:pPr>
          <a:r>
            <a:rPr lang="cs-CZ" sz="1200" kern="1200" dirty="0">
              <a:solidFill>
                <a:schemeClr val="bg1"/>
              </a:solidFill>
            </a:rPr>
            <a:t>zaměstnanec nebo zaměstnankyně čerpající RD</a:t>
          </a:r>
        </a:p>
      </dsp:txBody>
      <dsp:txXfrm>
        <a:off x="2579529" y="2146410"/>
        <a:ext cx="2343934" cy="1406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9D25-B310-4F93-B544-A3BC6D664E7E}">
      <dsp:nvSpPr>
        <dsp:cNvPr id="0" name=""/>
        <dsp:cNvSpPr/>
      </dsp:nvSpPr>
      <dsp:spPr>
        <a:xfrm>
          <a:off x="1414" y="2037"/>
          <a:ext cx="10749309"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cs-CZ" sz="4500" kern="1200" dirty="0">
              <a:latin typeface="Arial" panose="020B0604020202020204" pitchFamily="34" charset="0"/>
              <a:cs typeface="Arial" panose="020B0604020202020204" pitchFamily="34" charset="0"/>
            </a:rPr>
            <a:t>pracovněprávní vztahy</a:t>
          </a:r>
        </a:p>
      </dsp:txBody>
      <dsp:txXfrm>
        <a:off x="30670" y="31293"/>
        <a:ext cx="10690797" cy="940363"/>
      </dsp:txXfrm>
    </dsp:sp>
    <dsp:sp modelId="{A602FC61-D741-42B2-86EA-FBF6BC74664E}">
      <dsp:nvSpPr>
        <dsp:cNvPr id="0" name=""/>
        <dsp:cNvSpPr/>
      </dsp:nvSpPr>
      <dsp:spPr>
        <a:xfrm>
          <a:off x="1414" y="1137330"/>
          <a:ext cx="9333655"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a:latin typeface="Arial" panose="020B0604020202020204" pitchFamily="34" charset="0"/>
              <a:cs typeface="Arial" panose="020B0604020202020204" pitchFamily="34" charset="0"/>
            </a:rPr>
            <a:t>individuální</a:t>
          </a:r>
        </a:p>
      </dsp:txBody>
      <dsp:txXfrm>
        <a:off x="30670" y="1166586"/>
        <a:ext cx="9275143" cy="940363"/>
      </dsp:txXfrm>
    </dsp:sp>
    <dsp:sp modelId="{15C75A56-41BD-4C7A-BE46-CA1A6256BBAF}">
      <dsp:nvSpPr>
        <dsp:cNvPr id="0" name=""/>
        <dsp:cNvSpPr/>
      </dsp:nvSpPr>
      <dsp:spPr>
        <a:xfrm>
          <a:off x="1414" y="2272623"/>
          <a:ext cx="3972712"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a:latin typeface="Arial" panose="020B0604020202020204" pitchFamily="34" charset="0"/>
              <a:cs typeface="Arial" panose="020B0604020202020204" pitchFamily="34" charset="0"/>
            </a:rPr>
            <a:t>základní</a:t>
          </a:r>
        </a:p>
      </dsp:txBody>
      <dsp:txXfrm>
        <a:off x="30670" y="2301879"/>
        <a:ext cx="3914200" cy="940363"/>
      </dsp:txXfrm>
    </dsp:sp>
    <dsp:sp modelId="{95DE3BFB-7934-4B97-9F72-E93E9A778F97}">
      <dsp:nvSpPr>
        <dsp:cNvPr id="0" name=""/>
        <dsp:cNvSpPr/>
      </dsp:nvSpPr>
      <dsp:spPr>
        <a:xfrm>
          <a:off x="1414" y="3407916"/>
          <a:ext cx="1305954"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latin typeface="Arial" panose="020B0604020202020204" pitchFamily="34" charset="0"/>
              <a:cs typeface="Arial" panose="020B0604020202020204" pitchFamily="34" charset="0"/>
            </a:rPr>
            <a:t>pracovní poměr</a:t>
          </a:r>
        </a:p>
      </dsp:txBody>
      <dsp:txXfrm>
        <a:off x="30670" y="3437172"/>
        <a:ext cx="1247442" cy="940363"/>
      </dsp:txXfrm>
    </dsp:sp>
    <dsp:sp modelId="{5B956684-8D5D-489A-A250-B8236E0014A8}">
      <dsp:nvSpPr>
        <dsp:cNvPr id="0" name=""/>
        <dsp:cNvSpPr/>
      </dsp:nvSpPr>
      <dsp:spPr>
        <a:xfrm>
          <a:off x="1334793" y="3407916"/>
          <a:ext cx="1305954"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latin typeface="Arial" panose="020B0604020202020204" pitchFamily="34" charset="0"/>
              <a:cs typeface="Arial" panose="020B0604020202020204" pitchFamily="34" charset="0"/>
            </a:rPr>
            <a:t>vztah založený dohodou o provedení práce</a:t>
          </a:r>
        </a:p>
      </dsp:txBody>
      <dsp:txXfrm>
        <a:off x="1364049" y="3437172"/>
        <a:ext cx="1247442" cy="940363"/>
      </dsp:txXfrm>
    </dsp:sp>
    <dsp:sp modelId="{0AD64BD7-3419-403D-8EB8-FFF10548F72F}">
      <dsp:nvSpPr>
        <dsp:cNvPr id="0" name=""/>
        <dsp:cNvSpPr/>
      </dsp:nvSpPr>
      <dsp:spPr>
        <a:xfrm>
          <a:off x="2668172" y="3407916"/>
          <a:ext cx="1305954"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latin typeface="Arial" panose="020B0604020202020204" pitchFamily="34" charset="0"/>
              <a:cs typeface="Arial" panose="020B0604020202020204" pitchFamily="34" charset="0"/>
            </a:rPr>
            <a:t>vztah založený dohodou o pracovní činnosti</a:t>
          </a:r>
        </a:p>
      </dsp:txBody>
      <dsp:txXfrm>
        <a:off x="2697428" y="3437172"/>
        <a:ext cx="1247442" cy="940363"/>
      </dsp:txXfrm>
    </dsp:sp>
    <dsp:sp modelId="{E0C32781-99F0-41C4-9121-2849B86F7966}">
      <dsp:nvSpPr>
        <dsp:cNvPr id="0" name=""/>
        <dsp:cNvSpPr/>
      </dsp:nvSpPr>
      <dsp:spPr>
        <a:xfrm>
          <a:off x="4028977" y="2272623"/>
          <a:ext cx="5306092"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a:latin typeface="Arial" panose="020B0604020202020204" pitchFamily="34" charset="0"/>
              <a:cs typeface="Arial" panose="020B0604020202020204" pitchFamily="34" charset="0"/>
            </a:rPr>
            <a:t>odvozené</a:t>
          </a:r>
        </a:p>
      </dsp:txBody>
      <dsp:txXfrm>
        <a:off x="4058233" y="2301879"/>
        <a:ext cx="5247580" cy="940363"/>
      </dsp:txXfrm>
    </dsp:sp>
    <dsp:sp modelId="{21F4F1F0-F253-44FE-9DB2-A9292933C00F}">
      <dsp:nvSpPr>
        <dsp:cNvPr id="0" name=""/>
        <dsp:cNvSpPr/>
      </dsp:nvSpPr>
      <dsp:spPr>
        <a:xfrm>
          <a:off x="4028977" y="3407916"/>
          <a:ext cx="1305954"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latin typeface="Arial" panose="020B0604020202020204" pitchFamily="34" charset="0"/>
              <a:cs typeface="Arial" panose="020B0604020202020204" pitchFamily="34" charset="0"/>
            </a:rPr>
            <a:t>předsmluvní</a:t>
          </a:r>
        </a:p>
      </dsp:txBody>
      <dsp:txXfrm>
        <a:off x="4058233" y="3437172"/>
        <a:ext cx="1247442" cy="940363"/>
      </dsp:txXfrm>
    </dsp:sp>
    <dsp:sp modelId="{EA4A46F5-B29E-44D2-AC92-0D27F4ACAAF5}">
      <dsp:nvSpPr>
        <dsp:cNvPr id="0" name=""/>
        <dsp:cNvSpPr/>
      </dsp:nvSpPr>
      <dsp:spPr>
        <a:xfrm>
          <a:off x="5362356" y="3407916"/>
          <a:ext cx="1305954" cy="998875"/>
        </a:xfrm>
        <a:prstGeom prst="roundRect">
          <a:avLst>
            <a:gd name="adj" fmla="val 10000"/>
          </a:avLst>
        </a:prstGeom>
        <a:solidFill>
          <a:srgbClr val="0000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latin typeface="Arial" panose="020B0604020202020204" pitchFamily="34" charset="0"/>
              <a:cs typeface="Arial" panose="020B0604020202020204" pitchFamily="34" charset="0"/>
            </a:rPr>
            <a:t>odpovědnostní</a:t>
          </a:r>
        </a:p>
      </dsp:txBody>
      <dsp:txXfrm>
        <a:off x="5391612" y="3437172"/>
        <a:ext cx="1247442" cy="940363"/>
      </dsp:txXfrm>
    </dsp:sp>
    <dsp:sp modelId="{617D7112-0F1E-43EF-B245-9DBF358CAD83}">
      <dsp:nvSpPr>
        <dsp:cNvPr id="0" name=""/>
        <dsp:cNvSpPr/>
      </dsp:nvSpPr>
      <dsp:spPr>
        <a:xfrm>
          <a:off x="6695735" y="3407916"/>
          <a:ext cx="1305954"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latin typeface="Arial" panose="020B0604020202020204" pitchFamily="34" charset="0"/>
              <a:cs typeface="Arial" panose="020B0604020202020204" pitchFamily="34" charset="0"/>
            </a:rPr>
            <a:t>kontrolní</a:t>
          </a:r>
        </a:p>
      </dsp:txBody>
      <dsp:txXfrm>
        <a:off x="6724991" y="3437172"/>
        <a:ext cx="1247442" cy="940363"/>
      </dsp:txXfrm>
    </dsp:sp>
    <dsp:sp modelId="{B57984DC-F00A-4270-818C-A0A5C038F00B}">
      <dsp:nvSpPr>
        <dsp:cNvPr id="0" name=""/>
        <dsp:cNvSpPr/>
      </dsp:nvSpPr>
      <dsp:spPr>
        <a:xfrm>
          <a:off x="8029115" y="3407916"/>
          <a:ext cx="1305954" cy="998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latin typeface="Arial" panose="020B0604020202020204" pitchFamily="34" charset="0"/>
              <a:cs typeface="Arial" panose="020B0604020202020204" pitchFamily="34" charset="0"/>
            </a:rPr>
            <a:t>na úseku zaměstnanosti</a:t>
          </a:r>
        </a:p>
      </dsp:txBody>
      <dsp:txXfrm>
        <a:off x="8058371" y="3437172"/>
        <a:ext cx="1247442" cy="940363"/>
      </dsp:txXfrm>
    </dsp:sp>
    <dsp:sp modelId="{28333D32-8A5A-4E03-8F86-832F9AD45C88}">
      <dsp:nvSpPr>
        <dsp:cNvPr id="0" name=""/>
        <dsp:cNvSpPr/>
      </dsp:nvSpPr>
      <dsp:spPr>
        <a:xfrm>
          <a:off x="9444769" y="1137330"/>
          <a:ext cx="1305954" cy="998875"/>
        </a:xfrm>
        <a:prstGeom prst="roundRect">
          <a:avLst>
            <a:gd name="adj" fmla="val 10000"/>
          </a:avLst>
        </a:prstGeom>
        <a:solidFill>
          <a:srgbClr val="0000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a:latin typeface="Arial" panose="020B0604020202020204" pitchFamily="34" charset="0"/>
              <a:cs typeface="Arial" panose="020B0604020202020204" pitchFamily="34" charset="0"/>
            </a:rPr>
            <a:t>kolektivní</a:t>
          </a:r>
        </a:p>
      </dsp:txBody>
      <dsp:txXfrm>
        <a:off x="9474025" y="1166586"/>
        <a:ext cx="1247442" cy="940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F1931-83F6-4426-A61E-B125B27523EA}">
      <dsp:nvSpPr>
        <dsp:cNvPr id="0" name=""/>
        <dsp:cNvSpPr/>
      </dsp:nvSpPr>
      <dsp:spPr>
        <a:xfrm>
          <a:off x="0" y="0"/>
          <a:ext cx="8272836" cy="126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cs-CZ" sz="5700" kern="1200" dirty="0"/>
            <a:t>Obsahové náležitosti</a:t>
          </a:r>
        </a:p>
      </dsp:txBody>
      <dsp:txXfrm>
        <a:off x="36943" y="36943"/>
        <a:ext cx="8198950" cy="1187427"/>
      </dsp:txXfrm>
    </dsp:sp>
    <dsp:sp modelId="{C1FE82EE-F83C-48B5-A544-DF985757B44C}">
      <dsp:nvSpPr>
        <dsp:cNvPr id="0" name=""/>
        <dsp:cNvSpPr/>
      </dsp:nvSpPr>
      <dsp:spPr>
        <a:xfrm>
          <a:off x="3056" y="1406544"/>
          <a:ext cx="3969691" cy="126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cs-CZ" sz="3500" kern="1200" dirty="0"/>
            <a:t>nezbytné (esenciální)</a:t>
          </a:r>
        </a:p>
      </dsp:txBody>
      <dsp:txXfrm>
        <a:off x="39999" y="1443487"/>
        <a:ext cx="3895805" cy="1187427"/>
      </dsp:txXfrm>
    </dsp:sp>
    <dsp:sp modelId="{088B0A67-793B-4E88-8266-903DE8680FAC}">
      <dsp:nvSpPr>
        <dsp:cNvPr id="0" name=""/>
        <dsp:cNvSpPr/>
      </dsp:nvSpPr>
      <dsp:spPr>
        <a:xfrm>
          <a:off x="3056" y="2811381"/>
          <a:ext cx="3969691" cy="126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cs-CZ" sz="3500" kern="1200" dirty="0"/>
            <a:t>§ 34 odst. 1 ZP</a:t>
          </a:r>
        </a:p>
      </dsp:txBody>
      <dsp:txXfrm>
        <a:off x="39999" y="2848324"/>
        <a:ext cx="3895805" cy="1187427"/>
      </dsp:txXfrm>
    </dsp:sp>
    <dsp:sp modelId="{D03EEB08-041A-4CEC-AC8C-AB1979F26806}">
      <dsp:nvSpPr>
        <dsp:cNvPr id="0" name=""/>
        <dsp:cNvSpPr/>
      </dsp:nvSpPr>
      <dsp:spPr>
        <a:xfrm>
          <a:off x="4306201" y="1406544"/>
          <a:ext cx="3969691" cy="126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cs-CZ" sz="3500" kern="1200" dirty="0"/>
            <a:t>doplňkové</a:t>
          </a:r>
        </a:p>
      </dsp:txBody>
      <dsp:txXfrm>
        <a:off x="4343144" y="1443487"/>
        <a:ext cx="3895805" cy="1187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E9713-4B2B-4BA9-9F4B-0F1BA8C86549}">
      <dsp:nvSpPr>
        <dsp:cNvPr id="0" name=""/>
        <dsp:cNvSpPr/>
      </dsp:nvSpPr>
      <dsp:spPr>
        <a:xfrm>
          <a:off x="962172" y="1649"/>
          <a:ext cx="2405430" cy="1443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ujednání o době trvání pracovního poměru</a:t>
          </a:r>
        </a:p>
      </dsp:txBody>
      <dsp:txXfrm>
        <a:off x="962172" y="1649"/>
        <a:ext cx="2405430" cy="1443258"/>
      </dsp:txXfrm>
    </dsp:sp>
    <dsp:sp modelId="{E3C86264-769D-4867-A691-7CDE0D8F9F32}">
      <dsp:nvSpPr>
        <dsp:cNvPr id="0" name=""/>
        <dsp:cNvSpPr/>
      </dsp:nvSpPr>
      <dsp:spPr>
        <a:xfrm>
          <a:off x="3608145" y="1649"/>
          <a:ext cx="2405430" cy="1443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ujednání o zkušební době</a:t>
          </a:r>
        </a:p>
      </dsp:txBody>
      <dsp:txXfrm>
        <a:off x="3608145" y="1649"/>
        <a:ext cx="2405430" cy="1443258"/>
      </dsp:txXfrm>
    </dsp:sp>
    <dsp:sp modelId="{8797455F-BEC6-47FA-986A-D7A677756050}">
      <dsp:nvSpPr>
        <dsp:cNvPr id="0" name=""/>
        <dsp:cNvSpPr/>
      </dsp:nvSpPr>
      <dsp:spPr>
        <a:xfrm>
          <a:off x="6254119" y="1649"/>
          <a:ext cx="2405430" cy="1443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ujednání o kratší pracovní době</a:t>
          </a:r>
        </a:p>
      </dsp:txBody>
      <dsp:txXfrm>
        <a:off x="6254119" y="1649"/>
        <a:ext cx="2405430" cy="1443258"/>
      </dsp:txXfrm>
    </dsp:sp>
    <dsp:sp modelId="{D118BCA5-E3CD-49D5-BA19-6B5CF8F98C67}">
      <dsp:nvSpPr>
        <dsp:cNvPr id="0" name=""/>
        <dsp:cNvSpPr/>
      </dsp:nvSpPr>
      <dsp:spPr>
        <a:xfrm>
          <a:off x="962172" y="1685451"/>
          <a:ext cx="2405430" cy="1443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ujednání mzdová</a:t>
          </a:r>
        </a:p>
      </dsp:txBody>
      <dsp:txXfrm>
        <a:off x="962172" y="1685451"/>
        <a:ext cx="2405430" cy="1443258"/>
      </dsp:txXfrm>
    </dsp:sp>
    <dsp:sp modelId="{3C604CE4-83D5-46D5-A3AA-21978D254A02}">
      <dsp:nvSpPr>
        <dsp:cNvPr id="0" name=""/>
        <dsp:cNvSpPr/>
      </dsp:nvSpPr>
      <dsp:spPr>
        <a:xfrm>
          <a:off x="3608145" y="1685451"/>
          <a:ext cx="2405430" cy="1443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ujednání o konkurenční doložce</a:t>
          </a:r>
        </a:p>
      </dsp:txBody>
      <dsp:txXfrm>
        <a:off x="3608145" y="1685451"/>
        <a:ext cx="2405430" cy="1443258"/>
      </dsp:txXfrm>
    </dsp:sp>
    <dsp:sp modelId="{FDC00612-1B64-4E49-9CB2-AC083016AD38}">
      <dsp:nvSpPr>
        <dsp:cNvPr id="0" name=""/>
        <dsp:cNvSpPr/>
      </dsp:nvSpPr>
      <dsp:spPr>
        <a:xfrm>
          <a:off x="6254119" y="1685451"/>
          <a:ext cx="2405430" cy="1443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ujednání o možnosti vysílat zaměstnance na pracovní cestu</a:t>
          </a:r>
        </a:p>
      </dsp:txBody>
      <dsp:txXfrm>
        <a:off x="6254119" y="1685451"/>
        <a:ext cx="2405430" cy="1443258"/>
      </dsp:txXfrm>
    </dsp:sp>
    <dsp:sp modelId="{6A9BECBD-5D8F-42BF-92E1-836CD89BEA0A}">
      <dsp:nvSpPr>
        <dsp:cNvPr id="0" name=""/>
        <dsp:cNvSpPr/>
      </dsp:nvSpPr>
      <dsp:spPr>
        <a:xfrm>
          <a:off x="3608145" y="3369252"/>
          <a:ext cx="2405430" cy="1443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a:t>
          </a:r>
        </a:p>
      </dsp:txBody>
      <dsp:txXfrm>
        <a:off x="3608145" y="3369252"/>
        <a:ext cx="2405430" cy="1443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F8183-23AA-4739-8D92-F5973EF6D68A}">
      <dsp:nvSpPr>
        <dsp:cNvPr id="0" name=""/>
        <dsp:cNvSpPr/>
      </dsp:nvSpPr>
      <dsp:spPr>
        <a:xfrm>
          <a:off x="1498973" y="649"/>
          <a:ext cx="3045650" cy="18273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solidFill>
                <a:schemeClr val="bg1"/>
              </a:solidFill>
            </a:rPr>
            <a:t>výkon závislé práce je úplatný (podmínka výkonu)</a:t>
          </a:r>
        </a:p>
      </dsp:txBody>
      <dsp:txXfrm>
        <a:off x="1498973" y="649"/>
        <a:ext cx="3045650" cy="1827390"/>
      </dsp:txXfrm>
    </dsp:sp>
    <dsp:sp modelId="{FE305BC6-7F6B-4A40-882B-1EA752EA2487}">
      <dsp:nvSpPr>
        <dsp:cNvPr id="0" name=""/>
        <dsp:cNvSpPr/>
      </dsp:nvSpPr>
      <dsp:spPr>
        <a:xfrm>
          <a:off x="4849189" y="649"/>
          <a:ext cx="3045650" cy="18273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b="1" kern="1200" dirty="0">
              <a:solidFill>
                <a:schemeClr val="bg1"/>
              </a:solidFill>
            </a:rPr>
            <a:t>cíl: </a:t>
          </a:r>
          <a:r>
            <a:rPr lang="cs-CZ" sz="3000" kern="1200" dirty="0">
              <a:solidFill>
                <a:schemeClr val="bg1"/>
              </a:solidFill>
            </a:rPr>
            <a:t>získat finanční prostředky pro svoji obživu</a:t>
          </a:r>
        </a:p>
      </dsp:txBody>
      <dsp:txXfrm>
        <a:off x="4849189" y="649"/>
        <a:ext cx="3045650" cy="1827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2464C-E3D8-4145-A881-9CF2AF456DB2}">
      <dsp:nvSpPr>
        <dsp:cNvPr id="0" name=""/>
        <dsp:cNvSpPr/>
      </dsp:nvSpPr>
      <dsp:spPr>
        <a:xfrm>
          <a:off x="0" y="50635"/>
          <a:ext cx="10752138"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1" kern="1200" dirty="0"/>
            <a:t>Plat</a:t>
          </a:r>
        </a:p>
      </dsp:txBody>
      <dsp:txXfrm>
        <a:off x="23988" y="74623"/>
        <a:ext cx="10704162" cy="443423"/>
      </dsp:txXfrm>
    </dsp:sp>
    <dsp:sp modelId="{666BBE91-BA45-447F-AFA2-48DC743DA0D4}">
      <dsp:nvSpPr>
        <dsp:cNvPr id="0" name=""/>
        <dsp:cNvSpPr/>
      </dsp:nvSpPr>
      <dsp:spPr>
        <a:xfrm>
          <a:off x="0" y="542035"/>
          <a:ext cx="10752138"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b="1" kern="1200" dirty="0">
              <a:solidFill>
                <a:srgbClr val="0000DC"/>
              </a:solidFill>
            </a:rPr>
            <a:t>peněžité</a:t>
          </a:r>
          <a:r>
            <a:rPr lang="cs-CZ" sz="1600" kern="1200" dirty="0"/>
            <a:t> </a:t>
          </a:r>
          <a:r>
            <a:rPr lang="cs-CZ" sz="1600" b="1" kern="1200" dirty="0">
              <a:solidFill>
                <a:srgbClr val="0000DC"/>
              </a:solidFill>
            </a:rPr>
            <a:t>plnění</a:t>
          </a:r>
          <a:r>
            <a:rPr lang="cs-CZ" sz="1600" kern="1200" dirty="0"/>
            <a:t> poskytované za vykonanou práci</a:t>
          </a:r>
        </a:p>
        <a:p>
          <a:pPr marL="171450" lvl="1" indent="-171450" algn="l" defTabSz="711200">
            <a:lnSpc>
              <a:spcPct val="90000"/>
            </a:lnSpc>
            <a:spcBef>
              <a:spcPct val="0"/>
            </a:spcBef>
            <a:spcAft>
              <a:spcPct val="20000"/>
            </a:spcAft>
            <a:buChar char="•"/>
          </a:pPr>
          <a:r>
            <a:rPr lang="cs-CZ" sz="1600" kern="1200" dirty="0"/>
            <a:t>„v případech stanovených zákonem“  </a:t>
          </a:r>
          <a:endParaRPr lang="cs-CZ" sz="1600" b="1" kern="1200" dirty="0">
            <a:solidFill>
              <a:srgbClr val="0000DC"/>
            </a:solidFill>
          </a:endParaRPr>
        </a:p>
        <a:p>
          <a:pPr marL="171450" lvl="1" indent="-171450" algn="l" defTabSz="711200">
            <a:lnSpc>
              <a:spcPct val="90000"/>
            </a:lnSpc>
            <a:spcBef>
              <a:spcPct val="0"/>
            </a:spcBef>
            <a:spcAft>
              <a:spcPct val="20000"/>
            </a:spcAft>
            <a:buChar char="•"/>
          </a:pPr>
          <a:r>
            <a:rPr lang="cs-CZ" sz="1600" b="1" kern="1200" dirty="0">
              <a:solidFill>
                <a:srgbClr val="0000DC"/>
              </a:solidFill>
            </a:rPr>
            <a:t>§ 109 odst. 3 ZP </a:t>
          </a:r>
        </a:p>
      </dsp:txBody>
      <dsp:txXfrm>
        <a:off x="0" y="542035"/>
        <a:ext cx="10752138" cy="782460"/>
      </dsp:txXfrm>
    </dsp:sp>
    <dsp:sp modelId="{36BED396-F609-428F-9221-A367F3AB8453}">
      <dsp:nvSpPr>
        <dsp:cNvPr id="0" name=""/>
        <dsp:cNvSpPr/>
      </dsp:nvSpPr>
      <dsp:spPr>
        <a:xfrm>
          <a:off x="0" y="1324495"/>
          <a:ext cx="10752138"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1" kern="1200" dirty="0"/>
            <a:t>Mzda</a:t>
          </a:r>
        </a:p>
      </dsp:txBody>
      <dsp:txXfrm>
        <a:off x="23988" y="1348483"/>
        <a:ext cx="10704162" cy="443423"/>
      </dsp:txXfrm>
    </dsp:sp>
    <dsp:sp modelId="{3C56EEE2-3F06-48CA-9760-ABDD9F98B9ED}">
      <dsp:nvSpPr>
        <dsp:cNvPr id="0" name=""/>
        <dsp:cNvSpPr/>
      </dsp:nvSpPr>
      <dsp:spPr>
        <a:xfrm>
          <a:off x="0" y="1815895"/>
          <a:ext cx="10752138"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b="1" kern="1200" dirty="0">
              <a:solidFill>
                <a:srgbClr val="0000DC"/>
              </a:solidFill>
            </a:rPr>
            <a:t>peněžité plnění </a:t>
          </a:r>
          <a:r>
            <a:rPr lang="cs-CZ" sz="1600" kern="1200" dirty="0"/>
            <a:t>a </a:t>
          </a:r>
          <a:r>
            <a:rPr lang="cs-CZ" sz="1600" b="1" kern="1200" dirty="0">
              <a:solidFill>
                <a:schemeClr val="accent1">
                  <a:lumMod val="40000"/>
                  <a:lumOff val="60000"/>
                </a:schemeClr>
              </a:solidFill>
            </a:rPr>
            <a:t>plnění peněžité hodnoty (naturální mzda) </a:t>
          </a:r>
          <a:r>
            <a:rPr lang="cs-CZ" sz="1600" kern="1200" dirty="0"/>
            <a:t>poskytované za vykonanou práci</a:t>
          </a:r>
        </a:p>
        <a:p>
          <a:pPr marL="171450" lvl="1" indent="-171450" algn="l" defTabSz="711200">
            <a:lnSpc>
              <a:spcPct val="90000"/>
            </a:lnSpc>
            <a:spcBef>
              <a:spcPct val="0"/>
            </a:spcBef>
            <a:spcAft>
              <a:spcPct val="20000"/>
            </a:spcAft>
            <a:buChar char="•"/>
          </a:pPr>
          <a:r>
            <a:rPr lang="cs-CZ" sz="1600" kern="1200" dirty="0"/>
            <a:t>„ve všech ostatních případech“</a:t>
          </a:r>
        </a:p>
        <a:p>
          <a:pPr marL="171450" lvl="1" indent="-171450" algn="l" defTabSz="711200">
            <a:lnSpc>
              <a:spcPct val="90000"/>
            </a:lnSpc>
            <a:spcBef>
              <a:spcPct val="0"/>
            </a:spcBef>
            <a:spcAft>
              <a:spcPct val="20000"/>
            </a:spcAft>
            <a:buChar char="•"/>
          </a:pPr>
          <a:r>
            <a:rPr lang="cs-CZ" sz="1600" b="1" kern="1200" dirty="0">
              <a:solidFill>
                <a:srgbClr val="0000DC"/>
              </a:solidFill>
            </a:rPr>
            <a:t>§ 109 odst. 2 ZP</a:t>
          </a:r>
        </a:p>
      </dsp:txBody>
      <dsp:txXfrm>
        <a:off x="0" y="1815895"/>
        <a:ext cx="10752138" cy="782460"/>
      </dsp:txXfrm>
    </dsp:sp>
    <dsp:sp modelId="{7A87A1BB-28E0-4C7C-A62F-26FFFD3F4A0C}">
      <dsp:nvSpPr>
        <dsp:cNvPr id="0" name=""/>
        <dsp:cNvSpPr/>
      </dsp:nvSpPr>
      <dsp:spPr>
        <a:xfrm>
          <a:off x="0" y="2598355"/>
          <a:ext cx="10752138"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1" kern="1200" dirty="0"/>
            <a:t>Odměna z dohody</a:t>
          </a:r>
        </a:p>
      </dsp:txBody>
      <dsp:txXfrm>
        <a:off x="23988" y="2622343"/>
        <a:ext cx="10704162" cy="443423"/>
      </dsp:txXfrm>
    </dsp:sp>
    <dsp:sp modelId="{099AF0C6-2B84-475D-A13C-1C6FBB1D140A}">
      <dsp:nvSpPr>
        <dsp:cNvPr id="0" name=""/>
        <dsp:cNvSpPr/>
      </dsp:nvSpPr>
      <dsp:spPr>
        <a:xfrm>
          <a:off x="0" y="3089755"/>
          <a:ext cx="10752138"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b="1" kern="1200" dirty="0">
              <a:solidFill>
                <a:srgbClr val="0000DC"/>
              </a:solidFill>
            </a:rPr>
            <a:t>peněžité plnění </a:t>
          </a:r>
          <a:r>
            <a:rPr lang="cs-CZ" sz="1600" kern="1200" dirty="0"/>
            <a:t>poskytované za práci vykonanou na základě jedné z dohod o pracích konaných mimo pracovní poměr (DPP, DPČ)</a:t>
          </a:r>
        </a:p>
        <a:p>
          <a:pPr marL="171450" lvl="1" indent="-171450" algn="l" defTabSz="711200">
            <a:lnSpc>
              <a:spcPct val="90000"/>
            </a:lnSpc>
            <a:spcBef>
              <a:spcPct val="0"/>
            </a:spcBef>
            <a:spcAft>
              <a:spcPct val="20000"/>
            </a:spcAft>
            <a:buChar char="•"/>
          </a:pPr>
          <a:r>
            <a:rPr lang="cs-CZ" sz="1600" kern="1200" dirty="0"/>
            <a:t>u zaměstnavatelů všech typů</a:t>
          </a:r>
        </a:p>
        <a:p>
          <a:pPr marL="171450" lvl="1" indent="-171450" algn="l" defTabSz="711200">
            <a:lnSpc>
              <a:spcPct val="90000"/>
            </a:lnSpc>
            <a:spcBef>
              <a:spcPct val="0"/>
            </a:spcBef>
            <a:spcAft>
              <a:spcPct val="20000"/>
            </a:spcAft>
            <a:buChar char="•"/>
          </a:pPr>
          <a:r>
            <a:rPr lang="cs-CZ" sz="1600" b="1" kern="1200" dirty="0">
              <a:solidFill>
                <a:srgbClr val="0000DC"/>
              </a:solidFill>
            </a:rPr>
            <a:t>§ 138 ZP </a:t>
          </a:r>
          <a:r>
            <a:rPr lang="cs-CZ" sz="1600" b="0" kern="1200" dirty="0">
              <a:solidFill>
                <a:schemeClr val="tx1"/>
              </a:solidFill>
            </a:rPr>
            <a:t>(viz dále)</a:t>
          </a:r>
          <a:endParaRPr lang="cs-CZ" sz="1600" b="1" kern="1200" dirty="0">
            <a:solidFill>
              <a:srgbClr val="0000DC"/>
            </a:solidFill>
          </a:endParaRPr>
        </a:p>
      </dsp:txBody>
      <dsp:txXfrm>
        <a:off x="0" y="3089755"/>
        <a:ext cx="10752138" cy="9998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88C88-3D1A-4D2F-A3F1-1C6790B23262}">
      <dsp:nvSpPr>
        <dsp:cNvPr id="0" name=""/>
        <dsp:cNvSpPr/>
      </dsp:nvSpPr>
      <dsp:spPr>
        <a:xfrm>
          <a:off x="7945976" y="3028980"/>
          <a:ext cx="467255" cy="91440"/>
        </a:xfrm>
        <a:custGeom>
          <a:avLst/>
          <a:gdLst/>
          <a:ahLst/>
          <a:cxnLst/>
          <a:rect l="0" t="0" r="0" b="0"/>
          <a:pathLst>
            <a:path>
              <a:moveTo>
                <a:pt x="0" y="45720"/>
              </a:moveTo>
              <a:lnTo>
                <a:pt x="467255" y="45720"/>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57260-B21C-4D6C-9404-6F6210F00467}">
      <dsp:nvSpPr>
        <dsp:cNvPr id="0" name=""/>
        <dsp:cNvSpPr/>
      </dsp:nvSpPr>
      <dsp:spPr>
        <a:xfrm>
          <a:off x="5142441" y="3028980"/>
          <a:ext cx="467255" cy="91440"/>
        </a:xfrm>
        <a:custGeom>
          <a:avLst/>
          <a:gdLst/>
          <a:ahLst/>
          <a:cxnLst/>
          <a:rect l="0" t="0" r="0" b="0"/>
          <a:pathLst>
            <a:path>
              <a:moveTo>
                <a:pt x="0" y="45720"/>
              </a:moveTo>
              <a:lnTo>
                <a:pt x="467255"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104DA-2FC4-4C4E-82C9-122D0BEB5743}">
      <dsp:nvSpPr>
        <dsp:cNvPr id="0" name=""/>
        <dsp:cNvSpPr/>
      </dsp:nvSpPr>
      <dsp:spPr>
        <a:xfrm>
          <a:off x="2338905" y="2070100"/>
          <a:ext cx="467255" cy="1004600"/>
        </a:xfrm>
        <a:custGeom>
          <a:avLst/>
          <a:gdLst/>
          <a:ahLst/>
          <a:cxnLst/>
          <a:rect l="0" t="0" r="0" b="0"/>
          <a:pathLst>
            <a:path>
              <a:moveTo>
                <a:pt x="0" y="0"/>
              </a:moveTo>
              <a:lnTo>
                <a:pt x="233627" y="0"/>
              </a:lnTo>
              <a:lnTo>
                <a:pt x="233627" y="1004600"/>
              </a:lnTo>
              <a:lnTo>
                <a:pt x="467255" y="100460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4F461-00F1-4049-9179-ECBFD68BDEF3}">
      <dsp:nvSpPr>
        <dsp:cNvPr id="0" name=""/>
        <dsp:cNvSpPr/>
      </dsp:nvSpPr>
      <dsp:spPr>
        <a:xfrm>
          <a:off x="5142441" y="2024380"/>
          <a:ext cx="467255" cy="91440"/>
        </a:xfrm>
        <a:custGeom>
          <a:avLst/>
          <a:gdLst/>
          <a:ahLst/>
          <a:cxnLst/>
          <a:rect l="0" t="0" r="0" b="0"/>
          <a:pathLst>
            <a:path>
              <a:moveTo>
                <a:pt x="0" y="45720"/>
              </a:moveTo>
              <a:lnTo>
                <a:pt x="467255"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ABE32-1E27-436B-83F7-FC8A79D8834A}">
      <dsp:nvSpPr>
        <dsp:cNvPr id="0" name=""/>
        <dsp:cNvSpPr/>
      </dsp:nvSpPr>
      <dsp:spPr>
        <a:xfrm>
          <a:off x="2338905" y="2024380"/>
          <a:ext cx="467255" cy="91440"/>
        </a:xfrm>
        <a:custGeom>
          <a:avLst/>
          <a:gdLst/>
          <a:ahLst/>
          <a:cxnLst/>
          <a:rect l="0" t="0" r="0" b="0"/>
          <a:pathLst>
            <a:path>
              <a:moveTo>
                <a:pt x="0" y="45720"/>
              </a:moveTo>
              <a:lnTo>
                <a:pt x="467255" y="4572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A3167-0721-49C1-9D19-EB7C8C776E26}">
      <dsp:nvSpPr>
        <dsp:cNvPr id="0" name=""/>
        <dsp:cNvSpPr/>
      </dsp:nvSpPr>
      <dsp:spPr>
        <a:xfrm>
          <a:off x="7945976" y="1019779"/>
          <a:ext cx="467255" cy="91440"/>
        </a:xfrm>
        <a:custGeom>
          <a:avLst/>
          <a:gdLst/>
          <a:ahLst/>
          <a:cxnLst/>
          <a:rect l="0" t="0" r="0" b="0"/>
          <a:pathLst>
            <a:path>
              <a:moveTo>
                <a:pt x="0" y="45720"/>
              </a:moveTo>
              <a:lnTo>
                <a:pt x="467255" y="45720"/>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7B23F-46D1-4694-BD35-669838324E42}">
      <dsp:nvSpPr>
        <dsp:cNvPr id="0" name=""/>
        <dsp:cNvSpPr/>
      </dsp:nvSpPr>
      <dsp:spPr>
        <a:xfrm>
          <a:off x="5142441" y="1019779"/>
          <a:ext cx="467255" cy="91440"/>
        </a:xfrm>
        <a:custGeom>
          <a:avLst/>
          <a:gdLst/>
          <a:ahLst/>
          <a:cxnLst/>
          <a:rect l="0" t="0" r="0" b="0"/>
          <a:pathLst>
            <a:path>
              <a:moveTo>
                <a:pt x="0" y="45720"/>
              </a:moveTo>
              <a:lnTo>
                <a:pt x="467255"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BFB40-35B2-4D2F-A418-F4FEC9134FE7}">
      <dsp:nvSpPr>
        <dsp:cNvPr id="0" name=""/>
        <dsp:cNvSpPr/>
      </dsp:nvSpPr>
      <dsp:spPr>
        <a:xfrm>
          <a:off x="2338905" y="1065499"/>
          <a:ext cx="467255" cy="1004600"/>
        </a:xfrm>
        <a:custGeom>
          <a:avLst/>
          <a:gdLst/>
          <a:ahLst/>
          <a:cxnLst/>
          <a:rect l="0" t="0" r="0" b="0"/>
          <a:pathLst>
            <a:path>
              <a:moveTo>
                <a:pt x="0" y="1004600"/>
              </a:moveTo>
              <a:lnTo>
                <a:pt x="233627" y="1004600"/>
              </a:lnTo>
              <a:lnTo>
                <a:pt x="233627" y="0"/>
              </a:lnTo>
              <a:lnTo>
                <a:pt x="467255"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DADCC-8010-4F11-A646-963B25D1D71F}">
      <dsp:nvSpPr>
        <dsp:cNvPr id="0" name=""/>
        <dsp:cNvSpPr/>
      </dsp:nvSpPr>
      <dsp:spPr>
        <a:xfrm>
          <a:off x="2625" y="1713817"/>
          <a:ext cx="2336279" cy="712565"/>
        </a:xfrm>
        <a:prstGeom prst="rect">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Mzda</a:t>
          </a:r>
        </a:p>
      </dsp:txBody>
      <dsp:txXfrm>
        <a:off x="2625" y="1713817"/>
        <a:ext cx="2336279" cy="712565"/>
      </dsp:txXfrm>
    </dsp:sp>
    <dsp:sp modelId="{44CA77D1-D760-4407-9867-B3E3FC0A786B}">
      <dsp:nvSpPr>
        <dsp:cNvPr id="0" name=""/>
        <dsp:cNvSpPr/>
      </dsp:nvSpPr>
      <dsp:spPr>
        <a:xfrm>
          <a:off x="2806161" y="709216"/>
          <a:ext cx="2336279" cy="712565"/>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sjednaná</a:t>
          </a:r>
        </a:p>
      </dsp:txBody>
      <dsp:txXfrm>
        <a:off x="2806161" y="709216"/>
        <a:ext cx="2336279" cy="712565"/>
      </dsp:txXfrm>
    </dsp:sp>
    <dsp:sp modelId="{73BD07B0-0CA8-4107-9FEA-5BD8FD0D6981}">
      <dsp:nvSpPr>
        <dsp:cNvPr id="0" name=""/>
        <dsp:cNvSpPr/>
      </dsp:nvSpPr>
      <dsp:spPr>
        <a:xfrm>
          <a:off x="5609696" y="709216"/>
          <a:ext cx="2336279" cy="712565"/>
        </a:xfrm>
        <a:prstGeom prst="rect">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ve smlouvě</a:t>
          </a:r>
        </a:p>
      </dsp:txBody>
      <dsp:txXfrm>
        <a:off x="5609696" y="709216"/>
        <a:ext cx="2336279" cy="712565"/>
      </dsp:txXfrm>
    </dsp:sp>
    <dsp:sp modelId="{076BD4E2-AF13-44A1-A544-CDF732D8CD5D}">
      <dsp:nvSpPr>
        <dsp:cNvPr id="0" name=""/>
        <dsp:cNvSpPr/>
      </dsp:nvSpPr>
      <dsp:spPr>
        <a:xfrm>
          <a:off x="8413232" y="709216"/>
          <a:ext cx="2336279" cy="712565"/>
        </a:xfrm>
        <a:prstGeom prst="rect">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v pracovní nebo jiné</a:t>
          </a:r>
        </a:p>
      </dsp:txBody>
      <dsp:txXfrm>
        <a:off x="8413232" y="709216"/>
        <a:ext cx="2336279" cy="712565"/>
      </dsp:txXfrm>
    </dsp:sp>
    <dsp:sp modelId="{27D9A27B-4B00-462D-A8C6-605D5FC2D592}">
      <dsp:nvSpPr>
        <dsp:cNvPr id="0" name=""/>
        <dsp:cNvSpPr/>
      </dsp:nvSpPr>
      <dsp:spPr>
        <a:xfrm>
          <a:off x="2806161" y="1713817"/>
          <a:ext cx="2336279" cy="712565"/>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stanovená</a:t>
          </a:r>
        </a:p>
      </dsp:txBody>
      <dsp:txXfrm>
        <a:off x="2806161" y="1713817"/>
        <a:ext cx="2336279" cy="712565"/>
      </dsp:txXfrm>
    </dsp:sp>
    <dsp:sp modelId="{05E55FEC-B3E2-4670-B339-926DD1968A7D}">
      <dsp:nvSpPr>
        <dsp:cNvPr id="0" name=""/>
        <dsp:cNvSpPr/>
      </dsp:nvSpPr>
      <dsp:spPr>
        <a:xfrm>
          <a:off x="5609696" y="1713817"/>
          <a:ext cx="2336279" cy="712565"/>
        </a:xfrm>
        <a:prstGeom prst="rect">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vnitřním předpisem</a:t>
          </a:r>
        </a:p>
      </dsp:txBody>
      <dsp:txXfrm>
        <a:off x="5609696" y="1713817"/>
        <a:ext cx="2336279" cy="712565"/>
      </dsp:txXfrm>
    </dsp:sp>
    <dsp:sp modelId="{AC2A78DE-3FBA-4686-888A-812C588C07A7}">
      <dsp:nvSpPr>
        <dsp:cNvPr id="0" name=""/>
        <dsp:cNvSpPr/>
      </dsp:nvSpPr>
      <dsp:spPr>
        <a:xfrm>
          <a:off x="2806161" y="2718417"/>
          <a:ext cx="2336279" cy="712565"/>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určená</a:t>
          </a:r>
        </a:p>
      </dsp:txBody>
      <dsp:txXfrm>
        <a:off x="2806161" y="2718417"/>
        <a:ext cx="2336279" cy="712565"/>
      </dsp:txXfrm>
    </dsp:sp>
    <dsp:sp modelId="{31BDB56B-6A0B-4BB8-9AB4-03CE9FB95F12}">
      <dsp:nvSpPr>
        <dsp:cNvPr id="0" name=""/>
        <dsp:cNvSpPr/>
      </dsp:nvSpPr>
      <dsp:spPr>
        <a:xfrm>
          <a:off x="5609696" y="2718417"/>
          <a:ext cx="2336279" cy="712565"/>
        </a:xfrm>
        <a:prstGeom prst="rect">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mzdovým výměrem</a:t>
          </a:r>
        </a:p>
      </dsp:txBody>
      <dsp:txXfrm>
        <a:off x="5609696" y="2718417"/>
        <a:ext cx="2336279" cy="712565"/>
      </dsp:txXfrm>
    </dsp:sp>
    <dsp:sp modelId="{50655935-244D-4746-9ABC-E08E5B7EC018}">
      <dsp:nvSpPr>
        <dsp:cNvPr id="0" name=""/>
        <dsp:cNvSpPr/>
      </dsp:nvSpPr>
      <dsp:spPr>
        <a:xfrm>
          <a:off x="8413232" y="2718417"/>
          <a:ext cx="2336279" cy="712565"/>
        </a:xfrm>
        <a:prstGeom prst="rect">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kern="1200" dirty="0"/>
            <a:t>§ 113 odst. 4 ZP</a:t>
          </a:r>
        </a:p>
      </dsp:txBody>
      <dsp:txXfrm>
        <a:off x="8413232" y="2718417"/>
        <a:ext cx="2336279" cy="7125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C98F-3A73-4615-BF18-E27A0C4E0D26}">
      <dsp:nvSpPr>
        <dsp:cNvPr id="0" name=""/>
        <dsp:cNvSpPr/>
      </dsp:nvSpPr>
      <dsp:spPr>
        <a:xfrm>
          <a:off x="785924" y="1161"/>
          <a:ext cx="3235198" cy="19411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
              <a:srgbClr val="0000DC"/>
            </a:buClr>
            <a:buFont typeface="Tahoma" panose="020B0604030504040204" pitchFamily="34" charset="0"/>
            <a:buNone/>
          </a:pPr>
          <a:r>
            <a:rPr lang="cs-CZ" sz="2200" kern="1200">
              <a:solidFill>
                <a:schemeClr val="bg1"/>
              </a:solidFill>
              <a:latin typeface="+mn-lt"/>
            </a:rPr>
            <a:t>mzda musí být sjednána, stanovena nebo určena </a:t>
          </a:r>
          <a:r>
            <a:rPr lang="cs-CZ" sz="2200" b="1" kern="1200">
              <a:solidFill>
                <a:schemeClr val="bg1"/>
              </a:solidFill>
              <a:latin typeface="+mn-lt"/>
            </a:rPr>
            <a:t>před začátkem výkonu práce</a:t>
          </a:r>
          <a:r>
            <a:rPr lang="cs-CZ" sz="2200" kern="1200">
              <a:solidFill>
                <a:schemeClr val="bg1"/>
              </a:solidFill>
              <a:latin typeface="+mn-lt"/>
            </a:rPr>
            <a:t>, za kterou má tato mzda příslušet</a:t>
          </a:r>
          <a:endParaRPr lang="cs-CZ" sz="2200" kern="1200">
            <a:solidFill>
              <a:schemeClr val="bg1"/>
            </a:solidFill>
          </a:endParaRPr>
        </a:p>
      </dsp:txBody>
      <dsp:txXfrm>
        <a:off x="785924" y="1161"/>
        <a:ext cx="3235198" cy="1941118"/>
      </dsp:txXfrm>
    </dsp:sp>
    <dsp:sp modelId="{31742E12-696A-4956-A2B0-549C4F67A1D9}">
      <dsp:nvSpPr>
        <dsp:cNvPr id="0" name=""/>
        <dsp:cNvSpPr/>
      </dsp:nvSpPr>
      <dsp:spPr>
        <a:xfrm>
          <a:off x="4344642" y="1161"/>
          <a:ext cx="3235198" cy="19411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b="1" kern="1200" dirty="0">
              <a:solidFill>
                <a:schemeClr val="bg1"/>
              </a:solidFill>
              <a:latin typeface="+mn-lt"/>
            </a:rPr>
            <a:t>§ 37 odst. 1 písm. f) ZP </a:t>
          </a:r>
          <a:r>
            <a:rPr lang="cs-CZ" sz="2200" kern="1200" dirty="0">
              <a:solidFill>
                <a:schemeClr val="bg1"/>
              </a:solidFill>
              <a:latin typeface="+mn-lt"/>
            </a:rPr>
            <a:t>– informace o mzdě, splatnosti, termínu výplaty,…</a:t>
          </a:r>
        </a:p>
      </dsp:txBody>
      <dsp:txXfrm>
        <a:off x="4344642" y="1161"/>
        <a:ext cx="3235198" cy="19411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19888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263086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131104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16842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283378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6957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548687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241951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80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132430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dirty="0"/>
          </a:p>
        </p:txBody>
      </p:sp>
      <p:sp>
        <p:nvSpPr>
          <p:cNvPr id="4" name="Zástupný symbol pro číslo snímku 3"/>
          <p:cNvSpPr>
            <a:spLocks noGrp="1"/>
          </p:cNvSpPr>
          <p:nvPr>
            <p:ph type="sldNum" sz="quarter" idx="10"/>
          </p:nvPr>
        </p:nvSpPr>
        <p:spPr/>
        <p:txBody>
          <a:bodyPr/>
          <a:lstStyle/>
          <a:p>
            <a:fld id="{44534796-41B1-45B4-A626-1F50B19391E1}" type="slidenum">
              <a:rPr lang="cs-CZ" smtClean="0"/>
              <a:t>35</a:t>
            </a:fld>
            <a:endParaRPr lang="cs-CZ"/>
          </a:p>
        </p:txBody>
      </p:sp>
    </p:spTree>
    <p:extLst>
      <p:ext uri="{BB962C8B-B14F-4D97-AF65-F5344CB8AC3E}">
        <p14:creationId xmlns:p14="http://schemas.microsoft.com/office/powerpoint/2010/main" val="147929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215320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sz="80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723205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70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226481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90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159593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700" dirty="0"/>
              <a:t>§ 113</a:t>
            </a:r>
          </a:p>
          <a:p>
            <a:endParaRPr lang="cs-CZ" sz="700" dirty="0"/>
          </a:p>
          <a:p>
            <a:r>
              <a:rPr lang="cs-CZ" sz="700" dirty="0"/>
              <a:t>Sjednání, stanovení nebo určení mzdy</a:t>
            </a:r>
          </a:p>
          <a:p>
            <a:endParaRPr lang="cs-CZ" sz="700" dirty="0"/>
          </a:p>
          <a:p>
            <a:r>
              <a:rPr lang="cs-CZ" sz="700" dirty="0"/>
              <a:t>Právní stav komentáře je ke dni 1.10.2015.</a:t>
            </a:r>
          </a:p>
          <a:p>
            <a:r>
              <a:rPr lang="cs-CZ" sz="700" dirty="0"/>
              <a:t>K § 113</a:t>
            </a:r>
          </a:p>
          <a:p>
            <a:r>
              <a:rPr lang="cs-CZ" sz="700" dirty="0"/>
              <a:t>K odst. 1</a:t>
            </a:r>
          </a:p>
          <a:p>
            <a:r>
              <a:rPr lang="cs-CZ" sz="700" dirty="0"/>
              <a:t> </a:t>
            </a:r>
          </a:p>
          <a:p>
            <a:r>
              <a:rPr lang="cs-CZ" sz="700" dirty="0"/>
              <a:t>	V odst. 1 jsou souhrnně uvedeny možné způsoby sjednání nebo určení mzdy. Mzdové podmínky je možno sjednat se zaměstnancem přímo v pracovní smlouvě nebo jiné smlouvě (např. manažerské nebo dohodě o mzdě či mzdových podmínkách). Tato forma sjednání výše mzdy bývá obvyklá u vedoucích zaměstnanců (podnikový management) nebo se mzda sjednává přímo se všemi zaměstnanci v zaměstnavatelských organizacích s menším počtem zaměstnanců. U větších organizací se mzdové podmínky pro určitou skupinu či pro jednotlivé funkce (druhy pracovních činností) sjednávají s odboráři v kolektivní smlouvě nebo je zaměstnavatel jednostranně stanoví ve vnitřním mzdovém předpise. U některých malých zaměstnavatelských organizacích je výše mzdy určena všem zaměstnancům pouze mzdovým výměrem bez existence kolektivní smlouvy nebo vnitřního předpisu. U větších a velkých organizací jsou mzdové výměry vydávány jednotlivým zaměstnancům ke konkretizaci mzdových podmínek sjednaných v kolektivní smlouvě nebo stanovených ve mzdovém vnitřním předpise. Mzdový výměr se zaměstnanci nevydává jedině tehdy, když je mzda s ním sjednána přímo v pracovní nebo jiné smlouvě.</a:t>
            </a:r>
          </a:p>
          <a:p>
            <a:endParaRPr lang="cs-CZ" sz="700" dirty="0"/>
          </a:p>
          <a:p>
            <a:r>
              <a:rPr lang="cs-CZ" sz="700" dirty="0"/>
              <a:t>	Mzdový výměr může zaměstnavatel kdykoliv změnit, vydat zaměstnanci nový. Pokud je mzda sjednána smluvně v pracovní smlouvě nebo jiné smlouvě (dohoda o smluvní mzdě, </a:t>
            </a:r>
            <a:r>
              <a:rPr lang="cs-CZ" sz="700" dirty="0" err="1"/>
              <a:t>managerská</a:t>
            </a:r>
            <a:r>
              <a:rPr lang="cs-CZ" sz="700" dirty="0"/>
              <a:t> smlouva apod.), potom lze výši dohodnuté mzdy změnit pouze po dohodě se zaměstnancem, tedy na základě dohody obou smluvních stran. Jestliže je výše mzdy součástí pracovní smlouvy je třeba si v této souvislosti připomenout, že od pracovní smlouvy nelze odstoupit ani ji částečně vypovědět. Pokud však je mzda dohodnutá v jiné smlouvě podle § 1746 odst. 2 </a:t>
            </a:r>
            <a:r>
              <a:rPr lang="cs-CZ" sz="700" dirty="0" err="1"/>
              <a:t>obč</a:t>
            </a:r>
            <a:r>
              <a:rPr lang="cs-CZ" sz="700" dirty="0"/>
              <a:t>. zák., pak lze tuto smlouvu vypovědět ve lhůtě 3 měsíců ke konci kalendářního čtvrtletí, pokud tato smlouva či dohoda o mzdě byla uzavřena na dobu neurčitou (blíže viz § 1999 odst. 1 </a:t>
            </a:r>
            <a:r>
              <a:rPr lang="cs-CZ" sz="700" dirty="0" err="1"/>
              <a:t>obč</a:t>
            </a:r>
            <a:r>
              <a:rPr lang="cs-CZ" sz="700" dirty="0"/>
              <a:t>. zák. ). Pokud by byla takováto dohoda či smlouva o výši mzdy uzavřena na dobu určitou (obvykle na jeden rok), pak ji lze vypovědět jen pokud se v této smlouvě smluvní strany dohodly na možnostech ji vypovědět. Výpověď smluv o mzdě se často v praxi nazývá výpovědí ze mzdy. Pokud by po skončení platnosti dohody o mzdě nedošlo k dohodě o výši nové mzdy, potom je zaměstnavatel povinen ji určit mzdovým výměrem jednostranně.</a:t>
            </a:r>
          </a:p>
          <a:p>
            <a:endParaRPr lang="cs-CZ" sz="700" dirty="0"/>
          </a:p>
          <a:p>
            <a:r>
              <a:rPr lang="cs-CZ" sz="700" dirty="0"/>
              <a:t>K odst. 2</a:t>
            </a:r>
          </a:p>
          <a:p>
            <a:r>
              <a:rPr lang="cs-CZ" sz="700" dirty="0"/>
              <a:t> </a:t>
            </a:r>
          </a:p>
          <a:p>
            <a:r>
              <a:rPr lang="cs-CZ" sz="700" dirty="0"/>
              <a:t>	V tomto ustanovení je realizována zásada, že nikdo sám sobě nemůže určit mzdu. Je to obdobou dřívějšího ustanovení § 4 odst. 5 zákona o mzdě (zákona č. 1/1992 Sb., který byl zrušen v souvislosti s účinností nového zákoníku práce) s tím, že dosud se jednalo o vedoucí zaměstnance do funkce zvolené či jmenované, což již nový zákoník práce pro soukromou sféru upravuje jinak než dříve. Proto je zde uvedeno, že zaměstnanci, který je zároveň statutárním orgánem zaměstnavatele, mzdu určuje nebo s ním sjednává ten, kdo ho na pracovní místo ustanovil, nestanoví-li zvláštní právní předpis jinak (např. zákon o ČNB). Zaměstnanci, který je zároveň statutárním orgánem zaměstnavatele (např. ředitel státního podniku), musí určit mzdu (nebo ji se zaměstnancem sjednat (tedy i její případné složky, jako jsou prémie, odměny apod.) jedině orgán, který zaměstnance na pracovní místo, které je zároveň určeno pro statutární orgán, ustanovil (např. dohodl s ním v pracovní smlouvě tuto funkci nebo ho do funkce jmenoval podle platných předpisů pro obsazování funkce statutárního orgánu). Ustanovení na pracovní místo pro účely § 113 odst. 2 je vymezeno v § 349 odst. 3 ZP. Rozumí se jím sjednání pracovní smlouvy nebo jmenování. Je třeba si připomenout, že tato právní úprava určení nebo sjednání mzdy se vztahuje pouze na vedoucí zaměstnance, kteří funkci statutárního orgánu vykonávají v pracovním poměru, a nikoliv na ostatní, jejichž postavení vyplývá např. z jiných zákoníků (např. předseda představenstva akciové společnosti, jednatel společnosti s ručením omezeným).</a:t>
            </a:r>
          </a:p>
          <a:p>
            <a:endParaRPr lang="cs-CZ" sz="700" dirty="0"/>
          </a:p>
          <a:p>
            <a:r>
              <a:rPr lang="cs-CZ" sz="700" dirty="0"/>
              <a:t>K odst. 3</a:t>
            </a:r>
          </a:p>
          <a:p>
            <a:r>
              <a:rPr lang="cs-CZ" sz="700" dirty="0"/>
              <a:t> </a:t>
            </a:r>
          </a:p>
          <a:p>
            <a:r>
              <a:rPr lang="cs-CZ" sz="700" dirty="0"/>
              <a:t>	Výše mzdy musí být sjednána, stanovena nebo určena před začátkem výkonu práce, za kterou má tato mzda příslušet. Nelze tak mzdové podmínky, tedy ani výši mzdy zaměstnance, měnit se zpětnou účinností. Jedná se o významnou zásadu odměňování, která se bohužel v praxi občas nedodržuje.</a:t>
            </a:r>
          </a:p>
          <a:p>
            <a:endParaRPr lang="cs-CZ" sz="700" dirty="0"/>
          </a:p>
          <a:p>
            <a:r>
              <a:rPr lang="cs-CZ" sz="700" dirty="0"/>
              <a:t>	Od ustanovení § 113 odst. 1 až 3 se nelze odchýlit, neboť se jedná o kogentní ustanovení. Nelze tedy dohodnout např. se zaměstnancem ve funkci statutárního orgánu zaměstnavatele výši základní mzdy s tím, že další mzdové složky (např. odměny) si bude určovat tento zaměstnanec sám.</a:t>
            </a:r>
          </a:p>
          <a:p>
            <a:endParaRPr lang="cs-CZ" sz="700" dirty="0"/>
          </a:p>
          <a:p>
            <a:r>
              <a:rPr lang="cs-CZ" sz="700" dirty="0"/>
              <a:t>K odst. 4</a:t>
            </a:r>
          </a:p>
          <a:p>
            <a:r>
              <a:rPr lang="cs-CZ" sz="700" dirty="0"/>
              <a:t> </a:t>
            </a:r>
          </a:p>
          <a:p>
            <a:r>
              <a:rPr lang="cs-CZ" sz="700" dirty="0"/>
              <a:t>	V odst. 4 je uvedena povinnost zaměstnavatele nejpozději v den nástupu do práce vydat zaměstnanci písemný mzdový výměr, který obsahuje údaje o způsobu odměňování, o termínu a místě výplaty, jestliže tyto údaje neobsahuje smlouva nebo vnitřní předpis. Mzdový výměr se tedy nevydává, jestliže výše mzdy byla se zaměstnancem dohodnuta v pracovní nebo jiné smlouvě. Rovněž se do mzdových výměrů zpravidla neuvádí termín a místo výplaty, neboť tyto údaje většinou obsahuje vnitřní předpis či kolektivní smlouva, bezhotovostní výplata bývá se zaměstnancem sjednána nejčastěji přímo v pracovní smlouvě.</a:t>
            </a:r>
          </a:p>
          <a:p>
            <a:endParaRPr lang="cs-CZ" sz="700" dirty="0"/>
          </a:p>
          <a:p>
            <a:r>
              <a:rPr lang="cs-CZ" sz="700" dirty="0"/>
              <a:t>	Již novelou zákona o mzdě k 1. 1. 2001 byla zavedena povinnost zaměstnavatele zabezpečit, aby mzda zaměstnance byla sjednána nebo stanovena písemně před výkonem práce, za kterou mzda přísluší (viz § 18 odst. 1 zákona o mzdě). V novém zákoníku práce se tento písemný dokument nazývá mzdovým výměrem a je zároveň stanoven jeho minimální obsah.</a:t>
            </a:r>
          </a:p>
          <a:p>
            <a:endParaRPr lang="cs-CZ" sz="700" dirty="0"/>
          </a:p>
          <a:p>
            <a:r>
              <a:rPr lang="cs-CZ" sz="700" dirty="0"/>
              <a:t>	I zde v odst. 4 je nyní možná nadbytečně s ohledem na odst. 3 uvedeno, že změnu mzdového výměru je zaměstnavatel povinen zaměstnanci písemně oznámit předem, nikoliv zpětně. Zaměstnavatel nemusí zaměstnanci zároveň uvést důvody změny (na rozdíl od § 136, týkající se platových výměrů, kde tato povinnost uložena je), ačkoliv to v praxi bude jistě žádoucí a obvyklé. Zaměstnanec zpravidla podepisuje přijetí mzdového výměru s uvedením data přijetí, nemusí s jeho obsahem souhlasit. Nejedná se o dohodu, kterou by musel podepsat na důkaz svého souhlasu, ale o jednostranné právní jednání zaměstnavatele, kterým zaměstnanci oznamuje jeho mzdové podmínky. Pochopitelně se předpokládá, že do mzdového výměru se budou dávat pouze dlouhodobé složky mzdy (např. základní, měsíční nebo hodinová mzda, sazby podílové mzdy, měsíční osobní či jiný příplatek), nikoliv složky mzdy, které se vyskytují pouze ojediněle a jejichž výše je uvedena v kolektivní smlouvě nebo ve vnitřním mzdovém předpise (např. výše příplatku za práci přesčas nebo za práci v noci, výše prémií odvislá na plnění podle prémiového řádu). Ustanovením o mzdovém výměru, obsaženém v odst. 4, se do zákoníku práce zapracovávají předpisy Evropských společenství (viz § 363), a tudíž odchýlení od něj není možné, s výjimkou odchýlení ve prospěch zaměstnance (viz § 4b odst. 1), za což by bylo možno považovat i zvýšení mzdy zaměstnance se zpětnou účinností.</a:t>
            </a:r>
          </a:p>
          <a:p>
            <a:endParaRPr lang="cs-CZ" sz="700" dirty="0"/>
          </a:p>
          <a:p>
            <a:r>
              <a:rPr lang="cs-CZ" sz="700" dirty="0"/>
              <a:t>	Pokud by mzdový výměr zakládal právo zaměstnance na mzdové plnění v menším rozsahu, než vyplývá z kolektivní smlouvy nebo než stanoví vnitřní mzdový předpis, byl by v dotčené části neplatný (viz § 307).</a:t>
            </a:r>
          </a:p>
          <a:p>
            <a:endParaRPr lang="cs-CZ" sz="700" dirty="0"/>
          </a:p>
          <a:p>
            <a:r>
              <a:rPr lang="cs-CZ" sz="700" dirty="0"/>
              <a:t>Z judikatury:</a:t>
            </a:r>
          </a:p>
          <a:p>
            <a:r>
              <a:rPr lang="cs-CZ" sz="700" dirty="0"/>
              <a:t>Mzda může být v pracovní nebo jiné smlouvě sjednána též jen na určitou dobu. Po uplynutí této doby náleží zaměstnanci mzda, která nemůže být nižší, než je stanovena zákonem nebo podle kolektivní smlouvy, nebyla-li uzavřena nová dohoda o mzdě poskytované ve větším rozsahu.</a:t>
            </a:r>
          </a:p>
          <a:p>
            <a:r>
              <a:rPr lang="cs-CZ" sz="700" dirty="0"/>
              <a:t>(NS 21 </a:t>
            </a:r>
            <a:r>
              <a:rPr lang="cs-CZ" sz="700" dirty="0" err="1"/>
              <a:t>Cdo</a:t>
            </a:r>
            <a:r>
              <a:rPr lang="cs-CZ" sz="700" dirty="0"/>
              <a:t> 698/2002, SJ č. 4//2003, str. 260)</a:t>
            </a:r>
          </a:p>
          <a:p>
            <a:r>
              <a:rPr lang="cs-CZ" sz="700" dirty="0"/>
              <a:t>Nenároková (fakultativní) složka mzdy se v důsledku rozhodnutí zaměstnavatele o jejím přiznání stává složkou mzdy nárokovou (obligatorní).</a:t>
            </a:r>
          </a:p>
          <a:p>
            <a:r>
              <a:rPr lang="cs-CZ" sz="700" dirty="0"/>
              <a:t>(NS 21 </a:t>
            </a:r>
            <a:r>
              <a:rPr lang="cs-CZ" sz="700" dirty="0" err="1"/>
              <a:t>Cdo</a:t>
            </a:r>
            <a:r>
              <a:rPr lang="cs-CZ" sz="700" dirty="0"/>
              <a:t> 537/2004, R 28/2005)</a:t>
            </a:r>
          </a:p>
          <a:p>
            <a:r>
              <a:rPr lang="cs-CZ" sz="700" dirty="0"/>
              <a:t>Nesjednají-li účastníci pracovního poměru mzdu v pracovní smlouvě, v jiné smlouvě nebo v kolektivní smlouvě (§ 4 odst. 3 zákona č. 1/1992 Sb., ve znění pozdějších předpisů407), může ji ve výši, která nesmí být nižší než minimální mzda, stanovit (změnit) zaměstnavatel svým jednostranným úkonem.</a:t>
            </a:r>
          </a:p>
          <a:p>
            <a:r>
              <a:rPr lang="cs-CZ" sz="700" dirty="0"/>
              <a:t>(NS 21 </a:t>
            </a:r>
            <a:r>
              <a:rPr lang="cs-CZ" sz="700" dirty="0" err="1"/>
              <a:t>Cdo</a:t>
            </a:r>
            <a:r>
              <a:rPr lang="cs-CZ" sz="700" dirty="0"/>
              <a:t> 2449/2004, SJ č. 8//2005, str. 634)</a:t>
            </a:r>
          </a:p>
          <a:p>
            <a:r>
              <a:rPr lang="cs-CZ" sz="700" dirty="0"/>
              <a:t> </a:t>
            </a:r>
          </a:p>
          <a:p>
            <a:r>
              <a:rPr lang="cs-CZ" sz="700" dirty="0"/>
              <a:t>Související ustanovení:</a:t>
            </a:r>
          </a:p>
          <a:p>
            <a:r>
              <a:rPr lang="cs-CZ" sz="700" dirty="0"/>
              <a:t> </a:t>
            </a:r>
          </a:p>
          <a:p>
            <a:r>
              <a:rPr lang="cs-CZ" sz="700" dirty="0"/>
              <a:t>§ 23 odst. 1 - mzdy a platy v kolektivní smlouvě, § 305 - vnitřní předpis, § 307 - mzdová práva v pracovněprávních vztazích, § 349 odst. 3 - definice ustavení na pracovní místo, § 363 - ustanovení, kterými se zapracovávají předpisy Evropských společenství, od kterých je možné se odchýlit jen ve prospěch zaměstnance</a:t>
            </a:r>
          </a:p>
          <a:p>
            <a:endParaRPr lang="cs-CZ" sz="700" dirty="0"/>
          </a:p>
          <a:p>
            <a:r>
              <a:rPr lang="cs-CZ" sz="700" dirty="0"/>
              <a:t>Literatura: </a:t>
            </a:r>
          </a:p>
          <a:p>
            <a:r>
              <a:rPr lang="cs-CZ" sz="700" dirty="0"/>
              <a:t> </a:t>
            </a:r>
          </a:p>
          <a:p>
            <a:r>
              <a:rPr lang="cs-CZ" sz="700" dirty="0" err="1"/>
              <a:t>Kahle</a:t>
            </a:r>
            <a:r>
              <a:rPr lang="cs-CZ" sz="700" dirty="0"/>
              <a:t>, B. Jak nechybovat při tvorbě vnitřních předpisů. Zpravodaj pro mzdové účetní a personalisty, 2010, č. 12.</a:t>
            </a:r>
          </a:p>
          <a:p>
            <a:endParaRPr lang="cs-CZ" sz="700" dirty="0"/>
          </a:p>
          <a:p>
            <a:r>
              <a:rPr lang="cs-CZ" sz="700" dirty="0"/>
              <a:t>____________________ </a:t>
            </a:r>
          </a:p>
          <a:p>
            <a:r>
              <a:rPr lang="cs-CZ" sz="700" dirty="0"/>
              <a:t> </a:t>
            </a:r>
          </a:p>
          <a:p>
            <a:r>
              <a:rPr lang="cs-CZ" sz="700" dirty="0"/>
              <a:t>407 Nyní srov. § 113 odst. 1 zák. práce.</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324624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1674443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41191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3355271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1323612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1726094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182202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3425167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152459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47</a:t>
            </a:fld>
            <a:endParaRPr lang="cs-CZ" altLang="cs-CZ"/>
          </a:p>
        </p:txBody>
      </p:sp>
    </p:spTree>
    <p:extLst>
      <p:ext uri="{BB962C8B-B14F-4D97-AF65-F5344CB8AC3E}">
        <p14:creationId xmlns:p14="http://schemas.microsoft.com/office/powerpoint/2010/main" val="301758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48</a:t>
            </a:fld>
            <a:endParaRPr lang="cs-CZ" altLang="cs-CZ"/>
          </a:p>
        </p:txBody>
      </p:sp>
    </p:spTree>
    <p:extLst>
      <p:ext uri="{BB962C8B-B14F-4D97-AF65-F5344CB8AC3E}">
        <p14:creationId xmlns:p14="http://schemas.microsoft.com/office/powerpoint/2010/main" val="3299131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285660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50</a:t>
            </a:fld>
            <a:endParaRPr lang="cs-CZ" altLang="cs-CZ"/>
          </a:p>
        </p:txBody>
      </p:sp>
    </p:spTree>
    <p:extLst>
      <p:ext uri="{BB962C8B-B14F-4D97-AF65-F5344CB8AC3E}">
        <p14:creationId xmlns:p14="http://schemas.microsoft.com/office/powerpoint/2010/main" val="1413472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51</a:t>
            </a:fld>
            <a:endParaRPr lang="cs-CZ" altLang="cs-CZ"/>
          </a:p>
        </p:txBody>
      </p:sp>
    </p:spTree>
    <p:extLst>
      <p:ext uri="{BB962C8B-B14F-4D97-AF65-F5344CB8AC3E}">
        <p14:creationId xmlns:p14="http://schemas.microsoft.com/office/powerpoint/2010/main" val="2931523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52</a:t>
            </a:fld>
            <a:endParaRPr lang="cs-CZ" altLang="cs-CZ"/>
          </a:p>
        </p:txBody>
      </p:sp>
    </p:spTree>
    <p:extLst>
      <p:ext uri="{BB962C8B-B14F-4D97-AF65-F5344CB8AC3E}">
        <p14:creationId xmlns:p14="http://schemas.microsoft.com/office/powerpoint/2010/main" val="3909319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53</a:t>
            </a:fld>
            <a:endParaRPr lang="cs-CZ" altLang="cs-CZ"/>
          </a:p>
        </p:txBody>
      </p:sp>
    </p:spTree>
    <p:extLst>
      <p:ext uri="{BB962C8B-B14F-4D97-AF65-F5344CB8AC3E}">
        <p14:creationId xmlns:p14="http://schemas.microsoft.com/office/powerpoint/2010/main" val="2651263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54</a:t>
            </a:fld>
            <a:endParaRPr lang="cs-CZ" altLang="cs-CZ"/>
          </a:p>
        </p:txBody>
      </p:sp>
    </p:spTree>
    <p:extLst>
      <p:ext uri="{BB962C8B-B14F-4D97-AF65-F5344CB8AC3E}">
        <p14:creationId xmlns:p14="http://schemas.microsoft.com/office/powerpoint/2010/main" val="3151768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55</a:t>
            </a:fld>
            <a:endParaRPr lang="cs-CZ" altLang="cs-CZ"/>
          </a:p>
        </p:txBody>
      </p:sp>
    </p:spTree>
    <p:extLst>
      <p:ext uri="{BB962C8B-B14F-4D97-AF65-F5344CB8AC3E}">
        <p14:creationId xmlns:p14="http://schemas.microsoft.com/office/powerpoint/2010/main" val="408246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1382407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endParaRPr lang="cs-CZ" sz="80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56</a:t>
            </a:fld>
            <a:endParaRPr lang="cs-CZ" altLang="cs-CZ"/>
          </a:p>
        </p:txBody>
      </p:sp>
    </p:spTree>
    <p:extLst>
      <p:ext uri="{BB962C8B-B14F-4D97-AF65-F5344CB8AC3E}">
        <p14:creationId xmlns:p14="http://schemas.microsoft.com/office/powerpoint/2010/main" val="3405635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57</a:t>
            </a:fld>
            <a:endParaRPr lang="cs-CZ" altLang="cs-CZ"/>
          </a:p>
        </p:txBody>
      </p:sp>
    </p:spTree>
    <p:extLst>
      <p:ext uri="{BB962C8B-B14F-4D97-AF65-F5344CB8AC3E}">
        <p14:creationId xmlns:p14="http://schemas.microsoft.com/office/powerpoint/2010/main" val="3669060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58</a:t>
            </a:fld>
            <a:endParaRPr lang="cs-CZ" altLang="cs-CZ"/>
          </a:p>
        </p:txBody>
      </p:sp>
    </p:spTree>
    <p:extLst>
      <p:ext uri="{BB962C8B-B14F-4D97-AF65-F5344CB8AC3E}">
        <p14:creationId xmlns:p14="http://schemas.microsoft.com/office/powerpoint/2010/main" val="261809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9" name="Google Shape;159;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135914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25366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7" name="Google Shape;177;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556662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79453" y="1134534"/>
            <a:ext cx="10788649" cy="643467"/>
          </a:xfrm>
        </p:spPr>
        <p:txBody>
          <a:bodyPr/>
          <a:lstStyle>
            <a:lvl1pPr>
              <a:defRPr/>
            </a:lvl1pPr>
          </a:lstStyle>
          <a:p>
            <a:r>
              <a:rPr lang="cs-CZ" noProof="0"/>
              <a:t>Kliknutím lze upravit styl.</a:t>
            </a:r>
            <a:endParaRPr lang="en-GB" noProof="0" dirty="0"/>
          </a:p>
        </p:txBody>
      </p:sp>
      <p:sp>
        <p:nvSpPr>
          <p:cNvPr id="3" name="Zástupný symbol pro text 2"/>
          <p:cNvSpPr>
            <a:spLocks noGrp="1"/>
          </p:cNvSpPr>
          <p:nvPr>
            <p:ph type="body" idx="1"/>
          </p:nvPr>
        </p:nvSpPr>
        <p:spPr>
          <a:xfrm>
            <a:off x="683159" y="2019301"/>
            <a:ext cx="517154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Kliknutím lze upravit styly předlohy textu.</a:t>
            </a:r>
          </a:p>
        </p:txBody>
      </p:sp>
      <p:sp>
        <p:nvSpPr>
          <p:cNvPr id="4" name="Zástupný symbol pro obsah 3"/>
          <p:cNvSpPr>
            <a:spLocks noGrp="1"/>
          </p:cNvSpPr>
          <p:nvPr>
            <p:ph sz="half" idx="2"/>
          </p:nvPr>
        </p:nvSpPr>
        <p:spPr>
          <a:xfrm>
            <a:off x="679451" y="2915729"/>
            <a:ext cx="5165709"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Kliknutím lze upravit styly předlohy textu.</a:t>
            </a:r>
          </a:p>
          <a:p>
            <a:pPr lvl="1"/>
            <a:r>
              <a:rPr lang="cs-CZ" noProof="0"/>
              <a:t>Druhá úroveň</a:t>
            </a:r>
          </a:p>
        </p:txBody>
      </p:sp>
      <p:sp>
        <p:nvSpPr>
          <p:cNvPr id="5" name="Zástupný symbol pro text 4"/>
          <p:cNvSpPr>
            <a:spLocks noGrp="1"/>
          </p:cNvSpPr>
          <p:nvPr>
            <p:ph type="body" sz="quarter" idx="3"/>
          </p:nvPr>
        </p:nvSpPr>
        <p:spPr>
          <a:xfrm>
            <a:off x="6297493" y="2019301"/>
            <a:ext cx="5170609"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Kliknutím lze upravit styly předlohy textu.</a:t>
            </a:r>
          </a:p>
        </p:txBody>
      </p:sp>
      <p:sp>
        <p:nvSpPr>
          <p:cNvPr id="6" name="Zástupný symbol pro obsah 5"/>
          <p:cNvSpPr>
            <a:spLocks noGrp="1"/>
          </p:cNvSpPr>
          <p:nvPr>
            <p:ph sz="quarter" idx="4"/>
          </p:nvPr>
        </p:nvSpPr>
        <p:spPr>
          <a:xfrm>
            <a:off x="6297285" y="2938735"/>
            <a:ext cx="5170817"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Kliknutím lze upravit styly předlohy textu.</a:t>
            </a:r>
          </a:p>
          <a:p>
            <a:pPr lvl="1"/>
            <a:r>
              <a:rPr lang="cs-CZ" noProof="0"/>
              <a:t>Druhá úroveň</a:t>
            </a:r>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64106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00"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6.jpeg"/><Relationship Id="rId7" Type="http://schemas.openxmlformats.org/officeDocument/2006/relationships/diagramColors" Target="../diagrams/colors2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cs-CZ" dirty="0">
                <a:latin typeface="Muni Bold" panose="00000500000000000000" pitchFamily="50" charset="-18"/>
              </a:rPr>
              <a:t>Základy pracovního práva</a:t>
            </a:r>
          </a:p>
        </p:txBody>
      </p:sp>
      <p:sp>
        <p:nvSpPr>
          <p:cNvPr id="5" name="Podnadpis 4"/>
          <p:cNvSpPr>
            <a:spLocks noGrp="1"/>
          </p:cNvSpPr>
          <p:nvPr>
            <p:ph type="subTitle" idx="1"/>
          </p:nvPr>
        </p:nvSpPr>
        <p:spPr>
          <a:xfrm>
            <a:off x="271502" y="4675202"/>
            <a:ext cx="11361600" cy="698497"/>
          </a:xfrm>
        </p:spPr>
        <p:txBody>
          <a:bodyPr/>
          <a:lstStyle/>
          <a:p>
            <a:pPr algn="ctr"/>
            <a:r>
              <a:rPr lang="cs-CZ" dirty="0">
                <a:latin typeface="Muni" panose="00000500000000000000" pitchFamily="50" charset="-18"/>
              </a:rPr>
              <a:t>14. 11. 2022</a:t>
            </a:r>
          </a:p>
        </p:txBody>
      </p:sp>
      <p:sp>
        <p:nvSpPr>
          <p:cNvPr id="3" name="TextovéPole 2"/>
          <p:cNvSpPr txBox="1"/>
          <p:nvPr/>
        </p:nvSpPr>
        <p:spPr>
          <a:xfrm>
            <a:off x="4620154" y="3841112"/>
            <a:ext cx="2664296" cy="461665"/>
          </a:xfrm>
          <a:prstGeom prst="rect">
            <a:avLst/>
          </a:prstGeom>
          <a:noFill/>
        </p:spPr>
        <p:txBody>
          <a:bodyPr wrap="square" rtlCol="0">
            <a:spAutoFit/>
          </a:bodyPr>
          <a:lstStyle/>
          <a:p>
            <a:pPr algn="ctr"/>
            <a:r>
              <a:rPr lang="cs-CZ" dirty="0">
                <a:solidFill>
                  <a:schemeClr val="bg1"/>
                </a:solidFill>
                <a:latin typeface="Muni" panose="00000500000000000000" pitchFamily="50" charset="-18"/>
              </a:rPr>
              <a:t>BVV13Zk </a:t>
            </a:r>
          </a:p>
        </p:txBody>
      </p:sp>
    </p:spTree>
    <p:extLst>
      <p:ext uri="{BB962C8B-B14F-4D97-AF65-F5344CB8AC3E}">
        <p14:creationId xmlns:p14="http://schemas.microsoft.com/office/powerpoint/2010/main" val="3577895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16915" y="430152"/>
            <a:ext cx="9497723" cy="6472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b="1" dirty="0">
                <a:latin typeface="Muni Bold" panose="00000500000000000000" pitchFamily="50" charset="-18"/>
              </a:rPr>
              <a:t>Prameny pracovního práva</a:t>
            </a:r>
            <a:endParaRPr dirty="0">
              <a:latin typeface="Muni Bold" panose="00000500000000000000" pitchFamily="50" charset="-18"/>
            </a:endParaRPr>
          </a:p>
        </p:txBody>
      </p:sp>
      <p:sp>
        <p:nvSpPr>
          <p:cNvPr id="162" name="Google Shape;162;p23"/>
          <p:cNvSpPr txBox="1">
            <a:spLocks noGrp="1"/>
          </p:cNvSpPr>
          <p:nvPr>
            <p:ph type="body" idx="1"/>
          </p:nvPr>
        </p:nvSpPr>
        <p:spPr>
          <a:xfrm>
            <a:off x="698269" y="1274886"/>
            <a:ext cx="11155680" cy="5225668"/>
          </a:xfrm>
          <a:prstGeom prst="rect">
            <a:avLst/>
          </a:prstGeom>
          <a:noFill/>
          <a:ln>
            <a:noFill/>
          </a:ln>
        </p:spPr>
        <p:txBody>
          <a:bodyPr spcFirstLastPara="1" wrap="square" lIns="0" tIns="0" rIns="0" bIns="0" anchor="t" anchorCtr="0">
            <a:noAutofit/>
          </a:bodyPr>
          <a:lstStyle/>
          <a:p>
            <a:pPr marL="252000" lvl="0" indent="-180000" algn="l" rtl="0">
              <a:lnSpc>
                <a:spcPct val="110000"/>
              </a:lnSpc>
              <a:spcBef>
                <a:spcPts val="0"/>
              </a:spcBef>
              <a:spcAft>
                <a:spcPts val="0"/>
              </a:spcAft>
              <a:buClrTx/>
              <a:buSzPts val="2000"/>
              <a:buChar char="̶"/>
            </a:pPr>
            <a:r>
              <a:rPr lang="cs-CZ" sz="2000" dirty="0"/>
              <a:t>Zákon č. 262/2006 Sb., zákoník práce, ve znění pozdějších předpisů.</a:t>
            </a:r>
            <a:endParaRPr dirty="0"/>
          </a:p>
          <a:p>
            <a:pPr marL="252000" lvl="0" indent="-180000" algn="l" rtl="0">
              <a:lnSpc>
                <a:spcPct val="110000"/>
              </a:lnSpc>
              <a:spcBef>
                <a:spcPts val="0"/>
              </a:spcBef>
              <a:spcAft>
                <a:spcPts val="0"/>
              </a:spcAft>
              <a:buClrTx/>
              <a:buSzPts val="2000"/>
              <a:buChar char="̶"/>
            </a:pPr>
            <a:r>
              <a:rPr lang="cs-CZ" sz="2000" dirty="0"/>
              <a:t>Zákon č. 89/2012 Sb., občanský zákoník, ve znění pozdějších předpisů.</a:t>
            </a:r>
            <a:endParaRPr dirty="0"/>
          </a:p>
          <a:p>
            <a:pPr marL="252000" lvl="0" indent="-180000" algn="l" rtl="0">
              <a:lnSpc>
                <a:spcPct val="110000"/>
              </a:lnSpc>
              <a:spcBef>
                <a:spcPts val="0"/>
              </a:spcBef>
              <a:spcAft>
                <a:spcPts val="0"/>
              </a:spcAft>
              <a:buClrTx/>
              <a:buSzPts val="2000"/>
              <a:buChar char="̶"/>
            </a:pPr>
            <a:r>
              <a:rPr lang="cs-CZ" sz="2000" dirty="0"/>
              <a:t>Zákon č. 435/2004 Sb., o zaměstnanosti, ve znění pozdějších předpisů.</a:t>
            </a:r>
            <a:endParaRPr dirty="0"/>
          </a:p>
          <a:p>
            <a:pPr marL="252000" lvl="0" indent="-180000" algn="l" rtl="0">
              <a:lnSpc>
                <a:spcPct val="110000"/>
              </a:lnSpc>
              <a:spcBef>
                <a:spcPts val="0"/>
              </a:spcBef>
              <a:spcAft>
                <a:spcPts val="0"/>
              </a:spcAft>
              <a:buClrTx/>
              <a:buSzPts val="2000"/>
              <a:buChar char="̶"/>
            </a:pPr>
            <a:r>
              <a:rPr lang="cs-CZ" sz="2000" dirty="0"/>
              <a:t>Zákon č. 198/2009 Sb., o rovném zacházení a o právních prostředcích ochrany před diskriminací a o změně některých zákonů (antidiskriminační zákon), ve znění pozdějších předpisů.</a:t>
            </a:r>
            <a:endParaRPr dirty="0"/>
          </a:p>
          <a:p>
            <a:pPr marL="252000" lvl="0" indent="-180000" algn="l" rtl="0">
              <a:lnSpc>
                <a:spcPct val="110000"/>
              </a:lnSpc>
              <a:spcBef>
                <a:spcPts val="0"/>
              </a:spcBef>
              <a:spcAft>
                <a:spcPts val="0"/>
              </a:spcAft>
              <a:buClrTx/>
              <a:buSzPts val="2000"/>
              <a:buChar char="̶"/>
            </a:pPr>
            <a:r>
              <a:rPr lang="cs-CZ" sz="2000" dirty="0"/>
              <a:t>Zákon č. 251/2005 Sb., o inspekci práce, ve znění pozdějších předpisů.</a:t>
            </a:r>
            <a:endParaRPr dirty="0"/>
          </a:p>
          <a:p>
            <a:pPr marL="252000" lvl="0" indent="-180000" algn="l" rtl="0">
              <a:lnSpc>
                <a:spcPct val="110000"/>
              </a:lnSpc>
              <a:spcBef>
                <a:spcPts val="0"/>
              </a:spcBef>
              <a:spcAft>
                <a:spcPts val="0"/>
              </a:spcAft>
              <a:buClrTx/>
              <a:buSzPts val="2000"/>
              <a:buChar char="̶"/>
            </a:pPr>
            <a:r>
              <a:rPr lang="cs-CZ" sz="2000" dirty="0"/>
              <a:t>Zákon č. 2/1991 Sb., o kolektivním vyjednávání, ve znění pozdějších předpisů.</a:t>
            </a:r>
            <a:endParaRPr dirty="0"/>
          </a:p>
          <a:p>
            <a:pPr marL="252000" lvl="0" indent="-180000" algn="l" rtl="0">
              <a:lnSpc>
                <a:spcPct val="110000"/>
              </a:lnSpc>
              <a:spcBef>
                <a:spcPts val="0"/>
              </a:spcBef>
              <a:spcAft>
                <a:spcPts val="0"/>
              </a:spcAft>
              <a:buClrTx/>
              <a:buSzPts val="2000"/>
              <a:buChar char="̶"/>
            </a:pPr>
            <a:r>
              <a:rPr lang="cs-CZ" sz="2000" dirty="0"/>
              <a:t>Nařízení vlády č. 567/2006 Sb., o minimální mzdě, o nejnižších úrovních zaručené mzdy, o vymezení ztíženého pracovního prostředí a o výši příplatku ke mzdě za práci ve ztíženém pracovním prostředí, ve znění pozdějších předpisů.</a:t>
            </a:r>
          </a:p>
          <a:p>
            <a:pPr marL="252000" lvl="0" indent="-180000">
              <a:lnSpc>
                <a:spcPct val="110000"/>
              </a:lnSpc>
              <a:buClrTx/>
              <a:buSzPts val="2000"/>
            </a:pPr>
            <a:r>
              <a:rPr lang="cs-CZ" sz="2000" dirty="0"/>
              <a:t>Nařízení vlády č. 590/2006 Sb., kterým se stanoví okruh a rozsah jiných důležitých osobních překážek v práci.</a:t>
            </a:r>
          </a:p>
          <a:p>
            <a:pPr marL="252000" lvl="0" indent="-180000" algn="l" rtl="0">
              <a:lnSpc>
                <a:spcPct val="110000"/>
              </a:lnSpc>
              <a:spcBef>
                <a:spcPts val="0"/>
              </a:spcBef>
              <a:spcAft>
                <a:spcPts val="0"/>
              </a:spcAft>
              <a:buClrTx/>
              <a:buSzPts val="2000"/>
              <a:buChar char="̶"/>
            </a:pPr>
            <a:r>
              <a:rPr lang="cs-CZ" sz="2000" dirty="0"/>
              <a:t>Zákon č. 99/1963 Sb., občanský soudní řád, ve znění pozdějších předpisů.</a:t>
            </a:r>
            <a:endParaRPr dirty="0"/>
          </a:p>
        </p:txBody>
      </p:sp>
      <p:pic>
        <p:nvPicPr>
          <p:cNvPr id="16386" name="Picture 2" descr="Image result for zákoník práce"/>
          <p:cNvPicPr>
            <a:picLocks noChangeAspect="1" noChangeArrowheads="1"/>
          </p:cNvPicPr>
          <p:nvPr/>
        </p:nvPicPr>
        <p:blipFill>
          <a:blip r:embed="rId3"/>
          <a:srcRect/>
          <a:stretch>
            <a:fillRect/>
          </a:stretch>
        </p:blipFill>
        <p:spPr bwMode="auto">
          <a:xfrm>
            <a:off x="10392508" y="0"/>
            <a:ext cx="1280744" cy="21046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p:cTn id="7" dur="500" fill="hold"/>
                                        <p:tgtEl>
                                          <p:spTgt spid="1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xEl>
                                              <p:pRg st="1" end="1"/>
                                            </p:txEl>
                                          </p:spTgt>
                                        </p:tgtEl>
                                        <p:attrNameLst>
                                          <p:attrName>style.visibility</p:attrName>
                                        </p:attrNameLst>
                                      </p:cBhvr>
                                      <p:to>
                                        <p:strVal val="visible"/>
                                      </p:to>
                                    </p:set>
                                    <p:anim calcmode="lin" valueType="num">
                                      <p:cBhvr>
                                        <p:cTn id="12" dur="500" fill="hold"/>
                                        <p:tgtEl>
                                          <p:spTgt spid="16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6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62">
                                            <p:txEl>
                                              <p:pRg st="2" end="2"/>
                                            </p:txEl>
                                          </p:spTgt>
                                        </p:tgtEl>
                                        <p:attrNameLst>
                                          <p:attrName>style.visibility</p:attrName>
                                        </p:attrNameLst>
                                      </p:cBhvr>
                                      <p:to>
                                        <p:strVal val="visible"/>
                                      </p:to>
                                    </p:set>
                                    <p:anim calcmode="lin" valueType="num">
                                      <p:cBhvr>
                                        <p:cTn id="17" dur="500" fill="hold"/>
                                        <p:tgtEl>
                                          <p:spTgt spid="16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6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62">
                                            <p:txEl>
                                              <p:pRg st="3" end="3"/>
                                            </p:txEl>
                                          </p:spTgt>
                                        </p:tgtEl>
                                        <p:attrNameLst>
                                          <p:attrName>style.visibility</p:attrName>
                                        </p:attrNameLst>
                                      </p:cBhvr>
                                      <p:to>
                                        <p:strVal val="visible"/>
                                      </p:to>
                                    </p:set>
                                    <p:anim calcmode="lin" valueType="num">
                                      <p:cBhvr>
                                        <p:cTn id="22" dur="500" fill="hold"/>
                                        <p:tgtEl>
                                          <p:spTgt spid="16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6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62">
                                            <p:txEl>
                                              <p:pRg st="4" end="4"/>
                                            </p:txEl>
                                          </p:spTgt>
                                        </p:tgtEl>
                                        <p:attrNameLst>
                                          <p:attrName>style.visibility</p:attrName>
                                        </p:attrNameLst>
                                      </p:cBhvr>
                                      <p:to>
                                        <p:strVal val="visible"/>
                                      </p:to>
                                    </p:set>
                                    <p:anim calcmode="lin" valueType="num">
                                      <p:cBhvr>
                                        <p:cTn id="27" dur="500" fill="hold"/>
                                        <p:tgtEl>
                                          <p:spTgt spid="16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62">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62">
                                            <p:txEl>
                                              <p:pRg st="5" end="5"/>
                                            </p:txEl>
                                          </p:spTgt>
                                        </p:tgtEl>
                                        <p:attrNameLst>
                                          <p:attrName>style.visibility</p:attrName>
                                        </p:attrNameLst>
                                      </p:cBhvr>
                                      <p:to>
                                        <p:strVal val="visible"/>
                                      </p:to>
                                    </p:set>
                                    <p:anim calcmode="lin" valueType="num">
                                      <p:cBhvr>
                                        <p:cTn id="32" dur="500" fill="hold"/>
                                        <p:tgtEl>
                                          <p:spTgt spid="16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6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62">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62">
                                            <p:txEl>
                                              <p:pRg st="6" end="6"/>
                                            </p:txEl>
                                          </p:spTgt>
                                        </p:tgtEl>
                                        <p:attrNameLst>
                                          <p:attrName>style.visibility</p:attrName>
                                        </p:attrNameLst>
                                      </p:cBhvr>
                                      <p:to>
                                        <p:strVal val="visible"/>
                                      </p:to>
                                    </p:set>
                                    <p:anim calcmode="lin" valueType="num">
                                      <p:cBhvr>
                                        <p:cTn id="37" dur="500" fill="hold"/>
                                        <p:tgtEl>
                                          <p:spTgt spid="16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62">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62">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162">
                                            <p:txEl>
                                              <p:pRg st="7" end="7"/>
                                            </p:txEl>
                                          </p:spTgt>
                                        </p:tgtEl>
                                        <p:attrNameLst>
                                          <p:attrName>style.visibility</p:attrName>
                                        </p:attrNameLst>
                                      </p:cBhvr>
                                      <p:to>
                                        <p:strVal val="visible"/>
                                      </p:to>
                                    </p:set>
                                    <p:anim calcmode="lin" valueType="num">
                                      <p:cBhvr>
                                        <p:cTn id="42" dur="500" fill="hold"/>
                                        <p:tgtEl>
                                          <p:spTgt spid="16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6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62">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162">
                                            <p:txEl>
                                              <p:pRg st="8" end="8"/>
                                            </p:txEl>
                                          </p:spTgt>
                                        </p:tgtEl>
                                        <p:attrNameLst>
                                          <p:attrName>style.visibility</p:attrName>
                                        </p:attrNameLst>
                                      </p:cBhvr>
                                      <p:to>
                                        <p:strVal val="visible"/>
                                      </p:to>
                                    </p:set>
                                    <p:anim calcmode="lin" valueType="num">
                                      <p:cBhvr>
                                        <p:cTn id="47" dur="500" fill="hold"/>
                                        <p:tgtEl>
                                          <p:spTgt spid="162">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62">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1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latin typeface="Muni Bold" panose="00000500000000000000" pitchFamily="50" charset="-18"/>
              </a:rPr>
              <a:t>Kolektivní smlouva</a:t>
            </a:r>
          </a:p>
        </p:txBody>
      </p:sp>
      <p:sp>
        <p:nvSpPr>
          <p:cNvPr id="5" name="Zástupný symbol pro obsah 4"/>
          <p:cNvSpPr>
            <a:spLocks noGrp="1"/>
          </p:cNvSpPr>
          <p:nvPr>
            <p:ph idx="1"/>
          </p:nvPr>
        </p:nvSpPr>
        <p:spPr/>
        <p:txBody>
          <a:bodyPr/>
          <a:lstStyle/>
          <a:p>
            <a:r>
              <a:rPr lang="cs-CZ" sz="2400" dirty="0"/>
              <a:t>§ 22 a násl. ZP</a:t>
            </a:r>
          </a:p>
          <a:p>
            <a:r>
              <a:rPr lang="cs-CZ" sz="2400" dirty="0"/>
              <a:t>Lze upravit:</a:t>
            </a:r>
          </a:p>
          <a:p>
            <a:pPr lvl="1"/>
            <a:r>
              <a:rPr lang="cs-CZ" sz="1800" dirty="0"/>
              <a:t>práva zaměstnanců v pracovněprávních vztazích</a:t>
            </a:r>
          </a:p>
          <a:p>
            <a:pPr lvl="1"/>
            <a:r>
              <a:rPr lang="cs-CZ" sz="1800" dirty="0"/>
              <a:t>práva a povinnosti smluvních stran kolektivní smlouvy</a:t>
            </a:r>
          </a:p>
          <a:p>
            <a:r>
              <a:rPr lang="cs-CZ" sz="2400" dirty="0"/>
              <a:t>kolektivní smlouvu smí za zaměstnance uzavřít pouze </a:t>
            </a:r>
            <a:r>
              <a:rPr lang="cs-CZ" sz="2400" b="1" dirty="0"/>
              <a:t>odborová organizace</a:t>
            </a:r>
          </a:p>
          <a:p>
            <a:r>
              <a:rPr lang="cs-CZ" sz="2400" dirty="0"/>
              <a:t>postup při uzavírání kolektivní smlouvy včetně řešení sporů mezi smluvními stranami se řídí zákonem upravujícím kolektivní vyjednávání</a:t>
            </a:r>
          </a:p>
          <a:p>
            <a:r>
              <a:rPr lang="cs-CZ" sz="2400" b="1" dirty="0">
                <a:solidFill>
                  <a:srgbClr val="0000DC"/>
                </a:solidFill>
              </a:rPr>
              <a:t>podnikové</a:t>
            </a:r>
            <a:r>
              <a:rPr lang="cs-CZ" sz="2400" dirty="0"/>
              <a:t> a </a:t>
            </a:r>
            <a:r>
              <a:rPr lang="cs-CZ" sz="2400" b="1" dirty="0">
                <a:solidFill>
                  <a:srgbClr val="0000DC"/>
                </a:solidFill>
              </a:rPr>
              <a:t>vyššího stupně</a:t>
            </a:r>
          </a:p>
          <a:p>
            <a:endParaRPr lang="cs-CZ" sz="2400" dirty="0"/>
          </a:p>
          <a:p>
            <a:endParaRPr lang="cs-CZ" dirty="0"/>
          </a:p>
        </p:txBody>
      </p:sp>
      <p:sp>
        <p:nvSpPr>
          <p:cNvPr id="6" name="TextovéPole 5"/>
          <p:cNvSpPr txBox="1"/>
          <p:nvPr/>
        </p:nvSpPr>
        <p:spPr>
          <a:xfrm>
            <a:off x="7716981" y="1407934"/>
            <a:ext cx="2544619"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1200" b="1" dirty="0">
                <a:solidFill>
                  <a:schemeClr val="tx1"/>
                </a:solidFill>
              </a:rPr>
              <a:t>normativní část</a:t>
            </a:r>
          </a:p>
          <a:p>
            <a:pPr marL="171450" indent="-171450">
              <a:buFontTx/>
              <a:buChar char="-"/>
            </a:pPr>
            <a:r>
              <a:rPr lang="cs-CZ" sz="1200" dirty="0">
                <a:solidFill>
                  <a:schemeClr val="tx1"/>
                </a:solidFill>
              </a:rPr>
              <a:t>pramen práva</a:t>
            </a:r>
          </a:p>
          <a:p>
            <a:pPr marL="171450" indent="-171450">
              <a:buFontTx/>
              <a:buChar char="-"/>
            </a:pPr>
            <a:r>
              <a:rPr lang="cs-CZ" sz="1200" dirty="0">
                <a:solidFill>
                  <a:schemeClr val="tx1"/>
                </a:solidFill>
              </a:rPr>
              <a:t>zakládá práva jednotlivým zaměstnancům</a:t>
            </a:r>
          </a:p>
          <a:p>
            <a:pPr algn="ctr"/>
            <a:endParaRPr lang="cs-CZ" sz="1200" b="1" dirty="0">
              <a:solidFill>
                <a:schemeClr val="tx1"/>
              </a:solidFill>
            </a:endParaRPr>
          </a:p>
        </p:txBody>
      </p:sp>
      <p:sp>
        <p:nvSpPr>
          <p:cNvPr id="7" name="TextovéPole 6"/>
          <p:cNvSpPr txBox="1"/>
          <p:nvPr/>
        </p:nvSpPr>
        <p:spPr>
          <a:xfrm>
            <a:off x="7641567" y="2620857"/>
            <a:ext cx="356061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1200" b="1" dirty="0">
                <a:solidFill>
                  <a:schemeClr val="tx1"/>
                </a:solidFill>
              </a:rPr>
              <a:t>obligační část</a:t>
            </a:r>
          </a:p>
          <a:p>
            <a:pPr algn="ctr"/>
            <a:r>
              <a:rPr lang="cs-CZ" sz="1200" b="1" dirty="0">
                <a:solidFill>
                  <a:schemeClr val="tx1"/>
                </a:solidFill>
              </a:rPr>
              <a:t>- </a:t>
            </a:r>
            <a:r>
              <a:rPr lang="cs-CZ" sz="1200" dirty="0">
                <a:solidFill>
                  <a:schemeClr val="tx1"/>
                </a:solidFill>
                <a:latin typeface="+mn-lt"/>
              </a:rPr>
              <a:t>zavazuje smluvní strany kolektivní smlouvy</a:t>
            </a:r>
          </a:p>
          <a:p>
            <a:pPr algn="ctr"/>
            <a:endParaRPr lang="cs-CZ" sz="1200" b="1" dirty="0">
              <a:solidFill>
                <a:schemeClr val="tx1"/>
              </a:solidFill>
            </a:endParaRPr>
          </a:p>
        </p:txBody>
      </p:sp>
      <p:cxnSp>
        <p:nvCxnSpPr>
          <p:cNvPr id="9" name="Přímá spojnice se šipkou 8"/>
          <p:cNvCxnSpPr>
            <a:cxnSpLocks/>
          </p:cNvCxnSpPr>
          <p:nvPr/>
        </p:nvCxnSpPr>
        <p:spPr bwMode="auto">
          <a:xfrm flipV="1">
            <a:off x="6268825" y="2026763"/>
            <a:ext cx="1372742" cy="594094"/>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cxnSpLocks/>
            <a:endCxn id="7" idx="1"/>
          </p:cNvCxnSpPr>
          <p:nvPr/>
        </p:nvCxnSpPr>
        <p:spPr bwMode="auto">
          <a:xfrm>
            <a:off x="6636470" y="2944023"/>
            <a:ext cx="1005097"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8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sz="3600" dirty="0">
                <a:latin typeface="Muni Bold" panose="00000500000000000000" pitchFamily="50" charset="-18"/>
              </a:rPr>
              <a:t>Vnitřní předpisy zaměstnavatele</a:t>
            </a:r>
          </a:p>
        </p:txBody>
      </p:sp>
      <p:sp>
        <p:nvSpPr>
          <p:cNvPr id="5" name="Zástupný symbol pro obsah 4"/>
          <p:cNvSpPr>
            <a:spLocks noGrp="1"/>
          </p:cNvSpPr>
          <p:nvPr>
            <p:ph idx="1"/>
          </p:nvPr>
        </p:nvSpPr>
        <p:spPr/>
        <p:txBody>
          <a:bodyPr/>
          <a:lstStyle/>
          <a:p>
            <a:r>
              <a:rPr lang="cs-CZ" dirty="0"/>
              <a:t>vnitropodnikové normativní akty</a:t>
            </a:r>
          </a:p>
          <a:p>
            <a:r>
              <a:rPr lang="cs-CZ" dirty="0"/>
              <a:t>tzv. „lokální prameny práva“</a:t>
            </a:r>
          </a:p>
          <a:p>
            <a:r>
              <a:rPr lang="cs-CZ" dirty="0"/>
              <a:t>právo zaměstnavatele vydávat vnitropodnikové normy a regulovat chování individuálně určeného okruhu subjektů je odvozeno ze zákoníku práce a je projevem řídící pravomoci zaměstnavatele</a:t>
            </a:r>
          </a:p>
          <a:p>
            <a:r>
              <a:rPr lang="cs-CZ" b="1" dirty="0">
                <a:solidFill>
                  <a:srgbClr val="C00000"/>
                </a:solidFill>
              </a:rPr>
              <a:t>nesmí být v rozporu s právními předpisy</a:t>
            </a:r>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latin typeface="Muni Bold" panose="00000500000000000000" pitchFamily="50" charset="-18"/>
              </a:rPr>
              <a:t>Závislá práce</a:t>
            </a:r>
          </a:p>
        </p:txBody>
      </p:sp>
      <p:sp>
        <p:nvSpPr>
          <p:cNvPr id="5" name="Zástupný symbol pro obsah 4"/>
          <p:cNvSpPr>
            <a:spLocks noGrp="1"/>
          </p:cNvSpPr>
          <p:nvPr>
            <p:ph idx="1"/>
          </p:nvPr>
        </p:nvSpPr>
        <p:spPr/>
        <p:txBody>
          <a:bodyPr/>
          <a:lstStyle/>
          <a:p>
            <a:pPr marL="72000" indent="0">
              <a:buNone/>
            </a:pPr>
            <a:endParaRPr lang="cs-CZ" dirty="0"/>
          </a:p>
          <a:p>
            <a:pPr marL="72000" indent="0">
              <a:buNone/>
            </a:pPr>
            <a:endParaRPr lang="cs-CZ" dirty="0"/>
          </a:p>
        </p:txBody>
      </p:sp>
      <p:sp>
        <p:nvSpPr>
          <p:cNvPr id="6" name="TextovéPole 5"/>
          <p:cNvSpPr txBox="1"/>
          <p:nvPr/>
        </p:nvSpPr>
        <p:spPr>
          <a:xfrm>
            <a:off x="795746" y="2422072"/>
            <a:ext cx="1002465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1200" b="1" dirty="0"/>
              <a:t>§ 2 ZP</a:t>
            </a:r>
          </a:p>
          <a:p>
            <a:pPr algn="just"/>
            <a:r>
              <a:rPr lang="cs-CZ" sz="1200" dirty="0"/>
              <a:t>(1) Závislou prací je práce, která je vykonávána </a:t>
            </a:r>
            <a:r>
              <a:rPr lang="cs-CZ" sz="1200" b="1" dirty="0"/>
              <a:t>ve vztahu nadřízenosti zaměstnavatele a podřízenosti zaměstnance</a:t>
            </a:r>
            <a:r>
              <a:rPr lang="cs-CZ" sz="1200" dirty="0"/>
              <a:t>, </a:t>
            </a:r>
            <a:r>
              <a:rPr lang="cs-CZ" sz="1200" b="1" dirty="0"/>
              <a:t>jménem zaměstnavatele</a:t>
            </a:r>
            <a:r>
              <a:rPr lang="cs-CZ" sz="1200" dirty="0"/>
              <a:t>, </a:t>
            </a:r>
            <a:r>
              <a:rPr lang="cs-CZ" sz="1200" b="1" dirty="0"/>
              <a:t>podle pokynů zaměstnavatele </a:t>
            </a:r>
            <a:r>
              <a:rPr lang="cs-CZ" sz="1200" dirty="0"/>
              <a:t>a zaměstnanec ji pro zaměstnavatele vykonává </a:t>
            </a:r>
            <a:r>
              <a:rPr lang="cs-CZ" sz="1200" b="1" dirty="0"/>
              <a:t>osobně</a:t>
            </a:r>
            <a:r>
              <a:rPr lang="cs-CZ" sz="1200" dirty="0"/>
              <a:t>.</a:t>
            </a:r>
          </a:p>
          <a:p>
            <a:r>
              <a:rPr lang="cs-CZ" sz="1200" dirty="0"/>
              <a:t> </a:t>
            </a:r>
          </a:p>
          <a:p>
            <a:pPr algn="just"/>
            <a:r>
              <a:rPr lang="cs-CZ" sz="1200" dirty="0"/>
              <a:t>(2) Závislá práce musí být vykonávána </a:t>
            </a:r>
            <a:r>
              <a:rPr lang="cs-CZ" sz="1200" b="1" dirty="0"/>
              <a:t>za mzdu, plat nebo odměnu za práci</a:t>
            </a:r>
            <a:r>
              <a:rPr lang="cs-CZ" sz="1200" dirty="0"/>
              <a:t>, </a:t>
            </a:r>
            <a:r>
              <a:rPr lang="cs-CZ" sz="1200" b="1" dirty="0"/>
              <a:t>na náklady </a:t>
            </a:r>
            <a:r>
              <a:rPr lang="cs-CZ" sz="1200" dirty="0"/>
              <a:t>a </a:t>
            </a:r>
            <a:r>
              <a:rPr lang="cs-CZ" sz="1200" b="1" dirty="0"/>
              <a:t>odpovědnost zaměstnavatele</a:t>
            </a:r>
            <a:r>
              <a:rPr lang="cs-CZ" sz="1200" dirty="0"/>
              <a:t>, </a:t>
            </a:r>
            <a:r>
              <a:rPr lang="cs-CZ" sz="1200" b="1" dirty="0"/>
              <a:t>v pracovní době na pracovišti </a:t>
            </a:r>
            <a:r>
              <a:rPr lang="cs-CZ" sz="1200" dirty="0"/>
              <a:t>zaměstnavatele, popřípadě </a:t>
            </a:r>
            <a:r>
              <a:rPr lang="cs-CZ" sz="1200" b="1" dirty="0"/>
              <a:t>na jiném dohodnutém místě</a:t>
            </a:r>
            <a:r>
              <a:rPr lang="cs-CZ" sz="1200" dirty="0"/>
              <a:t>.</a:t>
            </a:r>
          </a:p>
        </p:txBody>
      </p:sp>
      <p:sp>
        <p:nvSpPr>
          <p:cNvPr id="8" name="TextovéPole 7"/>
          <p:cNvSpPr txBox="1"/>
          <p:nvPr/>
        </p:nvSpPr>
        <p:spPr>
          <a:xfrm>
            <a:off x="6577147" y="3423557"/>
            <a:ext cx="2452553" cy="276999"/>
          </a:xfrm>
          <a:prstGeom prst="rect">
            <a:avLst/>
          </a:prstGeom>
          <a:solidFill>
            <a:schemeClr val="accent2">
              <a:lumMod val="60000"/>
              <a:lumOff val="40000"/>
            </a:schemeClr>
          </a:solidFill>
        </p:spPr>
        <p:txBody>
          <a:bodyPr wrap="square" rtlCol="0">
            <a:spAutoFit/>
          </a:bodyPr>
          <a:lstStyle/>
          <a:p>
            <a:r>
              <a:rPr lang="cs-CZ" sz="1200" dirty="0"/>
              <a:t>podmínky výkonu závislé práce</a:t>
            </a:r>
          </a:p>
        </p:txBody>
      </p:sp>
      <p:sp>
        <p:nvSpPr>
          <p:cNvPr id="9" name="TextovéPole 8"/>
          <p:cNvSpPr txBox="1"/>
          <p:nvPr/>
        </p:nvSpPr>
        <p:spPr>
          <a:xfrm>
            <a:off x="8484325" y="2343917"/>
            <a:ext cx="2115095" cy="276999"/>
          </a:xfrm>
          <a:prstGeom prst="rect">
            <a:avLst/>
          </a:prstGeom>
          <a:solidFill>
            <a:schemeClr val="accent2">
              <a:lumMod val="60000"/>
              <a:lumOff val="40000"/>
            </a:schemeClr>
          </a:solidFill>
        </p:spPr>
        <p:txBody>
          <a:bodyPr wrap="square" rtlCol="0">
            <a:spAutoFit/>
          </a:bodyPr>
          <a:lstStyle/>
          <a:p>
            <a:r>
              <a:rPr lang="cs-CZ" sz="1200" dirty="0"/>
              <a:t>definiční znaky závislé práce</a:t>
            </a:r>
          </a:p>
        </p:txBody>
      </p:sp>
      <p:sp>
        <p:nvSpPr>
          <p:cNvPr id="2" name="TextovéPole 1"/>
          <p:cNvSpPr txBox="1"/>
          <p:nvPr/>
        </p:nvSpPr>
        <p:spPr>
          <a:xfrm>
            <a:off x="795746" y="4786861"/>
            <a:ext cx="1002465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1200" b="1" dirty="0">
                <a:solidFill>
                  <a:schemeClr val="tx1"/>
                </a:solidFill>
              </a:rPr>
              <a:t>§ 3 ZP</a:t>
            </a:r>
          </a:p>
          <a:p>
            <a:r>
              <a:rPr lang="cs-CZ" sz="1200" dirty="0">
                <a:solidFill>
                  <a:schemeClr val="tx1"/>
                </a:solidFill>
              </a:rPr>
              <a:t>Závislá práce může být vykonávána výlučně </a:t>
            </a:r>
            <a:r>
              <a:rPr lang="cs-CZ" sz="1200" b="1" dirty="0">
                <a:solidFill>
                  <a:schemeClr val="tx1"/>
                </a:solidFill>
              </a:rPr>
              <a:t>v základním pracovněprávním vztahu</a:t>
            </a:r>
            <a:r>
              <a:rPr lang="cs-CZ" sz="1200" dirty="0">
                <a:solidFill>
                  <a:schemeClr val="tx1"/>
                </a:solidFill>
              </a:rPr>
              <a:t>, </a:t>
            </a:r>
            <a:r>
              <a:rPr lang="cs-CZ" sz="1200" b="1" dirty="0">
                <a:solidFill>
                  <a:schemeClr val="tx1"/>
                </a:solidFill>
              </a:rPr>
              <a:t>není-li upravena zvláštními právními předpisy</a:t>
            </a:r>
            <a:r>
              <a:rPr lang="cs-CZ" sz="1200" dirty="0">
                <a:solidFill>
                  <a:schemeClr val="tx1"/>
                </a:solidFill>
              </a:rPr>
              <a:t>. Základními pracovněprávními vztahy jsou </a:t>
            </a:r>
            <a:r>
              <a:rPr lang="cs-CZ" sz="1200" b="1" dirty="0">
                <a:solidFill>
                  <a:schemeClr val="tx1"/>
                </a:solidFill>
              </a:rPr>
              <a:t>pracovní poměr </a:t>
            </a:r>
            <a:r>
              <a:rPr lang="cs-CZ" sz="1200" dirty="0">
                <a:solidFill>
                  <a:schemeClr val="tx1"/>
                </a:solidFill>
              </a:rPr>
              <a:t>a </a:t>
            </a:r>
            <a:r>
              <a:rPr lang="cs-CZ" sz="1200" b="1" dirty="0">
                <a:solidFill>
                  <a:schemeClr val="tx1"/>
                </a:solidFill>
              </a:rPr>
              <a:t>právní vztahy založené dohodami o pracích konaných mimo pracovní poměr</a:t>
            </a:r>
            <a:r>
              <a:rPr lang="cs-CZ" sz="1200" dirty="0">
                <a:solidFill>
                  <a:schemeClr val="tx1"/>
                </a:solidFill>
              </a:rPr>
              <a:t>.</a:t>
            </a:r>
          </a:p>
        </p:txBody>
      </p:sp>
      <p:sp>
        <p:nvSpPr>
          <p:cNvPr id="11" name="TextovéPole 10"/>
          <p:cNvSpPr txBox="1"/>
          <p:nvPr/>
        </p:nvSpPr>
        <p:spPr>
          <a:xfrm>
            <a:off x="6577147" y="5385429"/>
            <a:ext cx="2265596" cy="461665"/>
          </a:xfrm>
          <a:prstGeom prst="rect">
            <a:avLst/>
          </a:prstGeom>
          <a:solidFill>
            <a:schemeClr val="accent2">
              <a:lumMod val="60000"/>
              <a:lumOff val="40000"/>
            </a:schemeClr>
          </a:solidFill>
        </p:spPr>
        <p:txBody>
          <a:bodyPr wrap="square" rtlCol="0">
            <a:spAutoFit/>
          </a:bodyPr>
          <a:lstStyle/>
          <a:p>
            <a:r>
              <a:rPr lang="cs-CZ" sz="1200" dirty="0"/>
              <a:t>Dohoda o provedení práce</a:t>
            </a:r>
          </a:p>
          <a:p>
            <a:r>
              <a:rPr lang="cs-CZ" sz="1200" dirty="0"/>
              <a:t>Dohoda o pracovní činnosti</a:t>
            </a:r>
          </a:p>
        </p:txBody>
      </p:sp>
    </p:spTree>
    <p:extLst>
      <p:ext uri="{BB962C8B-B14F-4D97-AF65-F5344CB8AC3E}">
        <p14:creationId xmlns:p14="http://schemas.microsoft.com/office/powerpoint/2010/main" val="202271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14</a:t>
            </a:fld>
            <a:endParaRPr lang="cs-CZ">
              <a:solidFill>
                <a:srgbClr val="000000"/>
              </a:solidFill>
            </a:endParaRPr>
          </a:p>
        </p:txBody>
      </p:sp>
      <p:graphicFrame>
        <p:nvGraphicFramePr>
          <p:cNvPr id="4" name="Diagram 3">
            <a:extLst>
              <a:ext uri="{FF2B5EF4-FFF2-40B4-BE49-F238E27FC236}">
                <a16:creationId xmlns:a16="http://schemas.microsoft.com/office/drawing/2014/main" id="{FFEB7E01-88F2-4ACC-A674-45D928AE1C43}"/>
              </a:ext>
            </a:extLst>
          </p:cNvPr>
          <p:cNvGraphicFramePr/>
          <p:nvPr>
            <p:extLst>
              <p:ext uri="{D42A27DB-BD31-4B8C-83A1-F6EECF244321}">
                <p14:modId xmlns:p14="http://schemas.microsoft.com/office/powerpoint/2010/main" val="33502447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adpis 5">
            <a:extLst>
              <a:ext uri="{FF2B5EF4-FFF2-40B4-BE49-F238E27FC236}">
                <a16:creationId xmlns:a16="http://schemas.microsoft.com/office/drawing/2014/main" id="{982143CE-3922-4D13-ABD7-21D157E4500E}"/>
              </a:ext>
            </a:extLst>
          </p:cNvPr>
          <p:cNvSpPr>
            <a:spLocks noGrp="1"/>
          </p:cNvSpPr>
          <p:nvPr>
            <p:ph type="title"/>
          </p:nvPr>
        </p:nvSpPr>
        <p:spPr/>
        <p:txBody>
          <a:bodyPr/>
          <a:lstStyle/>
          <a:p>
            <a:r>
              <a:rPr lang="cs-CZ" dirty="0">
                <a:latin typeface="Muni Bold" panose="00000500000000000000" pitchFamily="50" charset="-18"/>
              </a:rPr>
              <a:t>Systém pracovního práva</a:t>
            </a:r>
          </a:p>
        </p:txBody>
      </p:sp>
      <p:sp>
        <p:nvSpPr>
          <p:cNvPr id="8" name="Zástupný symbol pro obsah 7">
            <a:extLst>
              <a:ext uri="{FF2B5EF4-FFF2-40B4-BE49-F238E27FC236}">
                <a16:creationId xmlns:a16="http://schemas.microsoft.com/office/drawing/2014/main" id="{2613D2B4-AD90-4B5D-A55C-FF3DD09EA507}"/>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404952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252BF3-B79F-4256-AC26-375677C4C457}"/>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D7846D31-CE3C-47CC-860F-1C716FAB83B0}"/>
              </a:ext>
            </a:extLst>
          </p:cNvPr>
          <p:cNvSpPr>
            <a:spLocks noGrp="1"/>
          </p:cNvSpPr>
          <p:nvPr>
            <p:ph type="title"/>
          </p:nvPr>
        </p:nvSpPr>
        <p:spPr/>
        <p:txBody>
          <a:bodyPr/>
          <a:lstStyle/>
          <a:p>
            <a:pPr>
              <a:lnSpc>
                <a:spcPct val="100000"/>
              </a:lnSpc>
            </a:pPr>
            <a:r>
              <a:rPr lang="cs-CZ" dirty="0">
                <a:latin typeface="Muni Bold" panose="00000500000000000000" pitchFamily="50" charset="-18"/>
              </a:rPr>
              <a:t>Pracovněprávní vztahy</a:t>
            </a:r>
          </a:p>
        </p:txBody>
      </p:sp>
      <p:graphicFrame>
        <p:nvGraphicFramePr>
          <p:cNvPr id="9" name="Zástupný symbol pro obsah 8">
            <a:extLst>
              <a:ext uri="{FF2B5EF4-FFF2-40B4-BE49-F238E27FC236}">
                <a16:creationId xmlns:a16="http://schemas.microsoft.com/office/drawing/2014/main" id="{3DF80356-170A-49B5-B802-C1B5D56AFDDF}"/>
              </a:ext>
            </a:extLst>
          </p:cNvPr>
          <p:cNvGraphicFramePr>
            <a:graphicFrameLocks noGrp="1"/>
          </p:cNvGraphicFramePr>
          <p:nvPr>
            <p:ph idx="1"/>
            <p:extLst>
              <p:ext uri="{D42A27DB-BD31-4B8C-83A1-F6EECF244321}">
                <p14:modId xmlns:p14="http://schemas.microsoft.com/office/powerpoint/2010/main" val="369392709"/>
              </p:ext>
            </p:extLst>
          </p:nvPr>
        </p:nvGraphicFramePr>
        <p:xfrm>
          <a:off x="719931" y="1495373"/>
          <a:ext cx="10752138" cy="4408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9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777672" y="709002"/>
            <a:ext cx="10511012" cy="5032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sz="2400" b="1" dirty="0">
                <a:latin typeface="Muni Bold" panose="00000500000000000000" pitchFamily="50" charset="-18"/>
              </a:rPr>
              <a:t>Funkce pracovního práva</a:t>
            </a:r>
            <a:endParaRPr sz="2400" dirty="0">
              <a:latin typeface="Muni Bold" panose="00000500000000000000" pitchFamily="50" charset="-18"/>
            </a:endParaRPr>
          </a:p>
        </p:txBody>
      </p:sp>
      <p:sp>
        <p:nvSpPr>
          <p:cNvPr id="180" name="Google Shape;180;p26"/>
          <p:cNvSpPr txBox="1">
            <a:spLocks noGrp="1"/>
          </p:cNvSpPr>
          <p:nvPr>
            <p:ph type="body" idx="1"/>
          </p:nvPr>
        </p:nvSpPr>
        <p:spPr>
          <a:xfrm>
            <a:off x="777671" y="1755762"/>
            <a:ext cx="10511011" cy="4096397"/>
          </a:xfrm>
          <a:prstGeom prst="rect">
            <a:avLst/>
          </a:prstGeom>
          <a:noFill/>
          <a:ln>
            <a:noFill/>
          </a:ln>
        </p:spPr>
        <p:txBody>
          <a:bodyPr spcFirstLastPara="1" wrap="square" lIns="0" tIns="0" rIns="0" bIns="0" anchor="t" anchorCtr="0">
            <a:noAutofit/>
          </a:bodyPr>
          <a:lstStyle/>
          <a:p>
            <a:pPr marL="504000" lvl="1" indent="-180000" algn="l" rtl="0">
              <a:lnSpc>
                <a:spcPct val="100000"/>
              </a:lnSpc>
              <a:spcBef>
                <a:spcPts val="6000"/>
              </a:spcBef>
              <a:spcAft>
                <a:spcPts val="0"/>
              </a:spcAft>
              <a:buClr>
                <a:srgbClr val="0000DC"/>
              </a:buClr>
              <a:buSzPts val="2800"/>
              <a:buNone/>
            </a:pPr>
            <a:endParaRPr dirty="0"/>
          </a:p>
        </p:txBody>
      </p:sp>
      <p:sp>
        <p:nvSpPr>
          <p:cNvPr id="4" name="TextovéPole 3"/>
          <p:cNvSpPr txBox="1"/>
          <p:nvPr/>
        </p:nvSpPr>
        <p:spPr>
          <a:xfrm>
            <a:off x="1784838" y="3305908"/>
            <a:ext cx="3569677"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cs-CZ" sz="3600" dirty="0"/>
              <a:t>organizační</a:t>
            </a:r>
          </a:p>
        </p:txBody>
      </p:sp>
      <p:sp>
        <p:nvSpPr>
          <p:cNvPr id="6" name="TextovéPole 5"/>
          <p:cNvSpPr txBox="1"/>
          <p:nvPr/>
        </p:nvSpPr>
        <p:spPr>
          <a:xfrm>
            <a:off x="7168167" y="3332592"/>
            <a:ext cx="3818793"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r"/>
            <a:r>
              <a:rPr lang="cs-CZ" sz="3600" dirty="0"/>
              <a:t>ochranná</a:t>
            </a:r>
          </a:p>
        </p:txBody>
      </p:sp>
      <p:sp>
        <p:nvSpPr>
          <p:cNvPr id="7" name="Obousměrná vodorovná šipka 6"/>
          <p:cNvSpPr/>
          <p:nvPr/>
        </p:nvSpPr>
        <p:spPr>
          <a:xfrm>
            <a:off x="4755382" y="3300047"/>
            <a:ext cx="2804747" cy="7737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t>prolínání</a:t>
            </a:r>
          </a:p>
        </p:txBody>
      </p:sp>
      <p:sp>
        <p:nvSpPr>
          <p:cNvPr id="8" name="TextovéPole 7"/>
          <p:cNvSpPr txBox="1"/>
          <p:nvPr/>
        </p:nvSpPr>
        <p:spPr>
          <a:xfrm>
            <a:off x="3086100" y="5117124"/>
            <a:ext cx="643596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3200" dirty="0"/>
              <a:t>Jejich konkrétní projevy?</a:t>
            </a:r>
          </a:p>
        </p:txBody>
      </p:sp>
      <p:sp>
        <p:nvSpPr>
          <p:cNvPr id="9" name="TextovéPole 8"/>
          <p:cNvSpPr txBox="1"/>
          <p:nvPr/>
        </p:nvSpPr>
        <p:spPr>
          <a:xfrm>
            <a:off x="2383972" y="1567543"/>
            <a:ext cx="2623457"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cs-CZ" sz="1600" dirty="0"/>
              <a:t>poskytnout zaměstnavateli nástroje k organizaci a řízení práce zaměstnanců za účelem realizace jeho činností</a:t>
            </a:r>
          </a:p>
        </p:txBody>
      </p:sp>
      <p:cxnSp>
        <p:nvCxnSpPr>
          <p:cNvPr id="11" name="Přímá spojovací šipka 10"/>
          <p:cNvCxnSpPr>
            <a:stCxn id="4" idx="0"/>
            <a:endCxn id="9" idx="2"/>
          </p:cNvCxnSpPr>
          <p:nvPr/>
        </p:nvCxnSpPr>
        <p:spPr>
          <a:xfrm flipV="1">
            <a:off x="3569677" y="2890982"/>
            <a:ext cx="126024" cy="41492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3" name="TextovéPole 12"/>
          <p:cNvSpPr txBox="1"/>
          <p:nvPr/>
        </p:nvSpPr>
        <p:spPr>
          <a:xfrm>
            <a:off x="8175171" y="1567543"/>
            <a:ext cx="2623457"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s-CZ" sz="1800" dirty="0"/>
              <a:t>zajistit zaměstnanci odpovídající podmínky při výkonu práce</a:t>
            </a:r>
          </a:p>
        </p:txBody>
      </p:sp>
      <p:cxnSp>
        <p:nvCxnSpPr>
          <p:cNvPr id="15" name="Přímá spojovací šipka 14"/>
          <p:cNvCxnSpPr>
            <a:stCxn id="6" idx="0"/>
            <a:endCxn id="13" idx="2"/>
          </p:cNvCxnSpPr>
          <p:nvPr/>
        </p:nvCxnSpPr>
        <p:spPr>
          <a:xfrm flipV="1">
            <a:off x="9077564" y="2490873"/>
            <a:ext cx="409336" cy="841719"/>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 name="TextovéPole 1">
            <a:extLst>
              <a:ext uri="{FF2B5EF4-FFF2-40B4-BE49-F238E27FC236}">
                <a16:creationId xmlns:a16="http://schemas.microsoft.com/office/drawing/2014/main" id="{DA5C8A87-3CFA-426C-8804-D541AEF9F1B8}"/>
              </a:ext>
            </a:extLst>
          </p:cNvPr>
          <p:cNvSpPr txBox="1"/>
          <p:nvPr/>
        </p:nvSpPr>
        <p:spPr>
          <a:xfrm>
            <a:off x="7274943" y="304735"/>
            <a:ext cx="4917057"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cs-CZ" sz="1400" b="1" dirty="0"/>
              <a:t>=</a:t>
            </a:r>
            <a:r>
              <a:rPr lang="cs-CZ" sz="1400" dirty="0"/>
              <a:t> zaměření právního odvětví na plnění konkrétních trvale vymezených úkolů</a:t>
            </a:r>
          </a:p>
          <a:p>
            <a:r>
              <a:rPr lang="cs-CZ" sz="1400" b="1" dirty="0"/>
              <a:t>= </a:t>
            </a:r>
            <a:r>
              <a:rPr lang="cs-CZ" sz="1400" dirty="0"/>
              <a:t>způsob právního působení na vůli a chování subjektů tak, aby bylo dosaženo cílů, které právní úprava sleduje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heckerboard(across)">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0449" y="888282"/>
            <a:ext cx="10798957" cy="695174"/>
          </a:xfrm>
        </p:spPr>
        <p:txBody>
          <a:bodyPr/>
          <a:lstStyle/>
          <a:p>
            <a:r>
              <a:rPr lang="cs-CZ" sz="3600" b="1" dirty="0">
                <a:latin typeface="Muni Bold" panose="00000500000000000000" pitchFamily="50" charset="-18"/>
              </a:rPr>
              <a:t>Základní zásady pracovního práva</a:t>
            </a:r>
            <a:endParaRPr lang="cs-CZ" sz="3600" dirty="0">
              <a:latin typeface="Muni Bold" panose="00000500000000000000" pitchFamily="50" charset="-18"/>
            </a:endParaRPr>
          </a:p>
        </p:txBody>
      </p:sp>
      <p:sp>
        <p:nvSpPr>
          <p:cNvPr id="3" name="Zástupný symbol pro obsah 2"/>
          <p:cNvSpPr>
            <a:spLocks noGrp="1"/>
          </p:cNvSpPr>
          <p:nvPr>
            <p:ph idx="1"/>
          </p:nvPr>
        </p:nvSpPr>
        <p:spPr>
          <a:xfrm>
            <a:off x="414000" y="1844824"/>
            <a:ext cx="11364000" cy="4896544"/>
          </a:xfrm>
        </p:spPr>
        <p:style>
          <a:lnRef idx="1">
            <a:schemeClr val="accent4"/>
          </a:lnRef>
          <a:fillRef idx="2">
            <a:schemeClr val="accent4"/>
          </a:fillRef>
          <a:effectRef idx="1">
            <a:schemeClr val="accent4"/>
          </a:effectRef>
          <a:fontRef idx="minor">
            <a:schemeClr val="dk1"/>
          </a:fontRef>
        </p:style>
        <p:txBody>
          <a:bodyPr/>
          <a:lstStyle/>
          <a:p>
            <a:pPr marL="72000" indent="0" algn="ctr">
              <a:lnSpc>
                <a:spcPct val="100000"/>
              </a:lnSpc>
              <a:spcAft>
                <a:spcPts val="300"/>
              </a:spcAft>
              <a:buNone/>
            </a:pPr>
            <a:r>
              <a:rPr lang="cs-CZ" sz="2400" b="1" dirty="0"/>
              <a:t>§ 1a ZP</a:t>
            </a:r>
          </a:p>
          <a:p>
            <a:pPr marL="0" indent="0" algn="just">
              <a:lnSpc>
                <a:spcPct val="100000"/>
              </a:lnSpc>
              <a:spcAft>
                <a:spcPts val="300"/>
              </a:spcAft>
              <a:buNone/>
            </a:pPr>
            <a:r>
              <a:rPr lang="cs-CZ" sz="2000" dirty="0"/>
              <a:t>(1) Smysl a účel ustanovení tohoto zákona vyjadřují i základní zásady pracovněprávních vztahů, jimiž jsou zejména </a:t>
            </a:r>
          </a:p>
          <a:p>
            <a:pPr marL="457200" indent="-457200" algn="just">
              <a:lnSpc>
                <a:spcPct val="100000"/>
              </a:lnSpc>
              <a:spcAft>
                <a:spcPts val="300"/>
              </a:spcAft>
              <a:buClrTx/>
              <a:buFont typeface="+mj-lt"/>
              <a:buAutoNum type="alphaLcParenR"/>
            </a:pPr>
            <a:r>
              <a:rPr lang="cs-CZ" sz="2000" dirty="0"/>
              <a:t>zvláštní zákonná ochrana postavení zaměstnance, </a:t>
            </a:r>
          </a:p>
          <a:p>
            <a:pPr marL="457200" indent="-457200" algn="just">
              <a:lnSpc>
                <a:spcPct val="100000"/>
              </a:lnSpc>
              <a:spcAft>
                <a:spcPts val="300"/>
              </a:spcAft>
              <a:buClrTx/>
              <a:buFont typeface="+mj-lt"/>
              <a:buAutoNum type="alphaLcParenR"/>
            </a:pPr>
            <a:r>
              <a:rPr lang="cs-CZ" sz="2000" dirty="0"/>
              <a:t>uspokojivé a bezpečné podmínky pro výkon práce, </a:t>
            </a:r>
          </a:p>
          <a:p>
            <a:pPr marL="457200" indent="-457200" algn="just">
              <a:lnSpc>
                <a:spcPct val="100000"/>
              </a:lnSpc>
              <a:spcAft>
                <a:spcPts val="300"/>
              </a:spcAft>
              <a:buClrTx/>
              <a:buFont typeface="+mj-lt"/>
              <a:buAutoNum type="alphaLcParenR"/>
            </a:pPr>
            <a:r>
              <a:rPr lang="cs-CZ" sz="2000" dirty="0"/>
              <a:t>spravedlivé odměňování zaměstnance, </a:t>
            </a:r>
          </a:p>
          <a:p>
            <a:pPr marL="457200" indent="-457200" algn="just">
              <a:lnSpc>
                <a:spcPct val="100000"/>
              </a:lnSpc>
              <a:spcAft>
                <a:spcPts val="300"/>
              </a:spcAft>
              <a:buClrTx/>
              <a:buFont typeface="+mj-lt"/>
              <a:buAutoNum type="alphaLcParenR"/>
            </a:pPr>
            <a:r>
              <a:rPr lang="cs-CZ" sz="2000" dirty="0"/>
              <a:t>řádný výkon práce zaměstnancem v souladu s oprávněnými zájmy zaměstnavatele, </a:t>
            </a:r>
          </a:p>
          <a:p>
            <a:pPr marL="457200" indent="-457200" algn="just">
              <a:lnSpc>
                <a:spcPct val="100000"/>
              </a:lnSpc>
              <a:spcAft>
                <a:spcPts val="600"/>
              </a:spcAft>
              <a:buClrTx/>
              <a:buFont typeface="+mj-lt"/>
              <a:buAutoNum type="alphaLcParenR"/>
            </a:pPr>
            <a:r>
              <a:rPr lang="cs-CZ" sz="2000" dirty="0"/>
              <a:t>rovné zacházení se zaměstnanci a zákaz jejich diskriminace. </a:t>
            </a:r>
          </a:p>
          <a:p>
            <a:pPr marL="0" indent="0" algn="just">
              <a:lnSpc>
                <a:spcPct val="100000"/>
              </a:lnSpc>
              <a:spcAft>
                <a:spcPts val="600"/>
              </a:spcAft>
              <a:buClrTx/>
              <a:buNone/>
            </a:pPr>
            <a:endParaRPr lang="cs-CZ" sz="2000" dirty="0"/>
          </a:p>
          <a:p>
            <a:pPr marL="0" indent="0" algn="just">
              <a:lnSpc>
                <a:spcPct val="100000"/>
              </a:lnSpc>
              <a:spcAft>
                <a:spcPts val="300"/>
              </a:spcAft>
              <a:buNone/>
            </a:pPr>
            <a:r>
              <a:rPr lang="cs-CZ" sz="2000" dirty="0"/>
              <a:t>(2) Zásady zvláštní zákonné ochrany postavení zaměstnance, uspokojivých a bezpečných pracovních podmínek pro výkon práce, spravedlivého odměňování zaměstnance, rovného zacházení se zaměstnanci a zákazu jejich diskriminace vyjadřují hodnoty, </a:t>
            </a:r>
            <a:r>
              <a:rPr lang="cs-CZ" sz="2000" b="1" dirty="0"/>
              <a:t>které chrání veřejný pořádek.</a:t>
            </a:r>
            <a:endParaRPr lang="cs-CZ" sz="2000" dirty="0"/>
          </a:p>
          <a:p>
            <a:pPr>
              <a:lnSpc>
                <a:spcPct val="100000"/>
              </a:lnSpc>
              <a:spcBef>
                <a:spcPts val="3000"/>
              </a:spcBef>
              <a:spcAft>
                <a:spcPts val="3000"/>
              </a:spcAft>
              <a:buClr>
                <a:schemeClr val="tx1">
                  <a:lumMod val="50000"/>
                  <a:lumOff val="50000"/>
                </a:schemeClr>
              </a:buClr>
            </a:pPr>
            <a:endParaRPr lang="cs-CZ" sz="2400" dirty="0"/>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17</a:t>
            </a:fld>
            <a:endParaRPr lang="cs-CZ">
              <a:solidFill>
                <a:srgbClr val="000000"/>
              </a:solidFill>
            </a:endParaRPr>
          </a:p>
        </p:txBody>
      </p:sp>
    </p:spTree>
    <p:extLst>
      <p:ext uri="{BB962C8B-B14F-4D97-AF65-F5344CB8AC3E}">
        <p14:creationId xmlns:p14="http://schemas.microsoft.com/office/powerpoint/2010/main" val="330914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9567" y="1125542"/>
            <a:ext cx="9764785" cy="686480"/>
          </a:xfrm>
        </p:spPr>
        <p:txBody>
          <a:bodyPr/>
          <a:lstStyle/>
          <a:p>
            <a:r>
              <a:rPr lang="cs-CZ" sz="2000" b="1" dirty="0">
                <a:latin typeface="Muni Bold" panose="00000500000000000000" pitchFamily="50" charset="-18"/>
              </a:rPr>
              <a:t>Vztah pracovního práva k dalším právním odvětvím </a:t>
            </a:r>
          </a:p>
        </p:txBody>
      </p:sp>
      <p:sp>
        <p:nvSpPr>
          <p:cNvPr id="3" name="Zástupný symbol pro obsah 2"/>
          <p:cNvSpPr>
            <a:spLocks noGrp="1"/>
          </p:cNvSpPr>
          <p:nvPr>
            <p:ph idx="1"/>
          </p:nvPr>
        </p:nvSpPr>
        <p:spPr>
          <a:xfrm>
            <a:off x="939566" y="1946246"/>
            <a:ext cx="10515833" cy="4795122"/>
          </a:xfrm>
        </p:spPr>
        <p:txBody>
          <a:bodyPr/>
          <a:lstStyle/>
          <a:p>
            <a:pPr>
              <a:buFont typeface="Arial" panose="020B0604020202020204" pitchFamily="34" charset="0"/>
              <a:buChar char="–"/>
            </a:pPr>
            <a:r>
              <a:rPr lang="cs-CZ" sz="2200" dirty="0"/>
              <a:t>ústavní právo </a:t>
            </a:r>
          </a:p>
          <a:p>
            <a:pPr lvl="1">
              <a:buFont typeface="Arial" panose="020B0604020202020204" pitchFamily="34" charset="0"/>
              <a:buChar char="–"/>
            </a:pPr>
            <a:r>
              <a:rPr lang="cs-CZ" dirty="0"/>
              <a:t>LZPS – hospodářská a sociální práva</a:t>
            </a:r>
          </a:p>
          <a:p>
            <a:pPr>
              <a:buFont typeface="Arial" panose="020B0604020202020204" pitchFamily="34" charset="0"/>
              <a:buChar char="–"/>
            </a:pPr>
            <a:r>
              <a:rPr lang="cs-CZ" sz="2200" dirty="0"/>
              <a:t>občanské právo</a:t>
            </a:r>
          </a:p>
          <a:p>
            <a:pPr lvl="1">
              <a:buFont typeface="Arial" panose="020B0604020202020204" pitchFamily="34" charset="0"/>
              <a:buChar char="–"/>
            </a:pPr>
            <a:r>
              <a:rPr lang="cs-CZ" dirty="0"/>
              <a:t>obecné instituty – právní jednání, počítání času atd.</a:t>
            </a:r>
          </a:p>
          <a:p>
            <a:pPr>
              <a:buFont typeface="Arial" panose="020B0604020202020204" pitchFamily="34" charset="0"/>
              <a:buChar char="–"/>
            </a:pPr>
            <a:r>
              <a:rPr lang="cs-CZ" sz="2200" dirty="0"/>
              <a:t>právo sociálního zabezpečení </a:t>
            </a:r>
          </a:p>
          <a:p>
            <a:pPr lvl="1">
              <a:buFont typeface="Arial" panose="020B0604020202020204" pitchFamily="34" charset="0"/>
              <a:buChar char="–"/>
            </a:pPr>
            <a:r>
              <a:rPr lang="cs-CZ" dirty="0"/>
              <a:t>pojem sociální zákonodárství</a:t>
            </a:r>
          </a:p>
          <a:p>
            <a:pPr>
              <a:buFont typeface="Arial" panose="020B0604020202020204" pitchFamily="34" charset="0"/>
              <a:buChar char="–"/>
            </a:pPr>
            <a:r>
              <a:rPr lang="cs-CZ" sz="2200" dirty="0"/>
              <a:t>finanční právo </a:t>
            </a:r>
          </a:p>
          <a:p>
            <a:pPr lvl="1">
              <a:buFont typeface="Arial" panose="020B0604020202020204" pitchFamily="34" charset="0"/>
              <a:buChar char="–"/>
            </a:pPr>
            <a:r>
              <a:rPr lang="cs-CZ" dirty="0"/>
              <a:t>zdanění závislé práce, odvody do pojistných systému atd.</a:t>
            </a:r>
          </a:p>
          <a:p>
            <a:pPr lvl="0">
              <a:buFont typeface="Arial" panose="020B0604020202020204" pitchFamily="34" charset="0"/>
              <a:buChar char="–"/>
            </a:pPr>
            <a:r>
              <a:rPr lang="cs-CZ" sz="2200" dirty="0"/>
              <a:t>správní právo</a:t>
            </a:r>
          </a:p>
          <a:p>
            <a:pPr lvl="1">
              <a:buFont typeface="Arial" panose="020B0604020202020204" pitchFamily="34" charset="0"/>
              <a:buChar char="–"/>
            </a:pPr>
            <a:r>
              <a:rPr lang="cs-CZ" dirty="0"/>
              <a:t>vztahy zaměstnanosti, inspekce práce</a:t>
            </a:r>
          </a:p>
          <a:p>
            <a:pPr>
              <a:buFont typeface="Arial" panose="020B0604020202020204" pitchFamily="34" charset="0"/>
              <a:buChar char="–"/>
            </a:pPr>
            <a:r>
              <a:rPr lang="cs-CZ" sz="2200" dirty="0"/>
              <a:t>trestní právo</a:t>
            </a: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18</a:t>
            </a:fld>
            <a:endParaRPr lang="cs-CZ">
              <a:solidFill>
                <a:srgbClr val="000000"/>
              </a:solidFill>
            </a:endParaRPr>
          </a:p>
        </p:txBody>
      </p:sp>
    </p:spTree>
    <p:extLst>
      <p:ext uri="{BB962C8B-B14F-4D97-AF65-F5344CB8AC3E}">
        <p14:creationId xmlns:p14="http://schemas.microsoft.com/office/powerpoint/2010/main" val="29766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3732" y="412478"/>
            <a:ext cx="10256466" cy="1007314"/>
          </a:xfrm>
        </p:spPr>
        <p:txBody>
          <a:bodyPr/>
          <a:lstStyle/>
          <a:p>
            <a:r>
              <a:rPr lang="cs-CZ" sz="2000" b="1" dirty="0">
                <a:latin typeface="Muni Bold" panose="00000500000000000000" pitchFamily="50" charset="-18"/>
              </a:rPr>
              <a:t>Vztah pracovního práva k dalším právním odvětvím </a:t>
            </a:r>
            <a:endParaRPr lang="cs-CZ" sz="2000" dirty="0">
              <a:latin typeface="Muni Bold" panose="00000500000000000000" pitchFamily="50" charset="-18"/>
            </a:endParaRPr>
          </a:p>
        </p:txBody>
      </p:sp>
      <p:sp>
        <p:nvSpPr>
          <p:cNvPr id="3" name="Zástupný symbol pro obsah 2"/>
          <p:cNvSpPr>
            <a:spLocks noGrp="1"/>
          </p:cNvSpPr>
          <p:nvPr>
            <p:ph idx="1"/>
          </p:nvPr>
        </p:nvSpPr>
        <p:spPr>
          <a:xfrm>
            <a:off x="738231" y="1333851"/>
            <a:ext cx="10259736" cy="5407518"/>
          </a:xfrm>
        </p:spPr>
        <p:txBody>
          <a:bodyPr/>
          <a:lstStyle/>
          <a:p>
            <a:pPr>
              <a:spcBef>
                <a:spcPts val="300"/>
              </a:spcBef>
              <a:spcAft>
                <a:spcPts val="300"/>
              </a:spcAft>
              <a:buFont typeface="Arial" panose="020B0604020202020204" pitchFamily="34" charset="0"/>
              <a:buChar char="–"/>
            </a:pPr>
            <a:r>
              <a:rPr lang="cs-CZ" sz="2200" dirty="0"/>
              <a:t>právo Evropské unie</a:t>
            </a:r>
          </a:p>
          <a:p>
            <a:pPr>
              <a:spcBef>
                <a:spcPts val="300"/>
              </a:spcBef>
              <a:spcAft>
                <a:spcPts val="300"/>
              </a:spcAft>
              <a:buFont typeface="Arial" panose="020B0604020202020204" pitchFamily="34" charset="0"/>
              <a:buChar char="–"/>
            </a:pPr>
            <a:r>
              <a:rPr lang="cs-CZ" sz="2200" dirty="0"/>
              <a:t>mezinárodní právo soukromé </a:t>
            </a:r>
          </a:p>
          <a:p>
            <a:pPr lvl="1">
              <a:spcBef>
                <a:spcPts val="300"/>
              </a:spcBef>
              <a:spcAft>
                <a:spcPts val="300"/>
              </a:spcAft>
              <a:buFont typeface="Arial" panose="020B0604020202020204" pitchFamily="34" charset="0"/>
              <a:buChar char="–"/>
            </a:pPr>
            <a:r>
              <a:rPr lang="cs-CZ" dirty="0"/>
              <a:t>pracovněprávní vztahy s mezinárodním prvkem</a:t>
            </a:r>
          </a:p>
          <a:p>
            <a:pPr>
              <a:spcBef>
                <a:spcPts val="300"/>
              </a:spcBef>
              <a:spcAft>
                <a:spcPts val="300"/>
              </a:spcAft>
              <a:buFont typeface="Arial" panose="020B0604020202020204" pitchFamily="34" charset="0"/>
              <a:buChar char="–"/>
            </a:pPr>
            <a:r>
              <a:rPr lang="cs-CZ" sz="2200" dirty="0"/>
              <a:t>mezinárodní právo veřejné </a:t>
            </a:r>
          </a:p>
          <a:p>
            <a:pPr>
              <a:spcBef>
                <a:spcPts val="300"/>
              </a:spcBef>
              <a:spcAft>
                <a:spcPts val="300"/>
              </a:spcAft>
              <a:buFont typeface="Arial" panose="020B0604020202020204" pitchFamily="34" charset="0"/>
              <a:buChar char="–"/>
            </a:pPr>
            <a:r>
              <a:rPr lang="cs-CZ" sz="2200" dirty="0"/>
              <a:t>právo duševního vlastnictví </a:t>
            </a:r>
          </a:p>
          <a:p>
            <a:pPr lvl="1">
              <a:spcBef>
                <a:spcPts val="300"/>
              </a:spcBef>
              <a:spcAft>
                <a:spcPts val="300"/>
              </a:spcAft>
              <a:buFont typeface="Arial" panose="020B0604020202020204" pitchFamily="34" charset="0"/>
              <a:buChar char="–"/>
            </a:pPr>
            <a:r>
              <a:rPr lang="cs-CZ" dirty="0"/>
              <a:t>zaměstnanecké dílo</a:t>
            </a:r>
          </a:p>
          <a:p>
            <a:pPr>
              <a:spcBef>
                <a:spcPts val="300"/>
              </a:spcBef>
              <a:spcAft>
                <a:spcPts val="300"/>
              </a:spcAft>
              <a:buFont typeface="Arial" panose="020B0604020202020204" pitchFamily="34" charset="0"/>
              <a:buChar char="–"/>
            </a:pPr>
            <a:r>
              <a:rPr lang="cs-CZ" sz="2200" dirty="0"/>
              <a:t>obchodní právo</a:t>
            </a:r>
          </a:p>
          <a:p>
            <a:pPr lvl="1">
              <a:spcBef>
                <a:spcPts val="300"/>
              </a:spcBef>
              <a:spcAft>
                <a:spcPts val="300"/>
              </a:spcAft>
              <a:buFont typeface="Arial" panose="020B0604020202020204" pitchFamily="34" charset="0"/>
              <a:buChar char="–"/>
            </a:pPr>
            <a:r>
              <a:rPr lang="cs-CZ" dirty="0"/>
              <a:t>zaměstnanecké akcie</a:t>
            </a:r>
          </a:p>
          <a:p>
            <a:pPr>
              <a:spcBef>
                <a:spcPts val="300"/>
              </a:spcBef>
              <a:spcAft>
                <a:spcPts val="300"/>
              </a:spcAft>
              <a:buFont typeface="Arial" panose="020B0604020202020204" pitchFamily="34" charset="0"/>
              <a:buChar char="–"/>
            </a:pPr>
            <a:r>
              <a:rPr lang="cs-CZ" sz="2200" dirty="0"/>
              <a:t>insolvenční právo</a:t>
            </a:r>
          </a:p>
          <a:p>
            <a:pPr lvl="1">
              <a:spcBef>
                <a:spcPts val="300"/>
              </a:spcBef>
              <a:spcAft>
                <a:spcPts val="300"/>
              </a:spcAft>
              <a:buFont typeface="Arial" panose="020B0604020202020204" pitchFamily="34" charset="0"/>
              <a:buChar char="–"/>
            </a:pPr>
            <a:r>
              <a:rPr lang="cs-CZ" dirty="0"/>
              <a:t>ochrana neuspokojených mzdových nároků zaměstnance zaměstnavatele</a:t>
            </a: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19</a:t>
            </a:fld>
            <a:endParaRPr lang="cs-CZ">
              <a:solidFill>
                <a:srgbClr val="000000"/>
              </a:solidFill>
            </a:endParaRPr>
          </a:p>
        </p:txBody>
      </p:sp>
    </p:spTree>
    <p:extLst>
      <p:ext uri="{BB962C8B-B14F-4D97-AF65-F5344CB8AC3E}">
        <p14:creationId xmlns:p14="http://schemas.microsoft.com/office/powerpoint/2010/main" val="184220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uni Bold" panose="00000500000000000000" pitchFamily="50" charset="-18"/>
              </a:rPr>
              <a:t>Program dnešní přednášky</a:t>
            </a:r>
          </a:p>
        </p:txBody>
      </p:sp>
      <p:sp>
        <p:nvSpPr>
          <p:cNvPr id="3" name="Zástupný symbol pro obsah 2"/>
          <p:cNvSpPr>
            <a:spLocks noGrp="1"/>
          </p:cNvSpPr>
          <p:nvPr>
            <p:ph idx="1"/>
          </p:nvPr>
        </p:nvSpPr>
        <p:spPr>
          <a:xfrm>
            <a:off x="720000" y="1988840"/>
            <a:ext cx="10269578" cy="4680520"/>
          </a:xfrm>
        </p:spPr>
        <p:txBody>
          <a:bodyPr/>
          <a:lstStyle/>
          <a:p>
            <a:pPr>
              <a:lnSpc>
                <a:spcPct val="110000"/>
              </a:lnSpc>
              <a:spcBef>
                <a:spcPts val="600"/>
              </a:spcBef>
              <a:spcAft>
                <a:spcPts val="600"/>
              </a:spcAft>
            </a:pPr>
            <a:r>
              <a:rPr lang="cs-CZ" sz="2000" dirty="0"/>
              <a:t>pojem a systém pracovního práva</a:t>
            </a:r>
          </a:p>
          <a:p>
            <a:pPr>
              <a:lnSpc>
                <a:spcPct val="110000"/>
              </a:lnSpc>
              <a:spcBef>
                <a:spcPts val="600"/>
              </a:spcBef>
              <a:spcAft>
                <a:spcPts val="600"/>
              </a:spcAft>
            </a:pPr>
            <a:r>
              <a:rPr lang="cs-CZ" sz="2000" dirty="0"/>
              <a:t>předmět pracovního práva</a:t>
            </a:r>
          </a:p>
          <a:p>
            <a:pPr>
              <a:lnSpc>
                <a:spcPct val="110000"/>
              </a:lnSpc>
              <a:spcBef>
                <a:spcPts val="600"/>
              </a:spcBef>
              <a:spcAft>
                <a:spcPts val="600"/>
              </a:spcAft>
            </a:pPr>
            <a:r>
              <a:rPr lang="cs-CZ" sz="2000" dirty="0"/>
              <a:t>základní prameny pracovního práva</a:t>
            </a:r>
          </a:p>
          <a:p>
            <a:pPr>
              <a:lnSpc>
                <a:spcPct val="110000"/>
              </a:lnSpc>
              <a:spcBef>
                <a:spcPts val="600"/>
              </a:spcBef>
              <a:spcAft>
                <a:spcPts val="600"/>
              </a:spcAft>
            </a:pPr>
            <a:r>
              <a:rPr lang="cs-CZ" sz="2000" dirty="0"/>
              <a:t>funkce a základní zásady pracovního práva</a:t>
            </a:r>
          </a:p>
          <a:p>
            <a:pPr>
              <a:lnSpc>
                <a:spcPct val="110000"/>
              </a:lnSpc>
              <a:spcBef>
                <a:spcPts val="600"/>
              </a:spcBef>
              <a:spcAft>
                <a:spcPts val="600"/>
              </a:spcAft>
            </a:pPr>
            <a:r>
              <a:rPr lang="cs-CZ" sz="2000" dirty="0"/>
              <a:t>vztah k jiným právním odvětvím</a:t>
            </a:r>
          </a:p>
          <a:p>
            <a:pPr>
              <a:lnSpc>
                <a:spcPct val="110000"/>
              </a:lnSpc>
              <a:spcBef>
                <a:spcPts val="600"/>
              </a:spcBef>
              <a:spcAft>
                <a:spcPts val="600"/>
              </a:spcAft>
            </a:pPr>
            <a:r>
              <a:rPr lang="cs-CZ" sz="2000" dirty="0"/>
              <a:t>pracovněprávní vztahy</a:t>
            </a:r>
          </a:p>
          <a:p>
            <a:pPr lvl="1">
              <a:lnSpc>
                <a:spcPct val="110000"/>
              </a:lnSpc>
              <a:spcBef>
                <a:spcPts val="600"/>
              </a:spcBef>
              <a:spcAft>
                <a:spcPts val="600"/>
              </a:spcAft>
            </a:pPr>
            <a:r>
              <a:rPr lang="cs-CZ" dirty="0"/>
              <a:t>třídění, subjekty</a:t>
            </a:r>
          </a:p>
          <a:p>
            <a:pPr>
              <a:lnSpc>
                <a:spcPct val="110000"/>
              </a:lnSpc>
              <a:spcBef>
                <a:spcPts val="600"/>
              </a:spcBef>
              <a:spcAft>
                <a:spcPts val="600"/>
              </a:spcAft>
            </a:pPr>
            <a:r>
              <a:rPr lang="cs-CZ" sz="2000" dirty="0"/>
              <a:t>založení a vznik pracovního poměru</a:t>
            </a:r>
          </a:p>
          <a:p>
            <a:pPr>
              <a:lnSpc>
                <a:spcPct val="110000"/>
              </a:lnSpc>
              <a:spcBef>
                <a:spcPts val="600"/>
              </a:spcBef>
              <a:spcAft>
                <a:spcPts val="600"/>
              </a:spcAft>
            </a:pPr>
            <a:r>
              <a:rPr lang="cs-CZ" sz="2000" dirty="0"/>
              <a:t>skončení pracovního poměru</a:t>
            </a:r>
          </a:p>
          <a:p>
            <a:pPr>
              <a:lnSpc>
                <a:spcPct val="110000"/>
              </a:lnSpc>
              <a:spcBef>
                <a:spcPts val="600"/>
              </a:spcBef>
              <a:spcAft>
                <a:spcPts val="600"/>
              </a:spcAft>
            </a:pPr>
            <a:endParaRPr lang="cs-CZ" sz="2000" dirty="0">
              <a:latin typeface="Calibri" panose="020F0502020204030204" pitchFamily="34" charset="0"/>
            </a:endParaRPr>
          </a:p>
          <a:p>
            <a:pPr>
              <a:lnSpc>
                <a:spcPct val="110000"/>
              </a:lnSpc>
              <a:spcBef>
                <a:spcPts val="600"/>
              </a:spcBef>
              <a:spcAft>
                <a:spcPts val="600"/>
              </a:spcAft>
            </a:pPr>
            <a:endParaRPr lang="cs-CZ" sz="2000" dirty="0">
              <a:latin typeface="Calibri" panose="020F0502020204030204" pitchFamily="34" charset="0"/>
            </a:endParaRP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2</a:t>
            </a:fld>
            <a:endParaRPr lang="cs-CZ">
              <a:solidFill>
                <a:srgbClr val="000000"/>
              </a:solidFill>
            </a:endParaRPr>
          </a:p>
        </p:txBody>
      </p:sp>
    </p:spTree>
    <p:extLst>
      <p:ext uri="{BB962C8B-B14F-4D97-AF65-F5344CB8AC3E}">
        <p14:creationId xmlns:p14="http://schemas.microsoft.com/office/powerpoint/2010/main" val="17732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sz="2400" dirty="0">
                <a:latin typeface="Muni Bold" panose="00000500000000000000" pitchFamily="50" charset="-18"/>
              </a:rPr>
              <a:t>Vztah zákoníku práce a občanského zákoníku</a:t>
            </a:r>
          </a:p>
        </p:txBody>
      </p:sp>
      <p:sp>
        <p:nvSpPr>
          <p:cNvPr id="5" name="Zástupný symbol pro obsah 4"/>
          <p:cNvSpPr>
            <a:spLocks noGrp="1"/>
          </p:cNvSpPr>
          <p:nvPr>
            <p:ph idx="1"/>
          </p:nvPr>
        </p:nvSpPr>
        <p:spPr/>
        <p:txBody>
          <a:bodyPr/>
          <a:lstStyle/>
          <a:p>
            <a:pPr>
              <a:buNone/>
            </a:pPr>
            <a:endParaRPr lang="cs-CZ" dirty="0"/>
          </a:p>
        </p:txBody>
      </p:sp>
      <p:pic>
        <p:nvPicPr>
          <p:cNvPr id="51202" name="Picture 2" descr="Image result for zákoník práce"/>
          <p:cNvPicPr>
            <a:picLocks noChangeAspect="1" noChangeArrowheads="1"/>
          </p:cNvPicPr>
          <p:nvPr/>
        </p:nvPicPr>
        <p:blipFill>
          <a:blip r:embed="rId2"/>
          <a:srcRect/>
          <a:stretch>
            <a:fillRect/>
          </a:stretch>
        </p:blipFill>
        <p:spPr bwMode="auto">
          <a:xfrm>
            <a:off x="938091" y="1397977"/>
            <a:ext cx="3332146" cy="4923692"/>
          </a:xfrm>
          <a:prstGeom prst="rect">
            <a:avLst/>
          </a:prstGeom>
          <a:noFill/>
        </p:spPr>
      </p:pic>
      <p:pic>
        <p:nvPicPr>
          <p:cNvPr id="51204" name="Picture 4" descr="Image result for občanský zákoník"/>
          <p:cNvPicPr>
            <a:picLocks noChangeAspect="1" noChangeArrowheads="1"/>
          </p:cNvPicPr>
          <p:nvPr/>
        </p:nvPicPr>
        <p:blipFill>
          <a:blip r:embed="rId3"/>
          <a:srcRect/>
          <a:stretch>
            <a:fillRect/>
          </a:stretch>
        </p:blipFill>
        <p:spPr bwMode="auto">
          <a:xfrm>
            <a:off x="7376746" y="1415562"/>
            <a:ext cx="3300291" cy="4853368"/>
          </a:xfrm>
          <a:prstGeom prst="rect">
            <a:avLst/>
          </a:prstGeom>
          <a:noFill/>
        </p:spPr>
      </p:pic>
      <p:sp>
        <p:nvSpPr>
          <p:cNvPr id="7" name="Obousměrná vodorovná šipka 6"/>
          <p:cNvSpPr/>
          <p:nvPr/>
        </p:nvSpPr>
        <p:spPr>
          <a:xfrm>
            <a:off x="4651132" y="3200400"/>
            <a:ext cx="2523392" cy="12397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VZTAH?</a:t>
            </a:r>
          </a:p>
        </p:txBody>
      </p:sp>
    </p:spTree>
    <p:extLst>
      <p:ext uri="{BB962C8B-B14F-4D97-AF65-F5344CB8AC3E}">
        <p14:creationId xmlns:p14="http://schemas.microsoft.com/office/powerpoint/2010/main" val="13800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heckerboard(across)">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checkerboard(across)">
                                      <p:cBhvr>
                                        <p:cTn id="12" dur="500"/>
                                        <p:tgtEl>
                                          <p:spTgt spid="5120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7621" y="1052736"/>
            <a:ext cx="9313181" cy="641840"/>
          </a:xfrm>
        </p:spPr>
        <p:txBody>
          <a:bodyPr/>
          <a:lstStyle/>
          <a:p>
            <a:r>
              <a:rPr lang="cs-CZ" sz="2000" b="1" dirty="0">
                <a:latin typeface="Muni Bold" panose="00000500000000000000" pitchFamily="50" charset="-18"/>
              </a:rPr>
              <a:t>Vztah zákoníku práce a občanského zákoníku</a:t>
            </a:r>
          </a:p>
        </p:txBody>
      </p:sp>
      <p:sp>
        <p:nvSpPr>
          <p:cNvPr id="3" name="Zástupný symbol pro obsah 2"/>
          <p:cNvSpPr>
            <a:spLocks noGrp="1"/>
          </p:cNvSpPr>
          <p:nvPr>
            <p:ph idx="1"/>
          </p:nvPr>
        </p:nvSpPr>
        <p:spPr>
          <a:xfrm>
            <a:off x="897621" y="1870745"/>
            <a:ext cx="10419127" cy="4726607"/>
          </a:xfrm>
        </p:spPr>
        <p:txBody>
          <a:bodyPr/>
          <a:lstStyle/>
          <a:p>
            <a:pPr>
              <a:spcBef>
                <a:spcPts val="600"/>
              </a:spcBef>
              <a:spcAft>
                <a:spcPts val="600"/>
              </a:spcAft>
              <a:buClr>
                <a:srgbClr val="0000DC"/>
              </a:buClr>
              <a:buFont typeface="Arial" panose="020B0604020202020204" pitchFamily="34" charset="0"/>
              <a:buChar char="–"/>
            </a:pPr>
            <a:r>
              <a:rPr lang="cs-CZ" dirty="0"/>
              <a:t>zákoník práce - lex </a:t>
            </a:r>
            <a:r>
              <a:rPr lang="cs-CZ" dirty="0" err="1"/>
              <a:t>specialis</a:t>
            </a:r>
            <a:r>
              <a:rPr lang="cs-CZ" dirty="0"/>
              <a:t> </a:t>
            </a:r>
          </a:p>
          <a:p>
            <a:pPr>
              <a:spcBef>
                <a:spcPts val="600"/>
              </a:spcBef>
              <a:spcAft>
                <a:spcPts val="600"/>
              </a:spcAft>
              <a:buClr>
                <a:srgbClr val="0000DC"/>
              </a:buClr>
              <a:buFont typeface="Arial" panose="020B0604020202020204" pitchFamily="34" charset="0"/>
              <a:buChar char="–"/>
            </a:pPr>
            <a:r>
              <a:rPr lang="cs-CZ" dirty="0"/>
              <a:t>občanský zákoník - lex </a:t>
            </a:r>
            <a:r>
              <a:rPr lang="cs-CZ" dirty="0" err="1"/>
              <a:t>generalis</a:t>
            </a:r>
            <a:endParaRPr lang="cs-CZ" dirty="0"/>
          </a:p>
          <a:p>
            <a:pPr>
              <a:spcBef>
                <a:spcPts val="600"/>
              </a:spcBef>
              <a:spcAft>
                <a:spcPts val="2400"/>
              </a:spcAft>
              <a:buClr>
                <a:srgbClr val="0000DC"/>
              </a:buClr>
              <a:buFont typeface="Arial" panose="020B0604020202020204" pitchFamily="34" charset="0"/>
              <a:buChar char="–"/>
            </a:pPr>
            <a:r>
              <a:rPr lang="cs-CZ" sz="2200" dirty="0"/>
              <a:t>zákoník práce má </a:t>
            </a:r>
            <a:r>
              <a:rPr lang="cs-CZ" sz="2200" b="1" dirty="0"/>
              <a:t>aplikační přednost </a:t>
            </a:r>
            <a:r>
              <a:rPr lang="cs-CZ" sz="2200" dirty="0"/>
              <a:t>před občanským zákoníkem</a:t>
            </a:r>
          </a:p>
          <a:p>
            <a:pPr>
              <a:spcBef>
                <a:spcPts val="1200"/>
              </a:spcBef>
              <a:spcAft>
                <a:spcPts val="0"/>
              </a:spcAft>
              <a:buClr>
                <a:srgbClr val="0000DC"/>
              </a:buClr>
              <a:buFont typeface="Arial" panose="020B0604020202020204" pitchFamily="34" charset="0"/>
              <a:buChar char="–"/>
            </a:pPr>
            <a:r>
              <a:rPr lang="cs-CZ" b="1" dirty="0">
                <a:solidFill>
                  <a:srgbClr val="0000DC"/>
                </a:solidFill>
              </a:rPr>
              <a:t>princip subsidiarity</a:t>
            </a:r>
          </a:p>
          <a:p>
            <a:pPr lvl="1">
              <a:spcBef>
                <a:spcPts val="600"/>
              </a:spcBef>
              <a:spcAft>
                <a:spcPts val="600"/>
              </a:spcAft>
              <a:buClr>
                <a:srgbClr val="0000DC"/>
              </a:buClr>
              <a:buFont typeface="Arial" panose="020B0604020202020204" pitchFamily="34" charset="0"/>
              <a:buChar char="–"/>
            </a:pPr>
            <a:r>
              <a:rPr lang="cs-CZ" dirty="0"/>
              <a:t>pracovněprávní vztahy se řídí zákoníkem práce (§2401 OZ)</a:t>
            </a:r>
          </a:p>
          <a:p>
            <a:pPr lvl="1">
              <a:spcBef>
                <a:spcPts val="600"/>
              </a:spcBef>
              <a:spcAft>
                <a:spcPts val="600"/>
              </a:spcAft>
              <a:buClr>
                <a:srgbClr val="0000DC"/>
              </a:buClr>
              <a:buFont typeface="Arial" panose="020B0604020202020204" pitchFamily="34" charset="0"/>
              <a:buChar char="–"/>
            </a:pPr>
            <a:r>
              <a:rPr lang="cs-CZ" dirty="0"/>
              <a:t>pokud některé záležitosti zákoník práce neupravuje -&gt; příslušná ustanovení občanského zákoníku </a:t>
            </a:r>
          </a:p>
          <a:p>
            <a:pPr marL="1200150" lvl="2" indent="-285750">
              <a:spcBef>
                <a:spcPts val="600"/>
              </a:spcBef>
              <a:spcAft>
                <a:spcPts val="600"/>
              </a:spcAft>
              <a:buClr>
                <a:srgbClr val="0000DC"/>
              </a:buClr>
              <a:buFont typeface="Arial" panose="020B0604020202020204" pitchFamily="34" charset="0"/>
              <a:buChar char="–"/>
            </a:pPr>
            <a:r>
              <a:rPr lang="cs-CZ" dirty="0"/>
              <a:t>vždy v souladu se základními zásadami pracovněprávních vztahů (§ 4 ZP)</a:t>
            </a: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21</a:t>
            </a:fld>
            <a:endParaRPr lang="cs-CZ">
              <a:solidFill>
                <a:srgbClr val="000000"/>
              </a:solidFill>
            </a:endParaRPr>
          </a:p>
        </p:txBody>
      </p:sp>
    </p:spTree>
    <p:extLst>
      <p:ext uri="{BB962C8B-B14F-4D97-AF65-F5344CB8AC3E}">
        <p14:creationId xmlns:p14="http://schemas.microsoft.com/office/powerpoint/2010/main" val="114228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C1258C5-C133-481B-AF27-0B54F0F98A46}"/>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1FD9F710-6BED-4D7D-A25E-F8EB8EF34F8B}"/>
              </a:ext>
            </a:extLst>
          </p:cNvPr>
          <p:cNvSpPr>
            <a:spLocks noGrp="1"/>
          </p:cNvSpPr>
          <p:nvPr>
            <p:ph type="title"/>
          </p:nvPr>
        </p:nvSpPr>
        <p:spPr/>
        <p:txBody>
          <a:bodyPr/>
          <a:lstStyle/>
          <a:p>
            <a:r>
              <a:rPr lang="cs-CZ" sz="2800" dirty="0">
                <a:latin typeface="Muni Bold" panose="00000500000000000000" pitchFamily="50" charset="-18"/>
              </a:rPr>
              <a:t>Prvky pracovního poměru a jejich změny</a:t>
            </a:r>
          </a:p>
        </p:txBody>
      </p:sp>
      <p:sp>
        <p:nvSpPr>
          <p:cNvPr id="5" name="Zástupný symbol pro obsah 4">
            <a:extLst>
              <a:ext uri="{FF2B5EF4-FFF2-40B4-BE49-F238E27FC236}">
                <a16:creationId xmlns:a16="http://schemas.microsoft.com/office/drawing/2014/main" id="{A02959F6-E004-41FF-B666-2CD412DE54B6}"/>
              </a:ext>
            </a:extLst>
          </p:cNvPr>
          <p:cNvSpPr>
            <a:spLocks noGrp="1"/>
          </p:cNvSpPr>
          <p:nvPr>
            <p:ph idx="1"/>
          </p:nvPr>
        </p:nvSpPr>
        <p:spPr/>
        <p:txBody>
          <a:bodyPr/>
          <a:lstStyle/>
          <a:p>
            <a:endParaRPr lang="cs-CZ" dirty="0"/>
          </a:p>
        </p:txBody>
      </p:sp>
      <p:sp>
        <p:nvSpPr>
          <p:cNvPr id="6" name="TextovéPole 5">
            <a:extLst>
              <a:ext uri="{FF2B5EF4-FFF2-40B4-BE49-F238E27FC236}">
                <a16:creationId xmlns:a16="http://schemas.microsoft.com/office/drawing/2014/main" id="{A94BB193-A49F-4C14-8020-17D9C6878A01}"/>
              </a:ext>
            </a:extLst>
          </p:cNvPr>
          <p:cNvSpPr txBox="1"/>
          <p:nvPr/>
        </p:nvSpPr>
        <p:spPr>
          <a:xfrm>
            <a:off x="4278630" y="1476084"/>
            <a:ext cx="4286250" cy="461665"/>
          </a:xfrm>
          <a:prstGeom prst="rect">
            <a:avLst/>
          </a:prstGeom>
          <a:solidFill>
            <a:srgbClr val="00B0F0"/>
          </a:solidFill>
        </p:spPr>
        <p:txBody>
          <a:bodyPr wrap="square" rtlCol="0">
            <a:spAutoFit/>
          </a:bodyPr>
          <a:lstStyle/>
          <a:p>
            <a:pPr algn="ctr"/>
            <a:r>
              <a:rPr lang="cs-CZ" b="1" dirty="0">
                <a:solidFill>
                  <a:schemeClr val="bg1"/>
                </a:solidFill>
              </a:rPr>
              <a:t>prvky pracovního poměru</a:t>
            </a:r>
          </a:p>
        </p:txBody>
      </p:sp>
      <p:sp>
        <p:nvSpPr>
          <p:cNvPr id="7" name="TextovéPole 6">
            <a:extLst>
              <a:ext uri="{FF2B5EF4-FFF2-40B4-BE49-F238E27FC236}">
                <a16:creationId xmlns:a16="http://schemas.microsoft.com/office/drawing/2014/main" id="{30C82C7C-56BC-4A45-B18E-E450062F9F3E}"/>
              </a:ext>
            </a:extLst>
          </p:cNvPr>
          <p:cNvSpPr txBox="1"/>
          <p:nvPr/>
        </p:nvSpPr>
        <p:spPr>
          <a:xfrm>
            <a:off x="1214393" y="3120388"/>
            <a:ext cx="1623060" cy="461665"/>
          </a:xfrm>
          <a:prstGeom prst="rect">
            <a:avLst/>
          </a:prstGeom>
          <a:solidFill>
            <a:srgbClr val="00B0F0"/>
          </a:solidFill>
        </p:spPr>
        <p:txBody>
          <a:bodyPr wrap="square" rtlCol="0">
            <a:spAutoFit/>
          </a:bodyPr>
          <a:lstStyle/>
          <a:p>
            <a:pPr algn="ctr"/>
            <a:r>
              <a:rPr lang="cs-CZ" dirty="0">
                <a:solidFill>
                  <a:schemeClr val="bg1"/>
                </a:solidFill>
              </a:rPr>
              <a:t>subjekty</a:t>
            </a:r>
          </a:p>
        </p:txBody>
      </p:sp>
      <p:sp>
        <p:nvSpPr>
          <p:cNvPr id="9" name="TextovéPole 8">
            <a:extLst>
              <a:ext uri="{FF2B5EF4-FFF2-40B4-BE49-F238E27FC236}">
                <a16:creationId xmlns:a16="http://schemas.microsoft.com/office/drawing/2014/main" id="{D5977508-EAE2-4C1B-9E7A-274A5AF828A9}"/>
              </a:ext>
            </a:extLst>
          </p:cNvPr>
          <p:cNvSpPr txBox="1"/>
          <p:nvPr/>
        </p:nvSpPr>
        <p:spPr>
          <a:xfrm>
            <a:off x="5629275" y="3120387"/>
            <a:ext cx="1623060" cy="461665"/>
          </a:xfrm>
          <a:prstGeom prst="rect">
            <a:avLst/>
          </a:prstGeom>
          <a:solidFill>
            <a:srgbClr val="00B0F0"/>
          </a:solidFill>
        </p:spPr>
        <p:txBody>
          <a:bodyPr wrap="square" rtlCol="0">
            <a:spAutoFit/>
          </a:bodyPr>
          <a:lstStyle/>
          <a:p>
            <a:pPr algn="ctr"/>
            <a:r>
              <a:rPr lang="cs-CZ" dirty="0">
                <a:solidFill>
                  <a:schemeClr val="bg1"/>
                </a:solidFill>
              </a:rPr>
              <a:t>objekt</a:t>
            </a:r>
            <a:r>
              <a:rPr lang="cs-CZ" dirty="0"/>
              <a:t> </a:t>
            </a:r>
          </a:p>
        </p:txBody>
      </p:sp>
      <p:sp>
        <p:nvSpPr>
          <p:cNvPr id="11" name="TextovéPole 10">
            <a:extLst>
              <a:ext uri="{FF2B5EF4-FFF2-40B4-BE49-F238E27FC236}">
                <a16:creationId xmlns:a16="http://schemas.microsoft.com/office/drawing/2014/main" id="{1E1929CD-166D-4B98-B2E6-29F829994F1A}"/>
              </a:ext>
            </a:extLst>
          </p:cNvPr>
          <p:cNvSpPr txBox="1"/>
          <p:nvPr/>
        </p:nvSpPr>
        <p:spPr>
          <a:xfrm>
            <a:off x="9597390" y="3120388"/>
            <a:ext cx="1623060" cy="461665"/>
          </a:xfrm>
          <a:prstGeom prst="rect">
            <a:avLst/>
          </a:prstGeom>
          <a:solidFill>
            <a:srgbClr val="00B0F0"/>
          </a:solidFill>
        </p:spPr>
        <p:txBody>
          <a:bodyPr wrap="square" rtlCol="0">
            <a:spAutoFit/>
          </a:bodyPr>
          <a:lstStyle/>
          <a:p>
            <a:pPr algn="ctr"/>
            <a:r>
              <a:rPr lang="cs-CZ" dirty="0">
                <a:solidFill>
                  <a:schemeClr val="bg1"/>
                </a:solidFill>
              </a:rPr>
              <a:t>obsah</a:t>
            </a:r>
            <a:r>
              <a:rPr lang="cs-CZ" dirty="0"/>
              <a:t> </a:t>
            </a:r>
          </a:p>
        </p:txBody>
      </p:sp>
      <p:sp>
        <p:nvSpPr>
          <p:cNvPr id="12" name="TextovéPole 11">
            <a:extLst>
              <a:ext uri="{FF2B5EF4-FFF2-40B4-BE49-F238E27FC236}">
                <a16:creationId xmlns:a16="http://schemas.microsoft.com/office/drawing/2014/main" id="{5FA2926F-EEC0-4780-A1FF-C864A4D27655}"/>
              </a:ext>
            </a:extLst>
          </p:cNvPr>
          <p:cNvSpPr txBox="1"/>
          <p:nvPr/>
        </p:nvSpPr>
        <p:spPr>
          <a:xfrm>
            <a:off x="308610" y="4522360"/>
            <a:ext cx="1691640" cy="369332"/>
          </a:xfrm>
          <a:prstGeom prst="rect">
            <a:avLst/>
          </a:prstGeom>
          <a:solidFill>
            <a:srgbClr val="00B0F0"/>
          </a:solidFill>
        </p:spPr>
        <p:txBody>
          <a:bodyPr wrap="square" rtlCol="0">
            <a:spAutoFit/>
          </a:bodyPr>
          <a:lstStyle/>
          <a:p>
            <a:pPr algn="ctr"/>
            <a:r>
              <a:rPr lang="cs-CZ" sz="1800" dirty="0">
                <a:solidFill>
                  <a:schemeClr val="bg1"/>
                </a:solidFill>
              </a:rPr>
              <a:t>zaměstnavatel</a:t>
            </a:r>
          </a:p>
        </p:txBody>
      </p:sp>
      <p:sp>
        <p:nvSpPr>
          <p:cNvPr id="14" name="TextovéPole 13">
            <a:extLst>
              <a:ext uri="{FF2B5EF4-FFF2-40B4-BE49-F238E27FC236}">
                <a16:creationId xmlns:a16="http://schemas.microsoft.com/office/drawing/2014/main" id="{DB531609-4A9D-4503-B6D1-C4E954A94118}"/>
              </a:ext>
            </a:extLst>
          </p:cNvPr>
          <p:cNvSpPr txBox="1"/>
          <p:nvPr/>
        </p:nvSpPr>
        <p:spPr>
          <a:xfrm>
            <a:off x="2586990" y="4519668"/>
            <a:ext cx="1691640" cy="369332"/>
          </a:xfrm>
          <a:prstGeom prst="rect">
            <a:avLst/>
          </a:prstGeom>
          <a:solidFill>
            <a:srgbClr val="00B0F0"/>
          </a:solidFill>
        </p:spPr>
        <p:txBody>
          <a:bodyPr wrap="square" rtlCol="0">
            <a:spAutoFit/>
          </a:bodyPr>
          <a:lstStyle/>
          <a:p>
            <a:pPr algn="ctr"/>
            <a:r>
              <a:rPr lang="cs-CZ" sz="1800" dirty="0">
                <a:solidFill>
                  <a:schemeClr val="bg1"/>
                </a:solidFill>
              </a:rPr>
              <a:t>zaměstnanec</a:t>
            </a:r>
          </a:p>
        </p:txBody>
      </p:sp>
      <p:sp>
        <p:nvSpPr>
          <p:cNvPr id="16" name="TextovéPole 15">
            <a:extLst>
              <a:ext uri="{FF2B5EF4-FFF2-40B4-BE49-F238E27FC236}">
                <a16:creationId xmlns:a16="http://schemas.microsoft.com/office/drawing/2014/main" id="{1C08E1D1-AEDD-4251-A450-BD692C5FF789}"/>
              </a:ext>
            </a:extLst>
          </p:cNvPr>
          <p:cNvSpPr txBox="1"/>
          <p:nvPr/>
        </p:nvSpPr>
        <p:spPr>
          <a:xfrm>
            <a:off x="5343524" y="4537702"/>
            <a:ext cx="2223135" cy="369332"/>
          </a:xfrm>
          <a:prstGeom prst="rect">
            <a:avLst/>
          </a:prstGeom>
          <a:solidFill>
            <a:srgbClr val="00B0F0"/>
          </a:solidFill>
        </p:spPr>
        <p:txBody>
          <a:bodyPr wrap="square" rtlCol="0">
            <a:spAutoFit/>
          </a:bodyPr>
          <a:lstStyle/>
          <a:p>
            <a:pPr algn="ctr"/>
            <a:r>
              <a:rPr lang="cs-CZ" sz="1800" dirty="0">
                <a:solidFill>
                  <a:schemeClr val="bg1"/>
                </a:solidFill>
              </a:rPr>
              <a:t>výkon závislé práce</a:t>
            </a:r>
          </a:p>
        </p:txBody>
      </p:sp>
      <p:sp>
        <p:nvSpPr>
          <p:cNvPr id="18" name="TextovéPole 17">
            <a:extLst>
              <a:ext uri="{FF2B5EF4-FFF2-40B4-BE49-F238E27FC236}">
                <a16:creationId xmlns:a16="http://schemas.microsoft.com/office/drawing/2014/main" id="{1BBE39E1-35F6-4667-A409-E6EEA511A67C}"/>
              </a:ext>
            </a:extLst>
          </p:cNvPr>
          <p:cNvSpPr txBox="1"/>
          <p:nvPr/>
        </p:nvSpPr>
        <p:spPr>
          <a:xfrm>
            <a:off x="9597390" y="4519668"/>
            <a:ext cx="1691640" cy="646331"/>
          </a:xfrm>
          <a:prstGeom prst="rect">
            <a:avLst/>
          </a:prstGeom>
          <a:solidFill>
            <a:srgbClr val="00B0F0"/>
          </a:solidFill>
        </p:spPr>
        <p:txBody>
          <a:bodyPr wrap="square" rtlCol="0">
            <a:spAutoFit/>
          </a:bodyPr>
          <a:lstStyle/>
          <a:p>
            <a:pPr algn="ctr"/>
            <a:r>
              <a:rPr lang="cs-CZ" sz="1800" dirty="0">
                <a:solidFill>
                  <a:schemeClr val="bg1"/>
                </a:solidFill>
              </a:rPr>
              <a:t>práva </a:t>
            </a:r>
          </a:p>
          <a:p>
            <a:pPr algn="ctr"/>
            <a:r>
              <a:rPr lang="cs-CZ" sz="1800" dirty="0">
                <a:solidFill>
                  <a:schemeClr val="bg1"/>
                </a:solidFill>
              </a:rPr>
              <a:t>a povinnosti</a:t>
            </a:r>
          </a:p>
        </p:txBody>
      </p:sp>
      <p:cxnSp>
        <p:nvCxnSpPr>
          <p:cNvPr id="20" name="Přímá spojnice se šipkou 19">
            <a:extLst>
              <a:ext uri="{FF2B5EF4-FFF2-40B4-BE49-F238E27FC236}">
                <a16:creationId xmlns:a16="http://schemas.microsoft.com/office/drawing/2014/main" id="{16CF138A-48A5-469E-87B9-489C6025ED33}"/>
              </a:ext>
            </a:extLst>
          </p:cNvPr>
          <p:cNvCxnSpPr>
            <a:stCxn id="6" idx="2"/>
            <a:endCxn id="7" idx="0"/>
          </p:cNvCxnSpPr>
          <p:nvPr/>
        </p:nvCxnSpPr>
        <p:spPr bwMode="auto">
          <a:xfrm flipH="1">
            <a:off x="2025923" y="1937749"/>
            <a:ext cx="4395832" cy="1182639"/>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Přímá spojnice se šipkou 21">
            <a:extLst>
              <a:ext uri="{FF2B5EF4-FFF2-40B4-BE49-F238E27FC236}">
                <a16:creationId xmlns:a16="http://schemas.microsoft.com/office/drawing/2014/main" id="{3EA2F4A5-806D-4560-AC62-EFF9E2FA6EB7}"/>
              </a:ext>
            </a:extLst>
          </p:cNvPr>
          <p:cNvCxnSpPr>
            <a:cxnSpLocks/>
          </p:cNvCxnSpPr>
          <p:nvPr/>
        </p:nvCxnSpPr>
        <p:spPr bwMode="auto">
          <a:xfrm>
            <a:off x="6421755" y="1937749"/>
            <a:ext cx="13335" cy="115978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Přímá spojnice se šipkou 24">
            <a:extLst>
              <a:ext uri="{FF2B5EF4-FFF2-40B4-BE49-F238E27FC236}">
                <a16:creationId xmlns:a16="http://schemas.microsoft.com/office/drawing/2014/main" id="{F542E8BA-784F-4643-9D6C-5A88910552EB}"/>
              </a:ext>
            </a:extLst>
          </p:cNvPr>
          <p:cNvCxnSpPr/>
          <p:nvPr/>
        </p:nvCxnSpPr>
        <p:spPr bwMode="auto">
          <a:xfrm>
            <a:off x="6421755" y="1937749"/>
            <a:ext cx="3987165" cy="1182639"/>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Přímá spojnice se šipkou 26">
            <a:extLst>
              <a:ext uri="{FF2B5EF4-FFF2-40B4-BE49-F238E27FC236}">
                <a16:creationId xmlns:a16="http://schemas.microsoft.com/office/drawing/2014/main" id="{853E9571-1FDF-4D67-9E57-4DE4F019761B}"/>
              </a:ext>
            </a:extLst>
          </p:cNvPr>
          <p:cNvCxnSpPr>
            <a:cxnSpLocks/>
            <a:endCxn id="12" idx="0"/>
          </p:cNvCxnSpPr>
          <p:nvPr/>
        </p:nvCxnSpPr>
        <p:spPr bwMode="auto">
          <a:xfrm flipH="1">
            <a:off x="1154430" y="3582052"/>
            <a:ext cx="843506" cy="940308"/>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a:extLst>
              <a:ext uri="{FF2B5EF4-FFF2-40B4-BE49-F238E27FC236}">
                <a16:creationId xmlns:a16="http://schemas.microsoft.com/office/drawing/2014/main" id="{BB7FEE5A-BCEA-4C5F-A6D8-88049D21CBCD}"/>
              </a:ext>
            </a:extLst>
          </p:cNvPr>
          <p:cNvCxnSpPr/>
          <p:nvPr/>
        </p:nvCxnSpPr>
        <p:spPr bwMode="auto">
          <a:xfrm>
            <a:off x="2000250" y="3580707"/>
            <a:ext cx="1432560" cy="93896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Přímá spojnice se šipkou 31">
            <a:extLst>
              <a:ext uri="{FF2B5EF4-FFF2-40B4-BE49-F238E27FC236}">
                <a16:creationId xmlns:a16="http://schemas.microsoft.com/office/drawing/2014/main" id="{147FD1A6-FF83-443E-839A-6CA0334105F8}"/>
              </a:ext>
            </a:extLst>
          </p:cNvPr>
          <p:cNvCxnSpPr>
            <a:cxnSpLocks/>
            <a:stCxn id="9" idx="2"/>
            <a:endCxn id="16" idx="0"/>
          </p:cNvCxnSpPr>
          <p:nvPr/>
        </p:nvCxnSpPr>
        <p:spPr bwMode="auto">
          <a:xfrm>
            <a:off x="6440805" y="3582052"/>
            <a:ext cx="14287" cy="95565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Přímá spojnice se šipkou 35">
            <a:extLst>
              <a:ext uri="{FF2B5EF4-FFF2-40B4-BE49-F238E27FC236}">
                <a16:creationId xmlns:a16="http://schemas.microsoft.com/office/drawing/2014/main" id="{C5FACD2A-DDCB-4FB0-843C-028348C9DE1B}"/>
              </a:ext>
            </a:extLst>
          </p:cNvPr>
          <p:cNvCxnSpPr/>
          <p:nvPr/>
        </p:nvCxnSpPr>
        <p:spPr bwMode="auto">
          <a:xfrm>
            <a:off x="10408920" y="3580707"/>
            <a:ext cx="0" cy="93896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872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53" presetClass="entr" presetSubtype="16" fill="hold" grpId="0" nodeType="withEffect" nodePh="1">
                                  <p:stCondLst>
                                    <p:cond delay="0"/>
                                  </p:stCondLst>
                                  <p:endCondLst>
                                    <p:cond evt="begin" delay="0">
                                      <p:tn val="59"/>
                                    </p:cond>
                                  </p:end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p:cTn id="6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5">
                                            <p:txEl>
                                              <p:pRg st="0" end="0"/>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9" grpId="0" animBg="1"/>
      <p:bldP spid="11" grpId="0" animBg="1"/>
      <p:bldP spid="12" grpId="0" animBg="1"/>
      <p:bldP spid="14"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C1258C5-C133-481B-AF27-0B54F0F98A46}"/>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1FD9F710-6BED-4D7D-A25E-F8EB8EF34F8B}"/>
              </a:ext>
            </a:extLst>
          </p:cNvPr>
          <p:cNvSpPr>
            <a:spLocks noGrp="1"/>
          </p:cNvSpPr>
          <p:nvPr>
            <p:ph type="title"/>
          </p:nvPr>
        </p:nvSpPr>
        <p:spPr/>
        <p:txBody>
          <a:bodyPr/>
          <a:lstStyle/>
          <a:p>
            <a:r>
              <a:rPr lang="cs-CZ" sz="2800" dirty="0">
                <a:latin typeface="Muni Bold" panose="00000500000000000000" pitchFamily="50" charset="-18"/>
              </a:rPr>
              <a:t>Prvky pracovního poměru a jejich změny</a:t>
            </a:r>
          </a:p>
        </p:txBody>
      </p:sp>
      <p:sp>
        <p:nvSpPr>
          <p:cNvPr id="5" name="Zástupný symbol pro obsah 4">
            <a:extLst>
              <a:ext uri="{FF2B5EF4-FFF2-40B4-BE49-F238E27FC236}">
                <a16:creationId xmlns:a16="http://schemas.microsoft.com/office/drawing/2014/main" id="{A02959F6-E004-41FF-B666-2CD412DE54B6}"/>
              </a:ext>
            </a:extLst>
          </p:cNvPr>
          <p:cNvSpPr>
            <a:spLocks noGrp="1"/>
          </p:cNvSpPr>
          <p:nvPr>
            <p:ph idx="1"/>
          </p:nvPr>
        </p:nvSpPr>
        <p:spPr/>
        <p:txBody>
          <a:bodyPr/>
          <a:lstStyle/>
          <a:p>
            <a:endParaRPr lang="cs-CZ" dirty="0"/>
          </a:p>
        </p:txBody>
      </p:sp>
      <p:sp>
        <p:nvSpPr>
          <p:cNvPr id="6" name="TextovéPole 5">
            <a:extLst>
              <a:ext uri="{FF2B5EF4-FFF2-40B4-BE49-F238E27FC236}">
                <a16:creationId xmlns:a16="http://schemas.microsoft.com/office/drawing/2014/main" id="{A94BB193-A49F-4C14-8020-17D9C6878A01}"/>
              </a:ext>
            </a:extLst>
          </p:cNvPr>
          <p:cNvSpPr txBox="1"/>
          <p:nvPr/>
        </p:nvSpPr>
        <p:spPr>
          <a:xfrm>
            <a:off x="4278630" y="1476084"/>
            <a:ext cx="4286250" cy="461665"/>
          </a:xfrm>
          <a:prstGeom prst="rect">
            <a:avLst/>
          </a:prstGeom>
          <a:solidFill>
            <a:srgbClr val="00B0F0"/>
          </a:solidFill>
        </p:spPr>
        <p:txBody>
          <a:bodyPr wrap="square" rtlCol="0">
            <a:spAutoFit/>
          </a:bodyPr>
          <a:lstStyle/>
          <a:p>
            <a:pPr algn="ctr"/>
            <a:r>
              <a:rPr lang="cs-CZ" b="1" dirty="0">
                <a:solidFill>
                  <a:schemeClr val="bg1"/>
                </a:solidFill>
              </a:rPr>
              <a:t>prvky pracovního poměru</a:t>
            </a:r>
          </a:p>
        </p:txBody>
      </p:sp>
      <p:sp>
        <p:nvSpPr>
          <p:cNvPr id="7" name="TextovéPole 6">
            <a:extLst>
              <a:ext uri="{FF2B5EF4-FFF2-40B4-BE49-F238E27FC236}">
                <a16:creationId xmlns:a16="http://schemas.microsoft.com/office/drawing/2014/main" id="{30C82C7C-56BC-4A45-B18E-E450062F9F3E}"/>
              </a:ext>
            </a:extLst>
          </p:cNvPr>
          <p:cNvSpPr txBox="1"/>
          <p:nvPr/>
        </p:nvSpPr>
        <p:spPr>
          <a:xfrm>
            <a:off x="1214393" y="3120388"/>
            <a:ext cx="1623060" cy="461665"/>
          </a:xfrm>
          <a:prstGeom prst="rect">
            <a:avLst/>
          </a:prstGeom>
          <a:gradFill flip="none" rotWithShape="1">
            <a:gsLst>
              <a:gs pos="0">
                <a:srgbClr val="FF0000"/>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p:spPr>
        <p:txBody>
          <a:bodyPr wrap="square" rtlCol="0">
            <a:spAutoFit/>
          </a:bodyPr>
          <a:lstStyle/>
          <a:p>
            <a:pPr algn="ctr"/>
            <a:r>
              <a:rPr lang="cs-CZ" dirty="0">
                <a:solidFill>
                  <a:schemeClr val="bg1"/>
                </a:solidFill>
              </a:rPr>
              <a:t>subjekty</a:t>
            </a:r>
          </a:p>
        </p:txBody>
      </p:sp>
      <p:sp>
        <p:nvSpPr>
          <p:cNvPr id="9" name="TextovéPole 8">
            <a:extLst>
              <a:ext uri="{FF2B5EF4-FFF2-40B4-BE49-F238E27FC236}">
                <a16:creationId xmlns:a16="http://schemas.microsoft.com/office/drawing/2014/main" id="{D5977508-EAE2-4C1B-9E7A-274A5AF828A9}"/>
              </a:ext>
            </a:extLst>
          </p:cNvPr>
          <p:cNvSpPr txBox="1"/>
          <p:nvPr/>
        </p:nvSpPr>
        <p:spPr>
          <a:xfrm>
            <a:off x="5629275" y="3120387"/>
            <a:ext cx="1623060" cy="461665"/>
          </a:xfrm>
          <a:prstGeom prst="rect">
            <a:avLst/>
          </a:prstGeom>
          <a:solidFill>
            <a:srgbClr val="FF0000"/>
          </a:solidFill>
        </p:spPr>
        <p:txBody>
          <a:bodyPr wrap="square" rtlCol="0">
            <a:spAutoFit/>
          </a:bodyPr>
          <a:lstStyle/>
          <a:p>
            <a:pPr algn="ctr"/>
            <a:r>
              <a:rPr lang="cs-CZ" dirty="0">
                <a:solidFill>
                  <a:schemeClr val="bg1"/>
                </a:solidFill>
              </a:rPr>
              <a:t>objekt</a:t>
            </a:r>
            <a:r>
              <a:rPr lang="cs-CZ" dirty="0"/>
              <a:t> </a:t>
            </a:r>
          </a:p>
        </p:txBody>
      </p:sp>
      <p:sp>
        <p:nvSpPr>
          <p:cNvPr id="11" name="TextovéPole 10">
            <a:extLst>
              <a:ext uri="{FF2B5EF4-FFF2-40B4-BE49-F238E27FC236}">
                <a16:creationId xmlns:a16="http://schemas.microsoft.com/office/drawing/2014/main" id="{1E1929CD-166D-4B98-B2E6-29F829994F1A}"/>
              </a:ext>
            </a:extLst>
          </p:cNvPr>
          <p:cNvSpPr txBox="1"/>
          <p:nvPr/>
        </p:nvSpPr>
        <p:spPr>
          <a:xfrm>
            <a:off x="9597390" y="3120388"/>
            <a:ext cx="1623060" cy="461665"/>
          </a:xfrm>
          <a:prstGeom prst="rect">
            <a:avLst/>
          </a:prstGeom>
          <a:solidFill>
            <a:srgbClr val="92D050"/>
          </a:solidFill>
        </p:spPr>
        <p:txBody>
          <a:bodyPr wrap="square" rtlCol="0">
            <a:spAutoFit/>
          </a:bodyPr>
          <a:lstStyle/>
          <a:p>
            <a:pPr algn="ctr"/>
            <a:r>
              <a:rPr lang="cs-CZ" dirty="0">
                <a:solidFill>
                  <a:schemeClr val="bg1"/>
                </a:solidFill>
              </a:rPr>
              <a:t>obsah</a:t>
            </a:r>
            <a:r>
              <a:rPr lang="cs-CZ" dirty="0"/>
              <a:t> </a:t>
            </a:r>
          </a:p>
        </p:txBody>
      </p:sp>
      <p:sp>
        <p:nvSpPr>
          <p:cNvPr id="12" name="TextovéPole 11">
            <a:extLst>
              <a:ext uri="{FF2B5EF4-FFF2-40B4-BE49-F238E27FC236}">
                <a16:creationId xmlns:a16="http://schemas.microsoft.com/office/drawing/2014/main" id="{5FA2926F-EEC0-4780-A1FF-C864A4D27655}"/>
              </a:ext>
            </a:extLst>
          </p:cNvPr>
          <p:cNvSpPr txBox="1"/>
          <p:nvPr/>
        </p:nvSpPr>
        <p:spPr>
          <a:xfrm>
            <a:off x="308610" y="4522360"/>
            <a:ext cx="1691640" cy="369332"/>
          </a:xfrm>
          <a:prstGeom prst="rect">
            <a:avLst/>
          </a:prstGeom>
          <a:solidFill>
            <a:srgbClr val="92D050"/>
          </a:solidFill>
        </p:spPr>
        <p:txBody>
          <a:bodyPr wrap="square" rtlCol="0">
            <a:spAutoFit/>
          </a:bodyPr>
          <a:lstStyle/>
          <a:p>
            <a:pPr algn="ctr"/>
            <a:r>
              <a:rPr lang="cs-CZ" sz="1800" dirty="0">
                <a:solidFill>
                  <a:schemeClr val="bg1"/>
                </a:solidFill>
              </a:rPr>
              <a:t>zaměstnavatel</a:t>
            </a:r>
          </a:p>
        </p:txBody>
      </p:sp>
      <p:sp>
        <p:nvSpPr>
          <p:cNvPr id="14" name="TextovéPole 13">
            <a:extLst>
              <a:ext uri="{FF2B5EF4-FFF2-40B4-BE49-F238E27FC236}">
                <a16:creationId xmlns:a16="http://schemas.microsoft.com/office/drawing/2014/main" id="{DB531609-4A9D-4503-B6D1-C4E954A94118}"/>
              </a:ext>
            </a:extLst>
          </p:cNvPr>
          <p:cNvSpPr txBox="1"/>
          <p:nvPr/>
        </p:nvSpPr>
        <p:spPr>
          <a:xfrm>
            <a:off x="2586990" y="4519668"/>
            <a:ext cx="1691640" cy="369332"/>
          </a:xfrm>
          <a:prstGeom prst="rect">
            <a:avLst/>
          </a:prstGeom>
          <a:solidFill>
            <a:srgbClr val="FF0000"/>
          </a:solidFill>
        </p:spPr>
        <p:txBody>
          <a:bodyPr wrap="square" rtlCol="0">
            <a:spAutoFit/>
          </a:bodyPr>
          <a:lstStyle/>
          <a:p>
            <a:pPr algn="ctr"/>
            <a:r>
              <a:rPr lang="cs-CZ" sz="1800" dirty="0">
                <a:solidFill>
                  <a:schemeClr val="bg1"/>
                </a:solidFill>
              </a:rPr>
              <a:t>zaměstnanec</a:t>
            </a:r>
          </a:p>
        </p:txBody>
      </p:sp>
      <p:sp>
        <p:nvSpPr>
          <p:cNvPr id="16" name="TextovéPole 15">
            <a:extLst>
              <a:ext uri="{FF2B5EF4-FFF2-40B4-BE49-F238E27FC236}">
                <a16:creationId xmlns:a16="http://schemas.microsoft.com/office/drawing/2014/main" id="{1C08E1D1-AEDD-4251-A450-BD692C5FF789}"/>
              </a:ext>
            </a:extLst>
          </p:cNvPr>
          <p:cNvSpPr txBox="1"/>
          <p:nvPr/>
        </p:nvSpPr>
        <p:spPr>
          <a:xfrm>
            <a:off x="5343524" y="4537702"/>
            <a:ext cx="2223135" cy="369332"/>
          </a:xfrm>
          <a:prstGeom prst="rect">
            <a:avLst/>
          </a:prstGeom>
          <a:solidFill>
            <a:srgbClr val="FF0000"/>
          </a:solidFill>
        </p:spPr>
        <p:txBody>
          <a:bodyPr wrap="square" rtlCol="0">
            <a:spAutoFit/>
          </a:bodyPr>
          <a:lstStyle/>
          <a:p>
            <a:pPr algn="ctr"/>
            <a:r>
              <a:rPr lang="cs-CZ" sz="1800" dirty="0">
                <a:solidFill>
                  <a:schemeClr val="bg1"/>
                </a:solidFill>
              </a:rPr>
              <a:t>výkon závislé práce</a:t>
            </a:r>
          </a:p>
        </p:txBody>
      </p:sp>
      <p:sp>
        <p:nvSpPr>
          <p:cNvPr id="18" name="TextovéPole 17">
            <a:extLst>
              <a:ext uri="{FF2B5EF4-FFF2-40B4-BE49-F238E27FC236}">
                <a16:creationId xmlns:a16="http://schemas.microsoft.com/office/drawing/2014/main" id="{1BBE39E1-35F6-4667-A409-E6EEA511A67C}"/>
              </a:ext>
            </a:extLst>
          </p:cNvPr>
          <p:cNvSpPr txBox="1"/>
          <p:nvPr/>
        </p:nvSpPr>
        <p:spPr>
          <a:xfrm>
            <a:off x="9597390" y="4519668"/>
            <a:ext cx="1691640" cy="646331"/>
          </a:xfrm>
          <a:prstGeom prst="rect">
            <a:avLst/>
          </a:prstGeom>
          <a:solidFill>
            <a:srgbClr val="92D050"/>
          </a:solidFill>
        </p:spPr>
        <p:txBody>
          <a:bodyPr wrap="square" rtlCol="0">
            <a:spAutoFit/>
          </a:bodyPr>
          <a:lstStyle/>
          <a:p>
            <a:pPr algn="ctr"/>
            <a:r>
              <a:rPr lang="cs-CZ" sz="1800" dirty="0">
                <a:solidFill>
                  <a:schemeClr val="bg1"/>
                </a:solidFill>
              </a:rPr>
              <a:t>práva </a:t>
            </a:r>
          </a:p>
          <a:p>
            <a:pPr algn="ctr"/>
            <a:r>
              <a:rPr lang="cs-CZ" sz="1800" dirty="0">
                <a:solidFill>
                  <a:schemeClr val="bg1"/>
                </a:solidFill>
              </a:rPr>
              <a:t>a povinnosti</a:t>
            </a:r>
          </a:p>
        </p:txBody>
      </p:sp>
      <p:cxnSp>
        <p:nvCxnSpPr>
          <p:cNvPr id="20" name="Přímá spojnice se šipkou 19">
            <a:extLst>
              <a:ext uri="{FF2B5EF4-FFF2-40B4-BE49-F238E27FC236}">
                <a16:creationId xmlns:a16="http://schemas.microsoft.com/office/drawing/2014/main" id="{16CF138A-48A5-469E-87B9-489C6025ED33}"/>
              </a:ext>
            </a:extLst>
          </p:cNvPr>
          <p:cNvCxnSpPr>
            <a:stCxn id="6" idx="2"/>
            <a:endCxn id="7" idx="0"/>
          </p:cNvCxnSpPr>
          <p:nvPr/>
        </p:nvCxnSpPr>
        <p:spPr bwMode="auto">
          <a:xfrm flipH="1">
            <a:off x="2025923" y="1937749"/>
            <a:ext cx="4395832" cy="1182639"/>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Přímá spojnice se šipkou 21">
            <a:extLst>
              <a:ext uri="{FF2B5EF4-FFF2-40B4-BE49-F238E27FC236}">
                <a16:creationId xmlns:a16="http://schemas.microsoft.com/office/drawing/2014/main" id="{3EA2F4A5-806D-4560-AC62-EFF9E2FA6EB7}"/>
              </a:ext>
            </a:extLst>
          </p:cNvPr>
          <p:cNvCxnSpPr>
            <a:cxnSpLocks/>
          </p:cNvCxnSpPr>
          <p:nvPr/>
        </p:nvCxnSpPr>
        <p:spPr bwMode="auto">
          <a:xfrm>
            <a:off x="6421755" y="1937749"/>
            <a:ext cx="13335" cy="115978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Přímá spojnice se šipkou 24">
            <a:extLst>
              <a:ext uri="{FF2B5EF4-FFF2-40B4-BE49-F238E27FC236}">
                <a16:creationId xmlns:a16="http://schemas.microsoft.com/office/drawing/2014/main" id="{F542E8BA-784F-4643-9D6C-5A88910552EB}"/>
              </a:ext>
            </a:extLst>
          </p:cNvPr>
          <p:cNvCxnSpPr/>
          <p:nvPr/>
        </p:nvCxnSpPr>
        <p:spPr bwMode="auto">
          <a:xfrm>
            <a:off x="6421755" y="1937749"/>
            <a:ext cx="3987165" cy="1182639"/>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Přímá spojnice se šipkou 26">
            <a:extLst>
              <a:ext uri="{FF2B5EF4-FFF2-40B4-BE49-F238E27FC236}">
                <a16:creationId xmlns:a16="http://schemas.microsoft.com/office/drawing/2014/main" id="{853E9571-1FDF-4D67-9E57-4DE4F019761B}"/>
              </a:ext>
            </a:extLst>
          </p:cNvPr>
          <p:cNvCxnSpPr>
            <a:cxnSpLocks/>
            <a:endCxn id="12" idx="0"/>
          </p:cNvCxnSpPr>
          <p:nvPr/>
        </p:nvCxnSpPr>
        <p:spPr bwMode="auto">
          <a:xfrm flipH="1">
            <a:off x="1154430" y="3582052"/>
            <a:ext cx="843506" cy="940308"/>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a:extLst>
              <a:ext uri="{FF2B5EF4-FFF2-40B4-BE49-F238E27FC236}">
                <a16:creationId xmlns:a16="http://schemas.microsoft.com/office/drawing/2014/main" id="{BB7FEE5A-BCEA-4C5F-A6D8-88049D21CBCD}"/>
              </a:ext>
            </a:extLst>
          </p:cNvPr>
          <p:cNvCxnSpPr/>
          <p:nvPr/>
        </p:nvCxnSpPr>
        <p:spPr bwMode="auto">
          <a:xfrm>
            <a:off x="2000250" y="3580707"/>
            <a:ext cx="1432560" cy="93896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Přímá spojnice se šipkou 31">
            <a:extLst>
              <a:ext uri="{FF2B5EF4-FFF2-40B4-BE49-F238E27FC236}">
                <a16:creationId xmlns:a16="http://schemas.microsoft.com/office/drawing/2014/main" id="{147FD1A6-FF83-443E-839A-6CA0334105F8}"/>
              </a:ext>
            </a:extLst>
          </p:cNvPr>
          <p:cNvCxnSpPr>
            <a:cxnSpLocks/>
            <a:stCxn id="9" idx="2"/>
            <a:endCxn id="16" idx="0"/>
          </p:cNvCxnSpPr>
          <p:nvPr/>
        </p:nvCxnSpPr>
        <p:spPr bwMode="auto">
          <a:xfrm>
            <a:off x="6440805" y="3582052"/>
            <a:ext cx="14287" cy="95565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Přímá spojnice se šipkou 35">
            <a:extLst>
              <a:ext uri="{FF2B5EF4-FFF2-40B4-BE49-F238E27FC236}">
                <a16:creationId xmlns:a16="http://schemas.microsoft.com/office/drawing/2014/main" id="{C5FACD2A-DDCB-4FB0-843C-028348C9DE1B}"/>
              </a:ext>
            </a:extLst>
          </p:cNvPr>
          <p:cNvCxnSpPr/>
          <p:nvPr/>
        </p:nvCxnSpPr>
        <p:spPr bwMode="auto">
          <a:xfrm>
            <a:off x="10408920" y="3580707"/>
            <a:ext cx="0" cy="93896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27095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40DC4-3E2E-483D-9119-26F130E60E98}"/>
              </a:ext>
            </a:extLst>
          </p:cNvPr>
          <p:cNvSpPr>
            <a:spLocks noGrp="1"/>
          </p:cNvSpPr>
          <p:nvPr>
            <p:ph type="title"/>
          </p:nvPr>
        </p:nvSpPr>
        <p:spPr/>
        <p:txBody>
          <a:bodyPr/>
          <a:lstStyle/>
          <a:p>
            <a:r>
              <a:rPr lang="cs-CZ" dirty="0">
                <a:latin typeface="Muni Bold" panose="00000500000000000000" pitchFamily="50" charset="-18"/>
              </a:rPr>
              <a:t>Obsah pracovního poměru</a:t>
            </a:r>
          </a:p>
        </p:txBody>
      </p:sp>
      <p:sp>
        <p:nvSpPr>
          <p:cNvPr id="3" name="Zástupný symbol pro obsah 2">
            <a:extLst>
              <a:ext uri="{FF2B5EF4-FFF2-40B4-BE49-F238E27FC236}">
                <a16:creationId xmlns:a16="http://schemas.microsoft.com/office/drawing/2014/main" id="{7AD54584-E63A-4FF9-8BDE-EC0C9737D04F}"/>
              </a:ext>
            </a:extLst>
          </p:cNvPr>
          <p:cNvSpPr>
            <a:spLocks noGrp="1"/>
          </p:cNvSpPr>
          <p:nvPr>
            <p:ph idx="1"/>
          </p:nvPr>
        </p:nvSpPr>
        <p:spPr/>
        <p:txBody>
          <a:bodyPr/>
          <a:lstStyle/>
          <a:p>
            <a:r>
              <a:rPr lang="cs-CZ" b="1" dirty="0">
                <a:solidFill>
                  <a:srgbClr val="0000DC"/>
                </a:solidFill>
              </a:rPr>
              <a:t>= práva a povinnosti jeho účastníků, tj. zaměstnance a zaměstnavatele</a:t>
            </a:r>
          </a:p>
          <a:p>
            <a:r>
              <a:rPr lang="cs-CZ" sz="2400" dirty="0"/>
              <a:t>Základem je </a:t>
            </a:r>
            <a:r>
              <a:rPr lang="cs-CZ" sz="2400" b="1" dirty="0"/>
              <a:t>synallagmatický pracovní závazek</a:t>
            </a:r>
          </a:p>
          <a:p>
            <a:r>
              <a:rPr lang="cs-CZ" sz="2400" b="1" i="1" dirty="0"/>
              <a:t>Zaměstnanec</a:t>
            </a:r>
            <a:r>
              <a:rPr lang="cs-CZ" sz="2400" dirty="0"/>
              <a:t> – povinnost konat pro zaměstnavatele práci …… </a:t>
            </a:r>
            <a:r>
              <a:rPr lang="cs-CZ" sz="2400" b="1" i="1" dirty="0"/>
              <a:t>Zaměstnavatel</a:t>
            </a:r>
            <a:r>
              <a:rPr lang="cs-CZ" sz="2400" dirty="0"/>
              <a:t> – právo na to, aby práce pro něj byla konána</a:t>
            </a:r>
          </a:p>
          <a:p>
            <a:r>
              <a:rPr lang="cs-CZ" sz="2400" b="1" i="1" dirty="0"/>
              <a:t>Zaměstnavatel</a:t>
            </a:r>
            <a:r>
              <a:rPr lang="cs-CZ" sz="2400" dirty="0"/>
              <a:t> – povinnost platit zaměstnanci za vykonanou práci mzdu nebo plat …… </a:t>
            </a:r>
            <a:r>
              <a:rPr lang="cs-CZ" sz="2400" b="1" i="1" dirty="0"/>
              <a:t>Zaměstnanec</a:t>
            </a:r>
            <a:r>
              <a:rPr lang="cs-CZ" sz="2400" dirty="0"/>
              <a:t> – právo na to, aby mu mzda nebo plat byly vyplaceny</a:t>
            </a:r>
          </a:p>
        </p:txBody>
      </p:sp>
      <p:sp>
        <p:nvSpPr>
          <p:cNvPr id="4" name="Zástupný symbol pro číslo snímku 3">
            <a:extLst>
              <a:ext uri="{FF2B5EF4-FFF2-40B4-BE49-F238E27FC236}">
                <a16:creationId xmlns:a16="http://schemas.microsoft.com/office/drawing/2014/main" id="{A03A6ADA-60BE-4863-9E18-0296BB02DD39}"/>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39758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400" y="963281"/>
            <a:ext cx="10753200" cy="451576"/>
          </a:xfrm>
        </p:spPr>
        <p:txBody>
          <a:bodyPr/>
          <a:lstStyle/>
          <a:p>
            <a:r>
              <a:rPr lang="cs-CZ" sz="3200" b="1" dirty="0">
                <a:latin typeface="Muni Bold" panose="00000500000000000000" pitchFamily="50" charset="-18"/>
              </a:rPr>
              <a:t>Právní osobnost a svéprávnost</a:t>
            </a:r>
          </a:p>
        </p:txBody>
      </p:sp>
      <p:sp>
        <p:nvSpPr>
          <p:cNvPr id="3" name="Zástupný symbol pro obsah 2"/>
          <p:cNvSpPr>
            <a:spLocks noGrp="1"/>
          </p:cNvSpPr>
          <p:nvPr>
            <p:ph idx="1"/>
          </p:nvPr>
        </p:nvSpPr>
        <p:spPr>
          <a:xfrm>
            <a:off x="805342" y="1828800"/>
            <a:ext cx="10830187" cy="4912568"/>
          </a:xfrm>
        </p:spPr>
        <p:txBody>
          <a:bodyPr/>
          <a:lstStyle/>
          <a:p>
            <a:pPr>
              <a:spcBef>
                <a:spcPts val="300"/>
              </a:spcBef>
              <a:spcAft>
                <a:spcPts val="300"/>
              </a:spcAft>
              <a:buClr>
                <a:srgbClr val="0000DC"/>
              </a:buClr>
              <a:buFont typeface="Arial" panose="020B0604020202020204" pitchFamily="34" charset="0"/>
              <a:buChar char="–"/>
            </a:pPr>
            <a:r>
              <a:rPr lang="cs-CZ" sz="2600" dirty="0"/>
              <a:t>smluvní strany pracovněprávního vztahu</a:t>
            </a:r>
          </a:p>
          <a:p>
            <a:pPr lvl="1">
              <a:spcBef>
                <a:spcPts val="300"/>
              </a:spcBef>
              <a:spcAft>
                <a:spcPts val="300"/>
              </a:spcAft>
              <a:buClr>
                <a:srgbClr val="0000DC"/>
              </a:buClr>
              <a:buFont typeface="Arial" panose="020B0604020202020204" pitchFamily="34" charset="0"/>
              <a:buChar char="–"/>
            </a:pPr>
            <a:r>
              <a:rPr lang="cs-CZ" sz="2400" b="1" dirty="0">
                <a:solidFill>
                  <a:srgbClr val="0000DC"/>
                </a:solidFill>
              </a:rPr>
              <a:t>zaměstnanec</a:t>
            </a:r>
          </a:p>
          <a:p>
            <a:pPr marL="1257300" lvl="2" indent="-342900">
              <a:spcBef>
                <a:spcPts val="300"/>
              </a:spcBef>
              <a:spcAft>
                <a:spcPts val="300"/>
              </a:spcAft>
              <a:buClr>
                <a:srgbClr val="0000DC"/>
              </a:buClr>
              <a:buFont typeface="Arial" panose="020B0604020202020204" pitchFamily="34" charset="0"/>
              <a:buChar char="–"/>
            </a:pPr>
            <a:r>
              <a:rPr lang="cs-CZ" sz="2200" dirty="0"/>
              <a:t>§ 6 ZP „</a:t>
            </a:r>
            <a:r>
              <a:rPr lang="cs-CZ" sz="2200" i="1" dirty="0"/>
              <a:t>Zaměstnancem je fyzická osoba, která se zavázala k výkonu závislé práce v základním pracovněprávním vztahu.“</a:t>
            </a:r>
            <a:endParaRPr lang="cs-CZ" sz="2200" dirty="0"/>
          </a:p>
          <a:p>
            <a:pPr lvl="1">
              <a:spcBef>
                <a:spcPts val="300"/>
              </a:spcBef>
              <a:spcAft>
                <a:spcPts val="300"/>
              </a:spcAft>
              <a:buClr>
                <a:srgbClr val="0000DC"/>
              </a:buClr>
              <a:buFont typeface="Arial" panose="020B0604020202020204" pitchFamily="34" charset="0"/>
              <a:buChar char="–"/>
            </a:pPr>
            <a:r>
              <a:rPr lang="cs-CZ" sz="2400" b="1" dirty="0">
                <a:solidFill>
                  <a:srgbClr val="0000DC"/>
                </a:solidFill>
              </a:rPr>
              <a:t>zaměstnavatel</a:t>
            </a:r>
          </a:p>
          <a:p>
            <a:pPr marL="1257300" lvl="2" indent="-342900">
              <a:spcBef>
                <a:spcPts val="300"/>
              </a:spcBef>
              <a:spcAft>
                <a:spcPts val="300"/>
              </a:spcAft>
              <a:buClr>
                <a:srgbClr val="0000DC"/>
              </a:buClr>
              <a:buFont typeface="Arial" panose="020B0604020202020204" pitchFamily="34" charset="0"/>
              <a:buChar char="–"/>
            </a:pPr>
            <a:r>
              <a:rPr lang="cs-CZ" sz="2200" i="1" dirty="0"/>
              <a:t>§ 7 ZP „Zaměstnavatelem je osoba, pro kterou se fyzická osoba zavázala k výkonu závislé práce v základním pracovněprávním vztahu.“</a:t>
            </a:r>
          </a:p>
          <a:p>
            <a:pPr>
              <a:spcBef>
                <a:spcPts val="300"/>
              </a:spcBef>
              <a:spcAft>
                <a:spcPts val="300"/>
              </a:spcAft>
              <a:buClr>
                <a:srgbClr val="0000DC"/>
              </a:buClr>
              <a:buFont typeface="Arial" panose="020B0604020202020204" pitchFamily="34" charset="0"/>
              <a:buChar char="–"/>
            </a:pPr>
            <a:r>
              <a:rPr lang="cs-CZ" sz="2600" dirty="0"/>
              <a:t>statusové otázky jsou upraveny </a:t>
            </a:r>
            <a:r>
              <a:rPr lang="cs-CZ" sz="2600" b="1" dirty="0">
                <a:solidFill>
                  <a:srgbClr val="0000DC"/>
                </a:solidFill>
              </a:rPr>
              <a:t>v občanském zákoníku </a:t>
            </a:r>
            <a:r>
              <a:rPr lang="cs-CZ" sz="2600" dirty="0"/>
              <a:t>(princip subsidiarity)</a:t>
            </a: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25</a:t>
            </a:fld>
            <a:endParaRPr lang="cs-CZ">
              <a:solidFill>
                <a:srgbClr val="000000"/>
              </a:solidFill>
            </a:endParaRPr>
          </a:p>
        </p:txBody>
      </p:sp>
    </p:spTree>
    <p:extLst>
      <p:ext uri="{BB962C8B-B14F-4D97-AF65-F5344CB8AC3E}">
        <p14:creationId xmlns:p14="http://schemas.microsoft.com/office/powerpoint/2010/main" val="392468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9567" y="1340769"/>
            <a:ext cx="7772400" cy="503237"/>
          </a:xfrm>
        </p:spPr>
        <p:txBody>
          <a:bodyPr/>
          <a:lstStyle/>
          <a:p>
            <a:r>
              <a:rPr lang="cs-CZ" b="1" dirty="0">
                <a:latin typeface="Muni Bold" panose="00000500000000000000" pitchFamily="50" charset="-18"/>
              </a:rPr>
              <a:t>Zaměstnanec</a:t>
            </a:r>
          </a:p>
        </p:txBody>
      </p:sp>
      <p:sp>
        <p:nvSpPr>
          <p:cNvPr id="3" name="Zástupný symbol pro obsah 2"/>
          <p:cNvSpPr>
            <a:spLocks noGrp="1"/>
          </p:cNvSpPr>
          <p:nvPr>
            <p:ph idx="1"/>
          </p:nvPr>
        </p:nvSpPr>
        <p:spPr>
          <a:xfrm>
            <a:off x="939567" y="2132856"/>
            <a:ext cx="10704352" cy="4608512"/>
          </a:xfrm>
        </p:spPr>
        <p:txBody>
          <a:bodyPr/>
          <a:lstStyle/>
          <a:p>
            <a:pPr>
              <a:spcBef>
                <a:spcPts val="600"/>
              </a:spcBef>
              <a:spcAft>
                <a:spcPts val="600"/>
              </a:spcAft>
              <a:buClr>
                <a:srgbClr val="0000DC"/>
              </a:buClr>
              <a:buFont typeface="Arial" panose="020B0604020202020204" pitchFamily="34" charset="0"/>
              <a:buChar char="–"/>
            </a:pPr>
            <a:r>
              <a:rPr lang="cs-CZ" sz="2000" dirty="0"/>
              <a:t>§ 35 OZ</a:t>
            </a:r>
          </a:p>
          <a:p>
            <a:pPr marL="0" indent="0" algn="just">
              <a:spcBef>
                <a:spcPts val="600"/>
              </a:spcBef>
              <a:spcAft>
                <a:spcPts val="600"/>
              </a:spcAft>
              <a:buClr>
                <a:srgbClr val="0000DC"/>
              </a:buClr>
              <a:buNone/>
            </a:pPr>
            <a:r>
              <a:rPr lang="cs-CZ" sz="1800" i="1" dirty="0"/>
              <a:t>„Nezletilý, který dovršil patnáct let, se může zavázat k výkonu závislé práce podle jiného právního předpisu. Jako den nástupu do práce nesmí být sjednán den, který by předcházel dni, kdy nezletilý ukončí povinnou školní docházku.“</a:t>
            </a:r>
          </a:p>
          <a:p>
            <a:pPr>
              <a:spcBef>
                <a:spcPts val="600"/>
              </a:spcBef>
              <a:spcAft>
                <a:spcPts val="600"/>
              </a:spcAft>
              <a:buClr>
                <a:srgbClr val="0000DC"/>
              </a:buClr>
              <a:buFont typeface="Arial" panose="020B0604020202020204" pitchFamily="34" charset="0"/>
              <a:buChar char="–"/>
            </a:pPr>
            <a:r>
              <a:rPr lang="cs-CZ" sz="2000" dirty="0"/>
              <a:t>podmínka - 18 let v ZP</a:t>
            </a:r>
          </a:p>
          <a:p>
            <a:pPr marL="857250" lvl="1" indent="-457200">
              <a:spcBef>
                <a:spcPts val="600"/>
              </a:spcBef>
              <a:spcAft>
                <a:spcPts val="600"/>
              </a:spcAft>
              <a:buClr>
                <a:srgbClr val="0000DC"/>
              </a:buClr>
              <a:buFont typeface="Arial" panose="020B0604020202020204" pitchFamily="34" charset="0"/>
              <a:buChar char="–"/>
              <a:defRPr/>
            </a:pPr>
            <a:r>
              <a:rPr lang="cs-CZ" sz="1600" dirty="0"/>
              <a:t>dohoda o odpovědnosti k ochraně hodnot svěřených zaměstnanci k vyúčtování</a:t>
            </a:r>
          </a:p>
          <a:p>
            <a:pPr marL="857250" lvl="1" indent="-457200">
              <a:spcBef>
                <a:spcPts val="600"/>
              </a:spcBef>
              <a:spcAft>
                <a:spcPts val="600"/>
              </a:spcAft>
              <a:buClr>
                <a:srgbClr val="0000DC"/>
              </a:buClr>
              <a:buFont typeface="Arial" panose="020B0604020202020204" pitchFamily="34" charset="0"/>
              <a:buChar char="–"/>
              <a:defRPr/>
            </a:pPr>
            <a:r>
              <a:rPr lang="cs-CZ" sz="1600" dirty="0"/>
              <a:t>dohoda o odpovědnosti za ztrátu svěřených věcí</a:t>
            </a:r>
          </a:p>
          <a:p>
            <a:pPr>
              <a:spcBef>
                <a:spcPts val="300"/>
              </a:spcBef>
              <a:spcAft>
                <a:spcPts val="300"/>
              </a:spcAft>
              <a:buClr>
                <a:schemeClr val="tx1">
                  <a:lumMod val="50000"/>
                  <a:lumOff val="50000"/>
                </a:schemeClr>
              </a:buClr>
            </a:pPr>
            <a:endParaRPr lang="cs-CZ" sz="2000" dirty="0"/>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26</a:t>
            </a:fld>
            <a:endParaRPr lang="cs-CZ">
              <a:solidFill>
                <a:srgbClr val="000000"/>
              </a:solidFill>
            </a:endParaRPr>
          </a:p>
        </p:txBody>
      </p:sp>
    </p:spTree>
    <p:extLst>
      <p:ext uri="{BB962C8B-B14F-4D97-AF65-F5344CB8AC3E}">
        <p14:creationId xmlns:p14="http://schemas.microsoft.com/office/powerpoint/2010/main" val="3903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008" y="953472"/>
            <a:ext cx="9441505" cy="503237"/>
          </a:xfrm>
        </p:spPr>
        <p:txBody>
          <a:bodyPr/>
          <a:lstStyle/>
          <a:p>
            <a:r>
              <a:rPr lang="cs-CZ" b="1" dirty="0">
                <a:latin typeface="Muni Bold" panose="00000500000000000000" pitchFamily="50" charset="-18"/>
              </a:rPr>
              <a:t>Zaměstnavatel</a:t>
            </a:r>
          </a:p>
        </p:txBody>
      </p:sp>
      <p:sp>
        <p:nvSpPr>
          <p:cNvPr id="3" name="Zástupný symbol pro obsah 2"/>
          <p:cNvSpPr>
            <a:spLocks noGrp="1"/>
          </p:cNvSpPr>
          <p:nvPr>
            <p:ph idx="1"/>
          </p:nvPr>
        </p:nvSpPr>
        <p:spPr>
          <a:xfrm>
            <a:off x="755008" y="1844824"/>
            <a:ext cx="11165747" cy="4896544"/>
          </a:xfrm>
        </p:spPr>
        <p:txBody>
          <a:bodyPr/>
          <a:lstStyle/>
          <a:p>
            <a:pPr>
              <a:spcBef>
                <a:spcPts val="300"/>
              </a:spcBef>
              <a:spcAft>
                <a:spcPts val="300"/>
              </a:spcAft>
              <a:buClr>
                <a:srgbClr val="0000DC"/>
              </a:buClr>
              <a:buFont typeface="Arial" panose="020B0604020202020204" pitchFamily="34" charset="0"/>
              <a:buChar char="–"/>
            </a:pPr>
            <a:r>
              <a:rPr lang="cs-CZ" sz="2600" dirty="0"/>
              <a:t>fyzická osoba</a:t>
            </a:r>
          </a:p>
          <a:p>
            <a:pPr lvl="1">
              <a:spcBef>
                <a:spcPts val="300"/>
              </a:spcBef>
              <a:spcAft>
                <a:spcPts val="300"/>
              </a:spcAft>
              <a:buClr>
                <a:srgbClr val="0000DC"/>
              </a:buClr>
              <a:buFont typeface="Arial" panose="020B0604020202020204" pitchFamily="34" charset="0"/>
              <a:buChar char="–"/>
            </a:pPr>
            <a:r>
              <a:rPr lang="cs-CZ" dirty="0"/>
              <a:t>právní osobnost</a:t>
            </a:r>
          </a:p>
          <a:p>
            <a:pPr marL="1200150" lvl="2" indent="-285750">
              <a:spcBef>
                <a:spcPts val="300"/>
              </a:spcBef>
              <a:spcAft>
                <a:spcPts val="300"/>
              </a:spcAft>
              <a:buClr>
                <a:srgbClr val="0000DC"/>
              </a:buClr>
              <a:buFont typeface="Arial" panose="020B0604020202020204" pitchFamily="34" charset="0"/>
              <a:buChar char="–"/>
            </a:pPr>
            <a:r>
              <a:rPr lang="cs-CZ" dirty="0"/>
              <a:t>narození - smrt</a:t>
            </a:r>
          </a:p>
          <a:p>
            <a:pPr lvl="1">
              <a:spcBef>
                <a:spcPts val="300"/>
              </a:spcBef>
              <a:spcAft>
                <a:spcPts val="300"/>
              </a:spcAft>
              <a:buClr>
                <a:srgbClr val="0000DC"/>
              </a:buClr>
              <a:buFont typeface="Arial" panose="020B0604020202020204" pitchFamily="34" charset="0"/>
              <a:buChar char="–"/>
            </a:pPr>
            <a:r>
              <a:rPr lang="cs-CZ" dirty="0"/>
              <a:t>svéprávnost</a:t>
            </a:r>
          </a:p>
          <a:p>
            <a:pPr marL="1200150" lvl="2" indent="-285750">
              <a:spcBef>
                <a:spcPts val="300"/>
              </a:spcBef>
              <a:spcAft>
                <a:spcPts val="300"/>
              </a:spcAft>
              <a:buClr>
                <a:srgbClr val="0000DC"/>
              </a:buClr>
              <a:buFont typeface="Arial" panose="020B0604020202020204" pitchFamily="34" charset="0"/>
              <a:buChar char="–"/>
            </a:pPr>
            <a:r>
              <a:rPr lang="cs-CZ" dirty="0"/>
              <a:t>zletilost</a:t>
            </a:r>
          </a:p>
          <a:p>
            <a:pPr marL="1200150" lvl="2" indent="-285750">
              <a:spcBef>
                <a:spcPts val="300"/>
              </a:spcBef>
              <a:spcAft>
                <a:spcPts val="300"/>
              </a:spcAft>
              <a:buClr>
                <a:srgbClr val="0000DC"/>
              </a:buClr>
              <a:buFont typeface="Arial" panose="020B0604020202020204" pitchFamily="34" charset="0"/>
              <a:buChar char="–"/>
            </a:pPr>
            <a:r>
              <a:rPr lang="cs-CZ" dirty="0"/>
              <a:t>dříve?</a:t>
            </a:r>
          </a:p>
          <a:p>
            <a:pPr>
              <a:spcBef>
                <a:spcPts val="300"/>
              </a:spcBef>
              <a:spcAft>
                <a:spcPts val="300"/>
              </a:spcAft>
              <a:buClr>
                <a:srgbClr val="0000DC"/>
              </a:buClr>
              <a:buFont typeface="Arial" panose="020B0604020202020204" pitchFamily="34" charset="0"/>
              <a:buChar char="–"/>
            </a:pPr>
            <a:r>
              <a:rPr lang="cs-CZ" sz="2600" dirty="0"/>
              <a:t>právnická osoba</a:t>
            </a:r>
          </a:p>
          <a:p>
            <a:pPr lvl="1">
              <a:spcBef>
                <a:spcPts val="300"/>
              </a:spcBef>
              <a:spcAft>
                <a:spcPts val="300"/>
              </a:spcAft>
              <a:buClr>
                <a:srgbClr val="0000DC"/>
              </a:buClr>
              <a:buFont typeface="Arial" panose="020B0604020202020204" pitchFamily="34" charset="0"/>
              <a:buChar char="–"/>
            </a:pPr>
            <a:r>
              <a:rPr lang="cs-CZ" dirty="0"/>
              <a:t>zápis do veřejného rejstříku</a:t>
            </a:r>
          </a:p>
          <a:p>
            <a:pPr lvl="1">
              <a:spcBef>
                <a:spcPts val="300"/>
              </a:spcBef>
              <a:spcAft>
                <a:spcPts val="300"/>
              </a:spcAft>
              <a:buClr>
                <a:srgbClr val="0000DC"/>
              </a:buClr>
              <a:buFont typeface="Arial" panose="020B0604020202020204" pitchFamily="34" charset="0"/>
              <a:buChar char="–"/>
            </a:pPr>
            <a:r>
              <a:rPr lang="cs-CZ" dirty="0"/>
              <a:t>zástupce</a:t>
            </a:r>
          </a:p>
          <a:p>
            <a:pPr lvl="1">
              <a:spcBef>
                <a:spcPts val="300"/>
              </a:spcBef>
              <a:spcAft>
                <a:spcPts val="300"/>
              </a:spcAft>
              <a:buClr>
                <a:srgbClr val="0000DC"/>
              </a:buClr>
              <a:buFont typeface="Arial" panose="020B0604020202020204" pitchFamily="34" charset="0"/>
              <a:buChar char="–"/>
            </a:pPr>
            <a:r>
              <a:rPr lang="cs-CZ" dirty="0"/>
              <a:t>§ 166 odst. 1 OZ „</a:t>
            </a:r>
            <a:r>
              <a:rPr lang="cs-CZ" i="1" dirty="0"/>
              <a:t> Právnickou osobu zastupují její zaměstnanci v rozsahu obvyklém vzhledem k jejich zařazení nebo funkci; přitom rozhoduje stav, jak se jeví veřejnosti…“ </a:t>
            </a:r>
            <a:endParaRPr lang="cs-CZ" dirty="0"/>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27</a:t>
            </a:fld>
            <a:endParaRPr lang="cs-CZ">
              <a:solidFill>
                <a:srgbClr val="000000"/>
              </a:solidFill>
            </a:endParaRPr>
          </a:p>
        </p:txBody>
      </p:sp>
    </p:spTree>
    <p:extLst>
      <p:ext uri="{BB962C8B-B14F-4D97-AF65-F5344CB8AC3E}">
        <p14:creationId xmlns:p14="http://schemas.microsoft.com/office/powerpoint/2010/main" val="42881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uni Bold" panose="00000500000000000000" pitchFamily="50" charset="-18"/>
              </a:rPr>
              <a:t>Pracovní poměr</a:t>
            </a:r>
          </a:p>
        </p:txBody>
      </p:sp>
      <p:sp>
        <p:nvSpPr>
          <p:cNvPr id="3" name="Zástupný symbol pro obsah 2"/>
          <p:cNvSpPr>
            <a:spLocks noGrp="1"/>
          </p:cNvSpPr>
          <p:nvPr>
            <p:ph idx="1"/>
          </p:nvPr>
        </p:nvSpPr>
        <p:spPr>
          <a:xfrm>
            <a:off x="855677" y="1547480"/>
            <a:ext cx="10209402" cy="4680520"/>
          </a:xfrm>
        </p:spPr>
        <p:txBody>
          <a:bodyPr/>
          <a:lstStyle/>
          <a:p>
            <a:pPr>
              <a:spcBef>
                <a:spcPts val="600"/>
              </a:spcBef>
              <a:spcAft>
                <a:spcPts val="600"/>
              </a:spcAft>
              <a:buClr>
                <a:srgbClr val="0000DC"/>
              </a:buClr>
              <a:buFont typeface="Arial" panose="020B0604020202020204" pitchFamily="34" charset="0"/>
              <a:buChar char="–"/>
            </a:pPr>
            <a:r>
              <a:rPr lang="cs-CZ" b="1" dirty="0">
                <a:solidFill>
                  <a:srgbClr val="0000DC"/>
                </a:solidFill>
              </a:rPr>
              <a:t>založení</a:t>
            </a:r>
            <a:r>
              <a:rPr lang="cs-CZ" dirty="0"/>
              <a:t> (§ 33 ZP)</a:t>
            </a:r>
          </a:p>
          <a:p>
            <a:pPr lvl="1">
              <a:spcBef>
                <a:spcPts val="600"/>
              </a:spcBef>
              <a:spcAft>
                <a:spcPts val="600"/>
              </a:spcAft>
              <a:buClr>
                <a:srgbClr val="0000DC"/>
              </a:buClr>
              <a:buFont typeface="Arial" panose="020B0604020202020204" pitchFamily="34" charset="0"/>
              <a:buChar char="–"/>
            </a:pPr>
            <a:r>
              <a:rPr lang="cs-CZ" dirty="0"/>
              <a:t>pracovní smlouva</a:t>
            </a:r>
          </a:p>
          <a:p>
            <a:pPr lvl="1">
              <a:spcBef>
                <a:spcPts val="600"/>
              </a:spcBef>
              <a:spcAft>
                <a:spcPts val="600"/>
              </a:spcAft>
              <a:buClr>
                <a:srgbClr val="0000DC"/>
              </a:buClr>
              <a:buFont typeface="Arial" panose="020B0604020202020204" pitchFamily="34" charset="0"/>
              <a:buChar char="–"/>
            </a:pPr>
            <a:r>
              <a:rPr lang="cs-CZ" dirty="0"/>
              <a:t>jmenování</a:t>
            </a:r>
          </a:p>
          <a:p>
            <a:pPr lvl="1">
              <a:spcBef>
                <a:spcPts val="600"/>
              </a:spcBef>
              <a:spcAft>
                <a:spcPts val="600"/>
              </a:spcAft>
              <a:buClr>
                <a:srgbClr val="0000DC"/>
              </a:buClr>
              <a:buFont typeface="Arial" panose="020B0604020202020204" pitchFamily="34" charset="0"/>
              <a:buChar char="–"/>
            </a:pPr>
            <a:r>
              <a:rPr lang="cs-CZ" dirty="0"/>
              <a:t>volba?</a:t>
            </a:r>
          </a:p>
          <a:p>
            <a:pPr>
              <a:spcBef>
                <a:spcPts val="600"/>
              </a:spcBef>
              <a:spcAft>
                <a:spcPts val="600"/>
              </a:spcAft>
              <a:buClr>
                <a:srgbClr val="0000DC"/>
              </a:buClr>
              <a:buFont typeface="Arial" panose="020B0604020202020204" pitchFamily="34" charset="0"/>
              <a:buChar char="–"/>
            </a:pPr>
            <a:r>
              <a:rPr lang="cs-CZ" b="1" dirty="0">
                <a:solidFill>
                  <a:srgbClr val="0000DC"/>
                </a:solidFill>
              </a:rPr>
              <a:t>vznik</a:t>
            </a:r>
            <a:r>
              <a:rPr lang="cs-CZ" dirty="0"/>
              <a:t> (§ 36 ZP)</a:t>
            </a:r>
          </a:p>
          <a:p>
            <a:pPr lvl="1">
              <a:spcBef>
                <a:spcPts val="600"/>
              </a:spcBef>
              <a:spcAft>
                <a:spcPts val="600"/>
              </a:spcAft>
              <a:buClr>
                <a:srgbClr val="0000DC"/>
              </a:buClr>
              <a:buFont typeface="Arial" panose="020B0604020202020204" pitchFamily="34" charset="0"/>
              <a:buChar char="–"/>
            </a:pPr>
            <a:r>
              <a:rPr lang="cs-CZ" dirty="0">
                <a:cs typeface="Calibri" panose="020F0502020204030204" pitchFamily="34" charset="0"/>
              </a:rPr>
              <a:t>pracovní poměr vzniká dnem, který byl sjednán v pracovní smlouvě jako den nástupu do práce nebo </a:t>
            </a:r>
          </a:p>
          <a:p>
            <a:pPr lvl="1">
              <a:spcBef>
                <a:spcPts val="600"/>
              </a:spcBef>
              <a:spcAft>
                <a:spcPts val="600"/>
              </a:spcAft>
              <a:buClr>
                <a:srgbClr val="0000DC"/>
              </a:buClr>
              <a:buFont typeface="Arial" panose="020B0604020202020204" pitchFamily="34" charset="0"/>
              <a:buChar char="–"/>
            </a:pPr>
            <a:r>
              <a:rPr lang="cs-CZ" dirty="0">
                <a:cs typeface="Calibri" panose="020F0502020204030204" pitchFamily="34" charset="0"/>
              </a:rPr>
              <a:t>dnem, který byl uveden jako den jmenování na pracovní místo vedoucího zaměstnance</a:t>
            </a:r>
          </a:p>
          <a:p>
            <a:pPr lvl="1">
              <a:spcBef>
                <a:spcPts val="300"/>
              </a:spcBef>
              <a:spcAft>
                <a:spcPts val="600"/>
              </a:spcAft>
              <a:buClr>
                <a:schemeClr val="tx1">
                  <a:lumMod val="50000"/>
                  <a:lumOff val="50000"/>
                </a:schemeClr>
              </a:buClr>
              <a:buFont typeface="Wingdings" panose="05000000000000000000" pitchFamily="2" charset="2"/>
              <a:buChar char="Ø"/>
            </a:pPr>
            <a:endParaRPr lang="cs-CZ" dirty="0"/>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28</a:t>
            </a:fld>
            <a:endParaRPr lang="cs-CZ">
              <a:solidFill>
                <a:srgbClr val="000000"/>
              </a:solidFill>
            </a:endParaRPr>
          </a:p>
        </p:txBody>
      </p:sp>
    </p:spTree>
    <p:extLst>
      <p:ext uri="{BB962C8B-B14F-4D97-AF65-F5344CB8AC3E}">
        <p14:creationId xmlns:p14="http://schemas.microsoft.com/office/powerpoint/2010/main" val="49319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pic>
        <p:nvPicPr>
          <p:cNvPr id="1026" name="Picture 2" descr="VÃ½sledek obrÃ¡zku pro pracovnÃ­ smlouva"/>
          <p:cNvPicPr>
            <a:picLocks noChangeAspect="1" noChangeArrowheads="1"/>
          </p:cNvPicPr>
          <p:nvPr/>
        </p:nvPicPr>
        <p:blipFill>
          <a:blip r:embed="rId3" cstate="print"/>
          <a:srcRect/>
          <a:stretch>
            <a:fillRect/>
          </a:stretch>
        </p:blipFill>
        <p:spPr bwMode="auto">
          <a:xfrm>
            <a:off x="2962482" y="2066926"/>
            <a:ext cx="6376252" cy="30845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42F2896-D4AE-4DCB-A5E9-53AD81C70CEE}"/>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E15A46B1-39A5-47A1-B34E-6333DB286557}"/>
              </a:ext>
            </a:extLst>
          </p:cNvPr>
          <p:cNvSpPr>
            <a:spLocks noGrp="1"/>
          </p:cNvSpPr>
          <p:nvPr>
            <p:ph type="title"/>
          </p:nvPr>
        </p:nvSpPr>
        <p:spPr/>
        <p:txBody>
          <a:bodyPr/>
          <a:lstStyle/>
          <a:p>
            <a:r>
              <a:rPr lang="cs-CZ" dirty="0">
                <a:latin typeface="Muni Bold" panose="00000500000000000000" pitchFamily="50" charset="-18"/>
              </a:rPr>
              <a:t>Sociální právo</a:t>
            </a:r>
          </a:p>
        </p:txBody>
      </p:sp>
      <p:graphicFrame>
        <p:nvGraphicFramePr>
          <p:cNvPr id="6" name="Zástupný obsah 5">
            <a:extLst>
              <a:ext uri="{FF2B5EF4-FFF2-40B4-BE49-F238E27FC236}">
                <a16:creationId xmlns:a16="http://schemas.microsoft.com/office/drawing/2014/main" id="{A6BFEE6C-2E12-4BD4-B9BD-9595DA761A67}"/>
              </a:ext>
            </a:extLst>
          </p:cNvPr>
          <p:cNvGraphicFramePr>
            <a:graphicFrameLocks noGrp="1"/>
          </p:cNvGraphicFramePr>
          <p:nvPr>
            <p:ph idx="1"/>
            <p:extLst>
              <p:ext uri="{D42A27DB-BD31-4B8C-83A1-F6EECF244321}">
                <p14:modId xmlns:p14="http://schemas.microsoft.com/office/powerpoint/2010/main" val="9363190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25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latin typeface="Muni Bold" panose="00000500000000000000" pitchFamily="50" charset="-18"/>
              </a:rPr>
              <a:t>Pracovní smlouva</a:t>
            </a:r>
          </a:p>
        </p:txBody>
      </p:sp>
      <p:sp>
        <p:nvSpPr>
          <p:cNvPr id="5" name="Zástupný symbol pro obsah 4"/>
          <p:cNvSpPr>
            <a:spLocks noGrp="1"/>
          </p:cNvSpPr>
          <p:nvPr>
            <p:ph idx="1"/>
          </p:nvPr>
        </p:nvSpPr>
        <p:spPr/>
        <p:txBody>
          <a:bodyPr/>
          <a:lstStyle/>
          <a:p>
            <a:pPr>
              <a:buNone/>
            </a:pPr>
            <a:endParaRPr lang="cs-CZ" dirty="0"/>
          </a:p>
          <a:p>
            <a:pPr>
              <a:buNone/>
            </a:pPr>
            <a:endParaRPr lang="cs-CZ" dirty="0"/>
          </a:p>
          <a:p>
            <a:r>
              <a:rPr lang="cs-CZ" dirty="0"/>
              <a:t>Písemný návrh, písemné přijetí, nevyžadují se projevy účastníků na téže listině</a:t>
            </a:r>
          </a:p>
          <a:p>
            <a:r>
              <a:rPr lang="cs-CZ" b="1" dirty="0"/>
              <a:t>Co když je pracovní smlouva uzavřena ústně?</a:t>
            </a:r>
          </a:p>
          <a:p>
            <a:pPr>
              <a:buNone/>
            </a:pPr>
            <a:endParaRPr lang="cs-CZ" dirty="0"/>
          </a:p>
        </p:txBody>
      </p:sp>
      <p:sp>
        <p:nvSpPr>
          <p:cNvPr id="7" name="TextovéPole 6"/>
          <p:cNvSpPr txBox="1"/>
          <p:nvPr/>
        </p:nvSpPr>
        <p:spPr>
          <a:xfrm>
            <a:off x="902854" y="1494888"/>
            <a:ext cx="10569146"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b="1" dirty="0"/>
              <a:t>§ 34 ZP</a:t>
            </a:r>
          </a:p>
          <a:p>
            <a:r>
              <a:rPr lang="cs-CZ" dirty="0"/>
              <a:t>(2) Pracovní smlouva musí být uzavřena </a:t>
            </a:r>
            <a:r>
              <a:rPr lang="cs-CZ" b="1" dirty="0"/>
              <a:t>písemně</a:t>
            </a:r>
            <a:r>
              <a:rPr lang="cs-CZ" dirty="0"/>
              <a:t>.</a:t>
            </a:r>
          </a:p>
        </p:txBody>
      </p:sp>
      <p:sp>
        <p:nvSpPr>
          <p:cNvPr id="10" name="TextovéPole 9"/>
          <p:cNvSpPr txBox="1"/>
          <p:nvPr/>
        </p:nvSpPr>
        <p:spPr>
          <a:xfrm>
            <a:off x="834190" y="3979095"/>
            <a:ext cx="110309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1600" b="1" dirty="0"/>
              <a:t>§ 20 ZP</a:t>
            </a:r>
          </a:p>
          <a:p>
            <a:pPr algn="just"/>
            <a:r>
              <a:rPr lang="cs-CZ" sz="1600" dirty="0"/>
              <a:t>Nebylo-li právní jednání učiněno ve formě, kterou vyžaduje tento zákon, a bylo-li již započato s plněním, není možné se neplatnosti tohoto jednání dovolat u těch jednání, jimiž vzniká nebo se mění základní pracovněprávní vztah.</a:t>
            </a:r>
          </a:p>
        </p:txBody>
      </p:sp>
      <p:sp>
        <p:nvSpPr>
          <p:cNvPr id="6" name="TextovéPole 5">
            <a:extLst>
              <a:ext uri="{FF2B5EF4-FFF2-40B4-BE49-F238E27FC236}">
                <a16:creationId xmlns:a16="http://schemas.microsoft.com/office/drawing/2014/main" id="{FEC332C3-43F2-491A-B6B3-29170CBB6354}"/>
              </a:ext>
            </a:extLst>
          </p:cNvPr>
          <p:cNvSpPr txBox="1"/>
          <p:nvPr/>
        </p:nvSpPr>
        <p:spPr>
          <a:xfrm>
            <a:off x="5662863" y="2959768"/>
            <a:ext cx="914400" cy="914400"/>
          </a:xfrm>
          <a:prstGeom prst="rect">
            <a:avLst/>
          </a:prstGeom>
          <a:noFill/>
        </p:spPr>
        <p:txBody>
          <a:bodyPr wrap="square" rtlCol="0">
            <a:spAutoFit/>
          </a:bodyPr>
          <a:lstStyle/>
          <a:p>
            <a:endParaRPr lang="cs-CZ" dirty="0"/>
          </a:p>
        </p:txBody>
      </p:sp>
      <p:sp>
        <p:nvSpPr>
          <p:cNvPr id="8" name="TextovéPole 7">
            <a:extLst>
              <a:ext uri="{FF2B5EF4-FFF2-40B4-BE49-F238E27FC236}">
                <a16:creationId xmlns:a16="http://schemas.microsoft.com/office/drawing/2014/main" id="{EEBAFBA6-8F69-4396-80D4-C4F143F0BF02}"/>
              </a:ext>
            </a:extLst>
          </p:cNvPr>
          <p:cNvSpPr txBox="1"/>
          <p:nvPr/>
        </p:nvSpPr>
        <p:spPr>
          <a:xfrm>
            <a:off x="834190" y="5244029"/>
            <a:ext cx="11030976" cy="15081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cs-CZ" sz="1600" b="1" dirty="0">
                <a:solidFill>
                  <a:srgbClr val="0000DC"/>
                </a:solidFill>
              </a:rPr>
              <a:t>NS 21 </a:t>
            </a:r>
            <a:r>
              <a:rPr lang="cs-CZ" sz="1600" b="1" dirty="0" err="1">
                <a:solidFill>
                  <a:srgbClr val="0000DC"/>
                </a:solidFill>
              </a:rPr>
              <a:t>Cdo</a:t>
            </a:r>
            <a:r>
              <a:rPr lang="cs-CZ" sz="1600" b="1" dirty="0">
                <a:solidFill>
                  <a:srgbClr val="0000DC"/>
                </a:solidFill>
              </a:rPr>
              <a:t> 2444/2013</a:t>
            </a:r>
          </a:p>
          <a:p>
            <a:pPr algn="just"/>
            <a:r>
              <a:rPr lang="cs-CZ" sz="1600" dirty="0"/>
              <a:t>I když zákoník práce požaduje, aby byla pracovní smlouva uzavřena písemně, nespojuje s nedodržením předepsané písemné formy výslovně neplatnost tohoto pracovněprávního úkonu. Platná je proto pracovní smlouva nejen tehdy, byla-li uzavřena písemně, ale i v případě, že byla sjednána ústně, popřípadě jiným způsobem nevzbuzujícím pochybnost, co chtěli zaměstnanec a zaměstnavatel projevit (konkludentně). </a:t>
            </a:r>
          </a:p>
          <a:p>
            <a:endParaRPr lang="cs-CZ"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EAD78-F83C-469C-96AD-387EC8C955F4}"/>
              </a:ext>
            </a:extLst>
          </p:cNvPr>
          <p:cNvSpPr>
            <a:spLocks noGrp="1"/>
          </p:cNvSpPr>
          <p:nvPr>
            <p:ph type="title"/>
          </p:nvPr>
        </p:nvSpPr>
        <p:spPr/>
        <p:txBody>
          <a:bodyPr/>
          <a:lstStyle/>
          <a:p>
            <a:r>
              <a:rPr lang="cs-CZ" dirty="0">
                <a:latin typeface="Muni Bold" panose="00000500000000000000" pitchFamily="50" charset="-18"/>
              </a:rPr>
              <a:t>Obsah pracovní smlouvy</a:t>
            </a:r>
          </a:p>
        </p:txBody>
      </p:sp>
      <p:sp>
        <p:nvSpPr>
          <p:cNvPr id="3" name="Zástupný symbol pro obsah 2">
            <a:extLst>
              <a:ext uri="{FF2B5EF4-FFF2-40B4-BE49-F238E27FC236}">
                <a16:creationId xmlns:a16="http://schemas.microsoft.com/office/drawing/2014/main" id="{0C697C76-0135-4F07-AD68-11E339EACDFD}"/>
              </a:ext>
            </a:extLst>
          </p:cNvPr>
          <p:cNvSpPr>
            <a:spLocks noGrp="1"/>
          </p:cNvSpPr>
          <p:nvPr>
            <p:ph idx="1"/>
          </p:nvPr>
        </p:nvSpPr>
        <p:spPr>
          <a:noFill/>
        </p:spPr>
        <p:txBody>
          <a:bodyPr/>
          <a:lstStyle/>
          <a:p>
            <a:pPr marL="72000" indent="0">
              <a:buNone/>
            </a:pPr>
            <a:endParaRPr lang="cs-CZ" dirty="0"/>
          </a:p>
          <a:p>
            <a:endParaRPr lang="cs-CZ" b="1" dirty="0"/>
          </a:p>
          <a:p>
            <a:endParaRPr lang="cs-CZ" b="1" dirty="0"/>
          </a:p>
        </p:txBody>
      </p:sp>
      <p:sp>
        <p:nvSpPr>
          <p:cNvPr id="4" name="Zástupný symbol pro číslo snímku 3">
            <a:extLst>
              <a:ext uri="{FF2B5EF4-FFF2-40B4-BE49-F238E27FC236}">
                <a16:creationId xmlns:a16="http://schemas.microsoft.com/office/drawing/2014/main" id="{A952B00A-D43E-496B-8A55-857F1D73B356}"/>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graphicFrame>
        <p:nvGraphicFramePr>
          <p:cNvPr id="18" name="Diagram 17">
            <a:extLst>
              <a:ext uri="{FF2B5EF4-FFF2-40B4-BE49-F238E27FC236}">
                <a16:creationId xmlns:a16="http://schemas.microsoft.com/office/drawing/2014/main" id="{418B503C-0B1C-4C32-8B07-72F2916D6F8A}"/>
              </a:ext>
            </a:extLst>
          </p:cNvPr>
          <p:cNvGraphicFramePr/>
          <p:nvPr>
            <p:extLst>
              <p:ext uri="{D42A27DB-BD31-4B8C-83A1-F6EECF244321}">
                <p14:modId xmlns:p14="http://schemas.microsoft.com/office/powerpoint/2010/main" val="299061479"/>
              </p:ext>
            </p:extLst>
          </p:nvPr>
        </p:nvGraphicFramePr>
        <p:xfrm>
          <a:off x="2032000" y="2063931"/>
          <a:ext cx="8278949" cy="4074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2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8" grpId="1">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CA1EFD-0A9C-419F-B757-294C77E7C365}"/>
              </a:ext>
            </a:extLst>
          </p:cNvPr>
          <p:cNvSpPr>
            <a:spLocks noGrp="1"/>
          </p:cNvSpPr>
          <p:nvPr>
            <p:ph type="title"/>
          </p:nvPr>
        </p:nvSpPr>
        <p:spPr/>
        <p:txBody>
          <a:bodyPr/>
          <a:lstStyle/>
          <a:p>
            <a:r>
              <a:rPr lang="cs-CZ" sz="2000" dirty="0">
                <a:latin typeface="Muni Bold" panose="00000500000000000000" pitchFamily="50" charset="-18"/>
              </a:rPr>
              <a:t>Nezbytné obsahové náležitosti (§ 34 odst. 1 ZP)</a:t>
            </a:r>
          </a:p>
        </p:txBody>
      </p:sp>
      <p:sp>
        <p:nvSpPr>
          <p:cNvPr id="3" name="Zástupný symbol pro obsah 2">
            <a:extLst>
              <a:ext uri="{FF2B5EF4-FFF2-40B4-BE49-F238E27FC236}">
                <a16:creationId xmlns:a16="http://schemas.microsoft.com/office/drawing/2014/main" id="{E553D09B-DAED-4A7C-A867-C63698D7CBCD}"/>
              </a:ext>
            </a:extLst>
          </p:cNvPr>
          <p:cNvSpPr>
            <a:spLocks noGrp="1"/>
          </p:cNvSpPr>
          <p:nvPr>
            <p:ph idx="1"/>
          </p:nvPr>
        </p:nvSpPr>
        <p:spPr/>
        <p:txBody>
          <a:bodyPr/>
          <a:lstStyle/>
          <a:p>
            <a:pPr marL="72000" indent="0" algn="just">
              <a:buNone/>
            </a:pPr>
            <a:endParaRPr lang="cs-CZ" b="1" dirty="0">
              <a:solidFill>
                <a:srgbClr val="7030A0"/>
              </a:solidFill>
            </a:endParaRPr>
          </a:p>
        </p:txBody>
      </p:sp>
      <p:sp>
        <p:nvSpPr>
          <p:cNvPr id="4" name="Zástupný symbol pro číslo snímku 3">
            <a:extLst>
              <a:ext uri="{FF2B5EF4-FFF2-40B4-BE49-F238E27FC236}">
                <a16:creationId xmlns:a16="http://schemas.microsoft.com/office/drawing/2014/main" id="{952DAB53-5555-4EA6-84B9-0945D6CCADDD}"/>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5" name="TextovéPole 4">
            <a:extLst>
              <a:ext uri="{FF2B5EF4-FFF2-40B4-BE49-F238E27FC236}">
                <a16:creationId xmlns:a16="http://schemas.microsoft.com/office/drawing/2014/main" id="{298FD059-A2C1-4902-99A3-DFF99F799E08}"/>
              </a:ext>
            </a:extLst>
          </p:cNvPr>
          <p:cNvSpPr txBox="1"/>
          <p:nvPr/>
        </p:nvSpPr>
        <p:spPr>
          <a:xfrm>
            <a:off x="866273" y="2406316"/>
            <a:ext cx="667351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cs-CZ" dirty="0">
                <a:solidFill>
                  <a:schemeClr val="tx1"/>
                </a:solidFill>
              </a:rPr>
              <a:t>a) </a:t>
            </a:r>
            <a:r>
              <a:rPr lang="cs-CZ" b="1" dirty="0">
                <a:solidFill>
                  <a:schemeClr val="tx1"/>
                </a:solidFill>
              </a:rPr>
              <a:t>druh práce</a:t>
            </a:r>
            <a:r>
              <a:rPr lang="cs-CZ" dirty="0">
                <a:solidFill>
                  <a:schemeClr val="tx1"/>
                </a:solidFill>
              </a:rPr>
              <a:t>, který má zaměstnanec pro zaměstnavatele vykonávat</a:t>
            </a:r>
          </a:p>
          <a:p>
            <a:r>
              <a:rPr lang="cs-CZ" dirty="0"/>
              <a:t> </a:t>
            </a:r>
          </a:p>
        </p:txBody>
      </p:sp>
      <p:sp>
        <p:nvSpPr>
          <p:cNvPr id="6" name="TextovéPole 5">
            <a:extLst>
              <a:ext uri="{FF2B5EF4-FFF2-40B4-BE49-F238E27FC236}">
                <a16:creationId xmlns:a16="http://schemas.microsoft.com/office/drawing/2014/main" id="{4A59C902-1688-4ED0-B1B9-D0DC89514464}"/>
              </a:ext>
            </a:extLst>
          </p:cNvPr>
          <p:cNvSpPr txBox="1"/>
          <p:nvPr/>
        </p:nvSpPr>
        <p:spPr>
          <a:xfrm>
            <a:off x="2213811" y="3625594"/>
            <a:ext cx="699435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cs-CZ" dirty="0">
                <a:solidFill>
                  <a:schemeClr val="tx1"/>
                </a:solidFill>
              </a:rPr>
              <a:t>b) </a:t>
            </a:r>
            <a:r>
              <a:rPr lang="cs-CZ" b="1" dirty="0">
                <a:solidFill>
                  <a:schemeClr val="tx1"/>
                </a:solidFill>
              </a:rPr>
              <a:t>místo nebo místa výkonu práce</a:t>
            </a:r>
            <a:r>
              <a:rPr lang="cs-CZ" dirty="0">
                <a:solidFill>
                  <a:schemeClr val="tx1"/>
                </a:solidFill>
              </a:rPr>
              <a:t>, ve kterých má být práce vykonávána a</a:t>
            </a:r>
          </a:p>
          <a:p>
            <a:r>
              <a:rPr lang="cs-CZ" dirty="0"/>
              <a:t> </a:t>
            </a:r>
          </a:p>
        </p:txBody>
      </p:sp>
      <p:sp>
        <p:nvSpPr>
          <p:cNvPr id="7" name="TextovéPole 6">
            <a:extLst>
              <a:ext uri="{FF2B5EF4-FFF2-40B4-BE49-F238E27FC236}">
                <a16:creationId xmlns:a16="http://schemas.microsoft.com/office/drawing/2014/main" id="{618B5EEE-1DDE-4C8C-AEEC-F36D760DDECE}"/>
              </a:ext>
            </a:extLst>
          </p:cNvPr>
          <p:cNvSpPr txBox="1"/>
          <p:nvPr/>
        </p:nvSpPr>
        <p:spPr>
          <a:xfrm>
            <a:off x="3994483" y="4844872"/>
            <a:ext cx="550244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cs-CZ" dirty="0">
                <a:solidFill>
                  <a:schemeClr val="tx1"/>
                </a:solidFill>
              </a:rPr>
              <a:t>c) </a:t>
            </a:r>
            <a:r>
              <a:rPr lang="cs-CZ" b="1" dirty="0">
                <a:solidFill>
                  <a:schemeClr val="tx1"/>
                </a:solidFill>
              </a:rPr>
              <a:t>den nástupu do práce</a:t>
            </a:r>
          </a:p>
        </p:txBody>
      </p:sp>
    </p:spTree>
    <p:extLst>
      <p:ext uri="{BB962C8B-B14F-4D97-AF65-F5344CB8AC3E}">
        <p14:creationId xmlns:p14="http://schemas.microsoft.com/office/powerpoint/2010/main" val="16468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a:latin typeface="Muni Bold" panose="00000500000000000000" pitchFamily="50" charset="-18"/>
              </a:rPr>
              <a:t>Pracovní smlouva – doplňující náležitosti</a:t>
            </a: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33</a:t>
            </a:fld>
            <a:endParaRPr lang="cs-CZ">
              <a:solidFill>
                <a:srgbClr val="000000"/>
              </a:solidFill>
            </a:endParaRPr>
          </a:p>
        </p:txBody>
      </p:sp>
      <p:graphicFrame>
        <p:nvGraphicFramePr>
          <p:cNvPr id="5" name="Zástupný symbol pro obsah 4">
            <a:extLst>
              <a:ext uri="{FF2B5EF4-FFF2-40B4-BE49-F238E27FC236}">
                <a16:creationId xmlns:a16="http://schemas.microsoft.com/office/drawing/2014/main" id="{23134A29-5796-40B0-9FEB-D0C38EC6F2A7}"/>
              </a:ext>
            </a:extLst>
          </p:cNvPr>
          <p:cNvGraphicFramePr>
            <a:graphicFrameLocks noGrp="1"/>
          </p:cNvGraphicFramePr>
          <p:nvPr>
            <p:ph idx="1"/>
            <p:extLst>
              <p:ext uri="{D42A27DB-BD31-4B8C-83A1-F6EECF244321}">
                <p14:modId xmlns:p14="http://schemas.microsoft.com/office/powerpoint/2010/main" val="2372344568"/>
              </p:ext>
            </p:extLst>
          </p:nvPr>
        </p:nvGraphicFramePr>
        <p:xfrm>
          <a:off x="998539" y="1927952"/>
          <a:ext cx="9621722" cy="4814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83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B536FF5-3B69-4669-8DF3-F361DE44EB56}"/>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9EDB8BB1-9704-48A6-8F57-8655527C2E2F}"/>
              </a:ext>
            </a:extLst>
          </p:cNvPr>
          <p:cNvSpPr>
            <a:spLocks noGrp="1"/>
          </p:cNvSpPr>
          <p:nvPr>
            <p:ph type="title"/>
          </p:nvPr>
        </p:nvSpPr>
        <p:spPr/>
        <p:txBody>
          <a:bodyPr/>
          <a:lstStyle/>
          <a:p>
            <a:r>
              <a:rPr lang="cs-CZ" dirty="0">
                <a:latin typeface="Muni Bold" panose="00000500000000000000" pitchFamily="50" charset="-18"/>
              </a:rPr>
              <a:t>Zkušební doba</a:t>
            </a:r>
          </a:p>
        </p:txBody>
      </p:sp>
      <p:sp>
        <p:nvSpPr>
          <p:cNvPr id="5" name="Zástupný symbol pro obsah 4">
            <a:extLst>
              <a:ext uri="{FF2B5EF4-FFF2-40B4-BE49-F238E27FC236}">
                <a16:creationId xmlns:a16="http://schemas.microsoft.com/office/drawing/2014/main" id="{BEFA616E-C01D-4765-89C5-75D4B4B70710}"/>
              </a:ext>
            </a:extLst>
          </p:cNvPr>
          <p:cNvSpPr>
            <a:spLocks noGrp="1"/>
          </p:cNvSpPr>
          <p:nvPr>
            <p:ph idx="1"/>
          </p:nvPr>
        </p:nvSpPr>
        <p:spPr/>
        <p:txBody>
          <a:bodyPr/>
          <a:lstStyle/>
          <a:p>
            <a:r>
              <a:rPr lang="cs-CZ" sz="2000" dirty="0"/>
              <a:t>lze sjednat (možnost)</a:t>
            </a:r>
          </a:p>
          <a:p>
            <a:r>
              <a:rPr lang="cs-CZ" sz="2000" dirty="0"/>
              <a:t>i v souvislosti se jmenováním</a:t>
            </a:r>
          </a:p>
          <a:p>
            <a:r>
              <a:rPr lang="cs-CZ" sz="2000" dirty="0"/>
              <a:t>nejpozději v den, který byl sjednán jako den nástupu do práce, nebo v den, který byl uveden jako den jmenování na pracovní místo vedoucího zaměstnance </a:t>
            </a:r>
          </a:p>
          <a:p>
            <a:r>
              <a:rPr lang="cs-CZ" sz="2000" dirty="0"/>
              <a:t>nesmí být dodatečně prodlužována, může být zkrácena na základě dohody stran</a:t>
            </a:r>
          </a:p>
          <a:p>
            <a:r>
              <a:rPr lang="cs-CZ" sz="2000" dirty="0"/>
              <a:t>prodlužuje se o dobu celodenních překážek v práci a celodenní dovolené</a:t>
            </a:r>
          </a:p>
          <a:p>
            <a:r>
              <a:rPr lang="cs-CZ" sz="2000" dirty="0"/>
              <a:t>max. 3 měsíce ode dne vzniku pracovního poměru, resp. max. 6 měsíců ode dne vzniku pracovního poměru v případě vedoucích zaměstnanců (§ 11 ZP)</a:t>
            </a:r>
          </a:p>
          <a:p>
            <a:r>
              <a:rPr lang="cs-CZ" sz="2000" dirty="0"/>
              <a:t>písemná forma </a:t>
            </a:r>
          </a:p>
          <a:p>
            <a:r>
              <a:rPr lang="cs-CZ" sz="2000" dirty="0"/>
              <a:t>zrušení pracovního poměru ve zkušební době (§ 66 ZP)</a:t>
            </a:r>
          </a:p>
        </p:txBody>
      </p:sp>
    </p:spTree>
    <p:extLst>
      <p:ext uri="{BB962C8B-B14F-4D97-AF65-F5344CB8AC3E}">
        <p14:creationId xmlns:p14="http://schemas.microsoft.com/office/powerpoint/2010/main" val="2328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5">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p:cTn id="4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a:latin typeface="Muni Bold" panose="00000500000000000000" pitchFamily="50" charset="-18"/>
              </a:rPr>
              <a:t>Pracovní poměr na dobu (ne)určitou</a:t>
            </a:r>
          </a:p>
        </p:txBody>
      </p:sp>
      <p:sp>
        <p:nvSpPr>
          <p:cNvPr id="3" name="Zástupný symbol pro obsah 2"/>
          <p:cNvSpPr>
            <a:spLocks noGrp="1"/>
          </p:cNvSpPr>
          <p:nvPr>
            <p:ph idx="1"/>
          </p:nvPr>
        </p:nvSpPr>
        <p:spPr>
          <a:xfrm>
            <a:off x="822121" y="1635853"/>
            <a:ext cx="10838576" cy="5105515"/>
          </a:xfrm>
        </p:spPr>
        <p:txBody>
          <a:bodyPr/>
          <a:lstStyle/>
          <a:p>
            <a:pPr>
              <a:spcBef>
                <a:spcPts val="300"/>
              </a:spcBef>
              <a:spcAft>
                <a:spcPts val="300"/>
              </a:spcAft>
              <a:buClr>
                <a:srgbClr val="0000DC"/>
              </a:buClr>
              <a:buFont typeface="Arial" panose="020B0604020202020204" pitchFamily="34" charset="0"/>
              <a:buChar char="–"/>
            </a:pPr>
            <a:r>
              <a:rPr lang="cs-CZ" sz="2200" dirty="0"/>
              <a:t>trvání pracovního poměru</a:t>
            </a:r>
          </a:p>
          <a:p>
            <a:pPr lvl="1">
              <a:spcBef>
                <a:spcPts val="300"/>
              </a:spcBef>
              <a:spcAft>
                <a:spcPts val="300"/>
              </a:spcAft>
              <a:buClr>
                <a:srgbClr val="0000DC"/>
              </a:buClr>
              <a:buFont typeface="Arial" panose="020B0604020202020204" pitchFamily="34" charset="0"/>
              <a:buChar char="–"/>
            </a:pPr>
            <a:r>
              <a:rPr lang="cs-CZ" dirty="0"/>
              <a:t>§ 39 odst. 1 ZP „</a:t>
            </a:r>
            <a:r>
              <a:rPr lang="cs-CZ" i="1" dirty="0">
                <a:cs typeface="Calibri" panose="020F0502020204030204" pitchFamily="34" charset="0"/>
              </a:rPr>
              <a:t>Pracovní poměr trvá po dobu neurčitou, nebyla-li výslovně sjednána doba jeho trvání.</a:t>
            </a:r>
            <a:r>
              <a:rPr lang="cs-CZ" dirty="0">
                <a:cs typeface="Calibri" panose="020F0502020204030204" pitchFamily="34" charset="0"/>
              </a:rPr>
              <a:t>“</a:t>
            </a:r>
          </a:p>
          <a:p>
            <a:pPr marL="1200150" lvl="2" indent="-285750">
              <a:spcBef>
                <a:spcPts val="300"/>
              </a:spcBef>
              <a:spcAft>
                <a:spcPts val="300"/>
              </a:spcAft>
              <a:buClr>
                <a:srgbClr val="0000DC"/>
              </a:buClr>
              <a:buFont typeface="Arial" panose="020B0604020202020204" pitchFamily="34" charset="0"/>
              <a:buChar char="–"/>
            </a:pPr>
            <a:r>
              <a:rPr lang="cs-CZ" sz="1800" dirty="0"/>
              <a:t>nevyvratitelná domněnka</a:t>
            </a:r>
          </a:p>
          <a:p>
            <a:pPr>
              <a:spcBef>
                <a:spcPts val="300"/>
              </a:spcBef>
              <a:spcAft>
                <a:spcPts val="300"/>
              </a:spcAft>
              <a:buClr>
                <a:srgbClr val="0000DC"/>
              </a:buClr>
              <a:buFont typeface="Arial" panose="020B0604020202020204" pitchFamily="34" charset="0"/>
              <a:buChar char="–"/>
            </a:pPr>
            <a:r>
              <a:rPr lang="cs-CZ" sz="2200" dirty="0"/>
              <a:t>pracovní poměr na dobu určitou </a:t>
            </a:r>
          </a:p>
          <a:p>
            <a:pPr lvl="1">
              <a:spcBef>
                <a:spcPts val="300"/>
              </a:spcBef>
              <a:spcAft>
                <a:spcPts val="300"/>
              </a:spcAft>
              <a:buClr>
                <a:srgbClr val="0000DC"/>
              </a:buClr>
              <a:buFont typeface="Arial" panose="020B0604020202020204" pitchFamily="34" charset="0"/>
              <a:buChar char="–"/>
            </a:pPr>
            <a:r>
              <a:rPr lang="cs-CZ" dirty="0"/>
              <a:t>nejvýše 3 roky</a:t>
            </a:r>
          </a:p>
          <a:p>
            <a:pPr lvl="1">
              <a:spcBef>
                <a:spcPts val="300"/>
              </a:spcBef>
              <a:spcAft>
                <a:spcPts val="300"/>
              </a:spcAft>
              <a:buClr>
                <a:srgbClr val="0000DC"/>
              </a:buClr>
              <a:buFont typeface="Arial" panose="020B0604020202020204" pitchFamily="34" charset="0"/>
              <a:buChar char="–"/>
            </a:pPr>
            <a:r>
              <a:rPr lang="cs-CZ" dirty="0"/>
              <a:t>nejvýše dvě opakování (i prodloužení)</a:t>
            </a:r>
          </a:p>
          <a:p>
            <a:pPr lvl="1">
              <a:spcBef>
                <a:spcPts val="300"/>
              </a:spcBef>
              <a:spcAft>
                <a:spcPts val="300"/>
              </a:spcAft>
              <a:buClr>
                <a:srgbClr val="0000DC"/>
              </a:buClr>
              <a:buFont typeface="Arial" panose="020B0604020202020204" pitchFamily="34" charset="0"/>
              <a:buChar char="–"/>
            </a:pPr>
            <a:r>
              <a:rPr lang="cs-CZ" altLang="cs-CZ" dirty="0"/>
              <a:t>„</a:t>
            </a:r>
            <a:r>
              <a:rPr lang="cs-CZ" i="1" dirty="0">
                <a:cs typeface="Calibri" panose="020F0502020204030204" pitchFamily="34" charset="0"/>
              </a:rPr>
              <a:t>Jestliže od skončení předchozího pracovního poměru na dobu určitou uplynula doba 3 let, k předchozímu pracovnímu poměru na dobu určitou mezi týmiž smluvními stranami se </a:t>
            </a:r>
            <a:r>
              <a:rPr lang="cs-CZ" i="1">
                <a:cs typeface="Calibri" panose="020F0502020204030204" pitchFamily="34" charset="0"/>
              </a:rPr>
              <a:t>nepřihlíží.</a:t>
            </a:r>
            <a:r>
              <a:rPr lang="cs-CZ">
                <a:cs typeface="Calibri" panose="020F0502020204030204" pitchFamily="34" charset="0"/>
              </a:rPr>
              <a:t>“</a:t>
            </a:r>
            <a:endParaRPr lang="cs-CZ" altLang="cs-CZ" dirty="0">
              <a:cs typeface="Calibri" panose="020F0502020204030204" pitchFamily="34" charset="0"/>
            </a:endParaRP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35</a:t>
            </a:fld>
            <a:endParaRPr lang="cs-CZ">
              <a:solidFill>
                <a:srgbClr val="000000"/>
              </a:solidFill>
            </a:endParaRPr>
          </a:p>
        </p:txBody>
      </p:sp>
      <p:pic>
        <p:nvPicPr>
          <p:cNvPr id="5" name="Picture 2" descr="Milk &amp; Mocha Emoji @Nekosticker - 咪哔咪哔 | Cute bear drawings, Cute love gif,  Mocha">
            <a:extLst>
              <a:ext uri="{FF2B5EF4-FFF2-40B4-BE49-F238E27FC236}">
                <a16:creationId xmlns:a16="http://schemas.microsoft.com/office/drawing/2014/main" id="{5B6BBB52-3B3B-4B33-A8AC-0DB1CF8681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070" y="2766192"/>
            <a:ext cx="1848539" cy="144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 65 odst. 2 ZP</a:t>
            </a:r>
          </a:p>
        </p:txBody>
      </p:sp>
      <p:sp>
        <p:nvSpPr>
          <p:cNvPr id="5" name="Zástupný symbol pro obsah 4"/>
          <p:cNvSpPr>
            <a:spLocks noGrp="1"/>
          </p:cNvSpPr>
          <p:nvPr>
            <p:ph idx="1"/>
          </p:nvPr>
        </p:nvSpPr>
        <p:spPr/>
        <p:txBody>
          <a:bodyPr/>
          <a:lstStyle/>
          <a:p>
            <a:pPr algn="just">
              <a:buNone/>
            </a:pPr>
            <a:r>
              <a:rPr lang="cs-CZ" dirty="0"/>
              <a:t>	Pokračuje-li zaměstnanec </a:t>
            </a:r>
            <a:r>
              <a:rPr lang="cs-CZ" b="1" dirty="0">
                <a:solidFill>
                  <a:srgbClr val="0000DC"/>
                </a:solidFill>
              </a:rPr>
              <a:t>po uplynutí sjednané doby</a:t>
            </a:r>
            <a:r>
              <a:rPr lang="cs-CZ" dirty="0"/>
              <a:t> (§ 48 odst. 2 ZP) </a:t>
            </a:r>
            <a:r>
              <a:rPr lang="cs-CZ" b="1" dirty="0">
                <a:solidFill>
                  <a:srgbClr val="0000DC"/>
                </a:solidFill>
              </a:rPr>
              <a:t>s vědomím zaměstnavatele </a:t>
            </a:r>
            <a:r>
              <a:rPr lang="cs-CZ" dirty="0"/>
              <a:t>dále v konání prací, platí, že se jedná o pracovní poměr na dobu neurčitou.</a:t>
            </a:r>
          </a:p>
          <a:p>
            <a:pPr>
              <a:buNone/>
            </a:pPr>
            <a:endParaRPr lang="cs-CZ" dirty="0"/>
          </a:p>
        </p:txBody>
      </p:sp>
      <p:sp>
        <p:nvSpPr>
          <p:cNvPr id="2" name="TextovéPole 1">
            <a:extLst>
              <a:ext uri="{FF2B5EF4-FFF2-40B4-BE49-F238E27FC236}">
                <a16:creationId xmlns:a16="http://schemas.microsoft.com/office/drawing/2014/main" id="{2A6C4F38-2430-47E9-AB10-286E8DF6390C}"/>
              </a:ext>
            </a:extLst>
          </p:cNvPr>
          <p:cNvSpPr txBox="1"/>
          <p:nvPr/>
        </p:nvSpPr>
        <p:spPr>
          <a:xfrm>
            <a:off x="666000" y="4535592"/>
            <a:ext cx="11237242" cy="141577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cs-CZ" sz="1400" b="1" dirty="0">
                <a:solidFill>
                  <a:srgbClr val="0000DC"/>
                </a:solidFill>
                <a:latin typeface="+mn-lt"/>
              </a:rPr>
              <a:t>NS 21 </a:t>
            </a:r>
            <a:r>
              <a:rPr lang="cs-CZ" sz="1400" b="1" dirty="0" err="1">
                <a:solidFill>
                  <a:srgbClr val="0000DC"/>
                </a:solidFill>
                <a:latin typeface="+mn-lt"/>
              </a:rPr>
              <a:t>Cdo</a:t>
            </a:r>
            <a:r>
              <a:rPr lang="cs-CZ" sz="1400" b="1" dirty="0">
                <a:solidFill>
                  <a:srgbClr val="0000DC"/>
                </a:solidFill>
                <a:latin typeface="+mn-lt"/>
              </a:rPr>
              <a:t> 6014/2016</a:t>
            </a:r>
          </a:p>
          <a:p>
            <a:pPr algn="just"/>
            <a:r>
              <a:rPr lang="cs-CZ" sz="1400" dirty="0">
                <a:effectLst/>
                <a:latin typeface="+mn-lt"/>
                <a:ea typeface="Times New Roman" panose="02020603050405020304" pitchFamily="18" charset="0"/>
              </a:rPr>
              <a:t>Závěr o tom, zda fyzická osoba konala pro zaměstnavatele práci s jeho vědomím, se bude v každém jednotlivém případě odvíjet od skutkových zjištění o konkrétních okolnostech, za nichž k výkonu práce došlo (jakým způsobem byl této fyzické osobě umožněn vstup na pracoviště, zda a kdo jí přidělil práci, udělil pracovní pokyny a poskytl pracovní prostředky nezbytné k výkonu práce, zda a jakým způsobem se zapojila do spolupráce s ostatními zaměstnanci nebo jinými fyzickými osobami pracujícími na pracovišti, apod.)</a:t>
            </a:r>
            <a:endParaRPr lang="cs-CZ" sz="1400" dirty="0">
              <a:latin typeface="+mn-lt"/>
            </a:endParaRPr>
          </a:p>
          <a:p>
            <a:endParaRPr lang="cs-CZ" sz="1600" dirty="0">
              <a:latin typeface="+mn-lt"/>
            </a:endParaRPr>
          </a:p>
        </p:txBody>
      </p:sp>
      <p:sp>
        <p:nvSpPr>
          <p:cNvPr id="6" name="TextovéPole 5">
            <a:extLst>
              <a:ext uri="{FF2B5EF4-FFF2-40B4-BE49-F238E27FC236}">
                <a16:creationId xmlns:a16="http://schemas.microsoft.com/office/drawing/2014/main" id="{72D94A7D-6A5C-4331-9781-DD9E9E831B86}"/>
              </a:ext>
            </a:extLst>
          </p:cNvPr>
          <p:cNvSpPr txBox="1"/>
          <p:nvPr/>
        </p:nvSpPr>
        <p:spPr>
          <a:xfrm>
            <a:off x="665999" y="3346502"/>
            <a:ext cx="1123724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cs-CZ" sz="1600" b="1" dirty="0">
                <a:solidFill>
                  <a:srgbClr val="0000DC"/>
                </a:solidFill>
                <a:latin typeface="+mn-lt"/>
              </a:rPr>
              <a:t>NS 21 </a:t>
            </a:r>
            <a:r>
              <a:rPr lang="cs-CZ" sz="1600" b="1" dirty="0" err="1">
                <a:solidFill>
                  <a:srgbClr val="0000DC"/>
                </a:solidFill>
                <a:latin typeface="+mn-lt"/>
              </a:rPr>
              <a:t>Cdo</a:t>
            </a:r>
            <a:r>
              <a:rPr lang="cs-CZ" sz="1600" b="1" dirty="0">
                <a:solidFill>
                  <a:srgbClr val="0000DC"/>
                </a:solidFill>
                <a:latin typeface="+mn-lt"/>
              </a:rPr>
              <a:t> 2080/2001</a:t>
            </a:r>
          </a:p>
          <a:p>
            <a:pPr algn="just"/>
            <a:r>
              <a:rPr lang="cs-CZ" sz="1600" dirty="0">
                <a:latin typeface="+mn-lt"/>
              </a:rPr>
              <a:t>Pro naplnění pojmu „s vědomím zaměstnavatele“ stačí, je-li práce konána i jen s vědomím nejbližšího nadřízeného zaměstnance.</a:t>
            </a:r>
          </a:p>
        </p:txBody>
      </p:sp>
    </p:spTree>
    <p:extLst>
      <p:ext uri="{BB962C8B-B14F-4D97-AF65-F5344CB8AC3E}">
        <p14:creationId xmlns:p14="http://schemas.microsoft.com/office/powerpoint/2010/main" val="41265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DC322E6-8FA4-4DFB-A346-DA9C29A00000}"/>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415E947A-A744-46EC-9D6F-9575A774D8EE}"/>
              </a:ext>
            </a:extLst>
          </p:cNvPr>
          <p:cNvSpPr>
            <a:spLocks noGrp="1"/>
          </p:cNvSpPr>
          <p:nvPr>
            <p:ph type="title"/>
          </p:nvPr>
        </p:nvSpPr>
        <p:spPr/>
        <p:txBody>
          <a:bodyPr/>
          <a:lstStyle/>
          <a:p>
            <a:r>
              <a:rPr lang="cs-CZ" dirty="0">
                <a:latin typeface="Muni Bold" panose="00000500000000000000" pitchFamily="50" charset="-18"/>
              </a:rPr>
              <a:t>Odměňování</a:t>
            </a:r>
          </a:p>
        </p:txBody>
      </p:sp>
      <p:graphicFrame>
        <p:nvGraphicFramePr>
          <p:cNvPr id="2" name="Zástupný symbol pro obsah 1">
            <a:extLst>
              <a:ext uri="{FF2B5EF4-FFF2-40B4-BE49-F238E27FC236}">
                <a16:creationId xmlns:a16="http://schemas.microsoft.com/office/drawing/2014/main" id="{68883CC2-B54F-4107-AA9D-7140C5467531}"/>
              </a:ext>
            </a:extLst>
          </p:cNvPr>
          <p:cNvGraphicFramePr>
            <a:graphicFrameLocks noGrp="1"/>
          </p:cNvGraphicFramePr>
          <p:nvPr>
            <p:ph idx="1"/>
            <p:extLst>
              <p:ext uri="{D42A27DB-BD31-4B8C-83A1-F6EECF244321}">
                <p14:modId xmlns:p14="http://schemas.microsoft.com/office/powerpoint/2010/main" val="2531822288"/>
              </p:ext>
            </p:extLst>
          </p:nvPr>
        </p:nvGraphicFramePr>
        <p:xfrm>
          <a:off x="1479457" y="2124270"/>
          <a:ext cx="9393814" cy="182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ovéPole 5">
            <a:extLst>
              <a:ext uri="{FF2B5EF4-FFF2-40B4-BE49-F238E27FC236}">
                <a16:creationId xmlns:a16="http://schemas.microsoft.com/office/drawing/2014/main" id="{1D4AF8BB-E76B-4CEB-BF1C-F87B993CC7CD}"/>
              </a:ext>
            </a:extLst>
          </p:cNvPr>
          <p:cNvSpPr txBox="1"/>
          <p:nvPr/>
        </p:nvSpPr>
        <p:spPr>
          <a:xfrm>
            <a:off x="720000" y="4317172"/>
            <a:ext cx="1091272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b="1" dirty="0"/>
              <a:t>Čl. 28 LZPS</a:t>
            </a:r>
          </a:p>
          <a:p>
            <a:r>
              <a:rPr lang="cs-CZ" dirty="0"/>
              <a:t>Zaměstnanci mají právo na spravedlivou odměnu za práci a na uspokojivé pracovní podmínky. Podrobnosti stanoví zákon.</a:t>
            </a:r>
          </a:p>
        </p:txBody>
      </p:sp>
    </p:spTree>
    <p:extLst>
      <p:ext uri="{BB962C8B-B14F-4D97-AF65-F5344CB8AC3E}">
        <p14:creationId xmlns:p14="http://schemas.microsoft.com/office/powerpoint/2010/main" val="39764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50D8A8-5A9C-439A-A634-6FA857FE3451}"/>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AA37815F-CC15-44FE-BB63-192C181A133F}"/>
              </a:ext>
            </a:extLst>
          </p:cNvPr>
          <p:cNvSpPr>
            <a:spLocks noGrp="1"/>
          </p:cNvSpPr>
          <p:nvPr>
            <p:ph type="title"/>
          </p:nvPr>
        </p:nvSpPr>
        <p:spPr/>
        <p:txBody>
          <a:bodyPr/>
          <a:lstStyle/>
          <a:p>
            <a:r>
              <a:rPr lang="cs-CZ" dirty="0">
                <a:latin typeface="Muni Bold" panose="00000500000000000000" pitchFamily="50" charset="-18"/>
              </a:rPr>
              <a:t>Mzda, plat, odměna - přehled</a:t>
            </a:r>
          </a:p>
        </p:txBody>
      </p:sp>
      <p:graphicFrame>
        <p:nvGraphicFramePr>
          <p:cNvPr id="2" name="Zástupný symbol pro obsah 1">
            <a:extLst>
              <a:ext uri="{FF2B5EF4-FFF2-40B4-BE49-F238E27FC236}">
                <a16:creationId xmlns:a16="http://schemas.microsoft.com/office/drawing/2014/main" id="{B1EE975B-1061-40EE-8300-8C79EFF5E9EB}"/>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50D8A8-5A9C-439A-A634-6FA857FE3451}"/>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AA37815F-CC15-44FE-BB63-192C181A133F}"/>
              </a:ext>
            </a:extLst>
          </p:cNvPr>
          <p:cNvSpPr>
            <a:spLocks noGrp="1"/>
          </p:cNvSpPr>
          <p:nvPr>
            <p:ph type="title"/>
          </p:nvPr>
        </p:nvSpPr>
        <p:spPr>
          <a:xfrm>
            <a:off x="720000" y="720000"/>
            <a:ext cx="10753200" cy="451576"/>
          </a:xfrm>
        </p:spPr>
        <p:txBody>
          <a:bodyPr/>
          <a:lstStyle/>
          <a:p>
            <a:r>
              <a:rPr lang="cs-CZ" dirty="0">
                <a:latin typeface="Muni Bold" panose="00000500000000000000" pitchFamily="50" charset="-18"/>
              </a:rPr>
              <a:t>Mzda</a:t>
            </a:r>
          </a:p>
        </p:txBody>
      </p:sp>
      <p:graphicFrame>
        <p:nvGraphicFramePr>
          <p:cNvPr id="2" name="Zástupný symbol pro obsah 1">
            <a:extLst>
              <a:ext uri="{FF2B5EF4-FFF2-40B4-BE49-F238E27FC236}">
                <a16:creationId xmlns:a16="http://schemas.microsoft.com/office/drawing/2014/main" id="{87E4FDBD-2703-4B4B-B907-4E9C8DDDF5D7}"/>
              </a:ext>
            </a:extLst>
          </p:cNvPr>
          <p:cNvGraphicFramePr>
            <a:graphicFrameLocks noGrp="1"/>
          </p:cNvGraphicFramePr>
          <p:nvPr>
            <p:ph idx="1"/>
          </p:nvPr>
        </p:nvGraphicFramePr>
        <p:xfrm>
          <a:off x="718800" y="945788"/>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345E51E2-BE71-47F9-8CCF-CBADEE42589A}"/>
              </a:ext>
            </a:extLst>
          </p:cNvPr>
          <p:cNvGraphicFramePr/>
          <p:nvPr/>
        </p:nvGraphicFramePr>
        <p:xfrm>
          <a:off x="2032000" y="4711882"/>
          <a:ext cx="8365765" cy="19434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8580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5470210-78D5-48F1-B62F-0C257135B36C}"/>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1B204B0B-E19E-4076-913D-1D6AE96EF639}"/>
              </a:ext>
            </a:extLst>
          </p:cNvPr>
          <p:cNvSpPr>
            <a:spLocks noGrp="1"/>
          </p:cNvSpPr>
          <p:nvPr>
            <p:ph type="title"/>
          </p:nvPr>
        </p:nvSpPr>
        <p:spPr/>
        <p:txBody>
          <a:bodyPr/>
          <a:lstStyle/>
          <a:p>
            <a:r>
              <a:rPr lang="cs-CZ" dirty="0">
                <a:latin typeface="Muni Bold" panose="00000500000000000000" pitchFamily="50" charset="-18"/>
              </a:rPr>
              <a:t>Pracovní právo</a:t>
            </a:r>
          </a:p>
        </p:txBody>
      </p:sp>
      <p:sp>
        <p:nvSpPr>
          <p:cNvPr id="5" name="Zástupný symbol pro obsah 4">
            <a:extLst>
              <a:ext uri="{FF2B5EF4-FFF2-40B4-BE49-F238E27FC236}">
                <a16:creationId xmlns:a16="http://schemas.microsoft.com/office/drawing/2014/main" id="{2E780572-E974-4BB8-A298-4C2FFA69A882}"/>
              </a:ext>
            </a:extLst>
          </p:cNvPr>
          <p:cNvSpPr>
            <a:spLocks noGrp="1"/>
          </p:cNvSpPr>
          <p:nvPr>
            <p:ph idx="1"/>
          </p:nvPr>
        </p:nvSpPr>
        <p:spPr>
          <a:xfrm>
            <a:off x="5080884" y="4407291"/>
            <a:ext cx="7522616" cy="1820709"/>
          </a:xfrm>
        </p:spPr>
        <p:txBody>
          <a:bodyPr/>
          <a:lstStyle/>
          <a:p>
            <a:pPr marL="72000" indent="0">
              <a:buNone/>
            </a:pPr>
            <a:endParaRPr lang="cs-CZ" dirty="0"/>
          </a:p>
          <a:p>
            <a:pPr marL="72000" indent="0">
              <a:buNone/>
            </a:pPr>
            <a:endParaRPr lang="cs-CZ" dirty="0"/>
          </a:p>
        </p:txBody>
      </p:sp>
      <p:pic>
        <p:nvPicPr>
          <p:cNvPr id="2050" name="Picture 2" descr="Pracovní právo | Občankáři">
            <a:extLst>
              <a:ext uri="{FF2B5EF4-FFF2-40B4-BE49-F238E27FC236}">
                <a16:creationId xmlns:a16="http://schemas.microsoft.com/office/drawing/2014/main" id="{673E28F8-9E76-4CCD-A719-412995DE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1392322"/>
            <a:ext cx="5164138" cy="2065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us regale montanorum – Wikipedie">
            <a:extLst>
              <a:ext uri="{FF2B5EF4-FFF2-40B4-BE49-F238E27FC236}">
                <a16:creationId xmlns:a16="http://schemas.microsoft.com/office/drawing/2014/main" id="{E4C577A5-D9D2-4420-86B1-A72A9D4AC9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00" y="1398347"/>
            <a:ext cx="4484688" cy="287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Řád čelední, vydaný dne 7. dubna 1866 pro království České, vyjímajíc  hlavní ... - Česko - Google Books">
            <a:extLst>
              <a:ext uri="{FF2B5EF4-FFF2-40B4-BE49-F238E27FC236}">
                <a16:creationId xmlns:a16="http://schemas.microsoft.com/office/drawing/2014/main" id="{449A37AB-1254-4B1A-AEC0-97AC33C86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844" y="1502971"/>
            <a:ext cx="12192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ovinnosti v BOZP PO :: Pavel Svoboda - Bezpečnost práce / Požární ochrana">
            <a:extLst>
              <a:ext uri="{FF2B5EF4-FFF2-40B4-BE49-F238E27FC236}">
                <a16:creationId xmlns:a16="http://schemas.microsoft.com/office/drawing/2014/main" id="{C0737F10-3175-4B3A-9D7B-0B9D76B2AF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2192" y="4005263"/>
            <a:ext cx="1219200" cy="25894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znik pracovního poměru - Portál POHODA">
            <a:extLst>
              <a:ext uri="{FF2B5EF4-FFF2-40B4-BE49-F238E27FC236}">
                <a16:creationId xmlns:a16="http://schemas.microsoft.com/office/drawing/2014/main" id="{886C2DBD-02BD-4701-8ED0-DE1ABFC44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250" y="4407291"/>
            <a:ext cx="3461500" cy="23103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ISTORIE | :: ODBOROVÁ ORGANIZACE PT ::">
            <a:extLst>
              <a:ext uri="{FF2B5EF4-FFF2-40B4-BE49-F238E27FC236}">
                <a16:creationId xmlns:a16="http://schemas.microsoft.com/office/drawing/2014/main" id="{3A4E8C29-EB5D-4DD9-9F67-6C99130CFB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00" y="4355964"/>
            <a:ext cx="3182100" cy="236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par>
                                <p:cTn id="10" presetID="53" presetClass="entr" presetSubtype="16"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500" fill="hold"/>
                                        <p:tgtEl>
                                          <p:spTgt spid="2054"/>
                                        </p:tgtEl>
                                        <p:attrNameLst>
                                          <p:attrName>ppt_w</p:attrName>
                                        </p:attrNameLst>
                                      </p:cBhvr>
                                      <p:tavLst>
                                        <p:tav tm="0">
                                          <p:val>
                                            <p:fltVal val="0"/>
                                          </p:val>
                                        </p:tav>
                                        <p:tav tm="100000">
                                          <p:val>
                                            <p:strVal val="#ppt_w"/>
                                          </p:val>
                                        </p:tav>
                                      </p:tavLst>
                                    </p:anim>
                                    <p:anim calcmode="lin" valueType="num">
                                      <p:cBhvr>
                                        <p:cTn id="13" dur="500" fill="hold"/>
                                        <p:tgtEl>
                                          <p:spTgt spid="2054"/>
                                        </p:tgtEl>
                                        <p:attrNameLst>
                                          <p:attrName>ppt_h</p:attrName>
                                        </p:attrNameLst>
                                      </p:cBhvr>
                                      <p:tavLst>
                                        <p:tav tm="0">
                                          <p:val>
                                            <p:fltVal val="0"/>
                                          </p:val>
                                        </p:tav>
                                        <p:tav tm="100000">
                                          <p:val>
                                            <p:strVal val="#ppt_h"/>
                                          </p:val>
                                        </p:tav>
                                      </p:tavLst>
                                    </p:anim>
                                    <p:animEffect transition="in" filter="fade">
                                      <p:cBhvr>
                                        <p:cTn id="14" dur="500"/>
                                        <p:tgtEl>
                                          <p:spTgt spid="205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16"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 calcmode="lin" valueType="num">
                                      <p:cBhvr>
                                        <p:cTn id="22" dur="500" fill="hold"/>
                                        <p:tgtEl>
                                          <p:spTgt spid="2060"/>
                                        </p:tgtEl>
                                        <p:attrNameLst>
                                          <p:attrName>ppt_w</p:attrName>
                                        </p:attrNameLst>
                                      </p:cBhvr>
                                      <p:tavLst>
                                        <p:tav tm="0">
                                          <p:val>
                                            <p:fltVal val="0"/>
                                          </p:val>
                                        </p:tav>
                                        <p:tav tm="100000">
                                          <p:val>
                                            <p:strVal val="#ppt_w"/>
                                          </p:val>
                                        </p:tav>
                                      </p:tavLst>
                                    </p:anim>
                                    <p:anim calcmode="lin" valueType="num">
                                      <p:cBhvr>
                                        <p:cTn id="23" dur="500" fill="hold"/>
                                        <p:tgtEl>
                                          <p:spTgt spid="2060"/>
                                        </p:tgtEl>
                                        <p:attrNameLst>
                                          <p:attrName>ppt_h</p:attrName>
                                        </p:attrNameLst>
                                      </p:cBhvr>
                                      <p:tavLst>
                                        <p:tav tm="0">
                                          <p:val>
                                            <p:fltVal val="0"/>
                                          </p:val>
                                        </p:tav>
                                        <p:tav tm="100000">
                                          <p:val>
                                            <p:strVal val="#ppt_h"/>
                                          </p:val>
                                        </p:tav>
                                      </p:tavLst>
                                    </p:anim>
                                    <p:animEffect transition="in" filter="fade">
                                      <p:cBhvr>
                                        <p:cTn id="24" dur="500"/>
                                        <p:tgtEl>
                                          <p:spTgt spid="2060"/>
                                        </p:tgtEl>
                                      </p:cBhvr>
                                    </p:animEffect>
                                  </p:childTnLst>
                                </p:cTn>
                              </p:par>
                              <p:par>
                                <p:cTn id="25" presetID="53" presetClass="entr" presetSubtype="16"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anim calcmode="lin" valueType="num">
                                      <p:cBhvr>
                                        <p:cTn id="27" dur="500" fill="hold"/>
                                        <p:tgtEl>
                                          <p:spTgt spid="2058"/>
                                        </p:tgtEl>
                                        <p:attrNameLst>
                                          <p:attrName>ppt_w</p:attrName>
                                        </p:attrNameLst>
                                      </p:cBhvr>
                                      <p:tavLst>
                                        <p:tav tm="0">
                                          <p:val>
                                            <p:fltVal val="0"/>
                                          </p:val>
                                        </p:tav>
                                        <p:tav tm="100000">
                                          <p:val>
                                            <p:strVal val="#ppt_w"/>
                                          </p:val>
                                        </p:tav>
                                      </p:tavLst>
                                    </p:anim>
                                    <p:anim calcmode="lin" valueType="num">
                                      <p:cBhvr>
                                        <p:cTn id="28" dur="500" fill="hold"/>
                                        <p:tgtEl>
                                          <p:spTgt spid="2058"/>
                                        </p:tgtEl>
                                        <p:attrNameLst>
                                          <p:attrName>ppt_h</p:attrName>
                                        </p:attrNameLst>
                                      </p:cBhvr>
                                      <p:tavLst>
                                        <p:tav tm="0">
                                          <p:val>
                                            <p:fltVal val="0"/>
                                          </p:val>
                                        </p:tav>
                                        <p:tav tm="100000">
                                          <p:val>
                                            <p:strVal val="#ppt_h"/>
                                          </p:val>
                                        </p:tav>
                                      </p:tavLst>
                                    </p:anim>
                                    <p:animEffect transition="in" filter="fade">
                                      <p:cBhvr>
                                        <p:cTn id="29" dur="500"/>
                                        <p:tgtEl>
                                          <p:spTgt spid="2058"/>
                                        </p:tgtEl>
                                      </p:cBhvr>
                                    </p:animEffect>
                                  </p:childTnLst>
                                </p:cTn>
                              </p:par>
                              <p:par>
                                <p:cTn id="30" presetID="53" presetClass="entr" presetSubtype="16" fill="hold" nodeType="withEffect">
                                  <p:stCondLst>
                                    <p:cond delay="0"/>
                                  </p:stCondLst>
                                  <p:childTnLst>
                                    <p:set>
                                      <p:cBhvr>
                                        <p:cTn id="31" dur="1" fill="hold">
                                          <p:stCondLst>
                                            <p:cond delay="0"/>
                                          </p:stCondLst>
                                        </p:cTn>
                                        <p:tgtEl>
                                          <p:spTgt spid="2056"/>
                                        </p:tgtEl>
                                        <p:attrNameLst>
                                          <p:attrName>style.visibility</p:attrName>
                                        </p:attrNameLst>
                                      </p:cBhvr>
                                      <p:to>
                                        <p:strVal val="visible"/>
                                      </p:to>
                                    </p:set>
                                    <p:anim calcmode="lin" valueType="num">
                                      <p:cBhvr>
                                        <p:cTn id="32" dur="500" fill="hold"/>
                                        <p:tgtEl>
                                          <p:spTgt spid="2056"/>
                                        </p:tgtEl>
                                        <p:attrNameLst>
                                          <p:attrName>ppt_w</p:attrName>
                                        </p:attrNameLst>
                                      </p:cBhvr>
                                      <p:tavLst>
                                        <p:tav tm="0">
                                          <p:val>
                                            <p:fltVal val="0"/>
                                          </p:val>
                                        </p:tav>
                                        <p:tav tm="100000">
                                          <p:val>
                                            <p:strVal val="#ppt_w"/>
                                          </p:val>
                                        </p:tav>
                                      </p:tavLst>
                                    </p:anim>
                                    <p:anim calcmode="lin" valueType="num">
                                      <p:cBhvr>
                                        <p:cTn id="33" dur="500" fill="hold"/>
                                        <p:tgtEl>
                                          <p:spTgt spid="2056"/>
                                        </p:tgtEl>
                                        <p:attrNameLst>
                                          <p:attrName>ppt_h</p:attrName>
                                        </p:attrNameLst>
                                      </p:cBhvr>
                                      <p:tavLst>
                                        <p:tav tm="0">
                                          <p:val>
                                            <p:fltVal val="0"/>
                                          </p:val>
                                        </p:tav>
                                        <p:tav tm="100000">
                                          <p:val>
                                            <p:strVal val="#ppt_h"/>
                                          </p:val>
                                        </p:tav>
                                      </p:tavLst>
                                    </p:anim>
                                    <p:animEffect transition="in" filter="fade">
                                      <p:cBhvr>
                                        <p:cTn id="3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50D8A8-5A9C-439A-A634-6FA857FE3451}"/>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AA37815F-CC15-44FE-BB63-192C181A133F}"/>
              </a:ext>
            </a:extLst>
          </p:cNvPr>
          <p:cNvSpPr>
            <a:spLocks noGrp="1"/>
          </p:cNvSpPr>
          <p:nvPr>
            <p:ph type="title"/>
          </p:nvPr>
        </p:nvSpPr>
        <p:spPr/>
        <p:txBody>
          <a:bodyPr/>
          <a:lstStyle/>
          <a:p>
            <a:r>
              <a:rPr lang="cs-CZ" dirty="0">
                <a:latin typeface="Muni Bold" panose="00000500000000000000" pitchFamily="50" charset="-18"/>
              </a:rPr>
              <a:t>Plat</a:t>
            </a:r>
          </a:p>
        </p:txBody>
      </p:sp>
      <p:sp>
        <p:nvSpPr>
          <p:cNvPr id="5" name="Zástupný symbol pro obsah 4">
            <a:extLst>
              <a:ext uri="{FF2B5EF4-FFF2-40B4-BE49-F238E27FC236}">
                <a16:creationId xmlns:a16="http://schemas.microsoft.com/office/drawing/2014/main" id="{F7A38513-89A2-4C39-96B4-F8384312E73B}"/>
              </a:ext>
            </a:extLst>
          </p:cNvPr>
          <p:cNvSpPr>
            <a:spLocks noGrp="1"/>
          </p:cNvSpPr>
          <p:nvPr>
            <p:ph idx="1"/>
          </p:nvPr>
        </p:nvSpPr>
        <p:spPr>
          <a:xfrm>
            <a:off x="720000" y="1692002"/>
            <a:ext cx="10753200" cy="4917804"/>
          </a:xfrm>
        </p:spPr>
        <p:txBody>
          <a:bodyPr/>
          <a:lstStyle/>
          <a:p>
            <a:endParaRPr lang="cs-CZ" dirty="0"/>
          </a:p>
          <a:p>
            <a:endParaRPr lang="cs-CZ" dirty="0"/>
          </a:p>
          <a:p>
            <a:endParaRPr lang="cs-CZ" dirty="0"/>
          </a:p>
          <a:p>
            <a:endParaRPr lang="cs-CZ" dirty="0"/>
          </a:p>
          <a:p>
            <a:endParaRPr lang="cs-CZ" dirty="0"/>
          </a:p>
          <a:p>
            <a:endParaRPr lang="cs-CZ" dirty="0"/>
          </a:p>
        </p:txBody>
      </p:sp>
      <p:sp>
        <p:nvSpPr>
          <p:cNvPr id="2" name="TextovéPole 1">
            <a:extLst>
              <a:ext uri="{FF2B5EF4-FFF2-40B4-BE49-F238E27FC236}">
                <a16:creationId xmlns:a16="http://schemas.microsoft.com/office/drawing/2014/main" id="{EAB45F3F-7BFD-484D-A134-7886CBEB450E}"/>
              </a:ext>
            </a:extLst>
          </p:cNvPr>
          <p:cNvSpPr txBox="1"/>
          <p:nvPr/>
        </p:nvSpPr>
        <p:spPr>
          <a:xfrm>
            <a:off x="666000" y="1384663"/>
            <a:ext cx="11234263" cy="246221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1400" b="1" dirty="0">
                <a:solidFill>
                  <a:schemeClr val="tx1"/>
                </a:solidFill>
              </a:rPr>
              <a:t>§ 109 ZP</a:t>
            </a:r>
          </a:p>
          <a:p>
            <a:r>
              <a:rPr lang="cs-CZ" sz="1400" dirty="0">
                <a:solidFill>
                  <a:schemeClr val="tx1"/>
                </a:solidFill>
              </a:rPr>
              <a:t>(3) Plat je </a:t>
            </a:r>
            <a:r>
              <a:rPr lang="cs-CZ" sz="1400" b="1" dirty="0">
                <a:solidFill>
                  <a:schemeClr val="tx1"/>
                </a:solidFill>
              </a:rPr>
              <a:t>peněžité plnění </a:t>
            </a:r>
            <a:r>
              <a:rPr lang="cs-CZ" sz="1400" dirty="0">
                <a:solidFill>
                  <a:schemeClr val="tx1"/>
                </a:solidFill>
              </a:rPr>
              <a:t>poskytované za práci zaměstnanci zaměstnavatelem, kterým je </a:t>
            </a:r>
          </a:p>
          <a:p>
            <a:r>
              <a:rPr lang="cs-CZ" sz="1400" dirty="0">
                <a:solidFill>
                  <a:schemeClr val="tx1"/>
                </a:solidFill>
              </a:rPr>
              <a:t>a) stát, </a:t>
            </a:r>
          </a:p>
          <a:p>
            <a:r>
              <a:rPr lang="cs-CZ" sz="1400" dirty="0">
                <a:solidFill>
                  <a:schemeClr val="tx1"/>
                </a:solidFill>
              </a:rPr>
              <a:t>b) územní samosprávný celek, </a:t>
            </a:r>
          </a:p>
          <a:p>
            <a:r>
              <a:rPr lang="cs-CZ" sz="1400" dirty="0">
                <a:solidFill>
                  <a:schemeClr val="tx1"/>
                </a:solidFill>
              </a:rPr>
              <a:t>c) státní fond, </a:t>
            </a:r>
          </a:p>
          <a:p>
            <a:r>
              <a:rPr lang="cs-CZ" sz="1400" dirty="0">
                <a:solidFill>
                  <a:schemeClr val="tx1"/>
                </a:solidFill>
              </a:rPr>
              <a:t>d) příspěvková organizace, jejíž náklady na platy a odměny za pracovní pohotovost jsou plně zabezpečovány z příspěvku na provoz poskytovaného z rozpočtu zřizovatele nebo z úhrad podle zvláštních právních předpisů, </a:t>
            </a:r>
          </a:p>
          <a:p>
            <a:r>
              <a:rPr lang="cs-CZ" sz="1400" dirty="0">
                <a:solidFill>
                  <a:schemeClr val="tx1"/>
                </a:solidFill>
              </a:rPr>
              <a:t>e) školská právnická osoba zřízená Ministerstvem školství, mládeže a tělovýchovy, krajem, obcí nebo dobrovolným svazkem obcí podle školského zákona, nebo </a:t>
            </a:r>
          </a:p>
          <a:p>
            <a:r>
              <a:rPr lang="cs-CZ" sz="1400" dirty="0">
                <a:solidFill>
                  <a:schemeClr val="tx1"/>
                </a:solidFill>
              </a:rPr>
              <a:t>f) regionální rada regionu soudržnosti,</a:t>
            </a:r>
          </a:p>
          <a:p>
            <a:r>
              <a:rPr lang="cs-CZ" sz="1400" dirty="0">
                <a:solidFill>
                  <a:schemeClr val="tx1"/>
                </a:solidFill>
              </a:rPr>
              <a:t>	s výjimkou peněžitého plnění poskytovaného občanům cizích států s místem výkonu práce mimo území České republiky.</a:t>
            </a:r>
          </a:p>
        </p:txBody>
      </p:sp>
      <p:graphicFrame>
        <p:nvGraphicFramePr>
          <p:cNvPr id="6" name="Diagram 5">
            <a:extLst>
              <a:ext uri="{FF2B5EF4-FFF2-40B4-BE49-F238E27FC236}">
                <a16:creationId xmlns:a16="http://schemas.microsoft.com/office/drawing/2014/main" id="{81811A4C-C3E5-45CE-A18A-44E9E3A9D930}"/>
              </a:ext>
            </a:extLst>
          </p:cNvPr>
          <p:cNvGraphicFramePr/>
          <p:nvPr/>
        </p:nvGraphicFramePr>
        <p:xfrm>
          <a:off x="2082800" y="3931413"/>
          <a:ext cx="8026400" cy="2593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9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50D8A8-5A9C-439A-A634-6FA857FE3451}"/>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AA37815F-CC15-44FE-BB63-192C181A133F}"/>
              </a:ext>
            </a:extLst>
          </p:cNvPr>
          <p:cNvSpPr>
            <a:spLocks noGrp="1"/>
          </p:cNvSpPr>
          <p:nvPr>
            <p:ph type="title"/>
          </p:nvPr>
        </p:nvSpPr>
        <p:spPr/>
        <p:txBody>
          <a:bodyPr/>
          <a:lstStyle/>
          <a:p>
            <a:r>
              <a:rPr lang="cs-CZ" dirty="0">
                <a:latin typeface="Muni Bold" panose="00000500000000000000" pitchFamily="50" charset="-18"/>
              </a:rPr>
              <a:t>Plat</a:t>
            </a:r>
          </a:p>
        </p:txBody>
      </p:sp>
      <p:sp>
        <p:nvSpPr>
          <p:cNvPr id="5" name="Zástupný symbol pro obsah 4">
            <a:extLst>
              <a:ext uri="{FF2B5EF4-FFF2-40B4-BE49-F238E27FC236}">
                <a16:creationId xmlns:a16="http://schemas.microsoft.com/office/drawing/2014/main" id="{F7A38513-89A2-4C39-96B4-F8384312E73B}"/>
              </a:ext>
            </a:extLst>
          </p:cNvPr>
          <p:cNvSpPr>
            <a:spLocks noGrp="1"/>
          </p:cNvSpPr>
          <p:nvPr>
            <p:ph idx="1"/>
          </p:nvPr>
        </p:nvSpPr>
        <p:spPr/>
        <p:txBody>
          <a:bodyPr/>
          <a:lstStyle/>
          <a:p>
            <a:r>
              <a:rPr lang="cs-CZ" sz="2000" b="1" dirty="0">
                <a:solidFill>
                  <a:srgbClr val="0000DC"/>
                </a:solidFill>
              </a:rPr>
              <a:t>určuje zaměstnavatel </a:t>
            </a:r>
            <a:r>
              <a:rPr lang="cs-CZ" sz="2000" dirty="0"/>
              <a:t>podle</a:t>
            </a:r>
          </a:p>
          <a:p>
            <a:endParaRPr lang="cs-CZ" sz="2000" dirty="0"/>
          </a:p>
          <a:p>
            <a:endParaRPr lang="cs-CZ" sz="2000" dirty="0"/>
          </a:p>
          <a:p>
            <a:endParaRPr lang="cs-CZ" sz="2000" dirty="0"/>
          </a:p>
          <a:p>
            <a:endParaRPr lang="cs-CZ" sz="2000" dirty="0"/>
          </a:p>
          <a:p>
            <a:endParaRPr lang="cs-CZ" sz="2000" dirty="0"/>
          </a:p>
          <a:p>
            <a:endParaRPr lang="cs-CZ" sz="2000" dirty="0"/>
          </a:p>
        </p:txBody>
      </p:sp>
      <p:graphicFrame>
        <p:nvGraphicFramePr>
          <p:cNvPr id="6" name="Diagram 5">
            <a:extLst>
              <a:ext uri="{FF2B5EF4-FFF2-40B4-BE49-F238E27FC236}">
                <a16:creationId xmlns:a16="http://schemas.microsoft.com/office/drawing/2014/main" id="{4480FA09-7E17-4326-8397-2766D2F1B53A}"/>
              </a:ext>
            </a:extLst>
          </p:cNvPr>
          <p:cNvGraphicFramePr/>
          <p:nvPr/>
        </p:nvGraphicFramePr>
        <p:xfrm>
          <a:off x="1027253" y="2201779"/>
          <a:ext cx="10444747" cy="1702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26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50D8A8-5A9C-439A-A634-6FA857FE3451}"/>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AA37815F-CC15-44FE-BB63-192C181A133F}"/>
              </a:ext>
            </a:extLst>
          </p:cNvPr>
          <p:cNvSpPr>
            <a:spLocks noGrp="1"/>
          </p:cNvSpPr>
          <p:nvPr>
            <p:ph type="title"/>
          </p:nvPr>
        </p:nvSpPr>
        <p:spPr/>
        <p:txBody>
          <a:bodyPr/>
          <a:lstStyle/>
          <a:p>
            <a:r>
              <a:rPr lang="cs-CZ" dirty="0">
                <a:latin typeface="Muni Bold" panose="00000500000000000000" pitchFamily="50" charset="-18"/>
              </a:rPr>
              <a:t>Plat</a:t>
            </a:r>
          </a:p>
        </p:txBody>
      </p:sp>
      <p:sp>
        <p:nvSpPr>
          <p:cNvPr id="5" name="Zástupný symbol pro obsah 4">
            <a:extLst>
              <a:ext uri="{FF2B5EF4-FFF2-40B4-BE49-F238E27FC236}">
                <a16:creationId xmlns:a16="http://schemas.microsoft.com/office/drawing/2014/main" id="{F7A38513-89A2-4C39-96B4-F8384312E73B}"/>
              </a:ext>
            </a:extLst>
          </p:cNvPr>
          <p:cNvSpPr>
            <a:spLocks noGrp="1"/>
          </p:cNvSpPr>
          <p:nvPr>
            <p:ph idx="1"/>
          </p:nvPr>
        </p:nvSpPr>
        <p:spPr/>
        <p:txBody>
          <a:bodyPr/>
          <a:lstStyle/>
          <a:p>
            <a:pPr marL="72000" indent="0">
              <a:buNone/>
            </a:pPr>
            <a:endParaRPr lang="cs-CZ" dirty="0"/>
          </a:p>
          <a:p>
            <a:pPr marL="72000" indent="0" algn="ctr">
              <a:buNone/>
            </a:pPr>
            <a:r>
              <a:rPr lang="cs-CZ" dirty="0"/>
              <a:t>Pojmy:</a:t>
            </a:r>
          </a:p>
          <a:p>
            <a:pPr marL="72000" indent="0" algn="ctr">
              <a:buNone/>
            </a:pPr>
            <a:r>
              <a:rPr lang="cs-CZ" dirty="0">
                <a:latin typeface="Muni" panose="00000500000000000000" pitchFamily="2" charset="-18"/>
              </a:rPr>
              <a:t>platový tarif</a:t>
            </a:r>
            <a:r>
              <a:rPr lang="cs-CZ" dirty="0"/>
              <a:t>, </a:t>
            </a:r>
          </a:p>
          <a:p>
            <a:pPr marL="72000" indent="0" algn="ctr">
              <a:buNone/>
            </a:pPr>
            <a:r>
              <a:rPr lang="cs-CZ" dirty="0">
                <a:latin typeface="Muni" panose="00000500000000000000" pitchFamily="2" charset="-18"/>
              </a:rPr>
              <a:t>platová třída</a:t>
            </a:r>
            <a:r>
              <a:rPr lang="cs-CZ" dirty="0"/>
              <a:t> a </a:t>
            </a:r>
          </a:p>
          <a:p>
            <a:pPr marL="72000" indent="0" algn="ctr">
              <a:buNone/>
            </a:pPr>
            <a:r>
              <a:rPr lang="cs-CZ" dirty="0">
                <a:latin typeface="Muni" panose="00000500000000000000" pitchFamily="2" charset="-18"/>
              </a:rPr>
              <a:t>platový stupeň</a:t>
            </a:r>
            <a:r>
              <a:rPr lang="cs-CZ" dirty="0"/>
              <a:t>.</a:t>
            </a:r>
          </a:p>
        </p:txBody>
      </p:sp>
    </p:spTree>
    <p:extLst>
      <p:ext uri="{BB962C8B-B14F-4D97-AF65-F5344CB8AC3E}">
        <p14:creationId xmlns:p14="http://schemas.microsoft.com/office/powerpoint/2010/main" val="9876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p:cTn id="2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50D8A8-5A9C-439A-A634-6FA857FE3451}"/>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AA37815F-CC15-44FE-BB63-192C181A133F}"/>
              </a:ext>
            </a:extLst>
          </p:cNvPr>
          <p:cNvSpPr>
            <a:spLocks noGrp="1"/>
          </p:cNvSpPr>
          <p:nvPr>
            <p:ph type="title"/>
          </p:nvPr>
        </p:nvSpPr>
        <p:spPr/>
        <p:txBody>
          <a:bodyPr/>
          <a:lstStyle/>
          <a:p>
            <a:r>
              <a:rPr lang="cs-CZ" dirty="0">
                <a:latin typeface="Muni Bold" panose="00000500000000000000" pitchFamily="50" charset="-18"/>
              </a:rPr>
              <a:t>Plat</a:t>
            </a:r>
          </a:p>
        </p:txBody>
      </p:sp>
      <p:sp>
        <p:nvSpPr>
          <p:cNvPr id="5" name="Zástupný symbol pro obsah 4">
            <a:extLst>
              <a:ext uri="{FF2B5EF4-FFF2-40B4-BE49-F238E27FC236}">
                <a16:creationId xmlns:a16="http://schemas.microsoft.com/office/drawing/2014/main" id="{F7A38513-89A2-4C39-96B4-F8384312E73B}"/>
              </a:ext>
            </a:extLst>
          </p:cNvPr>
          <p:cNvSpPr>
            <a:spLocks noGrp="1"/>
          </p:cNvSpPr>
          <p:nvPr>
            <p:ph idx="1"/>
          </p:nvPr>
        </p:nvSpPr>
        <p:spPr/>
        <p:txBody>
          <a:bodyPr/>
          <a:lstStyle/>
          <a:p>
            <a:pPr algn="just"/>
            <a:r>
              <a:rPr lang="cs-CZ" sz="2400" dirty="0"/>
              <a:t>zaměstnanci přísluší </a:t>
            </a:r>
            <a:r>
              <a:rPr lang="cs-CZ" sz="2400" b="1" dirty="0">
                <a:solidFill>
                  <a:srgbClr val="0000DC"/>
                </a:solidFill>
              </a:rPr>
              <a:t>platový tarif</a:t>
            </a:r>
            <a:r>
              <a:rPr lang="cs-CZ" sz="2400" dirty="0"/>
              <a:t> stanovený pro </a:t>
            </a:r>
            <a:r>
              <a:rPr lang="cs-CZ" sz="2400" b="1" dirty="0">
                <a:solidFill>
                  <a:srgbClr val="0000DC"/>
                </a:solidFill>
              </a:rPr>
              <a:t>platovou třídu </a:t>
            </a:r>
            <a:r>
              <a:rPr lang="cs-CZ" sz="2400" dirty="0"/>
              <a:t>a </a:t>
            </a:r>
            <a:r>
              <a:rPr lang="cs-CZ" sz="2400" b="1" dirty="0">
                <a:solidFill>
                  <a:srgbClr val="0000DC"/>
                </a:solidFill>
              </a:rPr>
              <a:t>platový stupeň</a:t>
            </a:r>
            <a:r>
              <a:rPr lang="cs-CZ" sz="2400" dirty="0"/>
              <a:t>, do kterých je </a:t>
            </a:r>
            <a:r>
              <a:rPr lang="cs-CZ" sz="2400" b="1" dirty="0">
                <a:solidFill>
                  <a:srgbClr val="0000DC"/>
                </a:solidFill>
              </a:rPr>
              <a:t>zaměstnavatelem</a:t>
            </a:r>
            <a:r>
              <a:rPr lang="cs-CZ" sz="2400" dirty="0"/>
              <a:t> </a:t>
            </a:r>
            <a:r>
              <a:rPr lang="cs-CZ" sz="2400" b="1" dirty="0">
                <a:solidFill>
                  <a:srgbClr val="0000DC"/>
                </a:solidFill>
              </a:rPr>
              <a:t>zařazen</a:t>
            </a:r>
          </a:p>
          <a:p>
            <a:pPr marL="72000" indent="0">
              <a:buNone/>
            </a:pPr>
            <a:endParaRPr lang="cs-CZ" dirty="0"/>
          </a:p>
        </p:txBody>
      </p:sp>
      <p:graphicFrame>
        <p:nvGraphicFramePr>
          <p:cNvPr id="2" name="Diagram 1">
            <a:extLst>
              <a:ext uri="{FF2B5EF4-FFF2-40B4-BE49-F238E27FC236}">
                <a16:creationId xmlns:a16="http://schemas.microsoft.com/office/drawing/2014/main" id="{1E68EAD8-E489-4CF3-9AFF-F924F79E9026}"/>
              </a:ext>
            </a:extLst>
          </p:cNvPr>
          <p:cNvGraphicFramePr/>
          <p:nvPr/>
        </p:nvGraphicFramePr>
        <p:xfrm>
          <a:off x="578518" y="1692002"/>
          <a:ext cx="10893482" cy="562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0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50D8A8-5A9C-439A-A634-6FA857FE3451}"/>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AA37815F-CC15-44FE-BB63-192C181A133F}"/>
              </a:ext>
            </a:extLst>
          </p:cNvPr>
          <p:cNvSpPr>
            <a:spLocks noGrp="1"/>
          </p:cNvSpPr>
          <p:nvPr>
            <p:ph type="title"/>
          </p:nvPr>
        </p:nvSpPr>
        <p:spPr/>
        <p:txBody>
          <a:bodyPr/>
          <a:lstStyle/>
          <a:p>
            <a:r>
              <a:rPr lang="cs-CZ" dirty="0">
                <a:latin typeface="Muni Bold" panose="00000500000000000000" pitchFamily="50" charset="-18"/>
              </a:rPr>
              <a:t>Platový výměr (§ 136 ZP)</a:t>
            </a:r>
          </a:p>
        </p:txBody>
      </p:sp>
      <p:graphicFrame>
        <p:nvGraphicFramePr>
          <p:cNvPr id="2" name="Zástupný symbol pro obsah 1">
            <a:extLst>
              <a:ext uri="{FF2B5EF4-FFF2-40B4-BE49-F238E27FC236}">
                <a16:creationId xmlns:a16="http://schemas.microsoft.com/office/drawing/2014/main" id="{07EA0D3B-F47A-4AB9-A2A4-15BAE8306C2E}"/>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88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BA9C343-7966-49D2-A02F-91AA9B82CFCD}"/>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6E494033-41D5-4FCB-812C-CFA51B9D70C5}"/>
              </a:ext>
            </a:extLst>
          </p:cNvPr>
          <p:cNvSpPr>
            <a:spLocks noGrp="1"/>
          </p:cNvSpPr>
          <p:nvPr>
            <p:ph type="title"/>
          </p:nvPr>
        </p:nvSpPr>
        <p:spPr/>
        <p:txBody>
          <a:bodyPr/>
          <a:lstStyle/>
          <a:p>
            <a:r>
              <a:rPr lang="cs-CZ" dirty="0">
                <a:latin typeface="Muni Bold" panose="00000500000000000000" pitchFamily="50" charset="-18"/>
              </a:rPr>
              <a:t>Rozvázání pracovního poměru</a:t>
            </a:r>
          </a:p>
        </p:txBody>
      </p:sp>
      <p:graphicFrame>
        <p:nvGraphicFramePr>
          <p:cNvPr id="7" name="Zástupný symbol pro obsah 6">
            <a:extLst>
              <a:ext uri="{FF2B5EF4-FFF2-40B4-BE49-F238E27FC236}">
                <a16:creationId xmlns:a16="http://schemas.microsoft.com/office/drawing/2014/main" id="{D3467D3F-1771-4B7E-845D-BAC1C8D26CC2}"/>
              </a:ext>
            </a:extLst>
          </p:cNvPr>
          <p:cNvGraphicFramePr>
            <a:graphicFrameLocks noGrp="1"/>
          </p:cNvGraphicFramePr>
          <p:nvPr>
            <p:ph idx="1"/>
          </p:nvPr>
        </p:nvGraphicFramePr>
        <p:xfrm>
          <a:off x="720725" y="1692274"/>
          <a:ext cx="10752138" cy="4171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1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3FDC5A1-F9B5-4A98-9370-47E291D7447B}"/>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F1D7ACE6-F8BB-4C15-874F-33F463461FA1}"/>
              </a:ext>
            </a:extLst>
          </p:cNvPr>
          <p:cNvSpPr>
            <a:spLocks noGrp="1"/>
          </p:cNvSpPr>
          <p:nvPr>
            <p:ph type="title"/>
          </p:nvPr>
        </p:nvSpPr>
        <p:spPr/>
        <p:txBody>
          <a:bodyPr/>
          <a:lstStyle/>
          <a:p>
            <a:r>
              <a:rPr lang="cs-CZ" dirty="0">
                <a:latin typeface="Muni Bold" panose="00000500000000000000" pitchFamily="50" charset="-18"/>
              </a:rPr>
              <a:t>Skončení pracovního poměru</a:t>
            </a:r>
          </a:p>
        </p:txBody>
      </p:sp>
      <p:graphicFrame>
        <p:nvGraphicFramePr>
          <p:cNvPr id="7" name="Zástupný symbol pro obsah 6">
            <a:extLst>
              <a:ext uri="{FF2B5EF4-FFF2-40B4-BE49-F238E27FC236}">
                <a16:creationId xmlns:a16="http://schemas.microsoft.com/office/drawing/2014/main" id="{AFBA6445-0DFB-4B66-B978-FDCE9A944034}"/>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5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3FDC5A1-F9B5-4A98-9370-47E291D7447B}"/>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F1D7ACE6-F8BB-4C15-874F-33F463461FA1}"/>
              </a:ext>
            </a:extLst>
          </p:cNvPr>
          <p:cNvSpPr>
            <a:spLocks noGrp="1"/>
          </p:cNvSpPr>
          <p:nvPr>
            <p:ph type="title"/>
          </p:nvPr>
        </p:nvSpPr>
        <p:spPr/>
        <p:txBody>
          <a:bodyPr/>
          <a:lstStyle/>
          <a:p>
            <a:r>
              <a:rPr lang="cs-CZ" dirty="0">
                <a:latin typeface="Muni Bold" panose="00000500000000000000" pitchFamily="50" charset="-18"/>
              </a:rPr>
              <a:t>Skončení pracovního poměru</a:t>
            </a:r>
          </a:p>
        </p:txBody>
      </p:sp>
      <p:graphicFrame>
        <p:nvGraphicFramePr>
          <p:cNvPr id="7" name="Zástupný symbol pro obsah 6">
            <a:extLst>
              <a:ext uri="{FF2B5EF4-FFF2-40B4-BE49-F238E27FC236}">
                <a16:creationId xmlns:a16="http://schemas.microsoft.com/office/drawing/2014/main" id="{AFBA6445-0DFB-4B66-B978-FDCE9A944034}"/>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42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3FDC5A1-F9B5-4A98-9370-47E291D7447B}"/>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F1D7ACE6-F8BB-4C15-874F-33F463461FA1}"/>
              </a:ext>
            </a:extLst>
          </p:cNvPr>
          <p:cNvSpPr>
            <a:spLocks noGrp="1"/>
          </p:cNvSpPr>
          <p:nvPr>
            <p:ph type="title"/>
          </p:nvPr>
        </p:nvSpPr>
        <p:spPr/>
        <p:txBody>
          <a:bodyPr/>
          <a:lstStyle/>
          <a:p>
            <a:r>
              <a:rPr lang="cs-CZ" dirty="0">
                <a:latin typeface="Muni Bold" panose="00000500000000000000" pitchFamily="50" charset="-18"/>
              </a:rPr>
              <a:t>Zánik pracovního poměru</a:t>
            </a:r>
          </a:p>
        </p:txBody>
      </p:sp>
      <p:graphicFrame>
        <p:nvGraphicFramePr>
          <p:cNvPr id="7" name="Zástupný symbol pro obsah 6">
            <a:extLst>
              <a:ext uri="{FF2B5EF4-FFF2-40B4-BE49-F238E27FC236}">
                <a16:creationId xmlns:a16="http://schemas.microsoft.com/office/drawing/2014/main" id="{AFBA6445-0DFB-4B66-B978-FDCE9A944034}"/>
              </a:ext>
            </a:extLst>
          </p:cNvPr>
          <p:cNvGraphicFramePr>
            <a:graphicFrameLocks noGrp="1"/>
          </p:cNvGraphicFramePr>
          <p:nvPr>
            <p:ph idx="1"/>
          </p:nvPr>
        </p:nvGraphicFramePr>
        <p:xfrm>
          <a:off x="719931" y="1358899"/>
          <a:ext cx="10962988" cy="271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ovéPole 4">
            <a:extLst>
              <a:ext uri="{FF2B5EF4-FFF2-40B4-BE49-F238E27FC236}">
                <a16:creationId xmlns:a16="http://schemas.microsoft.com/office/drawing/2014/main" id="{DF2D858C-B1A4-45EE-B8D8-63EDD01A778F}"/>
              </a:ext>
            </a:extLst>
          </p:cNvPr>
          <p:cNvSpPr txBox="1"/>
          <p:nvPr/>
        </p:nvSpPr>
        <p:spPr>
          <a:xfrm>
            <a:off x="719932" y="4497283"/>
            <a:ext cx="1096298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cs-CZ" sz="1200" b="1" dirty="0"/>
              <a:t>§ 342 ZP</a:t>
            </a:r>
          </a:p>
          <a:p>
            <a:pPr algn="just">
              <a:buNone/>
            </a:pPr>
            <a:r>
              <a:rPr lang="cs-CZ" sz="1200" dirty="0"/>
              <a:t>(1) Smrtí fyzické osoby, která je zaměstnavatelem, základní pracovněprávní vztah </a:t>
            </a:r>
            <a:r>
              <a:rPr lang="cs-CZ" sz="1200" b="1" dirty="0"/>
              <a:t>zaniká</a:t>
            </a:r>
            <a:r>
              <a:rPr lang="cs-CZ" sz="1200" dirty="0"/>
              <a:t> (§ 48 odst. 4); </a:t>
            </a:r>
            <a:r>
              <a:rPr lang="cs-CZ" sz="1200" b="1" u="sng" dirty="0"/>
              <a:t>to neplatí při pokračování v živnosti</a:t>
            </a:r>
            <a:r>
              <a:rPr lang="cs-CZ" sz="1200" b="1" dirty="0">
                <a:solidFill>
                  <a:srgbClr val="FF0000"/>
                </a:solidFill>
              </a:rPr>
              <a:t>. </a:t>
            </a:r>
            <a:r>
              <a:rPr lang="cs-CZ" sz="1200" dirty="0"/>
              <a:t>Nehodlá-li oprávněná osoba v živnosti podle § 13 odst. 1 písm. b), c) a e) živnostenského zákona nebo pokračování v poskytování zdravotních služeb podle zákona o zdravotních službách pokračovat, zaniká základní pracovněprávní vztah marným uplynutím lhůty 3 měsíců ode dne smrti zaměstnavatele</a:t>
            </a:r>
          </a:p>
        </p:txBody>
      </p:sp>
    </p:spTree>
    <p:extLst>
      <p:ext uri="{BB962C8B-B14F-4D97-AF65-F5344CB8AC3E}">
        <p14:creationId xmlns:p14="http://schemas.microsoft.com/office/powerpoint/2010/main" val="29824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319BA4F-FB52-4561-A6C3-8D4F7A589C1F}"/>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469A8025-8BCF-4ECA-9C36-57E6AD977FC1}"/>
              </a:ext>
            </a:extLst>
          </p:cNvPr>
          <p:cNvSpPr>
            <a:spLocks noGrp="1"/>
          </p:cNvSpPr>
          <p:nvPr>
            <p:ph type="title"/>
          </p:nvPr>
        </p:nvSpPr>
        <p:spPr/>
        <p:txBody>
          <a:bodyPr/>
          <a:lstStyle/>
          <a:p>
            <a:r>
              <a:rPr lang="cs-CZ" dirty="0">
                <a:latin typeface="Muni Bold" panose="00000500000000000000" pitchFamily="50" charset="-18"/>
              </a:rPr>
              <a:t>Rozvázání pracovního poměru</a:t>
            </a:r>
          </a:p>
        </p:txBody>
      </p:sp>
      <p:graphicFrame>
        <p:nvGraphicFramePr>
          <p:cNvPr id="6" name="Zástupný obsah 5">
            <a:extLst>
              <a:ext uri="{FF2B5EF4-FFF2-40B4-BE49-F238E27FC236}">
                <a16:creationId xmlns:a16="http://schemas.microsoft.com/office/drawing/2014/main" id="{4E4B1EFC-4F8C-452A-B308-A42719C8DE83}"/>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6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uni Bold" panose="00000500000000000000" pitchFamily="50" charset="-18"/>
              </a:rPr>
              <a:t>Vývoj pracovního práva</a:t>
            </a:r>
            <a:endParaRPr lang="cs-CZ" dirty="0">
              <a:latin typeface="Muni Bold" panose="00000500000000000000" pitchFamily="50" charset="-18"/>
            </a:endParaRPr>
          </a:p>
        </p:txBody>
      </p:sp>
      <p:sp>
        <p:nvSpPr>
          <p:cNvPr id="3" name="Zástupný symbol pro obsah 2"/>
          <p:cNvSpPr>
            <a:spLocks noGrp="1"/>
          </p:cNvSpPr>
          <p:nvPr>
            <p:ph idx="1"/>
          </p:nvPr>
        </p:nvSpPr>
        <p:spPr>
          <a:xfrm>
            <a:off x="720000" y="2124348"/>
            <a:ext cx="10823251" cy="3273152"/>
          </a:xfrm>
        </p:spPr>
        <p:txBody>
          <a:bodyPr/>
          <a:lstStyle/>
          <a:p>
            <a:pPr>
              <a:lnSpc>
                <a:spcPct val="100000"/>
              </a:lnSpc>
              <a:spcAft>
                <a:spcPts val="0"/>
              </a:spcAft>
              <a:buClr>
                <a:srgbClr val="0000DC"/>
              </a:buClr>
              <a:buFont typeface="Arial" panose="020B0604020202020204" pitchFamily="34" charset="0"/>
              <a:buChar char="−"/>
            </a:pPr>
            <a:r>
              <a:rPr lang="cs-CZ" sz="2600" dirty="0"/>
              <a:t>vývoj pracovního práva jako </a:t>
            </a:r>
            <a:r>
              <a:rPr lang="cs-CZ" sz="2600" b="1" dirty="0">
                <a:solidFill>
                  <a:srgbClr val="0000DC"/>
                </a:solidFill>
              </a:rPr>
              <a:t>ochranného zákonodárství</a:t>
            </a:r>
          </a:p>
          <a:p>
            <a:pPr>
              <a:lnSpc>
                <a:spcPct val="100000"/>
              </a:lnSpc>
              <a:spcBef>
                <a:spcPts val="2400"/>
              </a:spcBef>
              <a:spcAft>
                <a:spcPts val="0"/>
              </a:spcAft>
              <a:buClr>
                <a:srgbClr val="0000DC"/>
              </a:buClr>
              <a:buFont typeface="Arial" panose="020B0604020202020204" pitchFamily="34" charset="0"/>
              <a:buChar char="−"/>
            </a:pPr>
            <a:r>
              <a:rPr lang="cs-CZ" dirty="0"/>
              <a:t>pracovní doba, pracovní přestávky, práce v noci nebo práce dětí</a:t>
            </a:r>
          </a:p>
          <a:p>
            <a:pPr>
              <a:lnSpc>
                <a:spcPct val="100000"/>
              </a:lnSpc>
              <a:spcBef>
                <a:spcPts val="300"/>
              </a:spcBef>
              <a:spcAft>
                <a:spcPts val="0"/>
              </a:spcAft>
              <a:buClr>
                <a:srgbClr val="0000DC"/>
              </a:buClr>
              <a:buFont typeface="Arial" panose="020B0604020202020204" pitchFamily="34" charset="0"/>
              <a:buChar char="−"/>
            </a:pPr>
            <a:r>
              <a:rPr lang="cs-CZ" dirty="0"/>
              <a:t>později také dovolená a minimální mzda</a:t>
            </a: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5</a:t>
            </a:fld>
            <a:endParaRPr lang="cs-CZ">
              <a:solidFill>
                <a:srgbClr val="000000"/>
              </a:solidFill>
            </a:endParaRPr>
          </a:p>
        </p:txBody>
      </p:sp>
    </p:spTree>
    <p:extLst>
      <p:ext uri="{BB962C8B-B14F-4D97-AF65-F5344CB8AC3E}">
        <p14:creationId xmlns:p14="http://schemas.microsoft.com/office/powerpoint/2010/main" val="40270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8829E2D-9FE3-41FA-A0D3-7DC655DCBC55}"/>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BBB23BD6-D443-4D58-98BC-B650F835A8A7}"/>
              </a:ext>
            </a:extLst>
          </p:cNvPr>
          <p:cNvSpPr>
            <a:spLocks noGrp="1"/>
          </p:cNvSpPr>
          <p:nvPr>
            <p:ph type="title"/>
          </p:nvPr>
        </p:nvSpPr>
        <p:spPr/>
        <p:txBody>
          <a:bodyPr/>
          <a:lstStyle/>
          <a:p>
            <a:pPr algn="just"/>
            <a:r>
              <a:rPr lang="cs-CZ" sz="2400" dirty="0">
                <a:latin typeface="Muni Bold" panose="00000500000000000000" pitchFamily="50" charset="-18"/>
              </a:rPr>
              <a:t>Zrušení pracovního poměru ve zkušební době</a:t>
            </a:r>
          </a:p>
        </p:txBody>
      </p:sp>
      <p:graphicFrame>
        <p:nvGraphicFramePr>
          <p:cNvPr id="6" name="Zástupný obsah 5">
            <a:extLst>
              <a:ext uri="{FF2B5EF4-FFF2-40B4-BE49-F238E27FC236}">
                <a16:creationId xmlns:a16="http://schemas.microsoft.com/office/drawing/2014/main" id="{65AE20A5-4BC7-41C6-90FB-C54A6BEC3A00}"/>
              </a:ext>
            </a:extLst>
          </p:cNvPr>
          <p:cNvGraphicFramePr>
            <a:graphicFrameLocks noGrp="1"/>
          </p:cNvGraphicFramePr>
          <p:nvPr>
            <p:ph idx="1"/>
          </p:nvPr>
        </p:nvGraphicFramePr>
        <p:xfrm>
          <a:off x="243052" y="1792477"/>
          <a:ext cx="11630499" cy="4908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0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775BAA3-894C-4D5B-911D-6DF7E82EDB41}"/>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9724A102-0288-4603-B30F-12552E18D2CE}"/>
              </a:ext>
            </a:extLst>
          </p:cNvPr>
          <p:cNvSpPr>
            <a:spLocks noGrp="1"/>
          </p:cNvSpPr>
          <p:nvPr>
            <p:ph type="title"/>
          </p:nvPr>
        </p:nvSpPr>
        <p:spPr/>
        <p:txBody>
          <a:bodyPr/>
          <a:lstStyle/>
          <a:p>
            <a:r>
              <a:rPr lang="cs-CZ" sz="3200" dirty="0">
                <a:latin typeface="Muni Bold" panose="00000500000000000000" pitchFamily="50" charset="-18"/>
              </a:rPr>
              <a:t>Dohoda o rozvázání pracovního poměru</a:t>
            </a:r>
          </a:p>
        </p:txBody>
      </p:sp>
      <p:graphicFrame>
        <p:nvGraphicFramePr>
          <p:cNvPr id="6" name="Zástupný obsah 5">
            <a:extLst>
              <a:ext uri="{FF2B5EF4-FFF2-40B4-BE49-F238E27FC236}">
                <a16:creationId xmlns:a16="http://schemas.microsoft.com/office/drawing/2014/main" id="{374F98AC-3EA6-4D07-BF88-F936F3FF1575}"/>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65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B5EC5A4-B6D6-4FC2-B215-D324076E3048}"/>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7E025139-4A36-4154-A4A0-FD9627707A85}"/>
              </a:ext>
            </a:extLst>
          </p:cNvPr>
          <p:cNvSpPr>
            <a:spLocks noGrp="1"/>
          </p:cNvSpPr>
          <p:nvPr>
            <p:ph type="title"/>
          </p:nvPr>
        </p:nvSpPr>
        <p:spPr/>
        <p:txBody>
          <a:bodyPr/>
          <a:lstStyle/>
          <a:p>
            <a:r>
              <a:rPr lang="cs-CZ" dirty="0">
                <a:latin typeface="Muni Bold" panose="00000500000000000000" pitchFamily="50" charset="-18"/>
              </a:rPr>
              <a:t>Výpověď</a:t>
            </a:r>
          </a:p>
        </p:txBody>
      </p:sp>
      <p:sp>
        <p:nvSpPr>
          <p:cNvPr id="5" name="Zástupný obsah 4">
            <a:extLst>
              <a:ext uri="{FF2B5EF4-FFF2-40B4-BE49-F238E27FC236}">
                <a16:creationId xmlns:a16="http://schemas.microsoft.com/office/drawing/2014/main" id="{00D525F7-466B-4CC1-937A-F7ADEA298997}"/>
              </a:ext>
            </a:extLst>
          </p:cNvPr>
          <p:cNvSpPr>
            <a:spLocks noGrp="1"/>
          </p:cNvSpPr>
          <p:nvPr>
            <p:ph idx="1"/>
          </p:nvPr>
        </p:nvSpPr>
        <p:spPr/>
        <p:txBody>
          <a:bodyPr/>
          <a:lstStyle/>
          <a:p>
            <a:endParaRPr lang="cs-CZ" b="1" dirty="0"/>
          </a:p>
          <a:p>
            <a:endParaRPr lang="cs-CZ" b="1" dirty="0"/>
          </a:p>
          <a:p>
            <a:endParaRPr lang="cs-CZ" b="1" dirty="0"/>
          </a:p>
          <a:p>
            <a:endParaRPr lang="cs-CZ" b="1" dirty="0"/>
          </a:p>
          <a:p>
            <a:pPr marL="72000" indent="0">
              <a:buNone/>
            </a:pPr>
            <a:r>
              <a:rPr lang="cs-CZ" b="1" dirty="0"/>
              <a:t>Lze výpověď odvolat?</a:t>
            </a:r>
          </a:p>
          <a:p>
            <a:endParaRPr lang="cs-CZ" dirty="0"/>
          </a:p>
        </p:txBody>
      </p:sp>
      <p:pic>
        <p:nvPicPr>
          <p:cNvPr id="6" name="Picture 2" descr="Výsledek obrázku pro výpověď">
            <a:extLst>
              <a:ext uri="{FF2B5EF4-FFF2-40B4-BE49-F238E27FC236}">
                <a16:creationId xmlns:a16="http://schemas.microsoft.com/office/drawing/2014/main" id="{AD7D188B-D4BF-4A9B-A0DC-B511F3009BBD}"/>
              </a:ext>
            </a:extLst>
          </p:cNvPr>
          <p:cNvPicPr>
            <a:picLocks noChangeAspect="1" noChangeArrowheads="1"/>
          </p:cNvPicPr>
          <p:nvPr/>
        </p:nvPicPr>
        <p:blipFill>
          <a:blip r:embed="rId3" cstate="print"/>
          <a:srcRect/>
          <a:stretch>
            <a:fillRect/>
          </a:stretch>
        </p:blipFill>
        <p:spPr bwMode="auto">
          <a:xfrm>
            <a:off x="9864760" y="235999"/>
            <a:ext cx="1890770" cy="1419578"/>
          </a:xfrm>
          <a:prstGeom prst="rect">
            <a:avLst/>
          </a:prstGeom>
          <a:noFill/>
        </p:spPr>
      </p:pic>
      <p:sp>
        <p:nvSpPr>
          <p:cNvPr id="7" name="TextovéPole 6">
            <a:extLst>
              <a:ext uri="{FF2B5EF4-FFF2-40B4-BE49-F238E27FC236}">
                <a16:creationId xmlns:a16="http://schemas.microsoft.com/office/drawing/2014/main" id="{2F1AB5D8-FE6D-472D-B60C-802AD5FF9CC2}"/>
              </a:ext>
            </a:extLst>
          </p:cNvPr>
          <p:cNvSpPr txBox="1"/>
          <p:nvPr/>
        </p:nvSpPr>
        <p:spPr>
          <a:xfrm>
            <a:off x="719400" y="4996198"/>
            <a:ext cx="1087963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cs-CZ" sz="2000" b="1" i="0" dirty="0">
                <a:solidFill>
                  <a:schemeClr val="tx1"/>
                </a:solidFill>
                <a:effectLst/>
                <a:latin typeface="Arial" panose="020B0604020202020204" pitchFamily="34" charset="0"/>
              </a:rPr>
              <a:t>§ 50 ZP</a:t>
            </a:r>
          </a:p>
          <a:p>
            <a:pPr algn="just"/>
            <a:r>
              <a:rPr lang="cs-CZ" sz="2000" i="0" dirty="0">
                <a:solidFill>
                  <a:schemeClr val="tx1"/>
                </a:solidFill>
                <a:effectLst/>
                <a:latin typeface="Arial" panose="020B0604020202020204" pitchFamily="34" charset="0"/>
              </a:rPr>
              <a:t>(5) Výpověď může být odvolána pouze </a:t>
            </a:r>
            <a:r>
              <a:rPr lang="cs-CZ" sz="2000" b="1" i="0" dirty="0">
                <a:solidFill>
                  <a:schemeClr val="tx1"/>
                </a:solidFill>
                <a:effectLst/>
                <a:latin typeface="Arial" panose="020B0604020202020204" pitchFamily="34" charset="0"/>
              </a:rPr>
              <a:t>se souhlasem druhé smluvní strany</a:t>
            </a:r>
            <a:r>
              <a:rPr lang="cs-CZ" sz="2000" i="0" dirty="0">
                <a:solidFill>
                  <a:schemeClr val="tx1"/>
                </a:solidFill>
                <a:effectLst/>
                <a:latin typeface="Arial" panose="020B0604020202020204" pitchFamily="34" charset="0"/>
              </a:rPr>
              <a:t>; odvolání výpovědi i souhlas s jejím odvoláním musí být </a:t>
            </a:r>
            <a:r>
              <a:rPr lang="cs-CZ" sz="2000" b="1" i="0" dirty="0">
                <a:solidFill>
                  <a:schemeClr val="tx1"/>
                </a:solidFill>
                <a:effectLst/>
                <a:latin typeface="Arial" panose="020B0604020202020204" pitchFamily="34" charset="0"/>
              </a:rPr>
              <a:t>písemné</a:t>
            </a:r>
            <a:r>
              <a:rPr lang="cs-CZ" sz="2000" i="0" dirty="0">
                <a:solidFill>
                  <a:schemeClr val="tx1"/>
                </a:solidFill>
                <a:effectLst/>
                <a:latin typeface="Arial" panose="020B0604020202020204" pitchFamily="34" charset="0"/>
              </a:rPr>
              <a:t>.</a:t>
            </a:r>
            <a:endParaRPr lang="cs-CZ" sz="2000" dirty="0">
              <a:solidFill>
                <a:schemeClr val="tx1"/>
              </a:solidFill>
            </a:endParaRPr>
          </a:p>
        </p:txBody>
      </p:sp>
      <p:sp>
        <p:nvSpPr>
          <p:cNvPr id="8" name="Nadpis 3">
            <a:extLst>
              <a:ext uri="{FF2B5EF4-FFF2-40B4-BE49-F238E27FC236}">
                <a16:creationId xmlns:a16="http://schemas.microsoft.com/office/drawing/2014/main" id="{B47EA6C8-0974-44FD-AD4D-9478632C2691}"/>
              </a:ext>
            </a:extLst>
          </p:cNvPr>
          <p:cNvSpPr txBox="1">
            <a:spLocks/>
          </p:cNvSpPr>
          <p:nvPr/>
        </p:nvSpPr>
        <p:spPr>
          <a:xfrm>
            <a:off x="5050584" y="-1865422"/>
            <a:ext cx="2345019" cy="6934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a:t>Výpověď</a:t>
            </a:r>
            <a:endParaRPr lang="cs-CZ" kern="0" dirty="0"/>
          </a:p>
        </p:txBody>
      </p:sp>
      <p:graphicFrame>
        <p:nvGraphicFramePr>
          <p:cNvPr id="11" name="Zástupný symbol pro obsah 1">
            <a:extLst>
              <a:ext uri="{FF2B5EF4-FFF2-40B4-BE49-F238E27FC236}">
                <a16:creationId xmlns:a16="http://schemas.microsoft.com/office/drawing/2014/main" id="{CB263EC5-7EAB-44BA-90F5-9267E6FC02FA}"/>
              </a:ext>
            </a:extLst>
          </p:cNvPr>
          <p:cNvGraphicFramePr>
            <a:graphicFrameLocks/>
          </p:cNvGraphicFramePr>
          <p:nvPr/>
        </p:nvGraphicFramePr>
        <p:xfrm>
          <a:off x="847155" y="1918344"/>
          <a:ext cx="10751875" cy="2331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11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1"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3DAF8A-0617-4992-98BF-44D74CA55D06}"/>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a:extLst>
              <a:ext uri="{FF2B5EF4-FFF2-40B4-BE49-F238E27FC236}">
                <a16:creationId xmlns:a16="http://schemas.microsoft.com/office/drawing/2014/main" id="{85B0AD39-7F90-48D3-A728-4786EB3DD30E}"/>
              </a:ext>
            </a:extLst>
          </p:cNvPr>
          <p:cNvSpPr>
            <a:spLocks noGrp="1"/>
          </p:cNvSpPr>
          <p:nvPr>
            <p:ph type="title"/>
          </p:nvPr>
        </p:nvSpPr>
        <p:spPr/>
        <p:txBody>
          <a:bodyPr/>
          <a:lstStyle/>
          <a:p>
            <a:r>
              <a:rPr lang="cs-CZ" dirty="0">
                <a:latin typeface="Muni Bold" panose="00000500000000000000" pitchFamily="50" charset="-18"/>
              </a:rPr>
              <a:t>Z jakého důvodu?</a:t>
            </a:r>
          </a:p>
        </p:txBody>
      </p:sp>
      <p:graphicFrame>
        <p:nvGraphicFramePr>
          <p:cNvPr id="7" name="Zástupný obsah 6">
            <a:extLst>
              <a:ext uri="{FF2B5EF4-FFF2-40B4-BE49-F238E27FC236}">
                <a16:creationId xmlns:a16="http://schemas.microsoft.com/office/drawing/2014/main" id="{D7948DCD-32D4-4909-ACAF-07A4C5731DAD}"/>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3E85545-0AF6-4C95-9B48-A9FA85BC86EF}"/>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B7F78AF0-5C15-4116-B6B5-0DE211E73BE0}"/>
              </a:ext>
            </a:extLst>
          </p:cNvPr>
          <p:cNvSpPr>
            <a:spLocks noGrp="1"/>
          </p:cNvSpPr>
          <p:nvPr>
            <p:ph type="title"/>
          </p:nvPr>
        </p:nvSpPr>
        <p:spPr/>
        <p:txBody>
          <a:bodyPr/>
          <a:lstStyle/>
          <a:p>
            <a:r>
              <a:rPr lang="cs-CZ" dirty="0">
                <a:latin typeface="Muni Bold" panose="00000500000000000000" pitchFamily="50" charset="-18"/>
              </a:rPr>
              <a:t>Výpovědní doba</a:t>
            </a:r>
          </a:p>
        </p:txBody>
      </p:sp>
      <p:sp>
        <p:nvSpPr>
          <p:cNvPr id="5" name="Zástupný obsah 4">
            <a:extLst>
              <a:ext uri="{FF2B5EF4-FFF2-40B4-BE49-F238E27FC236}">
                <a16:creationId xmlns:a16="http://schemas.microsoft.com/office/drawing/2014/main" id="{0B1F0502-93A6-457A-B123-E64DA468311A}"/>
              </a:ext>
            </a:extLst>
          </p:cNvPr>
          <p:cNvSpPr>
            <a:spLocks noGrp="1"/>
          </p:cNvSpPr>
          <p:nvPr>
            <p:ph idx="1"/>
          </p:nvPr>
        </p:nvSpPr>
        <p:spPr/>
        <p:txBody>
          <a:bodyPr/>
          <a:lstStyle/>
          <a:p>
            <a:endParaRPr lang="cs-CZ" dirty="0"/>
          </a:p>
          <a:p>
            <a:endParaRPr lang="cs-CZ" dirty="0"/>
          </a:p>
        </p:txBody>
      </p:sp>
      <p:graphicFrame>
        <p:nvGraphicFramePr>
          <p:cNvPr id="7" name="Diagram 6">
            <a:extLst>
              <a:ext uri="{FF2B5EF4-FFF2-40B4-BE49-F238E27FC236}">
                <a16:creationId xmlns:a16="http://schemas.microsoft.com/office/drawing/2014/main" id="{E64E0BD4-4588-423F-9CAD-942882FC566E}"/>
              </a:ext>
            </a:extLst>
          </p:cNvPr>
          <p:cNvGraphicFramePr/>
          <p:nvPr/>
        </p:nvGraphicFramePr>
        <p:xfrm>
          <a:off x="-1326776" y="1574666"/>
          <a:ext cx="10521741" cy="40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84FD733D-E4F4-4130-90E9-280243938571}"/>
              </a:ext>
            </a:extLst>
          </p:cNvPr>
          <p:cNvGraphicFramePr/>
          <p:nvPr/>
        </p:nvGraphicFramePr>
        <p:xfrm>
          <a:off x="6773936" y="413333"/>
          <a:ext cx="8128000" cy="6444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ovéPole 8">
            <a:extLst>
              <a:ext uri="{FF2B5EF4-FFF2-40B4-BE49-F238E27FC236}">
                <a16:creationId xmlns:a16="http://schemas.microsoft.com/office/drawing/2014/main" id="{CB8B71F8-5A10-4B10-9ED5-F3CB62084AAD}"/>
              </a:ext>
            </a:extLst>
          </p:cNvPr>
          <p:cNvSpPr txBox="1"/>
          <p:nvPr/>
        </p:nvSpPr>
        <p:spPr>
          <a:xfrm>
            <a:off x="9423919" y="3300336"/>
            <a:ext cx="2183364" cy="461665"/>
          </a:xfrm>
          <a:prstGeom prst="rect">
            <a:avLst/>
          </a:prstGeom>
          <a:noFill/>
        </p:spPr>
        <p:txBody>
          <a:bodyPr wrap="square" rtlCol="0">
            <a:spAutoFit/>
          </a:bodyPr>
          <a:lstStyle/>
          <a:p>
            <a:pPr algn="ctr"/>
            <a:r>
              <a:rPr lang="cs-CZ" b="1" dirty="0">
                <a:solidFill>
                  <a:srgbClr val="0000DC"/>
                </a:solidFill>
              </a:rPr>
              <a:t>2 měsíce</a:t>
            </a:r>
          </a:p>
        </p:txBody>
      </p:sp>
    </p:spTree>
    <p:extLst>
      <p:ext uri="{BB962C8B-B14F-4D97-AF65-F5344CB8AC3E}">
        <p14:creationId xmlns:p14="http://schemas.microsoft.com/office/powerpoint/2010/main" val="14920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908720"/>
            <a:ext cx="10972800" cy="508918"/>
          </a:xfrm>
        </p:spPr>
        <p:txBody>
          <a:bodyPr/>
          <a:lstStyle/>
          <a:p>
            <a:r>
              <a:rPr lang="cs-CZ" sz="3200" dirty="0">
                <a:latin typeface="Muni Bold" panose="00000500000000000000" pitchFamily="2" charset="-18"/>
              </a:rPr>
              <a:t>Okamžité zrušení pracovního poměru</a:t>
            </a:r>
          </a:p>
        </p:txBody>
      </p:sp>
      <p:sp>
        <p:nvSpPr>
          <p:cNvPr id="6" name="Zástupný symbol pro text 5"/>
          <p:cNvSpPr>
            <a:spLocks noGrp="1"/>
          </p:cNvSpPr>
          <p:nvPr>
            <p:ph type="body" idx="1"/>
          </p:nvPr>
        </p:nvSpPr>
        <p:spPr>
          <a:xfrm>
            <a:off x="1007435" y="1628800"/>
            <a:ext cx="4940301" cy="382588"/>
          </a:xfrm>
        </p:spPr>
        <p:txBody>
          <a:bodyPr/>
          <a:lstStyle/>
          <a:p>
            <a:r>
              <a:rPr lang="cs-CZ" dirty="0">
                <a:latin typeface="Muni" panose="00000500000000000000" pitchFamily="2" charset="-18"/>
              </a:rPr>
              <a:t>ze strany </a:t>
            </a:r>
            <a:r>
              <a:rPr lang="cs-CZ" dirty="0">
                <a:solidFill>
                  <a:srgbClr val="0000DC"/>
                </a:solidFill>
                <a:latin typeface="Muni" panose="00000500000000000000" pitchFamily="2" charset="-18"/>
              </a:rPr>
              <a:t>ZAMĚSTNANCE</a:t>
            </a:r>
          </a:p>
        </p:txBody>
      </p:sp>
      <p:sp>
        <p:nvSpPr>
          <p:cNvPr id="8" name="Zástupný symbol pro text 7"/>
          <p:cNvSpPr>
            <a:spLocks noGrp="1"/>
          </p:cNvSpPr>
          <p:nvPr>
            <p:ph type="body" sz="quarter" idx="3"/>
          </p:nvPr>
        </p:nvSpPr>
        <p:spPr>
          <a:xfrm>
            <a:off x="6384032" y="1628800"/>
            <a:ext cx="5568619" cy="351731"/>
          </a:xfrm>
        </p:spPr>
        <p:txBody>
          <a:bodyPr/>
          <a:lstStyle/>
          <a:p>
            <a:endParaRPr lang="cs-CZ" dirty="0"/>
          </a:p>
          <a:p>
            <a:endParaRPr lang="cs-CZ" dirty="0"/>
          </a:p>
          <a:p>
            <a:endParaRPr lang="cs-CZ" dirty="0"/>
          </a:p>
          <a:p>
            <a:endParaRPr lang="cs-CZ" dirty="0"/>
          </a:p>
          <a:p>
            <a:endParaRPr lang="cs-CZ" dirty="0"/>
          </a:p>
          <a:p>
            <a:r>
              <a:rPr lang="cs-CZ" dirty="0">
                <a:latin typeface="Muni" panose="00000500000000000000" pitchFamily="2" charset="-18"/>
              </a:rPr>
              <a:t>ze strany </a:t>
            </a:r>
            <a:r>
              <a:rPr lang="cs-CZ" dirty="0">
                <a:solidFill>
                  <a:srgbClr val="0000DC"/>
                </a:solidFill>
                <a:latin typeface="Muni" panose="00000500000000000000" pitchFamily="2" charset="-18"/>
              </a:rPr>
              <a:t>ZAMĚSTNAVATELE</a:t>
            </a:r>
          </a:p>
        </p:txBody>
      </p:sp>
      <p:graphicFrame>
        <p:nvGraphicFramePr>
          <p:cNvPr id="13" name="Diagram 12">
            <a:extLst>
              <a:ext uri="{FF2B5EF4-FFF2-40B4-BE49-F238E27FC236}">
                <a16:creationId xmlns:a16="http://schemas.microsoft.com/office/drawing/2014/main" id="{BA70F8FB-79FE-49A1-B915-E146C2700AE9}"/>
              </a:ext>
            </a:extLst>
          </p:cNvPr>
          <p:cNvGraphicFramePr/>
          <p:nvPr>
            <p:extLst>
              <p:ext uri="{D42A27DB-BD31-4B8C-83A1-F6EECF244321}">
                <p14:modId xmlns:p14="http://schemas.microsoft.com/office/powerpoint/2010/main" val="1655092126"/>
              </p:ext>
            </p:extLst>
          </p:nvPr>
        </p:nvGraphicFramePr>
        <p:xfrm>
          <a:off x="1007435" y="2345216"/>
          <a:ext cx="4484914" cy="4126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9B74ED23-D77A-4E4C-857B-08AA98427FC8}"/>
              </a:ext>
            </a:extLst>
          </p:cNvPr>
          <p:cNvGraphicFramePr/>
          <p:nvPr>
            <p:extLst>
              <p:ext uri="{D42A27DB-BD31-4B8C-83A1-F6EECF244321}">
                <p14:modId xmlns:p14="http://schemas.microsoft.com/office/powerpoint/2010/main" val="2467184008"/>
              </p:ext>
            </p:extLst>
          </p:nvPr>
        </p:nvGraphicFramePr>
        <p:xfrm>
          <a:off x="6623958" y="2345216"/>
          <a:ext cx="4923464" cy="4126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49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diamond(in)">
                                      <p:cBhvr>
                                        <p:cTn id="10" dur="2000"/>
                                        <p:tgtEl>
                                          <p:spTgt spid="8">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Graphic spid="13" grpId="0">
        <p:bldAsOne/>
      </p:bldGraphic>
      <p:bldGraphic spid="14"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3200" dirty="0">
                <a:latin typeface="Muni Bold" panose="00000500000000000000" pitchFamily="2" charset="-18"/>
              </a:rPr>
              <a:t>Důvody pro okamžité zrušení pracovního poměru – ZAMĚSTNAVATEL</a:t>
            </a:r>
            <a:br>
              <a:rPr lang="cs-CZ" sz="3200" dirty="0">
                <a:latin typeface="Muni Bold" panose="00000500000000000000" pitchFamily="2" charset="-18"/>
              </a:rPr>
            </a:br>
            <a:endParaRPr lang="cs-CZ" sz="3200" dirty="0">
              <a:latin typeface="Muni Bold" panose="00000500000000000000" pitchFamily="2" charset="-18"/>
            </a:endParaRPr>
          </a:p>
        </p:txBody>
      </p:sp>
      <p:sp>
        <p:nvSpPr>
          <p:cNvPr id="8" name="Zástupný symbol pro obsah 7"/>
          <p:cNvSpPr>
            <a:spLocks noGrp="1"/>
          </p:cNvSpPr>
          <p:nvPr>
            <p:ph idx="1"/>
          </p:nvPr>
        </p:nvSpPr>
        <p:spPr/>
        <p:txBody>
          <a:bodyPr/>
          <a:lstStyle/>
          <a:p>
            <a:r>
              <a:rPr lang="cs-CZ" b="1" dirty="0">
                <a:solidFill>
                  <a:srgbClr val="0000DC"/>
                </a:solidFill>
              </a:rPr>
              <a:t>§ 55 ZP, výjimečně</a:t>
            </a:r>
          </a:p>
          <a:p>
            <a:endParaRPr lang="cs-CZ" dirty="0">
              <a:solidFill>
                <a:srgbClr val="0000DC"/>
              </a:solidFill>
            </a:endParaRPr>
          </a:p>
          <a:p>
            <a:endParaRPr lang="cs-CZ" dirty="0">
              <a:solidFill>
                <a:srgbClr val="0000DC"/>
              </a:solidFill>
            </a:endParaRPr>
          </a:p>
          <a:p>
            <a:endParaRPr lang="cs-CZ" dirty="0">
              <a:solidFill>
                <a:srgbClr val="0000DC"/>
              </a:solidFill>
            </a:endParaRPr>
          </a:p>
        </p:txBody>
      </p:sp>
      <p:pic>
        <p:nvPicPr>
          <p:cNvPr id="2" name="Obrázek 1"/>
          <p:cNvPicPr>
            <a:picLocks noChangeAspect="1"/>
          </p:cNvPicPr>
          <p:nvPr/>
        </p:nvPicPr>
        <p:blipFill>
          <a:blip r:embed="rId3" cstate="print"/>
          <a:stretch>
            <a:fillRect/>
          </a:stretch>
        </p:blipFill>
        <p:spPr>
          <a:xfrm>
            <a:off x="10373201" y="1220730"/>
            <a:ext cx="1736578" cy="1259998"/>
          </a:xfrm>
          <a:prstGeom prst="rect">
            <a:avLst/>
          </a:prstGeom>
        </p:spPr>
      </p:pic>
      <p:grpSp>
        <p:nvGrpSpPr>
          <p:cNvPr id="5" name="Skupina 4">
            <a:extLst>
              <a:ext uri="{FF2B5EF4-FFF2-40B4-BE49-F238E27FC236}">
                <a16:creationId xmlns:a16="http://schemas.microsoft.com/office/drawing/2014/main" id="{3E34A974-50DA-425C-A374-9E611448A5D1}"/>
              </a:ext>
            </a:extLst>
          </p:cNvPr>
          <p:cNvGrpSpPr/>
          <p:nvPr/>
        </p:nvGrpSpPr>
        <p:grpSpPr>
          <a:xfrm>
            <a:off x="547470" y="2612571"/>
            <a:ext cx="10694020" cy="3897086"/>
            <a:chOff x="2230615" y="1693385"/>
            <a:chExt cx="7730770" cy="2647309"/>
          </a:xfrm>
        </p:grpSpPr>
        <p:sp>
          <p:nvSpPr>
            <p:cNvPr id="6" name="Volný tvar: obrazec 7">
              <a:extLst>
                <a:ext uri="{FF2B5EF4-FFF2-40B4-BE49-F238E27FC236}">
                  <a16:creationId xmlns:a16="http://schemas.microsoft.com/office/drawing/2014/main" id="{E5020769-282A-474F-A9B7-95B38FD4453A}"/>
                </a:ext>
              </a:extLst>
            </p:cNvPr>
            <p:cNvSpPr/>
            <p:nvPr/>
          </p:nvSpPr>
          <p:spPr>
            <a:xfrm rot="21600000">
              <a:off x="2810507" y="1693385"/>
              <a:ext cx="7150878" cy="1157388"/>
            </a:xfrm>
            <a:custGeom>
              <a:avLst/>
              <a:gdLst>
                <a:gd name="connsiteX0" fmla="*/ 0 w 7150878"/>
                <a:gd name="connsiteY0" fmla="*/ 0 h 1157386"/>
                <a:gd name="connsiteX1" fmla="*/ 6572185 w 7150878"/>
                <a:gd name="connsiteY1" fmla="*/ 0 h 1157386"/>
                <a:gd name="connsiteX2" fmla="*/ 7150878 w 7150878"/>
                <a:gd name="connsiteY2" fmla="*/ 578693 h 1157386"/>
                <a:gd name="connsiteX3" fmla="*/ 6572185 w 7150878"/>
                <a:gd name="connsiteY3" fmla="*/ 1157386 h 1157386"/>
                <a:gd name="connsiteX4" fmla="*/ 0 w 7150878"/>
                <a:gd name="connsiteY4" fmla="*/ 1157386 h 1157386"/>
                <a:gd name="connsiteX5" fmla="*/ 0 w 7150878"/>
                <a:gd name="connsiteY5" fmla="*/ 0 h 11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0878" h="1157386">
                  <a:moveTo>
                    <a:pt x="7150878" y="1157385"/>
                  </a:moveTo>
                  <a:lnTo>
                    <a:pt x="578693" y="1157385"/>
                  </a:lnTo>
                  <a:lnTo>
                    <a:pt x="0" y="578693"/>
                  </a:lnTo>
                  <a:lnTo>
                    <a:pt x="578693" y="1"/>
                  </a:lnTo>
                  <a:lnTo>
                    <a:pt x="7150878" y="1"/>
                  </a:lnTo>
                  <a:lnTo>
                    <a:pt x="7150878" y="11573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721" tIns="129541" rIns="241808" bIns="129541" numCol="1" spcCol="1270" anchor="ctr" anchorCtr="0">
              <a:noAutofit/>
            </a:bodyPr>
            <a:lstStyle/>
            <a:p>
              <a:pPr lvl="0" defTabSz="1511300">
                <a:lnSpc>
                  <a:spcPct val="90000"/>
                </a:lnSpc>
                <a:spcBef>
                  <a:spcPct val="0"/>
                </a:spcBef>
                <a:spcAft>
                  <a:spcPct val="35000"/>
                </a:spcAft>
              </a:pPr>
              <a:r>
                <a:rPr lang="cs-CZ" sz="1600" b="0" kern="1200" dirty="0"/>
                <a:t>zaměstnanec je </a:t>
              </a:r>
              <a:r>
                <a:rPr lang="cs-CZ" sz="1600" b="1" kern="1200" dirty="0"/>
                <a:t>pravomocně</a:t>
              </a:r>
              <a:r>
                <a:rPr lang="cs-CZ" sz="1600" b="0" kern="1200" dirty="0"/>
                <a:t> odsouzen </a:t>
              </a:r>
            </a:p>
            <a:p>
              <a:pPr marL="285750" lvl="0" indent="-285750" defTabSz="1511300">
                <a:lnSpc>
                  <a:spcPct val="90000"/>
                </a:lnSpc>
                <a:spcBef>
                  <a:spcPct val="0"/>
                </a:spcBef>
                <a:spcAft>
                  <a:spcPct val="35000"/>
                </a:spcAft>
                <a:buFont typeface="Arial" panose="020B0604020202020204" pitchFamily="34" charset="0"/>
                <a:buChar char="•"/>
              </a:pPr>
              <a:r>
                <a:rPr lang="cs-CZ" sz="1600" b="0" kern="1200" dirty="0"/>
                <a:t>pro </a:t>
              </a:r>
              <a:r>
                <a:rPr lang="cs-CZ" sz="1600" b="1" kern="1200" dirty="0"/>
                <a:t>úmyslný</a:t>
              </a:r>
              <a:r>
                <a:rPr lang="cs-CZ" sz="1600" b="0" kern="1200" dirty="0"/>
                <a:t> trestný </a:t>
              </a:r>
              <a:r>
                <a:rPr lang="cs-CZ" sz="1600" kern="1200" dirty="0"/>
                <a:t>čin </a:t>
              </a:r>
              <a:r>
                <a:rPr lang="cs-CZ" sz="1600" dirty="0"/>
                <a:t>k</a:t>
              </a:r>
              <a:r>
                <a:rPr lang="cs-CZ" sz="1600" b="1" dirty="0"/>
                <a:t> </a:t>
              </a:r>
              <a:r>
                <a:rPr lang="cs-CZ" sz="1600" dirty="0"/>
                <a:t>nepodmíněnému trestu odnětí svobody na dobu </a:t>
              </a:r>
              <a:r>
                <a:rPr lang="cs-CZ" sz="1600" b="1" dirty="0"/>
                <a:t>delší než 1 rok</a:t>
              </a:r>
              <a:r>
                <a:rPr lang="cs-CZ" sz="1600" dirty="0"/>
                <a:t>, </a:t>
              </a:r>
            </a:p>
            <a:p>
              <a:pPr marL="285750" lvl="0" indent="-285750" defTabSz="1511300">
                <a:lnSpc>
                  <a:spcPct val="90000"/>
                </a:lnSpc>
                <a:spcBef>
                  <a:spcPct val="0"/>
                </a:spcBef>
                <a:spcAft>
                  <a:spcPct val="35000"/>
                </a:spcAft>
                <a:buFont typeface="Arial" panose="020B0604020202020204" pitchFamily="34" charset="0"/>
                <a:buChar char="•"/>
              </a:pPr>
              <a:r>
                <a:rPr lang="cs-CZ" sz="1600" dirty="0"/>
                <a:t>pro </a:t>
              </a:r>
              <a:r>
                <a:rPr lang="cs-CZ" sz="1600" b="1" dirty="0"/>
                <a:t>úmyslný</a:t>
              </a:r>
              <a:r>
                <a:rPr lang="cs-CZ" sz="1600" dirty="0"/>
                <a:t> trestný čin spáchaný </a:t>
              </a:r>
              <a:r>
                <a:rPr lang="cs-CZ" sz="1600" u="sng" dirty="0"/>
                <a:t>při plnění pracovních úkolů nebo v přímé souvislosti s ním </a:t>
              </a:r>
              <a:r>
                <a:rPr lang="cs-CZ" sz="1600" dirty="0"/>
                <a:t>k nepodmíněnému trestu odnětí svobody na dobu </a:t>
              </a:r>
              <a:r>
                <a:rPr lang="cs-CZ" sz="1600" b="1" dirty="0"/>
                <a:t>nejméně 6 měsíců</a:t>
              </a:r>
            </a:p>
            <a:p>
              <a:pPr marL="342900" lvl="0" indent="-342900" algn="ctr" defTabSz="1511300">
                <a:lnSpc>
                  <a:spcPct val="90000"/>
                </a:lnSpc>
                <a:spcBef>
                  <a:spcPct val="0"/>
                </a:spcBef>
                <a:spcAft>
                  <a:spcPct val="35000"/>
                </a:spcAft>
                <a:buFont typeface="Arial" panose="020B0604020202020204" pitchFamily="34" charset="0"/>
                <a:buChar char="•"/>
              </a:pPr>
              <a:endParaRPr lang="cs-CZ" sz="1600" kern="1200" dirty="0"/>
            </a:p>
          </p:txBody>
        </p:sp>
        <p:sp>
          <p:nvSpPr>
            <p:cNvPr id="9" name="Ovál 8">
              <a:extLst>
                <a:ext uri="{FF2B5EF4-FFF2-40B4-BE49-F238E27FC236}">
                  <a16:creationId xmlns:a16="http://schemas.microsoft.com/office/drawing/2014/main" id="{A2E9DFAB-69AF-4EBF-818C-D8113FE6AA9B}"/>
                </a:ext>
              </a:extLst>
            </p:cNvPr>
            <p:cNvSpPr/>
            <p:nvPr/>
          </p:nvSpPr>
          <p:spPr>
            <a:xfrm>
              <a:off x="2230615" y="1693386"/>
              <a:ext cx="1157386" cy="11573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cs-CZ" sz="2000" dirty="0"/>
                <a:t>§ 55 odst. 1 písm. a)</a:t>
              </a:r>
            </a:p>
          </p:txBody>
        </p:sp>
        <p:sp>
          <p:nvSpPr>
            <p:cNvPr id="10" name="Volný tvar: obrazec 9">
              <a:extLst>
                <a:ext uri="{FF2B5EF4-FFF2-40B4-BE49-F238E27FC236}">
                  <a16:creationId xmlns:a16="http://schemas.microsoft.com/office/drawing/2014/main" id="{5815A39C-93BC-42F9-A8F4-C4CFE2F25A44}"/>
                </a:ext>
              </a:extLst>
            </p:cNvPr>
            <p:cNvSpPr/>
            <p:nvPr/>
          </p:nvSpPr>
          <p:spPr>
            <a:xfrm rot="21600000">
              <a:off x="2810507" y="3183307"/>
              <a:ext cx="7150878" cy="1157387"/>
            </a:xfrm>
            <a:custGeom>
              <a:avLst/>
              <a:gdLst>
                <a:gd name="connsiteX0" fmla="*/ 0 w 7150878"/>
                <a:gd name="connsiteY0" fmla="*/ 0 h 1157386"/>
                <a:gd name="connsiteX1" fmla="*/ 6572185 w 7150878"/>
                <a:gd name="connsiteY1" fmla="*/ 0 h 1157386"/>
                <a:gd name="connsiteX2" fmla="*/ 7150878 w 7150878"/>
                <a:gd name="connsiteY2" fmla="*/ 578693 h 1157386"/>
                <a:gd name="connsiteX3" fmla="*/ 6572185 w 7150878"/>
                <a:gd name="connsiteY3" fmla="*/ 1157386 h 1157386"/>
                <a:gd name="connsiteX4" fmla="*/ 0 w 7150878"/>
                <a:gd name="connsiteY4" fmla="*/ 1157386 h 1157386"/>
                <a:gd name="connsiteX5" fmla="*/ 0 w 7150878"/>
                <a:gd name="connsiteY5" fmla="*/ 0 h 11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0878" h="1157386">
                  <a:moveTo>
                    <a:pt x="7150878" y="1157385"/>
                  </a:moveTo>
                  <a:lnTo>
                    <a:pt x="578693" y="1157385"/>
                  </a:lnTo>
                  <a:lnTo>
                    <a:pt x="0" y="578693"/>
                  </a:lnTo>
                  <a:lnTo>
                    <a:pt x="578693" y="1"/>
                  </a:lnTo>
                  <a:lnTo>
                    <a:pt x="7150878" y="1"/>
                  </a:lnTo>
                  <a:lnTo>
                    <a:pt x="7150878" y="11573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721" tIns="129540" rIns="241808" bIns="129541" numCol="1" spcCol="1270" anchor="ctr" anchorCtr="0">
              <a:noAutofit/>
            </a:bodyPr>
            <a:lstStyle/>
            <a:p>
              <a:pPr marL="72000" algn="just"/>
              <a:r>
                <a:rPr lang="cs-CZ" sz="2800" dirty="0">
                  <a:solidFill>
                    <a:schemeClr val="bg1"/>
                  </a:solidFill>
                </a:rPr>
                <a:t>porušil-li zaměstnanec povinnost vyplývající z právních předpisů vztahujících se k jím vykonávané práci </a:t>
              </a:r>
              <a:r>
                <a:rPr lang="cs-CZ" sz="2800" b="1" dirty="0">
                  <a:solidFill>
                    <a:schemeClr val="bg1"/>
                  </a:solidFill>
                </a:rPr>
                <a:t>zvlášť hrubým způsobem</a:t>
              </a:r>
              <a:endParaRPr lang="cs-CZ" sz="2800" dirty="0">
                <a:solidFill>
                  <a:schemeClr val="bg1"/>
                </a:solidFill>
              </a:endParaRPr>
            </a:p>
          </p:txBody>
        </p:sp>
        <p:sp>
          <p:nvSpPr>
            <p:cNvPr id="11" name="Ovál 10">
              <a:extLst>
                <a:ext uri="{FF2B5EF4-FFF2-40B4-BE49-F238E27FC236}">
                  <a16:creationId xmlns:a16="http://schemas.microsoft.com/office/drawing/2014/main" id="{E26C1471-50FA-4997-9D91-D32D7D9F7892}"/>
                </a:ext>
              </a:extLst>
            </p:cNvPr>
            <p:cNvSpPr/>
            <p:nvPr/>
          </p:nvSpPr>
          <p:spPr>
            <a:xfrm>
              <a:off x="2231814" y="3183307"/>
              <a:ext cx="1157386" cy="11573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cs-CZ" sz="2000" dirty="0"/>
                <a:t>§ 55 odst. 1 písm. b)</a:t>
              </a:r>
            </a:p>
          </p:txBody>
        </p:sp>
      </p:grpSp>
    </p:spTree>
    <p:extLst>
      <p:ext uri="{BB962C8B-B14F-4D97-AF65-F5344CB8AC3E}">
        <p14:creationId xmlns:p14="http://schemas.microsoft.com/office/powerpoint/2010/main" val="9760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3200" dirty="0">
                <a:latin typeface="Muni Bold" panose="00000500000000000000" pitchFamily="2" charset="-18"/>
              </a:rPr>
              <a:t>Důvody pro okamžité zrušení pracovního poměru – ZAMĚSTNANEC</a:t>
            </a:r>
            <a:br>
              <a:rPr lang="cs-CZ" sz="3200" dirty="0">
                <a:latin typeface="Muni Bold" panose="00000500000000000000" pitchFamily="2" charset="-18"/>
              </a:rPr>
            </a:br>
            <a:endParaRPr lang="cs-CZ" sz="3200" dirty="0">
              <a:latin typeface="Muni Bold" panose="00000500000000000000" pitchFamily="2" charset="-18"/>
            </a:endParaRPr>
          </a:p>
        </p:txBody>
      </p:sp>
      <p:sp>
        <p:nvSpPr>
          <p:cNvPr id="8" name="Zástupný symbol pro obsah 7"/>
          <p:cNvSpPr>
            <a:spLocks noGrp="1"/>
          </p:cNvSpPr>
          <p:nvPr>
            <p:ph idx="1"/>
          </p:nvPr>
        </p:nvSpPr>
        <p:spPr/>
        <p:txBody>
          <a:bodyPr/>
          <a:lstStyle/>
          <a:p>
            <a:r>
              <a:rPr lang="cs-CZ" b="1" dirty="0">
                <a:solidFill>
                  <a:srgbClr val="0000DC"/>
                </a:solidFill>
              </a:rPr>
              <a:t>§ 56 ZP, výjimečně </a:t>
            </a:r>
          </a:p>
          <a:p>
            <a:pPr marL="72000" indent="0">
              <a:buNone/>
            </a:pPr>
            <a:endParaRPr lang="cs-CZ" sz="2000" dirty="0">
              <a:solidFill>
                <a:srgbClr val="0000DC"/>
              </a:solidFill>
            </a:endParaRPr>
          </a:p>
        </p:txBody>
      </p:sp>
      <p:pic>
        <p:nvPicPr>
          <p:cNvPr id="4" name="Obrázek 3"/>
          <p:cNvPicPr>
            <a:picLocks noChangeAspect="1"/>
          </p:cNvPicPr>
          <p:nvPr/>
        </p:nvPicPr>
        <p:blipFill>
          <a:blip r:embed="rId3" cstate="print"/>
          <a:stretch>
            <a:fillRect/>
          </a:stretch>
        </p:blipFill>
        <p:spPr>
          <a:xfrm>
            <a:off x="10764660" y="1070247"/>
            <a:ext cx="1414679" cy="943119"/>
          </a:xfrm>
          <a:prstGeom prst="rect">
            <a:avLst/>
          </a:prstGeom>
        </p:spPr>
      </p:pic>
      <p:grpSp>
        <p:nvGrpSpPr>
          <p:cNvPr id="5" name="Skupina 4">
            <a:extLst>
              <a:ext uri="{FF2B5EF4-FFF2-40B4-BE49-F238E27FC236}">
                <a16:creationId xmlns:a16="http://schemas.microsoft.com/office/drawing/2014/main" id="{BA9C68CD-CAA7-4054-8753-15D7E6B5281C}"/>
              </a:ext>
            </a:extLst>
          </p:cNvPr>
          <p:cNvGrpSpPr/>
          <p:nvPr/>
        </p:nvGrpSpPr>
        <p:grpSpPr>
          <a:xfrm>
            <a:off x="547470" y="2612571"/>
            <a:ext cx="10694020" cy="3897086"/>
            <a:chOff x="2230615" y="1693385"/>
            <a:chExt cx="7730770" cy="2647309"/>
          </a:xfrm>
        </p:grpSpPr>
        <p:sp>
          <p:nvSpPr>
            <p:cNvPr id="6" name="Volný tvar: obrazec 7">
              <a:extLst>
                <a:ext uri="{FF2B5EF4-FFF2-40B4-BE49-F238E27FC236}">
                  <a16:creationId xmlns:a16="http://schemas.microsoft.com/office/drawing/2014/main" id="{CDED4B9E-B7E4-4C34-A920-9963F6C4E0C3}"/>
                </a:ext>
              </a:extLst>
            </p:cNvPr>
            <p:cNvSpPr/>
            <p:nvPr/>
          </p:nvSpPr>
          <p:spPr>
            <a:xfrm rot="21600000">
              <a:off x="2810507" y="1693385"/>
              <a:ext cx="7150878" cy="1157388"/>
            </a:xfrm>
            <a:custGeom>
              <a:avLst/>
              <a:gdLst>
                <a:gd name="connsiteX0" fmla="*/ 0 w 7150878"/>
                <a:gd name="connsiteY0" fmla="*/ 0 h 1157386"/>
                <a:gd name="connsiteX1" fmla="*/ 6572185 w 7150878"/>
                <a:gd name="connsiteY1" fmla="*/ 0 h 1157386"/>
                <a:gd name="connsiteX2" fmla="*/ 7150878 w 7150878"/>
                <a:gd name="connsiteY2" fmla="*/ 578693 h 1157386"/>
                <a:gd name="connsiteX3" fmla="*/ 6572185 w 7150878"/>
                <a:gd name="connsiteY3" fmla="*/ 1157386 h 1157386"/>
                <a:gd name="connsiteX4" fmla="*/ 0 w 7150878"/>
                <a:gd name="connsiteY4" fmla="*/ 1157386 h 1157386"/>
                <a:gd name="connsiteX5" fmla="*/ 0 w 7150878"/>
                <a:gd name="connsiteY5" fmla="*/ 0 h 11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0878" h="1157386">
                  <a:moveTo>
                    <a:pt x="7150878" y="1157385"/>
                  </a:moveTo>
                  <a:lnTo>
                    <a:pt x="578693" y="1157385"/>
                  </a:lnTo>
                  <a:lnTo>
                    <a:pt x="0" y="578693"/>
                  </a:lnTo>
                  <a:lnTo>
                    <a:pt x="578693" y="1"/>
                  </a:lnTo>
                  <a:lnTo>
                    <a:pt x="7150878" y="1"/>
                  </a:lnTo>
                  <a:lnTo>
                    <a:pt x="7150878" y="11573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721" tIns="129541" rIns="241808" bIns="129541" numCol="1" spcCol="1270" anchor="ctr" anchorCtr="0">
              <a:noAutofit/>
            </a:bodyPr>
            <a:lstStyle/>
            <a:p>
              <a:pPr algn="just" defTabSz="1511300">
                <a:lnSpc>
                  <a:spcPct val="90000"/>
                </a:lnSpc>
                <a:spcAft>
                  <a:spcPct val="35000"/>
                </a:spcAft>
              </a:pPr>
              <a:endParaRPr lang="cs-CZ" sz="2000" dirty="0">
                <a:solidFill>
                  <a:schemeClr val="bg1"/>
                </a:solidFill>
              </a:endParaRPr>
            </a:p>
            <a:p>
              <a:pPr algn="just" defTabSz="1511300">
                <a:lnSpc>
                  <a:spcPct val="90000"/>
                </a:lnSpc>
                <a:spcAft>
                  <a:spcPct val="35000"/>
                </a:spcAft>
              </a:pPr>
              <a:r>
                <a:rPr lang="cs-CZ" sz="2000" dirty="0">
                  <a:solidFill>
                    <a:schemeClr val="bg1"/>
                  </a:solidFill>
                </a:rPr>
                <a:t>Zaměstnanec</a:t>
              </a:r>
              <a:r>
                <a:rPr lang="cs-CZ" sz="1600" dirty="0">
                  <a:solidFill>
                    <a:schemeClr val="bg1"/>
                  </a:solidFill>
                </a:rPr>
                <a:t> podle lékařského posudku vydaného poskytovatelem pracovnělékařských služeb nebo rozhodnutí příslušného správního orgánu, který lékařský posudek přezkoumává, </a:t>
              </a:r>
              <a:r>
                <a:rPr lang="cs-CZ" sz="2000" b="1" dirty="0">
                  <a:solidFill>
                    <a:schemeClr val="bg1"/>
                  </a:solidFill>
                </a:rPr>
                <a:t>nemůže dále konat práci bez vážného ohrožení svého zdraví </a:t>
              </a:r>
              <a:r>
                <a:rPr lang="cs-CZ" sz="2000" dirty="0">
                  <a:solidFill>
                    <a:schemeClr val="bg1"/>
                  </a:solidFill>
                </a:rPr>
                <a:t>a </a:t>
              </a:r>
              <a:r>
                <a:rPr lang="cs-CZ" sz="2000" b="1" dirty="0">
                  <a:solidFill>
                    <a:schemeClr val="bg1"/>
                  </a:solidFill>
                </a:rPr>
                <a:t>zaměstnavatel mu neumožnil v době 15 dnů ode dne předložení tohoto posudku výkon jiné pro něho vhodné práce</a:t>
              </a:r>
              <a:r>
                <a:rPr lang="cs-CZ" sz="1800" dirty="0">
                  <a:solidFill>
                    <a:schemeClr val="bg1"/>
                  </a:solidFill>
                </a:rPr>
                <a:t>, </a:t>
              </a:r>
            </a:p>
            <a:p>
              <a:pPr lvl="0" algn="just" defTabSz="1511300">
                <a:lnSpc>
                  <a:spcPct val="90000"/>
                </a:lnSpc>
                <a:spcBef>
                  <a:spcPct val="0"/>
                </a:spcBef>
                <a:spcAft>
                  <a:spcPct val="35000"/>
                </a:spcAft>
              </a:pPr>
              <a:endParaRPr lang="cs-CZ" sz="1600" kern="1200" dirty="0">
                <a:solidFill>
                  <a:schemeClr val="bg1"/>
                </a:solidFill>
              </a:endParaRPr>
            </a:p>
          </p:txBody>
        </p:sp>
        <p:sp>
          <p:nvSpPr>
            <p:cNvPr id="9" name="Ovál 8">
              <a:extLst>
                <a:ext uri="{FF2B5EF4-FFF2-40B4-BE49-F238E27FC236}">
                  <a16:creationId xmlns:a16="http://schemas.microsoft.com/office/drawing/2014/main" id="{F22E4634-1590-4EE7-B6DB-9A2DF6999D0D}"/>
                </a:ext>
              </a:extLst>
            </p:cNvPr>
            <p:cNvSpPr/>
            <p:nvPr/>
          </p:nvSpPr>
          <p:spPr>
            <a:xfrm>
              <a:off x="2230615" y="1693386"/>
              <a:ext cx="1157386" cy="11573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cs-CZ" sz="2000" dirty="0"/>
                <a:t>§ 56 odst. 1 písm. a)</a:t>
              </a:r>
            </a:p>
          </p:txBody>
        </p:sp>
        <p:sp>
          <p:nvSpPr>
            <p:cNvPr id="10" name="Volný tvar: obrazec 9">
              <a:extLst>
                <a:ext uri="{FF2B5EF4-FFF2-40B4-BE49-F238E27FC236}">
                  <a16:creationId xmlns:a16="http://schemas.microsoft.com/office/drawing/2014/main" id="{5386B013-A50C-4F5F-8591-1EB02EE8DF94}"/>
                </a:ext>
              </a:extLst>
            </p:cNvPr>
            <p:cNvSpPr/>
            <p:nvPr/>
          </p:nvSpPr>
          <p:spPr>
            <a:xfrm rot="21600000">
              <a:off x="2810507" y="3183307"/>
              <a:ext cx="7150878" cy="1157387"/>
            </a:xfrm>
            <a:custGeom>
              <a:avLst/>
              <a:gdLst>
                <a:gd name="connsiteX0" fmla="*/ 0 w 7150878"/>
                <a:gd name="connsiteY0" fmla="*/ 0 h 1157386"/>
                <a:gd name="connsiteX1" fmla="*/ 6572185 w 7150878"/>
                <a:gd name="connsiteY1" fmla="*/ 0 h 1157386"/>
                <a:gd name="connsiteX2" fmla="*/ 7150878 w 7150878"/>
                <a:gd name="connsiteY2" fmla="*/ 578693 h 1157386"/>
                <a:gd name="connsiteX3" fmla="*/ 6572185 w 7150878"/>
                <a:gd name="connsiteY3" fmla="*/ 1157386 h 1157386"/>
                <a:gd name="connsiteX4" fmla="*/ 0 w 7150878"/>
                <a:gd name="connsiteY4" fmla="*/ 1157386 h 1157386"/>
                <a:gd name="connsiteX5" fmla="*/ 0 w 7150878"/>
                <a:gd name="connsiteY5" fmla="*/ 0 h 11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0878" h="1157386">
                  <a:moveTo>
                    <a:pt x="7150878" y="1157385"/>
                  </a:moveTo>
                  <a:lnTo>
                    <a:pt x="578693" y="1157385"/>
                  </a:lnTo>
                  <a:lnTo>
                    <a:pt x="0" y="578693"/>
                  </a:lnTo>
                  <a:lnTo>
                    <a:pt x="578693" y="1"/>
                  </a:lnTo>
                  <a:lnTo>
                    <a:pt x="7150878" y="1"/>
                  </a:lnTo>
                  <a:lnTo>
                    <a:pt x="7150878" y="11573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9721" tIns="129540" rIns="241808" bIns="129541" numCol="1" spcCol="1270" anchor="ctr" anchorCtr="0">
              <a:noAutofit/>
            </a:bodyPr>
            <a:lstStyle/>
            <a:p>
              <a:pPr marL="72000" algn="just"/>
              <a:r>
                <a:rPr lang="cs-CZ" sz="2800" dirty="0">
                  <a:solidFill>
                    <a:schemeClr val="bg1"/>
                  </a:solidFill>
                </a:rPr>
                <a:t>zaměstnavatel zaměstnanci </a:t>
              </a:r>
              <a:r>
                <a:rPr lang="cs-CZ" sz="2800" b="1" dirty="0">
                  <a:solidFill>
                    <a:schemeClr val="bg1"/>
                  </a:solidFill>
                </a:rPr>
                <a:t>nevyplatil mzdu nebo plat</a:t>
              </a:r>
              <a:r>
                <a:rPr lang="cs-CZ" sz="2800" dirty="0">
                  <a:solidFill>
                    <a:schemeClr val="bg1"/>
                  </a:solidFill>
                </a:rPr>
                <a:t> nebo </a:t>
              </a:r>
              <a:r>
                <a:rPr lang="cs-CZ" sz="2800" b="1" dirty="0">
                  <a:solidFill>
                    <a:schemeClr val="bg1"/>
                  </a:solidFill>
                </a:rPr>
                <a:t>náhradu</a:t>
              </a:r>
              <a:r>
                <a:rPr lang="cs-CZ" sz="2800" dirty="0">
                  <a:solidFill>
                    <a:schemeClr val="bg1"/>
                  </a:solidFill>
                </a:rPr>
                <a:t> mzdy nebo platu anebo jakoukoli jejich </a:t>
              </a:r>
              <a:r>
                <a:rPr lang="cs-CZ" sz="2800" b="1" dirty="0">
                  <a:solidFill>
                    <a:schemeClr val="bg1"/>
                  </a:solidFill>
                </a:rPr>
                <a:t>část</a:t>
              </a:r>
              <a:r>
                <a:rPr lang="cs-CZ" sz="2800" dirty="0">
                  <a:solidFill>
                    <a:schemeClr val="bg1"/>
                  </a:solidFill>
                </a:rPr>
                <a:t> </a:t>
              </a:r>
              <a:r>
                <a:rPr lang="cs-CZ" sz="2800" b="1" dirty="0">
                  <a:solidFill>
                    <a:schemeClr val="bg1"/>
                  </a:solidFill>
                </a:rPr>
                <a:t>do 15 dnů po uplynutí období splatnosti </a:t>
              </a:r>
              <a:r>
                <a:rPr lang="cs-CZ" sz="2800" dirty="0">
                  <a:solidFill>
                    <a:schemeClr val="bg1"/>
                  </a:solidFill>
                </a:rPr>
                <a:t>(§ 141 odst. 1 ZP)</a:t>
              </a:r>
            </a:p>
          </p:txBody>
        </p:sp>
        <p:sp>
          <p:nvSpPr>
            <p:cNvPr id="11" name="Ovál 10">
              <a:extLst>
                <a:ext uri="{FF2B5EF4-FFF2-40B4-BE49-F238E27FC236}">
                  <a16:creationId xmlns:a16="http://schemas.microsoft.com/office/drawing/2014/main" id="{136CBA40-5C78-4105-9DF4-D3578D6D9375}"/>
                </a:ext>
              </a:extLst>
            </p:cNvPr>
            <p:cNvSpPr/>
            <p:nvPr/>
          </p:nvSpPr>
          <p:spPr>
            <a:xfrm>
              <a:off x="2231814" y="3183307"/>
              <a:ext cx="1157386" cy="11573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cs-CZ" sz="2000" dirty="0"/>
                <a:t>§ 56 odst. 1 písm. b)</a:t>
              </a:r>
            </a:p>
          </p:txBody>
        </p:sp>
      </p:grpSp>
    </p:spTree>
    <p:extLst>
      <p:ext uri="{BB962C8B-B14F-4D97-AF65-F5344CB8AC3E}">
        <p14:creationId xmlns:p14="http://schemas.microsoft.com/office/powerpoint/2010/main" val="173351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E9C20E5-AACB-47FD-8C13-3125AD778216}"/>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a:extLst>
              <a:ext uri="{FF2B5EF4-FFF2-40B4-BE49-F238E27FC236}">
                <a16:creationId xmlns:a16="http://schemas.microsoft.com/office/drawing/2014/main" id="{078868E8-A426-4A61-9EA5-4E043E637F2A}"/>
              </a:ext>
            </a:extLst>
          </p:cNvPr>
          <p:cNvSpPr>
            <a:spLocks noGrp="1"/>
          </p:cNvSpPr>
          <p:nvPr>
            <p:ph type="title"/>
          </p:nvPr>
        </p:nvSpPr>
        <p:spPr/>
        <p:txBody>
          <a:bodyPr/>
          <a:lstStyle/>
          <a:p>
            <a:r>
              <a:rPr lang="cs-CZ" dirty="0">
                <a:latin typeface="Muni Bold" panose="00000500000000000000" pitchFamily="50" charset="-18"/>
              </a:rPr>
              <a:t>Otázky? Diskuze…</a:t>
            </a:r>
          </a:p>
        </p:txBody>
      </p:sp>
      <p:pic>
        <p:nvPicPr>
          <p:cNvPr id="7" name="Zástupný symbol pro obsah 6" descr="Otazník">
            <a:extLst>
              <a:ext uri="{FF2B5EF4-FFF2-40B4-BE49-F238E27FC236}">
                <a16:creationId xmlns:a16="http://schemas.microsoft.com/office/drawing/2014/main" id="{B46D21FF-D113-4881-A5D7-5EFE361BA496}"/>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166" y="2203727"/>
            <a:ext cx="2930248" cy="2930248"/>
          </a:xfrm>
        </p:spPr>
      </p:pic>
      <p:pic>
        <p:nvPicPr>
          <p:cNvPr id="9" name="Grafický objekt 8" descr="Schůzka">
            <a:extLst>
              <a:ext uri="{FF2B5EF4-FFF2-40B4-BE49-F238E27FC236}">
                <a16:creationId xmlns:a16="http://schemas.microsoft.com/office/drawing/2014/main" id="{99C946EF-EFD3-4D24-BF49-F6817BA039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2685" y="2302170"/>
            <a:ext cx="2831805" cy="2831805"/>
          </a:xfrm>
          <a:prstGeom prst="rect">
            <a:avLst/>
          </a:prstGeom>
        </p:spPr>
      </p:pic>
    </p:spTree>
    <p:extLst>
      <p:ext uri="{BB962C8B-B14F-4D97-AF65-F5344CB8AC3E}">
        <p14:creationId xmlns:p14="http://schemas.microsoft.com/office/powerpoint/2010/main" val="3070675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1"/>
          </p:nvPr>
        </p:nvSpPr>
        <p:spPr/>
        <p:txBody>
          <a:bodyPr/>
          <a:lstStyle/>
          <a:p>
            <a:fld id="{9E4FE448-5C75-4D2C-9A83-4A8D99F6F6BC}" type="slidenum">
              <a:rPr lang="cs-CZ" smtClean="0">
                <a:solidFill>
                  <a:srgbClr val="000000"/>
                </a:solidFill>
              </a:rPr>
              <a:pPr/>
              <a:t>59</a:t>
            </a:fld>
            <a:endParaRPr lang="cs-CZ">
              <a:solidFill>
                <a:srgbClr val="000000"/>
              </a:solidFill>
            </a:endParaRPr>
          </a:p>
        </p:txBody>
      </p:sp>
      <p:sp>
        <p:nvSpPr>
          <p:cNvPr id="2" name="Nadpis 1"/>
          <p:cNvSpPr>
            <a:spLocks noGrp="1"/>
          </p:cNvSpPr>
          <p:nvPr>
            <p:ph type="title"/>
          </p:nvPr>
        </p:nvSpPr>
        <p:spPr/>
        <p:txBody>
          <a:bodyPr/>
          <a:lstStyle/>
          <a:p>
            <a:pPr algn="ctr"/>
            <a:r>
              <a:rPr lang="cs-CZ" dirty="0">
                <a:latin typeface="Muni Bold" panose="00000500000000000000" pitchFamily="50" charset="-18"/>
              </a:rPr>
              <a:t>Děkuji za pozornost!</a:t>
            </a:r>
          </a:p>
        </p:txBody>
      </p:sp>
      <p:sp>
        <p:nvSpPr>
          <p:cNvPr id="3" name="Podnadpis 2">
            <a:extLst>
              <a:ext uri="{FF2B5EF4-FFF2-40B4-BE49-F238E27FC236}">
                <a16:creationId xmlns:a16="http://schemas.microsoft.com/office/drawing/2014/main" id="{1D4E6C9E-45D6-4795-975A-9DB3F338356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72091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1196753"/>
            <a:ext cx="9530513" cy="503237"/>
          </a:xfrm>
        </p:spPr>
        <p:txBody>
          <a:bodyPr/>
          <a:lstStyle/>
          <a:p>
            <a:r>
              <a:rPr lang="cs-CZ" b="1" dirty="0">
                <a:latin typeface="Muni Bold" panose="00000500000000000000" pitchFamily="50" charset="-18"/>
              </a:rPr>
              <a:t>Pracovní právo </a:t>
            </a:r>
          </a:p>
        </p:txBody>
      </p:sp>
      <p:sp>
        <p:nvSpPr>
          <p:cNvPr id="3" name="Zástupný symbol pro obsah 2"/>
          <p:cNvSpPr>
            <a:spLocks noGrp="1"/>
          </p:cNvSpPr>
          <p:nvPr>
            <p:ph idx="1"/>
          </p:nvPr>
        </p:nvSpPr>
        <p:spPr>
          <a:xfrm>
            <a:off x="710267" y="2060848"/>
            <a:ext cx="10771465" cy="4608512"/>
          </a:xfrm>
        </p:spPr>
        <p:txBody>
          <a:bodyPr/>
          <a:lstStyle/>
          <a:p>
            <a:pPr>
              <a:lnSpc>
                <a:spcPct val="110000"/>
              </a:lnSpc>
              <a:spcBef>
                <a:spcPts val="1200"/>
              </a:spcBef>
              <a:spcAft>
                <a:spcPts val="1200"/>
              </a:spcAft>
              <a:buClr>
                <a:srgbClr val="0000DC"/>
              </a:buClr>
              <a:buFont typeface="Arial" panose="020B0604020202020204" pitchFamily="34" charset="0"/>
              <a:buChar char="–"/>
            </a:pPr>
            <a:r>
              <a:rPr lang="cs-CZ" sz="2000" dirty="0"/>
              <a:t>samostatné právní odvětví</a:t>
            </a:r>
          </a:p>
          <a:p>
            <a:pPr>
              <a:lnSpc>
                <a:spcPct val="110000"/>
              </a:lnSpc>
              <a:spcBef>
                <a:spcPts val="1200"/>
              </a:spcBef>
              <a:spcAft>
                <a:spcPts val="1200"/>
              </a:spcAft>
              <a:buClr>
                <a:srgbClr val="0000DC"/>
              </a:buClr>
              <a:buFont typeface="Arial" panose="020B0604020202020204" pitchFamily="34" charset="0"/>
              <a:buChar char="–"/>
            </a:pPr>
            <a:r>
              <a:rPr lang="cs-CZ" sz="2000" dirty="0"/>
              <a:t>soubor právních norem, které upravují ucelenou výseč společenských vztahů – vztahy pracovněprávní</a:t>
            </a:r>
          </a:p>
          <a:p>
            <a:pPr>
              <a:lnSpc>
                <a:spcPct val="110000"/>
              </a:lnSpc>
              <a:spcBef>
                <a:spcPts val="1200"/>
              </a:spcBef>
              <a:spcAft>
                <a:spcPts val="1200"/>
              </a:spcAft>
              <a:buClr>
                <a:srgbClr val="0000DC"/>
              </a:buClr>
              <a:buFont typeface="Arial" panose="020B0604020202020204" pitchFamily="34" charset="0"/>
              <a:buChar char="–"/>
            </a:pPr>
            <a:r>
              <a:rPr lang="cs-CZ" sz="2000" dirty="0"/>
              <a:t>cca 4 miliónů zaměstnanců</a:t>
            </a:r>
          </a:p>
          <a:p>
            <a:pPr>
              <a:spcBef>
                <a:spcPts val="1200"/>
              </a:spcBef>
              <a:spcAft>
                <a:spcPts val="1200"/>
              </a:spcAft>
              <a:buClr>
                <a:srgbClr val="0000DC"/>
              </a:buClr>
              <a:buFont typeface="Arial" panose="020B0604020202020204" pitchFamily="34" charset="0"/>
              <a:buChar char="–"/>
            </a:pPr>
            <a:r>
              <a:rPr lang="cs-CZ" sz="2000" dirty="0"/>
              <a:t>pojem „práce“</a:t>
            </a:r>
          </a:p>
          <a:p>
            <a:pPr lvl="1">
              <a:spcBef>
                <a:spcPts val="1200"/>
              </a:spcBef>
              <a:spcAft>
                <a:spcPts val="1200"/>
              </a:spcAft>
              <a:buClr>
                <a:srgbClr val="0000DC"/>
              </a:buClr>
              <a:buFont typeface="Arial" panose="020B0604020202020204" pitchFamily="34" charset="0"/>
              <a:buChar char="–"/>
            </a:pPr>
            <a:r>
              <a:rPr lang="cs-CZ" sz="1800" dirty="0"/>
              <a:t>cílevědomá lidská činnost, která vede k uspokojování materiálních, sociálních a duchovních potřeb</a:t>
            </a: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6</a:t>
            </a:fld>
            <a:endParaRPr lang="cs-CZ">
              <a:solidFill>
                <a:srgbClr val="000000"/>
              </a:solidFill>
            </a:endParaRPr>
          </a:p>
        </p:txBody>
      </p:sp>
    </p:spTree>
    <p:extLst>
      <p:ext uri="{BB962C8B-B14F-4D97-AF65-F5344CB8AC3E}">
        <p14:creationId xmlns:p14="http://schemas.microsoft.com/office/powerpoint/2010/main" val="33737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9842" y="828303"/>
            <a:ext cx="9530513" cy="503237"/>
          </a:xfrm>
        </p:spPr>
        <p:txBody>
          <a:bodyPr/>
          <a:lstStyle/>
          <a:p>
            <a:r>
              <a:rPr lang="cs-CZ" b="1" dirty="0">
                <a:latin typeface="Muni Bold" panose="00000500000000000000" pitchFamily="50" charset="-18"/>
              </a:rPr>
              <a:t>Pracovní právo </a:t>
            </a:r>
          </a:p>
        </p:txBody>
      </p:sp>
      <p:sp>
        <p:nvSpPr>
          <p:cNvPr id="3" name="Zástupný symbol pro obsah 2"/>
          <p:cNvSpPr>
            <a:spLocks noGrp="1"/>
          </p:cNvSpPr>
          <p:nvPr>
            <p:ph idx="1"/>
          </p:nvPr>
        </p:nvSpPr>
        <p:spPr>
          <a:xfrm>
            <a:off x="729842" y="2492896"/>
            <a:ext cx="11308360" cy="4248472"/>
          </a:xfrm>
        </p:spPr>
        <p:txBody>
          <a:bodyPr/>
          <a:lstStyle/>
          <a:p>
            <a:pPr>
              <a:spcBef>
                <a:spcPts val="1200"/>
              </a:spcBef>
              <a:spcAft>
                <a:spcPts val="1200"/>
              </a:spcAft>
              <a:buClr>
                <a:srgbClr val="0000DC"/>
              </a:buClr>
              <a:buFont typeface="Arial" panose="020B0604020202020204" pitchFamily="34" charset="0"/>
              <a:buChar char="–"/>
            </a:pPr>
            <a:r>
              <a:rPr lang="cs-CZ" dirty="0"/>
              <a:t>předmětem zájmu pracovního práva je </a:t>
            </a:r>
            <a:r>
              <a:rPr lang="cs-CZ" i="1" dirty="0"/>
              <a:t>výdělečná činnost </a:t>
            </a:r>
            <a:r>
              <a:rPr lang="cs-CZ" b="1" i="1" dirty="0">
                <a:solidFill>
                  <a:srgbClr val="0000DC"/>
                </a:solidFill>
              </a:rPr>
              <a:t>závislá</a:t>
            </a:r>
            <a:r>
              <a:rPr lang="cs-CZ" dirty="0"/>
              <a:t> </a:t>
            </a:r>
          </a:p>
          <a:p>
            <a:pPr>
              <a:spcBef>
                <a:spcPts val="1200"/>
              </a:spcBef>
              <a:spcAft>
                <a:spcPts val="1200"/>
              </a:spcAft>
              <a:buClr>
                <a:srgbClr val="0000DC"/>
              </a:buClr>
              <a:buFont typeface="Arial" panose="020B0604020202020204" pitchFamily="34" charset="0"/>
              <a:buChar char="–"/>
            </a:pPr>
            <a:r>
              <a:rPr lang="cs-CZ" dirty="0"/>
              <a:t>předmětem pracovního práva jsou </a:t>
            </a:r>
            <a:r>
              <a:rPr lang="cs-CZ" b="1" dirty="0">
                <a:solidFill>
                  <a:srgbClr val="0000DC"/>
                </a:solidFill>
              </a:rPr>
              <a:t>pracovněprávní vztahy</a:t>
            </a:r>
          </a:p>
          <a:p>
            <a:pPr lvl="1">
              <a:spcBef>
                <a:spcPts val="1200"/>
              </a:spcBef>
              <a:spcAft>
                <a:spcPts val="1200"/>
              </a:spcAft>
              <a:buClr>
                <a:srgbClr val="0000DC"/>
              </a:buClr>
              <a:buFont typeface="Arial" panose="020B0604020202020204" pitchFamily="34" charset="0"/>
              <a:buChar char="–"/>
            </a:pPr>
            <a:r>
              <a:rPr lang="cs-CZ" sz="2400" dirty="0"/>
              <a:t>vznikají při výkonu nebo v souvislosti s výkonem závislé práce</a:t>
            </a:r>
          </a:p>
          <a:p>
            <a:pPr marL="0" indent="0">
              <a:lnSpc>
                <a:spcPct val="110000"/>
              </a:lnSpc>
              <a:spcBef>
                <a:spcPts val="1200"/>
              </a:spcBef>
              <a:spcAft>
                <a:spcPts val="1200"/>
              </a:spcAft>
              <a:buNone/>
            </a:pPr>
            <a:endParaRPr lang="cs-CZ" dirty="0">
              <a:latin typeface="Calibri" panose="020F0502020204030204" pitchFamily="34" charset="0"/>
            </a:endParaRPr>
          </a:p>
        </p:txBody>
      </p:sp>
      <p:sp>
        <p:nvSpPr>
          <p:cNvPr id="7" name="Zástupný symbol pro číslo snímku 6"/>
          <p:cNvSpPr>
            <a:spLocks noGrp="1"/>
          </p:cNvSpPr>
          <p:nvPr>
            <p:ph type="sldNum" sz="quarter" idx="11"/>
          </p:nvPr>
        </p:nvSpPr>
        <p:spPr/>
        <p:txBody>
          <a:bodyPr/>
          <a:lstStyle/>
          <a:p>
            <a:fld id="{9E4FE448-5C75-4D2C-9A83-4A8D99F6F6BC}" type="slidenum">
              <a:rPr lang="cs-CZ" smtClean="0">
                <a:solidFill>
                  <a:srgbClr val="000000"/>
                </a:solidFill>
              </a:rPr>
              <a:pPr/>
              <a:t>7</a:t>
            </a:fld>
            <a:endParaRPr lang="cs-CZ">
              <a:solidFill>
                <a:srgbClr val="000000"/>
              </a:solidFill>
            </a:endParaRPr>
          </a:p>
        </p:txBody>
      </p:sp>
    </p:spTree>
    <p:extLst>
      <p:ext uri="{BB962C8B-B14F-4D97-AF65-F5344CB8AC3E}">
        <p14:creationId xmlns:p14="http://schemas.microsoft.com/office/powerpoint/2010/main" val="237564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latin typeface="Muni Bold" panose="00000500000000000000" pitchFamily="50" charset="-18"/>
              </a:rPr>
              <a:t>Prameny práva</a:t>
            </a:r>
          </a:p>
        </p:txBody>
      </p:sp>
      <p:sp>
        <p:nvSpPr>
          <p:cNvPr id="5" name="Zástupný symbol pro obsah 4"/>
          <p:cNvSpPr>
            <a:spLocks noGrp="1"/>
          </p:cNvSpPr>
          <p:nvPr>
            <p:ph idx="1"/>
          </p:nvPr>
        </p:nvSpPr>
        <p:spPr/>
        <p:txBody>
          <a:bodyPr/>
          <a:lstStyle/>
          <a:p>
            <a:r>
              <a:rPr lang="cs-CZ" dirty="0"/>
              <a:t>normativní právní akty</a:t>
            </a:r>
          </a:p>
          <a:p>
            <a:r>
              <a:rPr lang="cs-CZ" dirty="0"/>
              <a:t>normativní smlouvy</a:t>
            </a:r>
          </a:p>
          <a:p>
            <a:pPr lvl="1"/>
            <a:r>
              <a:rPr lang="cs-CZ" dirty="0"/>
              <a:t>mezinárodní </a:t>
            </a:r>
          </a:p>
          <a:p>
            <a:pPr lvl="1"/>
            <a:r>
              <a:rPr lang="cs-CZ" dirty="0"/>
              <a:t>kolektivní</a:t>
            </a:r>
          </a:p>
          <a:p>
            <a:r>
              <a:rPr lang="cs-CZ" dirty="0"/>
              <a:t>vnitřní předpisy zaměstnavatele</a:t>
            </a:r>
          </a:p>
          <a:p>
            <a:r>
              <a:rPr lang="cs-CZ" dirty="0"/>
              <a:t>soudní rozhodnutí</a:t>
            </a:r>
          </a:p>
          <a:p>
            <a:r>
              <a:rPr lang="cs-CZ" dirty="0"/>
              <a:t>dobré mravy</a:t>
            </a:r>
          </a:p>
          <a:p>
            <a:r>
              <a:rPr lang="cs-CZ" dirty="0"/>
              <a:t>unijní předpisy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5">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p:cTn id="4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latin typeface="Muni Bold" panose="00000500000000000000" pitchFamily="50" charset="-18"/>
              </a:rPr>
              <a:t>Normativní právní akty</a:t>
            </a:r>
          </a:p>
        </p:txBody>
      </p:sp>
      <p:sp>
        <p:nvSpPr>
          <p:cNvPr id="5" name="Zástupný symbol pro obsah 4"/>
          <p:cNvSpPr>
            <a:spLocks noGrp="1"/>
          </p:cNvSpPr>
          <p:nvPr>
            <p:ph idx="1"/>
          </p:nvPr>
        </p:nvSpPr>
        <p:spPr/>
        <p:txBody>
          <a:bodyPr/>
          <a:lstStyle/>
          <a:p>
            <a:endParaRPr lang="cs-CZ" dirty="0"/>
          </a:p>
        </p:txBody>
      </p:sp>
      <p:sp>
        <p:nvSpPr>
          <p:cNvPr id="6" name="Obdélník 5"/>
          <p:cNvSpPr/>
          <p:nvPr/>
        </p:nvSpPr>
        <p:spPr bwMode="auto">
          <a:xfrm>
            <a:off x="2984740" y="4597880"/>
            <a:ext cx="5865962" cy="974785"/>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ahoma" pitchFamily="34" charset="0"/>
              </a:rPr>
              <a:t>vyhlášky ministerstev</a:t>
            </a:r>
          </a:p>
        </p:txBody>
      </p:sp>
      <p:sp>
        <p:nvSpPr>
          <p:cNvPr id="7" name="Obdélník 6"/>
          <p:cNvSpPr/>
          <p:nvPr/>
        </p:nvSpPr>
        <p:spPr bwMode="auto">
          <a:xfrm>
            <a:off x="2990491" y="3620219"/>
            <a:ext cx="5865962" cy="974785"/>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ahoma" pitchFamily="34" charset="0"/>
              </a:rPr>
              <a:t>nařízení vlády</a:t>
            </a:r>
          </a:p>
        </p:txBody>
      </p:sp>
      <p:sp>
        <p:nvSpPr>
          <p:cNvPr id="8" name="Obdélník 7"/>
          <p:cNvSpPr/>
          <p:nvPr/>
        </p:nvSpPr>
        <p:spPr bwMode="auto">
          <a:xfrm>
            <a:off x="2999118" y="2654060"/>
            <a:ext cx="5865962" cy="974785"/>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ahoma" pitchFamily="34" charset="0"/>
              </a:rPr>
              <a:t>zákony</a:t>
            </a:r>
          </a:p>
        </p:txBody>
      </p:sp>
      <p:sp>
        <p:nvSpPr>
          <p:cNvPr id="9" name="Obdélník 8"/>
          <p:cNvSpPr/>
          <p:nvPr/>
        </p:nvSpPr>
        <p:spPr bwMode="auto">
          <a:xfrm>
            <a:off x="2999117" y="1679275"/>
            <a:ext cx="5865962" cy="974785"/>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ahoma" pitchFamily="34" charset="0"/>
              </a:rPr>
              <a:t>ústavní zákony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Template>
  <TotalTime>4</TotalTime>
  <Words>4946</Words>
  <Application>Microsoft Office PowerPoint</Application>
  <PresentationFormat>Širokoúhlá obrazovka</PresentationFormat>
  <Paragraphs>597</Paragraphs>
  <Slides>59</Slides>
  <Notes>42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59</vt:i4>
      </vt:variant>
    </vt:vector>
  </HeadingPairs>
  <TitlesOfParts>
    <vt:vector size="66" baseType="lpstr">
      <vt:lpstr>Arial</vt:lpstr>
      <vt:lpstr>Calibri</vt:lpstr>
      <vt:lpstr>Muni</vt:lpstr>
      <vt:lpstr>Muni Bold</vt:lpstr>
      <vt:lpstr>Tahoma</vt:lpstr>
      <vt:lpstr>Wingdings</vt:lpstr>
      <vt:lpstr>Prezentace_MU_CZ</vt:lpstr>
      <vt:lpstr>Základy pracovního práva</vt:lpstr>
      <vt:lpstr>Program dnešní přednášky</vt:lpstr>
      <vt:lpstr>Sociální právo</vt:lpstr>
      <vt:lpstr>Pracovní právo</vt:lpstr>
      <vt:lpstr>Vývoj pracovního práva</vt:lpstr>
      <vt:lpstr>Pracovní právo </vt:lpstr>
      <vt:lpstr>Pracovní právo </vt:lpstr>
      <vt:lpstr>Prameny práva</vt:lpstr>
      <vt:lpstr>Normativní právní akty</vt:lpstr>
      <vt:lpstr>Prameny pracovního práva</vt:lpstr>
      <vt:lpstr>Kolektivní smlouva</vt:lpstr>
      <vt:lpstr>Vnitřní předpisy zaměstnavatele</vt:lpstr>
      <vt:lpstr>Závislá práce</vt:lpstr>
      <vt:lpstr>Systém pracovního práva</vt:lpstr>
      <vt:lpstr>Pracovněprávní vztahy</vt:lpstr>
      <vt:lpstr>Funkce pracovního práva</vt:lpstr>
      <vt:lpstr>Základní zásady pracovního práva</vt:lpstr>
      <vt:lpstr>Vztah pracovního práva k dalším právním odvětvím </vt:lpstr>
      <vt:lpstr>Vztah pracovního práva k dalším právním odvětvím </vt:lpstr>
      <vt:lpstr>Vztah zákoníku práce a občanského zákoníku</vt:lpstr>
      <vt:lpstr>Vztah zákoníku práce a občanského zákoníku</vt:lpstr>
      <vt:lpstr>Prvky pracovního poměru a jejich změny</vt:lpstr>
      <vt:lpstr>Prvky pracovního poměru a jejich změny</vt:lpstr>
      <vt:lpstr>Obsah pracovního poměru</vt:lpstr>
      <vt:lpstr>Právní osobnost a svéprávnost</vt:lpstr>
      <vt:lpstr>Zaměstnanec</vt:lpstr>
      <vt:lpstr>Zaměstnavatel</vt:lpstr>
      <vt:lpstr>Pracovní poměr</vt:lpstr>
      <vt:lpstr>Prezentace aplikace PowerPoint</vt:lpstr>
      <vt:lpstr>Pracovní smlouva</vt:lpstr>
      <vt:lpstr>Obsah pracovní smlouvy</vt:lpstr>
      <vt:lpstr>Nezbytné obsahové náležitosti (§ 34 odst. 1 ZP)</vt:lpstr>
      <vt:lpstr>Pracovní smlouva – doplňující náležitosti</vt:lpstr>
      <vt:lpstr>Zkušební doba</vt:lpstr>
      <vt:lpstr>Pracovní poměr na dobu (ne)určitou</vt:lpstr>
      <vt:lpstr>§ 65 odst. 2 ZP</vt:lpstr>
      <vt:lpstr>Odměňování</vt:lpstr>
      <vt:lpstr>Mzda, plat, odměna - přehled</vt:lpstr>
      <vt:lpstr>Mzda</vt:lpstr>
      <vt:lpstr>Plat</vt:lpstr>
      <vt:lpstr>Plat</vt:lpstr>
      <vt:lpstr>Plat</vt:lpstr>
      <vt:lpstr>Plat</vt:lpstr>
      <vt:lpstr>Platový výměr (§ 136 ZP)</vt:lpstr>
      <vt:lpstr>Rozvázání pracovního poměru</vt:lpstr>
      <vt:lpstr>Skončení pracovního poměru</vt:lpstr>
      <vt:lpstr>Skončení pracovního poměru</vt:lpstr>
      <vt:lpstr>Zánik pracovního poměru</vt:lpstr>
      <vt:lpstr>Rozvázání pracovního poměru</vt:lpstr>
      <vt:lpstr>Zrušení pracovního poměru ve zkušební době</vt:lpstr>
      <vt:lpstr>Dohoda o rozvázání pracovního poměru</vt:lpstr>
      <vt:lpstr>Výpověď</vt:lpstr>
      <vt:lpstr>Z jakého důvodu?</vt:lpstr>
      <vt:lpstr>Výpovědní doba</vt:lpstr>
      <vt:lpstr>Okamžité zrušení pracovního poměru</vt:lpstr>
      <vt:lpstr>Důvody pro okamžité zrušení pracovního poměru – ZAMĚSTNAVATEL </vt:lpstr>
      <vt:lpstr>Důvody pro okamžité zrušení pracovního poměru – ZAMĚSTNANEC </vt:lpstr>
      <vt:lpstr>Otázky? Diskuze…</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pracovního práva</dc:title>
  <dc:creator>Michal Smejkal</dc:creator>
  <cp:lastModifiedBy>Michal Smejkal</cp:lastModifiedBy>
  <cp:revision>45</cp:revision>
  <cp:lastPrinted>1601-01-01T00:00:00Z</cp:lastPrinted>
  <dcterms:created xsi:type="dcterms:W3CDTF">2021-02-19T20:26:56Z</dcterms:created>
  <dcterms:modified xsi:type="dcterms:W3CDTF">2022-11-14T06:16:18Z</dcterms:modified>
</cp:coreProperties>
</file>