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27"/>
  </p:notesMasterIdLst>
  <p:handoutMasterIdLst>
    <p:handoutMasterId r:id="rId128"/>
  </p:handoutMasterIdLst>
  <p:sldIdLst>
    <p:sldId id="256" r:id="rId5"/>
    <p:sldId id="717" r:id="rId6"/>
    <p:sldId id="747" r:id="rId7"/>
    <p:sldId id="748" r:id="rId8"/>
    <p:sldId id="751" r:id="rId9"/>
    <p:sldId id="752" r:id="rId10"/>
    <p:sldId id="753" r:id="rId11"/>
    <p:sldId id="754" r:id="rId12"/>
    <p:sldId id="755" r:id="rId13"/>
    <p:sldId id="756" r:id="rId14"/>
    <p:sldId id="757" r:id="rId15"/>
    <p:sldId id="758" r:id="rId16"/>
    <p:sldId id="759" r:id="rId17"/>
    <p:sldId id="760" r:id="rId18"/>
    <p:sldId id="761" r:id="rId19"/>
    <p:sldId id="776" r:id="rId20"/>
    <p:sldId id="763" r:id="rId21"/>
    <p:sldId id="696" r:id="rId22"/>
    <p:sldId id="697" r:id="rId23"/>
    <p:sldId id="698" r:id="rId24"/>
    <p:sldId id="780" r:id="rId25"/>
    <p:sldId id="781" r:id="rId26"/>
    <p:sldId id="526" r:id="rId27"/>
    <p:sldId id="778" r:id="rId28"/>
    <p:sldId id="779" r:id="rId29"/>
    <p:sldId id="593" r:id="rId30"/>
    <p:sldId id="882" r:id="rId31"/>
    <p:sldId id="883" r:id="rId32"/>
    <p:sldId id="884" r:id="rId33"/>
    <p:sldId id="885" r:id="rId34"/>
    <p:sldId id="880" r:id="rId35"/>
    <p:sldId id="881" r:id="rId36"/>
    <p:sldId id="527" r:id="rId37"/>
    <p:sldId id="528" r:id="rId38"/>
    <p:sldId id="529" r:id="rId39"/>
    <p:sldId id="863" r:id="rId40"/>
    <p:sldId id="855" r:id="rId41"/>
    <p:sldId id="861" r:id="rId42"/>
    <p:sldId id="856" r:id="rId43"/>
    <p:sldId id="857" r:id="rId44"/>
    <p:sldId id="858" r:id="rId45"/>
    <p:sldId id="859" r:id="rId46"/>
    <p:sldId id="860" r:id="rId47"/>
    <p:sldId id="862" r:id="rId48"/>
    <p:sldId id="530" r:id="rId49"/>
    <p:sldId id="353" r:id="rId50"/>
    <p:sldId id="833" r:id="rId51"/>
    <p:sldId id="834" r:id="rId52"/>
    <p:sldId id="835" r:id="rId53"/>
    <p:sldId id="836" r:id="rId54"/>
    <p:sldId id="837" r:id="rId55"/>
    <p:sldId id="838" r:id="rId56"/>
    <p:sldId id="839" r:id="rId57"/>
    <p:sldId id="840" r:id="rId58"/>
    <p:sldId id="841" r:id="rId59"/>
    <p:sldId id="842" r:id="rId60"/>
    <p:sldId id="843" r:id="rId61"/>
    <p:sldId id="844" r:id="rId62"/>
    <p:sldId id="845" r:id="rId63"/>
    <p:sldId id="846" r:id="rId64"/>
    <p:sldId id="847" r:id="rId65"/>
    <p:sldId id="720" r:id="rId66"/>
    <p:sldId id="472" r:id="rId67"/>
    <p:sldId id="590" r:id="rId68"/>
    <p:sldId id="618" r:id="rId69"/>
    <p:sldId id="731" r:id="rId70"/>
    <p:sldId id="864" r:id="rId71"/>
    <p:sldId id="865" r:id="rId72"/>
    <p:sldId id="866" r:id="rId73"/>
    <p:sldId id="361" r:id="rId74"/>
    <p:sldId id="848" r:id="rId75"/>
    <p:sldId id="362" r:id="rId76"/>
    <p:sldId id="849" r:id="rId77"/>
    <p:sldId id="850" r:id="rId78"/>
    <p:sldId id="869" r:id="rId79"/>
    <p:sldId id="870" r:id="rId80"/>
    <p:sldId id="872" r:id="rId81"/>
    <p:sldId id="879" r:id="rId82"/>
    <p:sldId id="873" r:id="rId83"/>
    <p:sldId id="597" r:id="rId84"/>
    <p:sldId id="608" r:id="rId85"/>
    <p:sldId id="732" r:id="rId86"/>
    <p:sldId id="743" r:id="rId87"/>
    <p:sldId id="367" r:id="rId88"/>
    <p:sldId id="369" r:id="rId89"/>
    <p:sldId id="460" r:id="rId90"/>
    <p:sldId id="461" r:id="rId91"/>
    <p:sldId id="373" r:id="rId92"/>
    <p:sldId id="786" r:id="rId93"/>
    <p:sldId id="787" r:id="rId94"/>
    <p:sldId id="788" r:id="rId95"/>
    <p:sldId id="789" r:id="rId96"/>
    <p:sldId id="790" r:id="rId97"/>
    <p:sldId id="792" r:id="rId98"/>
    <p:sldId id="793" r:id="rId99"/>
    <p:sldId id="795" r:id="rId100"/>
    <p:sldId id="799" r:id="rId101"/>
    <p:sldId id="801" r:id="rId102"/>
    <p:sldId id="812" r:id="rId103"/>
    <p:sldId id="803" r:id="rId104"/>
    <p:sldId id="804" r:id="rId105"/>
    <p:sldId id="805" r:id="rId106"/>
    <p:sldId id="806" r:id="rId107"/>
    <p:sldId id="807" r:id="rId108"/>
    <p:sldId id="808" r:id="rId109"/>
    <p:sldId id="810" r:id="rId110"/>
    <p:sldId id="813" r:id="rId111"/>
    <p:sldId id="823" r:id="rId112"/>
    <p:sldId id="824" r:id="rId113"/>
    <p:sldId id="826" r:id="rId114"/>
    <p:sldId id="827" r:id="rId115"/>
    <p:sldId id="828" r:id="rId116"/>
    <p:sldId id="829" r:id="rId117"/>
    <p:sldId id="830" r:id="rId118"/>
    <p:sldId id="699" r:id="rId119"/>
    <p:sldId id="700" r:id="rId120"/>
    <p:sldId id="701" r:id="rId121"/>
    <p:sldId id="702" r:id="rId122"/>
    <p:sldId id="703" r:id="rId123"/>
    <p:sldId id="832" r:id="rId124"/>
    <p:sldId id="744" r:id="rId125"/>
    <p:sldId id="258" r:id="rId1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48FD8-3744-440D-B15D-BF1979852CEC}" v="1" dt="2022-04-25T17:49:50.15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754" autoAdjust="0"/>
  </p:normalViewPr>
  <p:slideViewPr>
    <p:cSldViewPr snapToGrid="0">
      <p:cViewPr varScale="1">
        <p:scale>
          <a:sx n="122" d="100"/>
          <a:sy n="122" d="100"/>
        </p:scale>
        <p:origin x="108" y="30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handoutMaster" Target="handoutMasters/handoutMaster1.xml"/><Relationship Id="rId144"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Loutocký" userId="45810d7c-c5bb-4314-8690-b3eafda1bbe4" providerId="ADAL" clId="{1FD48FD8-3744-440D-B15D-BF1979852CEC}"/>
    <pc:docChg chg="addSld modSld">
      <pc:chgData name="Pavel Loutocký" userId="45810d7c-c5bb-4314-8690-b3eafda1bbe4" providerId="ADAL" clId="{1FD48FD8-3744-440D-B15D-BF1979852CEC}" dt="2022-04-25T17:49:50.156" v="0"/>
      <pc:docMkLst>
        <pc:docMk/>
      </pc:docMkLst>
      <pc:sldChg chg="add">
        <pc:chgData name="Pavel Loutocký" userId="45810d7c-c5bb-4314-8690-b3eafda1bbe4" providerId="ADAL" clId="{1FD48FD8-3744-440D-B15D-BF1979852CEC}" dt="2022-04-25T17:49:50.156" v="0"/>
        <pc:sldMkLst>
          <pc:docMk/>
          <pc:sldMk cId="3022535896" sldId="832"/>
        </pc:sldMkLst>
      </pc:sldChg>
    </pc:docChg>
  </pc:docChgLst>
  <pc:docChgLst>
    <pc:chgData name="Pavel Loutocký" userId="45810d7c-c5bb-4314-8690-b3eafda1bbe4" providerId="ADAL" clId="{BF7113A5-73F7-4748-9097-8221F6FB0EB8}"/>
    <pc:docChg chg="undo redo custSel addSld delSld modSld sldOrd">
      <pc:chgData name="Pavel Loutocký" userId="45810d7c-c5bb-4314-8690-b3eafda1bbe4" providerId="ADAL" clId="{BF7113A5-73F7-4748-9097-8221F6FB0EB8}" dt="2021-03-04T13:10:19.950" v="4117" actId="20577"/>
      <pc:docMkLst>
        <pc:docMk/>
      </pc:docMkLst>
      <pc:sldChg chg="add">
        <pc:chgData name="Pavel Loutocký" userId="45810d7c-c5bb-4314-8690-b3eafda1bbe4" providerId="ADAL" clId="{BF7113A5-73F7-4748-9097-8221F6FB0EB8}" dt="2021-02-19T16:41:10.654" v="3171"/>
        <pc:sldMkLst>
          <pc:docMk/>
          <pc:sldMk cId="841358173" sldId="257"/>
        </pc:sldMkLst>
      </pc:sldChg>
      <pc:sldChg chg="delSp add">
        <pc:chgData name="Pavel Loutocký" userId="45810d7c-c5bb-4314-8690-b3eafda1bbe4" providerId="ADAL" clId="{BF7113A5-73F7-4748-9097-8221F6FB0EB8}" dt="2021-02-19T16:41:37.653" v="3190" actId="478"/>
        <pc:sldMkLst>
          <pc:docMk/>
          <pc:sldMk cId="3722803813" sldId="258"/>
        </pc:sldMkLst>
        <pc:spChg chg="del">
          <ac:chgData name="Pavel Loutocký" userId="45810d7c-c5bb-4314-8690-b3eafda1bbe4" providerId="ADAL" clId="{BF7113A5-73F7-4748-9097-8221F6FB0EB8}" dt="2021-02-19T16:41:37.653" v="3190" actId="478"/>
          <ac:spMkLst>
            <pc:docMk/>
            <pc:sldMk cId="3722803813" sldId="258"/>
            <ac:spMk id="3" creationId="{30888523-20B8-7D4D-8E7C-8AA67955E25F}"/>
          </ac:spMkLst>
        </pc:spChg>
      </pc:sldChg>
      <pc:sldChg chg="add">
        <pc:chgData name="Pavel Loutocký" userId="45810d7c-c5bb-4314-8690-b3eafda1bbe4" providerId="ADAL" clId="{BF7113A5-73F7-4748-9097-8221F6FB0EB8}" dt="2021-02-19T16:41:10.654" v="3171"/>
        <pc:sldMkLst>
          <pc:docMk/>
          <pc:sldMk cId="3920895671" sldId="259"/>
        </pc:sldMkLst>
      </pc:sldChg>
      <pc:sldChg chg="add">
        <pc:chgData name="Pavel Loutocký" userId="45810d7c-c5bb-4314-8690-b3eafda1bbe4" providerId="ADAL" clId="{BF7113A5-73F7-4748-9097-8221F6FB0EB8}" dt="2021-02-19T16:41:10.654" v="3171"/>
        <pc:sldMkLst>
          <pc:docMk/>
          <pc:sldMk cId="3763187543" sldId="260"/>
        </pc:sldMkLst>
      </pc:sldChg>
      <pc:sldChg chg="add">
        <pc:chgData name="Pavel Loutocký" userId="45810d7c-c5bb-4314-8690-b3eafda1bbe4" providerId="ADAL" clId="{BF7113A5-73F7-4748-9097-8221F6FB0EB8}" dt="2021-02-19T16:41:10.654" v="3171"/>
        <pc:sldMkLst>
          <pc:docMk/>
          <pc:sldMk cId="2179047313" sldId="261"/>
        </pc:sldMkLst>
      </pc:sldChg>
      <pc:sldChg chg="add del">
        <pc:chgData name="Pavel Loutocký" userId="45810d7c-c5bb-4314-8690-b3eafda1bbe4" providerId="ADAL" clId="{BF7113A5-73F7-4748-9097-8221F6FB0EB8}" dt="2021-02-19T16:41:13.323" v="3172" actId="47"/>
        <pc:sldMkLst>
          <pc:docMk/>
          <pc:sldMk cId="3923935250" sldId="265"/>
        </pc:sldMkLst>
      </pc:sldChg>
      <pc:sldChg chg="addSp delSp modSp mod">
        <pc:chgData name="Pavel Loutocký" userId="45810d7c-c5bb-4314-8690-b3eafda1bbe4" providerId="ADAL" clId="{BF7113A5-73F7-4748-9097-8221F6FB0EB8}" dt="2021-03-04T13:06:57.940" v="4084" actId="20577"/>
        <pc:sldMkLst>
          <pc:docMk/>
          <pc:sldMk cId="0" sldId="353"/>
        </pc:sldMkLst>
        <pc:spChg chg="add mod">
          <ac:chgData name="Pavel Loutocký" userId="45810d7c-c5bb-4314-8690-b3eafda1bbe4" providerId="ADAL" clId="{BF7113A5-73F7-4748-9097-8221F6FB0EB8}" dt="2021-03-04T13:06:57.940" v="4084" actId="20577"/>
          <ac:spMkLst>
            <pc:docMk/>
            <pc:sldMk cId="0" sldId="353"/>
            <ac:spMk id="3" creationId="{7B8EDF9E-A4DF-42A7-9DD8-A83974B573D0}"/>
          </ac:spMkLst>
        </pc:spChg>
        <pc:spChg chg="del">
          <ac:chgData name="Pavel Loutocký" userId="45810d7c-c5bb-4314-8690-b3eafda1bbe4" providerId="ADAL" clId="{BF7113A5-73F7-4748-9097-8221F6FB0EB8}" dt="2021-02-18T14:49:45.606" v="1413" actId="478"/>
          <ac:spMkLst>
            <pc:docMk/>
            <pc:sldMk cId="0" sldId="353"/>
            <ac:spMk id="4" creationId="{00000000-0000-0000-0000-000000000000}"/>
          </ac:spMkLst>
        </pc:spChg>
        <pc:spChg chg="mod">
          <ac:chgData name="Pavel Loutocký" userId="45810d7c-c5bb-4314-8690-b3eafda1bbe4" providerId="ADAL" clId="{BF7113A5-73F7-4748-9097-8221F6FB0EB8}" dt="2021-02-18T14:49:57.213" v="1416" actId="1076"/>
          <ac:spMkLst>
            <pc:docMk/>
            <pc:sldMk cId="0" sldId="353"/>
            <ac:spMk id="5" creationId="{00000000-0000-0000-0000-000000000000}"/>
          </ac:spMkLst>
        </pc:spChg>
      </pc:sldChg>
      <pc:sldChg chg="addSp delSp modSp mod">
        <pc:chgData name="Pavel Loutocký" userId="45810d7c-c5bb-4314-8690-b3eafda1bbe4" providerId="ADAL" clId="{BF7113A5-73F7-4748-9097-8221F6FB0EB8}" dt="2021-02-23T09:24:29.980" v="3280" actId="20577"/>
        <pc:sldMkLst>
          <pc:docMk/>
          <pc:sldMk cId="0" sldId="354"/>
        </pc:sldMkLst>
        <pc:spChg chg="del">
          <ac:chgData name="Pavel Loutocký" userId="45810d7c-c5bb-4314-8690-b3eafda1bbe4" providerId="ADAL" clId="{BF7113A5-73F7-4748-9097-8221F6FB0EB8}" dt="2021-02-19T08:39:09.749" v="1419" actId="478"/>
          <ac:spMkLst>
            <pc:docMk/>
            <pc:sldMk cId="0" sldId="354"/>
            <ac:spMk id="2" creationId="{00000000-0000-0000-0000-000000000000}"/>
          </ac:spMkLst>
        </pc:spChg>
        <pc:spChg chg="mod">
          <ac:chgData name="Pavel Loutocký" userId="45810d7c-c5bb-4314-8690-b3eafda1bbe4" providerId="ADAL" clId="{BF7113A5-73F7-4748-9097-8221F6FB0EB8}" dt="2021-02-23T09:24:29.980" v="3280" actId="20577"/>
          <ac:spMkLst>
            <pc:docMk/>
            <pc:sldMk cId="0" sldId="354"/>
            <ac:spMk id="3" creationId="{00000000-0000-0000-0000-000000000000}"/>
          </ac:spMkLst>
        </pc:spChg>
        <pc:spChg chg="add mod">
          <ac:chgData name="Pavel Loutocký" userId="45810d7c-c5bb-4314-8690-b3eafda1bbe4" providerId="ADAL" clId="{BF7113A5-73F7-4748-9097-8221F6FB0EB8}" dt="2021-02-19T08:39:12.520" v="1421" actId="20577"/>
          <ac:spMkLst>
            <pc:docMk/>
            <pc:sldMk cId="0" sldId="354"/>
            <ac:spMk id="5" creationId="{451351ED-DD7C-446F-8353-BE4A7AEAC399}"/>
          </ac:spMkLst>
        </pc:spChg>
      </pc:sldChg>
      <pc:sldChg chg="addSp delSp modSp mod">
        <pc:chgData name="Pavel Loutocký" userId="45810d7c-c5bb-4314-8690-b3eafda1bbe4" providerId="ADAL" clId="{BF7113A5-73F7-4748-9097-8221F6FB0EB8}" dt="2021-02-19T08:39:31.032" v="1427" actId="27636"/>
        <pc:sldMkLst>
          <pc:docMk/>
          <pc:sldMk cId="0" sldId="355"/>
        </pc:sldMkLst>
        <pc:spChg chg="del">
          <ac:chgData name="Pavel Loutocký" userId="45810d7c-c5bb-4314-8690-b3eafda1bbe4" providerId="ADAL" clId="{BF7113A5-73F7-4748-9097-8221F6FB0EB8}" dt="2021-02-19T08:39:20.981" v="1422" actId="478"/>
          <ac:spMkLst>
            <pc:docMk/>
            <pc:sldMk cId="0" sldId="355"/>
            <ac:spMk id="2" creationId="{00000000-0000-0000-0000-000000000000}"/>
          </ac:spMkLst>
        </pc:spChg>
        <pc:spChg chg="mod">
          <ac:chgData name="Pavel Loutocký" userId="45810d7c-c5bb-4314-8690-b3eafda1bbe4" providerId="ADAL" clId="{BF7113A5-73F7-4748-9097-8221F6FB0EB8}" dt="2021-02-19T08:39:31.032" v="1427" actId="27636"/>
          <ac:spMkLst>
            <pc:docMk/>
            <pc:sldMk cId="0" sldId="355"/>
            <ac:spMk id="3" creationId="{00000000-0000-0000-0000-000000000000}"/>
          </ac:spMkLst>
        </pc:spChg>
        <pc:spChg chg="add mod">
          <ac:chgData name="Pavel Loutocký" userId="45810d7c-c5bb-4314-8690-b3eafda1bbe4" providerId="ADAL" clId="{BF7113A5-73F7-4748-9097-8221F6FB0EB8}" dt="2021-02-19T08:39:22.777" v="1423"/>
          <ac:spMkLst>
            <pc:docMk/>
            <pc:sldMk cId="0" sldId="355"/>
            <ac:spMk id="5" creationId="{43B314A3-06F8-4D1D-AFF6-4E0C0EA87F29}"/>
          </ac:spMkLst>
        </pc:spChg>
      </pc:sldChg>
      <pc:sldChg chg="addSp delSp modSp mod">
        <pc:chgData name="Pavel Loutocký" userId="45810d7c-c5bb-4314-8690-b3eafda1bbe4" providerId="ADAL" clId="{BF7113A5-73F7-4748-9097-8221F6FB0EB8}" dt="2021-02-19T08:39:40.010" v="1429"/>
        <pc:sldMkLst>
          <pc:docMk/>
          <pc:sldMk cId="1729246149" sldId="358"/>
        </pc:sldMkLst>
        <pc:spChg chg="del">
          <ac:chgData name="Pavel Loutocký" userId="45810d7c-c5bb-4314-8690-b3eafda1bbe4" providerId="ADAL" clId="{BF7113A5-73F7-4748-9097-8221F6FB0EB8}" dt="2021-02-19T08:39:38.709" v="1428" actId="478"/>
          <ac:spMkLst>
            <pc:docMk/>
            <pc:sldMk cId="1729246149" sldId="358"/>
            <ac:spMk id="2" creationId="{00000000-0000-0000-0000-000000000000}"/>
          </ac:spMkLst>
        </pc:spChg>
        <pc:spChg chg="add mod">
          <ac:chgData name="Pavel Loutocký" userId="45810d7c-c5bb-4314-8690-b3eafda1bbe4" providerId="ADAL" clId="{BF7113A5-73F7-4748-9097-8221F6FB0EB8}" dt="2021-02-19T08:39:40.010" v="1429"/>
          <ac:spMkLst>
            <pc:docMk/>
            <pc:sldMk cId="1729246149" sldId="358"/>
            <ac:spMk id="5" creationId="{5D08BE01-0E77-4551-B452-77070E74D391}"/>
          </ac:spMkLst>
        </pc:spChg>
      </pc:sldChg>
      <pc:sldChg chg="addSp delSp modSp mod">
        <pc:chgData name="Pavel Loutocký" userId="45810d7c-c5bb-4314-8690-b3eafda1bbe4" providerId="ADAL" clId="{BF7113A5-73F7-4748-9097-8221F6FB0EB8}" dt="2021-02-19T08:40:47.058" v="1449" actId="20577"/>
        <pc:sldMkLst>
          <pc:docMk/>
          <pc:sldMk cId="3912976668" sldId="361"/>
        </pc:sldMkLst>
        <pc:spChg chg="del">
          <ac:chgData name="Pavel Loutocký" userId="45810d7c-c5bb-4314-8690-b3eafda1bbe4" providerId="ADAL" clId="{BF7113A5-73F7-4748-9097-8221F6FB0EB8}" dt="2021-02-19T08:40:43.831" v="1446" actId="478"/>
          <ac:spMkLst>
            <pc:docMk/>
            <pc:sldMk cId="3912976668" sldId="361"/>
            <ac:spMk id="2" creationId="{00000000-0000-0000-0000-000000000000}"/>
          </ac:spMkLst>
        </pc:spChg>
        <pc:spChg chg="add mod">
          <ac:chgData name="Pavel Loutocký" userId="45810d7c-c5bb-4314-8690-b3eafda1bbe4" providerId="ADAL" clId="{BF7113A5-73F7-4748-9097-8221F6FB0EB8}" dt="2021-02-19T08:40:47.058" v="1449" actId="20577"/>
          <ac:spMkLst>
            <pc:docMk/>
            <pc:sldMk cId="3912976668" sldId="361"/>
            <ac:spMk id="5" creationId="{33550E41-148E-4336-8DC8-814D9DF722DB}"/>
          </ac:spMkLst>
        </pc:spChg>
      </pc:sldChg>
      <pc:sldChg chg="addSp delSp modSp mod">
        <pc:chgData name="Pavel Loutocký" userId="45810d7c-c5bb-4314-8690-b3eafda1bbe4" providerId="ADAL" clId="{BF7113A5-73F7-4748-9097-8221F6FB0EB8}" dt="2021-02-19T08:41:02.327" v="1454" actId="1076"/>
        <pc:sldMkLst>
          <pc:docMk/>
          <pc:sldMk cId="3614544135" sldId="362"/>
        </pc:sldMkLst>
        <pc:spChg chg="del">
          <ac:chgData name="Pavel Loutocký" userId="45810d7c-c5bb-4314-8690-b3eafda1bbe4" providerId="ADAL" clId="{BF7113A5-73F7-4748-9097-8221F6FB0EB8}" dt="2021-02-19T08:40:52.868" v="1450" actId="478"/>
          <ac:spMkLst>
            <pc:docMk/>
            <pc:sldMk cId="3614544135" sldId="362"/>
            <ac:spMk id="2" creationId="{00000000-0000-0000-0000-000000000000}"/>
          </ac:spMkLst>
        </pc:spChg>
        <pc:spChg chg="mod">
          <ac:chgData name="Pavel Loutocký" userId="45810d7c-c5bb-4314-8690-b3eafda1bbe4" providerId="ADAL" clId="{BF7113A5-73F7-4748-9097-8221F6FB0EB8}" dt="2021-02-19T08:41:02.327" v="1454" actId="1076"/>
          <ac:spMkLst>
            <pc:docMk/>
            <pc:sldMk cId="3614544135" sldId="362"/>
            <ac:spMk id="3" creationId="{00000000-0000-0000-0000-000000000000}"/>
          </ac:spMkLst>
        </pc:spChg>
        <pc:spChg chg="add mod">
          <ac:chgData name="Pavel Loutocký" userId="45810d7c-c5bb-4314-8690-b3eafda1bbe4" providerId="ADAL" clId="{BF7113A5-73F7-4748-9097-8221F6FB0EB8}" dt="2021-02-19T08:40:57.430" v="1453" actId="20577"/>
          <ac:spMkLst>
            <pc:docMk/>
            <pc:sldMk cId="3614544135" sldId="362"/>
            <ac:spMk id="5" creationId="{DD9D6A3A-A632-4B21-B793-207A21D907CA}"/>
          </ac:spMkLst>
        </pc:spChg>
      </pc:sldChg>
      <pc:sldChg chg="addSp delSp modSp mod">
        <pc:chgData name="Pavel Loutocký" userId="45810d7c-c5bb-4314-8690-b3eafda1bbe4" providerId="ADAL" clId="{BF7113A5-73F7-4748-9097-8221F6FB0EB8}" dt="2021-02-19T08:44:45.299" v="1488" actId="5793"/>
        <pc:sldMkLst>
          <pc:docMk/>
          <pc:sldMk cId="2997152078" sldId="364"/>
        </pc:sldMkLst>
        <pc:spChg chg="del mod">
          <ac:chgData name="Pavel Loutocký" userId="45810d7c-c5bb-4314-8690-b3eafda1bbe4" providerId="ADAL" clId="{BF7113A5-73F7-4748-9097-8221F6FB0EB8}" dt="2021-02-19T08:44:41.853" v="1486" actId="478"/>
          <ac:spMkLst>
            <pc:docMk/>
            <pc:sldMk cId="2997152078" sldId="364"/>
            <ac:spMk id="2" creationId="{00000000-0000-0000-0000-000000000000}"/>
          </ac:spMkLst>
        </pc:spChg>
        <pc:spChg chg="mod">
          <ac:chgData name="Pavel Loutocký" userId="45810d7c-c5bb-4314-8690-b3eafda1bbe4" providerId="ADAL" clId="{BF7113A5-73F7-4748-9097-8221F6FB0EB8}" dt="2021-02-19T08:44:45.299" v="1488" actId="5793"/>
          <ac:spMkLst>
            <pc:docMk/>
            <pc:sldMk cId="2997152078" sldId="364"/>
            <ac:spMk id="3" creationId="{00000000-0000-0000-0000-000000000000}"/>
          </ac:spMkLst>
        </pc:spChg>
        <pc:spChg chg="add mod">
          <ac:chgData name="Pavel Loutocký" userId="45810d7c-c5bb-4314-8690-b3eafda1bbe4" providerId="ADAL" clId="{BF7113A5-73F7-4748-9097-8221F6FB0EB8}" dt="2021-02-19T08:44:43.102" v="1487"/>
          <ac:spMkLst>
            <pc:docMk/>
            <pc:sldMk cId="2997152078" sldId="364"/>
            <ac:spMk id="5" creationId="{C0E4BF76-07F4-4BC6-9F29-7A41C3AFA360}"/>
          </ac:spMkLst>
        </pc:spChg>
      </pc:sldChg>
      <pc:sldChg chg="addSp delSp modSp mod">
        <pc:chgData name="Pavel Loutocký" userId="45810d7c-c5bb-4314-8690-b3eafda1bbe4" providerId="ADAL" clId="{BF7113A5-73F7-4748-9097-8221F6FB0EB8}" dt="2021-02-19T08:45:00.071" v="1492" actId="14100"/>
        <pc:sldMkLst>
          <pc:docMk/>
          <pc:sldMk cId="2824134062" sldId="365"/>
        </pc:sldMkLst>
        <pc:spChg chg="del">
          <ac:chgData name="Pavel Loutocký" userId="45810d7c-c5bb-4314-8690-b3eafda1bbe4" providerId="ADAL" clId="{BF7113A5-73F7-4748-9097-8221F6FB0EB8}" dt="2021-02-19T08:44:52.777" v="1489" actId="478"/>
          <ac:spMkLst>
            <pc:docMk/>
            <pc:sldMk cId="2824134062" sldId="365"/>
            <ac:spMk id="2" creationId="{00000000-0000-0000-0000-000000000000}"/>
          </ac:spMkLst>
        </pc:spChg>
        <pc:spChg chg="mod">
          <ac:chgData name="Pavel Loutocký" userId="45810d7c-c5bb-4314-8690-b3eafda1bbe4" providerId="ADAL" clId="{BF7113A5-73F7-4748-9097-8221F6FB0EB8}" dt="2021-02-19T08:45:00.071" v="1492" actId="14100"/>
          <ac:spMkLst>
            <pc:docMk/>
            <pc:sldMk cId="2824134062" sldId="365"/>
            <ac:spMk id="3" creationId="{00000000-0000-0000-0000-000000000000}"/>
          </ac:spMkLst>
        </pc:spChg>
        <pc:spChg chg="add mod">
          <ac:chgData name="Pavel Loutocký" userId="45810d7c-c5bb-4314-8690-b3eafda1bbe4" providerId="ADAL" clId="{BF7113A5-73F7-4748-9097-8221F6FB0EB8}" dt="2021-02-19T08:44:54.020" v="1490"/>
          <ac:spMkLst>
            <pc:docMk/>
            <pc:sldMk cId="2824134062" sldId="365"/>
            <ac:spMk id="5" creationId="{2C7E230A-9C40-4B15-99AB-5A8180E0718E}"/>
          </ac:spMkLst>
        </pc:spChg>
      </pc:sldChg>
      <pc:sldChg chg="modSp mod">
        <pc:chgData name="Pavel Loutocký" userId="45810d7c-c5bb-4314-8690-b3eafda1bbe4" providerId="ADAL" clId="{BF7113A5-73F7-4748-9097-8221F6FB0EB8}" dt="2021-02-19T08:46:18.462" v="1505" actId="207"/>
        <pc:sldMkLst>
          <pc:docMk/>
          <pc:sldMk cId="0" sldId="366"/>
        </pc:sldMkLst>
        <pc:spChg chg="mod">
          <ac:chgData name="Pavel Loutocký" userId="45810d7c-c5bb-4314-8690-b3eafda1bbe4" providerId="ADAL" clId="{BF7113A5-73F7-4748-9097-8221F6FB0EB8}" dt="2021-02-19T08:46:18.462" v="1505" actId="207"/>
          <ac:spMkLst>
            <pc:docMk/>
            <pc:sldMk cId="0" sldId="366"/>
            <ac:spMk id="5122" creationId="{00000000-0000-0000-0000-000000000000}"/>
          </ac:spMkLst>
        </pc:spChg>
      </pc:sldChg>
      <pc:sldChg chg="modSp mod">
        <pc:chgData name="Pavel Loutocký" userId="45810d7c-c5bb-4314-8690-b3eafda1bbe4" providerId="ADAL" clId="{BF7113A5-73F7-4748-9097-8221F6FB0EB8}" dt="2021-02-19T08:46:48.324" v="1512" actId="14100"/>
        <pc:sldMkLst>
          <pc:docMk/>
          <pc:sldMk cId="0" sldId="373"/>
        </pc:sldMkLst>
        <pc:spChg chg="mod">
          <ac:chgData name="Pavel Loutocký" userId="45810d7c-c5bb-4314-8690-b3eafda1bbe4" providerId="ADAL" clId="{BF7113A5-73F7-4748-9097-8221F6FB0EB8}" dt="2021-02-19T08:46:48.324" v="1512" actId="14100"/>
          <ac:spMkLst>
            <pc:docMk/>
            <pc:sldMk cId="0" sldId="373"/>
            <ac:spMk id="12291" creationId="{00000000-0000-0000-0000-000000000000}"/>
          </ac:spMkLst>
        </pc:spChg>
      </pc:sldChg>
      <pc:sldChg chg="modSp mod">
        <pc:chgData name="Pavel Loutocký" userId="45810d7c-c5bb-4314-8690-b3eafda1bbe4" providerId="ADAL" clId="{BF7113A5-73F7-4748-9097-8221F6FB0EB8}" dt="2021-02-19T08:46:33.359" v="1508" actId="1076"/>
        <pc:sldMkLst>
          <pc:docMk/>
          <pc:sldMk cId="989449020" sldId="460"/>
        </pc:sldMkLst>
        <pc:spChg chg="mod">
          <ac:chgData name="Pavel Loutocký" userId="45810d7c-c5bb-4314-8690-b3eafda1bbe4" providerId="ADAL" clId="{BF7113A5-73F7-4748-9097-8221F6FB0EB8}" dt="2021-02-19T08:46:33.359" v="1508" actId="1076"/>
          <ac:spMkLst>
            <pc:docMk/>
            <pc:sldMk cId="989449020" sldId="460"/>
            <ac:spMk id="8195" creationId="{00000000-0000-0000-0000-000000000000}"/>
          </ac:spMkLst>
        </pc:spChg>
      </pc:sldChg>
      <pc:sldChg chg="modSp mod">
        <pc:chgData name="Pavel Loutocký" userId="45810d7c-c5bb-4314-8690-b3eafda1bbe4" providerId="ADAL" clId="{BF7113A5-73F7-4748-9097-8221F6FB0EB8}" dt="2021-02-19T08:46:39.825" v="1510" actId="14100"/>
        <pc:sldMkLst>
          <pc:docMk/>
          <pc:sldMk cId="2610279322" sldId="461"/>
        </pc:sldMkLst>
        <pc:spChg chg="mod">
          <ac:chgData name="Pavel Loutocký" userId="45810d7c-c5bb-4314-8690-b3eafda1bbe4" providerId="ADAL" clId="{BF7113A5-73F7-4748-9097-8221F6FB0EB8}" dt="2021-02-19T08:46:39.825" v="1510" actId="14100"/>
          <ac:spMkLst>
            <pc:docMk/>
            <pc:sldMk cId="2610279322" sldId="461"/>
            <ac:spMk id="6147" creationId="{00000000-0000-0000-0000-000000000000}"/>
          </ac:spMkLst>
        </pc:spChg>
      </pc:sldChg>
      <pc:sldChg chg="addSp delSp modSp mod">
        <pc:chgData name="Pavel Loutocký" userId="45810d7c-c5bb-4314-8690-b3eafda1bbe4" providerId="ADAL" clId="{BF7113A5-73F7-4748-9097-8221F6FB0EB8}" dt="2021-02-19T08:40:05.562" v="1436"/>
        <pc:sldMkLst>
          <pc:docMk/>
          <pc:sldMk cId="2324384752" sldId="462"/>
        </pc:sldMkLst>
        <pc:spChg chg="del">
          <ac:chgData name="Pavel Loutocký" userId="45810d7c-c5bb-4314-8690-b3eafda1bbe4" providerId="ADAL" clId="{BF7113A5-73F7-4748-9097-8221F6FB0EB8}" dt="2021-02-19T08:40:04.328" v="1435" actId="478"/>
          <ac:spMkLst>
            <pc:docMk/>
            <pc:sldMk cId="2324384752" sldId="462"/>
            <ac:spMk id="2" creationId="{00000000-0000-0000-0000-000000000000}"/>
          </ac:spMkLst>
        </pc:spChg>
        <pc:spChg chg="add mod">
          <ac:chgData name="Pavel Loutocký" userId="45810d7c-c5bb-4314-8690-b3eafda1bbe4" providerId="ADAL" clId="{BF7113A5-73F7-4748-9097-8221F6FB0EB8}" dt="2021-02-19T08:40:05.562" v="1436"/>
          <ac:spMkLst>
            <pc:docMk/>
            <pc:sldMk cId="2324384752" sldId="462"/>
            <ac:spMk id="4" creationId="{DEAA7396-5D37-4C5E-957C-364FCAA95E9E}"/>
          </ac:spMkLst>
        </pc:spChg>
      </pc:sldChg>
      <pc:sldChg chg="addSp delSp modSp mod">
        <pc:chgData name="Pavel Loutocký" userId="45810d7c-c5bb-4314-8690-b3eafda1bbe4" providerId="ADAL" clId="{BF7113A5-73F7-4748-9097-8221F6FB0EB8}" dt="2021-02-18T14:41:50.215" v="1046" actId="1076"/>
        <pc:sldMkLst>
          <pc:docMk/>
          <pc:sldMk cId="2666742767" sldId="463"/>
        </pc:sldMkLst>
        <pc:spChg chg="add mod">
          <ac:chgData name="Pavel Loutocký" userId="45810d7c-c5bb-4314-8690-b3eafda1bbe4" providerId="ADAL" clId="{BF7113A5-73F7-4748-9097-8221F6FB0EB8}" dt="2021-02-18T14:41:45.896" v="1045"/>
          <ac:spMkLst>
            <pc:docMk/>
            <pc:sldMk cId="2666742767" sldId="463"/>
            <ac:spMk id="3" creationId="{7A4B8ED7-90F2-4363-8A48-5FCE555279E5}"/>
          </ac:spMkLst>
        </pc:spChg>
        <pc:spChg chg="del">
          <ac:chgData name="Pavel Loutocký" userId="45810d7c-c5bb-4314-8690-b3eafda1bbe4" providerId="ADAL" clId="{BF7113A5-73F7-4748-9097-8221F6FB0EB8}" dt="2021-02-18T14:41:44.635" v="1044" actId="478"/>
          <ac:spMkLst>
            <pc:docMk/>
            <pc:sldMk cId="2666742767" sldId="463"/>
            <ac:spMk id="6" creationId="{00000000-0000-0000-0000-000000000000}"/>
          </ac:spMkLst>
        </pc:spChg>
        <pc:spChg chg="mod">
          <ac:chgData name="Pavel Loutocký" userId="45810d7c-c5bb-4314-8690-b3eafda1bbe4" providerId="ADAL" clId="{BF7113A5-73F7-4748-9097-8221F6FB0EB8}" dt="2021-02-18T14:41:50.215" v="1046" actId="1076"/>
          <ac:spMkLst>
            <pc:docMk/>
            <pc:sldMk cId="2666742767" sldId="463"/>
            <ac:spMk id="3077" creationId="{00000000-0000-0000-0000-000000000000}"/>
          </ac:spMkLst>
        </pc:spChg>
      </pc:sldChg>
      <pc:sldChg chg="addSp delSp modSp mod ord">
        <pc:chgData name="Pavel Loutocký" userId="45810d7c-c5bb-4314-8690-b3eafda1bbe4" providerId="ADAL" clId="{BF7113A5-73F7-4748-9097-8221F6FB0EB8}" dt="2021-03-04T13:07:30.723" v="4088"/>
        <pc:sldMkLst>
          <pc:docMk/>
          <pc:sldMk cId="4216724348" sldId="467"/>
        </pc:sldMkLst>
        <pc:spChg chg="add mod">
          <ac:chgData name="Pavel Loutocký" userId="45810d7c-c5bb-4314-8690-b3eafda1bbe4" providerId="ADAL" clId="{BF7113A5-73F7-4748-9097-8221F6FB0EB8}" dt="2021-02-18T16:30:51.474" v="1418"/>
          <ac:spMkLst>
            <pc:docMk/>
            <pc:sldMk cId="4216724348" sldId="467"/>
            <ac:spMk id="3" creationId="{D3147634-C35C-4E2D-9789-C0A2E3C62992}"/>
          </ac:spMkLst>
        </pc:spChg>
        <pc:spChg chg="del">
          <ac:chgData name="Pavel Loutocký" userId="45810d7c-c5bb-4314-8690-b3eafda1bbe4" providerId="ADAL" clId="{BF7113A5-73F7-4748-9097-8221F6FB0EB8}" dt="2021-02-18T16:30:49.935" v="1417" actId="478"/>
          <ac:spMkLst>
            <pc:docMk/>
            <pc:sldMk cId="4216724348" sldId="467"/>
            <ac:spMk id="6" creationId="{00000000-0000-0000-0000-000000000000}"/>
          </ac:spMkLst>
        </pc:spChg>
      </pc:sldChg>
      <pc:sldChg chg="addSp delSp modSp mod">
        <pc:chgData name="Pavel Loutocký" userId="45810d7c-c5bb-4314-8690-b3eafda1bbe4" providerId="ADAL" clId="{BF7113A5-73F7-4748-9097-8221F6FB0EB8}" dt="2021-03-04T13:10:19.950" v="4117" actId="20577"/>
        <pc:sldMkLst>
          <pc:docMk/>
          <pc:sldMk cId="2403278258" sldId="472"/>
        </pc:sldMkLst>
        <pc:spChg chg="del">
          <ac:chgData name="Pavel Loutocký" userId="45810d7c-c5bb-4314-8690-b3eafda1bbe4" providerId="ADAL" clId="{BF7113A5-73F7-4748-9097-8221F6FB0EB8}" dt="2021-02-19T08:40:15.640" v="1437" actId="478"/>
          <ac:spMkLst>
            <pc:docMk/>
            <pc:sldMk cId="2403278258" sldId="472"/>
            <ac:spMk id="2" creationId="{00000000-0000-0000-0000-000000000000}"/>
          </ac:spMkLst>
        </pc:spChg>
        <pc:spChg chg="mod">
          <ac:chgData name="Pavel Loutocký" userId="45810d7c-c5bb-4314-8690-b3eafda1bbe4" providerId="ADAL" clId="{BF7113A5-73F7-4748-9097-8221F6FB0EB8}" dt="2021-02-19T08:40:30.047" v="1443" actId="1076"/>
          <ac:spMkLst>
            <pc:docMk/>
            <pc:sldMk cId="2403278258" sldId="472"/>
            <ac:spMk id="4" creationId="{00000000-0000-0000-0000-000000000000}"/>
          </ac:spMkLst>
        </pc:spChg>
        <pc:spChg chg="add mod">
          <ac:chgData name="Pavel Loutocký" userId="45810d7c-c5bb-4314-8690-b3eafda1bbe4" providerId="ADAL" clId="{BF7113A5-73F7-4748-9097-8221F6FB0EB8}" dt="2021-03-04T13:10:19.950" v="4117" actId="20577"/>
          <ac:spMkLst>
            <pc:docMk/>
            <pc:sldMk cId="2403278258" sldId="472"/>
            <ac:spMk id="5" creationId="{64B786EA-DD4B-4CBE-A911-3E98A4A1F156}"/>
          </ac:spMkLst>
        </pc:spChg>
      </pc:sldChg>
      <pc:sldChg chg="del">
        <pc:chgData name="Pavel Loutocký" userId="45810d7c-c5bb-4314-8690-b3eafda1bbe4" providerId="ADAL" clId="{BF7113A5-73F7-4748-9097-8221F6FB0EB8}" dt="2021-02-19T16:41:31.222" v="3188" actId="47"/>
        <pc:sldMkLst>
          <pc:docMk/>
          <pc:sldMk cId="563192790" sldId="477"/>
        </pc:sldMkLst>
      </pc:sldChg>
      <pc:sldChg chg="addSp delSp modSp mod">
        <pc:chgData name="Pavel Loutocký" userId="45810d7c-c5bb-4314-8690-b3eafda1bbe4" providerId="ADAL" clId="{BF7113A5-73F7-4748-9097-8221F6FB0EB8}" dt="2021-02-19T16:32:32.279" v="2932"/>
        <pc:sldMkLst>
          <pc:docMk/>
          <pc:sldMk cId="2839060042" sldId="486"/>
        </pc:sldMkLst>
        <pc:spChg chg="mod">
          <ac:chgData name="Pavel Loutocký" userId="45810d7c-c5bb-4314-8690-b3eafda1bbe4" providerId="ADAL" clId="{BF7113A5-73F7-4748-9097-8221F6FB0EB8}" dt="2021-02-19T16:32:22.309" v="2930" actId="12"/>
          <ac:spMkLst>
            <pc:docMk/>
            <pc:sldMk cId="2839060042" sldId="486"/>
            <ac:spMk id="3" creationId="{00000000-0000-0000-0000-000000000000}"/>
          </ac:spMkLst>
        </pc:spChg>
        <pc:spChg chg="del">
          <ac:chgData name="Pavel Loutocký" userId="45810d7c-c5bb-4314-8690-b3eafda1bbe4" providerId="ADAL" clId="{BF7113A5-73F7-4748-9097-8221F6FB0EB8}" dt="2021-02-19T16:32:30.935" v="2931" actId="478"/>
          <ac:spMkLst>
            <pc:docMk/>
            <pc:sldMk cId="2839060042" sldId="486"/>
            <ac:spMk id="4" creationId="{00000000-0000-0000-0000-000000000000}"/>
          </ac:spMkLst>
        </pc:spChg>
        <pc:spChg chg="add mod">
          <ac:chgData name="Pavel Loutocký" userId="45810d7c-c5bb-4314-8690-b3eafda1bbe4" providerId="ADAL" clId="{BF7113A5-73F7-4748-9097-8221F6FB0EB8}" dt="2021-02-19T16:32:32.279" v="2932"/>
          <ac:spMkLst>
            <pc:docMk/>
            <pc:sldMk cId="2839060042" sldId="486"/>
            <ac:spMk id="5" creationId="{21DF7B02-8370-4864-9910-3393E4A16675}"/>
          </ac:spMkLst>
        </pc:spChg>
      </pc:sldChg>
      <pc:sldChg chg="addSp delSp modSp mod">
        <pc:chgData name="Pavel Loutocký" userId="45810d7c-c5bb-4314-8690-b3eafda1bbe4" providerId="ADAL" clId="{BF7113A5-73F7-4748-9097-8221F6FB0EB8}" dt="2021-02-19T16:32:42.930" v="2934"/>
        <pc:sldMkLst>
          <pc:docMk/>
          <pc:sldMk cId="1268840369" sldId="487"/>
        </pc:sldMkLst>
        <pc:spChg chg="del">
          <ac:chgData name="Pavel Loutocký" userId="45810d7c-c5bb-4314-8690-b3eafda1bbe4" providerId="ADAL" clId="{BF7113A5-73F7-4748-9097-8221F6FB0EB8}" dt="2021-02-19T16:32:41.671" v="2933" actId="478"/>
          <ac:spMkLst>
            <pc:docMk/>
            <pc:sldMk cId="1268840369" sldId="487"/>
            <ac:spMk id="4" creationId="{00000000-0000-0000-0000-000000000000}"/>
          </ac:spMkLst>
        </pc:spChg>
        <pc:spChg chg="add mod">
          <ac:chgData name="Pavel Loutocký" userId="45810d7c-c5bb-4314-8690-b3eafda1bbe4" providerId="ADAL" clId="{BF7113A5-73F7-4748-9097-8221F6FB0EB8}" dt="2021-02-19T16:32:42.930" v="2934"/>
          <ac:spMkLst>
            <pc:docMk/>
            <pc:sldMk cId="1268840369" sldId="487"/>
            <ac:spMk id="6" creationId="{F0804DDC-2429-4724-8B34-4DC967E3F92A}"/>
          </ac:spMkLst>
        </pc:spChg>
      </pc:sldChg>
      <pc:sldChg chg="addSp delSp modSp mod">
        <pc:chgData name="Pavel Loutocký" userId="45810d7c-c5bb-4314-8690-b3eafda1bbe4" providerId="ADAL" clId="{BF7113A5-73F7-4748-9097-8221F6FB0EB8}" dt="2021-02-19T16:33:23.501" v="2942"/>
        <pc:sldMkLst>
          <pc:docMk/>
          <pc:sldMk cId="3474619154" sldId="488"/>
        </pc:sldMkLst>
        <pc:spChg chg="mod">
          <ac:chgData name="Pavel Loutocký" userId="45810d7c-c5bb-4314-8690-b3eafda1bbe4" providerId="ADAL" clId="{BF7113A5-73F7-4748-9097-8221F6FB0EB8}" dt="2021-02-19T16:33:14.288" v="2938" actId="14100"/>
          <ac:spMkLst>
            <pc:docMk/>
            <pc:sldMk cId="3474619154" sldId="488"/>
            <ac:spMk id="3" creationId="{00000000-0000-0000-0000-000000000000}"/>
          </ac:spMkLst>
        </pc:spChg>
        <pc:spChg chg="add del">
          <ac:chgData name="Pavel Loutocký" userId="45810d7c-c5bb-4314-8690-b3eafda1bbe4" providerId="ADAL" clId="{BF7113A5-73F7-4748-9097-8221F6FB0EB8}" dt="2021-02-19T16:33:22.118" v="2941" actId="478"/>
          <ac:spMkLst>
            <pc:docMk/>
            <pc:sldMk cId="3474619154" sldId="488"/>
            <ac:spMk id="4" creationId="{00000000-0000-0000-0000-000000000000}"/>
          </ac:spMkLst>
        </pc:spChg>
        <pc:spChg chg="add del mod">
          <ac:chgData name="Pavel Loutocký" userId="45810d7c-c5bb-4314-8690-b3eafda1bbe4" providerId="ADAL" clId="{BF7113A5-73F7-4748-9097-8221F6FB0EB8}" dt="2021-02-19T16:33:23.501" v="2942"/>
          <ac:spMkLst>
            <pc:docMk/>
            <pc:sldMk cId="3474619154" sldId="488"/>
            <ac:spMk id="5" creationId="{241F00A4-9890-491C-B9CE-B7BA2346C9DC}"/>
          </ac:spMkLst>
        </pc:spChg>
      </pc:sldChg>
      <pc:sldChg chg="del">
        <pc:chgData name="Pavel Loutocký" userId="45810d7c-c5bb-4314-8690-b3eafda1bbe4" providerId="ADAL" clId="{BF7113A5-73F7-4748-9097-8221F6FB0EB8}" dt="2021-02-19T16:33:00.372" v="2935" actId="47"/>
        <pc:sldMkLst>
          <pc:docMk/>
          <pc:sldMk cId="2009951347" sldId="489"/>
        </pc:sldMkLst>
      </pc:sldChg>
      <pc:sldChg chg="addSp delSp modSp mod">
        <pc:chgData name="Pavel Loutocký" userId="45810d7c-c5bb-4314-8690-b3eafda1bbe4" providerId="ADAL" clId="{BF7113A5-73F7-4748-9097-8221F6FB0EB8}" dt="2021-02-19T16:33:50.690" v="2954"/>
        <pc:sldMkLst>
          <pc:docMk/>
          <pc:sldMk cId="2525526951" sldId="490"/>
        </pc:sldMkLst>
        <pc:spChg chg="mod">
          <ac:chgData name="Pavel Loutocký" userId="45810d7c-c5bb-4314-8690-b3eafda1bbe4" providerId="ADAL" clId="{BF7113A5-73F7-4748-9097-8221F6FB0EB8}" dt="2021-02-19T16:33:44.577" v="2952" actId="27636"/>
          <ac:spMkLst>
            <pc:docMk/>
            <pc:sldMk cId="2525526951" sldId="490"/>
            <ac:spMk id="3" creationId="{00000000-0000-0000-0000-000000000000}"/>
          </ac:spMkLst>
        </pc:spChg>
        <pc:spChg chg="del">
          <ac:chgData name="Pavel Loutocký" userId="45810d7c-c5bb-4314-8690-b3eafda1bbe4" providerId="ADAL" clId="{BF7113A5-73F7-4748-9097-8221F6FB0EB8}" dt="2021-02-19T16:33:49.470" v="2953" actId="478"/>
          <ac:spMkLst>
            <pc:docMk/>
            <pc:sldMk cId="2525526951" sldId="490"/>
            <ac:spMk id="4" creationId="{00000000-0000-0000-0000-000000000000}"/>
          </ac:spMkLst>
        </pc:spChg>
        <pc:spChg chg="add mod">
          <ac:chgData name="Pavel Loutocký" userId="45810d7c-c5bb-4314-8690-b3eafda1bbe4" providerId="ADAL" clId="{BF7113A5-73F7-4748-9097-8221F6FB0EB8}" dt="2021-02-19T16:33:50.690" v="2954"/>
          <ac:spMkLst>
            <pc:docMk/>
            <pc:sldMk cId="2525526951" sldId="490"/>
            <ac:spMk id="5" creationId="{09B38D9D-269A-42A2-94F8-896450DA48A0}"/>
          </ac:spMkLst>
        </pc:spChg>
      </pc:sldChg>
      <pc:sldChg chg="addSp delSp modSp mod">
        <pc:chgData name="Pavel Loutocký" userId="45810d7c-c5bb-4314-8690-b3eafda1bbe4" providerId="ADAL" clId="{BF7113A5-73F7-4748-9097-8221F6FB0EB8}" dt="2021-02-17T14:14:28.369" v="520" actId="478"/>
        <pc:sldMkLst>
          <pc:docMk/>
          <pc:sldMk cId="1235721372" sldId="491"/>
        </pc:sldMkLst>
        <pc:spChg chg="mod">
          <ac:chgData name="Pavel Loutocký" userId="45810d7c-c5bb-4314-8690-b3eafda1bbe4" providerId="ADAL" clId="{BF7113A5-73F7-4748-9097-8221F6FB0EB8}" dt="2021-02-17T14:14:11.595" v="515" actId="20577"/>
          <ac:spMkLst>
            <pc:docMk/>
            <pc:sldMk cId="1235721372" sldId="491"/>
            <ac:spMk id="2" creationId="{00000000-0000-0000-0000-000000000000}"/>
          </ac:spMkLst>
        </pc:spChg>
        <pc:spChg chg="del">
          <ac:chgData name="Pavel Loutocký" userId="45810d7c-c5bb-4314-8690-b3eafda1bbe4" providerId="ADAL" clId="{BF7113A5-73F7-4748-9097-8221F6FB0EB8}" dt="2021-02-17T14:14:28.369" v="520" actId="478"/>
          <ac:spMkLst>
            <pc:docMk/>
            <pc:sldMk cId="1235721372" sldId="491"/>
            <ac:spMk id="3" creationId="{2D11FD29-708E-41EC-A2FD-73C68FC646C7}"/>
          </ac:spMkLst>
        </pc:spChg>
        <pc:spChg chg="add mod">
          <ac:chgData name="Pavel Loutocký" userId="45810d7c-c5bb-4314-8690-b3eafda1bbe4" providerId="ADAL" clId="{BF7113A5-73F7-4748-9097-8221F6FB0EB8}" dt="2021-02-17T14:14:24.162" v="519"/>
          <ac:spMkLst>
            <pc:docMk/>
            <pc:sldMk cId="1235721372" sldId="491"/>
            <ac:spMk id="5" creationId="{746036EA-9D17-4D7D-9CA8-E1BE02C22335}"/>
          </ac:spMkLst>
        </pc:spChg>
        <pc:spChg chg="add del">
          <ac:chgData name="Pavel Loutocký" userId="45810d7c-c5bb-4314-8690-b3eafda1bbe4" providerId="ADAL" clId="{BF7113A5-73F7-4748-9097-8221F6FB0EB8}" dt="2021-02-17T14:14:22.961" v="518" actId="22"/>
          <ac:spMkLst>
            <pc:docMk/>
            <pc:sldMk cId="1235721372" sldId="491"/>
            <ac:spMk id="9" creationId="{F5AEAA73-452E-4B7F-9E1E-36F74C7C6AC2}"/>
          </ac:spMkLst>
        </pc:spChg>
        <pc:spChg chg="del">
          <ac:chgData name="Pavel Loutocký" userId="45810d7c-c5bb-4314-8690-b3eafda1bbe4" providerId="ADAL" clId="{BF7113A5-73F7-4748-9097-8221F6FB0EB8}" dt="2021-02-17T14:14:21.481" v="516" actId="478"/>
          <ac:spMkLst>
            <pc:docMk/>
            <pc:sldMk cId="1235721372" sldId="491"/>
            <ac:spMk id="12290" creationId="{00000000-0000-0000-0000-000000000000}"/>
          </ac:spMkLst>
        </pc:spChg>
      </pc:sldChg>
      <pc:sldChg chg="addSp delSp modSp mod">
        <pc:chgData name="Pavel Loutocký" userId="45810d7c-c5bb-4314-8690-b3eafda1bbe4" providerId="ADAL" clId="{BF7113A5-73F7-4748-9097-8221F6FB0EB8}" dt="2021-02-17T14:19:28.913" v="558" actId="478"/>
        <pc:sldMkLst>
          <pc:docMk/>
          <pc:sldMk cId="1122694282" sldId="494"/>
        </pc:sldMkLst>
        <pc:spChg chg="mod">
          <ac:chgData name="Pavel Loutocký" userId="45810d7c-c5bb-4314-8690-b3eafda1bbe4" providerId="ADAL" clId="{BF7113A5-73F7-4748-9097-8221F6FB0EB8}" dt="2021-02-17T14:19:25.622" v="557" actId="14100"/>
          <ac:spMkLst>
            <pc:docMk/>
            <pc:sldMk cId="1122694282" sldId="494"/>
            <ac:spMk id="2" creationId="{00000000-0000-0000-0000-000000000000}"/>
          </ac:spMkLst>
        </pc:spChg>
        <pc:spChg chg="del">
          <ac:chgData name="Pavel Loutocký" userId="45810d7c-c5bb-4314-8690-b3eafda1bbe4" providerId="ADAL" clId="{BF7113A5-73F7-4748-9097-8221F6FB0EB8}" dt="2021-02-17T14:19:28.913" v="558" actId="478"/>
          <ac:spMkLst>
            <pc:docMk/>
            <pc:sldMk cId="1122694282" sldId="494"/>
            <ac:spMk id="3" creationId="{0EFF92BA-C1E4-4E4D-9EC7-AC9159020185}"/>
          </ac:spMkLst>
        </pc:spChg>
        <pc:spChg chg="add mod">
          <ac:chgData name="Pavel Loutocký" userId="45810d7c-c5bb-4314-8690-b3eafda1bbe4" providerId="ADAL" clId="{BF7113A5-73F7-4748-9097-8221F6FB0EB8}" dt="2021-02-17T14:19:22.891" v="556"/>
          <ac:spMkLst>
            <pc:docMk/>
            <pc:sldMk cId="1122694282" sldId="494"/>
            <ac:spMk id="5" creationId="{48C569AB-8C47-463A-9096-DEC81CF2064D}"/>
          </ac:spMkLst>
        </pc:spChg>
        <pc:spChg chg="del">
          <ac:chgData name="Pavel Loutocký" userId="45810d7c-c5bb-4314-8690-b3eafda1bbe4" providerId="ADAL" clId="{BF7113A5-73F7-4748-9097-8221F6FB0EB8}" dt="2021-02-17T14:19:21.469" v="555" actId="478"/>
          <ac:spMkLst>
            <pc:docMk/>
            <pc:sldMk cId="1122694282" sldId="494"/>
            <ac:spMk id="12290" creationId="{00000000-0000-0000-0000-000000000000}"/>
          </ac:spMkLst>
        </pc:spChg>
      </pc:sldChg>
      <pc:sldChg chg="addSp delSp modSp mod">
        <pc:chgData name="Pavel Loutocký" userId="45810d7c-c5bb-4314-8690-b3eafda1bbe4" providerId="ADAL" clId="{BF7113A5-73F7-4748-9097-8221F6FB0EB8}" dt="2021-02-19T16:34:43.518" v="2966"/>
        <pc:sldMkLst>
          <pc:docMk/>
          <pc:sldMk cId="665683330" sldId="495"/>
        </pc:sldMkLst>
        <pc:spChg chg="add mod">
          <ac:chgData name="Pavel Loutocký" userId="45810d7c-c5bb-4314-8690-b3eafda1bbe4" providerId="ADAL" clId="{BF7113A5-73F7-4748-9097-8221F6FB0EB8}" dt="2021-02-19T16:34:43.518" v="2966"/>
          <ac:spMkLst>
            <pc:docMk/>
            <pc:sldMk cId="665683330" sldId="495"/>
            <ac:spMk id="4" creationId="{EB8D3E8D-F32B-4FEE-BB3C-AF7FF3295764}"/>
          </ac:spMkLst>
        </pc:spChg>
        <pc:spChg chg="del">
          <ac:chgData name="Pavel Loutocký" userId="45810d7c-c5bb-4314-8690-b3eafda1bbe4" providerId="ADAL" clId="{BF7113A5-73F7-4748-9097-8221F6FB0EB8}" dt="2021-02-19T16:34:30.465" v="2962" actId="478"/>
          <ac:spMkLst>
            <pc:docMk/>
            <pc:sldMk cId="665683330" sldId="495"/>
            <ac:spMk id="5" creationId="{00000000-0000-0000-0000-000000000000}"/>
          </ac:spMkLst>
        </pc:spChg>
      </pc:sldChg>
      <pc:sldChg chg="addSp delSp modSp mod">
        <pc:chgData name="Pavel Loutocký" userId="45810d7c-c5bb-4314-8690-b3eafda1bbe4" providerId="ADAL" clId="{BF7113A5-73F7-4748-9097-8221F6FB0EB8}" dt="2021-02-19T16:34:54.567" v="2968"/>
        <pc:sldMkLst>
          <pc:docMk/>
          <pc:sldMk cId="1373905515" sldId="496"/>
        </pc:sldMkLst>
        <pc:spChg chg="del">
          <ac:chgData name="Pavel Loutocký" userId="45810d7c-c5bb-4314-8690-b3eafda1bbe4" providerId="ADAL" clId="{BF7113A5-73F7-4748-9097-8221F6FB0EB8}" dt="2021-02-19T16:34:53.269" v="2967" actId="478"/>
          <ac:spMkLst>
            <pc:docMk/>
            <pc:sldMk cId="1373905515" sldId="496"/>
            <ac:spMk id="2" creationId="{00000000-0000-0000-0000-000000000000}"/>
          </ac:spMkLst>
        </pc:spChg>
        <pc:spChg chg="add mod">
          <ac:chgData name="Pavel Loutocký" userId="45810d7c-c5bb-4314-8690-b3eafda1bbe4" providerId="ADAL" clId="{BF7113A5-73F7-4748-9097-8221F6FB0EB8}" dt="2021-02-19T16:34:54.567" v="2968"/>
          <ac:spMkLst>
            <pc:docMk/>
            <pc:sldMk cId="1373905515" sldId="496"/>
            <ac:spMk id="5" creationId="{FDA54E6F-A44B-46D6-9A92-637996D031FA}"/>
          </ac:spMkLst>
        </pc:spChg>
      </pc:sldChg>
      <pc:sldChg chg="addSp delSp modSp mod">
        <pc:chgData name="Pavel Loutocký" userId="45810d7c-c5bb-4314-8690-b3eafda1bbe4" providerId="ADAL" clId="{BF7113A5-73F7-4748-9097-8221F6FB0EB8}" dt="2021-02-19T16:35:15.860" v="2976"/>
        <pc:sldMkLst>
          <pc:docMk/>
          <pc:sldMk cId="850290215" sldId="497"/>
        </pc:sldMkLst>
        <pc:spChg chg="add mod">
          <ac:chgData name="Pavel Loutocký" userId="45810d7c-c5bb-4314-8690-b3eafda1bbe4" providerId="ADAL" clId="{BF7113A5-73F7-4748-9097-8221F6FB0EB8}" dt="2021-02-19T16:35:15.860" v="2976"/>
          <ac:spMkLst>
            <pc:docMk/>
            <pc:sldMk cId="850290215" sldId="497"/>
            <ac:spMk id="4" creationId="{25365260-508A-4EBB-B445-E1D68892CF45}"/>
          </ac:spMkLst>
        </pc:spChg>
        <pc:spChg chg="del">
          <ac:chgData name="Pavel Loutocký" userId="45810d7c-c5bb-4314-8690-b3eafda1bbe4" providerId="ADAL" clId="{BF7113A5-73F7-4748-9097-8221F6FB0EB8}" dt="2021-02-19T16:35:14.780" v="2975" actId="478"/>
          <ac:spMkLst>
            <pc:docMk/>
            <pc:sldMk cId="850290215" sldId="497"/>
            <ac:spMk id="5" creationId="{00000000-0000-0000-0000-000000000000}"/>
          </ac:spMkLst>
        </pc:spChg>
      </pc:sldChg>
      <pc:sldChg chg="addSp delSp modSp mod">
        <pc:chgData name="Pavel Loutocký" userId="45810d7c-c5bb-4314-8690-b3eafda1bbe4" providerId="ADAL" clId="{BF7113A5-73F7-4748-9097-8221F6FB0EB8}" dt="2021-02-19T16:35:35.238" v="2985" actId="27636"/>
        <pc:sldMkLst>
          <pc:docMk/>
          <pc:sldMk cId="4114445508" sldId="498"/>
        </pc:sldMkLst>
        <pc:spChg chg="del">
          <ac:chgData name="Pavel Loutocký" userId="45810d7c-c5bb-4314-8690-b3eafda1bbe4" providerId="ADAL" clId="{BF7113A5-73F7-4748-9097-8221F6FB0EB8}" dt="2021-02-19T16:35:22.803" v="2977" actId="478"/>
          <ac:spMkLst>
            <pc:docMk/>
            <pc:sldMk cId="4114445508" sldId="498"/>
            <ac:spMk id="2" creationId="{00000000-0000-0000-0000-000000000000}"/>
          </ac:spMkLst>
        </pc:spChg>
        <pc:spChg chg="mod">
          <ac:chgData name="Pavel Loutocký" userId="45810d7c-c5bb-4314-8690-b3eafda1bbe4" providerId="ADAL" clId="{BF7113A5-73F7-4748-9097-8221F6FB0EB8}" dt="2021-02-19T16:35:35.238" v="2985" actId="27636"/>
          <ac:spMkLst>
            <pc:docMk/>
            <pc:sldMk cId="4114445508" sldId="498"/>
            <ac:spMk id="3" creationId="{00000000-0000-0000-0000-000000000000}"/>
          </ac:spMkLst>
        </pc:spChg>
        <pc:spChg chg="add mod">
          <ac:chgData name="Pavel Loutocký" userId="45810d7c-c5bb-4314-8690-b3eafda1bbe4" providerId="ADAL" clId="{BF7113A5-73F7-4748-9097-8221F6FB0EB8}" dt="2021-02-19T16:35:29.387" v="2981" actId="6549"/>
          <ac:spMkLst>
            <pc:docMk/>
            <pc:sldMk cId="4114445508" sldId="498"/>
            <ac:spMk id="5" creationId="{3861DFA3-A4B2-4C62-9F9C-B61FEDB95806}"/>
          </ac:spMkLst>
        </pc:spChg>
      </pc:sldChg>
      <pc:sldChg chg="addSp delSp modSp mod">
        <pc:chgData name="Pavel Loutocký" userId="45810d7c-c5bb-4314-8690-b3eafda1bbe4" providerId="ADAL" clId="{BF7113A5-73F7-4748-9097-8221F6FB0EB8}" dt="2021-02-19T16:36:03.247" v="2992" actId="14100"/>
        <pc:sldMkLst>
          <pc:docMk/>
          <pc:sldMk cId="2087838310" sldId="499"/>
        </pc:sldMkLst>
        <pc:spChg chg="del">
          <ac:chgData name="Pavel Loutocký" userId="45810d7c-c5bb-4314-8690-b3eafda1bbe4" providerId="ADAL" clId="{BF7113A5-73F7-4748-9097-8221F6FB0EB8}" dt="2021-02-19T16:35:56.869" v="2989" actId="478"/>
          <ac:spMkLst>
            <pc:docMk/>
            <pc:sldMk cId="2087838310" sldId="499"/>
            <ac:spMk id="2" creationId="{00000000-0000-0000-0000-000000000000}"/>
          </ac:spMkLst>
        </pc:spChg>
        <pc:spChg chg="mod">
          <ac:chgData name="Pavel Loutocký" userId="45810d7c-c5bb-4314-8690-b3eafda1bbe4" providerId="ADAL" clId="{BF7113A5-73F7-4748-9097-8221F6FB0EB8}" dt="2021-02-19T16:36:03.247" v="2992" actId="14100"/>
          <ac:spMkLst>
            <pc:docMk/>
            <pc:sldMk cId="2087838310" sldId="499"/>
            <ac:spMk id="3" creationId="{00000000-0000-0000-0000-000000000000}"/>
          </ac:spMkLst>
        </pc:spChg>
        <pc:spChg chg="add mod">
          <ac:chgData name="Pavel Loutocký" userId="45810d7c-c5bb-4314-8690-b3eafda1bbe4" providerId="ADAL" clId="{BF7113A5-73F7-4748-9097-8221F6FB0EB8}" dt="2021-02-19T16:35:58.015" v="2990"/>
          <ac:spMkLst>
            <pc:docMk/>
            <pc:sldMk cId="2087838310" sldId="499"/>
            <ac:spMk id="5" creationId="{4810276C-4CF1-4E09-8E9F-63601BBEDE81}"/>
          </ac:spMkLst>
        </pc:spChg>
      </pc:sldChg>
      <pc:sldChg chg="addSp delSp modSp mod">
        <pc:chgData name="Pavel Loutocký" userId="45810d7c-c5bb-4314-8690-b3eafda1bbe4" providerId="ADAL" clId="{BF7113A5-73F7-4748-9097-8221F6FB0EB8}" dt="2021-02-19T16:36:13.326" v="2995" actId="14100"/>
        <pc:sldMkLst>
          <pc:docMk/>
          <pc:sldMk cId="3801053928" sldId="500"/>
        </pc:sldMkLst>
        <pc:spChg chg="del">
          <ac:chgData name="Pavel Loutocký" userId="45810d7c-c5bb-4314-8690-b3eafda1bbe4" providerId="ADAL" clId="{BF7113A5-73F7-4748-9097-8221F6FB0EB8}" dt="2021-02-19T16:36:09.707" v="2993" actId="478"/>
          <ac:spMkLst>
            <pc:docMk/>
            <pc:sldMk cId="3801053928" sldId="500"/>
            <ac:spMk id="2" creationId="{00000000-0000-0000-0000-000000000000}"/>
          </ac:spMkLst>
        </pc:spChg>
        <pc:spChg chg="mod">
          <ac:chgData name="Pavel Loutocký" userId="45810d7c-c5bb-4314-8690-b3eafda1bbe4" providerId="ADAL" clId="{BF7113A5-73F7-4748-9097-8221F6FB0EB8}" dt="2021-02-19T16:36:13.326" v="2995" actId="14100"/>
          <ac:spMkLst>
            <pc:docMk/>
            <pc:sldMk cId="3801053928" sldId="500"/>
            <ac:spMk id="3" creationId="{00000000-0000-0000-0000-000000000000}"/>
          </ac:spMkLst>
        </pc:spChg>
        <pc:spChg chg="add mod">
          <ac:chgData name="Pavel Loutocký" userId="45810d7c-c5bb-4314-8690-b3eafda1bbe4" providerId="ADAL" clId="{BF7113A5-73F7-4748-9097-8221F6FB0EB8}" dt="2021-02-19T16:36:10.731" v="2994"/>
          <ac:spMkLst>
            <pc:docMk/>
            <pc:sldMk cId="3801053928" sldId="500"/>
            <ac:spMk id="5" creationId="{1050F9B4-39A6-4F26-8919-0578C4D21455}"/>
          </ac:spMkLst>
        </pc:spChg>
      </pc:sldChg>
      <pc:sldChg chg="addSp delSp modSp mod">
        <pc:chgData name="Pavel Loutocký" userId="45810d7c-c5bb-4314-8690-b3eafda1bbe4" providerId="ADAL" clId="{BF7113A5-73F7-4748-9097-8221F6FB0EB8}" dt="2021-02-19T16:36:22.803" v="3000"/>
        <pc:sldMkLst>
          <pc:docMk/>
          <pc:sldMk cId="1556541624" sldId="501"/>
        </pc:sldMkLst>
        <pc:spChg chg="del">
          <ac:chgData name="Pavel Loutocký" userId="45810d7c-c5bb-4314-8690-b3eafda1bbe4" providerId="ADAL" clId="{BF7113A5-73F7-4748-9097-8221F6FB0EB8}" dt="2021-02-19T16:36:18.699" v="2996" actId="478"/>
          <ac:spMkLst>
            <pc:docMk/>
            <pc:sldMk cId="1556541624" sldId="501"/>
            <ac:spMk id="2" creationId="{00000000-0000-0000-0000-000000000000}"/>
          </ac:spMkLst>
        </pc:spChg>
        <pc:spChg chg="add del mod">
          <ac:chgData name="Pavel Loutocký" userId="45810d7c-c5bb-4314-8690-b3eafda1bbe4" providerId="ADAL" clId="{BF7113A5-73F7-4748-9097-8221F6FB0EB8}" dt="2021-02-19T16:36:22.418" v="2999" actId="478"/>
          <ac:spMkLst>
            <pc:docMk/>
            <pc:sldMk cId="1556541624" sldId="501"/>
            <ac:spMk id="5" creationId="{B8FEB1EF-E0D3-4B58-9867-E18E2F4B417D}"/>
          </ac:spMkLst>
        </pc:spChg>
        <pc:spChg chg="add del mod">
          <ac:chgData name="Pavel Loutocký" userId="45810d7c-c5bb-4314-8690-b3eafda1bbe4" providerId="ADAL" clId="{BF7113A5-73F7-4748-9097-8221F6FB0EB8}" dt="2021-02-19T16:36:20.809" v="2998"/>
          <ac:spMkLst>
            <pc:docMk/>
            <pc:sldMk cId="1556541624" sldId="501"/>
            <ac:spMk id="6" creationId="{857CCDD2-BB7D-4867-8A4D-23E7189830FE}"/>
          </ac:spMkLst>
        </pc:spChg>
        <pc:spChg chg="add mod">
          <ac:chgData name="Pavel Loutocký" userId="45810d7c-c5bb-4314-8690-b3eafda1bbe4" providerId="ADAL" clId="{BF7113A5-73F7-4748-9097-8221F6FB0EB8}" dt="2021-02-19T16:36:22.803" v="3000"/>
          <ac:spMkLst>
            <pc:docMk/>
            <pc:sldMk cId="1556541624" sldId="501"/>
            <ac:spMk id="7" creationId="{A14488F9-6F68-4360-84EC-AD8D11BD7BA0}"/>
          </ac:spMkLst>
        </pc:spChg>
      </pc:sldChg>
      <pc:sldChg chg="addSp delSp modSp mod">
        <pc:chgData name="Pavel Loutocký" userId="45810d7c-c5bb-4314-8690-b3eafda1bbe4" providerId="ADAL" clId="{BF7113A5-73F7-4748-9097-8221F6FB0EB8}" dt="2021-02-19T16:34:01.518" v="2956"/>
        <pc:sldMkLst>
          <pc:docMk/>
          <pc:sldMk cId="1395140351" sldId="505"/>
        </pc:sldMkLst>
        <pc:spChg chg="del">
          <ac:chgData name="Pavel Loutocký" userId="45810d7c-c5bb-4314-8690-b3eafda1bbe4" providerId="ADAL" clId="{BF7113A5-73F7-4748-9097-8221F6FB0EB8}" dt="2021-02-19T16:34:00.363" v="2955" actId="478"/>
          <ac:spMkLst>
            <pc:docMk/>
            <pc:sldMk cId="1395140351" sldId="505"/>
            <ac:spMk id="4" creationId="{00000000-0000-0000-0000-000000000000}"/>
          </ac:spMkLst>
        </pc:spChg>
        <pc:spChg chg="add mod">
          <ac:chgData name="Pavel Loutocký" userId="45810d7c-c5bb-4314-8690-b3eafda1bbe4" providerId="ADAL" clId="{BF7113A5-73F7-4748-9097-8221F6FB0EB8}" dt="2021-02-19T16:34:01.518" v="2956"/>
          <ac:spMkLst>
            <pc:docMk/>
            <pc:sldMk cId="1395140351" sldId="505"/>
            <ac:spMk id="5" creationId="{6F7DC802-82C3-41BC-88BC-FFF8146F1440}"/>
          </ac:spMkLst>
        </pc:spChg>
      </pc:sldChg>
      <pc:sldChg chg="addSp delSp modSp mod">
        <pc:chgData name="Pavel Loutocký" userId="45810d7c-c5bb-4314-8690-b3eafda1bbe4" providerId="ADAL" clId="{BF7113A5-73F7-4748-9097-8221F6FB0EB8}" dt="2021-02-17T13:44:03.184" v="225" actId="6549"/>
        <pc:sldMkLst>
          <pc:docMk/>
          <pc:sldMk cId="672136728" sldId="507"/>
        </pc:sldMkLst>
        <pc:spChg chg="add mod">
          <ac:chgData name="Pavel Loutocký" userId="45810d7c-c5bb-4314-8690-b3eafda1bbe4" providerId="ADAL" clId="{BF7113A5-73F7-4748-9097-8221F6FB0EB8}" dt="2021-02-17T13:43:52.296" v="221" actId="20577"/>
          <ac:spMkLst>
            <pc:docMk/>
            <pc:sldMk cId="672136728" sldId="507"/>
            <ac:spMk id="4" creationId="{5192CD80-AC6E-4BC5-AABD-DBD43733FD8F}"/>
          </ac:spMkLst>
        </pc:spChg>
        <pc:spChg chg="add del mod">
          <ac:chgData name="Pavel Loutocký" userId="45810d7c-c5bb-4314-8690-b3eafda1bbe4" providerId="ADAL" clId="{BF7113A5-73F7-4748-9097-8221F6FB0EB8}" dt="2021-02-17T13:43:54.067" v="222" actId="478"/>
          <ac:spMkLst>
            <pc:docMk/>
            <pc:sldMk cId="672136728" sldId="507"/>
            <ac:spMk id="5" creationId="{00000000-0000-0000-0000-000000000000}"/>
          </ac:spMkLst>
        </pc:spChg>
        <pc:spChg chg="mod">
          <ac:chgData name="Pavel Loutocký" userId="45810d7c-c5bb-4314-8690-b3eafda1bbe4" providerId="ADAL" clId="{BF7113A5-73F7-4748-9097-8221F6FB0EB8}" dt="2021-02-17T13:44:03.184" v="225" actId="6549"/>
          <ac:spMkLst>
            <pc:docMk/>
            <pc:sldMk cId="672136728" sldId="507"/>
            <ac:spMk id="6" creationId="{00000000-0000-0000-0000-000000000000}"/>
          </ac:spMkLst>
        </pc:spChg>
      </pc:sldChg>
      <pc:sldChg chg="addSp delSp modSp mod">
        <pc:chgData name="Pavel Loutocký" userId="45810d7c-c5bb-4314-8690-b3eafda1bbe4" providerId="ADAL" clId="{BF7113A5-73F7-4748-9097-8221F6FB0EB8}" dt="2021-02-17T13:44:39.115" v="232" actId="14100"/>
        <pc:sldMkLst>
          <pc:docMk/>
          <pc:sldMk cId="3582679533" sldId="508"/>
        </pc:sldMkLst>
        <pc:spChg chg="add del mod">
          <ac:chgData name="Pavel Loutocký" userId="45810d7c-c5bb-4314-8690-b3eafda1bbe4" providerId="ADAL" clId="{BF7113A5-73F7-4748-9097-8221F6FB0EB8}" dt="2021-02-17T13:44:33.223" v="231"/>
          <ac:spMkLst>
            <pc:docMk/>
            <pc:sldMk cId="3582679533" sldId="508"/>
            <ac:spMk id="3" creationId="{0BF6185D-7065-4647-AF2E-2C8A5D4C5746}"/>
          </ac:spMkLst>
        </pc:spChg>
        <pc:spChg chg="del">
          <ac:chgData name="Pavel Loutocký" userId="45810d7c-c5bb-4314-8690-b3eafda1bbe4" providerId="ADAL" clId="{BF7113A5-73F7-4748-9097-8221F6FB0EB8}" dt="2021-02-17T13:44:30.724" v="228" actId="478"/>
          <ac:spMkLst>
            <pc:docMk/>
            <pc:sldMk cId="3582679533" sldId="508"/>
            <ac:spMk id="5" creationId="{00000000-0000-0000-0000-000000000000}"/>
          </ac:spMkLst>
        </pc:spChg>
        <pc:spChg chg="mod">
          <ac:chgData name="Pavel Loutocký" userId="45810d7c-c5bb-4314-8690-b3eafda1bbe4" providerId="ADAL" clId="{BF7113A5-73F7-4748-9097-8221F6FB0EB8}" dt="2021-02-17T13:44:39.115" v="232" actId="14100"/>
          <ac:spMkLst>
            <pc:docMk/>
            <pc:sldMk cId="3582679533" sldId="508"/>
            <ac:spMk id="6" creationId="{00000000-0000-0000-0000-000000000000}"/>
          </ac:spMkLst>
        </pc:spChg>
        <pc:spChg chg="add del mod">
          <ac:chgData name="Pavel Loutocký" userId="45810d7c-c5bb-4314-8690-b3eafda1bbe4" providerId="ADAL" clId="{BF7113A5-73F7-4748-9097-8221F6FB0EB8}" dt="2021-02-17T13:44:32.120" v="230"/>
          <ac:spMkLst>
            <pc:docMk/>
            <pc:sldMk cId="3582679533" sldId="508"/>
            <ac:spMk id="7" creationId="{335CD40D-4549-4952-870E-F43438D325CB}"/>
          </ac:spMkLst>
        </pc:spChg>
        <pc:spChg chg="add mod">
          <ac:chgData name="Pavel Loutocký" userId="45810d7c-c5bb-4314-8690-b3eafda1bbe4" providerId="ADAL" clId="{BF7113A5-73F7-4748-9097-8221F6FB0EB8}" dt="2021-02-17T13:44:33.223" v="231"/>
          <ac:spMkLst>
            <pc:docMk/>
            <pc:sldMk cId="3582679533" sldId="508"/>
            <ac:spMk id="8" creationId="{5D3ED07E-A20D-4184-B6A8-279BE8A6CE4E}"/>
          </ac:spMkLst>
        </pc:spChg>
      </pc:sldChg>
      <pc:sldChg chg="addSp delSp modSp mod">
        <pc:chgData name="Pavel Loutocký" userId="45810d7c-c5bb-4314-8690-b3eafda1bbe4" providerId="ADAL" clId="{BF7113A5-73F7-4748-9097-8221F6FB0EB8}" dt="2021-02-17T13:46:00.199" v="266" actId="20577"/>
        <pc:sldMkLst>
          <pc:docMk/>
          <pc:sldMk cId="3849025382" sldId="509"/>
        </pc:sldMkLst>
        <pc:spChg chg="add mod">
          <ac:chgData name="Pavel Loutocký" userId="45810d7c-c5bb-4314-8690-b3eafda1bbe4" providerId="ADAL" clId="{BF7113A5-73F7-4748-9097-8221F6FB0EB8}" dt="2021-02-17T13:45:34.754" v="236"/>
          <ac:spMkLst>
            <pc:docMk/>
            <pc:sldMk cId="3849025382" sldId="509"/>
            <ac:spMk id="3" creationId="{9A43F3E0-B128-4F2E-8655-E3745F2F312A}"/>
          </ac:spMkLst>
        </pc:spChg>
        <pc:spChg chg="del">
          <ac:chgData name="Pavel Loutocký" userId="45810d7c-c5bb-4314-8690-b3eafda1bbe4" providerId="ADAL" clId="{BF7113A5-73F7-4748-9097-8221F6FB0EB8}" dt="2021-02-17T13:45:33.188" v="235" actId="478"/>
          <ac:spMkLst>
            <pc:docMk/>
            <pc:sldMk cId="3849025382" sldId="509"/>
            <ac:spMk id="5" creationId="{00000000-0000-0000-0000-000000000000}"/>
          </ac:spMkLst>
        </pc:spChg>
        <pc:spChg chg="mod">
          <ac:chgData name="Pavel Loutocký" userId="45810d7c-c5bb-4314-8690-b3eafda1bbe4" providerId="ADAL" clId="{BF7113A5-73F7-4748-9097-8221F6FB0EB8}" dt="2021-02-17T13:46:00.199" v="266" actId="20577"/>
          <ac:spMkLst>
            <pc:docMk/>
            <pc:sldMk cId="3849025382" sldId="509"/>
            <ac:spMk id="6" creationId="{00000000-0000-0000-0000-000000000000}"/>
          </ac:spMkLst>
        </pc:spChg>
      </pc:sldChg>
      <pc:sldChg chg="addSp delSp modSp mod">
        <pc:chgData name="Pavel Loutocký" userId="45810d7c-c5bb-4314-8690-b3eafda1bbe4" providerId="ADAL" clId="{BF7113A5-73F7-4748-9097-8221F6FB0EB8}" dt="2021-03-04T11:05:12.830" v="3396" actId="20577"/>
        <pc:sldMkLst>
          <pc:docMk/>
          <pc:sldMk cId="2823370528" sldId="510"/>
        </pc:sldMkLst>
        <pc:spChg chg="add del mod">
          <ac:chgData name="Pavel Loutocký" userId="45810d7c-c5bb-4314-8690-b3eafda1bbe4" providerId="ADAL" clId="{BF7113A5-73F7-4748-9097-8221F6FB0EB8}" dt="2021-02-17T13:47:53.766" v="268"/>
          <ac:spMkLst>
            <pc:docMk/>
            <pc:sldMk cId="2823370528" sldId="510"/>
            <ac:spMk id="3" creationId="{E0838A78-CA91-4F13-8F6D-1E9B9AE5D09E}"/>
          </ac:spMkLst>
        </pc:spChg>
        <pc:spChg chg="del">
          <ac:chgData name="Pavel Loutocký" userId="45810d7c-c5bb-4314-8690-b3eafda1bbe4" providerId="ADAL" clId="{BF7113A5-73F7-4748-9097-8221F6FB0EB8}" dt="2021-02-17T13:47:51.201" v="267" actId="478"/>
          <ac:spMkLst>
            <pc:docMk/>
            <pc:sldMk cId="2823370528" sldId="510"/>
            <ac:spMk id="5" creationId="{00000000-0000-0000-0000-000000000000}"/>
          </ac:spMkLst>
        </pc:spChg>
        <pc:spChg chg="mod">
          <ac:chgData name="Pavel Loutocký" userId="45810d7c-c5bb-4314-8690-b3eafda1bbe4" providerId="ADAL" clId="{BF7113A5-73F7-4748-9097-8221F6FB0EB8}" dt="2021-03-04T11:05:12.830" v="3396" actId="20577"/>
          <ac:spMkLst>
            <pc:docMk/>
            <pc:sldMk cId="2823370528" sldId="510"/>
            <ac:spMk id="6" creationId="{00000000-0000-0000-0000-000000000000}"/>
          </ac:spMkLst>
        </pc:spChg>
        <pc:spChg chg="add mod">
          <ac:chgData name="Pavel Loutocký" userId="45810d7c-c5bb-4314-8690-b3eafda1bbe4" providerId="ADAL" clId="{BF7113A5-73F7-4748-9097-8221F6FB0EB8}" dt="2021-02-17T13:47:53.766" v="268"/>
          <ac:spMkLst>
            <pc:docMk/>
            <pc:sldMk cId="2823370528" sldId="510"/>
            <ac:spMk id="7" creationId="{790FA1A6-6AEC-40AB-AEB9-95DDC5EA2B96}"/>
          </ac:spMkLst>
        </pc:spChg>
      </pc:sldChg>
      <pc:sldChg chg="addSp delSp modSp mod">
        <pc:chgData name="Pavel Loutocký" userId="45810d7c-c5bb-4314-8690-b3eafda1bbe4" providerId="ADAL" clId="{BF7113A5-73F7-4748-9097-8221F6FB0EB8}" dt="2021-02-17T14:19:44.320" v="562" actId="14100"/>
        <pc:sldMkLst>
          <pc:docMk/>
          <pc:sldMk cId="1050020267" sldId="511"/>
        </pc:sldMkLst>
        <pc:spChg chg="mod">
          <ac:chgData name="Pavel Loutocký" userId="45810d7c-c5bb-4314-8690-b3eafda1bbe4" providerId="ADAL" clId="{BF7113A5-73F7-4748-9097-8221F6FB0EB8}" dt="2021-02-17T14:19:44.320" v="562" actId="14100"/>
          <ac:spMkLst>
            <pc:docMk/>
            <pc:sldMk cId="1050020267" sldId="511"/>
            <ac:spMk id="2" creationId="{00000000-0000-0000-0000-000000000000}"/>
          </ac:spMkLst>
        </pc:spChg>
        <pc:spChg chg="del">
          <ac:chgData name="Pavel Loutocký" userId="45810d7c-c5bb-4314-8690-b3eafda1bbe4" providerId="ADAL" clId="{BF7113A5-73F7-4748-9097-8221F6FB0EB8}" dt="2021-02-17T14:19:41.581" v="561" actId="478"/>
          <ac:spMkLst>
            <pc:docMk/>
            <pc:sldMk cId="1050020267" sldId="511"/>
            <ac:spMk id="3" creationId="{DB43EA11-3BA4-4151-8027-539B5ED9980A}"/>
          </ac:spMkLst>
        </pc:spChg>
        <pc:spChg chg="add mod">
          <ac:chgData name="Pavel Loutocký" userId="45810d7c-c5bb-4314-8690-b3eafda1bbe4" providerId="ADAL" clId="{BF7113A5-73F7-4748-9097-8221F6FB0EB8}" dt="2021-02-17T14:19:37.097" v="560"/>
          <ac:spMkLst>
            <pc:docMk/>
            <pc:sldMk cId="1050020267" sldId="511"/>
            <ac:spMk id="5" creationId="{31A2A211-F7A6-4CE0-9E09-B26204FDA5AF}"/>
          </ac:spMkLst>
        </pc:spChg>
        <pc:spChg chg="del">
          <ac:chgData name="Pavel Loutocký" userId="45810d7c-c5bb-4314-8690-b3eafda1bbe4" providerId="ADAL" clId="{BF7113A5-73F7-4748-9097-8221F6FB0EB8}" dt="2021-02-17T14:19:35.801" v="559" actId="478"/>
          <ac:spMkLst>
            <pc:docMk/>
            <pc:sldMk cId="1050020267" sldId="511"/>
            <ac:spMk id="12290" creationId="{00000000-0000-0000-0000-000000000000}"/>
          </ac:spMkLst>
        </pc:spChg>
      </pc:sldChg>
      <pc:sldChg chg="addSp delSp modSp mod">
        <pc:chgData name="Pavel Loutocký" userId="45810d7c-c5bb-4314-8690-b3eafda1bbe4" providerId="ADAL" clId="{BF7113A5-73F7-4748-9097-8221F6FB0EB8}" dt="2021-02-18T14:22:19.165" v="792" actId="478"/>
        <pc:sldMkLst>
          <pc:docMk/>
          <pc:sldMk cId="753827866" sldId="512"/>
        </pc:sldMkLst>
        <pc:spChg chg="mod">
          <ac:chgData name="Pavel Loutocký" userId="45810d7c-c5bb-4314-8690-b3eafda1bbe4" providerId="ADAL" clId="{BF7113A5-73F7-4748-9097-8221F6FB0EB8}" dt="2021-02-18T14:22:15.955" v="791" actId="1076"/>
          <ac:spMkLst>
            <pc:docMk/>
            <pc:sldMk cId="753827866" sldId="512"/>
            <ac:spMk id="2" creationId="{00000000-0000-0000-0000-000000000000}"/>
          </ac:spMkLst>
        </pc:spChg>
        <pc:spChg chg="del">
          <ac:chgData name="Pavel Loutocký" userId="45810d7c-c5bb-4314-8690-b3eafda1bbe4" providerId="ADAL" clId="{BF7113A5-73F7-4748-9097-8221F6FB0EB8}" dt="2021-02-18T14:22:19.165" v="792" actId="478"/>
          <ac:spMkLst>
            <pc:docMk/>
            <pc:sldMk cId="753827866" sldId="512"/>
            <ac:spMk id="3" creationId="{1CBEB901-5C1E-45AA-B544-0446EDFD8F9A}"/>
          </ac:spMkLst>
        </pc:spChg>
        <pc:spChg chg="add mod">
          <ac:chgData name="Pavel Loutocký" userId="45810d7c-c5bb-4314-8690-b3eafda1bbe4" providerId="ADAL" clId="{BF7113A5-73F7-4748-9097-8221F6FB0EB8}" dt="2021-02-18T14:22:10.727" v="789"/>
          <ac:spMkLst>
            <pc:docMk/>
            <pc:sldMk cId="753827866" sldId="512"/>
            <ac:spMk id="5" creationId="{F1904CC8-9419-47DC-9E00-52754A5848F3}"/>
          </ac:spMkLst>
        </pc:spChg>
        <pc:spChg chg="del">
          <ac:chgData name="Pavel Loutocký" userId="45810d7c-c5bb-4314-8690-b3eafda1bbe4" providerId="ADAL" clId="{BF7113A5-73F7-4748-9097-8221F6FB0EB8}" dt="2021-02-18T14:22:09.340" v="788" actId="478"/>
          <ac:spMkLst>
            <pc:docMk/>
            <pc:sldMk cId="753827866" sldId="512"/>
            <ac:spMk id="12290" creationId="{00000000-0000-0000-0000-000000000000}"/>
          </ac:spMkLst>
        </pc:spChg>
      </pc:sldChg>
      <pc:sldChg chg="addSp delSp modSp mod">
        <pc:chgData name="Pavel Loutocký" userId="45810d7c-c5bb-4314-8690-b3eafda1bbe4" providerId="ADAL" clId="{BF7113A5-73F7-4748-9097-8221F6FB0EB8}" dt="2021-02-23T08:45:49.484" v="3236" actId="14100"/>
        <pc:sldMkLst>
          <pc:docMk/>
          <pc:sldMk cId="1118208720" sldId="515"/>
        </pc:sldMkLst>
        <pc:spChg chg="mod">
          <ac:chgData name="Pavel Loutocký" userId="45810d7c-c5bb-4314-8690-b3eafda1bbe4" providerId="ADAL" clId="{BF7113A5-73F7-4748-9097-8221F6FB0EB8}" dt="2021-02-23T08:45:49.484" v="3236" actId="14100"/>
          <ac:spMkLst>
            <pc:docMk/>
            <pc:sldMk cId="1118208720" sldId="515"/>
            <ac:spMk id="2" creationId="{00000000-0000-0000-0000-000000000000}"/>
          </ac:spMkLst>
        </pc:spChg>
        <pc:spChg chg="del">
          <ac:chgData name="Pavel Loutocký" userId="45810d7c-c5bb-4314-8690-b3eafda1bbe4" providerId="ADAL" clId="{BF7113A5-73F7-4748-9097-8221F6FB0EB8}" dt="2021-02-17T14:16:44.146" v="554" actId="478"/>
          <ac:spMkLst>
            <pc:docMk/>
            <pc:sldMk cId="1118208720" sldId="515"/>
            <ac:spMk id="3" creationId="{AE68F9EB-2C54-4854-866F-4FD93B43AF78}"/>
          </ac:spMkLst>
        </pc:spChg>
        <pc:spChg chg="add mod">
          <ac:chgData name="Pavel Loutocký" userId="45810d7c-c5bb-4314-8690-b3eafda1bbe4" providerId="ADAL" clId="{BF7113A5-73F7-4748-9097-8221F6FB0EB8}" dt="2021-02-17T14:16:32.542" v="552"/>
          <ac:spMkLst>
            <pc:docMk/>
            <pc:sldMk cId="1118208720" sldId="515"/>
            <ac:spMk id="5" creationId="{2E3B34E4-517A-4E97-96E1-019D7EBB2E5F}"/>
          </ac:spMkLst>
        </pc:spChg>
        <pc:spChg chg="del">
          <ac:chgData name="Pavel Loutocký" userId="45810d7c-c5bb-4314-8690-b3eafda1bbe4" providerId="ADAL" clId="{BF7113A5-73F7-4748-9097-8221F6FB0EB8}" dt="2021-02-17T14:16:30.298" v="551" actId="478"/>
          <ac:spMkLst>
            <pc:docMk/>
            <pc:sldMk cId="1118208720" sldId="515"/>
            <ac:spMk id="12290" creationId="{00000000-0000-0000-0000-000000000000}"/>
          </ac:spMkLst>
        </pc:spChg>
      </pc:sldChg>
      <pc:sldChg chg="addSp delSp modSp mod">
        <pc:chgData name="Pavel Loutocký" userId="45810d7c-c5bb-4314-8690-b3eafda1bbe4" providerId="ADAL" clId="{BF7113A5-73F7-4748-9097-8221F6FB0EB8}" dt="2021-02-19T16:30:36.148" v="2924" actId="20577"/>
        <pc:sldMkLst>
          <pc:docMk/>
          <pc:sldMk cId="2975682197" sldId="516"/>
        </pc:sldMkLst>
        <pc:spChg chg="add mod">
          <ac:chgData name="Pavel Loutocký" userId="45810d7c-c5bb-4314-8690-b3eafda1bbe4" providerId="ADAL" clId="{BF7113A5-73F7-4748-9097-8221F6FB0EB8}" dt="2021-02-19T16:30:36.148" v="2924" actId="20577"/>
          <ac:spMkLst>
            <pc:docMk/>
            <pc:sldMk cId="2975682197" sldId="516"/>
            <ac:spMk id="4" creationId="{12E166A8-28C3-4EEE-A59F-99AC21EEF680}"/>
          </ac:spMkLst>
        </pc:spChg>
        <pc:spChg chg="del">
          <ac:chgData name="Pavel Loutocký" userId="45810d7c-c5bb-4314-8690-b3eafda1bbe4" providerId="ADAL" clId="{BF7113A5-73F7-4748-9097-8221F6FB0EB8}" dt="2021-02-19T16:30:32.774" v="2919" actId="478"/>
          <ac:spMkLst>
            <pc:docMk/>
            <pc:sldMk cId="2975682197" sldId="516"/>
            <ac:spMk id="5" creationId="{00000000-0000-0000-0000-000000000000}"/>
          </ac:spMkLst>
        </pc:spChg>
      </pc:sldChg>
      <pc:sldChg chg="addSp delSp modSp del mod">
        <pc:chgData name="Pavel Loutocký" userId="45810d7c-c5bb-4314-8690-b3eafda1bbe4" providerId="ADAL" clId="{BF7113A5-73F7-4748-9097-8221F6FB0EB8}" dt="2021-02-19T16:32:02.912" v="2928" actId="47"/>
        <pc:sldMkLst>
          <pc:docMk/>
          <pc:sldMk cId="2079796395" sldId="517"/>
        </pc:sldMkLst>
        <pc:spChg chg="del">
          <ac:chgData name="Pavel Loutocký" userId="45810d7c-c5bb-4314-8690-b3eafda1bbe4" providerId="ADAL" clId="{BF7113A5-73F7-4748-9097-8221F6FB0EB8}" dt="2021-02-19T16:30:46.026" v="2925" actId="478"/>
          <ac:spMkLst>
            <pc:docMk/>
            <pc:sldMk cId="2079796395" sldId="517"/>
            <ac:spMk id="2" creationId="{00000000-0000-0000-0000-000000000000}"/>
          </ac:spMkLst>
        </pc:spChg>
        <pc:spChg chg="add mod">
          <ac:chgData name="Pavel Loutocký" userId="45810d7c-c5bb-4314-8690-b3eafda1bbe4" providerId="ADAL" clId="{BF7113A5-73F7-4748-9097-8221F6FB0EB8}" dt="2021-02-19T16:30:47.269" v="2926"/>
          <ac:spMkLst>
            <pc:docMk/>
            <pc:sldMk cId="2079796395" sldId="517"/>
            <ac:spMk id="4" creationId="{281AF2B2-3628-49B2-9E7E-EBD8DB2C1B5F}"/>
          </ac:spMkLst>
        </pc:spChg>
      </pc:sldChg>
      <pc:sldChg chg="addSp delSp modSp mod">
        <pc:chgData name="Pavel Loutocký" userId="45810d7c-c5bb-4314-8690-b3eafda1bbe4" providerId="ADAL" clId="{BF7113A5-73F7-4748-9097-8221F6FB0EB8}" dt="2021-02-18T14:32:59.508" v="851" actId="478"/>
        <pc:sldMkLst>
          <pc:docMk/>
          <pc:sldMk cId="375874659" sldId="519"/>
        </pc:sldMkLst>
        <pc:spChg chg="del">
          <ac:chgData name="Pavel Loutocký" userId="45810d7c-c5bb-4314-8690-b3eafda1bbe4" providerId="ADAL" clId="{BF7113A5-73F7-4748-9097-8221F6FB0EB8}" dt="2021-02-18T14:32:50.066" v="847" actId="478"/>
          <ac:spMkLst>
            <pc:docMk/>
            <pc:sldMk cId="375874659" sldId="519"/>
            <ac:spMk id="2" creationId="{00000000-0000-0000-0000-000000000000}"/>
          </ac:spMkLst>
        </pc:spChg>
        <pc:spChg chg="mod">
          <ac:chgData name="Pavel Loutocký" userId="45810d7c-c5bb-4314-8690-b3eafda1bbe4" providerId="ADAL" clId="{BF7113A5-73F7-4748-9097-8221F6FB0EB8}" dt="2021-02-18T14:32:57.170" v="850" actId="1076"/>
          <ac:spMkLst>
            <pc:docMk/>
            <pc:sldMk cId="375874659" sldId="519"/>
            <ac:spMk id="3" creationId="{00000000-0000-0000-0000-000000000000}"/>
          </ac:spMkLst>
        </pc:spChg>
        <pc:spChg chg="del">
          <ac:chgData name="Pavel Loutocký" userId="45810d7c-c5bb-4314-8690-b3eafda1bbe4" providerId="ADAL" clId="{BF7113A5-73F7-4748-9097-8221F6FB0EB8}" dt="2021-02-18T14:32:59.508" v="851" actId="478"/>
          <ac:spMkLst>
            <pc:docMk/>
            <pc:sldMk cId="375874659" sldId="519"/>
            <ac:spMk id="4" creationId="{CBD7310C-D025-4FC3-A10F-2EA1DAEE83D0}"/>
          </ac:spMkLst>
        </pc:spChg>
        <pc:spChg chg="add mod">
          <ac:chgData name="Pavel Loutocký" userId="45810d7c-c5bb-4314-8690-b3eafda1bbe4" providerId="ADAL" clId="{BF7113A5-73F7-4748-9097-8221F6FB0EB8}" dt="2021-02-18T14:32:51.930" v="848"/>
          <ac:spMkLst>
            <pc:docMk/>
            <pc:sldMk cId="375874659" sldId="519"/>
            <ac:spMk id="6" creationId="{0C52FF18-1B4F-49BE-9346-511DB44675BA}"/>
          </ac:spMkLst>
        </pc:spChg>
      </pc:sldChg>
      <pc:sldChg chg="del">
        <pc:chgData name="Pavel Loutocký" userId="45810d7c-c5bb-4314-8690-b3eafda1bbe4" providerId="ADAL" clId="{BF7113A5-73F7-4748-9097-8221F6FB0EB8}" dt="2021-02-19T16:32:02.912" v="2928" actId="47"/>
        <pc:sldMkLst>
          <pc:docMk/>
          <pc:sldMk cId="2269478108" sldId="520"/>
        </pc:sldMkLst>
      </pc:sldChg>
      <pc:sldChg chg="del">
        <pc:chgData name="Pavel Loutocký" userId="45810d7c-c5bb-4314-8690-b3eafda1bbe4" providerId="ADAL" clId="{BF7113A5-73F7-4748-9097-8221F6FB0EB8}" dt="2021-02-19T16:32:02.912" v="2928" actId="47"/>
        <pc:sldMkLst>
          <pc:docMk/>
          <pc:sldMk cId="4045532961" sldId="521"/>
        </pc:sldMkLst>
      </pc:sldChg>
      <pc:sldChg chg="addSp delSp modSp mod">
        <pc:chgData name="Pavel Loutocký" userId="45810d7c-c5bb-4314-8690-b3eafda1bbe4" providerId="ADAL" clId="{BF7113A5-73F7-4748-9097-8221F6FB0EB8}" dt="2021-02-18T14:44:29.424" v="1165" actId="14100"/>
        <pc:sldMkLst>
          <pc:docMk/>
          <pc:sldMk cId="1622004707" sldId="522"/>
        </pc:sldMkLst>
        <pc:spChg chg="add del mod">
          <ac:chgData name="Pavel Loutocký" userId="45810d7c-c5bb-4314-8690-b3eafda1bbe4" providerId="ADAL" clId="{BF7113A5-73F7-4748-9097-8221F6FB0EB8}" dt="2021-02-18T14:44:17.288" v="1141"/>
          <ac:spMkLst>
            <pc:docMk/>
            <pc:sldMk cId="1622004707" sldId="522"/>
            <ac:spMk id="4" creationId="{291A8625-BCE5-4B9C-A679-8D7A976D5E95}"/>
          </ac:spMkLst>
        </pc:spChg>
        <pc:spChg chg="del">
          <ac:chgData name="Pavel Loutocký" userId="45810d7c-c5bb-4314-8690-b3eafda1bbe4" providerId="ADAL" clId="{BF7113A5-73F7-4748-9097-8221F6FB0EB8}" dt="2021-02-18T14:44:18.799" v="1142" actId="478"/>
          <ac:spMkLst>
            <pc:docMk/>
            <pc:sldMk cId="1622004707" sldId="522"/>
            <ac:spMk id="5" creationId="{00000000-0000-0000-0000-000000000000}"/>
          </ac:spMkLst>
        </pc:spChg>
        <pc:spChg chg="mod">
          <ac:chgData name="Pavel Loutocký" userId="45810d7c-c5bb-4314-8690-b3eafda1bbe4" providerId="ADAL" clId="{BF7113A5-73F7-4748-9097-8221F6FB0EB8}" dt="2021-02-18T14:44:29.424" v="1165" actId="14100"/>
          <ac:spMkLst>
            <pc:docMk/>
            <pc:sldMk cId="1622004707" sldId="522"/>
            <ac:spMk id="6" creationId="{00000000-0000-0000-0000-000000000000}"/>
          </ac:spMkLst>
        </pc:spChg>
        <pc:spChg chg="add mod">
          <ac:chgData name="Pavel Loutocký" userId="45810d7c-c5bb-4314-8690-b3eafda1bbe4" providerId="ADAL" clId="{BF7113A5-73F7-4748-9097-8221F6FB0EB8}" dt="2021-02-18T14:44:23.934" v="1162" actId="20577"/>
          <ac:spMkLst>
            <pc:docMk/>
            <pc:sldMk cId="1622004707" sldId="522"/>
            <ac:spMk id="7" creationId="{A48520B7-190E-4983-AE8E-2FE6F94E2447}"/>
          </ac:spMkLst>
        </pc:spChg>
      </pc:sldChg>
      <pc:sldChg chg="addSp delSp modSp del mod">
        <pc:chgData name="Pavel Loutocký" userId="45810d7c-c5bb-4314-8690-b3eafda1bbe4" providerId="ADAL" clId="{BF7113A5-73F7-4748-9097-8221F6FB0EB8}" dt="2021-03-04T13:06:24.371" v="4080" actId="47"/>
        <pc:sldMkLst>
          <pc:docMk/>
          <pc:sldMk cId="3769554937" sldId="524"/>
        </pc:sldMkLst>
        <pc:spChg chg="add mod">
          <ac:chgData name="Pavel Loutocký" userId="45810d7c-c5bb-4314-8690-b3eafda1bbe4" providerId="ADAL" clId="{BF7113A5-73F7-4748-9097-8221F6FB0EB8}" dt="2021-02-18T14:44:48.205" v="1195" actId="20577"/>
          <ac:spMkLst>
            <pc:docMk/>
            <pc:sldMk cId="3769554937" sldId="524"/>
            <ac:spMk id="4" creationId="{F019FB9A-5B56-450A-B9DD-45C36D1D83F3}"/>
          </ac:spMkLst>
        </pc:spChg>
        <pc:spChg chg="del">
          <ac:chgData name="Pavel Loutocký" userId="45810d7c-c5bb-4314-8690-b3eafda1bbe4" providerId="ADAL" clId="{BF7113A5-73F7-4748-9097-8221F6FB0EB8}" dt="2021-02-18T14:44:40.312" v="1166" actId="478"/>
          <ac:spMkLst>
            <pc:docMk/>
            <pc:sldMk cId="3769554937" sldId="524"/>
            <ac:spMk id="5" creationId="{00000000-0000-0000-0000-000000000000}"/>
          </ac:spMkLst>
        </pc:spChg>
        <pc:spChg chg="mod">
          <ac:chgData name="Pavel Loutocký" userId="45810d7c-c5bb-4314-8690-b3eafda1bbe4" providerId="ADAL" clId="{BF7113A5-73F7-4748-9097-8221F6FB0EB8}" dt="2021-02-18T14:44:53.420" v="1197" actId="1076"/>
          <ac:spMkLst>
            <pc:docMk/>
            <pc:sldMk cId="3769554937" sldId="524"/>
            <ac:spMk id="6" creationId="{00000000-0000-0000-0000-000000000000}"/>
          </ac:spMkLst>
        </pc:spChg>
      </pc:sldChg>
      <pc:sldChg chg="addSp delSp modSp del mod">
        <pc:chgData name="Pavel Loutocký" userId="45810d7c-c5bb-4314-8690-b3eafda1bbe4" providerId="ADAL" clId="{BF7113A5-73F7-4748-9097-8221F6FB0EB8}" dt="2021-03-04T13:06:24.371" v="4080" actId="47"/>
        <pc:sldMkLst>
          <pc:docMk/>
          <pc:sldMk cId="1639720375" sldId="525"/>
        </pc:sldMkLst>
        <pc:spChg chg="add mod">
          <ac:chgData name="Pavel Loutocký" userId="45810d7c-c5bb-4314-8690-b3eafda1bbe4" providerId="ADAL" clId="{BF7113A5-73F7-4748-9097-8221F6FB0EB8}" dt="2021-02-18T14:45:01.833" v="1199"/>
          <ac:spMkLst>
            <pc:docMk/>
            <pc:sldMk cId="1639720375" sldId="525"/>
            <ac:spMk id="4" creationId="{90F10958-DE3B-4080-8B71-35F6D6F58414}"/>
          </ac:spMkLst>
        </pc:spChg>
        <pc:spChg chg="del">
          <ac:chgData name="Pavel Loutocký" userId="45810d7c-c5bb-4314-8690-b3eafda1bbe4" providerId="ADAL" clId="{BF7113A5-73F7-4748-9097-8221F6FB0EB8}" dt="2021-02-18T14:45:01.046" v="1198" actId="478"/>
          <ac:spMkLst>
            <pc:docMk/>
            <pc:sldMk cId="1639720375" sldId="525"/>
            <ac:spMk id="5" creationId="{00000000-0000-0000-0000-000000000000}"/>
          </ac:spMkLst>
        </pc:spChg>
        <pc:spChg chg="mod">
          <ac:chgData name="Pavel Loutocký" userId="45810d7c-c5bb-4314-8690-b3eafda1bbe4" providerId="ADAL" clId="{BF7113A5-73F7-4748-9097-8221F6FB0EB8}" dt="2021-02-18T14:45:12.802" v="1203" actId="1076"/>
          <ac:spMkLst>
            <pc:docMk/>
            <pc:sldMk cId="1639720375" sldId="525"/>
            <ac:spMk id="6" creationId="{00000000-0000-0000-0000-000000000000}"/>
          </ac:spMkLst>
        </pc:spChg>
      </pc:sldChg>
      <pc:sldChg chg="addSp delSp modSp mod">
        <pc:chgData name="Pavel Loutocký" userId="45810d7c-c5bb-4314-8690-b3eafda1bbe4" providerId="ADAL" clId="{BF7113A5-73F7-4748-9097-8221F6FB0EB8}" dt="2021-02-18T14:45:26.661" v="1212" actId="14100"/>
        <pc:sldMkLst>
          <pc:docMk/>
          <pc:sldMk cId="290606080" sldId="526"/>
        </pc:sldMkLst>
        <pc:spChg chg="add mod">
          <ac:chgData name="Pavel Loutocký" userId="45810d7c-c5bb-4314-8690-b3eafda1bbe4" providerId="ADAL" clId="{BF7113A5-73F7-4748-9097-8221F6FB0EB8}" dt="2021-02-18T14:45:20.569" v="1210" actId="20577"/>
          <ac:spMkLst>
            <pc:docMk/>
            <pc:sldMk cId="290606080" sldId="526"/>
            <ac:spMk id="4" creationId="{56F0698B-EC72-478C-BD42-376957636B92}"/>
          </ac:spMkLst>
        </pc:spChg>
        <pc:spChg chg="del">
          <ac:chgData name="Pavel Loutocký" userId="45810d7c-c5bb-4314-8690-b3eafda1bbe4" providerId="ADAL" clId="{BF7113A5-73F7-4748-9097-8221F6FB0EB8}" dt="2021-02-18T14:45:17.942" v="1204" actId="478"/>
          <ac:spMkLst>
            <pc:docMk/>
            <pc:sldMk cId="290606080" sldId="526"/>
            <ac:spMk id="5" creationId="{00000000-0000-0000-0000-000000000000}"/>
          </ac:spMkLst>
        </pc:spChg>
        <pc:spChg chg="mod">
          <ac:chgData name="Pavel Loutocký" userId="45810d7c-c5bb-4314-8690-b3eafda1bbe4" providerId="ADAL" clId="{BF7113A5-73F7-4748-9097-8221F6FB0EB8}" dt="2021-02-18T14:45:26.661" v="1212" actId="14100"/>
          <ac:spMkLst>
            <pc:docMk/>
            <pc:sldMk cId="290606080" sldId="526"/>
            <ac:spMk id="6" creationId="{00000000-0000-0000-0000-000000000000}"/>
          </ac:spMkLst>
        </pc:spChg>
      </pc:sldChg>
      <pc:sldChg chg="addSp delSp modSp mod">
        <pc:chgData name="Pavel Loutocký" userId="45810d7c-c5bb-4314-8690-b3eafda1bbe4" providerId="ADAL" clId="{BF7113A5-73F7-4748-9097-8221F6FB0EB8}" dt="2021-02-18T14:46:09.453" v="1260" actId="14100"/>
        <pc:sldMkLst>
          <pc:docMk/>
          <pc:sldMk cId="2015171816" sldId="527"/>
        </pc:sldMkLst>
        <pc:spChg chg="add mod">
          <ac:chgData name="Pavel Loutocký" userId="45810d7c-c5bb-4314-8690-b3eafda1bbe4" providerId="ADAL" clId="{BF7113A5-73F7-4748-9097-8221F6FB0EB8}" dt="2021-02-18T14:46:05.644" v="1259" actId="20577"/>
          <ac:spMkLst>
            <pc:docMk/>
            <pc:sldMk cId="2015171816" sldId="527"/>
            <ac:spMk id="4" creationId="{3D41B023-0ADE-4656-A6C2-EA361662ECE9}"/>
          </ac:spMkLst>
        </pc:spChg>
        <pc:spChg chg="del">
          <ac:chgData name="Pavel Loutocký" userId="45810d7c-c5bb-4314-8690-b3eafda1bbe4" providerId="ADAL" clId="{BF7113A5-73F7-4748-9097-8221F6FB0EB8}" dt="2021-02-18T14:45:52.525" v="1218" actId="478"/>
          <ac:spMkLst>
            <pc:docMk/>
            <pc:sldMk cId="2015171816" sldId="527"/>
            <ac:spMk id="5" creationId="{00000000-0000-0000-0000-000000000000}"/>
          </ac:spMkLst>
        </pc:spChg>
        <pc:spChg chg="mod">
          <ac:chgData name="Pavel Loutocký" userId="45810d7c-c5bb-4314-8690-b3eafda1bbe4" providerId="ADAL" clId="{BF7113A5-73F7-4748-9097-8221F6FB0EB8}" dt="2021-02-18T14:46:09.453" v="1260" actId="14100"/>
          <ac:spMkLst>
            <pc:docMk/>
            <pc:sldMk cId="2015171816" sldId="527"/>
            <ac:spMk id="6" creationId="{00000000-0000-0000-0000-000000000000}"/>
          </ac:spMkLst>
        </pc:spChg>
      </pc:sldChg>
      <pc:sldChg chg="addSp delSp modSp mod">
        <pc:chgData name="Pavel Loutocký" userId="45810d7c-c5bb-4314-8690-b3eafda1bbe4" providerId="ADAL" clId="{BF7113A5-73F7-4748-9097-8221F6FB0EB8}" dt="2021-02-23T09:24:05.437" v="3269" actId="948"/>
        <pc:sldMkLst>
          <pc:docMk/>
          <pc:sldMk cId="2226195068" sldId="528"/>
        </pc:sldMkLst>
        <pc:spChg chg="del">
          <ac:chgData name="Pavel Loutocký" userId="45810d7c-c5bb-4314-8690-b3eafda1bbe4" providerId="ADAL" clId="{BF7113A5-73F7-4748-9097-8221F6FB0EB8}" dt="2021-02-18T14:46:24.524" v="1261" actId="478"/>
          <ac:spMkLst>
            <pc:docMk/>
            <pc:sldMk cId="2226195068" sldId="528"/>
            <ac:spMk id="4" creationId="{00000000-0000-0000-0000-000000000000}"/>
          </ac:spMkLst>
        </pc:spChg>
        <pc:spChg chg="add mod">
          <ac:chgData name="Pavel Loutocký" userId="45810d7c-c5bb-4314-8690-b3eafda1bbe4" providerId="ADAL" clId="{BF7113A5-73F7-4748-9097-8221F6FB0EB8}" dt="2021-02-18T14:46:24.859" v="1262"/>
          <ac:spMkLst>
            <pc:docMk/>
            <pc:sldMk cId="2226195068" sldId="528"/>
            <ac:spMk id="5" creationId="{8448D580-23B1-4858-8FF6-C97226894E80}"/>
          </ac:spMkLst>
        </pc:spChg>
        <pc:spChg chg="mod">
          <ac:chgData name="Pavel Loutocký" userId="45810d7c-c5bb-4314-8690-b3eafda1bbe4" providerId="ADAL" clId="{BF7113A5-73F7-4748-9097-8221F6FB0EB8}" dt="2021-02-23T09:24:05.437" v="3269" actId="948"/>
          <ac:spMkLst>
            <pc:docMk/>
            <pc:sldMk cId="2226195068" sldId="528"/>
            <ac:spMk id="6" creationId="{00000000-0000-0000-0000-000000000000}"/>
          </ac:spMkLst>
        </pc:spChg>
      </pc:sldChg>
      <pc:sldChg chg="addSp delSp modSp mod">
        <pc:chgData name="Pavel Loutocký" userId="45810d7c-c5bb-4314-8690-b3eafda1bbe4" providerId="ADAL" clId="{BF7113A5-73F7-4748-9097-8221F6FB0EB8}" dt="2021-02-18T14:46:37.469" v="1267" actId="14100"/>
        <pc:sldMkLst>
          <pc:docMk/>
          <pc:sldMk cId="653525259" sldId="529"/>
        </pc:sldMkLst>
        <pc:spChg chg="del">
          <ac:chgData name="Pavel Loutocký" userId="45810d7c-c5bb-4314-8690-b3eafda1bbe4" providerId="ADAL" clId="{BF7113A5-73F7-4748-9097-8221F6FB0EB8}" dt="2021-02-18T14:46:32.251" v="1264" actId="478"/>
          <ac:spMkLst>
            <pc:docMk/>
            <pc:sldMk cId="653525259" sldId="529"/>
            <ac:spMk id="4" creationId="{00000000-0000-0000-0000-000000000000}"/>
          </ac:spMkLst>
        </pc:spChg>
        <pc:spChg chg="add mod">
          <ac:chgData name="Pavel Loutocký" userId="45810d7c-c5bb-4314-8690-b3eafda1bbe4" providerId="ADAL" clId="{BF7113A5-73F7-4748-9097-8221F6FB0EB8}" dt="2021-02-18T14:46:32.518" v="1265"/>
          <ac:spMkLst>
            <pc:docMk/>
            <pc:sldMk cId="653525259" sldId="529"/>
            <ac:spMk id="5" creationId="{269AFAAC-4DC3-4FD2-86A8-07DF59B21476}"/>
          </ac:spMkLst>
        </pc:spChg>
        <pc:spChg chg="mod">
          <ac:chgData name="Pavel Loutocký" userId="45810d7c-c5bb-4314-8690-b3eafda1bbe4" providerId="ADAL" clId="{BF7113A5-73F7-4748-9097-8221F6FB0EB8}" dt="2021-02-18T14:46:37.469" v="1267" actId="14100"/>
          <ac:spMkLst>
            <pc:docMk/>
            <pc:sldMk cId="653525259" sldId="529"/>
            <ac:spMk id="6" creationId="{00000000-0000-0000-0000-000000000000}"/>
          </ac:spMkLst>
        </pc:spChg>
      </pc:sldChg>
      <pc:sldChg chg="addSp delSp modSp mod">
        <pc:chgData name="Pavel Loutocký" userId="45810d7c-c5bb-4314-8690-b3eafda1bbe4" providerId="ADAL" clId="{BF7113A5-73F7-4748-9097-8221F6FB0EB8}" dt="2021-02-18T14:47:11.844" v="1300" actId="20577"/>
        <pc:sldMkLst>
          <pc:docMk/>
          <pc:sldMk cId="2254224161" sldId="530"/>
        </pc:sldMkLst>
        <pc:spChg chg="add mod">
          <ac:chgData name="Pavel Loutocký" userId="45810d7c-c5bb-4314-8690-b3eafda1bbe4" providerId="ADAL" clId="{BF7113A5-73F7-4748-9097-8221F6FB0EB8}" dt="2021-02-18T14:47:11.844" v="1300" actId="20577"/>
          <ac:spMkLst>
            <pc:docMk/>
            <pc:sldMk cId="2254224161" sldId="530"/>
            <ac:spMk id="4" creationId="{7AC35BA1-7A24-4416-8815-6824B62C8DEB}"/>
          </ac:spMkLst>
        </pc:spChg>
        <pc:spChg chg="del">
          <ac:chgData name="Pavel Loutocký" userId="45810d7c-c5bb-4314-8690-b3eafda1bbe4" providerId="ADAL" clId="{BF7113A5-73F7-4748-9097-8221F6FB0EB8}" dt="2021-02-18T14:46:45.620" v="1268" actId="478"/>
          <ac:spMkLst>
            <pc:docMk/>
            <pc:sldMk cId="2254224161" sldId="530"/>
            <ac:spMk id="5" creationId="{00000000-0000-0000-0000-000000000000}"/>
          </ac:spMkLst>
        </pc:spChg>
        <pc:spChg chg="mod">
          <ac:chgData name="Pavel Loutocký" userId="45810d7c-c5bb-4314-8690-b3eafda1bbe4" providerId="ADAL" clId="{BF7113A5-73F7-4748-9097-8221F6FB0EB8}" dt="2021-02-18T14:47:06.863" v="1299" actId="5793"/>
          <ac:spMkLst>
            <pc:docMk/>
            <pc:sldMk cId="2254224161" sldId="530"/>
            <ac:spMk id="6" creationId="{00000000-0000-0000-0000-000000000000}"/>
          </ac:spMkLst>
        </pc:spChg>
      </pc:sldChg>
      <pc:sldChg chg="addSp delSp modSp mod">
        <pc:chgData name="Pavel Loutocký" userId="45810d7c-c5bb-4314-8690-b3eafda1bbe4" providerId="ADAL" clId="{BF7113A5-73F7-4748-9097-8221F6FB0EB8}" dt="2021-02-18T14:47:27.184" v="1304" actId="14100"/>
        <pc:sldMkLst>
          <pc:docMk/>
          <pc:sldMk cId="1974512207" sldId="531"/>
        </pc:sldMkLst>
        <pc:spChg chg="del">
          <ac:chgData name="Pavel Loutocký" userId="45810d7c-c5bb-4314-8690-b3eafda1bbe4" providerId="ADAL" clId="{BF7113A5-73F7-4748-9097-8221F6FB0EB8}" dt="2021-02-18T14:47:19.195" v="1301" actId="478"/>
          <ac:spMkLst>
            <pc:docMk/>
            <pc:sldMk cId="1974512207" sldId="531"/>
            <ac:spMk id="4" creationId="{00000000-0000-0000-0000-000000000000}"/>
          </ac:spMkLst>
        </pc:spChg>
        <pc:spChg chg="add mod">
          <ac:chgData name="Pavel Loutocký" userId="45810d7c-c5bb-4314-8690-b3eafda1bbe4" providerId="ADAL" clId="{BF7113A5-73F7-4748-9097-8221F6FB0EB8}" dt="2021-02-18T14:47:19.489" v="1302"/>
          <ac:spMkLst>
            <pc:docMk/>
            <pc:sldMk cId="1974512207" sldId="531"/>
            <ac:spMk id="5" creationId="{54C34C43-3156-4FA6-9AA9-7AA127974356}"/>
          </ac:spMkLst>
        </pc:spChg>
        <pc:spChg chg="mod">
          <ac:chgData name="Pavel Loutocký" userId="45810d7c-c5bb-4314-8690-b3eafda1bbe4" providerId="ADAL" clId="{BF7113A5-73F7-4748-9097-8221F6FB0EB8}" dt="2021-02-18T14:47:27.184" v="1304" actId="14100"/>
          <ac:spMkLst>
            <pc:docMk/>
            <pc:sldMk cId="1974512207" sldId="531"/>
            <ac:spMk id="6" creationId="{00000000-0000-0000-0000-000000000000}"/>
          </ac:spMkLst>
        </pc:spChg>
      </pc:sldChg>
      <pc:sldChg chg="addSp delSp modSp mod">
        <pc:chgData name="Pavel Loutocký" userId="45810d7c-c5bb-4314-8690-b3eafda1bbe4" providerId="ADAL" clId="{BF7113A5-73F7-4748-9097-8221F6FB0EB8}" dt="2021-02-18T14:47:40.013" v="1307" actId="14100"/>
        <pc:sldMkLst>
          <pc:docMk/>
          <pc:sldMk cId="1724572693" sldId="532"/>
        </pc:sldMkLst>
        <pc:spChg chg="del">
          <ac:chgData name="Pavel Loutocký" userId="45810d7c-c5bb-4314-8690-b3eafda1bbe4" providerId="ADAL" clId="{BF7113A5-73F7-4748-9097-8221F6FB0EB8}" dt="2021-02-18T14:47:36.224" v="1305" actId="478"/>
          <ac:spMkLst>
            <pc:docMk/>
            <pc:sldMk cId="1724572693" sldId="532"/>
            <ac:spMk id="4" creationId="{00000000-0000-0000-0000-000000000000}"/>
          </ac:spMkLst>
        </pc:spChg>
        <pc:spChg chg="add mod">
          <ac:chgData name="Pavel Loutocký" userId="45810d7c-c5bb-4314-8690-b3eafda1bbe4" providerId="ADAL" clId="{BF7113A5-73F7-4748-9097-8221F6FB0EB8}" dt="2021-02-18T14:47:36.575" v="1306"/>
          <ac:spMkLst>
            <pc:docMk/>
            <pc:sldMk cId="1724572693" sldId="532"/>
            <ac:spMk id="5" creationId="{BB9BC954-0E8C-4015-BEDA-A42497BE37B7}"/>
          </ac:spMkLst>
        </pc:spChg>
        <pc:spChg chg="mod">
          <ac:chgData name="Pavel Loutocký" userId="45810d7c-c5bb-4314-8690-b3eafda1bbe4" providerId="ADAL" clId="{BF7113A5-73F7-4748-9097-8221F6FB0EB8}" dt="2021-02-18T14:47:40.013" v="1307" actId="14100"/>
          <ac:spMkLst>
            <pc:docMk/>
            <pc:sldMk cId="1724572693" sldId="532"/>
            <ac:spMk id="6" creationId="{00000000-0000-0000-0000-000000000000}"/>
          </ac:spMkLst>
        </pc:spChg>
      </pc:sldChg>
      <pc:sldChg chg="addSp delSp modSp mod">
        <pc:chgData name="Pavel Loutocký" userId="45810d7c-c5bb-4314-8690-b3eafda1bbe4" providerId="ADAL" clId="{BF7113A5-73F7-4748-9097-8221F6FB0EB8}" dt="2021-02-18T14:47:52.862" v="1311" actId="14100"/>
        <pc:sldMkLst>
          <pc:docMk/>
          <pc:sldMk cId="1443462474" sldId="533"/>
        </pc:sldMkLst>
        <pc:spChg chg="del">
          <ac:chgData name="Pavel Loutocký" userId="45810d7c-c5bb-4314-8690-b3eafda1bbe4" providerId="ADAL" clId="{BF7113A5-73F7-4748-9097-8221F6FB0EB8}" dt="2021-02-18T14:47:45.729" v="1308" actId="478"/>
          <ac:spMkLst>
            <pc:docMk/>
            <pc:sldMk cId="1443462474" sldId="533"/>
            <ac:spMk id="4" creationId="{00000000-0000-0000-0000-000000000000}"/>
          </ac:spMkLst>
        </pc:spChg>
        <pc:spChg chg="add mod">
          <ac:chgData name="Pavel Loutocký" userId="45810d7c-c5bb-4314-8690-b3eafda1bbe4" providerId="ADAL" clId="{BF7113A5-73F7-4748-9097-8221F6FB0EB8}" dt="2021-02-18T14:47:46.045" v="1309"/>
          <ac:spMkLst>
            <pc:docMk/>
            <pc:sldMk cId="1443462474" sldId="533"/>
            <ac:spMk id="5" creationId="{920EED89-B5CB-4FCF-AA69-0FCAFDFCEAAA}"/>
          </ac:spMkLst>
        </pc:spChg>
        <pc:spChg chg="mod">
          <ac:chgData name="Pavel Loutocký" userId="45810d7c-c5bb-4314-8690-b3eafda1bbe4" providerId="ADAL" clId="{BF7113A5-73F7-4748-9097-8221F6FB0EB8}" dt="2021-02-18T14:47:52.862" v="1311" actId="14100"/>
          <ac:spMkLst>
            <pc:docMk/>
            <pc:sldMk cId="1443462474" sldId="533"/>
            <ac:spMk id="6" creationId="{00000000-0000-0000-0000-000000000000}"/>
          </ac:spMkLst>
        </pc:spChg>
      </pc:sldChg>
      <pc:sldChg chg="addSp delSp modSp mod">
        <pc:chgData name="Pavel Loutocký" userId="45810d7c-c5bb-4314-8690-b3eafda1bbe4" providerId="ADAL" clId="{BF7113A5-73F7-4748-9097-8221F6FB0EB8}" dt="2021-02-18T14:48:39.925" v="1375" actId="14100"/>
        <pc:sldMkLst>
          <pc:docMk/>
          <pc:sldMk cId="4093303383" sldId="534"/>
        </pc:sldMkLst>
        <pc:spChg chg="add mod">
          <ac:chgData name="Pavel Loutocký" userId="45810d7c-c5bb-4314-8690-b3eafda1bbe4" providerId="ADAL" clId="{BF7113A5-73F7-4748-9097-8221F6FB0EB8}" dt="2021-02-18T14:48:33.632" v="1373"/>
          <ac:spMkLst>
            <pc:docMk/>
            <pc:sldMk cId="4093303383" sldId="534"/>
            <ac:spMk id="4" creationId="{4199A886-6051-4D59-A20B-AB5F67C1B7F3}"/>
          </ac:spMkLst>
        </pc:spChg>
        <pc:spChg chg="del">
          <ac:chgData name="Pavel Loutocký" userId="45810d7c-c5bb-4314-8690-b3eafda1bbe4" providerId="ADAL" clId="{BF7113A5-73F7-4748-9097-8221F6FB0EB8}" dt="2021-02-18T14:48:33.410" v="1372" actId="478"/>
          <ac:spMkLst>
            <pc:docMk/>
            <pc:sldMk cId="4093303383" sldId="534"/>
            <ac:spMk id="5" creationId="{00000000-0000-0000-0000-000000000000}"/>
          </ac:spMkLst>
        </pc:spChg>
        <pc:spChg chg="mod">
          <ac:chgData name="Pavel Loutocký" userId="45810d7c-c5bb-4314-8690-b3eafda1bbe4" providerId="ADAL" clId="{BF7113A5-73F7-4748-9097-8221F6FB0EB8}" dt="2021-02-18T14:48:39.925" v="1375" actId="14100"/>
          <ac:spMkLst>
            <pc:docMk/>
            <pc:sldMk cId="4093303383" sldId="534"/>
            <ac:spMk id="6" creationId="{00000000-0000-0000-0000-000000000000}"/>
          </ac:spMkLst>
        </pc:spChg>
      </pc:sldChg>
      <pc:sldChg chg="addSp delSp modSp mod">
        <pc:chgData name="Pavel Loutocký" userId="45810d7c-c5bb-4314-8690-b3eafda1bbe4" providerId="ADAL" clId="{BF7113A5-73F7-4748-9097-8221F6FB0EB8}" dt="2021-02-18T14:48:25.246" v="1371"/>
        <pc:sldMkLst>
          <pc:docMk/>
          <pc:sldMk cId="1737357324" sldId="535"/>
        </pc:sldMkLst>
        <pc:spChg chg="add mod">
          <ac:chgData name="Pavel Loutocký" userId="45810d7c-c5bb-4314-8690-b3eafda1bbe4" providerId="ADAL" clId="{BF7113A5-73F7-4748-9097-8221F6FB0EB8}" dt="2021-02-18T14:48:10.290" v="1351" actId="20577"/>
          <ac:spMkLst>
            <pc:docMk/>
            <pc:sldMk cId="1737357324" sldId="535"/>
            <ac:spMk id="4" creationId="{73B6DF76-48FD-4C70-98A1-5CAC3E8EB483}"/>
          </ac:spMkLst>
        </pc:spChg>
        <pc:spChg chg="mod">
          <ac:chgData name="Pavel Loutocký" userId="45810d7c-c5bb-4314-8690-b3eafda1bbe4" providerId="ADAL" clId="{BF7113A5-73F7-4748-9097-8221F6FB0EB8}" dt="2021-02-18T14:48:25.246" v="1371"/>
          <ac:spMkLst>
            <pc:docMk/>
            <pc:sldMk cId="1737357324" sldId="535"/>
            <ac:spMk id="6" creationId="{00000000-0000-0000-0000-000000000000}"/>
          </ac:spMkLst>
        </pc:spChg>
        <pc:spChg chg="del">
          <ac:chgData name="Pavel Loutocký" userId="45810d7c-c5bb-4314-8690-b3eafda1bbe4" providerId="ADAL" clId="{BF7113A5-73F7-4748-9097-8221F6FB0EB8}" dt="2021-02-18T14:48:00.983" v="1312" actId="478"/>
          <ac:spMkLst>
            <pc:docMk/>
            <pc:sldMk cId="1737357324" sldId="535"/>
            <ac:spMk id="7" creationId="{00000000-0000-0000-0000-000000000000}"/>
          </ac:spMkLst>
        </pc:spChg>
      </pc:sldChg>
      <pc:sldChg chg="addSp delSp modSp mod">
        <pc:chgData name="Pavel Loutocký" userId="45810d7c-c5bb-4314-8690-b3eafda1bbe4" providerId="ADAL" clId="{BF7113A5-73F7-4748-9097-8221F6FB0EB8}" dt="2021-02-18T14:48:54.922" v="1399" actId="20577"/>
        <pc:sldMkLst>
          <pc:docMk/>
          <pc:sldMk cId="3698585766" sldId="537"/>
        </pc:sldMkLst>
        <pc:spChg chg="add mod">
          <ac:chgData name="Pavel Loutocký" userId="45810d7c-c5bb-4314-8690-b3eafda1bbe4" providerId="ADAL" clId="{BF7113A5-73F7-4748-9097-8221F6FB0EB8}" dt="2021-02-18T14:48:54.922" v="1399" actId="20577"/>
          <ac:spMkLst>
            <pc:docMk/>
            <pc:sldMk cId="3698585766" sldId="537"/>
            <ac:spMk id="4" creationId="{2A8F56A4-24F5-4AED-8057-C318F5D5AC26}"/>
          </ac:spMkLst>
        </pc:spChg>
        <pc:spChg chg="del">
          <ac:chgData name="Pavel Loutocký" userId="45810d7c-c5bb-4314-8690-b3eafda1bbe4" providerId="ADAL" clId="{BF7113A5-73F7-4748-9097-8221F6FB0EB8}" dt="2021-02-18T14:48:48.719" v="1377" actId="478"/>
          <ac:spMkLst>
            <pc:docMk/>
            <pc:sldMk cId="3698585766" sldId="537"/>
            <ac:spMk id="5" creationId="{00000000-0000-0000-0000-000000000000}"/>
          </ac:spMkLst>
        </pc:spChg>
        <pc:spChg chg="mod">
          <ac:chgData name="Pavel Loutocký" userId="45810d7c-c5bb-4314-8690-b3eafda1bbe4" providerId="ADAL" clId="{BF7113A5-73F7-4748-9097-8221F6FB0EB8}" dt="2021-02-18T14:48:47.140" v="1376" actId="14100"/>
          <ac:spMkLst>
            <pc:docMk/>
            <pc:sldMk cId="3698585766" sldId="537"/>
            <ac:spMk id="6" creationId="{00000000-0000-0000-0000-000000000000}"/>
          </ac:spMkLst>
        </pc:spChg>
      </pc:sldChg>
      <pc:sldChg chg="addSp delSp modSp mod">
        <pc:chgData name="Pavel Loutocký" userId="45810d7c-c5bb-4314-8690-b3eafda1bbe4" providerId="ADAL" clId="{BF7113A5-73F7-4748-9097-8221F6FB0EB8}" dt="2021-02-18T14:49:21.485" v="1407" actId="12"/>
        <pc:sldMkLst>
          <pc:docMk/>
          <pc:sldMk cId="1891979313" sldId="538"/>
        </pc:sldMkLst>
        <pc:spChg chg="del">
          <ac:chgData name="Pavel Loutocký" userId="45810d7c-c5bb-4314-8690-b3eafda1bbe4" providerId="ADAL" clId="{BF7113A5-73F7-4748-9097-8221F6FB0EB8}" dt="2021-02-18T14:49:02.789" v="1400" actId="478"/>
          <ac:spMkLst>
            <pc:docMk/>
            <pc:sldMk cId="1891979313" sldId="538"/>
            <ac:spMk id="4" creationId="{00000000-0000-0000-0000-000000000000}"/>
          </ac:spMkLst>
        </pc:spChg>
        <pc:spChg chg="add mod">
          <ac:chgData name="Pavel Loutocký" userId="45810d7c-c5bb-4314-8690-b3eafda1bbe4" providerId="ADAL" clId="{BF7113A5-73F7-4748-9097-8221F6FB0EB8}" dt="2021-02-18T14:49:03.131" v="1401"/>
          <ac:spMkLst>
            <pc:docMk/>
            <pc:sldMk cId="1891979313" sldId="538"/>
            <ac:spMk id="5" creationId="{AA8E631E-86A2-4ED8-BF59-8736012465AD}"/>
          </ac:spMkLst>
        </pc:spChg>
        <pc:spChg chg="mod">
          <ac:chgData name="Pavel Loutocký" userId="45810d7c-c5bb-4314-8690-b3eafda1bbe4" providerId="ADAL" clId="{BF7113A5-73F7-4748-9097-8221F6FB0EB8}" dt="2021-02-18T14:49:21.485" v="1407" actId="12"/>
          <ac:spMkLst>
            <pc:docMk/>
            <pc:sldMk cId="1891979313" sldId="538"/>
            <ac:spMk id="6" creationId="{00000000-0000-0000-0000-000000000000}"/>
          </ac:spMkLst>
        </pc:spChg>
      </pc:sldChg>
      <pc:sldChg chg="addSp delSp modSp del mod">
        <pc:chgData name="Pavel Loutocký" userId="45810d7c-c5bb-4314-8690-b3eafda1bbe4" providerId="ADAL" clId="{BF7113A5-73F7-4748-9097-8221F6FB0EB8}" dt="2021-03-04T13:06:10.373" v="4079" actId="47"/>
        <pc:sldMkLst>
          <pc:docMk/>
          <pc:sldMk cId="4068340193" sldId="539"/>
        </pc:sldMkLst>
        <pc:spChg chg="add mod">
          <ac:chgData name="Pavel Loutocký" userId="45810d7c-c5bb-4314-8690-b3eafda1bbe4" providerId="ADAL" clId="{BF7113A5-73F7-4748-9097-8221F6FB0EB8}" dt="2021-02-18T14:42:47.801" v="1077"/>
          <ac:spMkLst>
            <pc:docMk/>
            <pc:sldMk cId="4068340193" sldId="539"/>
            <ac:spMk id="3" creationId="{B0E7BED4-2D5D-4890-95E7-32369537E952}"/>
          </ac:spMkLst>
        </pc:spChg>
        <pc:spChg chg="del">
          <ac:chgData name="Pavel Loutocký" userId="45810d7c-c5bb-4314-8690-b3eafda1bbe4" providerId="ADAL" clId="{BF7113A5-73F7-4748-9097-8221F6FB0EB8}" dt="2021-02-18T14:42:45.299" v="1076" actId="478"/>
          <ac:spMkLst>
            <pc:docMk/>
            <pc:sldMk cId="4068340193" sldId="539"/>
            <ac:spMk id="6" creationId="{00000000-0000-0000-0000-000000000000}"/>
          </ac:spMkLst>
        </pc:spChg>
      </pc:sldChg>
      <pc:sldChg chg="addSp delSp modSp mod">
        <pc:chgData name="Pavel Loutocký" userId="45810d7c-c5bb-4314-8690-b3eafda1bbe4" providerId="ADAL" clId="{BF7113A5-73F7-4748-9097-8221F6FB0EB8}" dt="2021-02-17T14:07:23.389" v="434" actId="14100"/>
        <pc:sldMkLst>
          <pc:docMk/>
          <pc:sldMk cId="1308502455" sldId="542"/>
        </pc:sldMkLst>
        <pc:spChg chg="mod">
          <ac:chgData name="Pavel Loutocký" userId="45810d7c-c5bb-4314-8690-b3eafda1bbe4" providerId="ADAL" clId="{BF7113A5-73F7-4748-9097-8221F6FB0EB8}" dt="2021-02-17T14:07:15.748" v="432" actId="1076"/>
          <ac:spMkLst>
            <pc:docMk/>
            <pc:sldMk cId="1308502455" sldId="542"/>
            <ac:spMk id="2" creationId="{00000000-0000-0000-0000-000000000000}"/>
          </ac:spMkLst>
        </pc:spChg>
        <pc:spChg chg="del mod">
          <ac:chgData name="Pavel Loutocký" userId="45810d7c-c5bb-4314-8690-b3eafda1bbe4" providerId="ADAL" clId="{BF7113A5-73F7-4748-9097-8221F6FB0EB8}" dt="2021-02-17T14:05:34.863" v="424" actId="478"/>
          <ac:spMkLst>
            <pc:docMk/>
            <pc:sldMk cId="1308502455" sldId="542"/>
            <ac:spMk id="3" creationId="{165CA428-CDE9-4BB8-91E8-88B60020DB17}"/>
          </ac:spMkLst>
        </pc:spChg>
        <pc:spChg chg="add mod">
          <ac:chgData name="Pavel Loutocký" userId="45810d7c-c5bb-4314-8690-b3eafda1bbe4" providerId="ADAL" clId="{BF7113A5-73F7-4748-9097-8221F6FB0EB8}" dt="2021-02-17T14:07:06.144" v="428"/>
          <ac:spMkLst>
            <pc:docMk/>
            <pc:sldMk cId="1308502455" sldId="542"/>
            <ac:spMk id="5" creationId="{973C21E3-F64A-4033-AA96-95F605196AD6}"/>
          </ac:spMkLst>
        </pc:spChg>
        <pc:spChg chg="del mod">
          <ac:chgData name="Pavel Loutocký" userId="45810d7c-c5bb-4314-8690-b3eafda1bbe4" providerId="ADAL" clId="{BF7113A5-73F7-4748-9097-8221F6FB0EB8}" dt="2021-02-17T14:07:04.298" v="427" actId="478"/>
          <ac:spMkLst>
            <pc:docMk/>
            <pc:sldMk cId="1308502455" sldId="542"/>
            <ac:spMk id="12290" creationId="{00000000-0000-0000-0000-000000000000}"/>
          </ac:spMkLst>
        </pc:spChg>
        <pc:spChg chg="mod">
          <ac:chgData name="Pavel Loutocký" userId="45810d7c-c5bb-4314-8690-b3eafda1bbe4" providerId="ADAL" clId="{BF7113A5-73F7-4748-9097-8221F6FB0EB8}" dt="2021-02-17T14:07:23.389" v="434" actId="14100"/>
          <ac:spMkLst>
            <pc:docMk/>
            <pc:sldMk cId="1308502455" sldId="542"/>
            <ac:spMk id="12291" creationId="{00000000-0000-0000-0000-000000000000}"/>
          </ac:spMkLst>
        </pc:spChg>
      </pc:sldChg>
      <pc:sldChg chg="delSp mod">
        <pc:chgData name="Pavel Loutocký" userId="45810d7c-c5bb-4314-8690-b3eafda1bbe4" providerId="ADAL" clId="{BF7113A5-73F7-4748-9097-8221F6FB0EB8}" dt="2021-02-17T14:08:09.722" v="439" actId="478"/>
        <pc:sldMkLst>
          <pc:docMk/>
          <pc:sldMk cId="805028491" sldId="544"/>
        </pc:sldMkLst>
        <pc:spChg chg="del">
          <ac:chgData name="Pavel Loutocký" userId="45810d7c-c5bb-4314-8690-b3eafda1bbe4" providerId="ADAL" clId="{BF7113A5-73F7-4748-9097-8221F6FB0EB8}" dt="2021-02-17T14:08:09.722" v="439" actId="478"/>
          <ac:spMkLst>
            <pc:docMk/>
            <pc:sldMk cId="805028491" sldId="544"/>
            <ac:spMk id="3" creationId="{8BC59445-D0BF-4455-8CC7-7F8150E198A6}"/>
          </ac:spMkLst>
        </pc:spChg>
      </pc:sldChg>
      <pc:sldChg chg="delSp modSp mod">
        <pc:chgData name="Pavel Loutocký" userId="45810d7c-c5bb-4314-8690-b3eafda1bbe4" providerId="ADAL" clId="{BF7113A5-73F7-4748-9097-8221F6FB0EB8}" dt="2021-02-17T14:09:48.411" v="464" actId="14100"/>
        <pc:sldMkLst>
          <pc:docMk/>
          <pc:sldMk cId="3007141951" sldId="545"/>
        </pc:sldMkLst>
        <pc:spChg chg="del">
          <ac:chgData name="Pavel Loutocký" userId="45810d7c-c5bb-4314-8690-b3eafda1bbe4" providerId="ADAL" clId="{BF7113A5-73F7-4748-9097-8221F6FB0EB8}" dt="2021-02-17T14:08:20.243" v="440" actId="478"/>
          <ac:spMkLst>
            <pc:docMk/>
            <pc:sldMk cId="3007141951" sldId="545"/>
            <ac:spMk id="2" creationId="{D49B324B-2889-4934-81B6-99C9FD6D30AA}"/>
          </ac:spMkLst>
        </pc:spChg>
        <pc:spChg chg="mod">
          <ac:chgData name="Pavel Loutocký" userId="45810d7c-c5bb-4314-8690-b3eafda1bbe4" providerId="ADAL" clId="{BF7113A5-73F7-4748-9097-8221F6FB0EB8}" dt="2021-02-17T14:09:48.411" v="464" actId="14100"/>
          <ac:spMkLst>
            <pc:docMk/>
            <pc:sldMk cId="3007141951" sldId="545"/>
            <ac:spMk id="4" creationId="{00000000-0000-0000-0000-000000000000}"/>
          </ac:spMkLst>
        </pc:spChg>
        <pc:spChg chg="mod">
          <ac:chgData name="Pavel Loutocký" userId="45810d7c-c5bb-4314-8690-b3eafda1bbe4" providerId="ADAL" clId="{BF7113A5-73F7-4748-9097-8221F6FB0EB8}" dt="2021-02-17T14:09:39.942" v="462" actId="20577"/>
          <ac:spMkLst>
            <pc:docMk/>
            <pc:sldMk cId="3007141951" sldId="545"/>
            <ac:spMk id="12290" creationId="{00000000-0000-0000-0000-000000000000}"/>
          </ac:spMkLst>
        </pc:spChg>
        <pc:spChg chg="mod">
          <ac:chgData name="Pavel Loutocký" userId="45810d7c-c5bb-4314-8690-b3eafda1bbe4" providerId="ADAL" clId="{BF7113A5-73F7-4748-9097-8221F6FB0EB8}" dt="2021-02-17T14:09:43.556" v="463" actId="1076"/>
          <ac:spMkLst>
            <pc:docMk/>
            <pc:sldMk cId="3007141951" sldId="545"/>
            <ac:spMk id="12291" creationId="{00000000-0000-0000-0000-000000000000}"/>
          </ac:spMkLst>
        </pc:spChg>
      </pc:sldChg>
      <pc:sldChg chg="addSp delSp modSp mod">
        <pc:chgData name="Pavel Loutocký" userId="45810d7c-c5bb-4314-8690-b3eafda1bbe4" providerId="ADAL" clId="{BF7113A5-73F7-4748-9097-8221F6FB0EB8}" dt="2021-02-19T16:36:31.450" v="3002"/>
        <pc:sldMkLst>
          <pc:docMk/>
          <pc:sldMk cId="1609389259" sldId="546"/>
        </pc:sldMkLst>
        <pc:spChg chg="del">
          <ac:chgData name="Pavel Loutocký" userId="45810d7c-c5bb-4314-8690-b3eafda1bbe4" providerId="ADAL" clId="{BF7113A5-73F7-4748-9097-8221F6FB0EB8}" dt="2021-02-19T16:36:30.505" v="3001" actId="478"/>
          <ac:spMkLst>
            <pc:docMk/>
            <pc:sldMk cId="1609389259" sldId="546"/>
            <ac:spMk id="2" creationId="{00000000-0000-0000-0000-000000000000}"/>
          </ac:spMkLst>
        </pc:spChg>
        <pc:spChg chg="add mod">
          <ac:chgData name="Pavel Loutocký" userId="45810d7c-c5bb-4314-8690-b3eafda1bbe4" providerId="ADAL" clId="{BF7113A5-73F7-4748-9097-8221F6FB0EB8}" dt="2021-02-19T16:36:31.450" v="3002"/>
          <ac:spMkLst>
            <pc:docMk/>
            <pc:sldMk cId="1609389259" sldId="546"/>
            <ac:spMk id="5" creationId="{AEC15223-34DB-4C61-B0DE-5F8280881DC6}"/>
          </ac:spMkLst>
        </pc:spChg>
      </pc:sldChg>
      <pc:sldChg chg="addSp delSp modSp mod">
        <pc:chgData name="Pavel Loutocký" userId="45810d7c-c5bb-4314-8690-b3eafda1bbe4" providerId="ADAL" clId="{BF7113A5-73F7-4748-9097-8221F6FB0EB8}" dt="2021-02-19T16:36:52.735" v="3008" actId="14100"/>
        <pc:sldMkLst>
          <pc:docMk/>
          <pc:sldMk cId="704671468" sldId="547"/>
        </pc:sldMkLst>
        <pc:spChg chg="del">
          <ac:chgData name="Pavel Loutocký" userId="45810d7c-c5bb-4314-8690-b3eafda1bbe4" providerId="ADAL" clId="{BF7113A5-73F7-4748-9097-8221F6FB0EB8}" dt="2021-02-19T16:36:46.432" v="3005" actId="478"/>
          <ac:spMkLst>
            <pc:docMk/>
            <pc:sldMk cId="704671468" sldId="547"/>
            <ac:spMk id="2" creationId="{00000000-0000-0000-0000-000000000000}"/>
          </ac:spMkLst>
        </pc:spChg>
        <pc:spChg chg="mod">
          <ac:chgData name="Pavel Loutocký" userId="45810d7c-c5bb-4314-8690-b3eafda1bbe4" providerId="ADAL" clId="{BF7113A5-73F7-4748-9097-8221F6FB0EB8}" dt="2021-02-19T16:36:52.735" v="3008" actId="14100"/>
          <ac:spMkLst>
            <pc:docMk/>
            <pc:sldMk cId="704671468" sldId="547"/>
            <ac:spMk id="3" creationId="{00000000-0000-0000-0000-000000000000}"/>
          </ac:spMkLst>
        </pc:spChg>
        <pc:spChg chg="add mod">
          <ac:chgData name="Pavel Loutocký" userId="45810d7c-c5bb-4314-8690-b3eafda1bbe4" providerId="ADAL" clId="{BF7113A5-73F7-4748-9097-8221F6FB0EB8}" dt="2021-02-19T16:36:47.676" v="3006"/>
          <ac:spMkLst>
            <pc:docMk/>
            <pc:sldMk cId="704671468" sldId="547"/>
            <ac:spMk id="5" creationId="{147BC291-13D3-4EC4-9CCF-A42DBADC2AE8}"/>
          </ac:spMkLst>
        </pc:spChg>
      </pc:sldChg>
      <pc:sldChg chg="addSp delSp modSp mod">
        <pc:chgData name="Pavel Loutocký" userId="45810d7c-c5bb-4314-8690-b3eafda1bbe4" providerId="ADAL" clId="{BF7113A5-73F7-4748-9097-8221F6FB0EB8}" dt="2021-02-19T16:34:37.766" v="2965" actId="20577"/>
        <pc:sldMkLst>
          <pc:docMk/>
          <pc:sldMk cId="3862959268" sldId="550"/>
        </pc:sldMkLst>
        <pc:spChg chg="del">
          <ac:chgData name="Pavel Loutocký" userId="45810d7c-c5bb-4314-8690-b3eafda1bbe4" providerId="ADAL" clId="{BF7113A5-73F7-4748-9097-8221F6FB0EB8}" dt="2021-02-19T16:34:24.061" v="2960" actId="478"/>
          <ac:spMkLst>
            <pc:docMk/>
            <pc:sldMk cId="3862959268" sldId="550"/>
            <ac:spMk id="20" creationId="{00000000-0000-0000-0000-000000000000}"/>
          </ac:spMkLst>
        </pc:spChg>
        <pc:spChg chg="add mod">
          <ac:chgData name="Pavel Loutocký" userId="45810d7c-c5bb-4314-8690-b3eafda1bbe4" providerId="ADAL" clId="{BF7113A5-73F7-4748-9097-8221F6FB0EB8}" dt="2021-02-19T16:34:37.766" v="2965" actId="20577"/>
          <ac:spMkLst>
            <pc:docMk/>
            <pc:sldMk cId="3862959268" sldId="550"/>
            <ac:spMk id="21" creationId="{6F7C7BFA-D833-4B45-80F2-8BF19C04AF65}"/>
          </ac:spMkLst>
        </pc:spChg>
      </pc:sldChg>
      <pc:sldChg chg="addSp delSp modSp mod">
        <pc:chgData name="Pavel Loutocký" userId="45810d7c-c5bb-4314-8690-b3eafda1bbe4" providerId="ADAL" clId="{BF7113A5-73F7-4748-9097-8221F6FB0EB8}" dt="2021-02-19T16:35:09.605" v="2974" actId="1076"/>
        <pc:sldMkLst>
          <pc:docMk/>
          <pc:sldMk cId="340200909" sldId="552"/>
        </pc:sldMkLst>
        <pc:spChg chg="del">
          <ac:chgData name="Pavel Loutocký" userId="45810d7c-c5bb-4314-8690-b3eafda1bbe4" providerId="ADAL" clId="{BF7113A5-73F7-4748-9097-8221F6FB0EB8}" dt="2021-02-19T16:35:00.233" v="2969" actId="478"/>
          <ac:spMkLst>
            <pc:docMk/>
            <pc:sldMk cId="340200909" sldId="552"/>
            <ac:spMk id="2" creationId="{00000000-0000-0000-0000-000000000000}"/>
          </ac:spMkLst>
        </pc:spChg>
        <pc:spChg chg="mod">
          <ac:chgData name="Pavel Loutocký" userId="45810d7c-c5bb-4314-8690-b3eafda1bbe4" providerId="ADAL" clId="{BF7113A5-73F7-4748-9097-8221F6FB0EB8}" dt="2021-02-19T16:35:09.605" v="2974" actId="1076"/>
          <ac:spMkLst>
            <pc:docMk/>
            <pc:sldMk cId="340200909" sldId="552"/>
            <ac:spMk id="3" creationId="{00000000-0000-0000-0000-000000000000}"/>
          </ac:spMkLst>
        </pc:spChg>
        <pc:spChg chg="add mod">
          <ac:chgData name="Pavel Loutocký" userId="45810d7c-c5bb-4314-8690-b3eafda1bbe4" providerId="ADAL" clId="{BF7113A5-73F7-4748-9097-8221F6FB0EB8}" dt="2021-02-19T16:35:01.381" v="2970"/>
          <ac:spMkLst>
            <pc:docMk/>
            <pc:sldMk cId="340200909" sldId="552"/>
            <ac:spMk id="5" creationId="{36C82D2A-8B86-4F72-828C-68875F2B009A}"/>
          </ac:spMkLst>
        </pc:spChg>
      </pc:sldChg>
      <pc:sldChg chg="addSp delSp modSp mod">
        <pc:chgData name="Pavel Loutocký" userId="45810d7c-c5bb-4314-8690-b3eafda1bbe4" providerId="ADAL" clId="{BF7113A5-73F7-4748-9097-8221F6FB0EB8}" dt="2021-02-19T16:35:43.932" v="2988" actId="6549"/>
        <pc:sldMkLst>
          <pc:docMk/>
          <pc:sldMk cId="828901931" sldId="553"/>
        </pc:sldMkLst>
        <pc:spChg chg="del">
          <ac:chgData name="Pavel Loutocký" userId="45810d7c-c5bb-4314-8690-b3eafda1bbe4" providerId="ADAL" clId="{BF7113A5-73F7-4748-9097-8221F6FB0EB8}" dt="2021-02-19T16:35:40.351" v="2986" actId="478"/>
          <ac:spMkLst>
            <pc:docMk/>
            <pc:sldMk cId="828901931" sldId="553"/>
            <ac:spMk id="2" creationId="{00000000-0000-0000-0000-000000000000}"/>
          </ac:spMkLst>
        </pc:spChg>
        <pc:spChg chg="add mod">
          <ac:chgData name="Pavel Loutocký" userId="45810d7c-c5bb-4314-8690-b3eafda1bbe4" providerId="ADAL" clId="{BF7113A5-73F7-4748-9097-8221F6FB0EB8}" dt="2021-02-19T16:35:43.932" v="2988" actId="6549"/>
          <ac:spMkLst>
            <pc:docMk/>
            <pc:sldMk cId="828901931" sldId="553"/>
            <ac:spMk id="5" creationId="{8D54B687-DB94-4B60-8817-3930CEB6F034}"/>
          </ac:spMkLst>
        </pc:spChg>
      </pc:sldChg>
      <pc:sldChg chg="addSp delSp modSp mod">
        <pc:chgData name="Pavel Loutocký" userId="45810d7c-c5bb-4314-8690-b3eafda1bbe4" providerId="ADAL" clId="{BF7113A5-73F7-4748-9097-8221F6FB0EB8}" dt="2021-02-19T16:36:39.559" v="3004"/>
        <pc:sldMkLst>
          <pc:docMk/>
          <pc:sldMk cId="3894160150" sldId="554"/>
        </pc:sldMkLst>
        <pc:spChg chg="del">
          <ac:chgData name="Pavel Loutocký" userId="45810d7c-c5bb-4314-8690-b3eafda1bbe4" providerId="ADAL" clId="{BF7113A5-73F7-4748-9097-8221F6FB0EB8}" dt="2021-02-19T16:36:38.469" v="3003" actId="478"/>
          <ac:spMkLst>
            <pc:docMk/>
            <pc:sldMk cId="3894160150" sldId="554"/>
            <ac:spMk id="2" creationId="{00000000-0000-0000-0000-000000000000}"/>
          </ac:spMkLst>
        </pc:spChg>
        <pc:spChg chg="add mod">
          <ac:chgData name="Pavel Loutocký" userId="45810d7c-c5bb-4314-8690-b3eafda1bbe4" providerId="ADAL" clId="{BF7113A5-73F7-4748-9097-8221F6FB0EB8}" dt="2021-02-19T16:36:39.559" v="3004"/>
          <ac:spMkLst>
            <pc:docMk/>
            <pc:sldMk cId="3894160150" sldId="554"/>
            <ac:spMk id="5" creationId="{0F4CB9EA-9E33-4FCC-AB7F-38A5973DD7AB}"/>
          </ac:spMkLst>
        </pc:spChg>
      </pc:sldChg>
      <pc:sldChg chg="addSp delSp modSp mod">
        <pc:chgData name="Pavel Loutocký" userId="45810d7c-c5bb-4314-8690-b3eafda1bbe4" providerId="ADAL" clId="{BF7113A5-73F7-4748-9097-8221F6FB0EB8}" dt="2021-02-17T13:44:53.689" v="234"/>
        <pc:sldMkLst>
          <pc:docMk/>
          <pc:sldMk cId="1612047440" sldId="555"/>
        </pc:sldMkLst>
        <pc:spChg chg="add del mod">
          <ac:chgData name="Pavel Loutocký" userId="45810d7c-c5bb-4314-8690-b3eafda1bbe4" providerId="ADAL" clId="{BF7113A5-73F7-4748-9097-8221F6FB0EB8}" dt="2021-02-17T13:44:53.689" v="234"/>
          <ac:spMkLst>
            <pc:docMk/>
            <pc:sldMk cId="1612047440" sldId="555"/>
            <ac:spMk id="3" creationId="{CD7470D3-78A4-4153-A45D-0B144DDD193B}"/>
          </ac:spMkLst>
        </pc:spChg>
        <pc:spChg chg="del">
          <ac:chgData name="Pavel Loutocký" userId="45810d7c-c5bb-4314-8690-b3eafda1bbe4" providerId="ADAL" clId="{BF7113A5-73F7-4748-9097-8221F6FB0EB8}" dt="2021-02-17T13:44:52.203" v="233" actId="478"/>
          <ac:spMkLst>
            <pc:docMk/>
            <pc:sldMk cId="1612047440" sldId="555"/>
            <ac:spMk id="5" creationId="{00000000-0000-0000-0000-000000000000}"/>
          </ac:spMkLst>
        </pc:spChg>
        <pc:spChg chg="add mod">
          <ac:chgData name="Pavel Loutocký" userId="45810d7c-c5bb-4314-8690-b3eafda1bbe4" providerId="ADAL" clId="{BF7113A5-73F7-4748-9097-8221F6FB0EB8}" dt="2021-02-17T13:44:53.689" v="234"/>
          <ac:spMkLst>
            <pc:docMk/>
            <pc:sldMk cId="1612047440" sldId="555"/>
            <ac:spMk id="7" creationId="{3574EE17-774F-46F6-962F-A7536EAAAEE4}"/>
          </ac:spMkLst>
        </pc:spChg>
      </pc:sldChg>
      <pc:sldChg chg="addSp delSp modSp mod">
        <pc:chgData name="Pavel Loutocký" userId="45810d7c-c5bb-4314-8690-b3eafda1bbe4" providerId="ADAL" clId="{BF7113A5-73F7-4748-9097-8221F6FB0EB8}" dt="2021-02-23T09:15:28.713" v="3255" actId="20577"/>
        <pc:sldMkLst>
          <pc:docMk/>
          <pc:sldMk cId="2675429490" sldId="556"/>
        </pc:sldMkLst>
        <pc:spChg chg="del mod">
          <ac:chgData name="Pavel Loutocký" userId="45810d7c-c5bb-4314-8690-b3eafda1bbe4" providerId="ADAL" clId="{BF7113A5-73F7-4748-9097-8221F6FB0EB8}" dt="2021-02-17T13:42:30.933" v="168" actId="478"/>
          <ac:spMkLst>
            <pc:docMk/>
            <pc:sldMk cId="2675429490" sldId="556"/>
            <ac:spMk id="5" creationId="{00000000-0000-0000-0000-000000000000}"/>
          </ac:spMkLst>
        </pc:spChg>
        <pc:spChg chg="mod">
          <ac:chgData name="Pavel Loutocký" userId="45810d7c-c5bb-4314-8690-b3eafda1bbe4" providerId="ADAL" clId="{BF7113A5-73F7-4748-9097-8221F6FB0EB8}" dt="2021-02-23T09:15:28.713" v="3255" actId="20577"/>
          <ac:spMkLst>
            <pc:docMk/>
            <pc:sldMk cId="2675429490" sldId="556"/>
            <ac:spMk id="6" creationId="{00000000-0000-0000-0000-000000000000}"/>
          </ac:spMkLst>
        </pc:spChg>
        <pc:spChg chg="add del">
          <ac:chgData name="Pavel Loutocký" userId="45810d7c-c5bb-4314-8690-b3eafda1bbe4" providerId="ADAL" clId="{BF7113A5-73F7-4748-9097-8221F6FB0EB8}" dt="2021-02-17T13:42:47.030" v="172" actId="22"/>
          <ac:spMkLst>
            <pc:docMk/>
            <pc:sldMk cId="2675429490" sldId="556"/>
            <ac:spMk id="7" creationId="{72800462-1D0A-4640-BEFB-367F207B07D3}"/>
          </ac:spMkLst>
        </pc:spChg>
        <pc:spChg chg="add mod">
          <ac:chgData name="Pavel Loutocký" userId="45810d7c-c5bb-4314-8690-b3eafda1bbe4" providerId="ADAL" clId="{BF7113A5-73F7-4748-9097-8221F6FB0EB8}" dt="2021-02-17T13:42:59.346" v="192" actId="20577"/>
          <ac:spMkLst>
            <pc:docMk/>
            <pc:sldMk cId="2675429490" sldId="556"/>
            <ac:spMk id="8" creationId="{64E5D7D3-D205-4EA8-9C81-AA178A39AF77}"/>
          </ac:spMkLst>
        </pc:spChg>
      </pc:sldChg>
      <pc:sldChg chg="addSp delSp modSp mod">
        <pc:chgData name="Pavel Loutocký" userId="45810d7c-c5bb-4314-8690-b3eafda1bbe4" providerId="ADAL" clId="{BF7113A5-73F7-4748-9097-8221F6FB0EB8}" dt="2021-02-17T13:43:22.368" v="196" actId="1076"/>
        <pc:sldMkLst>
          <pc:docMk/>
          <pc:sldMk cId="3435679451" sldId="557"/>
        </pc:sldMkLst>
        <pc:spChg chg="add mod">
          <ac:chgData name="Pavel Loutocký" userId="45810d7c-c5bb-4314-8690-b3eafda1bbe4" providerId="ADAL" clId="{BF7113A5-73F7-4748-9097-8221F6FB0EB8}" dt="2021-02-17T13:43:18.508" v="195"/>
          <ac:spMkLst>
            <pc:docMk/>
            <pc:sldMk cId="3435679451" sldId="557"/>
            <ac:spMk id="3" creationId="{CCCAB33B-C14B-4A1B-9CA2-BAF41A7804DD}"/>
          </ac:spMkLst>
        </pc:spChg>
        <pc:spChg chg="del">
          <ac:chgData name="Pavel Loutocký" userId="45810d7c-c5bb-4314-8690-b3eafda1bbe4" providerId="ADAL" clId="{BF7113A5-73F7-4748-9097-8221F6FB0EB8}" dt="2021-02-17T13:43:16.923" v="194" actId="478"/>
          <ac:spMkLst>
            <pc:docMk/>
            <pc:sldMk cId="3435679451" sldId="557"/>
            <ac:spMk id="5" creationId="{00000000-0000-0000-0000-000000000000}"/>
          </ac:spMkLst>
        </pc:spChg>
        <pc:spChg chg="mod">
          <ac:chgData name="Pavel Loutocký" userId="45810d7c-c5bb-4314-8690-b3eafda1bbe4" providerId="ADAL" clId="{BF7113A5-73F7-4748-9097-8221F6FB0EB8}" dt="2021-02-17T13:43:22.368" v="196" actId="1076"/>
          <ac:spMkLst>
            <pc:docMk/>
            <pc:sldMk cId="3435679451" sldId="557"/>
            <ac:spMk id="6" creationId="{00000000-0000-0000-0000-000000000000}"/>
          </ac:spMkLst>
        </pc:spChg>
      </pc:sldChg>
      <pc:sldChg chg="addSp delSp modSp mod">
        <pc:chgData name="Pavel Loutocký" userId="45810d7c-c5bb-4314-8690-b3eafda1bbe4" providerId="ADAL" clId="{BF7113A5-73F7-4748-9097-8221F6FB0EB8}" dt="2021-02-23T09:15:20.416" v="3251" actId="5793"/>
        <pc:sldMkLst>
          <pc:docMk/>
          <pc:sldMk cId="861376498" sldId="558"/>
        </pc:sldMkLst>
        <pc:spChg chg="add mod">
          <ac:chgData name="Pavel Loutocký" userId="45810d7c-c5bb-4314-8690-b3eafda1bbe4" providerId="ADAL" clId="{BF7113A5-73F7-4748-9097-8221F6FB0EB8}" dt="2021-02-17T13:28:56.504" v="44"/>
          <ac:spMkLst>
            <pc:docMk/>
            <pc:sldMk cId="861376498" sldId="558"/>
            <ac:spMk id="4" creationId="{9FB5ACE1-FD76-45E3-B276-18788AEB1958}"/>
          </ac:spMkLst>
        </pc:spChg>
        <pc:spChg chg="del mod">
          <ac:chgData name="Pavel Loutocký" userId="45810d7c-c5bb-4314-8690-b3eafda1bbe4" providerId="ADAL" clId="{BF7113A5-73F7-4748-9097-8221F6FB0EB8}" dt="2021-02-17T13:28:58.434" v="45" actId="478"/>
          <ac:spMkLst>
            <pc:docMk/>
            <pc:sldMk cId="861376498" sldId="558"/>
            <ac:spMk id="8194" creationId="{00000000-0000-0000-0000-000000000000}"/>
          </ac:spMkLst>
        </pc:spChg>
        <pc:spChg chg="mod">
          <ac:chgData name="Pavel Loutocký" userId="45810d7c-c5bb-4314-8690-b3eafda1bbe4" providerId="ADAL" clId="{BF7113A5-73F7-4748-9097-8221F6FB0EB8}" dt="2021-02-23T09:15:20.416" v="3251" actId="5793"/>
          <ac:spMkLst>
            <pc:docMk/>
            <pc:sldMk cId="861376498" sldId="558"/>
            <ac:spMk id="15362" creationId="{00000000-0000-0000-0000-000000000000}"/>
          </ac:spMkLst>
        </pc:spChg>
      </pc:sldChg>
      <pc:sldChg chg="addSp delSp modSp mod">
        <pc:chgData name="Pavel Loutocký" userId="45810d7c-c5bb-4314-8690-b3eafda1bbe4" providerId="ADAL" clId="{BF7113A5-73F7-4748-9097-8221F6FB0EB8}" dt="2021-02-17T13:29:21.782" v="52" actId="14100"/>
        <pc:sldMkLst>
          <pc:docMk/>
          <pc:sldMk cId="1791172128" sldId="559"/>
        </pc:sldMkLst>
        <pc:spChg chg="add mod">
          <ac:chgData name="Pavel Loutocký" userId="45810d7c-c5bb-4314-8690-b3eafda1bbe4" providerId="ADAL" clId="{BF7113A5-73F7-4748-9097-8221F6FB0EB8}" dt="2021-02-17T13:29:17.786" v="51"/>
          <ac:spMkLst>
            <pc:docMk/>
            <pc:sldMk cId="1791172128" sldId="559"/>
            <ac:spMk id="4" creationId="{9A72A823-B9F2-4AFB-B4CF-CEEF77D92F00}"/>
          </ac:spMkLst>
        </pc:spChg>
        <pc:spChg chg="del mod">
          <ac:chgData name="Pavel Loutocký" userId="45810d7c-c5bb-4314-8690-b3eafda1bbe4" providerId="ADAL" clId="{BF7113A5-73F7-4748-9097-8221F6FB0EB8}" dt="2021-02-17T13:29:16.367" v="50" actId="478"/>
          <ac:spMkLst>
            <pc:docMk/>
            <pc:sldMk cId="1791172128" sldId="559"/>
            <ac:spMk id="9218" creationId="{00000000-0000-0000-0000-000000000000}"/>
          </ac:spMkLst>
        </pc:spChg>
        <pc:spChg chg="mod">
          <ac:chgData name="Pavel Loutocký" userId="45810d7c-c5bb-4314-8690-b3eafda1bbe4" providerId="ADAL" clId="{BF7113A5-73F7-4748-9097-8221F6FB0EB8}" dt="2021-02-17T13:29:21.782" v="52" actId="14100"/>
          <ac:spMkLst>
            <pc:docMk/>
            <pc:sldMk cId="1791172128" sldId="559"/>
            <ac:spMk id="16386" creationId="{00000000-0000-0000-0000-000000000000}"/>
          </ac:spMkLst>
        </pc:spChg>
      </pc:sldChg>
      <pc:sldChg chg="addSp delSp modSp mod">
        <pc:chgData name="Pavel Loutocký" userId="45810d7c-c5bb-4314-8690-b3eafda1bbe4" providerId="ADAL" clId="{BF7113A5-73F7-4748-9097-8221F6FB0EB8}" dt="2021-02-17T13:29:40.212" v="59" actId="14100"/>
        <pc:sldMkLst>
          <pc:docMk/>
          <pc:sldMk cId="3645260954" sldId="560"/>
        </pc:sldMkLst>
        <pc:spChg chg="del mod">
          <ac:chgData name="Pavel Loutocký" userId="45810d7c-c5bb-4314-8690-b3eafda1bbe4" providerId="ADAL" clId="{BF7113A5-73F7-4748-9097-8221F6FB0EB8}" dt="2021-02-17T13:29:35.891" v="58" actId="478"/>
          <ac:spMkLst>
            <pc:docMk/>
            <pc:sldMk cId="3645260954" sldId="560"/>
            <ac:spMk id="2" creationId="{00000000-0000-0000-0000-000000000000}"/>
          </ac:spMkLst>
        </pc:spChg>
        <pc:spChg chg="mod">
          <ac:chgData name="Pavel Loutocký" userId="45810d7c-c5bb-4314-8690-b3eafda1bbe4" providerId="ADAL" clId="{BF7113A5-73F7-4748-9097-8221F6FB0EB8}" dt="2021-02-17T13:29:40.212" v="59" actId="14100"/>
          <ac:spMkLst>
            <pc:docMk/>
            <pc:sldMk cId="3645260954" sldId="560"/>
            <ac:spMk id="3" creationId="{00000000-0000-0000-0000-000000000000}"/>
          </ac:spMkLst>
        </pc:spChg>
        <pc:spChg chg="add mod">
          <ac:chgData name="Pavel Loutocký" userId="45810d7c-c5bb-4314-8690-b3eafda1bbe4" providerId="ADAL" clId="{BF7113A5-73F7-4748-9097-8221F6FB0EB8}" dt="2021-02-17T13:29:33.197" v="57" actId="20577"/>
          <ac:spMkLst>
            <pc:docMk/>
            <pc:sldMk cId="3645260954" sldId="560"/>
            <ac:spMk id="4" creationId="{66416B41-6E7C-4DFB-BC2F-A308BB5DCC1D}"/>
          </ac:spMkLst>
        </pc:spChg>
      </pc:sldChg>
      <pc:sldChg chg="addSp delSp modSp mod">
        <pc:chgData name="Pavel Loutocký" userId="45810d7c-c5bb-4314-8690-b3eafda1bbe4" providerId="ADAL" clId="{BF7113A5-73F7-4748-9097-8221F6FB0EB8}" dt="2021-02-17T13:30:20.968" v="68" actId="1076"/>
        <pc:sldMkLst>
          <pc:docMk/>
          <pc:sldMk cId="989414219" sldId="561"/>
        </pc:sldMkLst>
        <pc:spChg chg="add mod">
          <ac:chgData name="Pavel Loutocký" userId="45810d7c-c5bb-4314-8690-b3eafda1bbe4" providerId="ADAL" clId="{BF7113A5-73F7-4748-9097-8221F6FB0EB8}" dt="2021-02-17T13:30:09.348" v="67" actId="20577"/>
          <ac:spMkLst>
            <pc:docMk/>
            <pc:sldMk cId="989414219" sldId="561"/>
            <ac:spMk id="4" creationId="{14516FC2-B009-4C09-80D0-553F5EE75F03}"/>
          </ac:spMkLst>
        </pc:spChg>
        <pc:spChg chg="del mod">
          <ac:chgData name="Pavel Loutocký" userId="45810d7c-c5bb-4314-8690-b3eafda1bbe4" providerId="ADAL" clId="{BF7113A5-73F7-4748-9097-8221F6FB0EB8}" dt="2021-02-17T13:29:53.378" v="61" actId="478"/>
          <ac:spMkLst>
            <pc:docMk/>
            <pc:sldMk cId="989414219" sldId="561"/>
            <ac:spMk id="11266" creationId="{00000000-0000-0000-0000-000000000000}"/>
          </ac:spMkLst>
        </pc:spChg>
        <pc:spChg chg="mod">
          <ac:chgData name="Pavel Loutocký" userId="45810d7c-c5bb-4314-8690-b3eafda1bbe4" providerId="ADAL" clId="{BF7113A5-73F7-4748-9097-8221F6FB0EB8}" dt="2021-02-17T13:30:20.968" v="68" actId="1076"/>
          <ac:spMkLst>
            <pc:docMk/>
            <pc:sldMk cId="989414219" sldId="561"/>
            <ac:spMk id="18434" creationId="{00000000-0000-0000-0000-000000000000}"/>
          </ac:spMkLst>
        </pc:spChg>
      </pc:sldChg>
      <pc:sldChg chg="addSp delSp modSp mod">
        <pc:chgData name="Pavel Loutocký" userId="45810d7c-c5bb-4314-8690-b3eafda1bbe4" providerId="ADAL" clId="{BF7113A5-73F7-4748-9097-8221F6FB0EB8}" dt="2021-02-17T13:32:11.894" v="74" actId="14100"/>
        <pc:sldMkLst>
          <pc:docMk/>
          <pc:sldMk cId="2354267390" sldId="562"/>
        </pc:sldMkLst>
        <pc:spChg chg="add mod">
          <ac:chgData name="Pavel Loutocký" userId="45810d7c-c5bb-4314-8690-b3eafda1bbe4" providerId="ADAL" clId="{BF7113A5-73F7-4748-9097-8221F6FB0EB8}" dt="2021-02-17T13:31:54.691" v="72"/>
          <ac:spMkLst>
            <pc:docMk/>
            <pc:sldMk cId="2354267390" sldId="562"/>
            <ac:spMk id="4" creationId="{B2F87093-485B-458A-B5A0-D14050B4B296}"/>
          </ac:spMkLst>
        </pc:spChg>
        <pc:spChg chg="del mod">
          <ac:chgData name="Pavel Loutocký" userId="45810d7c-c5bb-4314-8690-b3eafda1bbe4" providerId="ADAL" clId="{BF7113A5-73F7-4748-9097-8221F6FB0EB8}" dt="2021-02-17T13:31:53.260" v="71" actId="478"/>
          <ac:spMkLst>
            <pc:docMk/>
            <pc:sldMk cId="2354267390" sldId="562"/>
            <ac:spMk id="5" creationId="{00000000-0000-0000-0000-000000000000}"/>
          </ac:spMkLst>
        </pc:spChg>
        <pc:spChg chg="mod">
          <ac:chgData name="Pavel Loutocký" userId="45810d7c-c5bb-4314-8690-b3eafda1bbe4" providerId="ADAL" clId="{BF7113A5-73F7-4748-9097-8221F6FB0EB8}" dt="2021-02-17T13:32:11.894" v="74" actId="14100"/>
          <ac:spMkLst>
            <pc:docMk/>
            <pc:sldMk cId="2354267390" sldId="562"/>
            <ac:spMk id="6" creationId="{00000000-0000-0000-0000-000000000000}"/>
          </ac:spMkLst>
        </pc:spChg>
      </pc:sldChg>
      <pc:sldChg chg="addSp delSp modSp mod">
        <pc:chgData name="Pavel Loutocký" userId="45810d7c-c5bb-4314-8690-b3eafda1bbe4" providerId="ADAL" clId="{BF7113A5-73F7-4748-9097-8221F6FB0EB8}" dt="2021-02-17T13:33:14.798" v="86" actId="12"/>
        <pc:sldMkLst>
          <pc:docMk/>
          <pc:sldMk cId="2165256082" sldId="563"/>
        </pc:sldMkLst>
        <pc:spChg chg="add del mod">
          <ac:chgData name="Pavel Loutocký" userId="45810d7c-c5bb-4314-8690-b3eafda1bbe4" providerId="ADAL" clId="{BF7113A5-73F7-4748-9097-8221F6FB0EB8}" dt="2021-02-17T13:32:33.150" v="78"/>
          <ac:spMkLst>
            <pc:docMk/>
            <pc:sldMk cId="2165256082" sldId="563"/>
            <ac:spMk id="3" creationId="{8728E9B9-8A3A-4390-8FDB-82C7AEF06113}"/>
          </ac:spMkLst>
        </pc:spChg>
        <pc:spChg chg="del">
          <ac:chgData name="Pavel Loutocký" userId="45810d7c-c5bb-4314-8690-b3eafda1bbe4" providerId="ADAL" clId="{BF7113A5-73F7-4748-9097-8221F6FB0EB8}" dt="2021-02-17T13:32:29.522" v="75" actId="478"/>
          <ac:spMkLst>
            <pc:docMk/>
            <pc:sldMk cId="2165256082" sldId="563"/>
            <ac:spMk id="5" creationId="{00000000-0000-0000-0000-000000000000}"/>
          </ac:spMkLst>
        </pc:spChg>
        <pc:spChg chg="mod">
          <ac:chgData name="Pavel Loutocký" userId="45810d7c-c5bb-4314-8690-b3eafda1bbe4" providerId="ADAL" clId="{BF7113A5-73F7-4748-9097-8221F6FB0EB8}" dt="2021-02-17T13:33:14.798" v="86" actId="12"/>
          <ac:spMkLst>
            <pc:docMk/>
            <pc:sldMk cId="2165256082" sldId="563"/>
            <ac:spMk id="6" creationId="{00000000-0000-0000-0000-000000000000}"/>
          </ac:spMkLst>
        </pc:spChg>
        <pc:spChg chg="add del mod">
          <ac:chgData name="Pavel Loutocký" userId="45810d7c-c5bb-4314-8690-b3eafda1bbe4" providerId="ADAL" clId="{BF7113A5-73F7-4748-9097-8221F6FB0EB8}" dt="2021-02-17T13:32:31.631" v="77"/>
          <ac:spMkLst>
            <pc:docMk/>
            <pc:sldMk cId="2165256082" sldId="563"/>
            <ac:spMk id="7" creationId="{02FBD6C7-35A5-4227-A2A5-26D786F7A886}"/>
          </ac:spMkLst>
        </pc:spChg>
        <pc:spChg chg="add mod">
          <ac:chgData name="Pavel Loutocký" userId="45810d7c-c5bb-4314-8690-b3eafda1bbe4" providerId="ADAL" clId="{BF7113A5-73F7-4748-9097-8221F6FB0EB8}" dt="2021-02-17T13:32:33.150" v="78"/>
          <ac:spMkLst>
            <pc:docMk/>
            <pc:sldMk cId="2165256082" sldId="563"/>
            <ac:spMk id="8" creationId="{4F6DBE7A-22BA-4089-89DE-6A373DA71017}"/>
          </ac:spMkLst>
        </pc:spChg>
      </pc:sldChg>
      <pc:sldChg chg="addSp delSp modSp mod">
        <pc:chgData name="Pavel Loutocký" userId="45810d7c-c5bb-4314-8690-b3eafda1bbe4" providerId="ADAL" clId="{BF7113A5-73F7-4748-9097-8221F6FB0EB8}" dt="2021-02-18T14:40:05.101" v="994" actId="6549"/>
        <pc:sldMkLst>
          <pc:docMk/>
          <pc:sldMk cId="642388176" sldId="564"/>
        </pc:sldMkLst>
        <pc:spChg chg="add del mod">
          <ac:chgData name="Pavel Loutocký" userId="45810d7c-c5bb-4314-8690-b3eafda1bbe4" providerId="ADAL" clId="{BF7113A5-73F7-4748-9097-8221F6FB0EB8}" dt="2021-02-17T13:32:46.496" v="82"/>
          <ac:spMkLst>
            <pc:docMk/>
            <pc:sldMk cId="642388176" sldId="564"/>
            <ac:spMk id="3" creationId="{F275D2BA-9DD5-4925-9C38-873B9F2A7FA8}"/>
          </ac:spMkLst>
        </pc:spChg>
        <pc:spChg chg="del">
          <ac:chgData name="Pavel Loutocký" userId="45810d7c-c5bb-4314-8690-b3eafda1bbe4" providerId="ADAL" clId="{BF7113A5-73F7-4748-9097-8221F6FB0EB8}" dt="2021-02-17T13:32:45.369" v="81" actId="478"/>
          <ac:spMkLst>
            <pc:docMk/>
            <pc:sldMk cId="642388176" sldId="564"/>
            <ac:spMk id="5" creationId="{00000000-0000-0000-0000-000000000000}"/>
          </ac:spMkLst>
        </pc:spChg>
        <pc:spChg chg="mod">
          <ac:chgData name="Pavel Loutocký" userId="45810d7c-c5bb-4314-8690-b3eafda1bbe4" providerId="ADAL" clId="{BF7113A5-73F7-4748-9097-8221F6FB0EB8}" dt="2021-02-18T14:40:05.101" v="994" actId="6549"/>
          <ac:spMkLst>
            <pc:docMk/>
            <pc:sldMk cId="642388176" sldId="564"/>
            <ac:spMk id="6" creationId="{00000000-0000-0000-0000-000000000000}"/>
          </ac:spMkLst>
        </pc:spChg>
        <pc:spChg chg="add mod">
          <ac:chgData name="Pavel Loutocký" userId="45810d7c-c5bb-4314-8690-b3eafda1bbe4" providerId="ADAL" clId="{BF7113A5-73F7-4748-9097-8221F6FB0EB8}" dt="2021-02-17T13:42:42.587" v="170" actId="21"/>
          <ac:spMkLst>
            <pc:docMk/>
            <pc:sldMk cId="642388176" sldId="564"/>
            <ac:spMk id="7" creationId="{4BCC01CA-09E3-4CF0-B931-3B0C9A063CE3}"/>
          </ac:spMkLst>
        </pc:spChg>
      </pc:sldChg>
      <pc:sldChg chg="addSp delSp modSp mod">
        <pc:chgData name="Pavel Loutocký" userId="45810d7c-c5bb-4314-8690-b3eafda1bbe4" providerId="ADAL" clId="{BF7113A5-73F7-4748-9097-8221F6FB0EB8}" dt="2021-02-17T13:28:49.549" v="42" actId="1076"/>
        <pc:sldMkLst>
          <pc:docMk/>
          <pc:sldMk cId="256666774" sldId="566"/>
        </pc:sldMkLst>
        <pc:spChg chg="add mod">
          <ac:chgData name="Pavel Loutocký" userId="45810d7c-c5bb-4314-8690-b3eafda1bbe4" providerId="ADAL" clId="{BF7113A5-73F7-4748-9097-8221F6FB0EB8}" dt="2021-02-17T13:28:31.882" v="37"/>
          <ac:spMkLst>
            <pc:docMk/>
            <pc:sldMk cId="256666774" sldId="566"/>
            <ac:spMk id="4" creationId="{FD968B13-CE98-4895-A439-71913D1BBDB6}"/>
          </ac:spMkLst>
        </pc:spChg>
        <pc:spChg chg="del mod">
          <ac:chgData name="Pavel Loutocký" userId="45810d7c-c5bb-4314-8690-b3eafda1bbe4" providerId="ADAL" clId="{BF7113A5-73F7-4748-9097-8221F6FB0EB8}" dt="2021-02-17T13:28:30.270" v="36" actId="478"/>
          <ac:spMkLst>
            <pc:docMk/>
            <pc:sldMk cId="256666774" sldId="566"/>
            <ac:spMk id="4098" creationId="{00000000-0000-0000-0000-000000000000}"/>
          </ac:spMkLst>
        </pc:spChg>
        <pc:spChg chg="mod">
          <ac:chgData name="Pavel Loutocký" userId="45810d7c-c5bb-4314-8690-b3eafda1bbe4" providerId="ADAL" clId="{BF7113A5-73F7-4748-9097-8221F6FB0EB8}" dt="2021-02-17T13:28:49.549" v="42" actId="1076"/>
          <ac:spMkLst>
            <pc:docMk/>
            <pc:sldMk cId="256666774" sldId="566"/>
            <ac:spMk id="4099" creationId="{00000000-0000-0000-0000-000000000000}"/>
          </ac:spMkLst>
        </pc:spChg>
      </pc:sldChg>
      <pc:sldChg chg="addSp delSp modSp mod">
        <pc:chgData name="Pavel Loutocký" userId="45810d7c-c5bb-4314-8690-b3eafda1bbe4" providerId="ADAL" clId="{BF7113A5-73F7-4748-9097-8221F6FB0EB8}" dt="2021-02-17T13:28:45.369" v="41" actId="1076"/>
        <pc:sldMkLst>
          <pc:docMk/>
          <pc:sldMk cId="1050537819" sldId="567"/>
        </pc:sldMkLst>
        <pc:spChg chg="add mod">
          <ac:chgData name="Pavel Loutocký" userId="45810d7c-c5bb-4314-8690-b3eafda1bbe4" providerId="ADAL" clId="{BF7113A5-73F7-4748-9097-8221F6FB0EB8}" dt="2021-02-17T13:28:37.427" v="39"/>
          <ac:spMkLst>
            <pc:docMk/>
            <pc:sldMk cId="1050537819" sldId="567"/>
            <ac:spMk id="4" creationId="{97E82236-450B-41E7-83CE-E4BD58EF751E}"/>
          </ac:spMkLst>
        </pc:spChg>
        <pc:spChg chg="del mod">
          <ac:chgData name="Pavel Loutocký" userId="45810d7c-c5bb-4314-8690-b3eafda1bbe4" providerId="ADAL" clId="{BF7113A5-73F7-4748-9097-8221F6FB0EB8}" dt="2021-02-17T13:28:40.783" v="40" actId="478"/>
          <ac:spMkLst>
            <pc:docMk/>
            <pc:sldMk cId="1050537819" sldId="567"/>
            <ac:spMk id="20482" creationId="{00000000-0000-0000-0000-000000000000}"/>
          </ac:spMkLst>
        </pc:spChg>
        <pc:spChg chg="mod">
          <ac:chgData name="Pavel Loutocký" userId="45810d7c-c5bb-4314-8690-b3eafda1bbe4" providerId="ADAL" clId="{BF7113A5-73F7-4748-9097-8221F6FB0EB8}" dt="2021-02-17T13:28:45.369" v="41" actId="1076"/>
          <ac:spMkLst>
            <pc:docMk/>
            <pc:sldMk cId="1050537819" sldId="567"/>
            <ac:spMk id="20483" creationId="{00000000-0000-0000-0000-000000000000}"/>
          </ac:spMkLst>
        </pc:spChg>
      </pc:sldChg>
      <pc:sldChg chg="addSp delSp modSp mod">
        <pc:chgData name="Pavel Loutocký" userId="45810d7c-c5bb-4314-8690-b3eafda1bbe4" providerId="ADAL" clId="{BF7113A5-73F7-4748-9097-8221F6FB0EB8}" dt="2021-02-17T13:48:40.103" v="275" actId="1076"/>
        <pc:sldMkLst>
          <pc:docMk/>
          <pc:sldMk cId="1577183433" sldId="568"/>
        </pc:sldMkLst>
        <pc:spChg chg="add mod">
          <ac:chgData name="Pavel Loutocký" userId="45810d7c-c5bb-4314-8690-b3eafda1bbe4" providerId="ADAL" clId="{BF7113A5-73F7-4748-9097-8221F6FB0EB8}" dt="2021-02-17T13:48:30.974" v="273"/>
          <ac:spMkLst>
            <pc:docMk/>
            <pc:sldMk cId="1577183433" sldId="568"/>
            <ac:spMk id="3" creationId="{B64C767A-900D-4D3A-83A1-F5B6C776C79F}"/>
          </ac:spMkLst>
        </pc:spChg>
        <pc:spChg chg="add del">
          <ac:chgData name="Pavel Loutocký" userId="45810d7c-c5bb-4314-8690-b3eafda1bbe4" providerId="ADAL" clId="{BF7113A5-73F7-4748-9097-8221F6FB0EB8}" dt="2021-02-17T13:48:29.723" v="272" actId="22"/>
          <ac:spMkLst>
            <pc:docMk/>
            <pc:sldMk cId="1577183433" sldId="568"/>
            <ac:spMk id="7" creationId="{B88FB735-2F18-4DB1-A309-F471BCDB8E70}"/>
          </ac:spMkLst>
        </pc:spChg>
        <pc:spChg chg="del">
          <ac:chgData name="Pavel Loutocký" userId="45810d7c-c5bb-4314-8690-b3eafda1bbe4" providerId="ADAL" clId="{BF7113A5-73F7-4748-9097-8221F6FB0EB8}" dt="2021-02-17T13:48:28.158" v="270" actId="478"/>
          <ac:spMkLst>
            <pc:docMk/>
            <pc:sldMk cId="1577183433" sldId="568"/>
            <ac:spMk id="22530" creationId="{00000000-0000-0000-0000-000000000000}"/>
          </ac:spMkLst>
        </pc:spChg>
        <pc:spChg chg="mod">
          <ac:chgData name="Pavel Loutocký" userId="45810d7c-c5bb-4314-8690-b3eafda1bbe4" providerId="ADAL" clId="{BF7113A5-73F7-4748-9097-8221F6FB0EB8}" dt="2021-02-17T13:48:40.103" v="275" actId="1076"/>
          <ac:spMkLst>
            <pc:docMk/>
            <pc:sldMk cId="1577183433" sldId="568"/>
            <ac:spMk id="22531" creationId="{00000000-0000-0000-0000-000000000000}"/>
          </ac:spMkLst>
        </pc:spChg>
      </pc:sldChg>
      <pc:sldChg chg="addSp delSp modSp mod">
        <pc:chgData name="Pavel Loutocký" userId="45810d7c-c5bb-4314-8690-b3eafda1bbe4" providerId="ADAL" clId="{BF7113A5-73F7-4748-9097-8221F6FB0EB8}" dt="2021-02-17T13:48:54.315" v="278" actId="14100"/>
        <pc:sldMkLst>
          <pc:docMk/>
          <pc:sldMk cId="839998556" sldId="569"/>
        </pc:sldMkLst>
        <pc:spChg chg="add del mod">
          <ac:chgData name="Pavel Loutocký" userId="45810d7c-c5bb-4314-8690-b3eafda1bbe4" providerId="ADAL" clId="{BF7113A5-73F7-4748-9097-8221F6FB0EB8}" dt="2021-02-17T13:48:51.307" v="277"/>
          <ac:spMkLst>
            <pc:docMk/>
            <pc:sldMk cId="839998556" sldId="569"/>
            <ac:spMk id="3" creationId="{BA00B821-DE7B-4550-BAB7-56CC1764087D}"/>
          </ac:spMkLst>
        </pc:spChg>
        <pc:spChg chg="add mod">
          <ac:chgData name="Pavel Loutocký" userId="45810d7c-c5bb-4314-8690-b3eafda1bbe4" providerId="ADAL" clId="{BF7113A5-73F7-4748-9097-8221F6FB0EB8}" dt="2021-02-17T13:48:51.307" v="277"/>
          <ac:spMkLst>
            <pc:docMk/>
            <pc:sldMk cId="839998556" sldId="569"/>
            <ac:spMk id="6" creationId="{4A4DCF8F-8EDB-4995-BEB3-62A95B50D388}"/>
          </ac:spMkLst>
        </pc:spChg>
        <pc:spChg chg="del">
          <ac:chgData name="Pavel Loutocký" userId="45810d7c-c5bb-4314-8690-b3eafda1bbe4" providerId="ADAL" clId="{BF7113A5-73F7-4748-9097-8221F6FB0EB8}" dt="2021-02-17T13:48:49.408" v="276" actId="478"/>
          <ac:spMkLst>
            <pc:docMk/>
            <pc:sldMk cId="839998556" sldId="569"/>
            <ac:spMk id="22530" creationId="{00000000-0000-0000-0000-000000000000}"/>
          </ac:spMkLst>
        </pc:spChg>
        <pc:spChg chg="mod">
          <ac:chgData name="Pavel Loutocký" userId="45810d7c-c5bb-4314-8690-b3eafda1bbe4" providerId="ADAL" clId="{BF7113A5-73F7-4748-9097-8221F6FB0EB8}" dt="2021-02-17T13:48:54.315" v="278" actId="14100"/>
          <ac:spMkLst>
            <pc:docMk/>
            <pc:sldMk cId="839998556" sldId="569"/>
            <ac:spMk id="22531" creationId="{00000000-0000-0000-0000-000000000000}"/>
          </ac:spMkLst>
        </pc:spChg>
      </pc:sldChg>
      <pc:sldChg chg="addSp delSp modSp mod">
        <pc:chgData name="Pavel Loutocký" userId="45810d7c-c5bb-4314-8690-b3eafda1bbe4" providerId="ADAL" clId="{BF7113A5-73F7-4748-9097-8221F6FB0EB8}" dt="2021-02-17T13:49:16.269" v="283" actId="14100"/>
        <pc:sldMkLst>
          <pc:docMk/>
          <pc:sldMk cId="3708491648" sldId="570"/>
        </pc:sldMkLst>
        <pc:spChg chg="add del mod">
          <ac:chgData name="Pavel Loutocký" userId="45810d7c-c5bb-4314-8690-b3eafda1bbe4" providerId="ADAL" clId="{BF7113A5-73F7-4748-9097-8221F6FB0EB8}" dt="2021-02-17T13:49:12.250" v="282"/>
          <ac:spMkLst>
            <pc:docMk/>
            <pc:sldMk cId="3708491648" sldId="570"/>
            <ac:spMk id="3" creationId="{54E6FCF1-FB23-4F49-916D-2DAA8F235DD3}"/>
          </ac:spMkLst>
        </pc:spChg>
        <pc:spChg chg="add del mod">
          <ac:chgData name="Pavel Loutocký" userId="45810d7c-c5bb-4314-8690-b3eafda1bbe4" providerId="ADAL" clId="{BF7113A5-73F7-4748-9097-8221F6FB0EB8}" dt="2021-02-17T13:49:11.206" v="281"/>
          <ac:spMkLst>
            <pc:docMk/>
            <pc:sldMk cId="3708491648" sldId="570"/>
            <ac:spMk id="6" creationId="{762A4ABD-E1F5-46DE-95BF-93DD42851D29}"/>
          </ac:spMkLst>
        </pc:spChg>
        <pc:spChg chg="add mod">
          <ac:chgData name="Pavel Loutocký" userId="45810d7c-c5bb-4314-8690-b3eafda1bbe4" providerId="ADAL" clId="{BF7113A5-73F7-4748-9097-8221F6FB0EB8}" dt="2021-02-17T13:49:12.250" v="282"/>
          <ac:spMkLst>
            <pc:docMk/>
            <pc:sldMk cId="3708491648" sldId="570"/>
            <ac:spMk id="7" creationId="{0D96B8F7-B4A2-4678-BBDB-74668B4B33B5}"/>
          </ac:spMkLst>
        </pc:spChg>
        <pc:spChg chg="del">
          <ac:chgData name="Pavel Loutocký" userId="45810d7c-c5bb-4314-8690-b3eafda1bbe4" providerId="ADAL" clId="{BF7113A5-73F7-4748-9097-8221F6FB0EB8}" dt="2021-02-17T13:49:09.595" v="279" actId="478"/>
          <ac:spMkLst>
            <pc:docMk/>
            <pc:sldMk cId="3708491648" sldId="570"/>
            <ac:spMk id="21506" creationId="{00000000-0000-0000-0000-000000000000}"/>
          </ac:spMkLst>
        </pc:spChg>
        <pc:spChg chg="mod">
          <ac:chgData name="Pavel Loutocký" userId="45810d7c-c5bb-4314-8690-b3eafda1bbe4" providerId="ADAL" clId="{BF7113A5-73F7-4748-9097-8221F6FB0EB8}" dt="2021-02-17T13:49:16.269" v="283" actId="14100"/>
          <ac:spMkLst>
            <pc:docMk/>
            <pc:sldMk cId="3708491648" sldId="570"/>
            <ac:spMk id="21507" creationId="{00000000-0000-0000-0000-000000000000}"/>
          </ac:spMkLst>
        </pc:spChg>
      </pc:sldChg>
      <pc:sldChg chg="addSp delSp modSp mod">
        <pc:chgData name="Pavel Loutocký" userId="45810d7c-c5bb-4314-8690-b3eafda1bbe4" providerId="ADAL" clId="{BF7113A5-73F7-4748-9097-8221F6FB0EB8}" dt="2021-02-17T13:50:20.780" v="297" actId="20577"/>
        <pc:sldMkLst>
          <pc:docMk/>
          <pc:sldMk cId="2862715309" sldId="571"/>
        </pc:sldMkLst>
        <pc:spChg chg="mod">
          <ac:chgData name="Pavel Loutocký" userId="45810d7c-c5bb-4314-8690-b3eafda1bbe4" providerId="ADAL" clId="{BF7113A5-73F7-4748-9097-8221F6FB0EB8}" dt="2021-02-17T13:50:07.826" v="287" actId="1076"/>
          <ac:spMkLst>
            <pc:docMk/>
            <pc:sldMk cId="2862715309" sldId="571"/>
            <ac:spMk id="2" creationId="{00000000-0000-0000-0000-000000000000}"/>
          </ac:spMkLst>
        </pc:spChg>
        <pc:spChg chg="add mod">
          <ac:chgData name="Pavel Loutocký" userId="45810d7c-c5bb-4314-8690-b3eafda1bbe4" providerId="ADAL" clId="{BF7113A5-73F7-4748-9097-8221F6FB0EB8}" dt="2021-02-17T13:50:00.107" v="285"/>
          <ac:spMkLst>
            <pc:docMk/>
            <pc:sldMk cId="2862715309" sldId="571"/>
            <ac:spMk id="4" creationId="{EBA97315-1E7E-4D26-ACE3-7FFFEA4E8FE9}"/>
          </ac:spMkLst>
        </pc:spChg>
        <pc:spChg chg="del">
          <ac:chgData name="Pavel Loutocký" userId="45810d7c-c5bb-4314-8690-b3eafda1bbe4" providerId="ADAL" clId="{BF7113A5-73F7-4748-9097-8221F6FB0EB8}" dt="2021-02-17T13:49:58.755" v="284" actId="478"/>
          <ac:spMkLst>
            <pc:docMk/>
            <pc:sldMk cId="2862715309" sldId="571"/>
            <ac:spMk id="23554" creationId="{00000000-0000-0000-0000-000000000000}"/>
          </ac:spMkLst>
        </pc:spChg>
        <pc:spChg chg="mod">
          <ac:chgData name="Pavel Loutocký" userId="45810d7c-c5bb-4314-8690-b3eafda1bbe4" providerId="ADAL" clId="{BF7113A5-73F7-4748-9097-8221F6FB0EB8}" dt="2021-02-17T13:50:20.780" v="297" actId="20577"/>
          <ac:spMkLst>
            <pc:docMk/>
            <pc:sldMk cId="2862715309" sldId="571"/>
            <ac:spMk id="23555" creationId="{00000000-0000-0000-0000-000000000000}"/>
          </ac:spMkLst>
        </pc:spChg>
      </pc:sldChg>
      <pc:sldChg chg="addSp delSp modSp mod">
        <pc:chgData name="Pavel Loutocký" userId="45810d7c-c5bb-4314-8690-b3eafda1bbe4" providerId="ADAL" clId="{BF7113A5-73F7-4748-9097-8221F6FB0EB8}" dt="2021-02-17T13:51:23.388" v="337" actId="20577"/>
        <pc:sldMkLst>
          <pc:docMk/>
          <pc:sldMk cId="2970619889" sldId="572"/>
        </pc:sldMkLst>
        <pc:spChg chg="add mod">
          <ac:chgData name="Pavel Loutocký" userId="45810d7c-c5bb-4314-8690-b3eafda1bbe4" providerId="ADAL" clId="{BF7113A5-73F7-4748-9097-8221F6FB0EB8}" dt="2021-02-17T13:50:41.846" v="318" actId="20577"/>
          <ac:spMkLst>
            <pc:docMk/>
            <pc:sldMk cId="2970619889" sldId="572"/>
            <ac:spMk id="4" creationId="{ACDD4E76-1AAB-4927-97E3-E96F2C09EF81}"/>
          </ac:spMkLst>
        </pc:spChg>
        <pc:spChg chg="del mod">
          <ac:chgData name="Pavel Loutocký" userId="45810d7c-c5bb-4314-8690-b3eafda1bbe4" providerId="ADAL" clId="{BF7113A5-73F7-4748-9097-8221F6FB0EB8}" dt="2021-02-17T13:50:27.846" v="299" actId="478"/>
          <ac:spMkLst>
            <pc:docMk/>
            <pc:sldMk cId="2970619889" sldId="572"/>
            <ac:spMk id="23554" creationId="{00000000-0000-0000-0000-000000000000}"/>
          </ac:spMkLst>
        </pc:spChg>
        <pc:spChg chg="mod">
          <ac:chgData name="Pavel Loutocký" userId="45810d7c-c5bb-4314-8690-b3eafda1bbe4" providerId="ADAL" clId="{BF7113A5-73F7-4748-9097-8221F6FB0EB8}" dt="2021-02-17T13:51:23.388" v="337" actId="20577"/>
          <ac:spMkLst>
            <pc:docMk/>
            <pc:sldMk cId="2970619889" sldId="572"/>
            <ac:spMk id="23555" creationId="{00000000-0000-0000-0000-000000000000}"/>
          </ac:spMkLst>
        </pc:spChg>
      </pc:sldChg>
      <pc:sldChg chg="addSp delSp modSp mod">
        <pc:chgData name="Pavel Loutocký" userId="45810d7c-c5bb-4314-8690-b3eafda1bbe4" providerId="ADAL" clId="{BF7113A5-73F7-4748-9097-8221F6FB0EB8}" dt="2021-02-17T13:52:13.813" v="343" actId="1076"/>
        <pc:sldMkLst>
          <pc:docMk/>
          <pc:sldMk cId="813296629" sldId="573"/>
        </pc:sldMkLst>
        <pc:spChg chg="add mod">
          <ac:chgData name="Pavel Loutocký" userId="45810d7c-c5bb-4314-8690-b3eafda1bbe4" providerId="ADAL" clId="{BF7113A5-73F7-4748-9097-8221F6FB0EB8}" dt="2021-02-17T13:51:49.523" v="339"/>
          <ac:spMkLst>
            <pc:docMk/>
            <pc:sldMk cId="813296629" sldId="573"/>
            <ac:spMk id="3" creationId="{57DEB6B3-55C3-446A-8262-AF564F1A7273}"/>
          </ac:spMkLst>
        </pc:spChg>
        <pc:spChg chg="del">
          <ac:chgData name="Pavel Loutocký" userId="45810d7c-c5bb-4314-8690-b3eafda1bbe4" providerId="ADAL" clId="{BF7113A5-73F7-4748-9097-8221F6FB0EB8}" dt="2021-02-17T13:51:48.179" v="338" actId="478"/>
          <ac:spMkLst>
            <pc:docMk/>
            <pc:sldMk cId="813296629" sldId="573"/>
            <ac:spMk id="23554" creationId="{00000000-0000-0000-0000-000000000000}"/>
          </ac:spMkLst>
        </pc:spChg>
        <pc:spChg chg="mod">
          <ac:chgData name="Pavel Loutocký" userId="45810d7c-c5bb-4314-8690-b3eafda1bbe4" providerId="ADAL" clId="{BF7113A5-73F7-4748-9097-8221F6FB0EB8}" dt="2021-02-17T13:52:13.813" v="343" actId="1076"/>
          <ac:spMkLst>
            <pc:docMk/>
            <pc:sldMk cId="813296629" sldId="573"/>
            <ac:spMk id="23555" creationId="{00000000-0000-0000-0000-000000000000}"/>
          </ac:spMkLst>
        </pc:spChg>
      </pc:sldChg>
      <pc:sldChg chg="addSp delSp modSp mod">
        <pc:chgData name="Pavel Loutocký" userId="45810d7c-c5bb-4314-8690-b3eafda1bbe4" providerId="ADAL" clId="{BF7113A5-73F7-4748-9097-8221F6FB0EB8}" dt="2021-03-04T11:16:37.225" v="3441" actId="20577"/>
        <pc:sldMkLst>
          <pc:docMk/>
          <pc:sldMk cId="859749996" sldId="574"/>
        </pc:sldMkLst>
        <pc:spChg chg="add del mod">
          <ac:chgData name="Pavel Loutocký" userId="45810d7c-c5bb-4314-8690-b3eafda1bbe4" providerId="ADAL" clId="{BF7113A5-73F7-4748-9097-8221F6FB0EB8}" dt="2021-02-17T14:02:03.517" v="345"/>
          <ac:spMkLst>
            <pc:docMk/>
            <pc:sldMk cId="859749996" sldId="574"/>
            <ac:spMk id="3" creationId="{8933E495-DBC6-4998-B42F-CB640F9267E4}"/>
          </ac:spMkLst>
        </pc:spChg>
        <pc:spChg chg="add mod">
          <ac:chgData name="Pavel Loutocký" userId="45810d7c-c5bb-4314-8690-b3eafda1bbe4" providerId="ADAL" clId="{BF7113A5-73F7-4748-9097-8221F6FB0EB8}" dt="2021-02-17T14:02:07.589" v="347" actId="6549"/>
          <ac:spMkLst>
            <pc:docMk/>
            <pc:sldMk cId="859749996" sldId="574"/>
            <ac:spMk id="6" creationId="{303DA70A-E2F1-4695-B69B-7773045B6D93}"/>
          </ac:spMkLst>
        </pc:spChg>
        <pc:spChg chg="del">
          <ac:chgData name="Pavel Loutocký" userId="45810d7c-c5bb-4314-8690-b3eafda1bbe4" providerId="ADAL" clId="{BF7113A5-73F7-4748-9097-8221F6FB0EB8}" dt="2021-02-17T14:02:01.853" v="344" actId="478"/>
          <ac:spMkLst>
            <pc:docMk/>
            <pc:sldMk cId="859749996" sldId="574"/>
            <ac:spMk id="23554" creationId="{00000000-0000-0000-0000-000000000000}"/>
          </ac:spMkLst>
        </pc:spChg>
        <pc:spChg chg="mod">
          <ac:chgData name="Pavel Loutocký" userId="45810d7c-c5bb-4314-8690-b3eafda1bbe4" providerId="ADAL" clId="{BF7113A5-73F7-4748-9097-8221F6FB0EB8}" dt="2021-03-04T11:16:37.225" v="3441" actId="20577"/>
          <ac:spMkLst>
            <pc:docMk/>
            <pc:sldMk cId="859749996" sldId="574"/>
            <ac:spMk id="23555" creationId="{00000000-0000-0000-0000-000000000000}"/>
          </ac:spMkLst>
        </pc:spChg>
      </pc:sldChg>
      <pc:sldChg chg="addSp delSp modSp mod">
        <pc:chgData name="Pavel Loutocký" userId="45810d7c-c5bb-4314-8690-b3eafda1bbe4" providerId="ADAL" clId="{BF7113A5-73F7-4748-9097-8221F6FB0EB8}" dt="2021-03-04T11:17:50.338" v="3451" actId="113"/>
        <pc:sldMkLst>
          <pc:docMk/>
          <pc:sldMk cId="730117224" sldId="575"/>
        </pc:sldMkLst>
        <pc:spChg chg="add mod">
          <ac:chgData name="Pavel Loutocký" userId="45810d7c-c5bb-4314-8690-b3eafda1bbe4" providerId="ADAL" clId="{BF7113A5-73F7-4748-9097-8221F6FB0EB8}" dt="2021-02-17T14:02:25.427" v="349"/>
          <ac:spMkLst>
            <pc:docMk/>
            <pc:sldMk cId="730117224" sldId="575"/>
            <ac:spMk id="3" creationId="{6B561FB9-8DA3-4E85-A6C0-1663F3BB2A1D}"/>
          </ac:spMkLst>
        </pc:spChg>
        <pc:spChg chg="del">
          <ac:chgData name="Pavel Loutocký" userId="45810d7c-c5bb-4314-8690-b3eafda1bbe4" providerId="ADAL" clId="{BF7113A5-73F7-4748-9097-8221F6FB0EB8}" dt="2021-02-17T14:02:23.536" v="348" actId="478"/>
          <ac:spMkLst>
            <pc:docMk/>
            <pc:sldMk cId="730117224" sldId="575"/>
            <ac:spMk id="23554" creationId="{00000000-0000-0000-0000-000000000000}"/>
          </ac:spMkLst>
        </pc:spChg>
        <pc:spChg chg="mod">
          <ac:chgData name="Pavel Loutocký" userId="45810d7c-c5bb-4314-8690-b3eafda1bbe4" providerId="ADAL" clId="{BF7113A5-73F7-4748-9097-8221F6FB0EB8}" dt="2021-03-04T11:17:50.338" v="3451" actId="113"/>
          <ac:spMkLst>
            <pc:docMk/>
            <pc:sldMk cId="730117224" sldId="575"/>
            <ac:spMk id="23555" creationId="{00000000-0000-0000-0000-000000000000}"/>
          </ac:spMkLst>
        </pc:spChg>
      </pc:sldChg>
      <pc:sldChg chg="addSp delSp modSp mod">
        <pc:chgData name="Pavel Loutocký" userId="45810d7c-c5bb-4314-8690-b3eafda1bbe4" providerId="ADAL" clId="{BF7113A5-73F7-4748-9097-8221F6FB0EB8}" dt="2021-03-04T11:18:22.168" v="3454" actId="113"/>
        <pc:sldMkLst>
          <pc:docMk/>
          <pc:sldMk cId="3451568490" sldId="576"/>
        </pc:sldMkLst>
        <pc:spChg chg="add del mod">
          <ac:chgData name="Pavel Loutocký" userId="45810d7c-c5bb-4314-8690-b3eafda1bbe4" providerId="ADAL" clId="{BF7113A5-73F7-4748-9097-8221F6FB0EB8}" dt="2021-02-17T14:02:46.781" v="353"/>
          <ac:spMkLst>
            <pc:docMk/>
            <pc:sldMk cId="3451568490" sldId="576"/>
            <ac:spMk id="3" creationId="{31133D72-2E8B-4512-AE78-815C1FE886C0}"/>
          </ac:spMkLst>
        </pc:spChg>
        <pc:spChg chg="add mod">
          <ac:chgData name="Pavel Loutocký" userId="45810d7c-c5bb-4314-8690-b3eafda1bbe4" providerId="ADAL" clId="{BF7113A5-73F7-4748-9097-8221F6FB0EB8}" dt="2021-02-17T14:02:46.781" v="353"/>
          <ac:spMkLst>
            <pc:docMk/>
            <pc:sldMk cId="3451568490" sldId="576"/>
            <ac:spMk id="6" creationId="{85822ECD-C492-43F7-9C75-E5E9669A72F0}"/>
          </ac:spMkLst>
        </pc:spChg>
        <pc:spChg chg="del">
          <ac:chgData name="Pavel Loutocký" userId="45810d7c-c5bb-4314-8690-b3eafda1bbe4" providerId="ADAL" clId="{BF7113A5-73F7-4748-9097-8221F6FB0EB8}" dt="2021-02-17T14:02:45.497" v="352" actId="478"/>
          <ac:spMkLst>
            <pc:docMk/>
            <pc:sldMk cId="3451568490" sldId="576"/>
            <ac:spMk id="23554" creationId="{00000000-0000-0000-0000-000000000000}"/>
          </ac:spMkLst>
        </pc:spChg>
        <pc:spChg chg="mod">
          <ac:chgData name="Pavel Loutocký" userId="45810d7c-c5bb-4314-8690-b3eafda1bbe4" providerId="ADAL" clId="{BF7113A5-73F7-4748-9097-8221F6FB0EB8}" dt="2021-03-04T11:18:22.168" v="3454" actId="113"/>
          <ac:spMkLst>
            <pc:docMk/>
            <pc:sldMk cId="3451568490" sldId="576"/>
            <ac:spMk id="23555" creationId="{00000000-0000-0000-0000-000000000000}"/>
          </ac:spMkLst>
        </pc:spChg>
      </pc:sldChg>
      <pc:sldChg chg="addSp delSp modSp mod">
        <pc:chgData name="Pavel Loutocký" userId="45810d7c-c5bb-4314-8690-b3eafda1bbe4" providerId="ADAL" clId="{BF7113A5-73F7-4748-9097-8221F6FB0EB8}" dt="2021-03-04T11:18:55.001" v="3479" actId="20577"/>
        <pc:sldMkLst>
          <pc:docMk/>
          <pc:sldMk cId="2376179366" sldId="577"/>
        </pc:sldMkLst>
        <pc:spChg chg="add del mod">
          <ac:chgData name="Pavel Loutocký" userId="45810d7c-c5bb-4314-8690-b3eafda1bbe4" providerId="ADAL" clId="{BF7113A5-73F7-4748-9097-8221F6FB0EB8}" dt="2021-02-17T14:03:10.047" v="357" actId="478"/>
          <ac:spMkLst>
            <pc:docMk/>
            <pc:sldMk cId="2376179366" sldId="577"/>
            <ac:spMk id="3" creationId="{5365461C-9160-4524-AC10-CCEBB6702BAF}"/>
          </ac:spMkLst>
        </pc:spChg>
        <pc:spChg chg="add mod">
          <ac:chgData name="Pavel Loutocký" userId="45810d7c-c5bb-4314-8690-b3eafda1bbe4" providerId="ADAL" clId="{BF7113A5-73F7-4748-9097-8221F6FB0EB8}" dt="2021-02-17T14:03:15.490" v="359"/>
          <ac:spMkLst>
            <pc:docMk/>
            <pc:sldMk cId="2376179366" sldId="577"/>
            <ac:spMk id="5" creationId="{C2B123A0-378A-4B05-8AF9-21127BAED68B}"/>
          </ac:spMkLst>
        </pc:spChg>
        <pc:spChg chg="add del">
          <ac:chgData name="Pavel Loutocký" userId="45810d7c-c5bb-4314-8690-b3eafda1bbe4" providerId="ADAL" clId="{BF7113A5-73F7-4748-9097-8221F6FB0EB8}" dt="2021-02-17T14:03:14.134" v="358" actId="478"/>
          <ac:spMkLst>
            <pc:docMk/>
            <pc:sldMk cId="2376179366" sldId="577"/>
            <ac:spMk id="23554" creationId="{00000000-0000-0000-0000-000000000000}"/>
          </ac:spMkLst>
        </pc:spChg>
        <pc:spChg chg="mod">
          <ac:chgData name="Pavel Loutocký" userId="45810d7c-c5bb-4314-8690-b3eafda1bbe4" providerId="ADAL" clId="{BF7113A5-73F7-4748-9097-8221F6FB0EB8}" dt="2021-03-04T11:18:55.001" v="3479" actId="20577"/>
          <ac:spMkLst>
            <pc:docMk/>
            <pc:sldMk cId="2376179366" sldId="577"/>
            <ac:spMk id="23555" creationId="{00000000-0000-0000-0000-000000000000}"/>
          </ac:spMkLst>
        </pc:spChg>
      </pc:sldChg>
      <pc:sldChg chg="addSp delSp modSp mod">
        <pc:chgData name="Pavel Loutocký" userId="45810d7c-c5bb-4314-8690-b3eafda1bbe4" providerId="ADAL" clId="{BF7113A5-73F7-4748-9097-8221F6FB0EB8}" dt="2021-02-19T16:34:16.616" v="2959" actId="1076"/>
        <pc:sldMkLst>
          <pc:docMk/>
          <pc:sldMk cId="1539540321" sldId="578"/>
        </pc:sldMkLst>
        <pc:spChg chg="del">
          <ac:chgData name="Pavel Loutocký" userId="45810d7c-c5bb-4314-8690-b3eafda1bbe4" providerId="ADAL" clId="{BF7113A5-73F7-4748-9097-8221F6FB0EB8}" dt="2021-02-19T16:34:09.323" v="2957" actId="478"/>
          <ac:spMkLst>
            <pc:docMk/>
            <pc:sldMk cId="1539540321" sldId="578"/>
            <ac:spMk id="2" creationId="{00000000-0000-0000-0000-000000000000}"/>
          </ac:spMkLst>
        </pc:spChg>
        <pc:spChg chg="mod">
          <ac:chgData name="Pavel Loutocký" userId="45810d7c-c5bb-4314-8690-b3eafda1bbe4" providerId="ADAL" clId="{BF7113A5-73F7-4748-9097-8221F6FB0EB8}" dt="2021-02-19T16:34:16.616" v="2959" actId="1076"/>
          <ac:spMkLst>
            <pc:docMk/>
            <pc:sldMk cId="1539540321" sldId="578"/>
            <ac:spMk id="3" creationId="{00000000-0000-0000-0000-000000000000}"/>
          </ac:spMkLst>
        </pc:spChg>
        <pc:spChg chg="add mod">
          <ac:chgData name="Pavel Loutocký" userId="45810d7c-c5bb-4314-8690-b3eafda1bbe4" providerId="ADAL" clId="{BF7113A5-73F7-4748-9097-8221F6FB0EB8}" dt="2021-02-19T16:34:11.171" v="2958"/>
          <ac:spMkLst>
            <pc:docMk/>
            <pc:sldMk cId="1539540321" sldId="578"/>
            <ac:spMk id="6" creationId="{5529E377-00D1-4252-A019-EF278EA3B861}"/>
          </ac:spMkLst>
        </pc:spChg>
      </pc:sldChg>
      <pc:sldChg chg="addSp delSp modSp mod">
        <pc:chgData name="Pavel Loutocký" userId="45810d7c-c5bb-4314-8690-b3eafda1bbe4" providerId="ADAL" clId="{BF7113A5-73F7-4748-9097-8221F6FB0EB8}" dt="2021-02-17T13:44:22.409" v="227"/>
        <pc:sldMkLst>
          <pc:docMk/>
          <pc:sldMk cId="48769114" sldId="580"/>
        </pc:sldMkLst>
        <pc:spChg chg="add del mod">
          <ac:chgData name="Pavel Loutocký" userId="45810d7c-c5bb-4314-8690-b3eafda1bbe4" providerId="ADAL" clId="{BF7113A5-73F7-4748-9097-8221F6FB0EB8}" dt="2021-02-17T13:44:22.409" v="227"/>
          <ac:spMkLst>
            <pc:docMk/>
            <pc:sldMk cId="48769114" sldId="580"/>
            <ac:spMk id="3" creationId="{2D213E30-AF5E-44F5-B30B-28F09D9C96C0}"/>
          </ac:spMkLst>
        </pc:spChg>
        <pc:spChg chg="del">
          <ac:chgData name="Pavel Loutocký" userId="45810d7c-c5bb-4314-8690-b3eafda1bbe4" providerId="ADAL" clId="{BF7113A5-73F7-4748-9097-8221F6FB0EB8}" dt="2021-02-17T13:44:21.123" v="226" actId="478"/>
          <ac:spMkLst>
            <pc:docMk/>
            <pc:sldMk cId="48769114" sldId="580"/>
            <ac:spMk id="5" creationId="{00000000-0000-0000-0000-000000000000}"/>
          </ac:spMkLst>
        </pc:spChg>
        <pc:spChg chg="add mod">
          <ac:chgData name="Pavel Loutocký" userId="45810d7c-c5bb-4314-8690-b3eafda1bbe4" providerId="ADAL" clId="{BF7113A5-73F7-4748-9097-8221F6FB0EB8}" dt="2021-02-17T13:44:22.409" v="227"/>
          <ac:spMkLst>
            <pc:docMk/>
            <pc:sldMk cId="48769114" sldId="580"/>
            <ac:spMk id="7" creationId="{A16D5896-775B-4665-96CC-248563E2B3EE}"/>
          </ac:spMkLst>
        </pc:spChg>
      </pc:sldChg>
      <pc:sldChg chg="modSp mod">
        <pc:chgData name="Pavel Loutocký" userId="45810d7c-c5bb-4314-8690-b3eafda1bbe4" providerId="ADAL" clId="{BF7113A5-73F7-4748-9097-8221F6FB0EB8}" dt="2021-02-19T16:30:16.698" v="2918" actId="1076"/>
        <pc:sldMkLst>
          <pc:docMk/>
          <pc:sldMk cId="473313970" sldId="582"/>
        </pc:sldMkLst>
        <pc:spChg chg="mod">
          <ac:chgData name="Pavel Loutocký" userId="45810d7c-c5bb-4314-8690-b3eafda1bbe4" providerId="ADAL" clId="{BF7113A5-73F7-4748-9097-8221F6FB0EB8}" dt="2021-02-19T16:30:16.698" v="2918" actId="1076"/>
          <ac:spMkLst>
            <pc:docMk/>
            <pc:sldMk cId="473313970" sldId="582"/>
            <ac:spMk id="23554" creationId="{00000000-0000-0000-0000-000000000000}"/>
          </ac:spMkLst>
        </pc:spChg>
      </pc:sldChg>
      <pc:sldChg chg="del">
        <pc:chgData name="Pavel Loutocký" userId="45810d7c-c5bb-4314-8690-b3eafda1bbe4" providerId="ADAL" clId="{BF7113A5-73F7-4748-9097-8221F6FB0EB8}" dt="2021-02-19T16:32:02.912" v="2928" actId="47"/>
        <pc:sldMkLst>
          <pc:docMk/>
          <pc:sldMk cId="2116785105" sldId="583"/>
        </pc:sldMkLst>
      </pc:sldChg>
      <pc:sldChg chg="addSp delSp modSp mod">
        <pc:chgData name="Pavel Loutocký" userId="45810d7c-c5bb-4314-8690-b3eafda1bbe4" providerId="ADAL" clId="{BF7113A5-73F7-4748-9097-8221F6FB0EB8}" dt="2021-03-04T10:19:54.465" v="3371" actId="27636"/>
        <pc:sldMkLst>
          <pc:docMk/>
          <pc:sldMk cId="1706559767" sldId="584"/>
        </pc:sldMkLst>
        <pc:spChg chg="add del mod">
          <ac:chgData name="Pavel Loutocký" userId="45810d7c-c5bb-4314-8690-b3eafda1bbe4" providerId="ADAL" clId="{BF7113A5-73F7-4748-9097-8221F6FB0EB8}" dt="2021-02-17T13:32:40.576" v="80"/>
          <ac:spMkLst>
            <pc:docMk/>
            <pc:sldMk cId="1706559767" sldId="584"/>
            <ac:spMk id="3" creationId="{6191DD51-4852-4E68-88C2-60244B53A2C9}"/>
          </ac:spMkLst>
        </pc:spChg>
        <pc:spChg chg="del">
          <ac:chgData name="Pavel Loutocký" userId="45810d7c-c5bb-4314-8690-b3eafda1bbe4" providerId="ADAL" clId="{BF7113A5-73F7-4748-9097-8221F6FB0EB8}" dt="2021-02-17T13:32:38.690" v="79" actId="478"/>
          <ac:spMkLst>
            <pc:docMk/>
            <pc:sldMk cId="1706559767" sldId="584"/>
            <ac:spMk id="5" creationId="{00000000-0000-0000-0000-000000000000}"/>
          </ac:spMkLst>
        </pc:spChg>
        <pc:spChg chg="mod">
          <ac:chgData name="Pavel Loutocký" userId="45810d7c-c5bb-4314-8690-b3eafda1bbe4" providerId="ADAL" clId="{BF7113A5-73F7-4748-9097-8221F6FB0EB8}" dt="2021-03-04T10:19:54.465" v="3371" actId="27636"/>
          <ac:spMkLst>
            <pc:docMk/>
            <pc:sldMk cId="1706559767" sldId="584"/>
            <ac:spMk id="6" creationId="{00000000-0000-0000-0000-000000000000}"/>
          </ac:spMkLst>
        </pc:spChg>
        <pc:spChg chg="add mod">
          <ac:chgData name="Pavel Loutocký" userId="45810d7c-c5bb-4314-8690-b3eafda1bbe4" providerId="ADAL" clId="{BF7113A5-73F7-4748-9097-8221F6FB0EB8}" dt="2021-02-17T13:32:40.576" v="80"/>
          <ac:spMkLst>
            <pc:docMk/>
            <pc:sldMk cId="1706559767" sldId="584"/>
            <ac:spMk id="7" creationId="{1E87B5CC-93C0-4ABC-8466-1A20C60A9E2A}"/>
          </ac:spMkLst>
        </pc:spChg>
      </pc:sldChg>
      <pc:sldChg chg="modSp mod">
        <pc:chgData name="Pavel Loutocký" userId="45810d7c-c5bb-4314-8690-b3eafda1bbe4" providerId="ADAL" clId="{BF7113A5-73F7-4748-9097-8221F6FB0EB8}" dt="2021-02-19T15:50:22.785" v="2404" actId="20577"/>
        <pc:sldMkLst>
          <pc:docMk/>
          <pc:sldMk cId="3864269517" sldId="585"/>
        </pc:sldMkLst>
        <pc:spChg chg="mod">
          <ac:chgData name="Pavel Loutocký" userId="45810d7c-c5bb-4314-8690-b3eafda1bbe4" providerId="ADAL" clId="{BF7113A5-73F7-4748-9097-8221F6FB0EB8}" dt="2021-02-19T15:50:22.785" v="2404" actId="20577"/>
          <ac:spMkLst>
            <pc:docMk/>
            <pc:sldMk cId="3864269517" sldId="585"/>
            <ac:spMk id="3" creationId="{00000000-0000-0000-0000-000000000000}"/>
          </ac:spMkLst>
        </pc:spChg>
      </pc:sldChg>
      <pc:sldChg chg="addSp delSp modSp mod">
        <pc:chgData name="Pavel Loutocký" userId="45810d7c-c5bb-4314-8690-b3eafda1bbe4" providerId="ADAL" clId="{BF7113A5-73F7-4748-9097-8221F6FB0EB8}" dt="2021-02-18T14:33:13.636" v="855" actId="478"/>
        <pc:sldMkLst>
          <pc:docMk/>
          <pc:sldMk cId="3509470522" sldId="586"/>
        </pc:sldMkLst>
        <pc:spChg chg="del">
          <ac:chgData name="Pavel Loutocký" userId="45810d7c-c5bb-4314-8690-b3eafda1bbe4" providerId="ADAL" clId="{BF7113A5-73F7-4748-9097-8221F6FB0EB8}" dt="2021-02-18T14:33:07.050" v="852" actId="478"/>
          <ac:spMkLst>
            <pc:docMk/>
            <pc:sldMk cId="3509470522" sldId="586"/>
            <ac:spMk id="2" creationId="{00000000-0000-0000-0000-000000000000}"/>
          </ac:spMkLst>
        </pc:spChg>
        <pc:spChg chg="mod">
          <ac:chgData name="Pavel Loutocký" userId="45810d7c-c5bb-4314-8690-b3eafda1bbe4" providerId="ADAL" clId="{BF7113A5-73F7-4748-9097-8221F6FB0EB8}" dt="2021-02-18T14:33:11.145" v="854" actId="14100"/>
          <ac:spMkLst>
            <pc:docMk/>
            <pc:sldMk cId="3509470522" sldId="586"/>
            <ac:spMk id="3" creationId="{00000000-0000-0000-0000-000000000000}"/>
          </ac:spMkLst>
        </pc:spChg>
        <pc:spChg chg="del">
          <ac:chgData name="Pavel Loutocký" userId="45810d7c-c5bb-4314-8690-b3eafda1bbe4" providerId="ADAL" clId="{BF7113A5-73F7-4748-9097-8221F6FB0EB8}" dt="2021-02-18T14:33:13.636" v="855" actId="478"/>
          <ac:spMkLst>
            <pc:docMk/>
            <pc:sldMk cId="3509470522" sldId="586"/>
            <ac:spMk id="4" creationId="{FBCD88DB-C506-4A69-A512-32E73F081DAD}"/>
          </ac:spMkLst>
        </pc:spChg>
        <pc:spChg chg="add mod">
          <ac:chgData name="Pavel Loutocký" userId="45810d7c-c5bb-4314-8690-b3eafda1bbe4" providerId="ADAL" clId="{BF7113A5-73F7-4748-9097-8221F6FB0EB8}" dt="2021-02-18T14:33:08.690" v="853"/>
          <ac:spMkLst>
            <pc:docMk/>
            <pc:sldMk cId="3509470522" sldId="586"/>
            <ac:spMk id="6" creationId="{E3DA591F-A10E-4EEB-8A6D-46CD0A2CF3AF}"/>
          </ac:spMkLst>
        </pc:spChg>
      </pc:sldChg>
      <pc:sldChg chg="addSp delSp modSp mod">
        <pc:chgData name="Pavel Loutocký" userId="45810d7c-c5bb-4314-8690-b3eafda1bbe4" providerId="ADAL" clId="{BF7113A5-73F7-4748-9097-8221F6FB0EB8}" dt="2021-02-18T14:33:35.501" v="861" actId="478"/>
        <pc:sldMkLst>
          <pc:docMk/>
          <pc:sldMk cId="670285173" sldId="587"/>
        </pc:sldMkLst>
        <pc:spChg chg="del">
          <ac:chgData name="Pavel Loutocký" userId="45810d7c-c5bb-4314-8690-b3eafda1bbe4" providerId="ADAL" clId="{BF7113A5-73F7-4748-9097-8221F6FB0EB8}" dt="2021-02-18T14:33:20.910" v="856" actId="478"/>
          <ac:spMkLst>
            <pc:docMk/>
            <pc:sldMk cId="670285173" sldId="587"/>
            <ac:spMk id="2" creationId="{00000000-0000-0000-0000-000000000000}"/>
          </ac:spMkLst>
        </pc:spChg>
        <pc:spChg chg="mod">
          <ac:chgData name="Pavel Loutocký" userId="45810d7c-c5bb-4314-8690-b3eafda1bbe4" providerId="ADAL" clId="{BF7113A5-73F7-4748-9097-8221F6FB0EB8}" dt="2021-02-18T14:33:32.482" v="860" actId="14100"/>
          <ac:spMkLst>
            <pc:docMk/>
            <pc:sldMk cId="670285173" sldId="587"/>
            <ac:spMk id="3" creationId="{00000000-0000-0000-0000-000000000000}"/>
          </ac:spMkLst>
        </pc:spChg>
        <pc:spChg chg="del">
          <ac:chgData name="Pavel Loutocký" userId="45810d7c-c5bb-4314-8690-b3eafda1bbe4" providerId="ADAL" clId="{BF7113A5-73F7-4748-9097-8221F6FB0EB8}" dt="2021-02-18T14:33:35.501" v="861" actId="478"/>
          <ac:spMkLst>
            <pc:docMk/>
            <pc:sldMk cId="670285173" sldId="587"/>
            <ac:spMk id="4" creationId="{ADE235EE-2001-49B2-91D5-BA0065AD99F5}"/>
          </ac:spMkLst>
        </pc:spChg>
        <pc:spChg chg="add mod">
          <ac:chgData name="Pavel Loutocký" userId="45810d7c-c5bb-4314-8690-b3eafda1bbe4" providerId="ADAL" clId="{BF7113A5-73F7-4748-9097-8221F6FB0EB8}" dt="2021-02-18T14:33:22.596" v="857"/>
          <ac:spMkLst>
            <pc:docMk/>
            <pc:sldMk cId="670285173" sldId="587"/>
            <ac:spMk id="6" creationId="{9273EC46-04D7-4A13-873C-18627050C7BE}"/>
          </ac:spMkLst>
        </pc:spChg>
      </pc:sldChg>
      <pc:sldChg chg="addSp delSp modSp mod">
        <pc:chgData name="Pavel Loutocký" userId="45810d7c-c5bb-4314-8690-b3eafda1bbe4" providerId="ADAL" clId="{BF7113A5-73F7-4748-9097-8221F6FB0EB8}" dt="2021-02-18T14:34:01.434" v="867" actId="1076"/>
        <pc:sldMkLst>
          <pc:docMk/>
          <pc:sldMk cId="1970669736" sldId="588"/>
        </pc:sldMkLst>
        <pc:spChg chg="del">
          <ac:chgData name="Pavel Loutocký" userId="45810d7c-c5bb-4314-8690-b3eafda1bbe4" providerId="ADAL" clId="{BF7113A5-73F7-4748-9097-8221F6FB0EB8}" dt="2021-02-18T14:33:46.525" v="862" actId="478"/>
          <ac:spMkLst>
            <pc:docMk/>
            <pc:sldMk cId="1970669736" sldId="588"/>
            <ac:spMk id="2" creationId="{00000000-0000-0000-0000-000000000000}"/>
          </ac:spMkLst>
        </pc:spChg>
        <pc:spChg chg="mod">
          <ac:chgData name="Pavel Loutocký" userId="45810d7c-c5bb-4314-8690-b3eafda1bbe4" providerId="ADAL" clId="{BF7113A5-73F7-4748-9097-8221F6FB0EB8}" dt="2021-02-18T14:34:01.434" v="867" actId="1076"/>
          <ac:spMkLst>
            <pc:docMk/>
            <pc:sldMk cId="1970669736" sldId="588"/>
            <ac:spMk id="3" creationId="{00000000-0000-0000-0000-000000000000}"/>
          </ac:spMkLst>
        </pc:spChg>
        <pc:spChg chg="del">
          <ac:chgData name="Pavel Loutocký" userId="45810d7c-c5bb-4314-8690-b3eafda1bbe4" providerId="ADAL" clId="{BF7113A5-73F7-4748-9097-8221F6FB0EB8}" dt="2021-02-18T14:33:58.278" v="866" actId="478"/>
          <ac:spMkLst>
            <pc:docMk/>
            <pc:sldMk cId="1970669736" sldId="588"/>
            <ac:spMk id="4" creationId="{014B662E-66AF-4BD2-9B32-BF73E53969BF}"/>
          </ac:spMkLst>
        </pc:spChg>
        <pc:spChg chg="add mod">
          <ac:chgData name="Pavel Loutocký" userId="45810d7c-c5bb-4314-8690-b3eafda1bbe4" providerId="ADAL" clId="{BF7113A5-73F7-4748-9097-8221F6FB0EB8}" dt="2021-02-18T14:33:48.090" v="863"/>
          <ac:spMkLst>
            <pc:docMk/>
            <pc:sldMk cId="1970669736" sldId="588"/>
            <ac:spMk id="6" creationId="{E405C799-05CC-47E1-B516-0C27084DCA43}"/>
          </ac:spMkLst>
        </pc:spChg>
      </pc:sldChg>
      <pc:sldChg chg="addSp delSp modSp mod">
        <pc:chgData name="Pavel Loutocký" userId="45810d7c-c5bb-4314-8690-b3eafda1bbe4" providerId="ADAL" clId="{BF7113A5-73F7-4748-9097-8221F6FB0EB8}" dt="2021-02-19T08:40:37.771" v="1445"/>
        <pc:sldMkLst>
          <pc:docMk/>
          <pc:sldMk cId="1028825105" sldId="590"/>
        </pc:sldMkLst>
        <pc:spChg chg="del">
          <ac:chgData name="Pavel Loutocký" userId="45810d7c-c5bb-4314-8690-b3eafda1bbe4" providerId="ADAL" clId="{BF7113A5-73F7-4748-9097-8221F6FB0EB8}" dt="2021-02-19T08:40:36.552" v="1444" actId="478"/>
          <ac:spMkLst>
            <pc:docMk/>
            <pc:sldMk cId="1028825105" sldId="590"/>
            <ac:spMk id="3" creationId="{00000000-0000-0000-0000-000000000000}"/>
          </ac:spMkLst>
        </pc:spChg>
        <pc:spChg chg="add mod">
          <ac:chgData name="Pavel Loutocký" userId="45810d7c-c5bb-4314-8690-b3eafda1bbe4" providerId="ADAL" clId="{BF7113A5-73F7-4748-9097-8221F6FB0EB8}" dt="2021-02-19T08:40:37.771" v="1445"/>
          <ac:spMkLst>
            <pc:docMk/>
            <pc:sldMk cId="1028825105" sldId="590"/>
            <ac:spMk id="5" creationId="{6E1F1C84-0620-4EAE-924A-09A33DC72292}"/>
          </ac:spMkLst>
        </pc:spChg>
      </pc:sldChg>
      <pc:sldChg chg="addSp delSp modSp mod">
        <pc:chgData name="Pavel Loutocký" userId="45810d7c-c5bb-4314-8690-b3eafda1bbe4" providerId="ADAL" clId="{BF7113A5-73F7-4748-9097-8221F6FB0EB8}" dt="2021-03-04T11:20:20.080" v="3558" actId="1076"/>
        <pc:sldMkLst>
          <pc:docMk/>
          <pc:sldMk cId="957751183" sldId="592"/>
        </pc:sldMkLst>
        <pc:spChg chg="mod">
          <ac:chgData name="Pavel Loutocký" userId="45810d7c-c5bb-4314-8690-b3eafda1bbe4" providerId="ADAL" clId="{BF7113A5-73F7-4748-9097-8221F6FB0EB8}" dt="2021-03-04T11:20:20.080" v="3558" actId="1076"/>
          <ac:spMkLst>
            <pc:docMk/>
            <pc:sldMk cId="957751183" sldId="592"/>
            <ac:spMk id="2" creationId="{00000000-0000-0000-0000-000000000000}"/>
          </ac:spMkLst>
        </pc:spChg>
        <pc:spChg chg="del">
          <ac:chgData name="Pavel Loutocký" userId="45810d7c-c5bb-4314-8690-b3eafda1bbe4" providerId="ADAL" clId="{BF7113A5-73F7-4748-9097-8221F6FB0EB8}" dt="2021-02-18T14:22:40.727" v="797" actId="478"/>
          <ac:spMkLst>
            <pc:docMk/>
            <pc:sldMk cId="957751183" sldId="592"/>
            <ac:spMk id="3" creationId="{5E0457F9-21B6-4D69-AE8A-E308B71536D0}"/>
          </ac:spMkLst>
        </pc:spChg>
        <pc:spChg chg="add mod">
          <ac:chgData name="Pavel Loutocký" userId="45810d7c-c5bb-4314-8690-b3eafda1bbe4" providerId="ADAL" clId="{BF7113A5-73F7-4748-9097-8221F6FB0EB8}" dt="2021-02-18T14:22:29.851" v="794"/>
          <ac:spMkLst>
            <pc:docMk/>
            <pc:sldMk cId="957751183" sldId="592"/>
            <ac:spMk id="5" creationId="{BC6DE91C-C482-434D-AD70-1B58703A24DC}"/>
          </ac:spMkLst>
        </pc:spChg>
        <pc:spChg chg="del">
          <ac:chgData name="Pavel Loutocký" userId="45810d7c-c5bb-4314-8690-b3eafda1bbe4" providerId="ADAL" clId="{BF7113A5-73F7-4748-9097-8221F6FB0EB8}" dt="2021-02-18T14:22:28.414" v="793" actId="478"/>
          <ac:spMkLst>
            <pc:docMk/>
            <pc:sldMk cId="957751183" sldId="592"/>
            <ac:spMk id="12290" creationId="{00000000-0000-0000-0000-000000000000}"/>
          </ac:spMkLst>
        </pc:spChg>
      </pc:sldChg>
      <pc:sldChg chg="addSp delSp modSp mod">
        <pc:chgData name="Pavel Loutocký" userId="45810d7c-c5bb-4314-8690-b3eafda1bbe4" providerId="ADAL" clId="{BF7113A5-73F7-4748-9097-8221F6FB0EB8}" dt="2021-02-18T14:45:40.380" v="1217" actId="14100"/>
        <pc:sldMkLst>
          <pc:docMk/>
          <pc:sldMk cId="1542293996" sldId="593"/>
        </pc:sldMkLst>
        <pc:spChg chg="mod">
          <ac:chgData name="Pavel Loutocký" userId="45810d7c-c5bb-4314-8690-b3eafda1bbe4" providerId="ADAL" clId="{BF7113A5-73F7-4748-9097-8221F6FB0EB8}" dt="2021-02-18T14:45:40.380" v="1217" actId="14100"/>
          <ac:spMkLst>
            <pc:docMk/>
            <pc:sldMk cId="1542293996" sldId="593"/>
            <ac:spMk id="2" creationId="{00000000-0000-0000-0000-000000000000}"/>
          </ac:spMkLst>
        </pc:spChg>
        <pc:spChg chg="del">
          <ac:chgData name="Pavel Loutocký" userId="45810d7c-c5bb-4314-8690-b3eafda1bbe4" providerId="ADAL" clId="{BF7113A5-73F7-4748-9097-8221F6FB0EB8}" dt="2021-02-18T14:45:34.047" v="1213" actId="478"/>
          <ac:spMkLst>
            <pc:docMk/>
            <pc:sldMk cId="1542293996" sldId="593"/>
            <ac:spMk id="3" creationId="{00000000-0000-0000-0000-000000000000}"/>
          </ac:spMkLst>
        </pc:spChg>
        <pc:spChg chg="add mod">
          <ac:chgData name="Pavel Loutocký" userId="45810d7c-c5bb-4314-8690-b3eafda1bbe4" providerId="ADAL" clId="{BF7113A5-73F7-4748-9097-8221F6FB0EB8}" dt="2021-02-18T14:45:37.773" v="1216" actId="20577"/>
          <ac:spMkLst>
            <pc:docMk/>
            <pc:sldMk cId="1542293996" sldId="593"/>
            <ac:spMk id="5" creationId="{C89FF6EB-57E7-43A7-A783-6A21694B6B79}"/>
          </ac:spMkLst>
        </pc:spChg>
      </pc:sldChg>
      <pc:sldChg chg="addSp delSp modSp mod">
        <pc:chgData name="Pavel Loutocký" userId="45810d7c-c5bb-4314-8690-b3eafda1bbe4" providerId="ADAL" clId="{BF7113A5-73F7-4748-9097-8221F6FB0EB8}" dt="2021-02-18T14:49:37.011" v="1412" actId="20577"/>
        <pc:sldMkLst>
          <pc:docMk/>
          <pc:sldMk cId="2194530015" sldId="595"/>
        </pc:sldMkLst>
        <pc:spChg chg="del">
          <ac:chgData name="Pavel Loutocký" userId="45810d7c-c5bb-4314-8690-b3eafda1bbe4" providerId="ADAL" clId="{BF7113A5-73F7-4748-9097-8221F6FB0EB8}" dt="2021-02-18T14:49:32.091" v="1408" actId="478"/>
          <ac:spMkLst>
            <pc:docMk/>
            <pc:sldMk cId="2194530015" sldId="595"/>
            <ac:spMk id="3" creationId="{00000000-0000-0000-0000-000000000000}"/>
          </ac:spMkLst>
        </pc:spChg>
        <pc:spChg chg="add mod">
          <ac:chgData name="Pavel Loutocký" userId="45810d7c-c5bb-4314-8690-b3eafda1bbe4" providerId="ADAL" clId="{BF7113A5-73F7-4748-9097-8221F6FB0EB8}" dt="2021-02-18T14:49:37.011" v="1412" actId="20577"/>
          <ac:spMkLst>
            <pc:docMk/>
            <pc:sldMk cId="2194530015" sldId="595"/>
            <ac:spMk id="5" creationId="{DEFA7995-82A3-45A3-8026-3FD5B0A68027}"/>
          </ac:spMkLst>
        </pc:spChg>
        <pc:spChg chg="add del">
          <ac:chgData name="Pavel Loutocký" userId="45810d7c-c5bb-4314-8690-b3eafda1bbe4" providerId="ADAL" clId="{BF7113A5-73F7-4748-9097-8221F6FB0EB8}" dt="2021-02-18T14:49:33.372" v="1410" actId="22"/>
          <ac:spMkLst>
            <pc:docMk/>
            <pc:sldMk cId="2194530015" sldId="595"/>
            <ac:spMk id="7" creationId="{8943C214-686D-44BB-A5BD-113806B8AD54}"/>
          </ac:spMkLst>
        </pc:spChg>
      </pc:sldChg>
      <pc:sldChg chg="addSp delSp modSp mod">
        <pc:chgData name="Pavel Loutocký" userId="45810d7c-c5bb-4314-8690-b3eafda1bbe4" providerId="ADAL" clId="{BF7113A5-73F7-4748-9097-8221F6FB0EB8}" dt="2021-02-19T08:41:13.934" v="1457" actId="1076"/>
        <pc:sldMkLst>
          <pc:docMk/>
          <pc:sldMk cId="1655896802" sldId="597"/>
        </pc:sldMkLst>
        <pc:spChg chg="del">
          <ac:chgData name="Pavel Loutocký" userId="45810d7c-c5bb-4314-8690-b3eafda1bbe4" providerId="ADAL" clId="{BF7113A5-73F7-4748-9097-8221F6FB0EB8}" dt="2021-02-19T08:41:08.687" v="1455" actId="478"/>
          <ac:spMkLst>
            <pc:docMk/>
            <pc:sldMk cId="1655896802" sldId="597"/>
            <ac:spMk id="2" creationId="{00000000-0000-0000-0000-000000000000}"/>
          </ac:spMkLst>
        </pc:spChg>
        <pc:spChg chg="mod">
          <ac:chgData name="Pavel Loutocký" userId="45810d7c-c5bb-4314-8690-b3eafda1bbe4" providerId="ADAL" clId="{BF7113A5-73F7-4748-9097-8221F6FB0EB8}" dt="2021-02-19T08:41:13.934" v="1457" actId="1076"/>
          <ac:spMkLst>
            <pc:docMk/>
            <pc:sldMk cId="1655896802" sldId="597"/>
            <ac:spMk id="3" creationId="{00000000-0000-0000-0000-000000000000}"/>
          </ac:spMkLst>
        </pc:spChg>
        <pc:spChg chg="add mod">
          <ac:chgData name="Pavel Loutocký" userId="45810d7c-c5bb-4314-8690-b3eafda1bbe4" providerId="ADAL" clId="{BF7113A5-73F7-4748-9097-8221F6FB0EB8}" dt="2021-02-19T08:41:09.873" v="1456"/>
          <ac:spMkLst>
            <pc:docMk/>
            <pc:sldMk cId="1655896802" sldId="597"/>
            <ac:spMk id="5" creationId="{E34EA1B0-4C9E-4772-8845-47EFA3518CEC}"/>
          </ac:spMkLst>
        </pc:spChg>
      </pc:sldChg>
      <pc:sldChg chg="addSp delSp modSp mod">
        <pc:chgData name="Pavel Loutocký" userId="45810d7c-c5bb-4314-8690-b3eafda1bbe4" providerId="ADAL" clId="{BF7113A5-73F7-4748-9097-8221F6FB0EB8}" dt="2021-02-19T08:39:58.993" v="1434" actId="113"/>
        <pc:sldMkLst>
          <pc:docMk/>
          <pc:sldMk cId="3454717963" sldId="600"/>
        </pc:sldMkLst>
        <pc:spChg chg="del">
          <ac:chgData name="Pavel Loutocký" userId="45810d7c-c5bb-4314-8690-b3eafda1bbe4" providerId="ADAL" clId="{BF7113A5-73F7-4748-9097-8221F6FB0EB8}" dt="2021-02-19T08:39:47.712" v="1430" actId="478"/>
          <ac:spMkLst>
            <pc:docMk/>
            <pc:sldMk cId="3454717963" sldId="600"/>
            <ac:spMk id="2" creationId="{00000000-0000-0000-0000-000000000000}"/>
          </ac:spMkLst>
        </pc:spChg>
        <pc:spChg chg="mod">
          <ac:chgData name="Pavel Loutocký" userId="45810d7c-c5bb-4314-8690-b3eafda1bbe4" providerId="ADAL" clId="{BF7113A5-73F7-4748-9097-8221F6FB0EB8}" dt="2021-02-19T08:39:58.993" v="1434" actId="113"/>
          <ac:spMkLst>
            <pc:docMk/>
            <pc:sldMk cId="3454717963" sldId="600"/>
            <ac:spMk id="3" creationId="{6ED1A28C-8B21-4644-8D5C-46CECC915657}"/>
          </ac:spMkLst>
        </pc:spChg>
        <pc:spChg chg="add mod">
          <ac:chgData name="Pavel Loutocký" userId="45810d7c-c5bb-4314-8690-b3eafda1bbe4" providerId="ADAL" clId="{BF7113A5-73F7-4748-9097-8221F6FB0EB8}" dt="2021-02-19T08:39:49.014" v="1431"/>
          <ac:spMkLst>
            <pc:docMk/>
            <pc:sldMk cId="3454717963" sldId="600"/>
            <ac:spMk id="5" creationId="{6D1AFEE1-F433-4C09-B97F-E9EE5CA14573}"/>
          </ac:spMkLst>
        </pc:spChg>
      </pc:sldChg>
      <pc:sldChg chg="addSp delSp modSp mod">
        <pc:chgData name="Pavel Loutocký" userId="45810d7c-c5bb-4314-8690-b3eafda1bbe4" providerId="ADAL" clId="{BF7113A5-73F7-4748-9097-8221F6FB0EB8}" dt="2021-02-19T08:45:09.839" v="1494"/>
        <pc:sldMkLst>
          <pc:docMk/>
          <pc:sldMk cId="1354411004" sldId="601"/>
        </pc:sldMkLst>
        <pc:spChg chg="del">
          <ac:chgData name="Pavel Loutocký" userId="45810d7c-c5bb-4314-8690-b3eafda1bbe4" providerId="ADAL" clId="{BF7113A5-73F7-4748-9097-8221F6FB0EB8}" dt="2021-02-19T08:45:07.962" v="1493" actId="478"/>
          <ac:spMkLst>
            <pc:docMk/>
            <pc:sldMk cId="1354411004" sldId="601"/>
            <ac:spMk id="3" creationId="{00000000-0000-0000-0000-000000000000}"/>
          </ac:spMkLst>
        </pc:spChg>
        <pc:spChg chg="add mod">
          <ac:chgData name="Pavel Loutocký" userId="45810d7c-c5bb-4314-8690-b3eafda1bbe4" providerId="ADAL" clId="{BF7113A5-73F7-4748-9097-8221F6FB0EB8}" dt="2021-02-19T08:45:09.839" v="1494"/>
          <ac:spMkLst>
            <pc:docMk/>
            <pc:sldMk cId="1354411004" sldId="601"/>
            <ac:spMk id="5" creationId="{5B64A008-FFA7-4786-B6F3-EE52DA942371}"/>
          </ac:spMkLst>
        </pc:spChg>
      </pc:sldChg>
      <pc:sldChg chg="addSp delSp modSp mod">
        <pc:chgData name="Pavel Loutocký" userId="45810d7c-c5bb-4314-8690-b3eafda1bbe4" providerId="ADAL" clId="{BF7113A5-73F7-4748-9097-8221F6FB0EB8}" dt="2021-02-19T08:41:25.671" v="1462" actId="27636"/>
        <pc:sldMkLst>
          <pc:docMk/>
          <pc:sldMk cId="990277962" sldId="608"/>
        </pc:sldMkLst>
        <pc:spChg chg="del">
          <ac:chgData name="Pavel Loutocký" userId="45810d7c-c5bb-4314-8690-b3eafda1bbe4" providerId="ADAL" clId="{BF7113A5-73F7-4748-9097-8221F6FB0EB8}" dt="2021-02-19T08:41:18.945" v="1458" actId="478"/>
          <ac:spMkLst>
            <pc:docMk/>
            <pc:sldMk cId="990277962" sldId="608"/>
            <ac:spMk id="2" creationId="{00000000-0000-0000-0000-000000000000}"/>
          </ac:spMkLst>
        </pc:spChg>
        <pc:spChg chg="mod">
          <ac:chgData name="Pavel Loutocký" userId="45810d7c-c5bb-4314-8690-b3eafda1bbe4" providerId="ADAL" clId="{BF7113A5-73F7-4748-9097-8221F6FB0EB8}" dt="2021-02-19T08:41:25.671" v="1462" actId="27636"/>
          <ac:spMkLst>
            <pc:docMk/>
            <pc:sldMk cId="990277962" sldId="608"/>
            <ac:spMk id="3" creationId="{00000000-0000-0000-0000-000000000000}"/>
          </ac:spMkLst>
        </pc:spChg>
        <pc:spChg chg="add mod">
          <ac:chgData name="Pavel Loutocký" userId="45810d7c-c5bb-4314-8690-b3eafda1bbe4" providerId="ADAL" clId="{BF7113A5-73F7-4748-9097-8221F6FB0EB8}" dt="2021-02-19T08:41:20.088" v="1459"/>
          <ac:spMkLst>
            <pc:docMk/>
            <pc:sldMk cId="990277962" sldId="608"/>
            <ac:spMk id="5" creationId="{2B53BAE4-3A90-46B0-B7E2-8FD17233340C}"/>
          </ac:spMkLst>
        </pc:spChg>
      </pc:sldChg>
      <pc:sldChg chg="addSp delSp modSp mod">
        <pc:chgData name="Pavel Loutocký" userId="45810d7c-c5bb-4314-8690-b3eafda1bbe4" providerId="ADAL" clId="{BF7113A5-73F7-4748-9097-8221F6FB0EB8}" dt="2021-02-19T08:45:21.835" v="1497" actId="20577"/>
        <pc:sldMkLst>
          <pc:docMk/>
          <pc:sldMk cId="2457431786" sldId="609"/>
        </pc:sldMkLst>
        <pc:spChg chg="del">
          <ac:chgData name="Pavel Loutocký" userId="45810d7c-c5bb-4314-8690-b3eafda1bbe4" providerId="ADAL" clId="{BF7113A5-73F7-4748-9097-8221F6FB0EB8}" dt="2021-02-19T08:45:16.528" v="1495" actId="478"/>
          <ac:spMkLst>
            <pc:docMk/>
            <pc:sldMk cId="2457431786" sldId="609"/>
            <ac:spMk id="3" creationId="{00000000-0000-0000-0000-000000000000}"/>
          </ac:spMkLst>
        </pc:spChg>
        <pc:spChg chg="add mod">
          <ac:chgData name="Pavel Loutocký" userId="45810d7c-c5bb-4314-8690-b3eafda1bbe4" providerId="ADAL" clId="{BF7113A5-73F7-4748-9097-8221F6FB0EB8}" dt="2021-02-19T08:45:21.835" v="1497" actId="20577"/>
          <ac:spMkLst>
            <pc:docMk/>
            <pc:sldMk cId="2457431786" sldId="609"/>
            <ac:spMk id="5" creationId="{3B5AE377-9BE7-43B4-98B4-A984B8ED4382}"/>
          </ac:spMkLst>
        </pc:spChg>
      </pc:sldChg>
      <pc:sldChg chg="addSp delSp modSp mod">
        <pc:chgData name="Pavel Loutocký" userId="45810d7c-c5bb-4314-8690-b3eafda1bbe4" providerId="ADAL" clId="{BF7113A5-73F7-4748-9097-8221F6FB0EB8}" dt="2021-02-19T08:45:31.037" v="1499"/>
        <pc:sldMkLst>
          <pc:docMk/>
          <pc:sldMk cId="333963392" sldId="611"/>
        </pc:sldMkLst>
        <pc:spChg chg="del">
          <ac:chgData name="Pavel Loutocký" userId="45810d7c-c5bb-4314-8690-b3eafda1bbe4" providerId="ADAL" clId="{BF7113A5-73F7-4748-9097-8221F6FB0EB8}" dt="2021-02-19T08:45:29.800" v="1498" actId="478"/>
          <ac:spMkLst>
            <pc:docMk/>
            <pc:sldMk cId="333963392" sldId="611"/>
            <ac:spMk id="3" creationId="{00000000-0000-0000-0000-000000000000}"/>
          </ac:spMkLst>
        </pc:spChg>
        <pc:spChg chg="add mod">
          <ac:chgData name="Pavel Loutocký" userId="45810d7c-c5bb-4314-8690-b3eafda1bbe4" providerId="ADAL" clId="{BF7113A5-73F7-4748-9097-8221F6FB0EB8}" dt="2021-02-19T08:45:31.037" v="1499"/>
          <ac:spMkLst>
            <pc:docMk/>
            <pc:sldMk cId="333963392" sldId="611"/>
            <ac:spMk id="5" creationId="{7903569B-BC36-4DC3-B51A-B1F47B6D16A9}"/>
          </ac:spMkLst>
        </pc:spChg>
      </pc:sldChg>
      <pc:sldChg chg="addSp delSp modSp mod">
        <pc:chgData name="Pavel Loutocký" userId="45810d7c-c5bb-4314-8690-b3eafda1bbe4" providerId="ADAL" clId="{BF7113A5-73F7-4748-9097-8221F6FB0EB8}" dt="2021-02-19T08:45:41.930" v="1501"/>
        <pc:sldMkLst>
          <pc:docMk/>
          <pc:sldMk cId="928509268" sldId="612"/>
        </pc:sldMkLst>
        <pc:spChg chg="del">
          <ac:chgData name="Pavel Loutocký" userId="45810d7c-c5bb-4314-8690-b3eafda1bbe4" providerId="ADAL" clId="{BF7113A5-73F7-4748-9097-8221F6FB0EB8}" dt="2021-02-19T08:45:40.699" v="1500" actId="478"/>
          <ac:spMkLst>
            <pc:docMk/>
            <pc:sldMk cId="928509268" sldId="612"/>
            <ac:spMk id="3" creationId="{00000000-0000-0000-0000-000000000000}"/>
          </ac:spMkLst>
        </pc:spChg>
        <pc:spChg chg="add mod">
          <ac:chgData name="Pavel Loutocký" userId="45810d7c-c5bb-4314-8690-b3eafda1bbe4" providerId="ADAL" clId="{BF7113A5-73F7-4748-9097-8221F6FB0EB8}" dt="2021-02-19T08:45:41.930" v="1501"/>
          <ac:spMkLst>
            <pc:docMk/>
            <pc:sldMk cId="928509268" sldId="612"/>
            <ac:spMk id="5" creationId="{8BD85D70-F3F7-4CCE-A0F9-937668238DEE}"/>
          </ac:spMkLst>
        </pc:spChg>
      </pc:sldChg>
      <pc:sldChg chg="addSp delSp modSp mod">
        <pc:chgData name="Pavel Loutocký" userId="45810d7c-c5bb-4314-8690-b3eafda1bbe4" providerId="ADAL" clId="{BF7113A5-73F7-4748-9097-8221F6FB0EB8}" dt="2021-02-19T08:45:55.884" v="1504"/>
        <pc:sldMkLst>
          <pc:docMk/>
          <pc:sldMk cId="1030982426" sldId="616"/>
        </pc:sldMkLst>
        <pc:spChg chg="del mod">
          <ac:chgData name="Pavel Loutocký" userId="45810d7c-c5bb-4314-8690-b3eafda1bbe4" providerId="ADAL" clId="{BF7113A5-73F7-4748-9097-8221F6FB0EB8}" dt="2021-02-19T08:45:54.229" v="1503" actId="478"/>
          <ac:spMkLst>
            <pc:docMk/>
            <pc:sldMk cId="1030982426" sldId="616"/>
            <ac:spMk id="3" creationId="{00000000-0000-0000-0000-000000000000}"/>
          </ac:spMkLst>
        </pc:spChg>
        <pc:spChg chg="add mod">
          <ac:chgData name="Pavel Loutocký" userId="45810d7c-c5bb-4314-8690-b3eafda1bbe4" providerId="ADAL" clId="{BF7113A5-73F7-4748-9097-8221F6FB0EB8}" dt="2021-02-19T08:45:55.884" v="1504"/>
          <ac:spMkLst>
            <pc:docMk/>
            <pc:sldMk cId="1030982426" sldId="616"/>
            <ac:spMk id="6" creationId="{557A07D7-CC02-43CE-8A77-6B37A9DB12D3}"/>
          </ac:spMkLst>
        </pc:spChg>
      </pc:sldChg>
      <pc:sldChg chg="addSp delSp modSp add mod">
        <pc:chgData name="Pavel Loutocký" userId="45810d7c-c5bb-4314-8690-b3eafda1bbe4" providerId="ADAL" clId="{BF7113A5-73F7-4748-9097-8221F6FB0EB8}" dt="2021-02-19T08:44:26.276" v="1481" actId="14100"/>
        <pc:sldMkLst>
          <pc:docMk/>
          <pc:sldMk cId="4273524596" sldId="618"/>
        </pc:sldMkLst>
        <pc:spChg chg="mod">
          <ac:chgData name="Pavel Loutocký" userId="45810d7c-c5bb-4314-8690-b3eafda1bbe4" providerId="ADAL" clId="{BF7113A5-73F7-4748-9097-8221F6FB0EB8}" dt="2021-02-19T08:44:26.276" v="1481" actId="14100"/>
          <ac:spMkLst>
            <pc:docMk/>
            <pc:sldMk cId="4273524596" sldId="618"/>
            <ac:spMk id="2" creationId="{00000000-0000-0000-0000-000000000000}"/>
          </ac:spMkLst>
        </pc:spChg>
        <pc:spChg chg="del">
          <ac:chgData name="Pavel Loutocký" userId="45810d7c-c5bb-4314-8690-b3eafda1bbe4" providerId="ADAL" clId="{BF7113A5-73F7-4748-9097-8221F6FB0EB8}" dt="2021-02-19T08:44:13.715" v="1478" actId="478"/>
          <ac:spMkLst>
            <pc:docMk/>
            <pc:sldMk cId="4273524596" sldId="618"/>
            <ac:spMk id="3" creationId="{00000000-0000-0000-0000-000000000000}"/>
          </ac:spMkLst>
        </pc:spChg>
        <pc:spChg chg="add del mod">
          <ac:chgData name="Pavel Loutocký" userId="45810d7c-c5bb-4314-8690-b3eafda1bbe4" providerId="ADAL" clId="{BF7113A5-73F7-4748-9097-8221F6FB0EB8}" dt="2021-02-19T08:44:19.746" v="1479"/>
          <ac:spMkLst>
            <pc:docMk/>
            <pc:sldMk cId="4273524596" sldId="618"/>
            <ac:spMk id="5" creationId="{DEC57F30-44B1-4A7A-92B7-A9374F1BD6BD}"/>
          </ac:spMkLst>
        </pc:spChg>
        <pc:spChg chg="add mod">
          <ac:chgData name="Pavel Loutocký" userId="45810d7c-c5bb-4314-8690-b3eafda1bbe4" providerId="ADAL" clId="{BF7113A5-73F7-4748-9097-8221F6FB0EB8}" dt="2021-02-19T08:44:19.746" v="1479"/>
          <ac:spMkLst>
            <pc:docMk/>
            <pc:sldMk cId="4273524596" sldId="618"/>
            <ac:spMk id="6" creationId="{7C714980-1960-4C1E-8F83-EC5F1930A451}"/>
          </ac:spMkLst>
        </pc:spChg>
      </pc:sldChg>
      <pc:sldChg chg="addSp delSp modSp mod">
        <pc:chgData name="Pavel Loutocký" userId="45810d7c-c5bb-4314-8690-b3eafda1bbe4" providerId="ADAL" clId="{BF7113A5-73F7-4748-9097-8221F6FB0EB8}" dt="2021-02-17T14:09:20.937" v="459" actId="14100"/>
        <pc:sldMkLst>
          <pc:docMk/>
          <pc:sldMk cId="2439891066" sldId="620"/>
        </pc:sldMkLst>
        <pc:spChg chg="del">
          <ac:chgData name="Pavel Loutocký" userId="45810d7c-c5bb-4314-8690-b3eafda1bbe4" providerId="ADAL" clId="{BF7113A5-73F7-4748-9097-8221F6FB0EB8}" dt="2021-02-17T14:07:59.434" v="437" actId="478"/>
          <ac:spMkLst>
            <pc:docMk/>
            <pc:sldMk cId="2439891066" sldId="620"/>
            <ac:spMk id="2" creationId="{BC1F58D1-8E65-425B-A6B7-88942E5FE9BF}"/>
          </ac:spMkLst>
        </pc:spChg>
        <pc:spChg chg="add mod">
          <ac:chgData name="Pavel Loutocký" userId="45810d7c-c5bb-4314-8690-b3eafda1bbe4" providerId="ADAL" clId="{BF7113A5-73F7-4748-9097-8221F6FB0EB8}" dt="2021-02-17T14:09:12.136" v="458"/>
          <ac:spMkLst>
            <pc:docMk/>
            <pc:sldMk cId="2439891066" sldId="620"/>
            <ac:spMk id="4" creationId="{46398E0D-7FE5-469E-B793-1220120DA89E}"/>
          </ac:spMkLst>
        </pc:spChg>
        <pc:spChg chg="mod">
          <ac:chgData name="Pavel Loutocký" userId="45810d7c-c5bb-4314-8690-b3eafda1bbe4" providerId="ADAL" clId="{BF7113A5-73F7-4748-9097-8221F6FB0EB8}" dt="2021-02-17T14:09:20.937" v="459" actId="14100"/>
          <ac:spMkLst>
            <pc:docMk/>
            <pc:sldMk cId="2439891066" sldId="620"/>
            <ac:spMk id="5" creationId="{95DDCCA2-8B4D-4E14-8D47-766A1618A6C4}"/>
          </ac:spMkLst>
        </pc:spChg>
        <pc:spChg chg="add del mod">
          <ac:chgData name="Pavel Loutocký" userId="45810d7c-c5bb-4314-8690-b3eafda1bbe4" providerId="ADAL" clId="{BF7113A5-73F7-4748-9097-8221F6FB0EB8}" dt="2021-02-17T14:09:10.463" v="457" actId="478"/>
          <ac:spMkLst>
            <pc:docMk/>
            <pc:sldMk cId="2439891066" sldId="620"/>
            <ac:spMk id="12290" creationId="{00000000-0000-0000-0000-000000000000}"/>
          </ac:spMkLst>
        </pc:spChg>
      </pc:sldChg>
      <pc:sldChg chg="addSp delSp modSp mod">
        <pc:chgData name="Pavel Loutocký" userId="45810d7c-c5bb-4314-8690-b3eafda1bbe4" providerId="ADAL" clId="{BF7113A5-73F7-4748-9097-8221F6FB0EB8}" dt="2021-03-04T11:24:03.008" v="3616" actId="5793"/>
        <pc:sldMkLst>
          <pc:docMk/>
          <pc:sldMk cId="1570166725" sldId="622"/>
        </pc:sldMkLst>
        <pc:spChg chg="del">
          <ac:chgData name="Pavel Loutocký" userId="45810d7c-c5bb-4314-8690-b3eafda1bbe4" providerId="ADAL" clId="{BF7113A5-73F7-4748-9097-8221F6FB0EB8}" dt="2021-02-18T14:23:11.417" v="803" actId="478"/>
          <ac:spMkLst>
            <pc:docMk/>
            <pc:sldMk cId="1570166725" sldId="622"/>
            <ac:spMk id="2" creationId="{E8342A2B-C1BE-4A2C-BE4E-9ECE58E8C140}"/>
          </ac:spMkLst>
        </pc:spChg>
        <pc:spChg chg="add mod">
          <ac:chgData name="Pavel Loutocký" userId="45810d7c-c5bb-4314-8690-b3eafda1bbe4" providerId="ADAL" clId="{BF7113A5-73F7-4748-9097-8221F6FB0EB8}" dt="2021-02-18T14:23:16.991" v="805"/>
          <ac:spMkLst>
            <pc:docMk/>
            <pc:sldMk cId="1570166725" sldId="622"/>
            <ac:spMk id="4" creationId="{E26B4B7F-E5D7-4D69-83F7-5DB9E32384A9}"/>
          </ac:spMkLst>
        </pc:spChg>
        <pc:spChg chg="mod">
          <ac:chgData name="Pavel Loutocký" userId="45810d7c-c5bb-4314-8690-b3eafda1bbe4" providerId="ADAL" clId="{BF7113A5-73F7-4748-9097-8221F6FB0EB8}" dt="2021-03-04T11:24:03.008" v="3616" actId="5793"/>
          <ac:spMkLst>
            <pc:docMk/>
            <pc:sldMk cId="1570166725" sldId="622"/>
            <ac:spMk id="12" creationId="{E45AF6A8-1813-499D-A676-077DF15E742C}"/>
          </ac:spMkLst>
        </pc:spChg>
        <pc:spChg chg="del">
          <ac:chgData name="Pavel Loutocký" userId="45810d7c-c5bb-4314-8690-b3eafda1bbe4" providerId="ADAL" clId="{BF7113A5-73F7-4748-9097-8221F6FB0EB8}" dt="2021-02-18T14:23:15.582" v="804" actId="478"/>
          <ac:spMkLst>
            <pc:docMk/>
            <pc:sldMk cId="1570166725" sldId="622"/>
            <ac:spMk id="73" creationId="{00000000-0000-0000-0000-000000000000}"/>
          </ac:spMkLst>
        </pc:spChg>
      </pc:sldChg>
      <pc:sldChg chg="addSp delSp modSp mod">
        <pc:chgData name="Pavel Loutocký" userId="45810d7c-c5bb-4314-8690-b3eafda1bbe4" providerId="ADAL" clId="{BF7113A5-73F7-4748-9097-8221F6FB0EB8}" dt="2021-02-18T14:21:58.865" v="787" actId="5793"/>
        <pc:sldMkLst>
          <pc:docMk/>
          <pc:sldMk cId="409992947" sldId="623"/>
        </pc:sldMkLst>
        <pc:spChg chg="mod">
          <ac:chgData name="Pavel Loutocký" userId="45810d7c-c5bb-4314-8690-b3eafda1bbe4" providerId="ADAL" clId="{BF7113A5-73F7-4748-9097-8221F6FB0EB8}" dt="2021-02-18T14:21:58.865" v="787" actId="5793"/>
          <ac:spMkLst>
            <pc:docMk/>
            <pc:sldMk cId="409992947" sldId="623"/>
            <ac:spMk id="2" creationId="{00000000-0000-0000-0000-000000000000}"/>
          </ac:spMkLst>
        </pc:spChg>
        <pc:spChg chg="del">
          <ac:chgData name="Pavel Loutocký" userId="45810d7c-c5bb-4314-8690-b3eafda1bbe4" providerId="ADAL" clId="{BF7113A5-73F7-4748-9097-8221F6FB0EB8}" dt="2021-02-18T14:20:39.333" v="719" actId="478"/>
          <ac:spMkLst>
            <pc:docMk/>
            <pc:sldMk cId="409992947" sldId="623"/>
            <ac:spMk id="3" creationId="{E06B22CE-4E7F-429F-B4F0-0B947C01CA13}"/>
          </ac:spMkLst>
        </pc:spChg>
        <pc:spChg chg="add mod">
          <ac:chgData name="Pavel Loutocký" userId="45810d7c-c5bb-4314-8690-b3eafda1bbe4" providerId="ADAL" clId="{BF7113A5-73F7-4748-9097-8221F6FB0EB8}" dt="2021-02-18T14:20:12.891" v="712"/>
          <ac:spMkLst>
            <pc:docMk/>
            <pc:sldMk cId="409992947" sldId="623"/>
            <ac:spMk id="5" creationId="{5624206A-368C-4339-B1E1-19C8DA4714D2}"/>
          </ac:spMkLst>
        </pc:spChg>
        <pc:spChg chg="del">
          <ac:chgData name="Pavel Loutocký" userId="45810d7c-c5bb-4314-8690-b3eafda1bbe4" providerId="ADAL" clId="{BF7113A5-73F7-4748-9097-8221F6FB0EB8}" dt="2021-02-18T14:20:11.609" v="711" actId="478"/>
          <ac:spMkLst>
            <pc:docMk/>
            <pc:sldMk cId="409992947" sldId="623"/>
            <ac:spMk id="12290" creationId="{00000000-0000-0000-0000-000000000000}"/>
          </ac:spMkLst>
        </pc:spChg>
      </pc:sldChg>
      <pc:sldChg chg="addSp delSp modSp mod">
        <pc:chgData name="Pavel Loutocký" userId="45810d7c-c5bb-4314-8690-b3eafda1bbe4" providerId="ADAL" clId="{BF7113A5-73F7-4748-9097-8221F6FB0EB8}" dt="2021-02-18T14:20:34.235" v="718" actId="478"/>
        <pc:sldMkLst>
          <pc:docMk/>
          <pc:sldMk cId="174908248" sldId="624"/>
        </pc:sldMkLst>
        <pc:spChg chg="mod">
          <ac:chgData name="Pavel Loutocký" userId="45810d7c-c5bb-4314-8690-b3eafda1bbe4" providerId="ADAL" clId="{BF7113A5-73F7-4748-9097-8221F6FB0EB8}" dt="2021-02-18T14:20:31.629" v="717" actId="14100"/>
          <ac:spMkLst>
            <pc:docMk/>
            <pc:sldMk cId="174908248" sldId="624"/>
            <ac:spMk id="2" creationId="{00000000-0000-0000-0000-000000000000}"/>
          </ac:spMkLst>
        </pc:spChg>
        <pc:spChg chg="del">
          <ac:chgData name="Pavel Loutocký" userId="45810d7c-c5bb-4314-8690-b3eafda1bbe4" providerId="ADAL" clId="{BF7113A5-73F7-4748-9097-8221F6FB0EB8}" dt="2021-02-18T14:20:34.235" v="718" actId="478"/>
          <ac:spMkLst>
            <pc:docMk/>
            <pc:sldMk cId="174908248" sldId="624"/>
            <ac:spMk id="3" creationId="{EAA7009D-9C30-4113-84EE-838A72AA3857}"/>
          </ac:spMkLst>
        </pc:spChg>
        <pc:spChg chg="add mod">
          <ac:chgData name="Pavel Loutocký" userId="45810d7c-c5bb-4314-8690-b3eafda1bbe4" providerId="ADAL" clId="{BF7113A5-73F7-4748-9097-8221F6FB0EB8}" dt="2021-02-18T14:20:25.413" v="715"/>
          <ac:spMkLst>
            <pc:docMk/>
            <pc:sldMk cId="174908248" sldId="624"/>
            <ac:spMk id="5" creationId="{170D1614-0C70-441B-9110-5CCBCF6EB8B4}"/>
          </ac:spMkLst>
        </pc:spChg>
        <pc:spChg chg="del">
          <ac:chgData name="Pavel Loutocký" userId="45810d7c-c5bb-4314-8690-b3eafda1bbe4" providerId="ADAL" clId="{BF7113A5-73F7-4748-9097-8221F6FB0EB8}" dt="2021-02-18T14:20:24.151" v="714" actId="478"/>
          <ac:spMkLst>
            <pc:docMk/>
            <pc:sldMk cId="174908248" sldId="624"/>
            <ac:spMk id="12290" creationId="{00000000-0000-0000-0000-000000000000}"/>
          </ac:spMkLst>
        </pc:spChg>
      </pc:sldChg>
      <pc:sldChg chg="delSp mod">
        <pc:chgData name="Pavel Loutocký" userId="45810d7c-c5bb-4314-8690-b3eafda1bbe4" providerId="ADAL" clId="{BF7113A5-73F7-4748-9097-8221F6FB0EB8}" dt="2021-02-18T14:22:50.118" v="798" actId="478"/>
        <pc:sldMkLst>
          <pc:docMk/>
          <pc:sldMk cId="4094231564" sldId="625"/>
        </pc:sldMkLst>
        <pc:spChg chg="del">
          <ac:chgData name="Pavel Loutocký" userId="45810d7c-c5bb-4314-8690-b3eafda1bbe4" providerId="ADAL" clId="{BF7113A5-73F7-4748-9097-8221F6FB0EB8}" dt="2021-02-18T14:22:50.118" v="798" actId="478"/>
          <ac:spMkLst>
            <pc:docMk/>
            <pc:sldMk cId="4094231564" sldId="625"/>
            <ac:spMk id="2" creationId="{2237158A-FE1B-428A-8DA6-E38D8CA89911}"/>
          </ac:spMkLst>
        </pc:spChg>
      </pc:sldChg>
      <pc:sldChg chg="addSp delSp modSp mod">
        <pc:chgData name="Pavel Loutocký" userId="45810d7c-c5bb-4314-8690-b3eafda1bbe4" providerId="ADAL" clId="{BF7113A5-73F7-4748-9097-8221F6FB0EB8}" dt="2021-02-18T14:23:04.577" v="802" actId="478"/>
        <pc:sldMkLst>
          <pc:docMk/>
          <pc:sldMk cId="1623841595" sldId="626"/>
        </pc:sldMkLst>
        <pc:spChg chg="del">
          <ac:chgData name="Pavel Loutocký" userId="45810d7c-c5bb-4314-8690-b3eafda1bbe4" providerId="ADAL" clId="{BF7113A5-73F7-4748-9097-8221F6FB0EB8}" dt="2021-02-18T14:23:04.577" v="802" actId="478"/>
          <ac:spMkLst>
            <pc:docMk/>
            <pc:sldMk cId="1623841595" sldId="626"/>
            <ac:spMk id="2" creationId="{1A4A9FC4-5C58-4177-9126-F773ADAB1E23}"/>
          </ac:spMkLst>
        </pc:spChg>
        <pc:spChg chg="add mod">
          <ac:chgData name="Pavel Loutocký" userId="45810d7c-c5bb-4314-8690-b3eafda1bbe4" providerId="ADAL" clId="{BF7113A5-73F7-4748-9097-8221F6FB0EB8}" dt="2021-02-18T14:22:57.627" v="800"/>
          <ac:spMkLst>
            <pc:docMk/>
            <pc:sldMk cId="1623841595" sldId="626"/>
            <ac:spMk id="4" creationId="{B73E5631-A2A5-45F7-8A33-6F3E4E7BC9B1}"/>
          </ac:spMkLst>
        </pc:spChg>
        <pc:spChg chg="mod">
          <ac:chgData name="Pavel Loutocký" userId="45810d7c-c5bb-4314-8690-b3eafda1bbe4" providerId="ADAL" clId="{BF7113A5-73F7-4748-9097-8221F6FB0EB8}" dt="2021-02-18T14:23:01.885" v="801" actId="14100"/>
          <ac:spMkLst>
            <pc:docMk/>
            <pc:sldMk cId="1623841595" sldId="626"/>
            <ac:spMk id="12" creationId="{E45AF6A8-1813-499D-A676-077DF15E742C}"/>
          </ac:spMkLst>
        </pc:spChg>
        <pc:spChg chg="del">
          <ac:chgData name="Pavel Loutocký" userId="45810d7c-c5bb-4314-8690-b3eafda1bbe4" providerId="ADAL" clId="{BF7113A5-73F7-4748-9097-8221F6FB0EB8}" dt="2021-02-18T14:22:56.352" v="799" actId="478"/>
          <ac:spMkLst>
            <pc:docMk/>
            <pc:sldMk cId="1623841595" sldId="626"/>
            <ac:spMk id="73" creationId="{00000000-0000-0000-0000-000000000000}"/>
          </ac:spMkLst>
        </pc:spChg>
      </pc:sldChg>
      <pc:sldChg chg="addSp delSp modSp mod">
        <pc:chgData name="Pavel Loutocký" userId="45810d7c-c5bb-4314-8690-b3eafda1bbe4" providerId="ADAL" clId="{BF7113A5-73F7-4748-9097-8221F6FB0EB8}" dt="2021-02-18T14:23:33.287" v="810" actId="478"/>
        <pc:sldMkLst>
          <pc:docMk/>
          <pc:sldMk cId="1867841730" sldId="627"/>
        </pc:sldMkLst>
        <pc:spChg chg="mod">
          <ac:chgData name="Pavel Loutocký" userId="45810d7c-c5bb-4314-8690-b3eafda1bbe4" providerId="ADAL" clId="{BF7113A5-73F7-4748-9097-8221F6FB0EB8}" dt="2021-02-18T14:23:30.009" v="809" actId="14100"/>
          <ac:spMkLst>
            <pc:docMk/>
            <pc:sldMk cId="1867841730" sldId="627"/>
            <ac:spMk id="2" creationId="{00000000-0000-0000-0000-000000000000}"/>
          </ac:spMkLst>
        </pc:spChg>
        <pc:spChg chg="del">
          <ac:chgData name="Pavel Loutocký" userId="45810d7c-c5bb-4314-8690-b3eafda1bbe4" providerId="ADAL" clId="{BF7113A5-73F7-4748-9097-8221F6FB0EB8}" dt="2021-02-18T14:23:33.287" v="810" actId="478"/>
          <ac:spMkLst>
            <pc:docMk/>
            <pc:sldMk cId="1867841730" sldId="627"/>
            <ac:spMk id="3" creationId="{F28C2AA4-6D79-4BAB-8C46-CDB54EEE4508}"/>
          </ac:spMkLst>
        </pc:spChg>
        <pc:spChg chg="add mod">
          <ac:chgData name="Pavel Loutocký" userId="45810d7c-c5bb-4314-8690-b3eafda1bbe4" providerId="ADAL" clId="{BF7113A5-73F7-4748-9097-8221F6FB0EB8}" dt="2021-02-18T14:23:27.170" v="808"/>
          <ac:spMkLst>
            <pc:docMk/>
            <pc:sldMk cId="1867841730" sldId="627"/>
            <ac:spMk id="5" creationId="{8CBAC4B9-FC89-4861-86AB-0F99CF61D9FE}"/>
          </ac:spMkLst>
        </pc:spChg>
        <pc:spChg chg="del">
          <ac:chgData name="Pavel Loutocký" userId="45810d7c-c5bb-4314-8690-b3eafda1bbe4" providerId="ADAL" clId="{BF7113A5-73F7-4748-9097-8221F6FB0EB8}" dt="2021-02-18T14:23:25.762" v="807" actId="478"/>
          <ac:spMkLst>
            <pc:docMk/>
            <pc:sldMk cId="1867841730" sldId="627"/>
            <ac:spMk id="12290" creationId="{00000000-0000-0000-0000-000000000000}"/>
          </ac:spMkLst>
        </pc:spChg>
      </pc:sldChg>
      <pc:sldChg chg="addSp delSp modSp mod">
        <pc:chgData name="Pavel Loutocký" userId="45810d7c-c5bb-4314-8690-b3eafda1bbe4" providerId="ADAL" clId="{BF7113A5-73F7-4748-9097-8221F6FB0EB8}" dt="2021-02-18T14:29:14.431" v="814" actId="14100"/>
        <pc:sldMkLst>
          <pc:docMk/>
          <pc:sldMk cId="3735903161" sldId="628"/>
        </pc:sldMkLst>
        <pc:spChg chg="del">
          <ac:chgData name="Pavel Loutocký" userId="45810d7c-c5bb-4314-8690-b3eafda1bbe4" providerId="ADAL" clId="{BF7113A5-73F7-4748-9097-8221F6FB0EB8}" dt="2021-02-18T14:29:11.703" v="813" actId="478"/>
          <ac:spMkLst>
            <pc:docMk/>
            <pc:sldMk cId="3735903161" sldId="628"/>
            <ac:spMk id="2" creationId="{E14386AA-9916-48D5-8BE8-B5303FD11F8C}"/>
          </ac:spMkLst>
        </pc:spChg>
        <pc:spChg chg="add mod">
          <ac:chgData name="Pavel Loutocký" userId="45810d7c-c5bb-4314-8690-b3eafda1bbe4" providerId="ADAL" clId="{BF7113A5-73F7-4748-9097-8221F6FB0EB8}" dt="2021-02-18T14:29:07.502" v="812"/>
          <ac:spMkLst>
            <pc:docMk/>
            <pc:sldMk cId="3735903161" sldId="628"/>
            <ac:spMk id="4" creationId="{4D113575-2822-4997-806C-A2DBDB73E5E4}"/>
          </ac:spMkLst>
        </pc:spChg>
        <pc:spChg chg="mod">
          <ac:chgData name="Pavel Loutocký" userId="45810d7c-c5bb-4314-8690-b3eafda1bbe4" providerId="ADAL" clId="{BF7113A5-73F7-4748-9097-8221F6FB0EB8}" dt="2021-02-18T14:29:14.431" v="814" actId="14100"/>
          <ac:spMkLst>
            <pc:docMk/>
            <pc:sldMk cId="3735903161" sldId="628"/>
            <ac:spMk id="5" creationId="{763D263F-63A6-4813-B67D-03922958DA82}"/>
          </ac:spMkLst>
        </pc:spChg>
        <pc:spChg chg="del">
          <ac:chgData name="Pavel Loutocký" userId="45810d7c-c5bb-4314-8690-b3eafda1bbe4" providerId="ADAL" clId="{BF7113A5-73F7-4748-9097-8221F6FB0EB8}" dt="2021-02-18T14:29:05.920" v="811" actId="478"/>
          <ac:spMkLst>
            <pc:docMk/>
            <pc:sldMk cId="3735903161" sldId="628"/>
            <ac:spMk id="12290" creationId="{00000000-0000-0000-0000-000000000000}"/>
          </ac:spMkLst>
        </pc:spChg>
      </pc:sldChg>
      <pc:sldChg chg="addSp delSp modSp mod">
        <pc:chgData name="Pavel Loutocký" userId="45810d7c-c5bb-4314-8690-b3eafda1bbe4" providerId="ADAL" clId="{BF7113A5-73F7-4748-9097-8221F6FB0EB8}" dt="2021-02-18T14:29:29.127" v="818" actId="478"/>
        <pc:sldMkLst>
          <pc:docMk/>
          <pc:sldMk cId="1983885666" sldId="629"/>
        </pc:sldMkLst>
        <pc:spChg chg="del">
          <ac:chgData name="Pavel Loutocký" userId="45810d7c-c5bb-4314-8690-b3eafda1bbe4" providerId="ADAL" clId="{BF7113A5-73F7-4748-9097-8221F6FB0EB8}" dt="2021-02-18T14:29:29.127" v="818" actId="478"/>
          <ac:spMkLst>
            <pc:docMk/>
            <pc:sldMk cId="1983885666" sldId="629"/>
            <ac:spMk id="2" creationId="{9CDE5AE6-2B4C-4CDE-B049-C6E9893D64ED}"/>
          </ac:spMkLst>
        </pc:spChg>
        <pc:spChg chg="add mod">
          <ac:chgData name="Pavel Loutocký" userId="45810d7c-c5bb-4314-8690-b3eafda1bbe4" providerId="ADAL" clId="{BF7113A5-73F7-4748-9097-8221F6FB0EB8}" dt="2021-02-18T14:29:21.583" v="816"/>
          <ac:spMkLst>
            <pc:docMk/>
            <pc:sldMk cId="1983885666" sldId="629"/>
            <ac:spMk id="4" creationId="{631C8E96-5432-479E-BF16-095D5C2FFD01}"/>
          </ac:spMkLst>
        </pc:spChg>
        <pc:spChg chg="mod">
          <ac:chgData name="Pavel Loutocký" userId="45810d7c-c5bb-4314-8690-b3eafda1bbe4" providerId="ADAL" clId="{BF7113A5-73F7-4748-9097-8221F6FB0EB8}" dt="2021-02-18T14:29:25.113" v="817" actId="14100"/>
          <ac:spMkLst>
            <pc:docMk/>
            <pc:sldMk cId="1983885666" sldId="629"/>
            <ac:spMk id="5" creationId="{763D263F-63A6-4813-B67D-03922958DA82}"/>
          </ac:spMkLst>
        </pc:spChg>
        <pc:spChg chg="del">
          <ac:chgData name="Pavel Loutocký" userId="45810d7c-c5bb-4314-8690-b3eafda1bbe4" providerId="ADAL" clId="{BF7113A5-73F7-4748-9097-8221F6FB0EB8}" dt="2021-02-18T14:29:20.241" v="815" actId="478"/>
          <ac:spMkLst>
            <pc:docMk/>
            <pc:sldMk cId="1983885666" sldId="629"/>
            <ac:spMk id="12290" creationId="{00000000-0000-0000-0000-000000000000}"/>
          </ac:spMkLst>
        </pc:spChg>
      </pc:sldChg>
      <pc:sldChg chg="addSp delSp modSp mod">
        <pc:chgData name="Pavel Loutocký" userId="45810d7c-c5bb-4314-8690-b3eafda1bbe4" providerId="ADAL" clId="{BF7113A5-73F7-4748-9097-8221F6FB0EB8}" dt="2021-02-18T14:29:42.996" v="822" actId="478"/>
        <pc:sldMkLst>
          <pc:docMk/>
          <pc:sldMk cId="1995209737" sldId="630"/>
        </pc:sldMkLst>
        <pc:spChg chg="del">
          <ac:chgData name="Pavel Loutocký" userId="45810d7c-c5bb-4314-8690-b3eafda1bbe4" providerId="ADAL" clId="{BF7113A5-73F7-4748-9097-8221F6FB0EB8}" dt="2021-02-18T14:29:42.996" v="822" actId="478"/>
          <ac:spMkLst>
            <pc:docMk/>
            <pc:sldMk cId="1995209737" sldId="630"/>
            <ac:spMk id="2" creationId="{AAA8FC67-9F44-4F6E-88BB-9A7E8749DE69}"/>
          </ac:spMkLst>
        </pc:spChg>
        <pc:spChg chg="add mod">
          <ac:chgData name="Pavel Loutocký" userId="45810d7c-c5bb-4314-8690-b3eafda1bbe4" providerId="ADAL" clId="{BF7113A5-73F7-4748-9097-8221F6FB0EB8}" dt="2021-02-18T14:29:36.340" v="820"/>
          <ac:spMkLst>
            <pc:docMk/>
            <pc:sldMk cId="1995209737" sldId="630"/>
            <ac:spMk id="4" creationId="{9503C5A9-B79E-4E26-9CB9-2DF2D35222D4}"/>
          </ac:spMkLst>
        </pc:spChg>
        <pc:spChg chg="mod">
          <ac:chgData name="Pavel Loutocký" userId="45810d7c-c5bb-4314-8690-b3eafda1bbe4" providerId="ADAL" clId="{BF7113A5-73F7-4748-9097-8221F6FB0EB8}" dt="2021-02-18T14:29:40.214" v="821" actId="14100"/>
          <ac:spMkLst>
            <pc:docMk/>
            <pc:sldMk cId="1995209737" sldId="630"/>
            <ac:spMk id="5" creationId="{763D263F-63A6-4813-B67D-03922958DA82}"/>
          </ac:spMkLst>
        </pc:spChg>
        <pc:spChg chg="del">
          <ac:chgData name="Pavel Loutocký" userId="45810d7c-c5bb-4314-8690-b3eafda1bbe4" providerId="ADAL" clId="{BF7113A5-73F7-4748-9097-8221F6FB0EB8}" dt="2021-02-18T14:29:34.938" v="819" actId="478"/>
          <ac:spMkLst>
            <pc:docMk/>
            <pc:sldMk cId="1995209737" sldId="630"/>
            <ac:spMk id="12290" creationId="{00000000-0000-0000-0000-000000000000}"/>
          </ac:spMkLst>
        </pc:spChg>
      </pc:sldChg>
      <pc:sldChg chg="addSp delSp modSp mod">
        <pc:chgData name="Pavel Loutocký" userId="45810d7c-c5bb-4314-8690-b3eafda1bbe4" providerId="ADAL" clId="{BF7113A5-73F7-4748-9097-8221F6FB0EB8}" dt="2021-02-18T14:30:34.423" v="832" actId="478"/>
        <pc:sldMkLst>
          <pc:docMk/>
          <pc:sldMk cId="3758354026" sldId="631"/>
        </pc:sldMkLst>
        <pc:spChg chg="del">
          <ac:chgData name="Pavel Loutocký" userId="45810d7c-c5bb-4314-8690-b3eafda1bbe4" providerId="ADAL" clId="{BF7113A5-73F7-4748-9097-8221F6FB0EB8}" dt="2021-02-18T14:30:34.423" v="832" actId="478"/>
          <ac:spMkLst>
            <pc:docMk/>
            <pc:sldMk cId="3758354026" sldId="631"/>
            <ac:spMk id="2" creationId="{B06907B4-429B-430E-BF03-EB7BEA08F472}"/>
          </ac:spMkLst>
        </pc:spChg>
        <pc:spChg chg="add mod">
          <ac:chgData name="Pavel Loutocký" userId="45810d7c-c5bb-4314-8690-b3eafda1bbe4" providerId="ADAL" clId="{BF7113A5-73F7-4748-9097-8221F6FB0EB8}" dt="2021-02-18T14:29:53.698" v="824"/>
          <ac:spMkLst>
            <pc:docMk/>
            <pc:sldMk cId="3758354026" sldId="631"/>
            <ac:spMk id="4" creationId="{ACF2337A-140A-4930-8877-1F8A90E9937D}"/>
          </ac:spMkLst>
        </pc:spChg>
        <pc:spChg chg="mod">
          <ac:chgData name="Pavel Loutocký" userId="45810d7c-c5bb-4314-8690-b3eafda1bbe4" providerId="ADAL" clId="{BF7113A5-73F7-4748-9097-8221F6FB0EB8}" dt="2021-02-18T14:30:31.162" v="831" actId="1076"/>
          <ac:spMkLst>
            <pc:docMk/>
            <pc:sldMk cId="3758354026" sldId="631"/>
            <ac:spMk id="5" creationId="{763D263F-63A6-4813-B67D-03922958DA82}"/>
          </ac:spMkLst>
        </pc:spChg>
        <pc:spChg chg="add del mod">
          <ac:chgData name="Pavel Loutocký" userId="45810d7c-c5bb-4314-8690-b3eafda1bbe4" providerId="ADAL" clId="{BF7113A5-73F7-4748-9097-8221F6FB0EB8}" dt="2021-02-18T14:30:22.951" v="828" actId="478"/>
          <ac:spMkLst>
            <pc:docMk/>
            <pc:sldMk cId="3758354026" sldId="631"/>
            <ac:spMk id="7" creationId="{01221875-0C56-4DF7-BD4B-8C6FE0ACB8E7}"/>
          </ac:spMkLst>
        </pc:spChg>
        <pc:spChg chg="del">
          <ac:chgData name="Pavel Loutocký" userId="45810d7c-c5bb-4314-8690-b3eafda1bbe4" providerId="ADAL" clId="{BF7113A5-73F7-4748-9097-8221F6FB0EB8}" dt="2021-02-18T14:29:52.115" v="823" actId="478"/>
          <ac:spMkLst>
            <pc:docMk/>
            <pc:sldMk cId="3758354026" sldId="631"/>
            <ac:spMk id="12290" creationId="{00000000-0000-0000-0000-000000000000}"/>
          </ac:spMkLst>
        </pc:spChg>
        <pc:spChg chg="del mod">
          <ac:chgData name="Pavel Loutocký" userId="45810d7c-c5bb-4314-8690-b3eafda1bbe4" providerId="ADAL" clId="{BF7113A5-73F7-4748-9097-8221F6FB0EB8}" dt="2021-02-18T14:30:19.647" v="827" actId="478"/>
          <ac:spMkLst>
            <pc:docMk/>
            <pc:sldMk cId="3758354026" sldId="631"/>
            <ac:spMk id="12291" creationId="{00000000-0000-0000-0000-000000000000}"/>
          </ac:spMkLst>
        </pc:spChg>
      </pc:sldChg>
      <pc:sldChg chg="addSp delSp modSp mod">
        <pc:chgData name="Pavel Loutocký" userId="45810d7c-c5bb-4314-8690-b3eafda1bbe4" providerId="ADAL" clId="{BF7113A5-73F7-4748-9097-8221F6FB0EB8}" dt="2021-02-18T14:30:57.473" v="837" actId="478"/>
        <pc:sldMkLst>
          <pc:docMk/>
          <pc:sldMk cId="622159419" sldId="632"/>
        </pc:sldMkLst>
        <pc:spChg chg="del">
          <ac:chgData name="Pavel Loutocký" userId="45810d7c-c5bb-4314-8690-b3eafda1bbe4" providerId="ADAL" clId="{BF7113A5-73F7-4748-9097-8221F6FB0EB8}" dt="2021-02-18T14:30:57.473" v="837" actId="478"/>
          <ac:spMkLst>
            <pc:docMk/>
            <pc:sldMk cId="622159419" sldId="632"/>
            <ac:spMk id="2" creationId="{26B6961B-82E8-483D-BF90-3B8CDA14D212}"/>
          </ac:spMkLst>
        </pc:spChg>
        <pc:spChg chg="add mod">
          <ac:chgData name="Pavel Loutocký" userId="45810d7c-c5bb-4314-8690-b3eafda1bbe4" providerId="ADAL" clId="{BF7113A5-73F7-4748-9097-8221F6FB0EB8}" dt="2021-02-18T14:30:43.824" v="834"/>
          <ac:spMkLst>
            <pc:docMk/>
            <pc:sldMk cId="622159419" sldId="632"/>
            <ac:spMk id="4" creationId="{A0E13AB1-7BA5-48CC-81DA-FF482F57183D}"/>
          </ac:spMkLst>
        </pc:spChg>
        <pc:spChg chg="mod">
          <ac:chgData name="Pavel Loutocký" userId="45810d7c-c5bb-4314-8690-b3eafda1bbe4" providerId="ADAL" clId="{BF7113A5-73F7-4748-9097-8221F6FB0EB8}" dt="2021-02-18T14:30:54.697" v="836" actId="1076"/>
          <ac:spMkLst>
            <pc:docMk/>
            <pc:sldMk cId="622159419" sldId="632"/>
            <ac:spMk id="5" creationId="{763D263F-63A6-4813-B67D-03922958DA82}"/>
          </ac:spMkLst>
        </pc:spChg>
        <pc:spChg chg="del">
          <ac:chgData name="Pavel Loutocký" userId="45810d7c-c5bb-4314-8690-b3eafda1bbe4" providerId="ADAL" clId="{BF7113A5-73F7-4748-9097-8221F6FB0EB8}" dt="2021-02-18T14:30:42.582" v="833" actId="478"/>
          <ac:spMkLst>
            <pc:docMk/>
            <pc:sldMk cId="622159419" sldId="632"/>
            <ac:spMk id="12290" creationId="{00000000-0000-0000-0000-000000000000}"/>
          </ac:spMkLst>
        </pc:spChg>
      </pc:sldChg>
      <pc:sldChg chg="addSp delSp modSp mod">
        <pc:chgData name="Pavel Loutocký" userId="45810d7c-c5bb-4314-8690-b3eafda1bbe4" providerId="ADAL" clId="{BF7113A5-73F7-4748-9097-8221F6FB0EB8}" dt="2021-02-18T14:31:16.236" v="842" actId="478"/>
        <pc:sldMkLst>
          <pc:docMk/>
          <pc:sldMk cId="2483234922" sldId="633"/>
        </pc:sldMkLst>
        <pc:spChg chg="del">
          <ac:chgData name="Pavel Loutocký" userId="45810d7c-c5bb-4314-8690-b3eafda1bbe4" providerId="ADAL" clId="{BF7113A5-73F7-4748-9097-8221F6FB0EB8}" dt="2021-02-18T14:31:16.236" v="842" actId="478"/>
          <ac:spMkLst>
            <pc:docMk/>
            <pc:sldMk cId="2483234922" sldId="633"/>
            <ac:spMk id="2" creationId="{670AB76B-C044-4A05-A0F8-AE360E791FB6}"/>
          </ac:spMkLst>
        </pc:spChg>
        <pc:spChg chg="add mod">
          <ac:chgData name="Pavel Loutocký" userId="45810d7c-c5bb-4314-8690-b3eafda1bbe4" providerId="ADAL" clId="{BF7113A5-73F7-4748-9097-8221F6FB0EB8}" dt="2021-02-18T14:31:05.616" v="839"/>
          <ac:spMkLst>
            <pc:docMk/>
            <pc:sldMk cId="2483234922" sldId="633"/>
            <ac:spMk id="4" creationId="{EE815D69-D78D-434B-8443-5C46F2C7DFA9}"/>
          </ac:spMkLst>
        </pc:spChg>
        <pc:spChg chg="mod">
          <ac:chgData name="Pavel Loutocký" userId="45810d7c-c5bb-4314-8690-b3eafda1bbe4" providerId="ADAL" clId="{BF7113A5-73F7-4748-9097-8221F6FB0EB8}" dt="2021-02-18T14:31:13.489" v="841" actId="14100"/>
          <ac:spMkLst>
            <pc:docMk/>
            <pc:sldMk cId="2483234922" sldId="633"/>
            <ac:spMk id="5" creationId="{763D263F-63A6-4813-B67D-03922958DA82}"/>
          </ac:spMkLst>
        </pc:spChg>
        <pc:spChg chg="del">
          <ac:chgData name="Pavel Loutocký" userId="45810d7c-c5bb-4314-8690-b3eafda1bbe4" providerId="ADAL" clId="{BF7113A5-73F7-4748-9097-8221F6FB0EB8}" dt="2021-02-18T14:31:04.368" v="838" actId="478"/>
          <ac:spMkLst>
            <pc:docMk/>
            <pc:sldMk cId="2483234922" sldId="633"/>
            <ac:spMk id="12290" creationId="{00000000-0000-0000-0000-000000000000}"/>
          </ac:spMkLst>
        </pc:spChg>
        <pc:spChg chg="mod">
          <ac:chgData name="Pavel Loutocký" userId="45810d7c-c5bb-4314-8690-b3eafda1bbe4" providerId="ADAL" clId="{BF7113A5-73F7-4748-9097-8221F6FB0EB8}" dt="2021-02-18T14:31:10.348" v="840" actId="14100"/>
          <ac:spMkLst>
            <pc:docMk/>
            <pc:sldMk cId="2483234922" sldId="633"/>
            <ac:spMk id="12291" creationId="{00000000-0000-0000-0000-000000000000}"/>
          </ac:spMkLst>
        </pc:spChg>
      </pc:sldChg>
      <pc:sldChg chg="addSp delSp modSp mod">
        <pc:chgData name="Pavel Loutocký" userId="45810d7c-c5bb-4314-8690-b3eafda1bbe4" providerId="ADAL" clId="{BF7113A5-73F7-4748-9097-8221F6FB0EB8}" dt="2021-02-23T09:19:51.253" v="3268" actId="113"/>
        <pc:sldMkLst>
          <pc:docMk/>
          <pc:sldMk cId="876627151" sldId="634"/>
        </pc:sldMkLst>
        <pc:spChg chg="del">
          <ac:chgData name="Pavel Loutocký" userId="45810d7c-c5bb-4314-8690-b3eafda1bbe4" providerId="ADAL" clId="{BF7113A5-73F7-4748-9097-8221F6FB0EB8}" dt="2021-02-18T14:31:30.921" v="846" actId="478"/>
          <ac:spMkLst>
            <pc:docMk/>
            <pc:sldMk cId="876627151" sldId="634"/>
            <ac:spMk id="2" creationId="{B5451A70-D5C8-4954-B52A-7960AFC19C4E}"/>
          </ac:spMkLst>
        </pc:spChg>
        <pc:spChg chg="add mod">
          <ac:chgData name="Pavel Loutocký" userId="45810d7c-c5bb-4314-8690-b3eafda1bbe4" providerId="ADAL" clId="{BF7113A5-73F7-4748-9097-8221F6FB0EB8}" dt="2021-02-18T14:31:23.667" v="844"/>
          <ac:spMkLst>
            <pc:docMk/>
            <pc:sldMk cId="876627151" sldId="634"/>
            <ac:spMk id="4" creationId="{24A97E35-3CF1-4426-B351-8448E94B43A5}"/>
          </ac:spMkLst>
        </pc:spChg>
        <pc:spChg chg="mod">
          <ac:chgData name="Pavel Loutocký" userId="45810d7c-c5bb-4314-8690-b3eafda1bbe4" providerId="ADAL" clId="{BF7113A5-73F7-4748-9097-8221F6FB0EB8}" dt="2021-02-23T09:19:51.253" v="3268" actId="113"/>
          <ac:spMkLst>
            <pc:docMk/>
            <pc:sldMk cId="876627151" sldId="634"/>
            <ac:spMk id="5" creationId="{763D263F-63A6-4813-B67D-03922958DA82}"/>
          </ac:spMkLst>
        </pc:spChg>
        <pc:spChg chg="del">
          <ac:chgData name="Pavel Loutocký" userId="45810d7c-c5bb-4314-8690-b3eafda1bbe4" providerId="ADAL" clId="{BF7113A5-73F7-4748-9097-8221F6FB0EB8}" dt="2021-02-18T14:31:22.502" v="843" actId="478"/>
          <ac:spMkLst>
            <pc:docMk/>
            <pc:sldMk cId="876627151" sldId="634"/>
            <ac:spMk id="12290" creationId="{00000000-0000-0000-0000-000000000000}"/>
          </ac:spMkLst>
        </pc:spChg>
      </pc:sldChg>
      <pc:sldChg chg="addSp delSp modSp mod">
        <pc:chgData name="Pavel Loutocký" userId="45810d7c-c5bb-4314-8690-b3eafda1bbe4" providerId="ADAL" clId="{BF7113A5-73F7-4748-9097-8221F6FB0EB8}" dt="2021-03-04T12:56:36.341" v="3820" actId="20577"/>
        <pc:sldMkLst>
          <pc:docMk/>
          <pc:sldMk cId="1828597211" sldId="635"/>
        </pc:sldMkLst>
        <pc:spChg chg="del">
          <ac:chgData name="Pavel Loutocký" userId="45810d7c-c5bb-4314-8690-b3eafda1bbe4" providerId="ADAL" clId="{BF7113A5-73F7-4748-9097-8221F6FB0EB8}" dt="2021-02-18T14:34:09.827" v="868" actId="478"/>
          <ac:spMkLst>
            <pc:docMk/>
            <pc:sldMk cId="1828597211" sldId="635"/>
            <ac:spMk id="2" creationId="{00000000-0000-0000-0000-000000000000}"/>
          </ac:spMkLst>
        </pc:spChg>
        <pc:spChg chg="mod">
          <ac:chgData name="Pavel Loutocký" userId="45810d7c-c5bb-4314-8690-b3eafda1bbe4" providerId="ADAL" clId="{BF7113A5-73F7-4748-9097-8221F6FB0EB8}" dt="2021-03-04T12:56:36.341" v="3820" actId="20577"/>
          <ac:spMkLst>
            <pc:docMk/>
            <pc:sldMk cId="1828597211" sldId="635"/>
            <ac:spMk id="3" creationId="{00000000-0000-0000-0000-000000000000}"/>
          </ac:spMkLst>
        </pc:spChg>
        <pc:spChg chg="del">
          <ac:chgData name="Pavel Loutocký" userId="45810d7c-c5bb-4314-8690-b3eafda1bbe4" providerId="ADAL" clId="{BF7113A5-73F7-4748-9097-8221F6FB0EB8}" dt="2021-02-18T14:34:24.015" v="872" actId="478"/>
          <ac:spMkLst>
            <pc:docMk/>
            <pc:sldMk cId="1828597211" sldId="635"/>
            <ac:spMk id="4" creationId="{C621D24E-A133-40A5-9AAA-C537A5E9EDDA}"/>
          </ac:spMkLst>
        </pc:spChg>
        <pc:spChg chg="add mod">
          <ac:chgData name="Pavel Loutocký" userId="45810d7c-c5bb-4314-8690-b3eafda1bbe4" providerId="ADAL" clId="{BF7113A5-73F7-4748-9097-8221F6FB0EB8}" dt="2021-02-18T14:34:11.215" v="869"/>
          <ac:spMkLst>
            <pc:docMk/>
            <pc:sldMk cId="1828597211" sldId="635"/>
            <ac:spMk id="6" creationId="{72A00923-D4A8-4D5B-967B-27AA7ADD8374}"/>
          </ac:spMkLst>
        </pc:spChg>
      </pc:sldChg>
      <pc:sldChg chg="addSp delSp modSp mod">
        <pc:chgData name="Pavel Loutocký" userId="45810d7c-c5bb-4314-8690-b3eafda1bbe4" providerId="ADAL" clId="{BF7113A5-73F7-4748-9097-8221F6FB0EB8}" dt="2021-02-18T14:35:35.151" v="880" actId="1076"/>
        <pc:sldMkLst>
          <pc:docMk/>
          <pc:sldMk cId="949438653" sldId="636"/>
        </pc:sldMkLst>
        <pc:spChg chg="del">
          <ac:chgData name="Pavel Loutocký" userId="45810d7c-c5bb-4314-8690-b3eafda1bbe4" providerId="ADAL" clId="{BF7113A5-73F7-4748-9097-8221F6FB0EB8}" dt="2021-02-18T14:35:29.062" v="878" actId="478"/>
          <ac:spMkLst>
            <pc:docMk/>
            <pc:sldMk cId="949438653" sldId="636"/>
            <ac:spMk id="2" creationId="{00000000-0000-0000-0000-000000000000}"/>
          </ac:spMkLst>
        </pc:spChg>
        <pc:spChg chg="mod">
          <ac:chgData name="Pavel Loutocký" userId="45810d7c-c5bb-4314-8690-b3eafda1bbe4" providerId="ADAL" clId="{BF7113A5-73F7-4748-9097-8221F6FB0EB8}" dt="2021-02-18T14:35:35.151" v="880" actId="1076"/>
          <ac:spMkLst>
            <pc:docMk/>
            <pc:sldMk cId="949438653" sldId="636"/>
            <ac:spMk id="3" creationId="{00000000-0000-0000-0000-000000000000}"/>
          </ac:spMkLst>
        </pc:spChg>
        <pc:spChg chg="del">
          <ac:chgData name="Pavel Loutocký" userId="45810d7c-c5bb-4314-8690-b3eafda1bbe4" providerId="ADAL" clId="{BF7113A5-73F7-4748-9097-8221F6FB0EB8}" dt="2021-02-18T14:35:24.785" v="877" actId="478"/>
          <ac:spMkLst>
            <pc:docMk/>
            <pc:sldMk cId="949438653" sldId="636"/>
            <ac:spMk id="4" creationId="{BD486429-6CD5-4E02-9D70-730427E005D9}"/>
          </ac:spMkLst>
        </pc:spChg>
        <pc:spChg chg="add mod">
          <ac:chgData name="Pavel Loutocký" userId="45810d7c-c5bb-4314-8690-b3eafda1bbe4" providerId="ADAL" clId="{BF7113A5-73F7-4748-9097-8221F6FB0EB8}" dt="2021-02-18T14:35:30.802" v="879"/>
          <ac:spMkLst>
            <pc:docMk/>
            <pc:sldMk cId="949438653" sldId="636"/>
            <ac:spMk id="6" creationId="{E88A627D-0AEE-4193-B12C-BA2347394962}"/>
          </ac:spMkLst>
        </pc:spChg>
      </pc:sldChg>
      <pc:sldChg chg="addSp delSp modSp mod">
        <pc:chgData name="Pavel Loutocký" userId="45810d7c-c5bb-4314-8690-b3eafda1bbe4" providerId="ADAL" clId="{BF7113A5-73F7-4748-9097-8221F6FB0EB8}" dt="2021-02-18T14:36:13.785" v="895" actId="5793"/>
        <pc:sldMkLst>
          <pc:docMk/>
          <pc:sldMk cId="2108219658" sldId="637"/>
        </pc:sldMkLst>
        <pc:spChg chg="del">
          <ac:chgData name="Pavel Loutocký" userId="45810d7c-c5bb-4314-8690-b3eafda1bbe4" providerId="ADAL" clId="{BF7113A5-73F7-4748-9097-8221F6FB0EB8}" dt="2021-02-18T14:35:41.393" v="881" actId="478"/>
          <ac:spMkLst>
            <pc:docMk/>
            <pc:sldMk cId="2108219658" sldId="637"/>
            <ac:spMk id="2" creationId="{00000000-0000-0000-0000-000000000000}"/>
          </ac:spMkLst>
        </pc:spChg>
        <pc:spChg chg="mod">
          <ac:chgData name="Pavel Loutocký" userId="45810d7c-c5bb-4314-8690-b3eafda1bbe4" providerId="ADAL" clId="{BF7113A5-73F7-4748-9097-8221F6FB0EB8}" dt="2021-02-18T14:36:13.785" v="895" actId="5793"/>
          <ac:spMkLst>
            <pc:docMk/>
            <pc:sldMk cId="2108219658" sldId="637"/>
            <ac:spMk id="3" creationId="{00000000-0000-0000-0000-000000000000}"/>
          </ac:spMkLst>
        </pc:spChg>
        <pc:spChg chg="del">
          <ac:chgData name="Pavel Loutocký" userId="45810d7c-c5bb-4314-8690-b3eafda1bbe4" providerId="ADAL" clId="{BF7113A5-73F7-4748-9097-8221F6FB0EB8}" dt="2021-02-18T14:35:50.926" v="883" actId="478"/>
          <ac:spMkLst>
            <pc:docMk/>
            <pc:sldMk cId="2108219658" sldId="637"/>
            <ac:spMk id="4" creationId="{2A0CF1E9-5C91-42BE-97D4-ECECB9BCC5BD}"/>
          </ac:spMkLst>
        </pc:spChg>
        <pc:spChg chg="add mod">
          <ac:chgData name="Pavel Loutocký" userId="45810d7c-c5bb-4314-8690-b3eafda1bbe4" providerId="ADAL" clId="{BF7113A5-73F7-4748-9097-8221F6FB0EB8}" dt="2021-02-18T14:35:43.108" v="882"/>
          <ac:spMkLst>
            <pc:docMk/>
            <pc:sldMk cId="2108219658" sldId="637"/>
            <ac:spMk id="6" creationId="{BB7F1A78-150A-402C-8B89-1763EE36AD29}"/>
          </ac:spMkLst>
        </pc:spChg>
      </pc:sldChg>
      <pc:sldChg chg="addSp delSp modSp mod">
        <pc:chgData name="Pavel Loutocký" userId="45810d7c-c5bb-4314-8690-b3eafda1bbe4" providerId="ADAL" clId="{BF7113A5-73F7-4748-9097-8221F6FB0EB8}" dt="2021-02-18T14:36:40.726" v="903" actId="478"/>
        <pc:sldMkLst>
          <pc:docMk/>
          <pc:sldMk cId="2874470079" sldId="638"/>
        </pc:sldMkLst>
        <pc:spChg chg="del">
          <ac:chgData name="Pavel Loutocký" userId="45810d7c-c5bb-4314-8690-b3eafda1bbe4" providerId="ADAL" clId="{BF7113A5-73F7-4748-9097-8221F6FB0EB8}" dt="2021-02-18T14:36:33.259" v="901" actId="478"/>
          <ac:spMkLst>
            <pc:docMk/>
            <pc:sldMk cId="2874470079" sldId="638"/>
            <ac:spMk id="2" creationId="{00000000-0000-0000-0000-000000000000}"/>
          </ac:spMkLst>
        </pc:spChg>
        <pc:spChg chg="mod">
          <ac:chgData name="Pavel Loutocký" userId="45810d7c-c5bb-4314-8690-b3eafda1bbe4" providerId="ADAL" clId="{BF7113A5-73F7-4748-9097-8221F6FB0EB8}" dt="2021-02-18T14:36:25.929" v="900" actId="5793"/>
          <ac:spMkLst>
            <pc:docMk/>
            <pc:sldMk cId="2874470079" sldId="638"/>
            <ac:spMk id="3" creationId="{00000000-0000-0000-0000-000000000000}"/>
          </ac:spMkLst>
        </pc:spChg>
        <pc:spChg chg="del">
          <ac:chgData name="Pavel Loutocký" userId="45810d7c-c5bb-4314-8690-b3eafda1bbe4" providerId="ADAL" clId="{BF7113A5-73F7-4748-9097-8221F6FB0EB8}" dt="2021-02-18T14:36:40.726" v="903" actId="478"/>
          <ac:spMkLst>
            <pc:docMk/>
            <pc:sldMk cId="2874470079" sldId="638"/>
            <ac:spMk id="4" creationId="{7AD95B8F-510C-40DF-8520-BB586BE9C5E7}"/>
          </ac:spMkLst>
        </pc:spChg>
        <pc:spChg chg="add mod">
          <ac:chgData name="Pavel Loutocký" userId="45810d7c-c5bb-4314-8690-b3eafda1bbe4" providerId="ADAL" clId="{BF7113A5-73F7-4748-9097-8221F6FB0EB8}" dt="2021-02-18T14:36:34.844" v="902"/>
          <ac:spMkLst>
            <pc:docMk/>
            <pc:sldMk cId="2874470079" sldId="638"/>
            <ac:spMk id="6" creationId="{961B89D9-C2AE-41F2-874A-76DED9973BC6}"/>
          </ac:spMkLst>
        </pc:spChg>
      </pc:sldChg>
      <pc:sldChg chg="addSp delSp modSp mod">
        <pc:chgData name="Pavel Loutocký" userId="45810d7c-c5bb-4314-8690-b3eafda1bbe4" providerId="ADAL" clId="{BF7113A5-73F7-4748-9097-8221F6FB0EB8}" dt="2021-02-18T14:36:56.954" v="908" actId="27636"/>
        <pc:sldMkLst>
          <pc:docMk/>
          <pc:sldMk cId="3277696536" sldId="639"/>
        </pc:sldMkLst>
        <pc:spChg chg="del">
          <ac:chgData name="Pavel Loutocký" userId="45810d7c-c5bb-4314-8690-b3eafda1bbe4" providerId="ADAL" clId="{BF7113A5-73F7-4748-9097-8221F6FB0EB8}" dt="2021-02-18T14:36:49.416" v="905" actId="478"/>
          <ac:spMkLst>
            <pc:docMk/>
            <pc:sldMk cId="3277696536" sldId="639"/>
            <ac:spMk id="2" creationId="{00000000-0000-0000-0000-000000000000}"/>
          </ac:spMkLst>
        </pc:spChg>
        <pc:spChg chg="mod">
          <ac:chgData name="Pavel Loutocký" userId="45810d7c-c5bb-4314-8690-b3eafda1bbe4" providerId="ADAL" clId="{BF7113A5-73F7-4748-9097-8221F6FB0EB8}" dt="2021-02-18T14:36:56.954" v="908" actId="27636"/>
          <ac:spMkLst>
            <pc:docMk/>
            <pc:sldMk cId="3277696536" sldId="639"/>
            <ac:spMk id="3" creationId="{00000000-0000-0000-0000-000000000000}"/>
          </ac:spMkLst>
        </pc:spChg>
        <pc:spChg chg="del">
          <ac:chgData name="Pavel Loutocký" userId="45810d7c-c5bb-4314-8690-b3eafda1bbe4" providerId="ADAL" clId="{BF7113A5-73F7-4748-9097-8221F6FB0EB8}" dt="2021-02-18T14:36:46.359" v="904" actId="478"/>
          <ac:spMkLst>
            <pc:docMk/>
            <pc:sldMk cId="3277696536" sldId="639"/>
            <ac:spMk id="4" creationId="{7AD95B8F-510C-40DF-8520-BB586BE9C5E7}"/>
          </ac:spMkLst>
        </pc:spChg>
        <pc:spChg chg="add mod">
          <ac:chgData name="Pavel Loutocký" userId="45810d7c-c5bb-4314-8690-b3eafda1bbe4" providerId="ADAL" clId="{BF7113A5-73F7-4748-9097-8221F6FB0EB8}" dt="2021-02-18T14:36:50.747" v="906"/>
          <ac:spMkLst>
            <pc:docMk/>
            <pc:sldMk cId="3277696536" sldId="639"/>
            <ac:spMk id="6" creationId="{BF3C21F0-F294-401D-960E-7A80AB72A30C}"/>
          </ac:spMkLst>
        </pc:spChg>
      </pc:sldChg>
      <pc:sldChg chg="addSp delSp modSp mod">
        <pc:chgData name="Pavel Loutocký" userId="45810d7c-c5bb-4314-8690-b3eafda1bbe4" providerId="ADAL" clId="{BF7113A5-73F7-4748-9097-8221F6FB0EB8}" dt="2021-02-18T14:37:15.754" v="913" actId="27636"/>
        <pc:sldMkLst>
          <pc:docMk/>
          <pc:sldMk cId="1117751911" sldId="640"/>
        </pc:sldMkLst>
        <pc:spChg chg="del">
          <ac:chgData name="Pavel Loutocký" userId="45810d7c-c5bb-4314-8690-b3eafda1bbe4" providerId="ADAL" clId="{BF7113A5-73F7-4748-9097-8221F6FB0EB8}" dt="2021-02-18T14:37:07.386" v="909" actId="478"/>
          <ac:spMkLst>
            <pc:docMk/>
            <pc:sldMk cId="1117751911" sldId="640"/>
            <ac:spMk id="2" creationId="{00000000-0000-0000-0000-000000000000}"/>
          </ac:spMkLst>
        </pc:spChg>
        <pc:spChg chg="mod">
          <ac:chgData name="Pavel Loutocký" userId="45810d7c-c5bb-4314-8690-b3eafda1bbe4" providerId="ADAL" clId="{BF7113A5-73F7-4748-9097-8221F6FB0EB8}" dt="2021-02-18T14:37:15.754" v="913" actId="27636"/>
          <ac:spMkLst>
            <pc:docMk/>
            <pc:sldMk cId="1117751911" sldId="640"/>
            <ac:spMk id="3" creationId="{00000000-0000-0000-0000-000000000000}"/>
          </ac:spMkLst>
        </pc:spChg>
        <pc:spChg chg="del">
          <ac:chgData name="Pavel Loutocký" userId="45810d7c-c5bb-4314-8690-b3eafda1bbe4" providerId="ADAL" clId="{BF7113A5-73F7-4748-9097-8221F6FB0EB8}" dt="2021-02-18T14:37:12.067" v="911" actId="478"/>
          <ac:spMkLst>
            <pc:docMk/>
            <pc:sldMk cId="1117751911" sldId="640"/>
            <ac:spMk id="4" creationId="{7AD95B8F-510C-40DF-8520-BB586BE9C5E7}"/>
          </ac:spMkLst>
        </pc:spChg>
        <pc:spChg chg="add mod">
          <ac:chgData name="Pavel Loutocký" userId="45810d7c-c5bb-4314-8690-b3eafda1bbe4" providerId="ADAL" clId="{BF7113A5-73F7-4748-9097-8221F6FB0EB8}" dt="2021-02-18T14:37:09.005" v="910"/>
          <ac:spMkLst>
            <pc:docMk/>
            <pc:sldMk cId="1117751911" sldId="640"/>
            <ac:spMk id="6" creationId="{43F7824F-09E5-4BE1-9F0C-0C86B328E0F5}"/>
          </ac:spMkLst>
        </pc:spChg>
      </pc:sldChg>
      <pc:sldChg chg="addSp delSp modSp mod">
        <pc:chgData name="Pavel Loutocký" userId="45810d7c-c5bb-4314-8690-b3eafda1bbe4" providerId="ADAL" clId="{BF7113A5-73F7-4748-9097-8221F6FB0EB8}" dt="2021-02-18T14:37:29.282" v="918" actId="478"/>
        <pc:sldMkLst>
          <pc:docMk/>
          <pc:sldMk cId="4230131258" sldId="641"/>
        </pc:sldMkLst>
        <pc:spChg chg="del">
          <ac:chgData name="Pavel Loutocký" userId="45810d7c-c5bb-4314-8690-b3eafda1bbe4" providerId="ADAL" clId="{BF7113A5-73F7-4748-9097-8221F6FB0EB8}" dt="2021-02-18T14:37:21.129" v="914" actId="478"/>
          <ac:spMkLst>
            <pc:docMk/>
            <pc:sldMk cId="4230131258" sldId="641"/>
            <ac:spMk id="2" creationId="{00000000-0000-0000-0000-000000000000}"/>
          </ac:spMkLst>
        </pc:spChg>
        <pc:spChg chg="mod">
          <ac:chgData name="Pavel Loutocký" userId="45810d7c-c5bb-4314-8690-b3eafda1bbe4" providerId="ADAL" clId="{BF7113A5-73F7-4748-9097-8221F6FB0EB8}" dt="2021-02-18T14:37:26.423" v="917" actId="27636"/>
          <ac:spMkLst>
            <pc:docMk/>
            <pc:sldMk cId="4230131258" sldId="641"/>
            <ac:spMk id="3" creationId="{00000000-0000-0000-0000-000000000000}"/>
          </ac:spMkLst>
        </pc:spChg>
        <pc:spChg chg="del">
          <ac:chgData name="Pavel Loutocký" userId="45810d7c-c5bb-4314-8690-b3eafda1bbe4" providerId="ADAL" clId="{BF7113A5-73F7-4748-9097-8221F6FB0EB8}" dt="2021-02-18T14:37:29.282" v="918" actId="478"/>
          <ac:spMkLst>
            <pc:docMk/>
            <pc:sldMk cId="4230131258" sldId="641"/>
            <ac:spMk id="4" creationId="{7AD95B8F-510C-40DF-8520-BB586BE9C5E7}"/>
          </ac:spMkLst>
        </pc:spChg>
        <pc:spChg chg="add mod">
          <ac:chgData name="Pavel Loutocký" userId="45810d7c-c5bb-4314-8690-b3eafda1bbe4" providerId="ADAL" clId="{BF7113A5-73F7-4748-9097-8221F6FB0EB8}" dt="2021-02-18T14:37:23.377" v="915"/>
          <ac:spMkLst>
            <pc:docMk/>
            <pc:sldMk cId="4230131258" sldId="641"/>
            <ac:spMk id="6" creationId="{584FD858-9DEF-40BC-8006-CC0A18725BC9}"/>
          </ac:spMkLst>
        </pc:spChg>
      </pc:sldChg>
      <pc:sldChg chg="addSp delSp modSp mod">
        <pc:chgData name="Pavel Loutocký" userId="45810d7c-c5bb-4314-8690-b3eafda1bbe4" providerId="ADAL" clId="{BF7113A5-73F7-4748-9097-8221F6FB0EB8}" dt="2021-02-18T14:37:53.160" v="923" actId="478"/>
        <pc:sldMkLst>
          <pc:docMk/>
          <pc:sldMk cId="2610573517" sldId="642"/>
        </pc:sldMkLst>
        <pc:spChg chg="del">
          <ac:chgData name="Pavel Loutocký" userId="45810d7c-c5bb-4314-8690-b3eafda1bbe4" providerId="ADAL" clId="{BF7113A5-73F7-4748-9097-8221F6FB0EB8}" dt="2021-02-18T14:37:48.044" v="921" actId="478"/>
          <ac:spMkLst>
            <pc:docMk/>
            <pc:sldMk cId="2610573517" sldId="642"/>
            <ac:spMk id="2" creationId="{00000000-0000-0000-0000-000000000000}"/>
          </ac:spMkLst>
        </pc:spChg>
        <pc:spChg chg="mod">
          <ac:chgData name="Pavel Loutocký" userId="45810d7c-c5bb-4314-8690-b3eafda1bbe4" providerId="ADAL" clId="{BF7113A5-73F7-4748-9097-8221F6FB0EB8}" dt="2021-02-18T14:37:44.442" v="920" actId="27636"/>
          <ac:spMkLst>
            <pc:docMk/>
            <pc:sldMk cId="2610573517" sldId="642"/>
            <ac:spMk id="3" creationId="{00000000-0000-0000-0000-000000000000}"/>
          </ac:spMkLst>
        </pc:spChg>
        <pc:spChg chg="del">
          <ac:chgData name="Pavel Loutocký" userId="45810d7c-c5bb-4314-8690-b3eafda1bbe4" providerId="ADAL" clId="{BF7113A5-73F7-4748-9097-8221F6FB0EB8}" dt="2021-02-18T14:37:53.160" v="923" actId="478"/>
          <ac:spMkLst>
            <pc:docMk/>
            <pc:sldMk cId="2610573517" sldId="642"/>
            <ac:spMk id="4" creationId="{7AD95B8F-510C-40DF-8520-BB586BE9C5E7}"/>
          </ac:spMkLst>
        </pc:spChg>
        <pc:spChg chg="add mod">
          <ac:chgData name="Pavel Loutocký" userId="45810d7c-c5bb-4314-8690-b3eafda1bbe4" providerId="ADAL" clId="{BF7113A5-73F7-4748-9097-8221F6FB0EB8}" dt="2021-02-18T14:37:49.539" v="922"/>
          <ac:spMkLst>
            <pc:docMk/>
            <pc:sldMk cId="2610573517" sldId="642"/>
            <ac:spMk id="6" creationId="{83FA5C50-387E-4AA5-96DB-754F7A49FF75}"/>
          </ac:spMkLst>
        </pc:spChg>
      </pc:sldChg>
      <pc:sldChg chg="addSp delSp modSp mod">
        <pc:chgData name="Pavel Loutocký" userId="45810d7c-c5bb-4314-8690-b3eafda1bbe4" providerId="ADAL" clId="{BF7113A5-73F7-4748-9097-8221F6FB0EB8}" dt="2021-02-18T14:41:09.664" v="1005"/>
        <pc:sldMkLst>
          <pc:docMk/>
          <pc:sldMk cId="2476483388" sldId="643"/>
        </pc:sldMkLst>
        <pc:spChg chg="del">
          <ac:chgData name="Pavel Loutocký" userId="45810d7c-c5bb-4314-8690-b3eafda1bbe4" providerId="ADAL" clId="{BF7113A5-73F7-4748-9097-8221F6FB0EB8}" dt="2021-02-18T14:41:08.360" v="1004" actId="478"/>
          <ac:spMkLst>
            <pc:docMk/>
            <pc:sldMk cId="2476483388" sldId="643"/>
            <ac:spMk id="2" creationId="{00000000-0000-0000-0000-000000000000}"/>
          </ac:spMkLst>
        </pc:spChg>
        <pc:spChg chg="mod">
          <ac:chgData name="Pavel Loutocký" userId="45810d7c-c5bb-4314-8690-b3eafda1bbe4" providerId="ADAL" clId="{BF7113A5-73F7-4748-9097-8221F6FB0EB8}" dt="2021-02-18T14:40:31.012" v="1001" actId="14100"/>
          <ac:spMkLst>
            <pc:docMk/>
            <pc:sldMk cId="2476483388" sldId="643"/>
            <ac:spMk id="3" creationId="{00000000-0000-0000-0000-000000000000}"/>
          </ac:spMkLst>
        </pc:spChg>
        <pc:spChg chg="del">
          <ac:chgData name="Pavel Loutocký" userId="45810d7c-c5bb-4314-8690-b3eafda1bbe4" providerId="ADAL" clId="{BF7113A5-73F7-4748-9097-8221F6FB0EB8}" dt="2021-02-18T14:40:34.094" v="1002" actId="478"/>
          <ac:spMkLst>
            <pc:docMk/>
            <pc:sldMk cId="2476483388" sldId="643"/>
            <ac:spMk id="4" creationId="{7AD95B8F-510C-40DF-8520-BB586BE9C5E7}"/>
          </ac:spMkLst>
        </pc:spChg>
        <pc:spChg chg="add mod">
          <ac:chgData name="Pavel Loutocký" userId="45810d7c-c5bb-4314-8690-b3eafda1bbe4" providerId="ADAL" clId="{BF7113A5-73F7-4748-9097-8221F6FB0EB8}" dt="2021-02-18T14:41:09.664" v="1005"/>
          <ac:spMkLst>
            <pc:docMk/>
            <pc:sldMk cId="2476483388" sldId="643"/>
            <ac:spMk id="6" creationId="{CEC9FBB7-945B-4939-80A4-E2701E1F5A5F}"/>
          </ac:spMkLst>
        </pc:spChg>
      </pc:sldChg>
      <pc:sldChg chg="addSp delSp modSp mod">
        <pc:chgData name="Pavel Loutocký" userId="45810d7c-c5bb-4314-8690-b3eafda1bbe4" providerId="ADAL" clId="{BF7113A5-73F7-4748-9097-8221F6FB0EB8}" dt="2021-02-23T09:16:47.645" v="3261" actId="948"/>
        <pc:sldMkLst>
          <pc:docMk/>
          <pc:sldMk cId="1884561927" sldId="644"/>
        </pc:sldMkLst>
        <pc:spChg chg="del mod">
          <ac:chgData name="Pavel Loutocký" userId="45810d7c-c5bb-4314-8690-b3eafda1bbe4" providerId="ADAL" clId="{BF7113A5-73F7-4748-9097-8221F6FB0EB8}" dt="2021-02-17T14:04:34.628" v="409" actId="478"/>
          <ac:spMkLst>
            <pc:docMk/>
            <pc:sldMk cId="1884561927" sldId="644"/>
            <ac:spMk id="5" creationId="{00000000-0000-0000-0000-000000000000}"/>
          </ac:spMkLst>
        </pc:spChg>
        <pc:spChg chg="mod">
          <ac:chgData name="Pavel Loutocký" userId="45810d7c-c5bb-4314-8690-b3eafda1bbe4" providerId="ADAL" clId="{BF7113A5-73F7-4748-9097-8221F6FB0EB8}" dt="2021-02-23T09:16:47.645" v="3261" actId="948"/>
          <ac:spMkLst>
            <pc:docMk/>
            <pc:sldMk cId="1884561927" sldId="644"/>
            <ac:spMk id="6" creationId="{00000000-0000-0000-0000-000000000000}"/>
          </ac:spMkLst>
        </pc:spChg>
        <pc:spChg chg="add mod">
          <ac:chgData name="Pavel Loutocký" userId="45810d7c-c5bb-4314-8690-b3eafda1bbe4" providerId="ADAL" clId="{BF7113A5-73F7-4748-9097-8221F6FB0EB8}" dt="2021-02-17T14:04:40.073" v="416" actId="20577"/>
          <ac:spMkLst>
            <pc:docMk/>
            <pc:sldMk cId="1884561927" sldId="644"/>
            <ac:spMk id="7" creationId="{E093DA6F-41BD-41B8-80F3-A4CF70CDD6D6}"/>
          </ac:spMkLst>
        </pc:spChg>
      </pc:sldChg>
      <pc:sldChg chg="delSp modSp mod">
        <pc:chgData name="Pavel Loutocký" userId="45810d7c-c5bb-4314-8690-b3eafda1bbe4" providerId="ADAL" clId="{BF7113A5-73F7-4748-9097-8221F6FB0EB8}" dt="2021-02-17T14:05:46.696" v="426" actId="478"/>
        <pc:sldMkLst>
          <pc:docMk/>
          <pc:sldMk cId="4231484003" sldId="645"/>
        </pc:sldMkLst>
        <pc:spChg chg="del mod">
          <ac:chgData name="Pavel Loutocký" userId="45810d7c-c5bb-4314-8690-b3eafda1bbe4" providerId="ADAL" clId="{BF7113A5-73F7-4748-9097-8221F6FB0EB8}" dt="2021-02-17T14:05:46.696" v="426" actId="478"/>
          <ac:spMkLst>
            <pc:docMk/>
            <pc:sldMk cId="4231484003" sldId="645"/>
            <ac:spMk id="2" creationId="{D3DFB809-5C68-4043-A1CC-15150782879B}"/>
          </ac:spMkLst>
        </pc:spChg>
      </pc:sldChg>
      <pc:sldChg chg="delSp modSp mod">
        <pc:chgData name="Pavel Loutocký" userId="45810d7c-c5bb-4314-8690-b3eafda1bbe4" providerId="ADAL" clId="{BF7113A5-73F7-4748-9097-8221F6FB0EB8}" dt="2021-02-17T14:05:20.197" v="423" actId="1076"/>
        <pc:sldMkLst>
          <pc:docMk/>
          <pc:sldMk cId="3254339654" sldId="646"/>
        </pc:sldMkLst>
        <pc:spChg chg="del">
          <ac:chgData name="Pavel Loutocký" userId="45810d7c-c5bb-4314-8690-b3eafda1bbe4" providerId="ADAL" clId="{BF7113A5-73F7-4748-9097-8221F6FB0EB8}" dt="2021-02-17T14:05:07.680" v="419" actId="478"/>
          <ac:spMkLst>
            <pc:docMk/>
            <pc:sldMk cId="3254339654" sldId="646"/>
            <ac:spMk id="3" creationId="{2011CAE6-56F2-422A-93F3-412AA94A699E}"/>
          </ac:spMkLst>
        </pc:spChg>
        <pc:spChg chg="mod">
          <ac:chgData name="Pavel Loutocký" userId="45810d7c-c5bb-4314-8690-b3eafda1bbe4" providerId="ADAL" clId="{BF7113A5-73F7-4748-9097-8221F6FB0EB8}" dt="2021-02-17T14:05:18.543" v="422" actId="1076"/>
          <ac:spMkLst>
            <pc:docMk/>
            <pc:sldMk cId="3254339654" sldId="646"/>
            <ac:spMk id="5" creationId="{00000000-0000-0000-0000-000000000000}"/>
          </ac:spMkLst>
        </pc:spChg>
        <pc:picChg chg="mod">
          <ac:chgData name="Pavel Loutocký" userId="45810d7c-c5bb-4314-8690-b3eafda1bbe4" providerId="ADAL" clId="{BF7113A5-73F7-4748-9097-8221F6FB0EB8}" dt="2021-02-17T14:05:20.197" v="423" actId="1076"/>
          <ac:picMkLst>
            <pc:docMk/>
            <pc:sldMk cId="3254339654" sldId="646"/>
            <ac:picMk id="2" creationId="{00000000-0000-0000-0000-000000000000}"/>
          </ac:picMkLst>
        </pc:picChg>
      </pc:sldChg>
      <pc:sldChg chg="delSp modSp mod">
        <pc:chgData name="Pavel Loutocký" userId="45810d7c-c5bb-4314-8690-b3eafda1bbe4" providerId="ADAL" clId="{BF7113A5-73F7-4748-9097-8221F6FB0EB8}" dt="2021-02-17T14:05:40.694" v="425" actId="478"/>
        <pc:sldMkLst>
          <pc:docMk/>
          <pc:sldMk cId="606061519" sldId="647"/>
        </pc:sldMkLst>
        <pc:spChg chg="del mod">
          <ac:chgData name="Pavel Loutocký" userId="45810d7c-c5bb-4314-8690-b3eafda1bbe4" providerId="ADAL" clId="{BF7113A5-73F7-4748-9097-8221F6FB0EB8}" dt="2021-02-17T14:05:40.694" v="425" actId="478"/>
          <ac:spMkLst>
            <pc:docMk/>
            <pc:sldMk cId="606061519" sldId="647"/>
            <ac:spMk id="2" creationId="{F302D299-7873-4B95-A295-76F0A58C22FF}"/>
          </ac:spMkLst>
        </pc:spChg>
      </pc:sldChg>
      <pc:sldChg chg="addSp delSp modSp mod">
        <pc:chgData name="Pavel Loutocký" userId="45810d7c-c5bb-4314-8690-b3eafda1bbe4" providerId="ADAL" clId="{BF7113A5-73F7-4748-9097-8221F6FB0EB8}" dt="2021-02-17T14:08:43.031" v="444" actId="1076"/>
        <pc:sldMkLst>
          <pc:docMk/>
          <pc:sldMk cId="970244016" sldId="648"/>
        </pc:sldMkLst>
        <pc:spChg chg="del">
          <ac:chgData name="Pavel Loutocký" userId="45810d7c-c5bb-4314-8690-b3eafda1bbe4" providerId="ADAL" clId="{BF7113A5-73F7-4748-9097-8221F6FB0EB8}" dt="2021-02-17T14:07:42.722" v="435" actId="478"/>
          <ac:spMkLst>
            <pc:docMk/>
            <pc:sldMk cId="970244016" sldId="648"/>
            <ac:spMk id="2" creationId="{56D4B0D8-0797-45F1-910F-213A9335BAB8}"/>
          </ac:spMkLst>
        </pc:spChg>
        <pc:spChg chg="add mod">
          <ac:chgData name="Pavel Loutocký" userId="45810d7c-c5bb-4314-8690-b3eafda1bbe4" providerId="ADAL" clId="{BF7113A5-73F7-4748-9097-8221F6FB0EB8}" dt="2021-02-17T14:08:36.718" v="442"/>
          <ac:spMkLst>
            <pc:docMk/>
            <pc:sldMk cId="970244016" sldId="648"/>
            <ac:spMk id="4" creationId="{9875FA0F-3074-4A28-A1FF-E251539EDE28}"/>
          </ac:spMkLst>
        </pc:spChg>
        <pc:spChg chg="del">
          <ac:chgData name="Pavel Loutocký" userId="45810d7c-c5bb-4314-8690-b3eafda1bbe4" providerId="ADAL" clId="{BF7113A5-73F7-4748-9097-8221F6FB0EB8}" dt="2021-02-17T14:08:35.273" v="441" actId="478"/>
          <ac:spMkLst>
            <pc:docMk/>
            <pc:sldMk cId="970244016" sldId="648"/>
            <ac:spMk id="12290" creationId="{00000000-0000-0000-0000-000000000000}"/>
          </ac:spMkLst>
        </pc:spChg>
        <pc:spChg chg="mod">
          <ac:chgData name="Pavel Loutocký" userId="45810d7c-c5bb-4314-8690-b3eafda1bbe4" providerId="ADAL" clId="{BF7113A5-73F7-4748-9097-8221F6FB0EB8}" dt="2021-02-17T14:08:43.031" v="444" actId="1076"/>
          <ac:spMkLst>
            <pc:docMk/>
            <pc:sldMk cId="970244016" sldId="648"/>
            <ac:spMk id="12291" creationId="{00000000-0000-0000-0000-000000000000}"/>
          </ac:spMkLst>
        </pc:spChg>
      </pc:sldChg>
      <pc:sldChg chg="addSp delSp modSp mod">
        <pc:chgData name="Pavel Loutocký" userId="45810d7c-c5bb-4314-8690-b3eafda1bbe4" providerId="ADAL" clId="{BF7113A5-73F7-4748-9097-8221F6FB0EB8}" dt="2021-02-17T14:09:00.710" v="452" actId="27636"/>
        <pc:sldMkLst>
          <pc:docMk/>
          <pc:sldMk cId="3406540950" sldId="649"/>
        </pc:sldMkLst>
        <pc:spChg chg="del">
          <ac:chgData name="Pavel Loutocký" userId="45810d7c-c5bb-4314-8690-b3eafda1bbe4" providerId="ADAL" clId="{BF7113A5-73F7-4748-9097-8221F6FB0EB8}" dt="2021-02-17T14:07:47.562" v="436" actId="478"/>
          <ac:spMkLst>
            <pc:docMk/>
            <pc:sldMk cId="3406540950" sldId="649"/>
            <ac:spMk id="2" creationId="{B74BF092-0B36-46DA-AC59-D08A0A947F9C}"/>
          </ac:spMkLst>
        </pc:spChg>
        <pc:spChg chg="add mod">
          <ac:chgData name="Pavel Loutocký" userId="45810d7c-c5bb-4314-8690-b3eafda1bbe4" providerId="ADAL" clId="{BF7113A5-73F7-4748-9097-8221F6FB0EB8}" dt="2021-02-17T14:08:51.194" v="448"/>
          <ac:spMkLst>
            <pc:docMk/>
            <pc:sldMk cId="3406540950" sldId="649"/>
            <ac:spMk id="4" creationId="{E493CAB2-57ED-44B3-BBB1-382D211B5FE1}"/>
          </ac:spMkLst>
        </pc:spChg>
        <pc:spChg chg="del mod">
          <ac:chgData name="Pavel Loutocký" userId="45810d7c-c5bb-4314-8690-b3eafda1bbe4" providerId="ADAL" clId="{BF7113A5-73F7-4748-9097-8221F6FB0EB8}" dt="2021-02-17T14:08:49.698" v="447" actId="478"/>
          <ac:spMkLst>
            <pc:docMk/>
            <pc:sldMk cId="3406540950" sldId="649"/>
            <ac:spMk id="12290" creationId="{00000000-0000-0000-0000-000000000000}"/>
          </ac:spMkLst>
        </pc:spChg>
        <pc:spChg chg="mod">
          <ac:chgData name="Pavel Loutocký" userId="45810d7c-c5bb-4314-8690-b3eafda1bbe4" providerId="ADAL" clId="{BF7113A5-73F7-4748-9097-8221F6FB0EB8}" dt="2021-02-17T14:09:00.710" v="452" actId="27636"/>
          <ac:spMkLst>
            <pc:docMk/>
            <pc:sldMk cId="3406540950" sldId="649"/>
            <ac:spMk id="12291" creationId="{00000000-0000-0000-0000-000000000000}"/>
          </ac:spMkLst>
        </pc:spChg>
      </pc:sldChg>
      <pc:sldChg chg="addSp delSp modSp mod">
        <pc:chgData name="Pavel Loutocký" userId="45810d7c-c5bb-4314-8690-b3eafda1bbe4" providerId="ADAL" clId="{BF7113A5-73F7-4748-9097-8221F6FB0EB8}" dt="2021-02-17T14:09:29.497" v="461"/>
        <pc:sldMkLst>
          <pc:docMk/>
          <pc:sldMk cId="2615664394" sldId="650"/>
        </pc:sldMkLst>
        <pc:spChg chg="del">
          <ac:chgData name="Pavel Loutocký" userId="45810d7c-c5bb-4314-8690-b3eafda1bbe4" providerId="ADAL" clId="{BF7113A5-73F7-4748-9097-8221F6FB0EB8}" dt="2021-02-17T14:08:05.322" v="438" actId="478"/>
          <ac:spMkLst>
            <pc:docMk/>
            <pc:sldMk cId="2615664394" sldId="650"/>
            <ac:spMk id="2" creationId="{0FCA7D20-F282-4979-9EC4-D034D8693C49}"/>
          </ac:spMkLst>
        </pc:spChg>
        <pc:spChg chg="add mod">
          <ac:chgData name="Pavel Loutocký" userId="45810d7c-c5bb-4314-8690-b3eafda1bbe4" providerId="ADAL" clId="{BF7113A5-73F7-4748-9097-8221F6FB0EB8}" dt="2021-02-17T14:09:29.497" v="461"/>
          <ac:spMkLst>
            <pc:docMk/>
            <pc:sldMk cId="2615664394" sldId="650"/>
            <ac:spMk id="5" creationId="{8D079FDB-1E97-49E8-B2D5-361156353FE3}"/>
          </ac:spMkLst>
        </pc:spChg>
        <pc:spChg chg="del">
          <ac:chgData name="Pavel Loutocký" userId="45810d7c-c5bb-4314-8690-b3eafda1bbe4" providerId="ADAL" clId="{BF7113A5-73F7-4748-9097-8221F6FB0EB8}" dt="2021-02-17T14:09:28.185" v="460" actId="478"/>
          <ac:spMkLst>
            <pc:docMk/>
            <pc:sldMk cId="2615664394" sldId="650"/>
            <ac:spMk id="12290" creationId="{00000000-0000-0000-0000-000000000000}"/>
          </ac:spMkLst>
        </pc:spChg>
      </pc:sldChg>
      <pc:sldChg chg="addSp delSp modSp mod">
        <pc:chgData name="Pavel Loutocký" userId="45810d7c-c5bb-4314-8690-b3eafda1bbe4" providerId="ADAL" clId="{BF7113A5-73F7-4748-9097-8221F6FB0EB8}" dt="2021-02-17T14:12:29.862" v="474" actId="20577"/>
        <pc:sldMkLst>
          <pc:docMk/>
          <pc:sldMk cId="2814139677" sldId="651"/>
        </pc:sldMkLst>
        <pc:spChg chg="del">
          <ac:chgData name="Pavel Loutocký" userId="45810d7c-c5bb-4314-8690-b3eafda1bbe4" providerId="ADAL" clId="{BF7113A5-73F7-4748-9097-8221F6FB0EB8}" dt="2021-02-17T14:10:18.417" v="471" actId="478"/>
          <ac:spMkLst>
            <pc:docMk/>
            <pc:sldMk cId="2814139677" sldId="651"/>
            <ac:spMk id="2" creationId="{867EB4C4-A89D-41B8-ABB7-0D3F51BAF193}"/>
          </ac:spMkLst>
        </pc:spChg>
        <pc:spChg chg="add mod">
          <ac:chgData name="Pavel Loutocký" userId="45810d7c-c5bb-4314-8690-b3eafda1bbe4" providerId="ADAL" clId="{BF7113A5-73F7-4748-9097-8221F6FB0EB8}" dt="2021-02-17T14:10:00.565" v="466"/>
          <ac:spMkLst>
            <pc:docMk/>
            <pc:sldMk cId="2814139677" sldId="651"/>
            <ac:spMk id="4" creationId="{33731CCB-8856-4FB2-9715-D2F5042460BE}"/>
          </ac:spMkLst>
        </pc:spChg>
        <pc:spChg chg="mod">
          <ac:chgData name="Pavel Loutocký" userId="45810d7c-c5bb-4314-8690-b3eafda1bbe4" providerId="ADAL" clId="{BF7113A5-73F7-4748-9097-8221F6FB0EB8}" dt="2021-02-17T14:12:29.862" v="474" actId="20577"/>
          <ac:spMkLst>
            <pc:docMk/>
            <pc:sldMk cId="2814139677" sldId="651"/>
            <ac:spMk id="5" creationId="{95DDCCA2-8B4D-4E14-8D47-766A1618A6C4}"/>
          </ac:spMkLst>
        </pc:spChg>
        <pc:spChg chg="del">
          <ac:chgData name="Pavel Loutocký" userId="45810d7c-c5bb-4314-8690-b3eafda1bbe4" providerId="ADAL" clId="{BF7113A5-73F7-4748-9097-8221F6FB0EB8}" dt="2021-02-17T14:09:58.759" v="465" actId="478"/>
          <ac:spMkLst>
            <pc:docMk/>
            <pc:sldMk cId="2814139677" sldId="651"/>
            <ac:spMk id="12290" creationId="{00000000-0000-0000-0000-000000000000}"/>
          </ac:spMkLst>
        </pc:spChg>
      </pc:sldChg>
      <pc:sldChg chg="delSp modSp mod">
        <pc:chgData name="Pavel Loutocký" userId="45810d7c-c5bb-4314-8690-b3eafda1bbe4" providerId="ADAL" clId="{BF7113A5-73F7-4748-9097-8221F6FB0EB8}" dt="2021-02-17T14:12:49.266" v="476" actId="27636"/>
        <pc:sldMkLst>
          <pc:docMk/>
          <pc:sldMk cId="943719100" sldId="652"/>
        </pc:sldMkLst>
        <pc:spChg chg="del">
          <ac:chgData name="Pavel Loutocký" userId="45810d7c-c5bb-4314-8690-b3eafda1bbe4" providerId="ADAL" clId="{BF7113A5-73F7-4748-9097-8221F6FB0EB8}" dt="2021-02-17T14:10:22.531" v="472" actId="478"/>
          <ac:spMkLst>
            <pc:docMk/>
            <pc:sldMk cId="943719100" sldId="652"/>
            <ac:spMk id="2" creationId="{94D93E21-5DC3-49DE-8984-02C015BA8776}"/>
          </ac:spMkLst>
        </pc:spChg>
        <pc:spChg chg="mod">
          <ac:chgData name="Pavel Loutocký" userId="45810d7c-c5bb-4314-8690-b3eafda1bbe4" providerId="ADAL" clId="{BF7113A5-73F7-4748-9097-8221F6FB0EB8}" dt="2021-02-17T14:10:09.079" v="468" actId="20577"/>
          <ac:spMkLst>
            <pc:docMk/>
            <pc:sldMk cId="943719100" sldId="652"/>
            <ac:spMk id="12290" creationId="{00000000-0000-0000-0000-000000000000}"/>
          </ac:spMkLst>
        </pc:spChg>
        <pc:spChg chg="mod">
          <ac:chgData name="Pavel Loutocký" userId="45810d7c-c5bb-4314-8690-b3eafda1bbe4" providerId="ADAL" clId="{BF7113A5-73F7-4748-9097-8221F6FB0EB8}" dt="2021-02-17T14:12:49.266" v="476" actId="27636"/>
          <ac:spMkLst>
            <pc:docMk/>
            <pc:sldMk cId="943719100" sldId="652"/>
            <ac:spMk id="12291" creationId="{00000000-0000-0000-0000-000000000000}"/>
          </ac:spMkLst>
        </pc:spChg>
      </pc:sldChg>
      <pc:sldChg chg="delSp modSp mod">
        <pc:chgData name="Pavel Loutocký" userId="45810d7c-c5bb-4314-8690-b3eafda1bbe4" providerId="ADAL" clId="{BF7113A5-73F7-4748-9097-8221F6FB0EB8}" dt="2021-02-23T09:17:19.186" v="3264" actId="20577"/>
        <pc:sldMkLst>
          <pc:docMk/>
          <pc:sldMk cId="3332302692" sldId="653"/>
        </pc:sldMkLst>
        <pc:spChg chg="del">
          <ac:chgData name="Pavel Loutocký" userId="45810d7c-c5bb-4314-8690-b3eafda1bbe4" providerId="ADAL" clId="{BF7113A5-73F7-4748-9097-8221F6FB0EB8}" dt="2021-02-17T14:13:14.321" v="481" actId="478"/>
          <ac:spMkLst>
            <pc:docMk/>
            <pc:sldMk cId="3332302692" sldId="653"/>
            <ac:spMk id="2" creationId="{9821DC3F-5DCB-44CB-9478-E7184DC68655}"/>
          </ac:spMkLst>
        </pc:spChg>
        <pc:spChg chg="mod">
          <ac:chgData name="Pavel Loutocký" userId="45810d7c-c5bb-4314-8690-b3eafda1bbe4" providerId="ADAL" clId="{BF7113A5-73F7-4748-9097-8221F6FB0EB8}" dt="2021-02-23T09:17:19.186" v="3264" actId="20577"/>
          <ac:spMkLst>
            <pc:docMk/>
            <pc:sldMk cId="3332302692" sldId="653"/>
            <ac:spMk id="6" creationId="{983B0B88-6FF4-433C-83A0-903D2246AD71}"/>
          </ac:spMkLst>
        </pc:spChg>
      </pc:sldChg>
      <pc:sldChg chg="addSp delSp modSp mod">
        <pc:chgData name="Pavel Loutocký" userId="45810d7c-c5bb-4314-8690-b3eafda1bbe4" providerId="ADAL" clId="{BF7113A5-73F7-4748-9097-8221F6FB0EB8}" dt="2021-02-17T14:14:49.481" v="525" actId="478"/>
        <pc:sldMkLst>
          <pc:docMk/>
          <pc:sldMk cId="3102668047" sldId="654"/>
        </pc:sldMkLst>
        <pc:spChg chg="del">
          <ac:chgData name="Pavel Loutocký" userId="45810d7c-c5bb-4314-8690-b3eafda1bbe4" providerId="ADAL" clId="{BF7113A5-73F7-4748-9097-8221F6FB0EB8}" dt="2021-02-17T14:14:49.481" v="525" actId="478"/>
          <ac:spMkLst>
            <pc:docMk/>
            <pc:sldMk cId="3102668047" sldId="654"/>
            <ac:spMk id="2" creationId="{1990053F-26D6-4CB9-BF85-3204E3E5B54F}"/>
          </ac:spMkLst>
        </pc:spChg>
        <pc:spChg chg="add mod">
          <ac:chgData name="Pavel Loutocký" userId="45810d7c-c5bb-4314-8690-b3eafda1bbe4" providerId="ADAL" clId="{BF7113A5-73F7-4748-9097-8221F6FB0EB8}" dt="2021-02-17T14:14:39.482" v="522"/>
          <ac:spMkLst>
            <pc:docMk/>
            <pc:sldMk cId="3102668047" sldId="654"/>
            <ac:spMk id="4" creationId="{CAFA4BA6-4BEF-43EC-A85C-22995EEB22E5}"/>
          </ac:spMkLst>
        </pc:spChg>
        <pc:spChg chg="del">
          <ac:chgData name="Pavel Loutocký" userId="45810d7c-c5bb-4314-8690-b3eafda1bbe4" providerId="ADAL" clId="{BF7113A5-73F7-4748-9097-8221F6FB0EB8}" dt="2021-02-17T14:14:38.160" v="521" actId="478"/>
          <ac:spMkLst>
            <pc:docMk/>
            <pc:sldMk cId="3102668047" sldId="654"/>
            <ac:spMk id="73" creationId="{00000000-0000-0000-0000-000000000000}"/>
          </ac:spMkLst>
        </pc:spChg>
        <pc:spChg chg="mod">
          <ac:chgData name="Pavel Loutocký" userId="45810d7c-c5bb-4314-8690-b3eafda1bbe4" providerId="ADAL" clId="{BF7113A5-73F7-4748-9097-8221F6FB0EB8}" dt="2021-02-17T14:14:46.242" v="524" actId="1076"/>
          <ac:spMkLst>
            <pc:docMk/>
            <pc:sldMk cId="3102668047" sldId="654"/>
            <ac:spMk id="74" creationId="{00000000-0000-0000-0000-000000000000}"/>
          </ac:spMkLst>
        </pc:spChg>
      </pc:sldChg>
      <pc:sldChg chg="addSp delSp modSp mod">
        <pc:chgData name="Pavel Loutocký" userId="45810d7c-c5bb-4314-8690-b3eafda1bbe4" providerId="ADAL" clId="{BF7113A5-73F7-4748-9097-8221F6FB0EB8}" dt="2021-02-17T14:15:40.645" v="537" actId="14100"/>
        <pc:sldMkLst>
          <pc:docMk/>
          <pc:sldMk cId="468588492" sldId="655"/>
        </pc:sldMkLst>
        <pc:spChg chg="del">
          <ac:chgData name="Pavel Loutocký" userId="45810d7c-c5bb-4314-8690-b3eafda1bbe4" providerId="ADAL" clId="{BF7113A5-73F7-4748-9097-8221F6FB0EB8}" dt="2021-02-17T14:14:54.643" v="526" actId="478"/>
          <ac:spMkLst>
            <pc:docMk/>
            <pc:sldMk cId="468588492" sldId="655"/>
            <ac:spMk id="2" creationId="{9F7C1E9F-874A-4BA2-A62A-8A4782A30377}"/>
          </ac:spMkLst>
        </pc:spChg>
        <pc:spChg chg="add mod">
          <ac:chgData name="Pavel Loutocký" userId="45810d7c-c5bb-4314-8690-b3eafda1bbe4" providerId="ADAL" clId="{BF7113A5-73F7-4748-9097-8221F6FB0EB8}" dt="2021-02-17T14:15:34.278" v="535"/>
          <ac:spMkLst>
            <pc:docMk/>
            <pc:sldMk cId="468588492" sldId="655"/>
            <ac:spMk id="4" creationId="{AB53C811-F9FA-4168-8332-27EFD8FEE544}"/>
          </ac:spMkLst>
        </pc:spChg>
        <pc:spChg chg="mod">
          <ac:chgData name="Pavel Loutocký" userId="45810d7c-c5bb-4314-8690-b3eafda1bbe4" providerId="ADAL" clId="{BF7113A5-73F7-4748-9097-8221F6FB0EB8}" dt="2021-02-17T14:15:40.645" v="537" actId="14100"/>
          <ac:spMkLst>
            <pc:docMk/>
            <pc:sldMk cId="468588492" sldId="655"/>
            <ac:spMk id="5" creationId="{00000000-0000-0000-0000-000000000000}"/>
          </ac:spMkLst>
        </pc:spChg>
        <pc:spChg chg="del">
          <ac:chgData name="Pavel Loutocký" userId="45810d7c-c5bb-4314-8690-b3eafda1bbe4" providerId="ADAL" clId="{BF7113A5-73F7-4748-9097-8221F6FB0EB8}" dt="2021-02-17T14:15:33.102" v="534" actId="478"/>
          <ac:spMkLst>
            <pc:docMk/>
            <pc:sldMk cId="468588492" sldId="655"/>
            <ac:spMk id="73" creationId="{00000000-0000-0000-0000-000000000000}"/>
          </ac:spMkLst>
        </pc:spChg>
      </pc:sldChg>
      <pc:sldChg chg="addSp delSp modSp mod">
        <pc:chgData name="Pavel Loutocký" userId="45810d7c-c5bb-4314-8690-b3eafda1bbe4" providerId="ADAL" clId="{BF7113A5-73F7-4748-9097-8221F6FB0EB8}" dt="2021-02-17T14:15:58.637" v="545" actId="14100"/>
        <pc:sldMkLst>
          <pc:docMk/>
          <pc:sldMk cId="1301685263" sldId="656"/>
        </pc:sldMkLst>
        <pc:spChg chg="del">
          <ac:chgData name="Pavel Loutocký" userId="45810d7c-c5bb-4314-8690-b3eafda1bbe4" providerId="ADAL" clId="{BF7113A5-73F7-4748-9097-8221F6FB0EB8}" dt="2021-02-17T14:15:47.941" v="538" actId="478"/>
          <ac:spMkLst>
            <pc:docMk/>
            <pc:sldMk cId="1301685263" sldId="656"/>
            <ac:spMk id="2" creationId="{00000000-0000-0000-0000-000000000000}"/>
          </ac:spMkLst>
        </pc:spChg>
        <pc:spChg chg="mod">
          <ac:chgData name="Pavel Loutocký" userId="45810d7c-c5bb-4314-8690-b3eafda1bbe4" providerId="ADAL" clId="{BF7113A5-73F7-4748-9097-8221F6FB0EB8}" dt="2021-02-17T14:15:58.637" v="545" actId="14100"/>
          <ac:spMkLst>
            <pc:docMk/>
            <pc:sldMk cId="1301685263" sldId="656"/>
            <ac:spMk id="3" creationId="{00000000-0000-0000-0000-000000000000}"/>
          </ac:spMkLst>
        </pc:spChg>
        <pc:spChg chg="del">
          <ac:chgData name="Pavel Loutocký" userId="45810d7c-c5bb-4314-8690-b3eafda1bbe4" providerId="ADAL" clId="{BF7113A5-73F7-4748-9097-8221F6FB0EB8}" dt="2021-02-17T14:14:59.441" v="527" actId="478"/>
          <ac:spMkLst>
            <pc:docMk/>
            <pc:sldMk cId="1301685263" sldId="656"/>
            <ac:spMk id="4" creationId="{599247A2-8F6D-4D69-AAD0-E4C3EB688FAE}"/>
          </ac:spMkLst>
        </pc:spChg>
        <pc:spChg chg="add mod">
          <ac:chgData name="Pavel Loutocký" userId="45810d7c-c5bb-4314-8690-b3eafda1bbe4" providerId="ADAL" clId="{BF7113A5-73F7-4748-9097-8221F6FB0EB8}" dt="2021-02-17T14:15:53.400" v="543" actId="20577"/>
          <ac:spMkLst>
            <pc:docMk/>
            <pc:sldMk cId="1301685263" sldId="656"/>
            <ac:spMk id="6" creationId="{BFD68295-ACE3-46B9-9BBC-C88870253A11}"/>
          </ac:spMkLst>
        </pc:spChg>
      </pc:sldChg>
      <pc:sldChg chg="addSp delSp modSp mod">
        <pc:chgData name="Pavel Loutocký" userId="45810d7c-c5bb-4314-8690-b3eafda1bbe4" providerId="ADAL" clId="{BF7113A5-73F7-4748-9097-8221F6FB0EB8}" dt="2021-02-17T14:16:17.671" v="550" actId="1076"/>
        <pc:sldMkLst>
          <pc:docMk/>
          <pc:sldMk cId="696533352" sldId="657"/>
        </pc:sldMkLst>
        <pc:spChg chg="del">
          <ac:chgData name="Pavel Loutocký" userId="45810d7c-c5bb-4314-8690-b3eafda1bbe4" providerId="ADAL" clId="{BF7113A5-73F7-4748-9097-8221F6FB0EB8}" dt="2021-02-17T14:15:03.482" v="528" actId="478"/>
          <ac:spMkLst>
            <pc:docMk/>
            <pc:sldMk cId="696533352" sldId="657"/>
            <ac:spMk id="2" creationId="{7EC146E0-4037-4B66-AF83-A974EC1C293C}"/>
          </ac:spMkLst>
        </pc:spChg>
        <pc:spChg chg="add mod">
          <ac:chgData name="Pavel Loutocký" userId="45810d7c-c5bb-4314-8690-b3eafda1bbe4" providerId="ADAL" clId="{BF7113A5-73F7-4748-9097-8221F6FB0EB8}" dt="2021-02-17T14:16:08.071" v="547"/>
          <ac:spMkLst>
            <pc:docMk/>
            <pc:sldMk cId="696533352" sldId="657"/>
            <ac:spMk id="4" creationId="{6A27459A-B7C7-4667-A721-0347A07AC7D1}"/>
          </ac:spMkLst>
        </pc:spChg>
        <pc:spChg chg="mod">
          <ac:chgData name="Pavel Loutocký" userId="45810d7c-c5bb-4314-8690-b3eafda1bbe4" providerId="ADAL" clId="{BF7113A5-73F7-4748-9097-8221F6FB0EB8}" dt="2021-02-17T14:16:10.920" v="548" actId="1076"/>
          <ac:spMkLst>
            <pc:docMk/>
            <pc:sldMk cId="696533352" sldId="657"/>
            <ac:spMk id="5" creationId="{00000000-0000-0000-0000-000000000000}"/>
          </ac:spMkLst>
        </pc:spChg>
        <pc:spChg chg="mod">
          <ac:chgData name="Pavel Loutocký" userId="45810d7c-c5bb-4314-8690-b3eafda1bbe4" providerId="ADAL" clId="{BF7113A5-73F7-4748-9097-8221F6FB0EB8}" dt="2021-02-17T14:16:17.671" v="550" actId="1076"/>
          <ac:spMkLst>
            <pc:docMk/>
            <pc:sldMk cId="696533352" sldId="657"/>
            <ac:spMk id="11" creationId="{00000000-0000-0000-0000-000000000000}"/>
          </ac:spMkLst>
        </pc:spChg>
        <pc:spChg chg="del">
          <ac:chgData name="Pavel Loutocký" userId="45810d7c-c5bb-4314-8690-b3eafda1bbe4" providerId="ADAL" clId="{BF7113A5-73F7-4748-9097-8221F6FB0EB8}" dt="2021-02-17T14:16:06.728" v="546" actId="478"/>
          <ac:spMkLst>
            <pc:docMk/>
            <pc:sldMk cId="696533352" sldId="657"/>
            <ac:spMk id="73" creationId="{00000000-0000-0000-0000-000000000000}"/>
          </ac:spMkLst>
        </pc:spChg>
        <pc:grpChg chg="mod">
          <ac:chgData name="Pavel Loutocký" userId="45810d7c-c5bb-4314-8690-b3eafda1bbe4" providerId="ADAL" clId="{BF7113A5-73F7-4748-9097-8221F6FB0EB8}" dt="2021-02-17T14:16:14.381" v="549" actId="1076"/>
          <ac:grpSpMkLst>
            <pc:docMk/>
            <pc:sldMk cId="696533352" sldId="657"/>
            <ac:grpSpMk id="6" creationId="{00000000-0000-0000-0000-000000000000}"/>
          </ac:grpSpMkLst>
        </pc:grpChg>
      </pc:sldChg>
      <pc:sldChg chg="addSp delSp modSp mod">
        <pc:chgData name="Pavel Loutocký" userId="45810d7c-c5bb-4314-8690-b3eafda1bbe4" providerId="ADAL" clId="{BF7113A5-73F7-4748-9097-8221F6FB0EB8}" dt="2021-02-23T09:18:04.262" v="3265" actId="478"/>
        <pc:sldMkLst>
          <pc:docMk/>
          <pc:sldMk cId="1042089994" sldId="658"/>
        </pc:sldMkLst>
        <pc:spChg chg="del">
          <ac:chgData name="Pavel Loutocký" userId="45810d7c-c5bb-4314-8690-b3eafda1bbe4" providerId="ADAL" clId="{BF7113A5-73F7-4748-9097-8221F6FB0EB8}" dt="2021-02-23T09:18:04.262" v="3265" actId="478"/>
          <ac:spMkLst>
            <pc:docMk/>
            <pc:sldMk cId="1042089994" sldId="658"/>
            <ac:spMk id="3" creationId="{1D648991-A673-4BC8-B812-478778A131B0}"/>
          </ac:spMkLst>
        </pc:spChg>
        <pc:spChg chg="add mod">
          <ac:chgData name="Pavel Loutocký" userId="45810d7c-c5bb-4314-8690-b3eafda1bbe4" providerId="ADAL" clId="{BF7113A5-73F7-4748-9097-8221F6FB0EB8}" dt="2021-02-17T14:19:52.484" v="564"/>
          <ac:spMkLst>
            <pc:docMk/>
            <pc:sldMk cId="1042089994" sldId="658"/>
            <ac:spMk id="5" creationId="{C7A4F5FB-41A2-46B1-A4A7-A16C6FB5845D}"/>
          </ac:spMkLst>
        </pc:spChg>
        <pc:spChg chg="del">
          <ac:chgData name="Pavel Loutocký" userId="45810d7c-c5bb-4314-8690-b3eafda1bbe4" providerId="ADAL" clId="{BF7113A5-73F7-4748-9097-8221F6FB0EB8}" dt="2021-02-17T14:19:50.778" v="563" actId="478"/>
          <ac:spMkLst>
            <pc:docMk/>
            <pc:sldMk cId="1042089994" sldId="658"/>
            <ac:spMk id="12290" creationId="{00000000-0000-0000-0000-000000000000}"/>
          </ac:spMkLst>
        </pc:spChg>
      </pc:sldChg>
      <pc:sldChg chg="addSp delSp modSp mod">
        <pc:chgData name="Pavel Loutocký" userId="45810d7c-c5bb-4314-8690-b3eafda1bbe4" providerId="ADAL" clId="{BF7113A5-73F7-4748-9097-8221F6FB0EB8}" dt="2021-02-18T14:17:04.002" v="683" actId="478"/>
        <pc:sldMkLst>
          <pc:docMk/>
          <pc:sldMk cId="3444375939" sldId="659"/>
        </pc:sldMkLst>
        <pc:spChg chg="del">
          <ac:chgData name="Pavel Loutocký" userId="45810d7c-c5bb-4314-8690-b3eafda1bbe4" providerId="ADAL" clId="{BF7113A5-73F7-4748-9097-8221F6FB0EB8}" dt="2021-02-18T14:17:04.002" v="683" actId="478"/>
          <ac:spMkLst>
            <pc:docMk/>
            <pc:sldMk cId="3444375939" sldId="659"/>
            <ac:spMk id="3" creationId="{C63E5A99-01A5-455F-B92C-CD498115ABC6}"/>
          </ac:spMkLst>
        </pc:spChg>
        <pc:spChg chg="add mod">
          <ac:chgData name="Pavel Loutocký" userId="45810d7c-c5bb-4314-8690-b3eafda1bbe4" providerId="ADAL" clId="{BF7113A5-73F7-4748-9097-8221F6FB0EB8}" dt="2021-02-18T14:17:00.912" v="682"/>
          <ac:spMkLst>
            <pc:docMk/>
            <pc:sldMk cId="3444375939" sldId="659"/>
            <ac:spMk id="5" creationId="{AA0D5F45-AFD6-456B-B6D9-7152302D284F}"/>
          </ac:spMkLst>
        </pc:spChg>
        <pc:spChg chg="del">
          <ac:chgData name="Pavel Loutocký" userId="45810d7c-c5bb-4314-8690-b3eafda1bbe4" providerId="ADAL" clId="{BF7113A5-73F7-4748-9097-8221F6FB0EB8}" dt="2021-02-18T14:16:58.985" v="681" actId="478"/>
          <ac:spMkLst>
            <pc:docMk/>
            <pc:sldMk cId="3444375939" sldId="659"/>
            <ac:spMk id="12290" creationId="{00000000-0000-0000-0000-000000000000}"/>
          </ac:spMkLst>
        </pc:spChg>
      </pc:sldChg>
      <pc:sldChg chg="addSp delSp modSp mod">
        <pc:chgData name="Pavel Loutocký" userId="45810d7c-c5bb-4314-8690-b3eafda1bbe4" providerId="ADAL" clId="{BF7113A5-73F7-4748-9097-8221F6FB0EB8}" dt="2021-02-18T14:17:47.770" v="692" actId="478"/>
        <pc:sldMkLst>
          <pc:docMk/>
          <pc:sldMk cId="859732117" sldId="660"/>
        </pc:sldMkLst>
        <pc:spChg chg="mod">
          <ac:chgData name="Pavel Loutocký" userId="45810d7c-c5bb-4314-8690-b3eafda1bbe4" providerId="ADAL" clId="{BF7113A5-73F7-4748-9097-8221F6FB0EB8}" dt="2021-02-18T14:17:17.512" v="686" actId="207"/>
          <ac:spMkLst>
            <pc:docMk/>
            <pc:sldMk cId="859732117" sldId="660"/>
            <ac:spMk id="2" creationId="{00000000-0000-0000-0000-000000000000}"/>
          </ac:spMkLst>
        </pc:spChg>
        <pc:spChg chg="del">
          <ac:chgData name="Pavel Loutocký" userId="45810d7c-c5bb-4314-8690-b3eafda1bbe4" providerId="ADAL" clId="{BF7113A5-73F7-4748-9097-8221F6FB0EB8}" dt="2021-02-18T14:17:47.770" v="692" actId="478"/>
          <ac:spMkLst>
            <pc:docMk/>
            <pc:sldMk cId="859732117" sldId="660"/>
            <ac:spMk id="3" creationId="{0DB4849C-09C6-4282-91C4-33744A519191}"/>
          </ac:spMkLst>
        </pc:spChg>
        <pc:spChg chg="add mod">
          <ac:chgData name="Pavel Loutocký" userId="45810d7c-c5bb-4314-8690-b3eafda1bbe4" providerId="ADAL" clId="{BF7113A5-73F7-4748-9097-8221F6FB0EB8}" dt="2021-02-18T14:17:13.231" v="685"/>
          <ac:spMkLst>
            <pc:docMk/>
            <pc:sldMk cId="859732117" sldId="660"/>
            <ac:spMk id="5" creationId="{AAEA2C36-D1F9-4C64-A4E8-185688EA977B}"/>
          </ac:spMkLst>
        </pc:spChg>
        <pc:spChg chg="del">
          <ac:chgData name="Pavel Loutocký" userId="45810d7c-c5bb-4314-8690-b3eafda1bbe4" providerId="ADAL" clId="{BF7113A5-73F7-4748-9097-8221F6FB0EB8}" dt="2021-02-18T14:17:11.261" v="684" actId="478"/>
          <ac:spMkLst>
            <pc:docMk/>
            <pc:sldMk cId="859732117" sldId="660"/>
            <ac:spMk id="12290" creationId="{00000000-0000-0000-0000-000000000000}"/>
          </ac:spMkLst>
        </pc:spChg>
      </pc:sldChg>
      <pc:sldChg chg="addSp delSp modSp mod">
        <pc:chgData name="Pavel Loutocký" userId="45810d7c-c5bb-4314-8690-b3eafda1bbe4" providerId="ADAL" clId="{BF7113A5-73F7-4748-9097-8221F6FB0EB8}" dt="2021-02-18T14:17:52.128" v="693" actId="478"/>
        <pc:sldMkLst>
          <pc:docMk/>
          <pc:sldMk cId="1697425458" sldId="661"/>
        </pc:sldMkLst>
        <pc:spChg chg="mod">
          <ac:chgData name="Pavel Loutocký" userId="45810d7c-c5bb-4314-8690-b3eafda1bbe4" providerId="ADAL" clId="{BF7113A5-73F7-4748-9097-8221F6FB0EB8}" dt="2021-02-18T14:17:31.468" v="689" actId="207"/>
          <ac:spMkLst>
            <pc:docMk/>
            <pc:sldMk cId="1697425458" sldId="661"/>
            <ac:spMk id="2" creationId="{00000000-0000-0000-0000-000000000000}"/>
          </ac:spMkLst>
        </pc:spChg>
        <pc:spChg chg="del">
          <ac:chgData name="Pavel Loutocký" userId="45810d7c-c5bb-4314-8690-b3eafda1bbe4" providerId="ADAL" clId="{BF7113A5-73F7-4748-9097-8221F6FB0EB8}" dt="2021-02-18T14:17:52.128" v="693" actId="478"/>
          <ac:spMkLst>
            <pc:docMk/>
            <pc:sldMk cId="1697425458" sldId="661"/>
            <ac:spMk id="3" creationId="{B422CDF2-0903-466E-AC21-6296F49524F7}"/>
          </ac:spMkLst>
        </pc:spChg>
        <pc:spChg chg="add mod">
          <ac:chgData name="Pavel Loutocký" userId="45810d7c-c5bb-4314-8690-b3eafda1bbe4" providerId="ADAL" clId="{BF7113A5-73F7-4748-9097-8221F6FB0EB8}" dt="2021-02-18T14:17:26.600" v="688"/>
          <ac:spMkLst>
            <pc:docMk/>
            <pc:sldMk cId="1697425458" sldId="661"/>
            <ac:spMk id="5" creationId="{26E774E4-58A3-444B-AACE-0FEE72D245F4}"/>
          </ac:spMkLst>
        </pc:spChg>
        <pc:spChg chg="del">
          <ac:chgData name="Pavel Loutocký" userId="45810d7c-c5bb-4314-8690-b3eafda1bbe4" providerId="ADAL" clId="{BF7113A5-73F7-4748-9097-8221F6FB0EB8}" dt="2021-02-18T14:17:24.868" v="687" actId="478"/>
          <ac:spMkLst>
            <pc:docMk/>
            <pc:sldMk cId="1697425458" sldId="661"/>
            <ac:spMk id="12290" creationId="{00000000-0000-0000-0000-000000000000}"/>
          </ac:spMkLst>
        </pc:spChg>
      </pc:sldChg>
      <pc:sldChg chg="addSp delSp modSp mod">
        <pc:chgData name="Pavel Loutocký" userId="45810d7c-c5bb-4314-8690-b3eafda1bbe4" providerId="ADAL" clId="{BF7113A5-73F7-4748-9097-8221F6FB0EB8}" dt="2021-02-18T14:17:57.391" v="694" actId="478"/>
        <pc:sldMkLst>
          <pc:docMk/>
          <pc:sldMk cId="2651188268" sldId="662"/>
        </pc:sldMkLst>
        <pc:spChg chg="del">
          <ac:chgData name="Pavel Loutocký" userId="45810d7c-c5bb-4314-8690-b3eafda1bbe4" providerId="ADAL" clId="{BF7113A5-73F7-4748-9097-8221F6FB0EB8}" dt="2021-02-18T14:17:57.391" v="694" actId="478"/>
          <ac:spMkLst>
            <pc:docMk/>
            <pc:sldMk cId="2651188268" sldId="662"/>
            <ac:spMk id="3" creationId="{3E19CD94-E27A-4626-BB9A-67C98901CB3E}"/>
          </ac:spMkLst>
        </pc:spChg>
        <pc:spChg chg="add mod">
          <ac:chgData name="Pavel Loutocký" userId="45810d7c-c5bb-4314-8690-b3eafda1bbe4" providerId="ADAL" clId="{BF7113A5-73F7-4748-9097-8221F6FB0EB8}" dt="2021-02-18T14:17:41.918" v="691"/>
          <ac:spMkLst>
            <pc:docMk/>
            <pc:sldMk cId="2651188268" sldId="662"/>
            <ac:spMk id="5" creationId="{3F8FA0AD-37C2-40A5-989A-D5B48C65971C}"/>
          </ac:spMkLst>
        </pc:spChg>
        <pc:spChg chg="del">
          <ac:chgData name="Pavel Loutocký" userId="45810d7c-c5bb-4314-8690-b3eafda1bbe4" providerId="ADAL" clId="{BF7113A5-73F7-4748-9097-8221F6FB0EB8}" dt="2021-02-18T14:17:40.306" v="690" actId="478"/>
          <ac:spMkLst>
            <pc:docMk/>
            <pc:sldMk cId="2651188268" sldId="662"/>
            <ac:spMk id="12290" creationId="{00000000-0000-0000-0000-000000000000}"/>
          </ac:spMkLst>
        </pc:spChg>
      </pc:sldChg>
      <pc:sldChg chg="addSp delSp modSp mod">
        <pc:chgData name="Pavel Loutocký" userId="45810d7c-c5bb-4314-8690-b3eafda1bbe4" providerId="ADAL" clId="{BF7113A5-73F7-4748-9097-8221F6FB0EB8}" dt="2021-02-18T14:19:10.195" v="701" actId="478"/>
        <pc:sldMkLst>
          <pc:docMk/>
          <pc:sldMk cId="3779231874" sldId="663"/>
        </pc:sldMkLst>
        <pc:spChg chg="mod">
          <ac:chgData name="Pavel Loutocký" userId="45810d7c-c5bb-4314-8690-b3eafda1bbe4" providerId="ADAL" clId="{BF7113A5-73F7-4748-9097-8221F6FB0EB8}" dt="2021-02-18T14:18:49.132" v="697" actId="14100"/>
          <ac:spMkLst>
            <pc:docMk/>
            <pc:sldMk cId="3779231874" sldId="663"/>
            <ac:spMk id="2" creationId="{00000000-0000-0000-0000-000000000000}"/>
          </ac:spMkLst>
        </pc:spChg>
        <pc:spChg chg="del">
          <ac:chgData name="Pavel Loutocký" userId="45810d7c-c5bb-4314-8690-b3eafda1bbe4" providerId="ADAL" clId="{BF7113A5-73F7-4748-9097-8221F6FB0EB8}" dt="2021-02-18T14:19:10.195" v="701" actId="478"/>
          <ac:spMkLst>
            <pc:docMk/>
            <pc:sldMk cId="3779231874" sldId="663"/>
            <ac:spMk id="3" creationId="{B09B6035-AA1A-416F-8CFF-584465F2027F}"/>
          </ac:spMkLst>
        </pc:spChg>
        <pc:spChg chg="add mod">
          <ac:chgData name="Pavel Loutocký" userId="45810d7c-c5bb-4314-8690-b3eafda1bbe4" providerId="ADAL" clId="{BF7113A5-73F7-4748-9097-8221F6FB0EB8}" dt="2021-02-18T14:18:05.585" v="696"/>
          <ac:spMkLst>
            <pc:docMk/>
            <pc:sldMk cId="3779231874" sldId="663"/>
            <ac:spMk id="5" creationId="{FDA1A770-E6C7-41D7-AF12-571B1743A66D}"/>
          </ac:spMkLst>
        </pc:spChg>
        <pc:spChg chg="del">
          <ac:chgData name="Pavel Loutocký" userId="45810d7c-c5bb-4314-8690-b3eafda1bbe4" providerId="ADAL" clId="{BF7113A5-73F7-4748-9097-8221F6FB0EB8}" dt="2021-02-18T14:18:03.958" v="695" actId="478"/>
          <ac:spMkLst>
            <pc:docMk/>
            <pc:sldMk cId="3779231874" sldId="663"/>
            <ac:spMk id="12290" creationId="{00000000-0000-0000-0000-000000000000}"/>
          </ac:spMkLst>
        </pc:spChg>
      </pc:sldChg>
      <pc:sldChg chg="addSp delSp modSp mod">
        <pc:chgData name="Pavel Loutocký" userId="45810d7c-c5bb-4314-8690-b3eafda1bbe4" providerId="ADAL" clId="{BF7113A5-73F7-4748-9097-8221F6FB0EB8}" dt="2021-02-18T14:19:14.438" v="702" actId="478"/>
        <pc:sldMkLst>
          <pc:docMk/>
          <pc:sldMk cId="1657070148" sldId="664"/>
        </pc:sldMkLst>
        <pc:spChg chg="mod">
          <ac:chgData name="Pavel Loutocký" userId="45810d7c-c5bb-4314-8690-b3eafda1bbe4" providerId="ADAL" clId="{BF7113A5-73F7-4748-9097-8221F6FB0EB8}" dt="2021-02-18T14:19:06.358" v="700" actId="14100"/>
          <ac:spMkLst>
            <pc:docMk/>
            <pc:sldMk cId="1657070148" sldId="664"/>
            <ac:spMk id="2" creationId="{00000000-0000-0000-0000-000000000000}"/>
          </ac:spMkLst>
        </pc:spChg>
        <pc:spChg chg="del">
          <ac:chgData name="Pavel Loutocký" userId="45810d7c-c5bb-4314-8690-b3eafda1bbe4" providerId="ADAL" clId="{BF7113A5-73F7-4748-9097-8221F6FB0EB8}" dt="2021-02-18T14:19:14.438" v="702" actId="478"/>
          <ac:spMkLst>
            <pc:docMk/>
            <pc:sldMk cId="1657070148" sldId="664"/>
            <ac:spMk id="3" creationId="{67FE2195-43B6-439F-88D0-C9EB3AF927E5}"/>
          </ac:spMkLst>
        </pc:spChg>
        <pc:spChg chg="add mod">
          <ac:chgData name="Pavel Loutocký" userId="45810d7c-c5bb-4314-8690-b3eafda1bbe4" providerId="ADAL" clId="{BF7113A5-73F7-4748-9097-8221F6FB0EB8}" dt="2021-02-18T14:19:02.321" v="699"/>
          <ac:spMkLst>
            <pc:docMk/>
            <pc:sldMk cId="1657070148" sldId="664"/>
            <ac:spMk id="5" creationId="{C4083171-662D-4DD6-BA6C-6D10E9B05518}"/>
          </ac:spMkLst>
        </pc:spChg>
        <pc:spChg chg="del">
          <ac:chgData name="Pavel Loutocký" userId="45810d7c-c5bb-4314-8690-b3eafda1bbe4" providerId="ADAL" clId="{BF7113A5-73F7-4748-9097-8221F6FB0EB8}" dt="2021-02-18T14:19:00.616" v="698" actId="478"/>
          <ac:spMkLst>
            <pc:docMk/>
            <pc:sldMk cId="1657070148" sldId="664"/>
            <ac:spMk id="12290" creationId="{00000000-0000-0000-0000-000000000000}"/>
          </ac:spMkLst>
        </pc:spChg>
      </pc:sldChg>
      <pc:sldChg chg="addSp delSp modSp mod">
        <pc:chgData name="Pavel Loutocký" userId="45810d7c-c5bb-4314-8690-b3eafda1bbe4" providerId="ADAL" clId="{BF7113A5-73F7-4748-9097-8221F6FB0EB8}" dt="2021-02-18T14:19:33.910" v="706" actId="478"/>
        <pc:sldMkLst>
          <pc:docMk/>
          <pc:sldMk cId="2664150837" sldId="665"/>
        </pc:sldMkLst>
        <pc:spChg chg="mod">
          <ac:chgData name="Pavel Loutocký" userId="45810d7c-c5bb-4314-8690-b3eafda1bbe4" providerId="ADAL" clId="{BF7113A5-73F7-4748-9097-8221F6FB0EB8}" dt="2021-02-18T14:19:30.591" v="705" actId="14100"/>
          <ac:spMkLst>
            <pc:docMk/>
            <pc:sldMk cId="2664150837" sldId="665"/>
            <ac:spMk id="2" creationId="{00000000-0000-0000-0000-000000000000}"/>
          </ac:spMkLst>
        </pc:spChg>
        <pc:spChg chg="del">
          <ac:chgData name="Pavel Loutocký" userId="45810d7c-c5bb-4314-8690-b3eafda1bbe4" providerId="ADAL" clId="{BF7113A5-73F7-4748-9097-8221F6FB0EB8}" dt="2021-02-18T14:19:33.910" v="706" actId="478"/>
          <ac:spMkLst>
            <pc:docMk/>
            <pc:sldMk cId="2664150837" sldId="665"/>
            <ac:spMk id="3" creationId="{F4AB3B0A-A364-41E9-B54E-94408638C5A3}"/>
          </ac:spMkLst>
        </pc:spChg>
        <pc:spChg chg="add mod">
          <ac:chgData name="Pavel Loutocký" userId="45810d7c-c5bb-4314-8690-b3eafda1bbe4" providerId="ADAL" clId="{BF7113A5-73F7-4748-9097-8221F6FB0EB8}" dt="2021-02-18T14:19:27.737" v="704"/>
          <ac:spMkLst>
            <pc:docMk/>
            <pc:sldMk cId="2664150837" sldId="665"/>
            <ac:spMk id="5" creationId="{C5AA98B5-AB7A-4989-9FA6-7A5ABB91B82A}"/>
          </ac:spMkLst>
        </pc:spChg>
        <pc:spChg chg="del">
          <ac:chgData name="Pavel Loutocký" userId="45810d7c-c5bb-4314-8690-b3eafda1bbe4" providerId="ADAL" clId="{BF7113A5-73F7-4748-9097-8221F6FB0EB8}" dt="2021-02-18T14:19:26.158" v="703" actId="478"/>
          <ac:spMkLst>
            <pc:docMk/>
            <pc:sldMk cId="2664150837" sldId="665"/>
            <ac:spMk id="12290" creationId="{00000000-0000-0000-0000-000000000000}"/>
          </ac:spMkLst>
        </pc:spChg>
      </pc:sldChg>
      <pc:sldChg chg="addSp delSp modSp mod">
        <pc:chgData name="Pavel Loutocký" userId="45810d7c-c5bb-4314-8690-b3eafda1bbe4" providerId="ADAL" clId="{BF7113A5-73F7-4748-9097-8221F6FB0EB8}" dt="2021-02-18T14:19:47.272" v="710" actId="14100"/>
        <pc:sldMkLst>
          <pc:docMk/>
          <pc:sldMk cId="318733773" sldId="666"/>
        </pc:sldMkLst>
        <pc:spChg chg="mod">
          <ac:chgData name="Pavel Loutocký" userId="45810d7c-c5bb-4314-8690-b3eafda1bbe4" providerId="ADAL" clId="{BF7113A5-73F7-4748-9097-8221F6FB0EB8}" dt="2021-02-18T14:19:47.272" v="710" actId="14100"/>
          <ac:spMkLst>
            <pc:docMk/>
            <pc:sldMk cId="318733773" sldId="666"/>
            <ac:spMk id="2" creationId="{00000000-0000-0000-0000-000000000000}"/>
          </ac:spMkLst>
        </pc:spChg>
        <pc:spChg chg="del">
          <ac:chgData name="Pavel Loutocký" userId="45810d7c-c5bb-4314-8690-b3eafda1bbe4" providerId="ADAL" clId="{BF7113A5-73F7-4748-9097-8221F6FB0EB8}" dt="2021-02-18T14:19:44.260" v="709" actId="478"/>
          <ac:spMkLst>
            <pc:docMk/>
            <pc:sldMk cId="318733773" sldId="666"/>
            <ac:spMk id="3" creationId="{E917912D-00FF-4B36-9754-BBE11A0B99E0}"/>
          </ac:spMkLst>
        </pc:spChg>
        <pc:spChg chg="add mod">
          <ac:chgData name="Pavel Loutocký" userId="45810d7c-c5bb-4314-8690-b3eafda1bbe4" providerId="ADAL" clId="{BF7113A5-73F7-4748-9097-8221F6FB0EB8}" dt="2021-02-18T14:19:41.150" v="708"/>
          <ac:spMkLst>
            <pc:docMk/>
            <pc:sldMk cId="318733773" sldId="666"/>
            <ac:spMk id="5" creationId="{484A2A47-2E61-412D-8AAA-4E0A60FAF28D}"/>
          </ac:spMkLst>
        </pc:spChg>
        <pc:spChg chg="del">
          <ac:chgData name="Pavel Loutocký" userId="45810d7c-c5bb-4314-8690-b3eafda1bbe4" providerId="ADAL" clId="{BF7113A5-73F7-4748-9097-8221F6FB0EB8}" dt="2021-02-18T14:19:39.650" v="707" actId="478"/>
          <ac:spMkLst>
            <pc:docMk/>
            <pc:sldMk cId="318733773" sldId="666"/>
            <ac:spMk id="12290" creationId="{00000000-0000-0000-0000-000000000000}"/>
          </ac:spMkLst>
        </pc:spChg>
      </pc:sldChg>
      <pc:sldChg chg="addSp delSp modSp mod">
        <pc:chgData name="Pavel Loutocký" userId="45810d7c-c5bb-4314-8690-b3eafda1bbe4" providerId="ADAL" clId="{BF7113A5-73F7-4748-9097-8221F6FB0EB8}" dt="2021-02-23T09:14:04.165" v="3238" actId="1076"/>
        <pc:sldMkLst>
          <pc:docMk/>
          <pc:sldMk cId="2523660767" sldId="667"/>
        </pc:sldMkLst>
        <pc:spChg chg="add mod">
          <ac:chgData name="Pavel Loutocký" userId="45810d7c-c5bb-4314-8690-b3eafda1bbe4" providerId="ADAL" clId="{BF7113A5-73F7-4748-9097-8221F6FB0EB8}" dt="2021-02-17T13:27:14.452" v="23"/>
          <ac:spMkLst>
            <pc:docMk/>
            <pc:sldMk cId="2523660767" sldId="667"/>
            <ac:spMk id="8" creationId="{72C13D5A-85E4-41AC-AAFE-4129F1B8D6FE}"/>
          </ac:spMkLst>
        </pc:spChg>
        <pc:spChg chg="del mod">
          <ac:chgData name="Pavel Loutocký" userId="45810d7c-c5bb-4314-8690-b3eafda1bbe4" providerId="ADAL" clId="{BF7113A5-73F7-4748-9097-8221F6FB0EB8}" dt="2021-02-17T13:27:17.653" v="24" actId="478"/>
          <ac:spMkLst>
            <pc:docMk/>
            <pc:sldMk cId="2523660767" sldId="667"/>
            <ac:spMk id="3074" creationId="{00000000-0000-0000-0000-000000000000}"/>
          </ac:spMkLst>
        </pc:spChg>
        <pc:spChg chg="mod">
          <ac:chgData name="Pavel Loutocký" userId="45810d7c-c5bb-4314-8690-b3eafda1bbe4" providerId="ADAL" clId="{BF7113A5-73F7-4748-9097-8221F6FB0EB8}" dt="2021-02-23T09:14:04.165" v="3238" actId="1076"/>
          <ac:spMkLst>
            <pc:docMk/>
            <pc:sldMk cId="2523660767" sldId="667"/>
            <ac:spMk id="3075" creationId="{00000000-0000-0000-0000-000000000000}"/>
          </ac:spMkLst>
        </pc:spChg>
      </pc:sldChg>
      <pc:sldChg chg="modSp mod">
        <pc:chgData name="Pavel Loutocký" userId="45810d7c-c5bb-4314-8690-b3eafda1bbe4" providerId="ADAL" clId="{BF7113A5-73F7-4748-9097-8221F6FB0EB8}" dt="2021-02-19T14:26:26.141" v="1704" actId="20577"/>
        <pc:sldMkLst>
          <pc:docMk/>
          <pc:sldMk cId="3361394819" sldId="670"/>
        </pc:sldMkLst>
        <pc:spChg chg="mod">
          <ac:chgData name="Pavel Loutocký" userId="45810d7c-c5bb-4314-8690-b3eafda1bbe4" providerId="ADAL" clId="{BF7113A5-73F7-4748-9097-8221F6FB0EB8}" dt="2021-02-19T14:26:26.141" v="1704" actId="20577"/>
          <ac:spMkLst>
            <pc:docMk/>
            <pc:sldMk cId="3361394819" sldId="670"/>
            <ac:spMk id="23554" creationId="{00000000-0000-0000-0000-000000000000}"/>
          </ac:spMkLst>
        </pc:spChg>
      </pc:sldChg>
      <pc:sldChg chg="del">
        <pc:chgData name="Pavel Loutocký" userId="45810d7c-c5bb-4314-8690-b3eafda1bbe4" providerId="ADAL" clId="{BF7113A5-73F7-4748-9097-8221F6FB0EB8}" dt="2021-02-19T14:26:28.679" v="1705" actId="47"/>
        <pc:sldMkLst>
          <pc:docMk/>
          <pc:sldMk cId="319807209" sldId="671"/>
        </pc:sldMkLst>
      </pc:sldChg>
      <pc:sldChg chg="addSp delSp modSp mod">
        <pc:chgData name="Pavel Loutocký" userId="45810d7c-c5bb-4314-8690-b3eafda1bbe4" providerId="ADAL" clId="{BF7113A5-73F7-4748-9097-8221F6FB0EB8}" dt="2021-02-19T14:26:48.295" v="1709"/>
        <pc:sldMkLst>
          <pc:docMk/>
          <pc:sldMk cId="1087079160" sldId="673"/>
        </pc:sldMkLst>
        <pc:spChg chg="del">
          <ac:chgData name="Pavel Loutocký" userId="45810d7c-c5bb-4314-8690-b3eafda1bbe4" providerId="ADAL" clId="{BF7113A5-73F7-4748-9097-8221F6FB0EB8}" dt="2021-02-19T14:26:45.861" v="1706" actId="478"/>
          <ac:spMkLst>
            <pc:docMk/>
            <pc:sldMk cId="1087079160" sldId="673"/>
            <ac:spMk id="2" creationId="{00000000-0000-0000-0000-000000000000}"/>
          </ac:spMkLst>
        </pc:spChg>
        <pc:spChg chg="add mod">
          <ac:chgData name="Pavel Loutocký" userId="45810d7c-c5bb-4314-8690-b3eafda1bbe4" providerId="ADAL" clId="{BF7113A5-73F7-4748-9097-8221F6FB0EB8}" dt="2021-02-19T14:26:48.295" v="1709"/>
          <ac:spMkLst>
            <pc:docMk/>
            <pc:sldMk cId="1087079160" sldId="673"/>
            <ac:spMk id="5" creationId="{7D72DCC2-024C-455A-9DF7-74181DB6122D}"/>
          </ac:spMkLst>
        </pc:spChg>
        <pc:spChg chg="add del">
          <ac:chgData name="Pavel Loutocký" userId="45810d7c-c5bb-4314-8690-b3eafda1bbe4" providerId="ADAL" clId="{BF7113A5-73F7-4748-9097-8221F6FB0EB8}" dt="2021-02-19T14:26:47.135" v="1708" actId="22"/>
          <ac:spMkLst>
            <pc:docMk/>
            <pc:sldMk cId="1087079160" sldId="673"/>
            <ac:spMk id="7" creationId="{4ECE0EB6-2BA9-42AF-A793-9A7D2F40A290}"/>
          </ac:spMkLst>
        </pc:spChg>
      </pc:sldChg>
      <pc:sldChg chg="del">
        <pc:chgData name="Pavel Loutocký" userId="45810d7c-c5bb-4314-8690-b3eafda1bbe4" providerId="ADAL" clId="{BF7113A5-73F7-4748-9097-8221F6FB0EB8}" dt="2021-02-19T14:27:19.363" v="1715" actId="47"/>
        <pc:sldMkLst>
          <pc:docMk/>
          <pc:sldMk cId="1743615418" sldId="675"/>
        </pc:sldMkLst>
      </pc:sldChg>
      <pc:sldChg chg="modSp mod">
        <pc:chgData name="Pavel Loutocký" userId="45810d7c-c5bb-4314-8690-b3eafda1bbe4" providerId="ADAL" clId="{BF7113A5-73F7-4748-9097-8221F6FB0EB8}" dt="2021-02-19T14:27:31.145" v="1718" actId="20577"/>
        <pc:sldMkLst>
          <pc:docMk/>
          <pc:sldMk cId="1722413159" sldId="677"/>
        </pc:sldMkLst>
        <pc:spChg chg="mod">
          <ac:chgData name="Pavel Loutocký" userId="45810d7c-c5bb-4314-8690-b3eafda1bbe4" providerId="ADAL" clId="{BF7113A5-73F7-4748-9097-8221F6FB0EB8}" dt="2021-02-19T14:27:31.145" v="1718" actId="20577"/>
          <ac:spMkLst>
            <pc:docMk/>
            <pc:sldMk cId="1722413159" sldId="677"/>
            <ac:spMk id="3" creationId="{00000000-0000-0000-0000-000000000000}"/>
          </ac:spMkLst>
        </pc:spChg>
      </pc:sldChg>
      <pc:sldChg chg="modSp mod">
        <pc:chgData name="Pavel Loutocký" userId="45810d7c-c5bb-4314-8690-b3eafda1bbe4" providerId="ADAL" clId="{BF7113A5-73F7-4748-9097-8221F6FB0EB8}" dt="2021-02-19T14:27:37.443" v="1720" actId="403"/>
        <pc:sldMkLst>
          <pc:docMk/>
          <pc:sldMk cId="2277333462" sldId="678"/>
        </pc:sldMkLst>
        <pc:spChg chg="mod">
          <ac:chgData name="Pavel Loutocký" userId="45810d7c-c5bb-4314-8690-b3eafda1bbe4" providerId="ADAL" clId="{BF7113A5-73F7-4748-9097-8221F6FB0EB8}" dt="2021-02-19T14:27:37.443" v="1720" actId="403"/>
          <ac:spMkLst>
            <pc:docMk/>
            <pc:sldMk cId="2277333462" sldId="678"/>
            <ac:spMk id="3" creationId="{00000000-0000-0000-0000-000000000000}"/>
          </ac:spMkLst>
        </pc:spChg>
      </pc:sldChg>
      <pc:sldChg chg="modSp mod">
        <pc:chgData name="Pavel Loutocký" userId="45810d7c-c5bb-4314-8690-b3eafda1bbe4" providerId="ADAL" clId="{BF7113A5-73F7-4748-9097-8221F6FB0EB8}" dt="2021-02-19T14:29:33.527" v="1731" actId="20577"/>
        <pc:sldMkLst>
          <pc:docMk/>
          <pc:sldMk cId="1670722233" sldId="679"/>
        </pc:sldMkLst>
        <pc:spChg chg="mod">
          <ac:chgData name="Pavel Loutocký" userId="45810d7c-c5bb-4314-8690-b3eafda1bbe4" providerId="ADAL" clId="{BF7113A5-73F7-4748-9097-8221F6FB0EB8}" dt="2021-02-19T14:29:33.527" v="1731" actId="20577"/>
          <ac:spMkLst>
            <pc:docMk/>
            <pc:sldMk cId="1670722233" sldId="679"/>
            <ac:spMk id="3" creationId="{00000000-0000-0000-0000-000000000000}"/>
          </ac:spMkLst>
        </pc:spChg>
      </pc:sldChg>
      <pc:sldChg chg="modSp mod">
        <pc:chgData name="Pavel Loutocký" userId="45810d7c-c5bb-4314-8690-b3eafda1bbe4" providerId="ADAL" clId="{BF7113A5-73F7-4748-9097-8221F6FB0EB8}" dt="2021-02-23T09:27:43.950" v="3365" actId="20577"/>
        <pc:sldMkLst>
          <pc:docMk/>
          <pc:sldMk cId="1516270138" sldId="680"/>
        </pc:sldMkLst>
        <pc:spChg chg="mod">
          <ac:chgData name="Pavel Loutocký" userId="45810d7c-c5bb-4314-8690-b3eafda1bbe4" providerId="ADAL" clId="{BF7113A5-73F7-4748-9097-8221F6FB0EB8}" dt="2021-02-23T09:27:43.950" v="3365" actId="20577"/>
          <ac:spMkLst>
            <pc:docMk/>
            <pc:sldMk cId="1516270138" sldId="680"/>
            <ac:spMk id="2" creationId="{00000000-0000-0000-0000-000000000000}"/>
          </ac:spMkLst>
        </pc:spChg>
        <pc:spChg chg="mod">
          <ac:chgData name="Pavel Loutocký" userId="45810d7c-c5bb-4314-8690-b3eafda1bbe4" providerId="ADAL" clId="{BF7113A5-73F7-4748-9097-8221F6FB0EB8}" dt="2021-02-19T14:31:59.429" v="1767" actId="403"/>
          <ac:spMkLst>
            <pc:docMk/>
            <pc:sldMk cId="1516270138" sldId="680"/>
            <ac:spMk id="3" creationId="{00000000-0000-0000-0000-000000000000}"/>
          </ac:spMkLst>
        </pc:spChg>
      </pc:sldChg>
      <pc:sldChg chg="modSp mod">
        <pc:chgData name="Pavel Loutocký" userId="45810d7c-c5bb-4314-8690-b3eafda1bbe4" providerId="ADAL" clId="{BF7113A5-73F7-4748-9097-8221F6FB0EB8}" dt="2021-02-19T14:31:55.391" v="1766" actId="403"/>
        <pc:sldMkLst>
          <pc:docMk/>
          <pc:sldMk cId="460562949" sldId="681"/>
        </pc:sldMkLst>
        <pc:spChg chg="mod">
          <ac:chgData name="Pavel Loutocký" userId="45810d7c-c5bb-4314-8690-b3eafda1bbe4" providerId="ADAL" clId="{BF7113A5-73F7-4748-9097-8221F6FB0EB8}" dt="2021-02-19T14:31:55.391" v="1766" actId="403"/>
          <ac:spMkLst>
            <pc:docMk/>
            <pc:sldMk cId="460562949" sldId="681"/>
            <ac:spMk id="3" creationId="{00000000-0000-0000-0000-000000000000}"/>
          </ac:spMkLst>
        </pc:spChg>
      </pc:sldChg>
      <pc:sldChg chg="modSp mod">
        <pc:chgData name="Pavel Loutocký" userId="45810d7c-c5bb-4314-8690-b3eafda1bbe4" providerId="ADAL" clId="{BF7113A5-73F7-4748-9097-8221F6FB0EB8}" dt="2021-02-19T14:32:09.759" v="1769" actId="403"/>
        <pc:sldMkLst>
          <pc:docMk/>
          <pc:sldMk cId="2131789125" sldId="682"/>
        </pc:sldMkLst>
        <pc:spChg chg="mod">
          <ac:chgData name="Pavel Loutocký" userId="45810d7c-c5bb-4314-8690-b3eafda1bbe4" providerId="ADAL" clId="{BF7113A5-73F7-4748-9097-8221F6FB0EB8}" dt="2021-02-19T14:32:09.759" v="1769" actId="403"/>
          <ac:spMkLst>
            <pc:docMk/>
            <pc:sldMk cId="2131789125" sldId="682"/>
            <ac:spMk id="3" creationId="{00000000-0000-0000-0000-000000000000}"/>
          </ac:spMkLst>
        </pc:spChg>
      </pc:sldChg>
      <pc:sldChg chg="modSp mod">
        <pc:chgData name="Pavel Loutocký" userId="45810d7c-c5bb-4314-8690-b3eafda1bbe4" providerId="ADAL" clId="{BF7113A5-73F7-4748-9097-8221F6FB0EB8}" dt="2021-02-19T14:37:47.645" v="1879" actId="20577"/>
        <pc:sldMkLst>
          <pc:docMk/>
          <pc:sldMk cId="2550667583" sldId="683"/>
        </pc:sldMkLst>
        <pc:spChg chg="mod">
          <ac:chgData name="Pavel Loutocký" userId="45810d7c-c5bb-4314-8690-b3eafda1bbe4" providerId="ADAL" clId="{BF7113A5-73F7-4748-9097-8221F6FB0EB8}" dt="2021-02-19T14:37:47.645" v="1879" actId="20577"/>
          <ac:spMkLst>
            <pc:docMk/>
            <pc:sldMk cId="2550667583" sldId="683"/>
            <ac:spMk id="3" creationId="{00000000-0000-0000-0000-000000000000}"/>
          </ac:spMkLst>
        </pc:spChg>
      </pc:sldChg>
      <pc:sldChg chg="modSp mod">
        <pc:chgData name="Pavel Loutocký" userId="45810d7c-c5bb-4314-8690-b3eafda1bbe4" providerId="ADAL" clId="{BF7113A5-73F7-4748-9097-8221F6FB0EB8}" dt="2021-02-19T15:42:26.474" v="1915" actId="113"/>
        <pc:sldMkLst>
          <pc:docMk/>
          <pc:sldMk cId="2718211654" sldId="684"/>
        </pc:sldMkLst>
        <pc:spChg chg="mod">
          <ac:chgData name="Pavel Loutocký" userId="45810d7c-c5bb-4314-8690-b3eafda1bbe4" providerId="ADAL" clId="{BF7113A5-73F7-4748-9097-8221F6FB0EB8}" dt="2021-02-19T15:42:26.474" v="1915" actId="113"/>
          <ac:spMkLst>
            <pc:docMk/>
            <pc:sldMk cId="2718211654" sldId="684"/>
            <ac:spMk id="3" creationId="{00000000-0000-0000-0000-000000000000}"/>
          </ac:spMkLst>
        </pc:spChg>
      </pc:sldChg>
      <pc:sldChg chg="modSp mod">
        <pc:chgData name="Pavel Loutocký" userId="45810d7c-c5bb-4314-8690-b3eafda1bbe4" providerId="ADAL" clId="{BF7113A5-73F7-4748-9097-8221F6FB0EB8}" dt="2021-02-19T15:42:19.064" v="1914" actId="113"/>
        <pc:sldMkLst>
          <pc:docMk/>
          <pc:sldMk cId="959341025" sldId="685"/>
        </pc:sldMkLst>
        <pc:spChg chg="mod">
          <ac:chgData name="Pavel Loutocký" userId="45810d7c-c5bb-4314-8690-b3eafda1bbe4" providerId="ADAL" clId="{BF7113A5-73F7-4748-9097-8221F6FB0EB8}" dt="2021-02-19T15:42:19.064" v="1914" actId="113"/>
          <ac:spMkLst>
            <pc:docMk/>
            <pc:sldMk cId="959341025" sldId="685"/>
            <ac:spMk id="3" creationId="{00000000-0000-0000-0000-000000000000}"/>
          </ac:spMkLst>
        </pc:spChg>
      </pc:sldChg>
      <pc:sldChg chg="addSp delSp modSp mod">
        <pc:chgData name="Pavel Loutocký" userId="45810d7c-c5bb-4314-8690-b3eafda1bbe4" providerId="ADAL" clId="{BF7113A5-73F7-4748-9097-8221F6FB0EB8}" dt="2021-02-19T15:55:18.912" v="2875" actId="20577"/>
        <pc:sldMkLst>
          <pc:docMk/>
          <pc:sldMk cId="80318921" sldId="686"/>
        </pc:sldMkLst>
        <pc:spChg chg="add del mod">
          <ac:chgData name="Pavel Loutocký" userId="45810d7c-c5bb-4314-8690-b3eafda1bbe4" providerId="ADAL" clId="{BF7113A5-73F7-4748-9097-8221F6FB0EB8}" dt="2021-02-19T15:54:57.564" v="2851"/>
          <ac:spMkLst>
            <pc:docMk/>
            <pc:sldMk cId="80318921" sldId="686"/>
            <ac:spMk id="3" creationId="{FE3B2D76-24D8-44B2-B24B-2C04C3CBC982}"/>
          </ac:spMkLst>
        </pc:spChg>
        <pc:spChg chg="add del mod">
          <ac:chgData name="Pavel Loutocký" userId="45810d7c-c5bb-4314-8690-b3eafda1bbe4" providerId="ADAL" clId="{BF7113A5-73F7-4748-9097-8221F6FB0EB8}" dt="2021-02-19T15:55:08.612" v="2855" actId="478"/>
          <ac:spMkLst>
            <pc:docMk/>
            <pc:sldMk cId="80318921" sldId="686"/>
            <ac:spMk id="4" creationId="{BC811140-D1BE-4D10-844D-A78197D433AD}"/>
          </ac:spMkLst>
        </pc:spChg>
        <pc:spChg chg="del">
          <ac:chgData name="Pavel Loutocký" userId="45810d7c-c5bb-4314-8690-b3eafda1bbe4" providerId="ADAL" clId="{BF7113A5-73F7-4748-9097-8221F6FB0EB8}" dt="2021-02-19T15:55:00.614" v="2852" actId="478"/>
          <ac:spMkLst>
            <pc:docMk/>
            <pc:sldMk cId="80318921" sldId="686"/>
            <ac:spMk id="5" creationId="{00000000-0000-0000-0000-000000000000}"/>
          </ac:spMkLst>
        </pc:spChg>
        <pc:spChg chg="add mod">
          <ac:chgData name="Pavel Loutocký" userId="45810d7c-c5bb-4314-8690-b3eafda1bbe4" providerId="ADAL" clId="{BF7113A5-73F7-4748-9097-8221F6FB0EB8}" dt="2021-02-19T15:55:18.912" v="2875" actId="20577"/>
          <ac:spMkLst>
            <pc:docMk/>
            <pc:sldMk cId="80318921" sldId="686"/>
            <ac:spMk id="6" creationId="{6AC74944-909A-4E26-BC49-B513ED2EACA4}"/>
          </ac:spMkLst>
        </pc:spChg>
      </pc:sldChg>
      <pc:sldChg chg="addSp delSp modSp mod">
        <pc:chgData name="Pavel Loutocký" userId="45810d7c-c5bb-4314-8690-b3eafda1bbe4" providerId="ADAL" clId="{BF7113A5-73F7-4748-9097-8221F6FB0EB8}" dt="2021-02-19T15:57:03.050" v="2903"/>
        <pc:sldMkLst>
          <pc:docMk/>
          <pc:sldMk cId="2961092004" sldId="690"/>
        </pc:sldMkLst>
        <pc:spChg chg="add mod">
          <ac:chgData name="Pavel Loutocký" userId="45810d7c-c5bb-4314-8690-b3eafda1bbe4" providerId="ADAL" clId="{BF7113A5-73F7-4748-9097-8221F6FB0EB8}" dt="2021-02-19T15:57:03.050" v="2903"/>
          <ac:spMkLst>
            <pc:docMk/>
            <pc:sldMk cId="2961092004" sldId="690"/>
            <ac:spMk id="3" creationId="{594E7438-81D2-4981-8E67-F35F37375A47}"/>
          </ac:spMkLst>
        </pc:spChg>
        <pc:spChg chg="del">
          <ac:chgData name="Pavel Loutocký" userId="45810d7c-c5bb-4314-8690-b3eafda1bbe4" providerId="ADAL" clId="{BF7113A5-73F7-4748-9097-8221F6FB0EB8}" dt="2021-02-19T15:57:01.848" v="2902" actId="478"/>
          <ac:spMkLst>
            <pc:docMk/>
            <pc:sldMk cId="2961092004" sldId="690"/>
            <ac:spMk id="4" creationId="{00000000-0000-0000-0000-000000000000}"/>
          </ac:spMkLst>
        </pc:spChg>
      </pc:sldChg>
      <pc:sldChg chg="addSp delSp modSp mod">
        <pc:chgData name="Pavel Loutocký" userId="45810d7c-c5bb-4314-8690-b3eafda1bbe4" providerId="ADAL" clId="{BF7113A5-73F7-4748-9097-8221F6FB0EB8}" dt="2021-02-19T15:57:14.265" v="2911"/>
        <pc:sldMkLst>
          <pc:docMk/>
          <pc:sldMk cId="1321358120" sldId="691"/>
        </pc:sldMkLst>
        <pc:spChg chg="add mod">
          <ac:chgData name="Pavel Loutocký" userId="45810d7c-c5bb-4314-8690-b3eafda1bbe4" providerId="ADAL" clId="{BF7113A5-73F7-4748-9097-8221F6FB0EB8}" dt="2021-02-19T15:57:14.265" v="2911"/>
          <ac:spMkLst>
            <pc:docMk/>
            <pc:sldMk cId="1321358120" sldId="691"/>
            <ac:spMk id="3" creationId="{CA8AD834-FC48-4E70-ACC8-5B3F20D8A74B}"/>
          </ac:spMkLst>
        </pc:spChg>
        <pc:spChg chg="add del mod">
          <ac:chgData name="Pavel Loutocký" userId="45810d7c-c5bb-4314-8690-b3eafda1bbe4" providerId="ADAL" clId="{BF7113A5-73F7-4748-9097-8221F6FB0EB8}" dt="2021-02-19T15:57:12.099" v="2908" actId="478"/>
          <ac:spMkLst>
            <pc:docMk/>
            <pc:sldMk cId="1321358120" sldId="691"/>
            <ac:spMk id="6" creationId="{EF3BCDCD-2FB8-4620-81FE-A4E7B9651B56}"/>
          </ac:spMkLst>
        </pc:spChg>
        <pc:spChg chg="add del">
          <ac:chgData name="Pavel Loutocký" userId="45810d7c-c5bb-4314-8690-b3eafda1bbe4" providerId="ADAL" clId="{BF7113A5-73F7-4748-9097-8221F6FB0EB8}" dt="2021-02-19T15:57:13.248" v="2910" actId="22"/>
          <ac:spMkLst>
            <pc:docMk/>
            <pc:sldMk cId="1321358120" sldId="691"/>
            <ac:spMk id="7" creationId="{784390CE-36B8-4350-AEED-2FEAA67B6DF6}"/>
          </ac:spMkLst>
        </pc:spChg>
      </pc:sldChg>
      <pc:sldChg chg="addSp delSp modSp mod">
        <pc:chgData name="Pavel Loutocký" userId="45810d7c-c5bb-4314-8690-b3eafda1bbe4" providerId="ADAL" clId="{BF7113A5-73F7-4748-9097-8221F6FB0EB8}" dt="2021-02-19T16:29:50.433" v="2914" actId="14100"/>
        <pc:sldMkLst>
          <pc:docMk/>
          <pc:sldMk cId="2065935623" sldId="692"/>
        </pc:sldMkLst>
        <pc:spChg chg="add mod">
          <ac:chgData name="Pavel Loutocký" userId="45810d7c-c5bb-4314-8690-b3eafda1bbe4" providerId="ADAL" clId="{BF7113A5-73F7-4748-9097-8221F6FB0EB8}" dt="2021-02-19T15:57:23.526" v="2913"/>
          <ac:spMkLst>
            <pc:docMk/>
            <pc:sldMk cId="2065935623" sldId="692"/>
            <ac:spMk id="3" creationId="{15535FD1-B29F-4CD4-8FB0-C82F0F7637B5}"/>
          </ac:spMkLst>
        </pc:spChg>
        <pc:spChg chg="del">
          <ac:chgData name="Pavel Loutocký" userId="45810d7c-c5bb-4314-8690-b3eafda1bbe4" providerId="ADAL" clId="{BF7113A5-73F7-4748-9097-8221F6FB0EB8}" dt="2021-02-19T15:57:22.215" v="2912" actId="478"/>
          <ac:spMkLst>
            <pc:docMk/>
            <pc:sldMk cId="2065935623" sldId="692"/>
            <ac:spMk id="6" creationId="{07B77474-607E-4BEC-9E97-10899B4DFCC6}"/>
          </ac:spMkLst>
        </pc:spChg>
        <pc:spChg chg="mod">
          <ac:chgData name="Pavel Loutocký" userId="45810d7c-c5bb-4314-8690-b3eafda1bbe4" providerId="ADAL" clId="{BF7113A5-73F7-4748-9097-8221F6FB0EB8}" dt="2021-02-19T16:29:50.433" v="2914" actId="14100"/>
          <ac:spMkLst>
            <pc:docMk/>
            <pc:sldMk cId="2065935623" sldId="692"/>
            <ac:spMk id="52227" creationId="{00000000-0000-0000-0000-000000000000}"/>
          </ac:spMkLst>
        </pc:spChg>
      </pc:sldChg>
      <pc:sldChg chg="addSp delSp modSp mod">
        <pc:chgData name="Pavel Loutocký" userId="45810d7c-c5bb-4314-8690-b3eafda1bbe4" providerId="ADAL" clId="{BF7113A5-73F7-4748-9097-8221F6FB0EB8}" dt="2021-02-19T16:30:07.217" v="2917" actId="14100"/>
        <pc:sldMkLst>
          <pc:docMk/>
          <pc:sldMk cId="1678933980" sldId="693"/>
        </pc:sldMkLst>
        <pc:spChg chg="add mod">
          <ac:chgData name="Pavel Loutocký" userId="45810d7c-c5bb-4314-8690-b3eafda1bbe4" providerId="ADAL" clId="{BF7113A5-73F7-4748-9097-8221F6FB0EB8}" dt="2021-02-19T16:30:04.355" v="2916"/>
          <ac:spMkLst>
            <pc:docMk/>
            <pc:sldMk cId="1678933980" sldId="693"/>
            <ac:spMk id="3" creationId="{6CFAD559-A23F-49DA-A66F-C7C8EA62D4DE}"/>
          </ac:spMkLst>
        </pc:spChg>
        <pc:spChg chg="del">
          <ac:chgData name="Pavel Loutocký" userId="45810d7c-c5bb-4314-8690-b3eafda1bbe4" providerId="ADAL" clId="{BF7113A5-73F7-4748-9097-8221F6FB0EB8}" dt="2021-02-19T16:30:02.762" v="2915" actId="478"/>
          <ac:spMkLst>
            <pc:docMk/>
            <pc:sldMk cId="1678933980" sldId="693"/>
            <ac:spMk id="6" creationId="{E892D0A1-2551-4B80-B743-0DFD25DD627E}"/>
          </ac:spMkLst>
        </pc:spChg>
        <pc:spChg chg="mod">
          <ac:chgData name="Pavel Loutocký" userId="45810d7c-c5bb-4314-8690-b3eafda1bbe4" providerId="ADAL" clId="{BF7113A5-73F7-4748-9097-8221F6FB0EB8}" dt="2021-02-19T16:30:07.217" v="2917" actId="14100"/>
          <ac:spMkLst>
            <pc:docMk/>
            <pc:sldMk cId="1678933980" sldId="693"/>
            <ac:spMk id="52227" creationId="{00000000-0000-0000-0000-000000000000}"/>
          </ac:spMkLst>
        </pc:spChg>
      </pc:sldChg>
      <pc:sldChg chg="addSp delSp modSp mod">
        <pc:chgData name="Pavel Loutocký" userId="45810d7c-c5bb-4314-8690-b3eafda1bbe4" providerId="ADAL" clId="{BF7113A5-73F7-4748-9097-8221F6FB0EB8}" dt="2021-02-19T16:42:03.640" v="3214" actId="20577"/>
        <pc:sldMkLst>
          <pc:docMk/>
          <pc:sldMk cId="522501788" sldId="694"/>
        </pc:sldMkLst>
        <pc:spChg chg="add del">
          <ac:chgData name="Pavel Loutocký" userId="45810d7c-c5bb-4314-8690-b3eafda1bbe4" providerId="ADAL" clId="{BF7113A5-73F7-4748-9097-8221F6FB0EB8}" dt="2021-02-19T16:40:25.433" v="3153" actId="478"/>
          <ac:spMkLst>
            <pc:docMk/>
            <pc:sldMk cId="522501788" sldId="694"/>
            <ac:spMk id="2" creationId="{00000000-0000-0000-0000-000000000000}"/>
          </ac:spMkLst>
        </pc:spChg>
        <pc:spChg chg="mod">
          <ac:chgData name="Pavel Loutocký" userId="45810d7c-c5bb-4314-8690-b3eafda1bbe4" providerId="ADAL" clId="{BF7113A5-73F7-4748-9097-8221F6FB0EB8}" dt="2021-02-19T16:42:03.640" v="3214" actId="20577"/>
          <ac:spMkLst>
            <pc:docMk/>
            <pc:sldMk cId="522501788" sldId="694"/>
            <ac:spMk id="3" creationId="{00000000-0000-0000-0000-000000000000}"/>
          </ac:spMkLst>
        </pc:spChg>
        <pc:spChg chg="add del mod">
          <ac:chgData name="Pavel Loutocký" userId="45810d7c-c5bb-4314-8690-b3eafda1bbe4" providerId="ADAL" clId="{BF7113A5-73F7-4748-9097-8221F6FB0EB8}" dt="2021-02-19T16:40:22.664" v="3152"/>
          <ac:spMkLst>
            <pc:docMk/>
            <pc:sldMk cId="522501788" sldId="694"/>
            <ac:spMk id="4" creationId="{F0E3EDBC-2080-49B7-9AE9-8FF006514B05}"/>
          </ac:spMkLst>
        </pc:spChg>
        <pc:spChg chg="add del mod">
          <ac:chgData name="Pavel Loutocký" userId="45810d7c-c5bb-4314-8690-b3eafda1bbe4" providerId="ADAL" clId="{BF7113A5-73F7-4748-9097-8221F6FB0EB8}" dt="2021-02-19T16:40:21.848" v="3151" actId="478"/>
          <ac:spMkLst>
            <pc:docMk/>
            <pc:sldMk cId="522501788" sldId="694"/>
            <ac:spMk id="6" creationId="{AD8A7358-0DE4-4670-92CA-A40E16530765}"/>
          </ac:spMkLst>
        </pc:spChg>
        <pc:spChg chg="add mod">
          <ac:chgData name="Pavel Loutocký" userId="45810d7c-c5bb-4314-8690-b3eafda1bbe4" providerId="ADAL" clId="{BF7113A5-73F7-4748-9097-8221F6FB0EB8}" dt="2021-02-19T16:40:29.944" v="3168" actId="20577"/>
          <ac:spMkLst>
            <pc:docMk/>
            <pc:sldMk cId="522501788" sldId="694"/>
            <ac:spMk id="8" creationId="{4B668661-8DDA-4AC8-9600-EB3974462FB3}"/>
          </ac:spMkLst>
        </pc:spChg>
      </pc:sldChg>
      <pc:sldChg chg="addSp delSp modSp mod">
        <pc:chgData name="Pavel Loutocký" userId="45810d7c-c5bb-4314-8690-b3eafda1bbe4" providerId="ADAL" clId="{BF7113A5-73F7-4748-9097-8221F6FB0EB8}" dt="2021-02-18T14:41:28.979" v="1037" actId="1076"/>
        <pc:sldMkLst>
          <pc:docMk/>
          <pc:sldMk cId="987370627" sldId="695"/>
        </pc:sldMkLst>
        <pc:spChg chg="add mod">
          <ac:chgData name="Pavel Loutocký" userId="45810d7c-c5bb-4314-8690-b3eafda1bbe4" providerId="ADAL" clId="{BF7113A5-73F7-4748-9097-8221F6FB0EB8}" dt="2021-02-18T14:41:22.944" v="1035" actId="20577"/>
          <ac:spMkLst>
            <pc:docMk/>
            <pc:sldMk cId="987370627" sldId="695"/>
            <ac:spMk id="4" creationId="{65B20E88-AFB5-4F06-A411-68E6772C8792}"/>
          </ac:spMkLst>
        </pc:spChg>
        <pc:spChg chg="del">
          <ac:chgData name="Pavel Loutocký" userId="45810d7c-c5bb-4314-8690-b3eafda1bbe4" providerId="ADAL" clId="{BF7113A5-73F7-4748-9097-8221F6FB0EB8}" dt="2021-02-18T14:41:02.127" v="1003" actId="478"/>
          <ac:spMkLst>
            <pc:docMk/>
            <pc:sldMk cId="987370627" sldId="695"/>
            <ac:spMk id="5" creationId="{00000000-0000-0000-0000-000000000000}"/>
          </ac:spMkLst>
        </pc:spChg>
        <pc:spChg chg="mod">
          <ac:chgData name="Pavel Loutocký" userId="45810d7c-c5bb-4314-8690-b3eafda1bbe4" providerId="ADAL" clId="{BF7113A5-73F7-4748-9097-8221F6FB0EB8}" dt="2021-02-18T14:41:28.979" v="1037" actId="1076"/>
          <ac:spMkLst>
            <pc:docMk/>
            <pc:sldMk cId="987370627" sldId="695"/>
            <ac:spMk id="6" creationId="{00000000-0000-0000-0000-000000000000}"/>
          </ac:spMkLst>
        </pc:spChg>
      </pc:sldChg>
      <pc:sldChg chg="addSp delSp modSp mod">
        <pc:chgData name="Pavel Loutocký" userId="45810d7c-c5bb-4314-8690-b3eafda1bbe4" providerId="ADAL" clId="{BF7113A5-73F7-4748-9097-8221F6FB0EB8}" dt="2021-02-18T14:42:36.368" v="1075" actId="20577"/>
        <pc:sldMkLst>
          <pc:docMk/>
          <pc:sldMk cId="363706140" sldId="696"/>
        </pc:sldMkLst>
        <pc:spChg chg="add mod">
          <ac:chgData name="Pavel Loutocký" userId="45810d7c-c5bb-4314-8690-b3eafda1bbe4" providerId="ADAL" clId="{BF7113A5-73F7-4748-9097-8221F6FB0EB8}" dt="2021-02-18T14:42:06.434" v="1068" actId="20577"/>
          <ac:spMkLst>
            <pc:docMk/>
            <pc:sldMk cId="363706140" sldId="696"/>
            <ac:spMk id="4" creationId="{4805C3AA-06E0-48BA-941B-E5162F6B80CA}"/>
          </ac:spMkLst>
        </pc:spChg>
        <pc:spChg chg="del">
          <ac:chgData name="Pavel Loutocký" userId="45810d7c-c5bb-4314-8690-b3eafda1bbe4" providerId="ADAL" clId="{BF7113A5-73F7-4748-9097-8221F6FB0EB8}" dt="2021-02-18T14:42:10.046" v="1069" actId="478"/>
          <ac:spMkLst>
            <pc:docMk/>
            <pc:sldMk cId="363706140" sldId="696"/>
            <ac:spMk id="5" creationId="{00000000-0000-0000-0000-000000000000}"/>
          </ac:spMkLst>
        </pc:spChg>
        <pc:spChg chg="mod">
          <ac:chgData name="Pavel Loutocký" userId="45810d7c-c5bb-4314-8690-b3eafda1bbe4" providerId="ADAL" clId="{BF7113A5-73F7-4748-9097-8221F6FB0EB8}" dt="2021-02-18T14:42:36.368" v="1075" actId="20577"/>
          <ac:spMkLst>
            <pc:docMk/>
            <pc:sldMk cId="363706140" sldId="696"/>
            <ac:spMk id="6" creationId="{00000000-0000-0000-0000-000000000000}"/>
          </ac:spMkLst>
        </pc:spChg>
      </pc:sldChg>
      <pc:sldChg chg="addSp delSp modSp mod">
        <pc:chgData name="Pavel Loutocký" userId="45810d7c-c5bb-4314-8690-b3eafda1bbe4" providerId="ADAL" clId="{BF7113A5-73F7-4748-9097-8221F6FB0EB8}" dt="2021-02-18T14:43:37.095" v="1107" actId="947"/>
        <pc:sldMkLst>
          <pc:docMk/>
          <pc:sldMk cId="2037962267" sldId="697"/>
        </pc:sldMkLst>
        <pc:spChg chg="add del mod">
          <ac:chgData name="Pavel Loutocký" userId="45810d7c-c5bb-4314-8690-b3eafda1bbe4" providerId="ADAL" clId="{BF7113A5-73F7-4748-9097-8221F6FB0EB8}" dt="2021-02-18T14:43:06.680" v="1079" actId="478"/>
          <ac:spMkLst>
            <pc:docMk/>
            <pc:sldMk cId="2037962267" sldId="697"/>
            <ac:spMk id="3" creationId="{1BE069BB-CF72-46CF-8765-9606B31194BC}"/>
          </ac:spMkLst>
        </pc:spChg>
        <pc:spChg chg="add del mod">
          <ac:chgData name="Pavel Loutocký" userId="45810d7c-c5bb-4314-8690-b3eafda1bbe4" providerId="ADAL" clId="{BF7113A5-73F7-4748-9097-8221F6FB0EB8}" dt="2021-02-18T14:43:08.477" v="1081"/>
          <ac:spMkLst>
            <pc:docMk/>
            <pc:sldMk cId="2037962267" sldId="697"/>
            <ac:spMk id="6" creationId="{29E4BE95-93E1-4FA0-AC9C-39E105E00047}"/>
          </ac:spMkLst>
        </pc:spChg>
        <pc:spChg chg="add mod">
          <ac:chgData name="Pavel Loutocký" userId="45810d7c-c5bb-4314-8690-b3eafda1bbe4" providerId="ADAL" clId="{BF7113A5-73F7-4748-9097-8221F6FB0EB8}" dt="2021-02-18T14:43:37.095" v="1107" actId="947"/>
          <ac:spMkLst>
            <pc:docMk/>
            <pc:sldMk cId="2037962267" sldId="697"/>
            <ac:spMk id="7" creationId="{F1BC9577-2B8C-4EAD-970F-CBCFB496DC86}"/>
          </ac:spMkLst>
        </pc:spChg>
        <pc:spChg chg="del">
          <ac:chgData name="Pavel Loutocký" userId="45810d7c-c5bb-4314-8690-b3eafda1bbe4" providerId="ADAL" clId="{BF7113A5-73F7-4748-9097-8221F6FB0EB8}" dt="2021-02-18T14:43:04.007" v="1078" actId="478"/>
          <ac:spMkLst>
            <pc:docMk/>
            <pc:sldMk cId="2037962267" sldId="697"/>
            <ac:spMk id="8" creationId="{00000000-0000-0000-0000-000000000000}"/>
          </ac:spMkLst>
        </pc:spChg>
      </pc:sldChg>
      <pc:sldChg chg="addSp delSp modSp mod">
        <pc:chgData name="Pavel Loutocký" userId="45810d7c-c5bb-4314-8690-b3eafda1bbe4" providerId="ADAL" clId="{BF7113A5-73F7-4748-9097-8221F6FB0EB8}" dt="2021-02-18T14:44:08.172" v="1139" actId="14100"/>
        <pc:sldMkLst>
          <pc:docMk/>
          <pc:sldMk cId="2546711375" sldId="698"/>
        </pc:sldMkLst>
        <pc:spChg chg="del">
          <ac:chgData name="Pavel Loutocký" userId="45810d7c-c5bb-4314-8690-b3eafda1bbe4" providerId="ADAL" clId="{BF7113A5-73F7-4748-9097-8221F6FB0EB8}" dt="2021-02-18T14:43:48.626" v="1108" actId="478"/>
          <ac:spMkLst>
            <pc:docMk/>
            <pc:sldMk cId="2546711375" sldId="698"/>
            <ac:spMk id="5" creationId="{00000000-0000-0000-0000-000000000000}"/>
          </ac:spMkLst>
        </pc:spChg>
        <pc:spChg chg="mod">
          <ac:chgData name="Pavel Loutocký" userId="45810d7c-c5bb-4314-8690-b3eafda1bbe4" providerId="ADAL" clId="{BF7113A5-73F7-4748-9097-8221F6FB0EB8}" dt="2021-02-18T14:44:08.172" v="1139" actId="14100"/>
          <ac:spMkLst>
            <pc:docMk/>
            <pc:sldMk cId="2546711375" sldId="698"/>
            <ac:spMk id="6" creationId="{00000000-0000-0000-0000-000000000000}"/>
          </ac:spMkLst>
        </pc:spChg>
        <pc:spChg chg="add del">
          <ac:chgData name="Pavel Loutocký" userId="45810d7c-c5bb-4314-8690-b3eafda1bbe4" providerId="ADAL" clId="{BF7113A5-73F7-4748-9097-8221F6FB0EB8}" dt="2021-02-18T14:43:50.389" v="1110" actId="22"/>
          <ac:spMkLst>
            <pc:docMk/>
            <pc:sldMk cId="2546711375" sldId="698"/>
            <ac:spMk id="7" creationId="{5315D763-9F7D-484E-88D9-7C3BB7D0F700}"/>
          </ac:spMkLst>
        </pc:spChg>
        <pc:spChg chg="add mod">
          <ac:chgData name="Pavel Loutocký" userId="45810d7c-c5bb-4314-8690-b3eafda1bbe4" providerId="ADAL" clId="{BF7113A5-73F7-4748-9097-8221F6FB0EB8}" dt="2021-02-18T14:44:03.198" v="1138" actId="20577"/>
          <ac:spMkLst>
            <pc:docMk/>
            <pc:sldMk cId="2546711375" sldId="698"/>
            <ac:spMk id="8" creationId="{FC5EEBB5-C5B4-4CD0-8FDF-96584459F069}"/>
          </ac:spMkLst>
        </pc:spChg>
      </pc:sldChg>
      <pc:sldChg chg="addSp delSp modSp mod">
        <pc:chgData name="Pavel Loutocký" userId="45810d7c-c5bb-4314-8690-b3eafda1bbe4" providerId="ADAL" clId="{BF7113A5-73F7-4748-9097-8221F6FB0EB8}" dt="2021-02-19T08:47:32.263" v="1527" actId="113"/>
        <pc:sldMkLst>
          <pc:docMk/>
          <pc:sldMk cId="4105727102" sldId="699"/>
        </pc:sldMkLst>
        <pc:spChg chg="del mod">
          <ac:chgData name="Pavel Loutocký" userId="45810d7c-c5bb-4314-8690-b3eafda1bbe4" providerId="ADAL" clId="{BF7113A5-73F7-4748-9097-8221F6FB0EB8}" dt="2021-02-19T08:47:17.725" v="1521" actId="478"/>
          <ac:spMkLst>
            <pc:docMk/>
            <pc:sldMk cId="4105727102" sldId="699"/>
            <ac:spMk id="2" creationId="{00000000-0000-0000-0000-000000000000}"/>
          </ac:spMkLst>
        </pc:spChg>
        <pc:spChg chg="mod">
          <ac:chgData name="Pavel Loutocký" userId="45810d7c-c5bb-4314-8690-b3eafda1bbe4" providerId="ADAL" clId="{BF7113A5-73F7-4748-9097-8221F6FB0EB8}" dt="2021-02-19T08:47:32.263" v="1527" actId="113"/>
          <ac:spMkLst>
            <pc:docMk/>
            <pc:sldMk cId="4105727102" sldId="699"/>
            <ac:spMk id="3" creationId="{00000000-0000-0000-0000-000000000000}"/>
          </ac:spMkLst>
        </pc:spChg>
        <pc:spChg chg="add mod">
          <ac:chgData name="Pavel Loutocký" userId="45810d7c-c5bb-4314-8690-b3eafda1bbe4" providerId="ADAL" clId="{BF7113A5-73F7-4748-9097-8221F6FB0EB8}" dt="2021-02-19T08:47:19.144" v="1522"/>
          <ac:spMkLst>
            <pc:docMk/>
            <pc:sldMk cId="4105727102" sldId="699"/>
            <ac:spMk id="5" creationId="{D1D95E12-616B-4000-A77C-C580D1AA6A04}"/>
          </ac:spMkLst>
        </pc:spChg>
      </pc:sldChg>
      <pc:sldChg chg="addSp delSp modSp mod">
        <pc:chgData name="Pavel Loutocký" userId="45810d7c-c5bb-4314-8690-b3eafda1bbe4" providerId="ADAL" clId="{BF7113A5-73F7-4748-9097-8221F6FB0EB8}" dt="2021-02-19T09:01:04.312" v="1685" actId="6549"/>
        <pc:sldMkLst>
          <pc:docMk/>
          <pc:sldMk cId="2114387999" sldId="700"/>
        </pc:sldMkLst>
        <pc:spChg chg="del">
          <ac:chgData name="Pavel Loutocký" userId="45810d7c-c5bb-4314-8690-b3eafda1bbe4" providerId="ADAL" clId="{BF7113A5-73F7-4748-9097-8221F6FB0EB8}" dt="2021-02-19T09:01:00.683" v="1680" actId="478"/>
          <ac:spMkLst>
            <pc:docMk/>
            <pc:sldMk cId="2114387999" sldId="700"/>
            <ac:spMk id="2" creationId="{00000000-0000-0000-0000-000000000000}"/>
          </ac:spMkLst>
        </pc:spChg>
        <pc:spChg chg="mod">
          <ac:chgData name="Pavel Loutocký" userId="45810d7c-c5bb-4314-8690-b3eafda1bbe4" providerId="ADAL" clId="{BF7113A5-73F7-4748-9097-8221F6FB0EB8}" dt="2021-02-19T08:57:36.884" v="1679" actId="20577"/>
          <ac:spMkLst>
            <pc:docMk/>
            <pc:sldMk cId="2114387999" sldId="700"/>
            <ac:spMk id="3" creationId="{00000000-0000-0000-0000-000000000000}"/>
          </ac:spMkLst>
        </pc:spChg>
        <pc:spChg chg="add mod">
          <ac:chgData name="Pavel Loutocký" userId="45810d7c-c5bb-4314-8690-b3eafda1bbe4" providerId="ADAL" clId="{BF7113A5-73F7-4748-9097-8221F6FB0EB8}" dt="2021-02-19T09:01:04.312" v="1685" actId="6549"/>
          <ac:spMkLst>
            <pc:docMk/>
            <pc:sldMk cId="2114387999" sldId="700"/>
            <ac:spMk id="5" creationId="{2CA4888B-96EE-4293-AFC5-120DD880856C}"/>
          </ac:spMkLst>
        </pc:spChg>
      </pc:sldChg>
      <pc:sldChg chg="addSp delSp modSp mod">
        <pc:chgData name="Pavel Loutocký" userId="45810d7c-c5bb-4314-8690-b3eafda1bbe4" providerId="ADAL" clId="{BF7113A5-73F7-4748-9097-8221F6FB0EB8}" dt="2021-02-23T09:27:11.714" v="3361" actId="20577"/>
        <pc:sldMkLst>
          <pc:docMk/>
          <pc:sldMk cId="73265736" sldId="701"/>
        </pc:sldMkLst>
        <pc:spChg chg="del">
          <ac:chgData name="Pavel Loutocký" userId="45810d7c-c5bb-4314-8690-b3eafda1bbe4" providerId="ADAL" clId="{BF7113A5-73F7-4748-9097-8221F6FB0EB8}" dt="2021-02-19T09:22:43.030" v="1686" actId="478"/>
          <ac:spMkLst>
            <pc:docMk/>
            <pc:sldMk cId="73265736" sldId="701"/>
            <ac:spMk id="2" creationId="{00000000-0000-0000-0000-000000000000}"/>
          </ac:spMkLst>
        </pc:spChg>
        <pc:spChg chg="mod">
          <ac:chgData name="Pavel Loutocký" userId="45810d7c-c5bb-4314-8690-b3eafda1bbe4" providerId="ADAL" clId="{BF7113A5-73F7-4748-9097-8221F6FB0EB8}" dt="2021-02-19T09:22:51.396" v="1690" actId="27636"/>
          <ac:spMkLst>
            <pc:docMk/>
            <pc:sldMk cId="73265736" sldId="701"/>
            <ac:spMk id="3" creationId="{00000000-0000-0000-0000-000000000000}"/>
          </ac:spMkLst>
        </pc:spChg>
        <pc:spChg chg="add mod">
          <ac:chgData name="Pavel Loutocký" userId="45810d7c-c5bb-4314-8690-b3eafda1bbe4" providerId="ADAL" clId="{BF7113A5-73F7-4748-9097-8221F6FB0EB8}" dt="2021-02-23T09:27:11.714" v="3361" actId="20577"/>
          <ac:spMkLst>
            <pc:docMk/>
            <pc:sldMk cId="73265736" sldId="701"/>
            <ac:spMk id="5" creationId="{98847EFA-2AF2-48BC-92E5-9355E55614E9}"/>
          </ac:spMkLst>
        </pc:spChg>
      </pc:sldChg>
      <pc:sldChg chg="addSp delSp modSp mod">
        <pc:chgData name="Pavel Loutocký" userId="45810d7c-c5bb-4314-8690-b3eafda1bbe4" providerId="ADAL" clId="{BF7113A5-73F7-4748-9097-8221F6FB0EB8}" dt="2021-02-23T09:27:19.410" v="3363" actId="1076"/>
        <pc:sldMkLst>
          <pc:docMk/>
          <pc:sldMk cId="3032870976" sldId="702"/>
        </pc:sldMkLst>
        <pc:spChg chg="del">
          <ac:chgData name="Pavel Loutocký" userId="45810d7c-c5bb-4314-8690-b3eafda1bbe4" providerId="ADAL" clId="{BF7113A5-73F7-4748-9097-8221F6FB0EB8}" dt="2021-02-19T09:23:01.808" v="1691" actId="478"/>
          <ac:spMkLst>
            <pc:docMk/>
            <pc:sldMk cId="3032870976" sldId="702"/>
            <ac:spMk id="2" creationId="{00000000-0000-0000-0000-000000000000}"/>
          </ac:spMkLst>
        </pc:spChg>
        <pc:spChg chg="add del mod">
          <ac:chgData name="Pavel Loutocký" userId="45810d7c-c5bb-4314-8690-b3eafda1bbe4" providerId="ADAL" clId="{BF7113A5-73F7-4748-9097-8221F6FB0EB8}" dt="2021-02-19T09:23:03.106" v="1692"/>
          <ac:spMkLst>
            <pc:docMk/>
            <pc:sldMk cId="3032870976" sldId="702"/>
            <ac:spMk id="5" creationId="{90B53B22-C1E1-480C-9317-C71CCD1E388D}"/>
          </ac:spMkLst>
        </pc:spChg>
        <pc:spChg chg="add mod">
          <ac:chgData name="Pavel Loutocký" userId="45810d7c-c5bb-4314-8690-b3eafda1bbe4" providerId="ADAL" clId="{BF7113A5-73F7-4748-9097-8221F6FB0EB8}" dt="2021-02-23T09:27:19.410" v="3363" actId="1076"/>
          <ac:spMkLst>
            <pc:docMk/>
            <pc:sldMk cId="3032870976" sldId="702"/>
            <ac:spMk id="6" creationId="{4D7AB345-A1A1-4C5A-9FCD-74BCA9B9BEC3}"/>
          </ac:spMkLst>
        </pc:spChg>
      </pc:sldChg>
      <pc:sldChg chg="addSp delSp modSp mod">
        <pc:chgData name="Pavel Loutocký" userId="45810d7c-c5bb-4314-8690-b3eafda1bbe4" providerId="ADAL" clId="{BF7113A5-73F7-4748-9097-8221F6FB0EB8}" dt="2021-02-23T09:27:21.622" v="3364"/>
        <pc:sldMkLst>
          <pc:docMk/>
          <pc:sldMk cId="3249289575" sldId="703"/>
        </pc:sldMkLst>
        <pc:spChg chg="del">
          <ac:chgData name="Pavel Loutocký" userId="45810d7c-c5bb-4314-8690-b3eafda1bbe4" providerId="ADAL" clId="{BF7113A5-73F7-4748-9097-8221F6FB0EB8}" dt="2021-02-19T09:23:08.613" v="1693" actId="478"/>
          <ac:spMkLst>
            <pc:docMk/>
            <pc:sldMk cId="3249289575" sldId="703"/>
            <ac:spMk id="2" creationId="{00000000-0000-0000-0000-000000000000}"/>
          </ac:spMkLst>
        </pc:spChg>
        <pc:spChg chg="add del mod">
          <ac:chgData name="Pavel Loutocký" userId="45810d7c-c5bb-4314-8690-b3eafda1bbe4" providerId="ADAL" clId="{BF7113A5-73F7-4748-9097-8221F6FB0EB8}" dt="2021-02-19T09:23:09.900" v="1694"/>
          <ac:spMkLst>
            <pc:docMk/>
            <pc:sldMk cId="3249289575" sldId="703"/>
            <ac:spMk id="5" creationId="{EB6367A5-80E3-4A76-9D24-BF82A3F9E1E7}"/>
          </ac:spMkLst>
        </pc:spChg>
        <pc:spChg chg="add mod">
          <ac:chgData name="Pavel Loutocký" userId="45810d7c-c5bb-4314-8690-b3eafda1bbe4" providerId="ADAL" clId="{BF7113A5-73F7-4748-9097-8221F6FB0EB8}" dt="2021-02-23T09:27:21.622" v="3364"/>
          <ac:spMkLst>
            <pc:docMk/>
            <pc:sldMk cId="3249289575" sldId="703"/>
            <ac:spMk id="6" creationId="{7D164EEE-445B-45AE-BB5A-F47AD0CA7337}"/>
          </ac:spMkLst>
        </pc:spChg>
      </pc:sldChg>
      <pc:sldChg chg="modSp mod">
        <pc:chgData name="Pavel Loutocký" userId="45810d7c-c5bb-4314-8690-b3eafda1bbe4" providerId="ADAL" clId="{BF7113A5-73F7-4748-9097-8221F6FB0EB8}" dt="2021-02-17T14:03:56.044" v="401" actId="20577"/>
        <pc:sldMkLst>
          <pc:docMk/>
          <pc:sldMk cId="2753481114" sldId="704"/>
        </pc:sldMkLst>
        <pc:spChg chg="mod">
          <ac:chgData name="Pavel Loutocký" userId="45810d7c-c5bb-4314-8690-b3eafda1bbe4" providerId="ADAL" clId="{BF7113A5-73F7-4748-9097-8221F6FB0EB8}" dt="2021-02-17T14:03:56.044" v="401" actId="20577"/>
          <ac:spMkLst>
            <pc:docMk/>
            <pc:sldMk cId="2753481114" sldId="704"/>
            <ac:spMk id="5" creationId="{00000000-0000-0000-0000-000000000000}"/>
          </ac:spMkLst>
        </pc:spChg>
      </pc:sldChg>
      <pc:sldChg chg="del">
        <pc:chgData name="Pavel Loutocký" userId="45810d7c-c5bb-4314-8690-b3eafda1bbe4" providerId="ADAL" clId="{BF7113A5-73F7-4748-9097-8221F6FB0EB8}" dt="2021-02-19T16:32:02.912" v="2928" actId="47"/>
        <pc:sldMkLst>
          <pc:docMk/>
          <pc:sldMk cId="3725689330" sldId="705"/>
        </pc:sldMkLst>
      </pc:sldChg>
      <pc:sldChg chg="addSp delSp modSp mod">
        <pc:chgData name="Pavel Loutocký" userId="45810d7c-c5bb-4314-8690-b3eafda1bbe4" providerId="ADAL" clId="{BF7113A5-73F7-4748-9097-8221F6FB0EB8}" dt="2021-02-19T16:37:55.161" v="3043"/>
        <pc:sldMkLst>
          <pc:docMk/>
          <pc:sldMk cId="2260633196" sldId="706"/>
        </pc:sldMkLst>
        <pc:spChg chg="mod">
          <ac:chgData name="Pavel Loutocký" userId="45810d7c-c5bb-4314-8690-b3eafda1bbe4" providerId="ADAL" clId="{BF7113A5-73F7-4748-9097-8221F6FB0EB8}" dt="2021-02-19T16:37:53.704" v="3041" actId="14100"/>
          <ac:spMkLst>
            <pc:docMk/>
            <pc:sldMk cId="2260633196" sldId="706"/>
            <ac:spMk id="6" creationId="{00000000-0000-0000-0000-000000000000}"/>
          </ac:spMkLst>
        </pc:spChg>
        <pc:spChg chg="add mod">
          <ac:chgData name="Pavel Loutocký" userId="45810d7c-c5bb-4314-8690-b3eafda1bbe4" providerId="ADAL" clId="{BF7113A5-73F7-4748-9097-8221F6FB0EB8}" dt="2021-02-19T16:37:49.308" v="3040" actId="947"/>
          <ac:spMkLst>
            <pc:docMk/>
            <pc:sldMk cId="2260633196" sldId="706"/>
            <ac:spMk id="7" creationId="{76B97D9D-B09F-45B1-90A3-B399A22F8ABA}"/>
          </ac:spMkLst>
        </pc:spChg>
        <pc:spChg chg="add del mod">
          <ac:chgData name="Pavel Loutocký" userId="45810d7c-c5bb-4314-8690-b3eafda1bbe4" providerId="ADAL" clId="{BF7113A5-73F7-4748-9097-8221F6FB0EB8}" dt="2021-02-19T16:37:55.161" v="3043"/>
          <ac:spMkLst>
            <pc:docMk/>
            <pc:sldMk cId="2260633196" sldId="706"/>
            <ac:spMk id="31" creationId="{00000000-0000-0000-0000-000000000000}"/>
          </ac:spMkLst>
        </pc:spChg>
      </pc:sldChg>
      <pc:sldChg chg="addSp delSp modSp mod">
        <pc:chgData name="Pavel Loutocký" userId="45810d7c-c5bb-4314-8690-b3eafda1bbe4" providerId="ADAL" clId="{BF7113A5-73F7-4748-9097-8221F6FB0EB8}" dt="2021-02-19T16:38:28.728" v="3065" actId="571"/>
        <pc:sldMkLst>
          <pc:docMk/>
          <pc:sldMk cId="1008326016" sldId="707"/>
        </pc:sldMkLst>
        <pc:spChg chg="add mod">
          <ac:chgData name="Pavel Loutocký" userId="45810d7c-c5bb-4314-8690-b3eafda1bbe4" providerId="ADAL" clId="{BF7113A5-73F7-4748-9097-8221F6FB0EB8}" dt="2021-02-19T16:38:15.611" v="3064" actId="947"/>
          <ac:spMkLst>
            <pc:docMk/>
            <pc:sldMk cId="1008326016" sldId="707"/>
            <ac:spMk id="7" creationId="{DF64C0E1-2283-4B88-AEEA-476BFD55622B}"/>
          </ac:spMkLst>
        </pc:spChg>
        <pc:spChg chg="add mod">
          <ac:chgData name="Pavel Loutocký" userId="45810d7c-c5bb-4314-8690-b3eafda1bbe4" providerId="ADAL" clId="{BF7113A5-73F7-4748-9097-8221F6FB0EB8}" dt="2021-02-19T16:38:28.728" v="3065" actId="571"/>
          <ac:spMkLst>
            <pc:docMk/>
            <pc:sldMk cId="1008326016" sldId="707"/>
            <ac:spMk id="8" creationId="{8D5D32D8-6CE2-4636-8C05-38778A8347A7}"/>
          </ac:spMkLst>
        </pc:spChg>
        <pc:spChg chg="del">
          <ac:chgData name="Pavel Loutocký" userId="45810d7c-c5bb-4314-8690-b3eafda1bbe4" providerId="ADAL" clId="{BF7113A5-73F7-4748-9097-8221F6FB0EB8}" dt="2021-02-19T16:38:00.685" v="3044" actId="478"/>
          <ac:spMkLst>
            <pc:docMk/>
            <pc:sldMk cId="1008326016" sldId="707"/>
            <ac:spMk id="31" creationId="{00000000-0000-0000-0000-000000000000}"/>
          </ac:spMkLst>
        </pc:spChg>
      </pc:sldChg>
      <pc:sldChg chg="addSp delSp modSp mod">
        <pc:chgData name="Pavel Loutocký" userId="45810d7c-c5bb-4314-8690-b3eafda1bbe4" providerId="ADAL" clId="{BF7113A5-73F7-4748-9097-8221F6FB0EB8}" dt="2021-02-19T16:38:37.773" v="3072" actId="20577"/>
        <pc:sldMkLst>
          <pc:docMk/>
          <pc:sldMk cId="4221025754" sldId="708"/>
        </pc:sldMkLst>
        <pc:spChg chg="add mod">
          <ac:chgData name="Pavel Loutocký" userId="45810d7c-c5bb-4314-8690-b3eafda1bbe4" providerId="ADAL" clId="{BF7113A5-73F7-4748-9097-8221F6FB0EB8}" dt="2021-02-19T16:38:37.773" v="3072" actId="20577"/>
          <ac:spMkLst>
            <pc:docMk/>
            <pc:sldMk cId="4221025754" sldId="708"/>
            <ac:spMk id="7" creationId="{FA94A409-2C4F-49F3-956D-8A9E17A532CE}"/>
          </ac:spMkLst>
        </pc:spChg>
        <pc:spChg chg="del">
          <ac:chgData name="Pavel Loutocký" userId="45810d7c-c5bb-4314-8690-b3eafda1bbe4" providerId="ADAL" clId="{BF7113A5-73F7-4748-9097-8221F6FB0EB8}" dt="2021-02-19T16:38:32.819" v="3066" actId="478"/>
          <ac:spMkLst>
            <pc:docMk/>
            <pc:sldMk cId="4221025754" sldId="708"/>
            <ac:spMk id="31" creationId="{00000000-0000-0000-0000-000000000000}"/>
          </ac:spMkLst>
        </pc:spChg>
      </pc:sldChg>
      <pc:sldChg chg="addSp delSp modSp mod">
        <pc:chgData name="Pavel Loutocký" userId="45810d7c-c5bb-4314-8690-b3eafda1bbe4" providerId="ADAL" clId="{BF7113A5-73F7-4748-9097-8221F6FB0EB8}" dt="2021-02-19T16:38:45.565" v="3074"/>
        <pc:sldMkLst>
          <pc:docMk/>
          <pc:sldMk cId="3030971685" sldId="709"/>
        </pc:sldMkLst>
        <pc:spChg chg="add mod">
          <ac:chgData name="Pavel Loutocký" userId="45810d7c-c5bb-4314-8690-b3eafda1bbe4" providerId="ADAL" clId="{BF7113A5-73F7-4748-9097-8221F6FB0EB8}" dt="2021-02-19T16:38:45.565" v="3074"/>
          <ac:spMkLst>
            <pc:docMk/>
            <pc:sldMk cId="3030971685" sldId="709"/>
            <ac:spMk id="7" creationId="{C2C06C1E-A4F3-4C0E-BC4E-3A374C7DAE9D}"/>
          </ac:spMkLst>
        </pc:spChg>
        <pc:spChg chg="del">
          <ac:chgData name="Pavel Loutocký" userId="45810d7c-c5bb-4314-8690-b3eafda1bbe4" providerId="ADAL" clId="{BF7113A5-73F7-4748-9097-8221F6FB0EB8}" dt="2021-02-19T16:38:44.564" v="3073" actId="478"/>
          <ac:spMkLst>
            <pc:docMk/>
            <pc:sldMk cId="3030971685" sldId="709"/>
            <ac:spMk id="31" creationId="{00000000-0000-0000-0000-000000000000}"/>
          </ac:spMkLst>
        </pc:spChg>
      </pc:sldChg>
      <pc:sldChg chg="addSp delSp modSp mod">
        <pc:chgData name="Pavel Loutocký" userId="45810d7c-c5bb-4314-8690-b3eafda1bbe4" providerId="ADAL" clId="{BF7113A5-73F7-4748-9097-8221F6FB0EB8}" dt="2021-02-19T16:38:59.749" v="3083" actId="20577"/>
        <pc:sldMkLst>
          <pc:docMk/>
          <pc:sldMk cId="2846739519" sldId="710"/>
        </pc:sldMkLst>
        <pc:spChg chg="add mod">
          <ac:chgData name="Pavel Loutocký" userId="45810d7c-c5bb-4314-8690-b3eafda1bbe4" providerId="ADAL" clId="{BF7113A5-73F7-4748-9097-8221F6FB0EB8}" dt="2021-02-19T16:38:59.749" v="3083" actId="20577"/>
          <ac:spMkLst>
            <pc:docMk/>
            <pc:sldMk cId="2846739519" sldId="710"/>
            <ac:spMk id="6" creationId="{CC5D494B-7AB5-4DDD-9802-365451B7DA1B}"/>
          </ac:spMkLst>
        </pc:spChg>
        <pc:spChg chg="del">
          <ac:chgData name="Pavel Loutocký" userId="45810d7c-c5bb-4314-8690-b3eafda1bbe4" providerId="ADAL" clId="{BF7113A5-73F7-4748-9097-8221F6FB0EB8}" dt="2021-02-19T16:38:53.129" v="3075" actId="478"/>
          <ac:spMkLst>
            <pc:docMk/>
            <pc:sldMk cId="2846739519" sldId="710"/>
            <ac:spMk id="31" creationId="{00000000-0000-0000-0000-000000000000}"/>
          </ac:spMkLst>
        </pc:spChg>
      </pc:sldChg>
      <pc:sldChg chg="addSp delSp modSp mod">
        <pc:chgData name="Pavel Loutocký" userId="45810d7c-c5bb-4314-8690-b3eafda1bbe4" providerId="ADAL" clId="{BF7113A5-73F7-4748-9097-8221F6FB0EB8}" dt="2021-02-19T16:39:11.885" v="3092" actId="20577"/>
        <pc:sldMkLst>
          <pc:docMk/>
          <pc:sldMk cId="2746804610" sldId="711"/>
        </pc:sldMkLst>
        <pc:spChg chg="add mod">
          <ac:chgData name="Pavel Loutocký" userId="45810d7c-c5bb-4314-8690-b3eafda1bbe4" providerId="ADAL" clId="{BF7113A5-73F7-4748-9097-8221F6FB0EB8}" dt="2021-02-19T16:39:11.885" v="3092" actId="20577"/>
          <ac:spMkLst>
            <pc:docMk/>
            <pc:sldMk cId="2746804610" sldId="711"/>
            <ac:spMk id="6" creationId="{68A39912-479D-4A7F-A9E0-8A880A8BBB7A}"/>
          </ac:spMkLst>
        </pc:spChg>
        <pc:spChg chg="del">
          <ac:chgData name="Pavel Loutocký" userId="45810d7c-c5bb-4314-8690-b3eafda1bbe4" providerId="ADAL" clId="{BF7113A5-73F7-4748-9097-8221F6FB0EB8}" dt="2021-02-19T16:39:05.843" v="3084" actId="478"/>
          <ac:spMkLst>
            <pc:docMk/>
            <pc:sldMk cId="2746804610" sldId="711"/>
            <ac:spMk id="31" creationId="{00000000-0000-0000-0000-000000000000}"/>
          </ac:spMkLst>
        </pc:spChg>
      </pc:sldChg>
      <pc:sldChg chg="addSp delSp modSp mod">
        <pc:chgData name="Pavel Loutocký" userId="45810d7c-c5bb-4314-8690-b3eafda1bbe4" providerId="ADAL" clId="{BF7113A5-73F7-4748-9097-8221F6FB0EB8}" dt="2021-02-19T16:39:29.570" v="3117" actId="20577"/>
        <pc:sldMkLst>
          <pc:docMk/>
          <pc:sldMk cId="1414866023" sldId="712"/>
        </pc:sldMkLst>
        <pc:spChg chg="add mod">
          <ac:chgData name="Pavel Loutocký" userId="45810d7c-c5bb-4314-8690-b3eafda1bbe4" providerId="ADAL" clId="{BF7113A5-73F7-4748-9097-8221F6FB0EB8}" dt="2021-02-19T16:39:29.570" v="3117" actId="20577"/>
          <ac:spMkLst>
            <pc:docMk/>
            <pc:sldMk cId="1414866023" sldId="712"/>
            <ac:spMk id="6" creationId="{092A8BB8-A10F-4E2A-A428-D86C0A90CFF5}"/>
          </ac:spMkLst>
        </pc:spChg>
        <pc:spChg chg="del">
          <ac:chgData name="Pavel Loutocký" userId="45810d7c-c5bb-4314-8690-b3eafda1bbe4" providerId="ADAL" clId="{BF7113A5-73F7-4748-9097-8221F6FB0EB8}" dt="2021-02-19T16:39:17.387" v="3093" actId="478"/>
          <ac:spMkLst>
            <pc:docMk/>
            <pc:sldMk cId="1414866023" sldId="712"/>
            <ac:spMk id="31" creationId="{00000000-0000-0000-0000-000000000000}"/>
          </ac:spMkLst>
        </pc:spChg>
      </pc:sldChg>
      <pc:sldChg chg="addSp delSp modSp mod">
        <pc:chgData name="Pavel Loutocký" userId="45810d7c-c5bb-4314-8690-b3eafda1bbe4" providerId="ADAL" clId="{BF7113A5-73F7-4748-9097-8221F6FB0EB8}" dt="2021-02-19T16:39:37.779" v="3119"/>
        <pc:sldMkLst>
          <pc:docMk/>
          <pc:sldMk cId="3141534073" sldId="713"/>
        </pc:sldMkLst>
        <pc:spChg chg="add mod">
          <ac:chgData name="Pavel Loutocký" userId="45810d7c-c5bb-4314-8690-b3eafda1bbe4" providerId="ADAL" clId="{BF7113A5-73F7-4748-9097-8221F6FB0EB8}" dt="2021-02-19T16:39:37.779" v="3119"/>
          <ac:spMkLst>
            <pc:docMk/>
            <pc:sldMk cId="3141534073" sldId="713"/>
            <ac:spMk id="6" creationId="{35967CAA-94F7-4A69-8B93-A88CC84E2D1B}"/>
          </ac:spMkLst>
        </pc:spChg>
        <pc:spChg chg="del">
          <ac:chgData name="Pavel Loutocký" userId="45810d7c-c5bb-4314-8690-b3eafda1bbe4" providerId="ADAL" clId="{BF7113A5-73F7-4748-9097-8221F6FB0EB8}" dt="2021-02-19T16:39:37.602" v="3118" actId="478"/>
          <ac:spMkLst>
            <pc:docMk/>
            <pc:sldMk cId="3141534073" sldId="713"/>
            <ac:spMk id="31" creationId="{00000000-0000-0000-0000-000000000000}"/>
          </ac:spMkLst>
        </pc:spChg>
      </pc:sldChg>
      <pc:sldChg chg="addSp delSp modSp mod">
        <pc:chgData name="Pavel Loutocký" userId="45810d7c-c5bb-4314-8690-b3eafda1bbe4" providerId="ADAL" clId="{BF7113A5-73F7-4748-9097-8221F6FB0EB8}" dt="2021-02-19T16:39:47.044" v="3131" actId="20577"/>
        <pc:sldMkLst>
          <pc:docMk/>
          <pc:sldMk cId="2507353312" sldId="714"/>
        </pc:sldMkLst>
        <pc:spChg chg="add mod">
          <ac:chgData name="Pavel Loutocký" userId="45810d7c-c5bb-4314-8690-b3eafda1bbe4" providerId="ADAL" clId="{BF7113A5-73F7-4748-9097-8221F6FB0EB8}" dt="2021-02-19T16:39:47.044" v="3131" actId="20577"/>
          <ac:spMkLst>
            <pc:docMk/>
            <pc:sldMk cId="2507353312" sldId="714"/>
            <ac:spMk id="6" creationId="{4FD273AC-E7D6-4F2D-AFD0-04AD83DA0AB4}"/>
          </ac:spMkLst>
        </pc:spChg>
        <pc:spChg chg="del">
          <ac:chgData name="Pavel Loutocký" userId="45810d7c-c5bb-4314-8690-b3eafda1bbe4" providerId="ADAL" clId="{BF7113A5-73F7-4748-9097-8221F6FB0EB8}" dt="2021-02-19T16:39:44.042" v="3120" actId="478"/>
          <ac:spMkLst>
            <pc:docMk/>
            <pc:sldMk cId="2507353312" sldId="714"/>
            <ac:spMk id="31" creationId="{00000000-0000-0000-0000-000000000000}"/>
          </ac:spMkLst>
        </pc:spChg>
      </pc:sldChg>
      <pc:sldChg chg="addSp delSp modSp mod">
        <pc:chgData name="Pavel Loutocký" userId="45810d7c-c5bb-4314-8690-b3eafda1bbe4" providerId="ADAL" clId="{BF7113A5-73F7-4748-9097-8221F6FB0EB8}" dt="2021-02-19T16:39:55.108" v="3133"/>
        <pc:sldMkLst>
          <pc:docMk/>
          <pc:sldMk cId="753838890" sldId="715"/>
        </pc:sldMkLst>
        <pc:spChg chg="add mod">
          <ac:chgData name="Pavel Loutocký" userId="45810d7c-c5bb-4314-8690-b3eafda1bbe4" providerId="ADAL" clId="{BF7113A5-73F7-4748-9097-8221F6FB0EB8}" dt="2021-02-19T16:39:55.108" v="3133"/>
          <ac:spMkLst>
            <pc:docMk/>
            <pc:sldMk cId="753838890" sldId="715"/>
            <ac:spMk id="6" creationId="{1363B920-B825-43EE-92D4-44EDFE0AFFFF}"/>
          </ac:spMkLst>
        </pc:spChg>
        <pc:spChg chg="del">
          <ac:chgData name="Pavel Loutocký" userId="45810d7c-c5bb-4314-8690-b3eafda1bbe4" providerId="ADAL" clId="{BF7113A5-73F7-4748-9097-8221F6FB0EB8}" dt="2021-02-19T16:39:54.908" v="3132" actId="478"/>
          <ac:spMkLst>
            <pc:docMk/>
            <pc:sldMk cId="753838890" sldId="715"/>
            <ac:spMk id="31" creationId="{00000000-0000-0000-0000-000000000000}"/>
          </ac:spMkLst>
        </pc:spChg>
      </pc:sldChg>
      <pc:sldChg chg="addSp delSp modSp mod">
        <pc:chgData name="Pavel Loutocký" userId="45810d7c-c5bb-4314-8690-b3eafda1bbe4" providerId="ADAL" clId="{BF7113A5-73F7-4748-9097-8221F6FB0EB8}" dt="2021-02-19T16:41:23.171" v="3187" actId="20577"/>
        <pc:sldMkLst>
          <pc:docMk/>
          <pc:sldMk cId="4040263775" sldId="716"/>
        </pc:sldMkLst>
        <pc:spChg chg="mod">
          <ac:chgData name="Pavel Loutocký" userId="45810d7c-c5bb-4314-8690-b3eafda1bbe4" providerId="ADAL" clId="{BF7113A5-73F7-4748-9097-8221F6FB0EB8}" dt="2021-02-19T16:41:23.171" v="3187" actId="20577"/>
          <ac:spMkLst>
            <pc:docMk/>
            <pc:sldMk cId="4040263775" sldId="716"/>
            <ac:spMk id="6" creationId="{00000000-0000-0000-0000-000000000000}"/>
          </ac:spMkLst>
        </pc:spChg>
        <pc:spChg chg="add mod">
          <ac:chgData name="Pavel Loutocký" userId="45810d7c-c5bb-4314-8690-b3eafda1bbe4" providerId="ADAL" clId="{BF7113A5-73F7-4748-9097-8221F6FB0EB8}" dt="2021-02-19T16:40:14.162" v="3148" actId="20577"/>
          <ac:spMkLst>
            <pc:docMk/>
            <pc:sldMk cId="4040263775" sldId="716"/>
            <ac:spMk id="7" creationId="{D12F4169-F9AF-4D3F-A1AC-8DD46EDB552D}"/>
          </ac:spMkLst>
        </pc:spChg>
        <pc:spChg chg="del">
          <ac:chgData name="Pavel Loutocký" userId="45810d7c-c5bb-4314-8690-b3eafda1bbe4" providerId="ADAL" clId="{BF7113A5-73F7-4748-9097-8221F6FB0EB8}" dt="2021-02-19T16:40:01.379" v="3134" actId="478"/>
          <ac:spMkLst>
            <pc:docMk/>
            <pc:sldMk cId="4040263775" sldId="716"/>
            <ac:spMk id="31" creationId="{00000000-0000-0000-0000-000000000000}"/>
          </ac:spMkLst>
        </pc:spChg>
      </pc:sldChg>
      <pc:sldChg chg="addSp delSp modSp mod">
        <pc:chgData name="Pavel Loutocký" userId="45810d7c-c5bb-4314-8690-b3eafda1bbe4" providerId="ADAL" clId="{BF7113A5-73F7-4748-9097-8221F6FB0EB8}" dt="2021-02-19T16:42:19.229" v="3235" actId="20577"/>
        <pc:sldMkLst>
          <pc:docMk/>
          <pc:sldMk cId="2682443400" sldId="717"/>
        </pc:sldMkLst>
        <pc:spChg chg="mod">
          <ac:chgData name="Pavel Loutocký" userId="45810d7c-c5bb-4314-8690-b3eafda1bbe4" providerId="ADAL" clId="{BF7113A5-73F7-4748-9097-8221F6FB0EB8}" dt="2021-02-19T16:42:19.229" v="3235" actId="20577"/>
          <ac:spMkLst>
            <pc:docMk/>
            <pc:sldMk cId="2682443400" sldId="717"/>
            <ac:spMk id="5" creationId="{194E859A-498F-4110-99CE-E4512F0A115C}"/>
          </ac:spMkLst>
        </pc:spChg>
        <pc:spChg chg="add del">
          <ac:chgData name="Pavel Loutocký" userId="45810d7c-c5bb-4314-8690-b3eafda1bbe4" providerId="ADAL" clId="{BF7113A5-73F7-4748-9097-8221F6FB0EB8}" dt="2021-02-17T13:27:45.372" v="26" actId="22"/>
          <ac:spMkLst>
            <pc:docMk/>
            <pc:sldMk cId="2682443400" sldId="717"/>
            <ac:spMk id="7" creationId="{79E688C3-3DE0-4213-AC7F-A1A0E96D9204}"/>
          </ac:spMkLst>
        </pc:spChg>
        <pc:picChg chg="del">
          <ac:chgData name="Pavel Loutocký" userId="45810d7c-c5bb-4314-8690-b3eafda1bbe4" providerId="ADAL" clId="{BF7113A5-73F7-4748-9097-8221F6FB0EB8}" dt="2021-02-17T13:27:59.766" v="28"/>
          <ac:picMkLst>
            <pc:docMk/>
            <pc:sldMk cId="2682443400" sldId="717"/>
            <ac:picMk id="8" creationId="{F7789ACD-F530-4BB6-B833-CAD374C254ED}"/>
          </ac:picMkLst>
        </pc:picChg>
      </pc:sldChg>
      <pc:sldChg chg="modSp mod">
        <pc:chgData name="Pavel Loutocký" userId="45810d7c-c5bb-4314-8690-b3eafda1bbe4" providerId="ADAL" clId="{BF7113A5-73F7-4748-9097-8221F6FB0EB8}" dt="2021-02-23T09:13:54.288" v="3237" actId="1076"/>
        <pc:sldMkLst>
          <pc:docMk/>
          <pc:sldMk cId="4210216647" sldId="718"/>
        </pc:sldMkLst>
        <pc:spChg chg="mod">
          <ac:chgData name="Pavel Loutocký" userId="45810d7c-c5bb-4314-8690-b3eafda1bbe4" providerId="ADAL" clId="{BF7113A5-73F7-4748-9097-8221F6FB0EB8}" dt="2021-02-17T09:23:31.286" v="17" actId="6549"/>
          <ac:spMkLst>
            <pc:docMk/>
            <pc:sldMk cId="4210216647" sldId="718"/>
            <ac:spMk id="4" creationId="{85EA0872-4DFA-466A-AB74-99B80B09D208}"/>
          </ac:spMkLst>
        </pc:spChg>
        <pc:spChg chg="mod">
          <ac:chgData name="Pavel Loutocký" userId="45810d7c-c5bb-4314-8690-b3eafda1bbe4" providerId="ADAL" clId="{BF7113A5-73F7-4748-9097-8221F6FB0EB8}" dt="2021-02-23T09:13:54.288" v="3237" actId="1076"/>
          <ac:spMkLst>
            <pc:docMk/>
            <pc:sldMk cId="4210216647" sldId="718"/>
            <ac:spMk id="5" creationId="{194E859A-498F-4110-99CE-E4512F0A115C}"/>
          </ac:spMkLst>
        </pc:spChg>
      </pc:sldChg>
      <pc:sldChg chg="addSp delSp modSp add mod">
        <pc:chgData name="Pavel Loutocký" userId="45810d7c-c5bb-4314-8690-b3eafda1bbe4" providerId="ADAL" clId="{BF7113A5-73F7-4748-9097-8221F6FB0EB8}" dt="2021-02-19T08:44:07.735" v="1477"/>
        <pc:sldMkLst>
          <pc:docMk/>
          <pc:sldMk cId="177945938" sldId="719"/>
        </pc:sldMkLst>
        <pc:spChg chg="mod">
          <ac:chgData name="Pavel Loutocký" userId="45810d7c-c5bb-4314-8690-b3eafda1bbe4" providerId="ADAL" clId="{BF7113A5-73F7-4748-9097-8221F6FB0EB8}" dt="2021-02-19T08:42:22.376" v="1464" actId="27636"/>
          <ac:spMkLst>
            <pc:docMk/>
            <pc:sldMk cId="177945938" sldId="719"/>
            <ac:spMk id="2" creationId="{00000000-0000-0000-0000-000000000000}"/>
          </ac:spMkLst>
        </pc:spChg>
        <pc:spChg chg="del">
          <ac:chgData name="Pavel Loutocký" userId="45810d7c-c5bb-4314-8690-b3eafda1bbe4" providerId="ADAL" clId="{BF7113A5-73F7-4748-9097-8221F6FB0EB8}" dt="2021-02-19T08:44:05.329" v="1474" actId="478"/>
          <ac:spMkLst>
            <pc:docMk/>
            <pc:sldMk cId="177945938" sldId="719"/>
            <ac:spMk id="3" creationId="{00000000-0000-0000-0000-000000000000}"/>
          </ac:spMkLst>
        </pc:spChg>
        <pc:spChg chg="add del mod">
          <ac:chgData name="Pavel Loutocký" userId="45810d7c-c5bb-4314-8690-b3eafda1bbe4" providerId="ADAL" clId="{BF7113A5-73F7-4748-9097-8221F6FB0EB8}" dt="2021-02-19T08:44:07.735" v="1477"/>
          <ac:spMkLst>
            <pc:docMk/>
            <pc:sldMk cId="177945938" sldId="719"/>
            <ac:spMk id="5" creationId="{2AA4D81F-7D73-475E-A49E-C29ED4F89CB5}"/>
          </ac:spMkLst>
        </pc:spChg>
        <pc:spChg chg="add del mod">
          <ac:chgData name="Pavel Loutocký" userId="45810d7c-c5bb-4314-8690-b3eafda1bbe4" providerId="ADAL" clId="{BF7113A5-73F7-4748-9097-8221F6FB0EB8}" dt="2021-02-19T08:44:06.577" v="1476"/>
          <ac:spMkLst>
            <pc:docMk/>
            <pc:sldMk cId="177945938" sldId="719"/>
            <ac:spMk id="6" creationId="{8BEC28CE-DCE1-4C13-8251-40770D67C007}"/>
          </ac:spMkLst>
        </pc:spChg>
        <pc:spChg chg="add mod">
          <ac:chgData name="Pavel Loutocký" userId="45810d7c-c5bb-4314-8690-b3eafda1bbe4" providerId="ADAL" clId="{BF7113A5-73F7-4748-9097-8221F6FB0EB8}" dt="2021-02-19T08:44:07.735" v="1477"/>
          <ac:spMkLst>
            <pc:docMk/>
            <pc:sldMk cId="177945938" sldId="719"/>
            <ac:spMk id="7" creationId="{7E8DBBB2-11B9-4D26-8E28-4CA1E982BA50}"/>
          </ac:spMkLst>
        </pc:spChg>
      </pc:sldChg>
      <pc:sldChg chg="del">
        <pc:chgData name="Pavel Loutocký" userId="45810d7c-c5bb-4314-8690-b3eafda1bbe4" providerId="ADAL" clId="{BF7113A5-73F7-4748-9097-8221F6FB0EB8}" dt="2021-02-17T13:27:03.241" v="20"/>
        <pc:sldMkLst>
          <pc:docMk/>
          <pc:sldMk cId="609443442" sldId="719"/>
        </pc:sldMkLst>
      </pc:sldChg>
      <pc:sldChg chg="del">
        <pc:chgData name="Pavel Loutocký" userId="45810d7c-c5bb-4314-8690-b3eafda1bbe4" providerId="ADAL" clId="{BF7113A5-73F7-4748-9097-8221F6FB0EB8}" dt="2021-02-17T13:27:53.247" v="27"/>
        <pc:sldMkLst>
          <pc:docMk/>
          <pc:sldMk cId="2505318835" sldId="719"/>
        </pc:sldMkLst>
      </pc:sldChg>
      <pc:sldChg chg="addSp delSp modSp add mod">
        <pc:chgData name="Pavel Loutocký" userId="45810d7c-c5bb-4314-8690-b3eafda1bbe4" providerId="ADAL" clId="{BF7113A5-73F7-4748-9097-8221F6FB0EB8}" dt="2021-02-19T08:43:51.227" v="1473" actId="255"/>
        <pc:sldMkLst>
          <pc:docMk/>
          <pc:sldMk cId="2182816870" sldId="720"/>
        </pc:sldMkLst>
        <pc:spChg chg="del">
          <ac:chgData name="Pavel Loutocký" userId="45810d7c-c5bb-4314-8690-b3eafda1bbe4" providerId="ADAL" clId="{BF7113A5-73F7-4748-9097-8221F6FB0EB8}" dt="2021-02-19T08:43:22.210" v="1466" actId="478"/>
          <ac:spMkLst>
            <pc:docMk/>
            <pc:sldMk cId="2182816870" sldId="720"/>
            <ac:spMk id="2" creationId="{00000000-0000-0000-0000-000000000000}"/>
          </ac:spMkLst>
        </pc:spChg>
        <pc:spChg chg="mod">
          <ac:chgData name="Pavel Loutocký" userId="45810d7c-c5bb-4314-8690-b3eafda1bbe4" providerId="ADAL" clId="{BF7113A5-73F7-4748-9097-8221F6FB0EB8}" dt="2021-02-19T08:43:51.227" v="1473" actId="255"/>
          <ac:spMkLst>
            <pc:docMk/>
            <pc:sldMk cId="2182816870" sldId="720"/>
            <ac:spMk id="4" creationId="{00000000-0000-0000-0000-000000000000}"/>
          </ac:spMkLst>
        </pc:spChg>
        <pc:spChg chg="add mod">
          <ac:chgData name="Pavel Loutocký" userId="45810d7c-c5bb-4314-8690-b3eafda1bbe4" providerId="ADAL" clId="{BF7113A5-73F7-4748-9097-8221F6FB0EB8}" dt="2021-02-19T08:43:27.922" v="1469" actId="20577"/>
          <ac:spMkLst>
            <pc:docMk/>
            <pc:sldMk cId="2182816870" sldId="720"/>
            <ac:spMk id="5" creationId="{9CD31676-54D0-4C86-932B-229E7D0E77F7}"/>
          </ac:spMkLst>
        </pc:spChg>
      </pc:sldChg>
      <pc:sldChg chg="modSp del mod">
        <pc:chgData name="Pavel Loutocký" userId="45810d7c-c5bb-4314-8690-b3eafda1bbe4" providerId="ADAL" clId="{BF7113A5-73F7-4748-9097-8221F6FB0EB8}" dt="2021-02-17T13:27:03.241" v="20"/>
        <pc:sldMkLst>
          <pc:docMk/>
          <pc:sldMk cId="3023772459" sldId="720"/>
        </pc:sldMkLst>
        <pc:spChg chg="mod">
          <ac:chgData name="Pavel Loutocký" userId="45810d7c-c5bb-4314-8690-b3eafda1bbe4" providerId="ADAL" clId="{BF7113A5-73F7-4748-9097-8221F6FB0EB8}" dt="2021-02-17T13:27:03.241" v="20"/>
          <ac:spMkLst>
            <pc:docMk/>
            <pc:sldMk cId="3023772459" sldId="720"/>
            <ac:spMk id="4099" creationId="{00000000-0000-0000-0000-000000000000}"/>
          </ac:spMkLst>
        </pc:spChg>
      </pc:sldChg>
      <pc:sldChg chg="del">
        <pc:chgData name="Pavel Loutocký" userId="45810d7c-c5bb-4314-8690-b3eafda1bbe4" providerId="ADAL" clId="{BF7113A5-73F7-4748-9097-8221F6FB0EB8}" dt="2021-02-17T13:27:53.247" v="27"/>
        <pc:sldMkLst>
          <pc:docMk/>
          <pc:sldMk cId="4002279274" sldId="720"/>
        </pc:sldMkLst>
      </pc:sldChg>
      <pc:sldChg chg="modSp add mod">
        <pc:chgData name="Pavel Loutocký" userId="45810d7c-c5bb-4314-8690-b3eafda1bbe4" providerId="ADAL" clId="{BF7113A5-73F7-4748-9097-8221F6FB0EB8}" dt="2021-02-19T15:54:22.359" v="2846" actId="6549"/>
        <pc:sldMkLst>
          <pc:docMk/>
          <pc:sldMk cId="2421052194" sldId="721"/>
        </pc:sldMkLst>
        <pc:spChg chg="mod">
          <ac:chgData name="Pavel Loutocký" userId="45810d7c-c5bb-4314-8690-b3eafda1bbe4" providerId="ADAL" clId="{BF7113A5-73F7-4748-9097-8221F6FB0EB8}" dt="2021-02-19T15:54:22.359" v="2846" actId="6549"/>
          <ac:spMkLst>
            <pc:docMk/>
            <pc:sldMk cId="2421052194" sldId="721"/>
            <ac:spMk id="23554" creationId="{00000000-0000-0000-0000-000000000000}"/>
          </ac:spMkLst>
        </pc:spChg>
      </pc:sldChg>
      <pc:sldChg chg="del">
        <pc:chgData name="Pavel Loutocký" userId="45810d7c-c5bb-4314-8690-b3eafda1bbe4" providerId="ADAL" clId="{BF7113A5-73F7-4748-9097-8221F6FB0EB8}" dt="2021-02-17T13:27:03.241" v="20"/>
        <pc:sldMkLst>
          <pc:docMk/>
          <pc:sldMk cId="2463562288" sldId="721"/>
        </pc:sldMkLst>
      </pc:sldChg>
      <pc:sldChg chg="del">
        <pc:chgData name="Pavel Loutocký" userId="45810d7c-c5bb-4314-8690-b3eafda1bbe4" providerId="ADAL" clId="{BF7113A5-73F7-4748-9097-8221F6FB0EB8}" dt="2021-02-17T13:27:53.247" v="27"/>
        <pc:sldMkLst>
          <pc:docMk/>
          <pc:sldMk cId="3547550965" sldId="721"/>
        </pc:sldMkLst>
      </pc:sldChg>
      <pc:sldChg chg="modSp add mod">
        <pc:chgData name="Pavel Loutocký" userId="45810d7c-c5bb-4314-8690-b3eafda1bbe4" providerId="ADAL" clId="{BF7113A5-73F7-4748-9097-8221F6FB0EB8}" dt="2021-02-19T14:31:41.575" v="1764" actId="20577"/>
        <pc:sldMkLst>
          <pc:docMk/>
          <pc:sldMk cId="557935932" sldId="722"/>
        </pc:sldMkLst>
        <pc:spChg chg="mod">
          <ac:chgData name="Pavel Loutocký" userId="45810d7c-c5bb-4314-8690-b3eafda1bbe4" providerId="ADAL" clId="{BF7113A5-73F7-4748-9097-8221F6FB0EB8}" dt="2021-02-19T14:31:41.575" v="1764" actId="20577"/>
          <ac:spMkLst>
            <pc:docMk/>
            <pc:sldMk cId="557935932" sldId="722"/>
            <ac:spMk id="2" creationId="{00000000-0000-0000-0000-000000000000}"/>
          </ac:spMkLst>
        </pc:spChg>
        <pc:spChg chg="mod">
          <ac:chgData name="Pavel Loutocký" userId="45810d7c-c5bb-4314-8690-b3eafda1bbe4" providerId="ADAL" clId="{BF7113A5-73F7-4748-9097-8221F6FB0EB8}" dt="2021-02-19T14:31:30.132" v="1744" actId="27636"/>
          <ac:spMkLst>
            <pc:docMk/>
            <pc:sldMk cId="557935932" sldId="722"/>
            <ac:spMk id="3" creationId="{00000000-0000-0000-0000-000000000000}"/>
          </ac:spMkLst>
        </pc:spChg>
      </pc:sldChg>
      <pc:sldChg chg="modSp add mod">
        <pc:chgData name="Pavel Loutocký" userId="45810d7c-c5bb-4314-8690-b3eafda1bbe4" providerId="ADAL" clId="{BF7113A5-73F7-4748-9097-8221F6FB0EB8}" dt="2021-02-19T15:47:06.916" v="2229" actId="20577"/>
        <pc:sldMkLst>
          <pc:docMk/>
          <pc:sldMk cId="4062024994" sldId="723"/>
        </pc:sldMkLst>
        <pc:spChg chg="mod">
          <ac:chgData name="Pavel Loutocký" userId="45810d7c-c5bb-4314-8690-b3eafda1bbe4" providerId="ADAL" clId="{BF7113A5-73F7-4748-9097-8221F6FB0EB8}" dt="2021-02-19T14:38:06.694" v="1902" actId="20577"/>
          <ac:spMkLst>
            <pc:docMk/>
            <pc:sldMk cId="4062024994" sldId="723"/>
            <ac:spMk id="2" creationId="{00000000-0000-0000-0000-000000000000}"/>
          </ac:spMkLst>
        </pc:spChg>
        <pc:spChg chg="mod">
          <ac:chgData name="Pavel Loutocký" userId="45810d7c-c5bb-4314-8690-b3eafda1bbe4" providerId="ADAL" clId="{BF7113A5-73F7-4748-9097-8221F6FB0EB8}" dt="2021-02-19T15:47:06.916" v="2229" actId="20577"/>
          <ac:spMkLst>
            <pc:docMk/>
            <pc:sldMk cId="4062024994" sldId="723"/>
            <ac:spMk id="3" creationId="{00000000-0000-0000-0000-000000000000}"/>
          </ac:spMkLst>
        </pc:spChg>
      </pc:sldChg>
      <pc:sldChg chg="modSp add mod">
        <pc:chgData name="Pavel Loutocký" userId="45810d7c-c5bb-4314-8690-b3eafda1bbe4" providerId="ADAL" clId="{BF7113A5-73F7-4748-9097-8221F6FB0EB8}" dt="2021-02-19T15:53:33.189" v="2821" actId="20577"/>
        <pc:sldMkLst>
          <pc:docMk/>
          <pc:sldMk cId="2032443779" sldId="724"/>
        </pc:sldMkLst>
        <pc:spChg chg="mod">
          <ac:chgData name="Pavel Loutocký" userId="45810d7c-c5bb-4314-8690-b3eafda1bbe4" providerId="ADAL" clId="{BF7113A5-73F7-4748-9097-8221F6FB0EB8}" dt="2021-02-19T15:53:33.189" v="2821" actId="20577"/>
          <ac:spMkLst>
            <pc:docMk/>
            <pc:sldMk cId="2032443779" sldId="724"/>
            <ac:spMk id="3" creationId="{00000000-0000-0000-0000-000000000000}"/>
          </ac:spMkLst>
        </pc:spChg>
      </pc:sldChg>
      <pc:sldChg chg="modSp add mod">
        <pc:chgData name="Pavel Loutocký" userId="45810d7c-c5bb-4314-8690-b3eafda1bbe4" providerId="ADAL" clId="{BF7113A5-73F7-4748-9097-8221F6FB0EB8}" dt="2021-02-23T09:28:11.264" v="3369" actId="20577"/>
        <pc:sldMkLst>
          <pc:docMk/>
          <pc:sldMk cId="410320534" sldId="725"/>
        </pc:sldMkLst>
        <pc:spChg chg="mod">
          <ac:chgData name="Pavel Loutocký" userId="45810d7c-c5bb-4314-8690-b3eafda1bbe4" providerId="ADAL" clId="{BF7113A5-73F7-4748-9097-8221F6FB0EB8}" dt="2021-02-23T09:28:11.264" v="3369" actId="20577"/>
          <ac:spMkLst>
            <pc:docMk/>
            <pc:sldMk cId="410320534" sldId="725"/>
            <ac:spMk id="2" creationId="{00000000-0000-0000-0000-000000000000}"/>
          </ac:spMkLst>
        </pc:spChg>
        <pc:spChg chg="mod">
          <ac:chgData name="Pavel Loutocký" userId="45810d7c-c5bb-4314-8690-b3eafda1bbe4" providerId="ADAL" clId="{BF7113A5-73F7-4748-9097-8221F6FB0EB8}" dt="2021-02-19T15:56:08.156" v="2888" actId="113"/>
          <ac:spMkLst>
            <pc:docMk/>
            <pc:sldMk cId="410320534" sldId="725"/>
            <ac:spMk id="3" creationId="{00000000-0000-0000-0000-000000000000}"/>
          </ac:spMkLst>
        </pc:spChg>
      </pc:sldChg>
      <pc:sldChg chg="addSp delSp modSp add del mod">
        <pc:chgData name="Pavel Loutocký" userId="45810d7c-c5bb-4314-8690-b3eafda1bbe4" providerId="ADAL" clId="{BF7113A5-73F7-4748-9097-8221F6FB0EB8}" dt="2021-02-19T15:55:11.304" v="2856" actId="47"/>
        <pc:sldMkLst>
          <pc:docMk/>
          <pc:sldMk cId="4051589121" sldId="725"/>
        </pc:sldMkLst>
        <pc:spChg chg="add mod">
          <ac:chgData name="Pavel Loutocký" userId="45810d7c-c5bb-4314-8690-b3eafda1bbe4" providerId="ADAL" clId="{BF7113A5-73F7-4748-9097-8221F6FB0EB8}" dt="2021-02-19T15:54:54.359" v="2849" actId="21"/>
          <ac:spMkLst>
            <pc:docMk/>
            <pc:sldMk cId="4051589121" sldId="725"/>
            <ac:spMk id="3" creationId="{5B0E437C-1707-4C9A-845E-AE0C948A3468}"/>
          </ac:spMkLst>
        </pc:spChg>
        <pc:spChg chg="del mod">
          <ac:chgData name="Pavel Loutocký" userId="45810d7c-c5bb-4314-8690-b3eafda1bbe4" providerId="ADAL" clId="{BF7113A5-73F7-4748-9097-8221F6FB0EB8}" dt="2021-02-19T15:54:54.359" v="2849" actId="21"/>
          <ac:spMkLst>
            <pc:docMk/>
            <pc:sldMk cId="4051589121" sldId="725"/>
            <ac:spMk id="23554" creationId="{00000000-0000-0000-0000-000000000000}"/>
          </ac:spMkLst>
        </pc:spChg>
      </pc:sldChg>
      <pc:sldChg chg="add">
        <pc:chgData name="Pavel Loutocký" userId="45810d7c-c5bb-4314-8690-b3eafda1bbe4" providerId="ADAL" clId="{BF7113A5-73F7-4748-9097-8221F6FB0EB8}" dt="2021-02-19T16:31:56.951" v="2927"/>
        <pc:sldMkLst>
          <pc:docMk/>
          <pc:sldMk cId="3632078241" sldId="726"/>
        </pc:sldMkLst>
      </pc:sldChg>
      <pc:sldChg chg="add">
        <pc:chgData name="Pavel Loutocký" userId="45810d7c-c5bb-4314-8690-b3eafda1bbe4" providerId="ADAL" clId="{BF7113A5-73F7-4748-9097-8221F6FB0EB8}" dt="2021-02-19T16:31:56.951" v="2927"/>
        <pc:sldMkLst>
          <pc:docMk/>
          <pc:sldMk cId="149434753" sldId="727"/>
        </pc:sldMkLst>
      </pc:sldChg>
      <pc:sldChg chg="add">
        <pc:chgData name="Pavel Loutocký" userId="45810d7c-c5bb-4314-8690-b3eafda1bbe4" providerId="ADAL" clId="{BF7113A5-73F7-4748-9097-8221F6FB0EB8}" dt="2021-02-19T16:31:56.951" v="2927"/>
        <pc:sldMkLst>
          <pc:docMk/>
          <pc:sldMk cId="2098144020" sldId="728"/>
        </pc:sldMkLst>
      </pc:sldChg>
      <pc:sldChg chg="add">
        <pc:chgData name="Pavel Loutocký" userId="45810d7c-c5bb-4314-8690-b3eafda1bbe4" providerId="ADAL" clId="{BF7113A5-73F7-4748-9097-8221F6FB0EB8}" dt="2021-02-19T16:31:56.951" v="2927"/>
        <pc:sldMkLst>
          <pc:docMk/>
          <pc:sldMk cId="914476909" sldId="729"/>
        </pc:sldMkLst>
      </pc:sldChg>
      <pc:sldChg chg="add">
        <pc:chgData name="Pavel Loutocký" userId="45810d7c-c5bb-4314-8690-b3eafda1bbe4" providerId="ADAL" clId="{BF7113A5-73F7-4748-9097-8221F6FB0EB8}" dt="2021-02-19T16:31:56.951" v="2927"/>
        <pc:sldMkLst>
          <pc:docMk/>
          <pc:sldMk cId="1533673258" sldId="730"/>
        </pc:sldMkLst>
      </pc:sldChg>
      <pc:sldChg chg="modSp add mod">
        <pc:chgData name="Pavel Loutocký" userId="45810d7c-c5bb-4314-8690-b3eafda1bbe4" providerId="ADAL" clId="{BF7113A5-73F7-4748-9097-8221F6FB0EB8}" dt="2021-02-23T09:26:15.343" v="3359" actId="20577"/>
        <pc:sldMkLst>
          <pc:docMk/>
          <pc:sldMk cId="3056822505" sldId="731"/>
        </pc:sldMkLst>
        <pc:spChg chg="mod">
          <ac:chgData name="Pavel Loutocký" userId="45810d7c-c5bb-4314-8690-b3eafda1bbe4" providerId="ADAL" clId="{BF7113A5-73F7-4748-9097-8221F6FB0EB8}" dt="2021-02-23T09:26:15.343" v="3359" actId="20577"/>
          <ac:spMkLst>
            <pc:docMk/>
            <pc:sldMk cId="3056822505" sldId="731"/>
            <ac:spMk id="2" creationId="{00000000-0000-0000-0000-000000000000}"/>
          </ac:spMkLst>
        </pc:spChg>
      </pc:sldChg>
      <pc:sldChg chg="modSp add mod">
        <pc:chgData name="Pavel Loutocký" userId="45810d7c-c5bb-4314-8690-b3eafda1bbe4" providerId="ADAL" clId="{BF7113A5-73F7-4748-9097-8221F6FB0EB8}" dt="2021-03-04T12:02:21.779" v="3778" actId="5793"/>
        <pc:sldMkLst>
          <pc:docMk/>
          <pc:sldMk cId="729023637" sldId="732"/>
        </pc:sldMkLst>
        <pc:spChg chg="mod">
          <ac:chgData name="Pavel Loutocký" userId="45810d7c-c5bb-4314-8690-b3eafda1bbe4" providerId="ADAL" clId="{BF7113A5-73F7-4748-9097-8221F6FB0EB8}" dt="2021-03-04T12:02:21.779" v="3778" actId="5793"/>
          <ac:spMkLst>
            <pc:docMk/>
            <pc:sldMk cId="729023637" sldId="732"/>
            <ac:spMk id="3" creationId="{00000000-0000-0000-0000-000000000000}"/>
          </ac:spMkLst>
        </pc:spChg>
      </pc:sldChg>
      <pc:sldChg chg="addSp delSp modSp add mod">
        <pc:chgData name="Pavel Loutocký" userId="45810d7c-c5bb-4314-8690-b3eafda1bbe4" providerId="ADAL" clId="{BF7113A5-73F7-4748-9097-8221F6FB0EB8}" dt="2021-03-04T13:03:14.854" v="4078" actId="20577"/>
        <pc:sldMkLst>
          <pc:docMk/>
          <pc:sldMk cId="169729001" sldId="733"/>
        </pc:sldMkLst>
        <pc:spChg chg="add del">
          <ac:chgData name="Pavel Loutocký" userId="45810d7c-c5bb-4314-8690-b3eafda1bbe4" providerId="ADAL" clId="{BF7113A5-73F7-4748-9097-8221F6FB0EB8}" dt="2021-03-04T12:58:41.947" v="3956"/>
          <ac:spMkLst>
            <pc:docMk/>
            <pc:sldMk cId="169729001" sldId="733"/>
            <ac:spMk id="2" creationId="{F9FDBFF3-EFC0-4A86-9C30-6F549418F6F5}"/>
          </ac:spMkLst>
        </pc:spChg>
        <pc:spChg chg="mod">
          <ac:chgData name="Pavel Loutocký" userId="45810d7c-c5bb-4314-8690-b3eafda1bbe4" providerId="ADAL" clId="{BF7113A5-73F7-4748-9097-8221F6FB0EB8}" dt="2021-03-04T13:03:14.854" v="4078" actId="20577"/>
          <ac:spMkLst>
            <pc:docMk/>
            <pc:sldMk cId="169729001" sldId="733"/>
            <ac:spMk id="3" creationId="{00000000-0000-0000-0000-000000000000}"/>
          </ac:spMkLst>
        </pc:spChg>
        <pc:spChg chg="mod">
          <ac:chgData name="Pavel Loutocký" userId="45810d7c-c5bb-4314-8690-b3eafda1bbe4" providerId="ADAL" clId="{BF7113A5-73F7-4748-9097-8221F6FB0EB8}" dt="2021-03-04T12:57:17.826" v="3831" actId="20577"/>
          <ac:spMkLst>
            <pc:docMk/>
            <pc:sldMk cId="169729001" sldId="733"/>
            <ac:spMk id="6" creationId="{CEC9FBB7-945B-4939-80A4-E2701E1F5A5F}"/>
          </ac:spMkLst>
        </pc:spChg>
      </pc:sldChg>
      <pc:sldMasterChg chg="delSldLayout">
        <pc:chgData name="Pavel Loutocký" userId="45810d7c-c5bb-4314-8690-b3eafda1bbe4" providerId="ADAL" clId="{BF7113A5-73F7-4748-9097-8221F6FB0EB8}" dt="2021-02-19T16:41:31.222" v="3188" actId="47"/>
        <pc:sldMasterMkLst>
          <pc:docMk/>
          <pc:sldMasterMk cId="0" sldId="2147483657"/>
        </pc:sldMasterMkLst>
        <pc:sldLayoutChg chg="del">
          <pc:chgData name="Pavel Loutocký" userId="45810d7c-c5bb-4314-8690-b3eafda1bbe4" providerId="ADAL" clId="{BF7113A5-73F7-4748-9097-8221F6FB0EB8}" dt="2021-02-19T16:41:31.222" v="3188" actId="47"/>
          <pc:sldLayoutMkLst>
            <pc:docMk/>
            <pc:sldMasterMk cId="0" sldId="2147483657"/>
            <pc:sldLayoutMk cId="2789734202" sldId="2147483697"/>
          </pc:sldLayoutMkLst>
        </pc:sldLayoutChg>
      </pc:sldMasterChg>
    </pc:docChg>
  </pc:docChgLst>
  <pc:docChgLst>
    <pc:chgData name="Pavel Loutocký" userId="45810d7c-c5bb-4314-8690-b3eafda1bbe4" providerId="ADAL" clId="{8618B0BB-0842-4F8B-BAD8-423742BDA3B1}"/>
    <pc:docChg chg="custSel delSld modSld">
      <pc:chgData name="Pavel Loutocký" userId="45810d7c-c5bb-4314-8690-b3eafda1bbe4" providerId="ADAL" clId="{8618B0BB-0842-4F8B-BAD8-423742BDA3B1}" dt="2021-10-31T19:06:26.415" v="22" actId="20577"/>
      <pc:docMkLst>
        <pc:docMk/>
      </pc:docMkLst>
      <pc:sldChg chg="modSp mod">
        <pc:chgData name="Pavel Loutocký" userId="45810d7c-c5bb-4314-8690-b3eafda1bbe4" providerId="ADAL" clId="{8618B0BB-0842-4F8B-BAD8-423742BDA3B1}" dt="2021-10-31T19:06:26.415" v="22" actId="20577"/>
        <pc:sldMkLst>
          <pc:docMk/>
          <pc:sldMk cId="2682443400" sldId="717"/>
        </pc:sldMkLst>
        <pc:spChg chg="mod">
          <ac:chgData name="Pavel Loutocký" userId="45810d7c-c5bb-4314-8690-b3eafda1bbe4" providerId="ADAL" clId="{8618B0BB-0842-4F8B-BAD8-423742BDA3B1}" dt="2021-10-31T19:06:26.415" v="22" actId="20577"/>
          <ac:spMkLst>
            <pc:docMk/>
            <pc:sldMk cId="2682443400" sldId="717"/>
            <ac:spMk id="5" creationId="{194E859A-498F-4110-99CE-E4512F0A115C}"/>
          </ac:spMkLst>
        </pc:spChg>
      </pc:sldChg>
      <pc:sldChg chg="modSp mod">
        <pc:chgData name="Pavel Loutocký" userId="45810d7c-c5bb-4314-8690-b3eafda1bbe4" providerId="ADAL" clId="{8618B0BB-0842-4F8B-BAD8-423742BDA3B1}" dt="2021-10-31T19:04:15.793" v="8" actId="403"/>
        <pc:sldMkLst>
          <pc:docMk/>
          <pc:sldMk cId="177945938" sldId="719"/>
        </pc:sldMkLst>
        <pc:spChg chg="mod">
          <ac:chgData name="Pavel Loutocký" userId="45810d7c-c5bb-4314-8690-b3eafda1bbe4" providerId="ADAL" clId="{8618B0BB-0842-4F8B-BAD8-423742BDA3B1}" dt="2021-10-31T19:04:15.793" v="8" actId="403"/>
          <ac:spMkLst>
            <pc:docMk/>
            <pc:sldMk cId="177945938" sldId="719"/>
            <ac:spMk id="2" creationId="{00000000-0000-0000-0000-000000000000}"/>
          </ac:spMkLst>
        </pc:spChg>
      </pc:sldChg>
      <pc:sldChg chg="modSp mod">
        <pc:chgData name="Pavel Loutocký" userId="45810d7c-c5bb-4314-8690-b3eafda1bbe4" providerId="ADAL" clId="{8618B0BB-0842-4F8B-BAD8-423742BDA3B1}" dt="2021-10-31T19:02:09.694" v="2" actId="27636"/>
        <pc:sldMkLst>
          <pc:docMk/>
          <pc:sldMk cId="779233207" sldId="747"/>
        </pc:sldMkLst>
        <pc:spChg chg="mod">
          <ac:chgData name="Pavel Loutocký" userId="45810d7c-c5bb-4314-8690-b3eafda1bbe4" providerId="ADAL" clId="{8618B0BB-0842-4F8B-BAD8-423742BDA3B1}" dt="2021-10-31T19:02:09.694" v="2" actId="27636"/>
          <ac:spMkLst>
            <pc:docMk/>
            <pc:sldMk cId="779233207" sldId="747"/>
            <ac:spMk id="6" creationId="{00000000-0000-0000-0000-000000000000}"/>
          </ac:spMkLst>
        </pc:spChg>
      </pc:sldChg>
      <pc:sldChg chg="del">
        <pc:chgData name="Pavel Loutocký" userId="45810d7c-c5bb-4314-8690-b3eafda1bbe4" providerId="ADAL" clId="{8618B0BB-0842-4F8B-BAD8-423742BDA3B1}" dt="2021-10-31T19:05:54.726" v="9" actId="47"/>
        <pc:sldMkLst>
          <pc:docMk/>
          <pc:sldMk cId="2088681206" sldId="809"/>
        </pc:sldMkLst>
      </pc:sldChg>
      <pc:sldChg chg="modSp mod">
        <pc:chgData name="Pavel Loutocký" userId="45810d7c-c5bb-4314-8690-b3eafda1bbe4" providerId="ADAL" clId="{8618B0BB-0842-4F8B-BAD8-423742BDA3B1}" dt="2021-10-31T19:05:58.798" v="13" actId="5793"/>
        <pc:sldMkLst>
          <pc:docMk/>
          <pc:sldMk cId="1487171948" sldId="810"/>
        </pc:sldMkLst>
        <pc:spChg chg="mod">
          <ac:chgData name="Pavel Loutocký" userId="45810d7c-c5bb-4314-8690-b3eafda1bbe4" providerId="ADAL" clId="{8618B0BB-0842-4F8B-BAD8-423742BDA3B1}" dt="2021-10-31T19:05:58.798" v="13" actId="5793"/>
          <ac:spMkLst>
            <pc:docMk/>
            <pc:sldMk cId="1487171948" sldId="810"/>
            <ac:spMk id="39938" creationId="{00000000-0000-0000-0000-000000000000}"/>
          </ac:spMkLst>
        </pc:spChg>
      </pc:sldChg>
    </pc:docChg>
  </pc:docChgLst>
  <pc:docChgLst>
    <pc:chgData name="Pavel Loutocký" userId="45810d7c-c5bb-4314-8690-b3eafda1bbe4" providerId="ADAL" clId="{92B8A602-6575-45A5-8354-4BE27A7B2BBB}"/>
    <pc:docChg chg="undo custSel addSld delSld modSld">
      <pc:chgData name="Pavel Loutocký" userId="45810d7c-c5bb-4314-8690-b3eafda1bbe4" providerId="ADAL" clId="{92B8A602-6575-45A5-8354-4BE27A7B2BBB}" dt="2021-03-16T09:53:39.594" v="2757" actId="14100"/>
      <pc:docMkLst>
        <pc:docMk/>
      </pc:docMkLst>
      <pc:sldChg chg="modSp mod">
        <pc:chgData name="Pavel Loutocký" userId="45810d7c-c5bb-4314-8690-b3eafda1bbe4" providerId="ADAL" clId="{92B8A602-6575-45A5-8354-4BE27A7B2BBB}" dt="2021-03-15T12:34:23.391" v="522" actId="20577"/>
        <pc:sldMkLst>
          <pc:docMk/>
          <pc:sldMk cId="2788650365" sldId="256"/>
        </pc:sldMkLst>
        <pc:spChg chg="mod">
          <ac:chgData name="Pavel Loutocký" userId="45810d7c-c5bb-4314-8690-b3eafda1bbe4" providerId="ADAL" clId="{92B8A602-6575-45A5-8354-4BE27A7B2BBB}" dt="2021-03-15T12:34:23.391" v="522" actId="20577"/>
          <ac:spMkLst>
            <pc:docMk/>
            <pc:sldMk cId="2788650365" sldId="256"/>
            <ac:spMk id="4" creationId="{FA40F458-F87B-463E-8459-01AE08E08627}"/>
          </ac:spMkLst>
        </pc:spChg>
      </pc:sldChg>
      <pc:sldChg chg="del">
        <pc:chgData name="Pavel Loutocký" userId="45810d7c-c5bb-4314-8690-b3eafda1bbe4" providerId="ADAL" clId="{92B8A602-6575-45A5-8354-4BE27A7B2BBB}" dt="2021-03-15T10:58:41.527" v="169" actId="47"/>
        <pc:sldMkLst>
          <pc:docMk/>
          <pc:sldMk cId="2666742767" sldId="463"/>
        </pc:sldMkLst>
      </pc:sldChg>
      <pc:sldChg chg="del">
        <pc:chgData name="Pavel Loutocký" userId="45810d7c-c5bb-4314-8690-b3eafda1bbe4" providerId="ADAL" clId="{92B8A602-6575-45A5-8354-4BE27A7B2BBB}" dt="2021-03-15T10:58:41.527" v="169" actId="47"/>
        <pc:sldMkLst>
          <pc:docMk/>
          <pc:sldMk cId="1235721372" sldId="491"/>
        </pc:sldMkLst>
      </pc:sldChg>
      <pc:sldChg chg="del">
        <pc:chgData name="Pavel Loutocký" userId="45810d7c-c5bb-4314-8690-b3eafda1bbe4" providerId="ADAL" clId="{92B8A602-6575-45A5-8354-4BE27A7B2BBB}" dt="2021-03-15T10:58:41.527" v="169" actId="47"/>
        <pc:sldMkLst>
          <pc:docMk/>
          <pc:sldMk cId="1122694282" sldId="494"/>
        </pc:sldMkLst>
      </pc:sldChg>
      <pc:sldChg chg="del">
        <pc:chgData name="Pavel Loutocký" userId="45810d7c-c5bb-4314-8690-b3eafda1bbe4" providerId="ADAL" clId="{92B8A602-6575-45A5-8354-4BE27A7B2BBB}" dt="2021-03-04T13:11:53.279" v="7" actId="47"/>
        <pc:sldMkLst>
          <pc:docMk/>
          <pc:sldMk cId="672136728" sldId="507"/>
        </pc:sldMkLst>
      </pc:sldChg>
      <pc:sldChg chg="del">
        <pc:chgData name="Pavel Loutocký" userId="45810d7c-c5bb-4314-8690-b3eafda1bbe4" providerId="ADAL" clId="{92B8A602-6575-45A5-8354-4BE27A7B2BBB}" dt="2021-03-04T13:11:53.279" v="7" actId="47"/>
        <pc:sldMkLst>
          <pc:docMk/>
          <pc:sldMk cId="3582679533" sldId="508"/>
        </pc:sldMkLst>
      </pc:sldChg>
      <pc:sldChg chg="del">
        <pc:chgData name="Pavel Loutocký" userId="45810d7c-c5bb-4314-8690-b3eafda1bbe4" providerId="ADAL" clId="{92B8A602-6575-45A5-8354-4BE27A7B2BBB}" dt="2021-03-04T13:11:53.279" v="7" actId="47"/>
        <pc:sldMkLst>
          <pc:docMk/>
          <pc:sldMk cId="3849025382" sldId="509"/>
        </pc:sldMkLst>
      </pc:sldChg>
      <pc:sldChg chg="del">
        <pc:chgData name="Pavel Loutocký" userId="45810d7c-c5bb-4314-8690-b3eafda1bbe4" providerId="ADAL" clId="{92B8A602-6575-45A5-8354-4BE27A7B2BBB}" dt="2021-03-04T13:11:53.279" v="7" actId="47"/>
        <pc:sldMkLst>
          <pc:docMk/>
          <pc:sldMk cId="2823370528" sldId="510"/>
        </pc:sldMkLst>
      </pc:sldChg>
      <pc:sldChg chg="del">
        <pc:chgData name="Pavel Loutocký" userId="45810d7c-c5bb-4314-8690-b3eafda1bbe4" providerId="ADAL" clId="{92B8A602-6575-45A5-8354-4BE27A7B2BBB}" dt="2021-03-15T10:58:41.527" v="169" actId="47"/>
        <pc:sldMkLst>
          <pc:docMk/>
          <pc:sldMk cId="1050020267" sldId="511"/>
        </pc:sldMkLst>
      </pc:sldChg>
      <pc:sldChg chg="del">
        <pc:chgData name="Pavel Loutocký" userId="45810d7c-c5bb-4314-8690-b3eafda1bbe4" providerId="ADAL" clId="{92B8A602-6575-45A5-8354-4BE27A7B2BBB}" dt="2021-03-15T10:58:41.527" v="169" actId="47"/>
        <pc:sldMkLst>
          <pc:docMk/>
          <pc:sldMk cId="753827866" sldId="512"/>
        </pc:sldMkLst>
      </pc:sldChg>
      <pc:sldChg chg="del">
        <pc:chgData name="Pavel Loutocký" userId="45810d7c-c5bb-4314-8690-b3eafda1bbe4" providerId="ADAL" clId="{92B8A602-6575-45A5-8354-4BE27A7B2BBB}" dt="2021-03-15T10:58:41.527" v="169" actId="47"/>
        <pc:sldMkLst>
          <pc:docMk/>
          <pc:sldMk cId="1118208720" sldId="515"/>
        </pc:sldMkLst>
      </pc:sldChg>
      <pc:sldChg chg="del">
        <pc:chgData name="Pavel Loutocký" userId="45810d7c-c5bb-4314-8690-b3eafda1bbe4" providerId="ADAL" clId="{92B8A602-6575-45A5-8354-4BE27A7B2BBB}" dt="2021-03-15T10:58:41.527" v="169" actId="47"/>
        <pc:sldMkLst>
          <pc:docMk/>
          <pc:sldMk cId="375874659" sldId="519"/>
        </pc:sldMkLst>
      </pc:sldChg>
      <pc:sldChg chg="del">
        <pc:chgData name="Pavel Loutocký" userId="45810d7c-c5bb-4314-8690-b3eafda1bbe4" providerId="ADAL" clId="{92B8A602-6575-45A5-8354-4BE27A7B2BBB}" dt="2021-03-15T10:59:44.680" v="173" actId="47"/>
        <pc:sldMkLst>
          <pc:docMk/>
          <pc:sldMk cId="1622004707" sldId="522"/>
        </pc:sldMkLst>
      </pc:sldChg>
      <pc:sldChg chg="modSp mod">
        <pc:chgData name="Pavel Loutocký" userId="45810d7c-c5bb-4314-8690-b3eafda1bbe4" providerId="ADAL" clId="{92B8A602-6575-45A5-8354-4BE27A7B2BBB}" dt="2021-03-15T10:59:42.231" v="172" actId="27636"/>
        <pc:sldMkLst>
          <pc:docMk/>
          <pc:sldMk cId="290606080" sldId="526"/>
        </pc:sldMkLst>
        <pc:spChg chg="mod">
          <ac:chgData name="Pavel Loutocký" userId="45810d7c-c5bb-4314-8690-b3eafda1bbe4" providerId="ADAL" clId="{92B8A602-6575-45A5-8354-4BE27A7B2BBB}" dt="2021-03-15T10:59:42.231" v="172" actId="27636"/>
          <ac:spMkLst>
            <pc:docMk/>
            <pc:sldMk cId="290606080" sldId="526"/>
            <ac:spMk id="6" creationId="{00000000-0000-0000-0000-000000000000}"/>
          </ac:spMkLst>
        </pc:spChg>
      </pc:sldChg>
      <pc:sldChg chg="del">
        <pc:chgData name="Pavel Loutocký" userId="45810d7c-c5bb-4314-8690-b3eafda1bbe4" providerId="ADAL" clId="{92B8A602-6575-45A5-8354-4BE27A7B2BBB}" dt="2021-03-15T10:58:41.527" v="169" actId="47"/>
        <pc:sldMkLst>
          <pc:docMk/>
          <pc:sldMk cId="1308502455" sldId="542"/>
        </pc:sldMkLst>
      </pc:sldChg>
      <pc:sldChg chg="del">
        <pc:chgData name="Pavel Loutocký" userId="45810d7c-c5bb-4314-8690-b3eafda1bbe4" providerId="ADAL" clId="{92B8A602-6575-45A5-8354-4BE27A7B2BBB}" dt="2021-03-15T10:58:41.527" v="169" actId="47"/>
        <pc:sldMkLst>
          <pc:docMk/>
          <pc:sldMk cId="805028491" sldId="544"/>
        </pc:sldMkLst>
      </pc:sldChg>
      <pc:sldChg chg="del">
        <pc:chgData name="Pavel Loutocký" userId="45810d7c-c5bb-4314-8690-b3eafda1bbe4" providerId="ADAL" clId="{92B8A602-6575-45A5-8354-4BE27A7B2BBB}" dt="2021-03-15T10:58:41.527" v="169" actId="47"/>
        <pc:sldMkLst>
          <pc:docMk/>
          <pc:sldMk cId="3007141951" sldId="545"/>
        </pc:sldMkLst>
      </pc:sldChg>
      <pc:sldChg chg="del">
        <pc:chgData name="Pavel Loutocký" userId="45810d7c-c5bb-4314-8690-b3eafda1bbe4" providerId="ADAL" clId="{92B8A602-6575-45A5-8354-4BE27A7B2BBB}" dt="2021-03-04T13:11:53.279" v="7" actId="47"/>
        <pc:sldMkLst>
          <pc:docMk/>
          <pc:sldMk cId="1612047440" sldId="555"/>
        </pc:sldMkLst>
      </pc:sldChg>
      <pc:sldChg chg="del">
        <pc:chgData name="Pavel Loutocký" userId="45810d7c-c5bb-4314-8690-b3eafda1bbe4" providerId="ADAL" clId="{92B8A602-6575-45A5-8354-4BE27A7B2BBB}" dt="2021-03-04T13:11:53.279" v="7" actId="47"/>
        <pc:sldMkLst>
          <pc:docMk/>
          <pc:sldMk cId="2675429490" sldId="556"/>
        </pc:sldMkLst>
      </pc:sldChg>
      <pc:sldChg chg="del">
        <pc:chgData name="Pavel Loutocký" userId="45810d7c-c5bb-4314-8690-b3eafda1bbe4" providerId="ADAL" clId="{92B8A602-6575-45A5-8354-4BE27A7B2BBB}" dt="2021-03-04T13:11:53.279" v="7" actId="47"/>
        <pc:sldMkLst>
          <pc:docMk/>
          <pc:sldMk cId="3435679451" sldId="557"/>
        </pc:sldMkLst>
      </pc:sldChg>
      <pc:sldChg chg="del">
        <pc:chgData name="Pavel Loutocký" userId="45810d7c-c5bb-4314-8690-b3eafda1bbe4" providerId="ADAL" clId="{92B8A602-6575-45A5-8354-4BE27A7B2BBB}" dt="2021-03-04T13:11:53.279" v="7" actId="47"/>
        <pc:sldMkLst>
          <pc:docMk/>
          <pc:sldMk cId="861376498" sldId="558"/>
        </pc:sldMkLst>
      </pc:sldChg>
      <pc:sldChg chg="del">
        <pc:chgData name="Pavel Loutocký" userId="45810d7c-c5bb-4314-8690-b3eafda1bbe4" providerId="ADAL" clId="{92B8A602-6575-45A5-8354-4BE27A7B2BBB}" dt="2021-03-04T13:11:53.279" v="7" actId="47"/>
        <pc:sldMkLst>
          <pc:docMk/>
          <pc:sldMk cId="1791172128" sldId="559"/>
        </pc:sldMkLst>
      </pc:sldChg>
      <pc:sldChg chg="del">
        <pc:chgData name="Pavel Loutocký" userId="45810d7c-c5bb-4314-8690-b3eafda1bbe4" providerId="ADAL" clId="{92B8A602-6575-45A5-8354-4BE27A7B2BBB}" dt="2021-03-04T13:11:53.279" v="7" actId="47"/>
        <pc:sldMkLst>
          <pc:docMk/>
          <pc:sldMk cId="3645260954" sldId="560"/>
        </pc:sldMkLst>
      </pc:sldChg>
      <pc:sldChg chg="del">
        <pc:chgData name="Pavel Loutocký" userId="45810d7c-c5bb-4314-8690-b3eafda1bbe4" providerId="ADAL" clId="{92B8A602-6575-45A5-8354-4BE27A7B2BBB}" dt="2021-03-04T13:11:53.279" v="7" actId="47"/>
        <pc:sldMkLst>
          <pc:docMk/>
          <pc:sldMk cId="989414219" sldId="561"/>
        </pc:sldMkLst>
      </pc:sldChg>
      <pc:sldChg chg="del">
        <pc:chgData name="Pavel Loutocký" userId="45810d7c-c5bb-4314-8690-b3eafda1bbe4" providerId="ADAL" clId="{92B8A602-6575-45A5-8354-4BE27A7B2BBB}" dt="2021-03-04T13:11:53.279" v="7" actId="47"/>
        <pc:sldMkLst>
          <pc:docMk/>
          <pc:sldMk cId="2354267390" sldId="562"/>
        </pc:sldMkLst>
      </pc:sldChg>
      <pc:sldChg chg="del">
        <pc:chgData name="Pavel Loutocký" userId="45810d7c-c5bb-4314-8690-b3eafda1bbe4" providerId="ADAL" clId="{92B8A602-6575-45A5-8354-4BE27A7B2BBB}" dt="2021-03-04T13:11:53.279" v="7" actId="47"/>
        <pc:sldMkLst>
          <pc:docMk/>
          <pc:sldMk cId="2165256082" sldId="563"/>
        </pc:sldMkLst>
      </pc:sldChg>
      <pc:sldChg chg="del">
        <pc:chgData name="Pavel Loutocký" userId="45810d7c-c5bb-4314-8690-b3eafda1bbe4" providerId="ADAL" clId="{92B8A602-6575-45A5-8354-4BE27A7B2BBB}" dt="2021-03-04T13:11:53.279" v="7" actId="47"/>
        <pc:sldMkLst>
          <pc:docMk/>
          <pc:sldMk cId="642388176" sldId="564"/>
        </pc:sldMkLst>
      </pc:sldChg>
      <pc:sldChg chg="del">
        <pc:chgData name="Pavel Loutocký" userId="45810d7c-c5bb-4314-8690-b3eafda1bbe4" providerId="ADAL" clId="{92B8A602-6575-45A5-8354-4BE27A7B2BBB}" dt="2021-03-04T13:11:53.279" v="7" actId="47"/>
        <pc:sldMkLst>
          <pc:docMk/>
          <pc:sldMk cId="256666774" sldId="566"/>
        </pc:sldMkLst>
      </pc:sldChg>
      <pc:sldChg chg="del">
        <pc:chgData name="Pavel Loutocký" userId="45810d7c-c5bb-4314-8690-b3eafda1bbe4" providerId="ADAL" clId="{92B8A602-6575-45A5-8354-4BE27A7B2BBB}" dt="2021-03-04T13:11:53.279" v="7" actId="47"/>
        <pc:sldMkLst>
          <pc:docMk/>
          <pc:sldMk cId="1050537819" sldId="567"/>
        </pc:sldMkLst>
      </pc:sldChg>
      <pc:sldChg chg="del">
        <pc:chgData name="Pavel Loutocký" userId="45810d7c-c5bb-4314-8690-b3eafda1bbe4" providerId="ADAL" clId="{92B8A602-6575-45A5-8354-4BE27A7B2BBB}" dt="2021-03-04T13:11:53.279" v="7" actId="47"/>
        <pc:sldMkLst>
          <pc:docMk/>
          <pc:sldMk cId="1577183433" sldId="568"/>
        </pc:sldMkLst>
      </pc:sldChg>
      <pc:sldChg chg="del">
        <pc:chgData name="Pavel Loutocký" userId="45810d7c-c5bb-4314-8690-b3eafda1bbe4" providerId="ADAL" clId="{92B8A602-6575-45A5-8354-4BE27A7B2BBB}" dt="2021-03-04T13:11:53.279" v="7" actId="47"/>
        <pc:sldMkLst>
          <pc:docMk/>
          <pc:sldMk cId="839998556" sldId="569"/>
        </pc:sldMkLst>
      </pc:sldChg>
      <pc:sldChg chg="del">
        <pc:chgData name="Pavel Loutocký" userId="45810d7c-c5bb-4314-8690-b3eafda1bbe4" providerId="ADAL" clId="{92B8A602-6575-45A5-8354-4BE27A7B2BBB}" dt="2021-03-04T13:11:53.279" v="7" actId="47"/>
        <pc:sldMkLst>
          <pc:docMk/>
          <pc:sldMk cId="3708491648" sldId="570"/>
        </pc:sldMkLst>
      </pc:sldChg>
      <pc:sldChg chg="del">
        <pc:chgData name="Pavel Loutocký" userId="45810d7c-c5bb-4314-8690-b3eafda1bbe4" providerId="ADAL" clId="{92B8A602-6575-45A5-8354-4BE27A7B2BBB}" dt="2021-03-04T13:11:53.279" v="7" actId="47"/>
        <pc:sldMkLst>
          <pc:docMk/>
          <pc:sldMk cId="2862715309" sldId="571"/>
        </pc:sldMkLst>
      </pc:sldChg>
      <pc:sldChg chg="del">
        <pc:chgData name="Pavel Loutocký" userId="45810d7c-c5bb-4314-8690-b3eafda1bbe4" providerId="ADAL" clId="{92B8A602-6575-45A5-8354-4BE27A7B2BBB}" dt="2021-03-04T13:11:53.279" v="7" actId="47"/>
        <pc:sldMkLst>
          <pc:docMk/>
          <pc:sldMk cId="2970619889" sldId="572"/>
        </pc:sldMkLst>
      </pc:sldChg>
      <pc:sldChg chg="del">
        <pc:chgData name="Pavel Loutocký" userId="45810d7c-c5bb-4314-8690-b3eafda1bbe4" providerId="ADAL" clId="{92B8A602-6575-45A5-8354-4BE27A7B2BBB}" dt="2021-03-04T13:11:53.279" v="7" actId="47"/>
        <pc:sldMkLst>
          <pc:docMk/>
          <pc:sldMk cId="813296629" sldId="573"/>
        </pc:sldMkLst>
      </pc:sldChg>
      <pc:sldChg chg="del">
        <pc:chgData name="Pavel Loutocký" userId="45810d7c-c5bb-4314-8690-b3eafda1bbe4" providerId="ADAL" clId="{92B8A602-6575-45A5-8354-4BE27A7B2BBB}" dt="2021-03-04T13:11:53.279" v="7" actId="47"/>
        <pc:sldMkLst>
          <pc:docMk/>
          <pc:sldMk cId="859749996" sldId="574"/>
        </pc:sldMkLst>
      </pc:sldChg>
      <pc:sldChg chg="del">
        <pc:chgData name="Pavel Loutocký" userId="45810d7c-c5bb-4314-8690-b3eafda1bbe4" providerId="ADAL" clId="{92B8A602-6575-45A5-8354-4BE27A7B2BBB}" dt="2021-03-04T13:11:53.279" v="7" actId="47"/>
        <pc:sldMkLst>
          <pc:docMk/>
          <pc:sldMk cId="730117224" sldId="575"/>
        </pc:sldMkLst>
      </pc:sldChg>
      <pc:sldChg chg="del">
        <pc:chgData name="Pavel Loutocký" userId="45810d7c-c5bb-4314-8690-b3eafda1bbe4" providerId="ADAL" clId="{92B8A602-6575-45A5-8354-4BE27A7B2BBB}" dt="2021-03-04T13:11:53.279" v="7" actId="47"/>
        <pc:sldMkLst>
          <pc:docMk/>
          <pc:sldMk cId="3451568490" sldId="576"/>
        </pc:sldMkLst>
      </pc:sldChg>
      <pc:sldChg chg="del">
        <pc:chgData name="Pavel Loutocký" userId="45810d7c-c5bb-4314-8690-b3eafda1bbe4" providerId="ADAL" clId="{92B8A602-6575-45A5-8354-4BE27A7B2BBB}" dt="2021-03-04T13:11:53.279" v="7" actId="47"/>
        <pc:sldMkLst>
          <pc:docMk/>
          <pc:sldMk cId="2376179366" sldId="577"/>
        </pc:sldMkLst>
      </pc:sldChg>
      <pc:sldChg chg="del">
        <pc:chgData name="Pavel Loutocký" userId="45810d7c-c5bb-4314-8690-b3eafda1bbe4" providerId="ADAL" clId="{92B8A602-6575-45A5-8354-4BE27A7B2BBB}" dt="2021-03-04T13:11:53.279" v="7" actId="47"/>
        <pc:sldMkLst>
          <pc:docMk/>
          <pc:sldMk cId="441731919" sldId="579"/>
        </pc:sldMkLst>
      </pc:sldChg>
      <pc:sldChg chg="del">
        <pc:chgData name="Pavel Loutocký" userId="45810d7c-c5bb-4314-8690-b3eafda1bbe4" providerId="ADAL" clId="{92B8A602-6575-45A5-8354-4BE27A7B2BBB}" dt="2021-03-04T13:11:53.279" v="7" actId="47"/>
        <pc:sldMkLst>
          <pc:docMk/>
          <pc:sldMk cId="48769114" sldId="580"/>
        </pc:sldMkLst>
      </pc:sldChg>
      <pc:sldChg chg="del">
        <pc:chgData name="Pavel Loutocký" userId="45810d7c-c5bb-4314-8690-b3eafda1bbe4" providerId="ADAL" clId="{92B8A602-6575-45A5-8354-4BE27A7B2BBB}" dt="2021-03-15T10:58:41.527" v="169" actId="47"/>
        <pc:sldMkLst>
          <pc:docMk/>
          <pc:sldMk cId="3008658815" sldId="581"/>
        </pc:sldMkLst>
      </pc:sldChg>
      <pc:sldChg chg="del">
        <pc:chgData name="Pavel Loutocký" userId="45810d7c-c5bb-4314-8690-b3eafda1bbe4" providerId="ADAL" clId="{92B8A602-6575-45A5-8354-4BE27A7B2BBB}" dt="2021-03-04T13:11:53.279" v="7" actId="47"/>
        <pc:sldMkLst>
          <pc:docMk/>
          <pc:sldMk cId="1706559767" sldId="584"/>
        </pc:sldMkLst>
      </pc:sldChg>
      <pc:sldChg chg="del">
        <pc:chgData name="Pavel Loutocký" userId="45810d7c-c5bb-4314-8690-b3eafda1bbe4" providerId="ADAL" clId="{92B8A602-6575-45A5-8354-4BE27A7B2BBB}" dt="2021-03-15T11:01:20.122" v="197" actId="47"/>
        <pc:sldMkLst>
          <pc:docMk/>
          <pc:sldMk cId="3864269517" sldId="585"/>
        </pc:sldMkLst>
      </pc:sldChg>
      <pc:sldChg chg="del">
        <pc:chgData name="Pavel Loutocký" userId="45810d7c-c5bb-4314-8690-b3eafda1bbe4" providerId="ADAL" clId="{92B8A602-6575-45A5-8354-4BE27A7B2BBB}" dt="2021-03-15T10:58:41.527" v="169" actId="47"/>
        <pc:sldMkLst>
          <pc:docMk/>
          <pc:sldMk cId="3509470522" sldId="586"/>
        </pc:sldMkLst>
      </pc:sldChg>
      <pc:sldChg chg="del">
        <pc:chgData name="Pavel Loutocký" userId="45810d7c-c5bb-4314-8690-b3eafda1bbe4" providerId="ADAL" clId="{92B8A602-6575-45A5-8354-4BE27A7B2BBB}" dt="2021-03-15T10:58:41.527" v="169" actId="47"/>
        <pc:sldMkLst>
          <pc:docMk/>
          <pc:sldMk cId="670285173" sldId="587"/>
        </pc:sldMkLst>
      </pc:sldChg>
      <pc:sldChg chg="del">
        <pc:chgData name="Pavel Loutocký" userId="45810d7c-c5bb-4314-8690-b3eafda1bbe4" providerId="ADAL" clId="{92B8A602-6575-45A5-8354-4BE27A7B2BBB}" dt="2021-03-15T10:58:41.527" v="169" actId="47"/>
        <pc:sldMkLst>
          <pc:docMk/>
          <pc:sldMk cId="1970669736" sldId="588"/>
        </pc:sldMkLst>
      </pc:sldChg>
      <pc:sldChg chg="del">
        <pc:chgData name="Pavel Loutocký" userId="45810d7c-c5bb-4314-8690-b3eafda1bbe4" providerId="ADAL" clId="{92B8A602-6575-45A5-8354-4BE27A7B2BBB}" dt="2021-03-15T10:58:41.527" v="169" actId="47"/>
        <pc:sldMkLst>
          <pc:docMk/>
          <pc:sldMk cId="957751183" sldId="592"/>
        </pc:sldMkLst>
      </pc:sldChg>
      <pc:sldChg chg="del">
        <pc:chgData name="Pavel Loutocký" userId="45810d7c-c5bb-4314-8690-b3eafda1bbe4" providerId="ADAL" clId="{92B8A602-6575-45A5-8354-4BE27A7B2BBB}" dt="2021-03-15T10:58:41.527" v="169" actId="47"/>
        <pc:sldMkLst>
          <pc:docMk/>
          <pc:sldMk cId="2439891066" sldId="620"/>
        </pc:sldMkLst>
      </pc:sldChg>
      <pc:sldChg chg="del">
        <pc:chgData name="Pavel Loutocký" userId="45810d7c-c5bb-4314-8690-b3eafda1bbe4" providerId="ADAL" clId="{92B8A602-6575-45A5-8354-4BE27A7B2BBB}" dt="2021-03-15T10:58:41.527" v="169" actId="47"/>
        <pc:sldMkLst>
          <pc:docMk/>
          <pc:sldMk cId="1570166725" sldId="622"/>
        </pc:sldMkLst>
      </pc:sldChg>
      <pc:sldChg chg="del">
        <pc:chgData name="Pavel Loutocký" userId="45810d7c-c5bb-4314-8690-b3eafda1bbe4" providerId="ADAL" clId="{92B8A602-6575-45A5-8354-4BE27A7B2BBB}" dt="2021-03-15T10:58:41.527" v="169" actId="47"/>
        <pc:sldMkLst>
          <pc:docMk/>
          <pc:sldMk cId="409992947" sldId="623"/>
        </pc:sldMkLst>
      </pc:sldChg>
      <pc:sldChg chg="del">
        <pc:chgData name="Pavel Loutocký" userId="45810d7c-c5bb-4314-8690-b3eafda1bbe4" providerId="ADAL" clId="{92B8A602-6575-45A5-8354-4BE27A7B2BBB}" dt="2021-03-15T10:58:41.527" v="169" actId="47"/>
        <pc:sldMkLst>
          <pc:docMk/>
          <pc:sldMk cId="174908248" sldId="624"/>
        </pc:sldMkLst>
      </pc:sldChg>
      <pc:sldChg chg="del">
        <pc:chgData name="Pavel Loutocký" userId="45810d7c-c5bb-4314-8690-b3eafda1bbe4" providerId="ADAL" clId="{92B8A602-6575-45A5-8354-4BE27A7B2BBB}" dt="2021-03-15T10:58:41.527" v="169" actId="47"/>
        <pc:sldMkLst>
          <pc:docMk/>
          <pc:sldMk cId="4094231564" sldId="625"/>
        </pc:sldMkLst>
      </pc:sldChg>
      <pc:sldChg chg="del">
        <pc:chgData name="Pavel Loutocký" userId="45810d7c-c5bb-4314-8690-b3eafda1bbe4" providerId="ADAL" clId="{92B8A602-6575-45A5-8354-4BE27A7B2BBB}" dt="2021-03-15T10:58:41.527" v="169" actId="47"/>
        <pc:sldMkLst>
          <pc:docMk/>
          <pc:sldMk cId="1623841595" sldId="626"/>
        </pc:sldMkLst>
      </pc:sldChg>
      <pc:sldChg chg="del">
        <pc:chgData name="Pavel Loutocký" userId="45810d7c-c5bb-4314-8690-b3eafda1bbe4" providerId="ADAL" clId="{92B8A602-6575-45A5-8354-4BE27A7B2BBB}" dt="2021-03-15T10:58:41.527" v="169" actId="47"/>
        <pc:sldMkLst>
          <pc:docMk/>
          <pc:sldMk cId="1867841730" sldId="627"/>
        </pc:sldMkLst>
      </pc:sldChg>
      <pc:sldChg chg="del">
        <pc:chgData name="Pavel Loutocký" userId="45810d7c-c5bb-4314-8690-b3eafda1bbe4" providerId="ADAL" clId="{92B8A602-6575-45A5-8354-4BE27A7B2BBB}" dt="2021-03-15T10:58:41.527" v="169" actId="47"/>
        <pc:sldMkLst>
          <pc:docMk/>
          <pc:sldMk cId="3735903161" sldId="628"/>
        </pc:sldMkLst>
      </pc:sldChg>
      <pc:sldChg chg="del">
        <pc:chgData name="Pavel Loutocký" userId="45810d7c-c5bb-4314-8690-b3eafda1bbe4" providerId="ADAL" clId="{92B8A602-6575-45A5-8354-4BE27A7B2BBB}" dt="2021-03-15T10:58:41.527" v="169" actId="47"/>
        <pc:sldMkLst>
          <pc:docMk/>
          <pc:sldMk cId="1983885666" sldId="629"/>
        </pc:sldMkLst>
      </pc:sldChg>
      <pc:sldChg chg="del">
        <pc:chgData name="Pavel Loutocký" userId="45810d7c-c5bb-4314-8690-b3eafda1bbe4" providerId="ADAL" clId="{92B8A602-6575-45A5-8354-4BE27A7B2BBB}" dt="2021-03-15T10:58:41.527" v="169" actId="47"/>
        <pc:sldMkLst>
          <pc:docMk/>
          <pc:sldMk cId="1995209737" sldId="630"/>
        </pc:sldMkLst>
      </pc:sldChg>
      <pc:sldChg chg="del">
        <pc:chgData name="Pavel Loutocký" userId="45810d7c-c5bb-4314-8690-b3eafda1bbe4" providerId="ADAL" clId="{92B8A602-6575-45A5-8354-4BE27A7B2BBB}" dt="2021-03-15T10:58:41.527" v="169" actId="47"/>
        <pc:sldMkLst>
          <pc:docMk/>
          <pc:sldMk cId="3758354026" sldId="631"/>
        </pc:sldMkLst>
      </pc:sldChg>
      <pc:sldChg chg="del">
        <pc:chgData name="Pavel Loutocký" userId="45810d7c-c5bb-4314-8690-b3eafda1bbe4" providerId="ADAL" clId="{92B8A602-6575-45A5-8354-4BE27A7B2BBB}" dt="2021-03-15T10:58:41.527" v="169" actId="47"/>
        <pc:sldMkLst>
          <pc:docMk/>
          <pc:sldMk cId="622159419" sldId="632"/>
        </pc:sldMkLst>
      </pc:sldChg>
      <pc:sldChg chg="del">
        <pc:chgData name="Pavel Loutocký" userId="45810d7c-c5bb-4314-8690-b3eafda1bbe4" providerId="ADAL" clId="{92B8A602-6575-45A5-8354-4BE27A7B2BBB}" dt="2021-03-15T10:58:41.527" v="169" actId="47"/>
        <pc:sldMkLst>
          <pc:docMk/>
          <pc:sldMk cId="2483234922" sldId="633"/>
        </pc:sldMkLst>
      </pc:sldChg>
      <pc:sldChg chg="del">
        <pc:chgData name="Pavel Loutocký" userId="45810d7c-c5bb-4314-8690-b3eafda1bbe4" providerId="ADAL" clId="{92B8A602-6575-45A5-8354-4BE27A7B2BBB}" dt="2021-03-15T10:58:41.527" v="169" actId="47"/>
        <pc:sldMkLst>
          <pc:docMk/>
          <pc:sldMk cId="876627151" sldId="634"/>
        </pc:sldMkLst>
      </pc:sldChg>
      <pc:sldChg chg="del">
        <pc:chgData name="Pavel Loutocký" userId="45810d7c-c5bb-4314-8690-b3eafda1bbe4" providerId="ADAL" clId="{92B8A602-6575-45A5-8354-4BE27A7B2BBB}" dt="2021-03-15T10:58:41.527" v="169" actId="47"/>
        <pc:sldMkLst>
          <pc:docMk/>
          <pc:sldMk cId="1828597211" sldId="635"/>
        </pc:sldMkLst>
      </pc:sldChg>
      <pc:sldChg chg="del">
        <pc:chgData name="Pavel Loutocký" userId="45810d7c-c5bb-4314-8690-b3eafda1bbe4" providerId="ADAL" clId="{92B8A602-6575-45A5-8354-4BE27A7B2BBB}" dt="2021-03-15T10:58:41.527" v="169" actId="47"/>
        <pc:sldMkLst>
          <pc:docMk/>
          <pc:sldMk cId="949438653" sldId="636"/>
        </pc:sldMkLst>
      </pc:sldChg>
      <pc:sldChg chg="del">
        <pc:chgData name="Pavel Loutocký" userId="45810d7c-c5bb-4314-8690-b3eafda1bbe4" providerId="ADAL" clId="{92B8A602-6575-45A5-8354-4BE27A7B2BBB}" dt="2021-03-15T10:58:41.527" v="169" actId="47"/>
        <pc:sldMkLst>
          <pc:docMk/>
          <pc:sldMk cId="2108219658" sldId="637"/>
        </pc:sldMkLst>
      </pc:sldChg>
      <pc:sldChg chg="del">
        <pc:chgData name="Pavel Loutocký" userId="45810d7c-c5bb-4314-8690-b3eafda1bbe4" providerId="ADAL" clId="{92B8A602-6575-45A5-8354-4BE27A7B2BBB}" dt="2021-03-15T10:58:41.527" v="169" actId="47"/>
        <pc:sldMkLst>
          <pc:docMk/>
          <pc:sldMk cId="2874470079" sldId="638"/>
        </pc:sldMkLst>
      </pc:sldChg>
      <pc:sldChg chg="del">
        <pc:chgData name="Pavel Loutocký" userId="45810d7c-c5bb-4314-8690-b3eafda1bbe4" providerId="ADAL" clId="{92B8A602-6575-45A5-8354-4BE27A7B2BBB}" dt="2021-03-15T10:58:41.527" v="169" actId="47"/>
        <pc:sldMkLst>
          <pc:docMk/>
          <pc:sldMk cId="3277696536" sldId="639"/>
        </pc:sldMkLst>
      </pc:sldChg>
      <pc:sldChg chg="del">
        <pc:chgData name="Pavel Loutocký" userId="45810d7c-c5bb-4314-8690-b3eafda1bbe4" providerId="ADAL" clId="{92B8A602-6575-45A5-8354-4BE27A7B2BBB}" dt="2021-03-15T10:58:41.527" v="169" actId="47"/>
        <pc:sldMkLst>
          <pc:docMk/>
          <pc:sldMk cId="1117751911" sldId="640"/>
        </pc:sldMkLst>
      </pc:sldChg>
      <pc:sldChg chg="del">
        <pc:chgData name="Pavel Loutocký" userId="45810d7c-c5bb-4314-8690-b3eafda1bbe4" providerId="ADAL" clId="{92B8A602-6575-45A5-8354-4BE27A7B2BBB}" dt="2021-03-15T10:58:41.527" v="169" actId="47"/>
        <pc:sldMkLst>
          <pc:docMk/>
          <pc:sldMk cId="4230131258" sldId="641"/>
        </pc:sldMkLst>
      </pc:sldChg>
      <pc:sldChg chg="del">
        <pc:chgData name="Pavel Loutocký" userId="45810d7c-c5bb-4314-8690-b3eafda1bbe4" providerId="ADAL" clId="{92B8A602-6575-45A5-8354-4BE27A7B2BBB}" dt="2021-03-15T10:58:41.527" v="169" actId="47"/>
        <pc:sldMkLst>
          <pc:docMk/>
          <pc:sldMk cId="2610573517" sldId="642"/>
        </pc:sldMkLst>
      </pc:sldChg>
      <pc:sldChg chg="del">
        <pc:chgData name="Pavel Loutocký" userId="45810d7c-c5bb-4314-8690-b3eafda1bbe4" providerId="ADAL" clId="{92B8A602-6575-45A5-8354-4BE27A7B2BBB}" dt="2021-03-15T10:58:41.527" v="169" actId="47"/>
        <pc:sldMkLst>
          <pc:docMk/>
          <pc:sldMk cId="2476483388" sldId="643"/>
        </pc:sldMkLst>
      </pc:sldChg>
      <pc:sldChg chg="modSp del mod">
        <pc:chgData name="Pavel Loutocký" userId="45810d7c-c5bb-4314-8690-b3eafda1bbe4" providerId="ADAL" clId="{92B8A602-6575-45A5-8354-4BE27A7B2BBB}" dt="2021-03-15T10:58:41.527" v="169" actId="47"/>
        <pc:sldMkLst>
          <pc:docMk/>
          <pc:sldMk cId="1884561927" sldId="644"/>
        </pc:sldMkLst>
        <pc:spChg chg="mod">
          <ac:chgData name="Pavel Loutocký" userId="45810d7c-c5bb-4314-8690-b3eafda1bbe4" providerId="ADAL" clId="{92B8A602-6575-45A5-8354-4BE27A7B2BBB}" dt="2021-03-04T13:12:27.558" v="108" actId="20577"/>
          <ac:spMkLst>
            <pc:docMk/>
            <pc:sldMk cId="1884561927" sldId="644"/>
            <ac:spMk id="6" creationId="{00000000-0000-0000-0000-000000000000}"/>
          </ac:spMkLst>
        </pc:spChg>
      </pc:sldChg>
      <pc:sldChg chg="del">
        <pc:chgData name="Pavel Loutocký" userId="45810d7c-c5bb-4314-8690-b3eafda1bbe4" providerId="ADAL" clId="{92B8A602-6575-45A5-8354-4BE27A7B2BBB}" dt="2021-03-15T10:58:41.527" v="169" actId="47"/>
        <pc:sldMkLst>
          <pc:docMk/>
          <pc:sldMk cId="4231484003" sldId="645"/>
        </pc:sldMkLst>
      </pc:sldChg>
      <pc:sldChg chg="del">
        <pc:chgData name="Pavel Loutocký" userId="45810d7c-c5bb-4314-8690-b3eafda1bbe4" providerId="ADAL" clId="{92B8A602-6575-45A5-8354-4BE27A7B2BBB}" dt="2021-03-15T10:58:41.527" v="169" actId="47"/>
        <pc:sldMkLst>
          <pc:docMk/>
          <pc:sldMk cId="3254339654" sldId="646"/>
        </pc:sldMkLst>
      </pc:sldChg>
      <pc:sldChg chg="del">
        <pc:chgData name="Pavel Loutocký" userId="45810d7c-c5bb-4314-8690-b3eafda1bbe4" providerId="ADAL" clId="{92B8A602-6575-45A5-8354-4BE27A7B2BBB}" dt="2021-03-15T10:58:41.527" v="169" actId="47"/>
        <pc:sldMkLst>
          <pc:docMk/>
          <pc:sldMk cId="606061519" sldId="647"/>
        </pc:sldMkLst>
      </pc:sldChg>
      <pc:sldChg chg="del">
        <pc:chgData name="Pavel Loutocký" userId="45810d7c-c5bb-4314-8690-b3eafda1bbe4" providerId="ADAL" clId="{92B8A602-6575-45A5-8354-4BE27A7B2BBB}" dt="2021-03-15T10:58:41.527" v="169" actId="47"/>
        <pc:sldMkLst>
          <pc:docMk/>
          <pc:sldMk cId="970244016" sldId="648"/>
        </pc:sldMkLst>
      </pc:sldChg>
      <pc:sldChg chg="del">
        <pc:chgData name="Pavel Loutocký" userId="45810d7c-c5bb-4314-8690-b3eafda1bbe4" providerId="ADAL" clId="{92B8A602-6575-45A5-8354-4BE27A7B2BBB}" dt="2021-03-15T10:58:41.527" v="169" actId="47"/>
        <pc:sldMkLst>
          <pc:docMk/>
          <pc:sldMk cId="3406540950" sldId="649"/>
        </pc:sldMkLst>
      </pc:sldChg>
      <pc:sldChg chg="del">
        <pc:chgData name="Pavel Loutocký" userId="45810d7c-c5bb-4314-8690-b3eafda1bbe4" providerId="ADAL" clId="{92B8A602-6575-45A5-8354-4BE27A7B2BBB}" dt="2021-03-15T10:58:41.527" v="169" actId="47"/>
        <pc:sldMkLst>
          <pc:docMk/>
          <pc:sldMk cId="2615664394" sldId="650"/>
        </pc:sldMkLst>
      </pc:sldChg>
      <pc:sldChg chg="del">
        <pc:chgData name="Pavel Loutocký" userId="45810d7c-c5bb-4314-8690-b3eafda1bbe4" providerId="ADAL" clId="{92B8A602-6575-45A5-8354-4BE27A7B2BBB}" dt="2021-03-15T10:58:41.527" v="169" actId="47"/>
        <pc:sldMkLst>
          <pc:docMk/>
          <pc:sldMk cId="2814139677" sldId="651"/>
        </pc:sldMkLst>
      </pc:sldChg>
      <pc:sldChg chg="del">
        <pc:chgData name="Pavel Loutocký" userId="45810d7c-c5bb-4314-8690-b3eafda1bbe4" providerId="ADAL" clId="{92B8A602-6575-45A5-8354-4BE27A7B2BBB}" dt="2021-03-15T10:58:41.527" v="169" actId="47"/>
        <pc:sldMkLst>
          <pc:docMk/>
          <pc:sldMk cId="943719100" sldId="652"/>
        </pc:sldMkLst>
      </pc:sldChg>
      <pc:sldChg chg="del">
        <pc:chgData name="Pavel Loutocký" userId="45810d7c-c5bb-4314-8690-b3eafda1bbe4" providerId="ADAL" clId="{92B8A602-6575-45A5-8354-4BE27A7B2BBB}" dt="2021-03-15T10:58:41.527" v="169" actId="47"/>
        <pc:sldMkLst>
          <pc:docMk/>
          <pc:sldMk cId="3332302692" sldId="653"/>
        </pc:sldMkLst>
      </pc:sldChg>
      <pc:sldChg chg="del">
        <pc:chgData name="Pavel Loutocký" userId="45810d7c-c5bb-4314-8690-b3eafda1bbe4" providerId="ADAL" clId="{92B8A602-6575-45A5-8354-4BE27A7B2BBB}" dt="2021-03-15T10:58:41.527" v="169" actId="47"/>
        <pc:sldMkLst>
          <pc:docMk/>
          <pc:sldMk cId="3102668047" sldId="654"/>
        </pc:sldMkLst>
      </pc:sldChg>
      <pc:sldChg chg="del">
        <pc:chgData name="Pavel Loutocký" userId="45810d7c-c5bb-4314-8690-b3eafda1bbe4" providerId="ADAL" clId="{92B8A602-6575-45A5-8354-4BE27A7B2BBB}" dt="2021-03-15T10:58:41.527" v="169" actId="47"/>
        <pc:sldMkLst>
          <pc:docMk/>
          <pc:sldMk cId="468588492" sldId="655"/>
        </pc:sldMkLst>
      </pc:sldChg>
      <pc:sldChg chg="del">
        <pc:chgData name="Pavel Loutocký" userId="45810d7c-c5bb-4314-8690-b3eafda1bbe4" providerId="ADAL" clId="{92B8A602-6575-45A5-8354-4BE27A7B2BBB}" dt="2021-03-15T10:58:41.527" v="169" actId="47"/>
        <pc:sldMkLst>
          <pc:docMk/>
          <pc:sldMk cId="1301685263" sldId="656"/>
        </pc:sldMkLst>
      </pc:sldChg>
      <pc:sldChg chg="del">
        <pc:chgData name="Pavel Loutocký" userId="45810d7c-c5bb-4314-8690-b3eafda1bbe4" providerId="ADAL" clId="{92B8A602-6575-45A5-8354-4BE27A7B2BBB}" dt="2021-03-15T10:58:41.527" v="169" actId="47"/>
        <pc:sldMkLst>
          <pc:docMk/>
          <pc:sldMk cId="696533352" sldId="657"/>
        </pc:sldMkLst>
      </pc:sldChg>
      <pc:sldChg chg="del">
        <pc:chgData name="Pavel Loutocký" userId="45810d7c-c5bb-4314-8690-b3eafda1bbe4" providerId="ADAL" clId="{92B8A602-6575-45A5-8354-4BE27A7B2BBB}" dt="2021-03-15T10:58:41.527" v="169" actId="47"/>
        <pc:sldMkLst>
          <pc:docMk/>
          <pc:sldMk cId="1042089994" sldId="658"/>
        </pc:sldMkLst>
      </pc:sldChg>
      <pc:sldChg chg="del">
        <pc:chgData name="Pavel Loutocký" userId="45810d7c-c5bb-4314-8690-b3eafda1bbe4" providerId="ADAL" clId="{92B8A602-6575-45A5-8354-4BE27A7B2BBB}" dt="2021-03-15T10:58:41.527" v="169" actId="47"/>
        <pc:sldMkLst>
          <pc:docMk/>
          <pc:sldMk cId="3444375939" sldId="659"/>
        </pc:sldMkLst>
      </pc:sldChg>
      <pc:sldChg chg="del">
        <pc:chgData name="Pavel Loutocký" userId="45810d7c-c5bb-4314-8690-b3eafda1bbe4" providerId="ADAL" clId="{92B8A602-6575-45A5-8354-4BE27A7B2BBB}" dt="2021-03-15T10:58:41.527" v="169" actId="47"/>
        <pc:sldMkLst>
          <pc:docMk/>
          <pc:sldMk cId="859732117" sldId="660"/>
        </pc:sldMkLst>
      </pc:sldChg>
      <pc:sldChg chg="del">
        <pc:chgData name="Pavel Loutocký" userId="45810d7c-c5bb-4314-8690-b3eafda1bbe4" providerId="ADAL" clId="{92B8A602-6575-45A5-8354-4BE27A7B2BBB}" dt="2021-03-15T10:58:41.527" v="169" actId="47"/>
        <pc:sldMkLst>
          <pc:docMk/>
          <pc:sldMk cId="1697425458" sldId="661"/>
        </pc:sldMkLst>
      </pc:sldChg>
      <pc:sldChg chg="del">
        <pc:chgData name="Pavel Loutocký" userId="45810d7c-c5bb-4314-8690-b3eafda1bbe4" providerId="ADAL" clId="{92B8A602-6575-45A5-8354-4BE27A7B2BBB}" dt="2021-03-15T10:58:41.527" v="169" actId="47"/>
        <pc:sldMkLst>
          <pc:docMk/>
          <pc:sldMk cId="2651188268" sldId="662"/>
        </pc:sldMkLst>
      </pc:sldChg>
      <pc:sldChg chg="del">
        <pc:chgData name="Pavel Loutocký" userId="45810d7c-c5bb-4314-8690-b3eafda1bbe4" providerId="ADAL" clId="{92B8A602-6575-45A5-8354-4BE27A7B2BBB}" dt="2021-03-15T10:58:41.527" v="169" actId="47"/>
        <pc:sldMkLst>
          <pc:docMk/>
          <pc:sldMk cId="3779231874" sldId="663"/>
        </pc:sldMkLst>
      </pc:sldChg>
      <pc:sldChg chg="del">
        <pc:chgData name="Pavel Loutocký" userId="45810d7c-c5bb-4314-8690-b3eafda1bbe4" providerId="ADAL" clId="{92B8A602-6575-45A5-8354-4BE27A7B2BBB}" dt="2021-03-15T10:58:41.527" v="169" actId="47"/>
        <pc:sldMkLst>
          <pc:docMk/>
          <pc:sldMk cId="1657070148" sldId="664"/>
        </pc:sldMkLst>
      </pc:sldChg>
      <pc:sldChg chg="del">
        <pc:chgData name="Pavel Loutocký" userId="45810d7c-c5bb-4314-8690-b3eafda1bbe4" providerId="ADAL" clId="{92B8A602-6575-45A5-8354-4BE27A7B2BBB}" dt="2021-03-15T10:58:41.527" v="169" actId="47"/>
        <pc:sldMkLst>
          <pc:docMk/>
          <pc:sldMk cId="2664150837" sldId="665"/>
        </pc:sldMkLst>
      </pc:sldChg>
      <pc:sldChg chg="del">
        <pc:chgData name="Pavel Loutocký" userId="45810d7c-c5bb-4314-8690-b3eafda1bbe4" providerId="ADAL" clId="{92B8A602-6575-45A5-8354-4BE27A7B2BBB}" dt="2021-03-15T10:58:41.527" v="169" actId="47"/>
        <pc:sldMkLst>
          <pc:docMk/>
          <pc:sldMk cId="318733773" sldId="666"/>
        </pc:sldMkLst>
      </pc:sldChg>
      <pc:sldChg chg="del">
        <pc:chgData name="Pavel Loutocký" userId="45810d7c-c5bb-4314-8690-b3eafda1bbe4" providerId="ADAL" clId="{92B8A602-6575-45A5-8354-4BE27A7B2BBB}" dt="2021-03-04T13:11:53.279" v="7" actId="47"/>
        <pc:sldMkLst>
          <pc:docMk/>
          <pc:sldMk cId="2523660767" sldId="667"/>
        </pc:sldMkLst>
      </pc:sldChg>
      <pc:sldChg chg="modSp mod">
        <pc:chgData name="Pavel Loutocký" userId="45810d7c-c5bb-4314-8690-b3eafda1bbe4" providerId="ADAL" clId="{92B8A602-6575-45A5-8354-4BE27A7B2BBB}" dt="2021-03-15T12:33:44.191" v="481" actId="14100"/>
        <pc:sldMkLst>
          <pc:docMk/>
          <pc:sldMk cId="739390484" sldId="668"/>
        </pc:sldMkLst>
        <pc:spChg chg="mod">
          <ac:chgData name="Pavel Loutocký" userId="45810d7c-c5bb-4314-8690-b3eafda1bbe4" providerId="ADAL" clId="{92B8A602-6575-45A5-8354-4BE27A7B2BBB}" dt="2021-03-15T12:33:44.191" v="481" actId="14100"/>
          <ac:spMkLst>
            <pc:docMk/>
            <pc:sldMk cId="739390484" sldId="668"/>
            <ac:spMk id="23554" creationId="{00000000-0000-0000-0000-000000000000}"/>
          </ac:spMkLst>
        </pc:spChg>
      </pc:sldChg>
      <pc:sldChg chg="del">
        <pc:chgData name="Pavel Loutocký" userId="45810d7c-c5bb-4314-8690-b3eafda1bbe4" providerId="ADAL" clId="{92B8A602-6575-45A5-8354-4BE27A7B2BBB}" dt="2021-03-15T11:01:20.122" v="197" actId="47"/>
        <pc:sldMkLst>
          <pc:docMk/>
          <pc:sldMk cId="3361394819" sldId="670"/>
        </pc:sldMkLst>
      </pc:sldChg>
      <pc:sldChg chg="del">
        <pc:chgData name="Pavel Loutocký" userId="45810d7c-c5bb-4314-8690-b3eafda1bbe4" providerId="ADAL" clId="{92B8A602-6575-45A5-8354-4BE27A7B2BBB}" dt="2021-03-15T11:01:20.122" v="197" actId="47"/>
        <pc:sldMkLst>
          <pc:docMk/>
          <pc:sldMk cId="983326287" sldId="672"/>
        </pc:sldMkLst>
      </pc:sldChg>
      <pc:sldChg chg="del">
        <pc:chgData name="Pavel Loutocký" userId="45810d7c-c5bb-4314-8690-b3eafda1bbe4" providerId="ADAL" clId="{92B8A602-6575-45A5-8354-4BE27A7B2BBB}" dt="2021-03-15T11:01:20.122" v="197" actId="47"/>
        <pc:sldMkLst>
          <pc:docMk/>
          <pc:sldMk cId="1087079160" sldId="673"/>
        </pc:sldMkLst>
      </pc:sldChg>
      <pc:sldChg chg="del">
        <pc:chgData name="Pavel Loutocký" userId="45810d7c-c5bb-4314-8690-b3eafda1bbe4" providerId="ADAL" clId="{92B8A602-6575-45A5-8354-4BE27A7B2BBB}" dt="2021-03-15T11:01:20.122" v="197" actId="47"/>
        <pc:sldMkLst>
          <pc:docMk/>
          <pc:sldMk cId="191379166" sldId="674"/>
        </pc:sldMkLst>
      </pc:sldChg>
      <pc:sldChg chg="del">
        <pc:chgData name="Pavel Loutocký" userId="45810d7c-c5bb-4314-8690-b3eafda1bbe4" providerId="ADAL" clId="{92B8A602-6575-45A5-8354-4BE27A7B2BBB}" dt="2021-03-15T11:01:20.122" v="197" actId="47"/>
        <pc:sldMkLst>
          <pc:docMk/>
          <pc:sldMk cId="2457396901" sldId="676"/>
        </pc:sldMkLst>
      </pc:sldChg>
      <pc:sldChg chg="del">
        <pc:chgData name="Pavel Loutocký" userId="45810d7c-c5bb-4314-8690-b3eafda1bbe4" providerId="ADAL" clId="{92B8A602-6575-45A5-8354-4BE27A7B2BBB}" dt="2021-03-15T11:01:20.122" v="197" actId="47"/>
        <pc:sldMkLst>
          <pc:docMk/>
          <pc:sldMk cId="1722413159" sldId="677"/>
        </pc:sldMkLst>
      </pc:sldChg>
      <pc:sldChg chg="del">
        <pc:chgData name="Pavel Loutocký" userId="45810d7c-c5bb-4314-8690-b3eafda1bbe4" providerId="ADAL" clId="{92B8A602-6575-45A5-8354-4BE27A7B2BBB}" dt="2021-03-15T11:01:20.122" v="197" actId="47"/>
        <pc:sldMkLst>
          <pc:docMk/>
          <pc:sldMk cId="2277333462" sldId="678"/>
        </pc:sldMkLst>
      </pc:sldChg>
      <pc:sldChg chg="del">
        <pc:chgData name="Pavel Loutocký" userId="45810d7c-c5bb-4314-8690-b3eafda1bbe4" providerId="ADAL" clId="{92B8A602-6575-45A5-8354-4BE27A7B2BBB}" dt="2021-03-15T11:01:20.122" v="197" actId="47"/>
        <pc:sldMkLst>
          <pc:docMk/>
          <pc:sldMk cId="1670722233" sldId="679"/>
        </pc:sldMkLst>
      </pc:sldChg>
      <pc:sldChg chg="del">
        <pc:chgData name="Pavel Loutocký" userId="45810d7c-c5bb-4314-8690-b3eafda1bbe4" providerId="ADAL" clId="{92B8A602-6575-45A5-8354-4BE27A7B2BBB}" dt="2021-03-15T11:01:20.122" v="197" actId="47"/>
        <pc:sldMkLst>
          <pc:docMk/>
          <pc:sldMk cId="1516270138" sldId="680"/>
        </pc:sldMkLst>
      </pc:sldChg>
      <pc:sldChg chg="del">
        <pc:chgData name="Pavel Loutocký" userId="45810d7c-c5bb-4314-8690-b3eafda1bbe4" providerId="ADAL" clId="{92B8A602-6575-45A5-8354-4BE27A7B2BBB}" dt="2021-03-15T11:01:20.122" v="197" actId="47"/>
        <pc:sldMkLst>
          <pc:docMk/>
          <pc:sldMk cId="460562949" sldId="681"/>
        </pc:sldMkLst>
      </pc:sldChg>
      <pc:sldChg chg="del">
        <pc:chgData name="Pavel Loutocký" userId="45810d7c-c5bb-4314-8690-b3eafda1bbe4" providerId="ADAL" clId="{92B8A602-6575-45A5-8354-4BE27A7B2BBB}" dt="2021-03-15T11:01:20.122" v="197" actId="47"/>
        <pc:sldMkLst>
          <pc:docMk/>
          <pc:sldMk cId="2131789125" sldId="682"/>
        </pc:sldMkLst>
      </pc:sldChg>
      <pc:sldChg chg="del">
        <pc:chgData name="Pavel Loutocký" userId="45810d7c-c5bb-4314-8690-b3eafda1bbe4" providerId="ADAL" clId="{92B8A602-6575-45A5-8354-4BE27A7B2BBB}" dt="2021-03-15T11:01:20.122" v="197" actId="47"/>
        <pc:sldMkLst>
          <pc:docMk/>
          <pc:sldMk cId="2550667583" sldId="683"/>
        </pc:sldMkLst>
      </pc:sldChg>
      <pc:sldChg chg="del">
        <pc:chgData name="Pavel Loutocký" userId="45810d7c-c5bb-4314-8690-b3eafda1bbe4" providerId="ADAL" clId="{92B8A602-6575-45A5-8354-4BE27A7B2BBB}" dt="2021-03-15T11:01:20.122" v="197" actId="47"/>
        <pc:sldMkLst>
          <pc:docMk/>
          <pc:sldMk cId="2718211654" sldId="684"/>
        </pc:sldMkLst>
      </pc:sldChg>
      <pc:sldChg chg="del">
        <pc:chgData name="Pavel Loutocký" userId="45810d7c-c5bb-4314-8690-b3eafda1bbe4" providerId="ADAL" clId="{92B8A602-6575-45A5-8354-4BE27A7B2BBB}" dt="2021-03-15T11:01:20.122" v="197" actId="47"/>
        <pc:sldMkLst>
          <pc:docMk/>
          <pc:sldMk cId="959341025" sldId="685"/>
        </pc:sldMkLst>
      </pc:sldChg>
      <pc:sldChg chg="del">
        <pc:chgData name="Pavel Loutocký" userId="45810d7c-c5bb-4314-8690-b3eafda1bbe4" providerId="ADAL" clId="{92B8A602-6575-45A5-8354-4BE27A7B2BBB}" dt="2021-03-15T11:01:20.122" v="197" actId="47"/>
        <pc:sldMkLst>
          <pc:docMk/>
          <pc:sldMk cId="80318921" sldId="686"/>
        </pc:sldMkLst>
      </pc:sldChg>
      <pc:sldChg chg="del">
        <pc:chgData name="Pavel Loutocký" userId="45810d7c-c5bb-4314-8690-b3eafda1bbe4" providerId="ADAL" clId="{92B8A602-6575-45A5-8354-4BE27A7B2BBB}" dt="2021-03-15T11:01:20.122" v="197" actId="47"/>
        <pc:sldMkLst>
          <pc:docMk/>
          <pc:sldMk cId="1702776902" sldId="687"/>
        </pc:sldMkLst>
      </pc:sldChg>
      <pc:sldChg chg="del">
        <pc:chgData name="Pavel Loutocký" userId="45810d7c-c5bb-4314-8690-b3eafda1bbe4" providerId="ADAL" clId="{92B8A602-6575-45A5-8354-4BE27A7B2BBB}" dt="2021-03-15T11:01:20.122" v="197" actId="47"/>
        <pc:sldMkLst>
          <pc:docMk/>
          <pc:sldMk cId="853005457" sldId="688"/>
        </pc:sldMkLst>
      </pc:sldChg>
      <pc:sldChg chg="del">
        <pc:chgData name="Pavel Loutocký" userId="45810d7c-c5bb-4314-8690-b3eafda1bbe4" providerId="ADAL" clId="{92B8A602-6575-45A5-8354-4BE27A7B2BBB}" dt="2021-03-15T11:01:20.122" v="197" actId="47"/>
        <pc:sldMkLst>
          <pc:docMk/>
          <pc:sldMk cId="85547125" sldId="689"/>
        </pc:sldMkLst>
      </pc:sldChg>
      <pc:sldChg chg="del">
        <pc:chgData name="Pavel Loutocký" userId="45810d7c-c5bb-4314-8690-b3eafda1bbe4" providerId="ADAL" clId="{92B8A602-6575-45A5-8354-4BE27A7B2BBB}" dt="2021-03-15T11:01:20.122" v="197" actId="47"/>
        <pc:sldMkLst>
          <pc:docMk/>
          <pc:sldMk cId="2961092004" sldId="690"/>
        </pc:sldMkLst>
      </pc:sldChg>
      <pc:sldChg chg="del">
        <pc:chgData name="Pavel Loutocký" userId="45810d7c-c5bb-4314-8690-b3eafda1bbe4" providerId="ADAL" clId="{92B8A602-6575-45A5-8354-4BE27A7B2BBB}" dt="2021-03-15T11:01:20.122" v="197" actId="47"/>
        <pc:sldMkLst>
          <pc:docMk/>
          <pc:sldMk cId="1321358120" sldId="691"/>
        </pc:sldMkLst>
      </pc:sldChg>
      <pc:sldChg chg="del">
        <pc:chgData name="Pavel Loutocký" userId="45810d7c-c5bb-4314-8690-b3eafda1bbe4" providerId="ADAL" clId="{92B8A602-6575-45A5-8354-4BE27A7B2BBB}" dt="2021-03-15T11:01:20.122" v="197" actId="47"/>
        <pc:sldMkLst>
          <pc:docMk/>
          <pc:sldMk cId="2065935623" sldId="692"/>
        </pc:sldMkLst>
      </pc:sldChg>
      <pc:sldChg chg="del">
        <pc:chgData name="Pavel Loutocký" userId="45810d7c-c5bb-4314-8690-b3eafda1bbe4" providerId="ADAL" clId="{92B8A602-6575-45A5-8354-4BE27A7B2BBB}" dt="2021-03-15T11:01:20.122" v="197" actId="47"/>
        <pc:sldMkLst>
          <pc:docMk/>
          <pc:sldMk cId="1678933980" sldId="693"/>
        </pc:sldMkLst>
      </pc:sldChg>
      <pc:sldChg chg="del">
        <pc:chgData name="Pavel Loutocký" userId="45810d7c-c5bb-4314-8690-b3eafda1bbe4" providerId="ADAL" clId="{92B8A602-6575-45A5-8354-4BE27A7B2BBB}" dt="2021-03-15T12:32:58.667" v="479" actId="47"/>
        <pc:sldMkLst>
          <pc:docMk/>
          <pc:sldMk cId="522501788" sldId="694"/>
        </pc:sldMkLst>
      </pc:sldChg>
      <pc:sldChg chg="del">
        <pc:chgData name="Pavel Loutocký" userId="45810d7c-c5bb-4314-8690-b3eafda1bbe4" providerId="ADAL" clId="{92B8A602-6575-45A5-8354-4BE27A7B2BBB}" dt="2021-03-15T10:58:41.527" v="169" actId="47"/>
        <pc:sldMkLst>
          <pc:docMk/>
          <pc:sldMk cId="987370627" sldId="695"/>
        </pc:sldMkLst>
      </pc:sldChg>
      <pc:sldChg chg="addSp modSp mod">
        <pc:chgData name="Pavel Loutocký" userId="45810d7c-c5bb-4314-8690-b3eafda1bbe4" providerId="ADAL" clId="{92B8A602-6575-45A5-8354-4BE27A7B2BBB}" dt="2021-03-15T12:40:46.929" v="701" actId="14100"/>
        <pc:sldMkLst>
          <pc:docMk/>
          <pc:sldMk cId="363706140" sldId="696"/>
        </pc:sldMkLst>
        <pc:spChg chg="mod">
          <ac:chgData name="Pavel Loutocký" userId="45810d7c-c5bb-4314-8690-b3eafda1bbe4" providerId="ADAL" clId="{92B8A602-6575-45A5-8354-4BE27A7B2BBB}" dt="2021-03-15T12:40:46.929" v="701" actId="14100"/>
          <ac:spMkLst>
            <pc:docMk/>
            <pc:sldMk cId="363706140" sldId="696"/>
            <ac:spMk id="6" creationId="{00000000-0000-0000-0000-000000000000}"/>
          </ac:spMkLst>
        </pc:spChg>
        <pc:picChg chg="add mod">
          <ac:chgData name="Pavel Loutocký" userId="45810d7c-c5bb-4314-8690-b3eafda1bbe4" providerId="ADAL" clId="{92B8A602-6575-45A5-8354-4BE27A7B2BBB}" dt="2021-03-15T12:40:38.101" v="698" actId="1076"/>
          <ac:picMkLst>
            <pc:docMk/>
            <pc:sldMk cId="363706140" sldId="696"/>
            <ac:picMk id="11" creationId="{DC81115E-90B6-4E1D-8162-AA59801D955C}"/>
          </ac:picMkLst>
        </pc:picChg>
      </pc:sldChg>
      <pc:sldChg chg="modSp mod">
        <pc:chgData name="Pavel Loutocký" userId="45810d7c-c5bb-4314-8690-b3eafda1bbe4" providerId="ADAL" clId="{92B8A602-6575-45A5-8354-4BE27A7B2BBB}" dt="2021-03-15T10:58:02.655" v="168" actId="20577"/>
        <pc:sldMkLst>
          <pc:docMk/>
          <pc:sldMk cId="2753481114" sldId="704"/>
        </pc:sldMkLst>
        <pc:spChg chg="mod">
          <ac:chgData name="Pavel Loutocký" userId="45810d7c-c5bb-4314-8690-b3eafda1bbe4" providerId="ADAL" clId="{92B8A602-6575-45A5-8354-4BE27A7B2BBB}" dt="2021-03-15T10:58:02.655" v="168" actId="20577"/>
          <ac:spMkLst>
            <pc:docMk/>
            <pc:sldMk cId="2753481114" sldId="704"/>
            <ac:spMk id="5" creationId="{00000000-0000-0000-0000-000000000000}"/>
          </ac:spMkLst>
        </pc:spChg>
      </pc:sldChg>
      <pc:sldChg chg="modSp mod">
        <pc:chgData name="Pavel Loutocký" userId="45810d7c-c5bb-4314-8690-b3eafda1bbe4" providerId="ADAL" clId="{92B8A602-6575-45A5-8354-4BE27A7B2BBB}" dt="2021-03-16T09:42:49.622" v="2434" actId="20577"/>
        <pc:sldMkLst>
          <pc:docMk/>
          <pc:sldMk cId="4040263775" sldId="716"/>
        </pc:sldMkLst>
        <pc:spChg chg="mod">
          <ac:chgData name="Pavel Loutocký" userId="45810d7c-c5bb-4314-8690-b3eafda1bbe4" providerId="ADAL" clId="{92B8A602-6575-45A5-8354-4BE27A7B2BBB}" dt="2021-03-16T09:42:49.622" v="2434" actId="20577"/>
          <ac:spMkLst>
            <pc:docMk/>
            <pc:sldMk cId="4040263775" sldId="716"/>
            <ac:spMk id="6" creationId="{00000000-0000-0000-0000-000000000000}"/>
          </ac:spMkLst>
        </pc:spChg>
        <pc:spChg chg="mod">
          <ac:chgData name="Pavel Loutocký" userId="45810d7c-c5bb-4314-8690-b3eafda1bbe4" providerId="ADAL" clId="{92B8A602-6575-45A5-8354-4BE27A7B2BBB}" dt="2021-03-15T12:32:04.009" v="411" actId="20577"/>
          <ac:spMkLst>
            <pc:docMk/>
            <pc:sldMk cId="4040263775" sldId="716"/>
            <ac:spMk id="7" creationId="{D12F4169-F9AF-4D3F-A1AC-8DD46EDB552D}"/>
          </ac:spMkLst>
        </pc:spChg>
      </pc:sldChg>
      <pc:sldChg chg="modSp mod">
        <pc:chgData name="Pavel Loutocký" userId="45810d7c-c5bb-4314-8690-b3eafda1bbe4" providerId="ADAL" clId="{92B8A602-6575-45A5-8354-4BE27A7B2BBB}" dt="2021-03-15T12:35:05.807" v="678" actId="12"/>
        <pc:sldMkLst>
          <pc:docMk/>
          <pc:sldMk cId="2682443400" sldId="717"/>
        </pc:sldMkLst>
        <pc:spChg chg="mod">
          <ac:chgData name="Pavel Loutocký" userId="45810d7c-c5bb-4314-8690-b3eafda1bbe4" providerId="ADAL" clId="{92B8A602-6575-45A5-8354-4BE27A7B2BBB}" dt="2021-03-15T12:35:05.807" v="678" actId="12"/>
          <ac:spMkLst>
            <pc:docMk/>
            <pc:sldMk cId="2682443400" sldId="717"/>
            <ac:spMk id="5" creationId="{194E859A-498F-4110-99CE-E4512F0A115C}"/>
          </ac:spMkLst>
        </pc:spChg>
      </pc:sldChg>
      <pc:sldChg chg="del">
        <pc:chgData name="Pavel Loutocký" userId="45810d7c-c5bb-4314-8690-b3eafda1bbe4" providerId="ADAL" clId="{92B8A602-6575-45A5-8354-4BE27A7B2BBB}" dt="2021-03-04T13:11:43.402" v="6" actId="47"/>
        <pc:sldMkLst>
          <pc:docMk/>
          <pc:sldMk cId="4210216647" sldId="718"/>
        </pc:sldMkLst>
      </pc:sldChg>
      <pc:sldChg chg="del">
        <pc:chgData name="Pavel Loutocký" userId="45810d7c-c5bb-4314-8690-b3eafda1bbe4" providerId="ADAL" clId="{92B8A602-6575-45A5-8354-4BE27A7B2BBB}" dt="2021-03-15T11:01:20.122" v="197" actId="47"/>
        <pc:sldMkLst>
          <pc:docMk/>
          <pc:sldMk cId="2421052194" sldId="721"/>
        </pc:sldMkLst>
      </pc:sldChg>
      <pc:sldChg chg="del">
        <pc:chgData name="Pavel Loutocký" userId="45810d7c-c5bb-4314-8690-b3eafda1bbe4" providerId="ADAL" clId="{92B8A602-6575-45A5-8354-4BE27A7B2BBB}" dt="2021-03-15T11:01:20.122" v="197" actId="47"/>
        <pc:sldMkLst>
          <pc:docMk/>
          <pc:sldMk cId="557935932" sldId="722"/>
        </pc:sldMkLst>
      </pc:sldChg>
      <pc:sldChg chg="del">
        <pc:chgData name="Pavel Loutocký" userId="45810d7c-c5bb-4314-8690-b3eafda1bbe4" providerId="ADAL" clId="{92B8A602-6575-45A5-8354-4BE27A7B2BBB}" dt="2021-03-15T11:01:20.122" v="197" actId="47"/>
        <pc:sldMkLst>
          <pc:docMk/>
          <pc:sldMk cId="4062024994" sldId="723"/>
        </pc:sldMkLst>
      </pc:sldChg>
      <pc:sldChg chg="del">
        <pc:chgData name="Pavel Loutocký" userId="45810d7c-c5bb-4314-8690-b3eafda1bbe4" providerId="ADAL" clId="{92B8A602-6575-45A5-8354-4BE27A7B2BBB}" dt="2021-03-15T11:01:20.122" v="197" actId="47"/>
        <pc:sldMkLst>
          <pc:docMk/>
          <pc:sldMk cId="2032443779" sldId="724"/>
        </pc:sldMkLst>
      </pc:sldChg>
      <pc:sldChg chg="del">
        <pc:chgData name="Pavel Loutocký" userId="45810d7c-c5bb-4314-8690-b3eafda1bbe4" providerId="ADAL" clId="{92B8A602-6575-45A5-8354-4BE27A7B2BBB}" dt="2021-03-15T11:01:20.122" v="197" actId="47"/>
        <pc:sldMkLst>
          <pc:docMk/>
          <pc:sldMk cId="410320534" sldId="725"/>
        </pc:sldMkLst>
      </pc:sldChg>
      <pc:sldChg chg="del">
        <pc:chgData name="Pavel Loutocký" userId="45810d7c-c5bb-4314-8690-b3eafda1bbe4" providerId="ADAL" clId="{92B8A602-6575-45A5-8354-4BE27A7B2BBB}" dt="2021-03-15T10:58:41.527" v="169" actId="47"/>
        <pc:sldMkLst>
          <pc:docMk/>
          <pc:sldMk cId="729023637" sldId="732"/>
        </pc:sldMkLst>
      </pc:sldChg>
      <pc:sldChg chg="modSp add mod">
        <pc:chgData name="Pavel Loutocký" userId="45810d7c-c5bb-4314-8690-b3eafda1bbe4" providerId="ADAL" clId="{92B8A602-6575-45A5-8354-4BE27A7B2BBB}" dt="2021-03-16T08:54:33.555" v="1547" actId="255"/>
        <pc:sldMkLst>
          <pc:docMk/>
          <pc:sldMk cId="2819057196" sldId="732"/>
        </pc:sldMkLst>
        <pc:spChg chg="mod">
          <ac:chgData name="Pavel Loutocký" userId="45810d7c-c5bb-4314-8690-b3eafda1bbe4" providerId="ADAL" clId="{92B8A602-6575-45A5-8354-4BE27A7B2BBB}" dt="2021-03-16T08:54:33.555" v="1547" actId="255"/>
          <ac:spMkLst>
            <pc:docMk/>
            <pc:sldMk cId="2819057196" sldId="732"/>
            <ac:spMk id="3" creationId="{00000000-0000-0000-0000-000000000000}"/>
          </ac:spMkLst>
        </pc:spChg>
      </pc:sldChg>
      <pc:sldChg chg="del">
        <pc:chgData name="Pavel Loutocký" userId="45810d7c-c5bb-4314-8690-b3eafda1bbe4" providerId="ADAL" clId="{92B8A602-6575-45A5-8354-4BE27A7B2BBB}" dt="2021-03-15T10:58:41.527" v="169" actId="47"/>
        <pc:sldMkLst>
          <pc:docMk/>
          <pc:sldMk cId="169729001" sldId="733"/>
        </pc:sldMkLst>
      </pc:sldChg>
      <pc:sldChg chg="modSp add mod">
        <pc:chgData name="Pavel Loutocký" userId="45810d7c-c5bb-4314-8690-b3eafda1bbe4" providerId="ADAL" clId="{92B8A602-6575-45A5-8354-4BE27A7B2BBB}" dt="2021-03-16T09:10:55.368" v="2121" actId="113"/>
        <pc:sldMkLst>
          <pc:docMk/>
          <pc:sldMk cId="2725405536" sldId="733"/>
        </pc:sldMkLst>
        <pc:spChg chg="mod">
          <ac:chgData name="Pavel Loutocký" userId="45810d7c-c5bb-4314-8690-b3eafda1bbe4" providerId="ADAL" clId="{92B8A602-6575-45A5-8354-4BE27A7B2BBB}" dt="2021-03-16T09:07:39.741" v="1871" actId="14100"/>
          <ac:spMkLst>
            <pc:docMk/>
            <pc:sldMk cId="2725405536" sldId="733"/>
            <ac:spMk id="6" creationId="{1363B920-B825-43EE-92D4-44EDFE0AFFFF}"/>
          </ac:spMkLst>
        </pc:spChg>
        <pc:spChg chg="mod">
          <ac:chgData name="Pavel Loutocký" userId="45810d7c-c5bb-4314-8690-b3eafda1bbe4" providerId="ADAL" clId="{92B8A602-6575-45A5-8354-4BE27A7B2BBB}" dt="2021-03-16T09:10:55.368" v="2121" actId="113"/>
          <ac:spMkLst>
            <pc:docMk/>
            <pc:sldMk cId="2725405536" sldId="733"/>
            <ac:spMk id="7" creationId="{632C6471-2FDB-4003-8827-DB9E55B885D6}"/>
          </ac:spMkLst>
        </pc:spChg>
      </pc:sldChg>
      <pc:sldChg chg="modSp add mod">
        <pc:chgData name="Pavel Loutocký" userId="45810d7c-c5bb-4314-8690-b3eafda1bbe4" providerId="ADAL" clId="{92B8A602-6575-45A5-8354-4BE27A7B2BBB}" dt="2021-03-15T12:31:54.652" v="374" actId="12"/>
        <pc:sldMkLst>
          <pc:docMk/>
          <pc:sldMk cId="1797418540" sldId="734"/>
        </pc:sldMkLst>
        <pc:spChg chg="mod">
          <ac:chgData name="Pavel Loutocký" userId="45810d7c-c5bb-4314-8690-b3eafda1bbe4" providerId="ADAL" clId="{92B8A602-6575-45A5-8354-4BE27A7B2BBB}" dt="2021-03-15T12:31:15.321" v="279" actId="20577"/>
          <ac:spMkLst>
            <pc:docMk/>
            <pc:sldMk cId="1797418540" sldId="734"/>
            <ac:spMk id="4" creationId="{7F092197-E8F4-5C43-BC83-431D0FBF8A82}"/>
          </ac:spMkLst>
        </pc:spChg>
        <pc:spChg chg="mod">
          <ac:chgData name="Pavel Loutocký" userId="45810d7c-c5bb-4314-8690-b3eafda1bbe4" providerId="ADAL" clId="{92B8A602-6575-45A5-8354-4BE27A7B2BBB}" dt="2021-03-15T12:31:54.652" v="374" actId="12"/>
          <ac:spMkLst>
            <pc:docMk/>
            <pc:sldMk cId="1797418540" sldId="734"/>
            <ac:spMk id="5" creationId="{C98ABDA8-7767-3744-B019-A88DFE107396}"/>
          </ac:spMkLst>
        </pc:spChg>
      </pc:sldChg>
      <pc:sldChg chg="add del">
        <pc:chgData name="Pavel Loutocký" userId="45810d7c-c5bb-4314-8690-b3eafda1bbe4" providerId="ADAL" clId="{92B8A602-6575-45A5-8354-4BE27A7B2BBB}" dt="2021-03-15T10:58:41.527" v="169" actId="47"/>
        <pc:sldMkLst>
          <pc:docMk/>
          <pc:sldMk cId="2837225513" sldId="734"/>
        </pc:sldMkLst>
      </pc:sldChg>
      <pc:sldChg chg="modSp add mod">
        <pc:chgData name="Pavel Loutocký" userId="45810d7c-c5bb-4314-8690-b3eafda1bbe4" providerId="ADAL" clId="{92B8A602-6575-45A5-8354-4BE27A7B2BBB}" dt="2021-03-16T09:46:39.080" v="2593" actId="20577"/>
        <pc:sldMkLst>
          <pc:docMk/>
          <pc:sldMk cId="582039498" sldId="735"/>
        </pc:sldMkLst>
        <pc:spChg chg="mod">
          <ac:chgData name="Pavel Loutocký" userId="45810d7c-c5bb-4314-8690-b3eafda1bbe4" providerId="ADAL" clId="{92B8A602-6575-45A5-8354-4BE27A7B2BBB}" dt="2021-03-16T09:46:39.080" v="2593" actId="20577"/>
          <ac:spMkLst>
            <pc:docMk/>
            <pc:sldMk cId="582039498" sldId="735"/>
            <ac:spMk id="6" creationId="{00000000-0000-0000-0000-000000000000}"/>
          </ac:spMkLst>
        </pc:spChg>
        <pc:spChg chg="mod">
          <ac:chgData name="Pavel Loutocký" userId="45810d7c-c5bb-4314-8690-b3eafda1bbe4" providerId="ADAL" clId="{92B8A602-6575-45A5-8354-4BE27A7B2BBB}" dt="2021-03-15T12:32:14.299" v="428" actId="20577"/>
          <ac:spMkLst>
            <pc:docMk/>
            <pc:sldMk cId="582039498" sldId="735"/>
            <ac:spMk id="7" creationId="{D12F4169-F9AF-4D3F-A1AC-8DD46EDB552D}"/>
          </ac:spMkLst>
        </pc:spChg>
      </pc:sldChg>
      <pc:sldChg chg="modSp add mod">
        <pc:chgData name="Pavel Loutocký" userId="45810d7c-c5bb-4314-8690-b3eafda1bbe4" providerId="ADAL" clId="{92B8A602-6575-45A5-8354-4BE27A7B2BBB}" dt="2021-03-16T09:40:27.244" v="2361" actId="2711"/>
        <pc:sldMkLst>
          <pc:docMk/>
          <pc:sldMk cId="2586107008" sldId="736"/>
        </pc:sldMkLst>
        <pc:spChg chg="mod">
          <ac:chgData name="Pavel Loutocký" userId="45810d7c-c5bb-4314-8690-b3eafda1bbe4" providerId="ADAL" clId="{92B8A602-6575-45A5-8354-4BE27A7B2BBB}" dt="2021-03-16T09:40:27.244" v="2361" actId="2711"/>
          <ac:spMkLst>
            <pc:docMk/>
            <pc:sldMk cId="2586107008" sldId="736"/>
            <ac:spMk id="6" creationId="{00000000-0000-0000-0000-000000000000}"/>
          </ac:spMkLst>
        </pc:spChg>
        <pc:spChg chg="mod">
          <ac:chgData name="Pavel Loutocký" userId="45810d7c-c5bb-4314-8690-b3eafda1bbe4" providerId="ADAL" clId="{92B8A602-6575-45A5-8354-4BE27A7B2BBB}" dt="2021-03-15T12:32:35.938" v="448" actId="6549"/>
          <ac:spMkLst>
            <pc:docMk/>
            <pc:sldMk cId="2586107008" sldId="736"/>
            <ac:spMk id="7" creationId="{D12F4169-F9AF-4D3F-A1AC-8DD46EDB552D}"/>
          </ac:spMkLst>
        </pc:spChg>
      </pc:sldChg>
      <pc:sldChg chg="modSp add mod">
        <pc:chgData name="Pavel Loutocký" userId="45810d7c-c5bb-4314-8690-b3eafda1bbe4" providerId="ADAL" clId="{92B8A602-6575-45A5-8354-4BE27A7B2BBB}" dt="2021-03-16T09:52:44.343" v="2750" actId="20577"/>
        <pc:sldMkLst>
          <pc:docMk/>
          <pc:sldMk cId="1371879145" sldId="737"/>
        </pc:sldMkLst>
        <pc:spChg chg="mod">
          <ac:chgData name="Pavel Loutocký" userId="45810d7c-c5bb-4314-8690-b3eafda1bbe4" providerId="ADAL" clId="{92B8A602-6575-45A5-8354-4BE27A7B2BBB}" dt="2021-03-16T09:52:44.343" v="2750" actId="20577"/>
          <ac:spMkLst>
            <pc:docMk/>
            <pc:sldMk cId="1371879145" sldId="737"/>
            <ac:spMk id="6" creationId="{00000000-0000-0000-0000-000000000000}"/>
          </ac:spMkLst>
        </pc:spChg>
        <pc:spChg chg="mod">
          <ac:chgData name="Pavel Loutocký" userId="45810d7c-c5bb-4314-8690-b3eafda1bbe4" providerId="ADAL" clId="{92B8A602-6575-45A5-8354-4BE27A7B2BBB}" dt="2021-03-15T12:32:47.638" v="478" actId="20577"/>
          <ac:spMkLst>
            <pc:docMk/>
            <pc:sldMk cId="1371879145" sldId="737"/>
            <ac:spMk id="7" creationId="{D12F4169-F9AF-4D3F-A1AC-8DD46EDB552D}"/>
          </ac:spMkLst>
        </pc:spChg>
      </pc:sldChg>
      <pc:sldChg chg="modSp add mod">
        <pc:chgData name="Pavel Loutocký" userId="45810d7c-c5bb-4314-8690-b3eafda1bbe4" providerId="ADAL" clId="{92B8A602-6575-45A5-8354-4BE27A7B2BBB}" dt="2021-03-15T13:12:00.648" v="835" actId="1076"/>
        <pc:sldMkLst>
          <pc:docMk/>
          <pc:sldMk cId="2499741829" sldId="738"/>
        </pc:sldMkLst>
        <pc:spChg chg="mod">
          <ac:chgData name="Pavel Loutocký" userId="45810d7c-c5bb-4314-8690-b3eafda1bbe4" providerId="ADAL" clId="{92B8A602-6575-45A5-8354-4BE27A7B2BBB}" dt="2021-03-15T13:12:00.648" v="835" actId="1076"/>
          <ac:spMkLst>
            <pc:docMk/>
            <pc:sldMk cId="2499741829" sldId="738"/>
            <ac:spMk id="3" creationId="{6ED1A28C-8B21-4644-8D5C-46CECC915657}"/>
          </ac:spMkLst>
        </pc:spChg>
        <pc:spChg chg="mod">
          <ac:chgData name="Pavel Loutocký" userId="45810d7c-c5bb-4314-8690-b3eafda1bbe4" providerId="ADAL" clId="{92B8A602-6575-45A5-8354-4BE27A7B2BBB}" dt="2021-03-15T12:41:29.104" v="728" actId="20577"/>
          <ac:spMkLst>
            <pc:docMk/>
            <pc:sldMk cId="2499741829" sldId="738"/>
            <ac:spMk id="5" creationId="{6D1AFEE1-F433-4C09-B97F-E9EE5CA14573}"/>
          </ac:spMkLst>
        </pc:spChg>
      </pc:sldChg>
      <pc:sldChg chg="addSp modSp add mod">
        <pc:chgData name="Pavel Loutocký" userId="45810d7c-c5bb-4314-8690-b3eafda1bbe4" providerId="ADAL" clId="{92B8A602-6575-45A5-8354-4BE27A7B2BBB}" dt="2021-03-15T12:50:16.820" v="754" actId="14100"/>
        <pc:sldMkLst>
          <pc:docMk/>
          <pc:sldMk cId="406538420" sldId="739"/>
        </pc:sldMkLst>
        <pc:spChg chg="mod">
          <ac:chgData name="Pavel Loutocký" userId="45810d7c-c5bb-4314-8690-b3eafda1bbe4" providerId="ADAL" clId="{92B8A602-6575-45A5-8354-4BE27A7B2BBB}" dt="2021-03-15T12:50:11.504" v="752" actId="14100"/>
          <ac:spMkLst>
            <pc:docMk/>
            <pc:sldMk cId="406538420" sldId="739"/>
            <ac:spMk id="3" creationId="{6ED1A28C-8B21-4644-8D5C-46CECC915657}"/>
          </ac:spMkLst>
        </pc:spChg>
        <pc:picChg chg="add mod">
          <ac:chgData name="Pavel Loutocký" userId="45810d7c-c5bb-4314-8690-b3eafda1bbe4" providerId="ADAL" clId="{92B8A602-6575-45A5-8354-4BE27A7B2BBB}" dt="2021-03-15T12:50:16.820" v="754" actId="14100"/>
          <ac:picMkLst>
            <pc:docMk/>
            <pc:sldMk cId="406538420" sldId="739"/>
            <ac:picMk id="4" creationId="{9C47D593-194B-4DD4-9F67-C2BD40CBE46B}"/>
          </ac:picMkLst>
        </pc:picChg>
      </pc:sldChg>
      <pc:sldChg chg="addSp delSp modSp add mod">
        <pc:chgData name="Pavel Loutocký" userId="45810d7c-c5bb-4314-8690-b3eafda1bbe4" providerId="ADAL" clId="{92B8A602-6575-45A5-8354-4BE27A7B2BBB}" dt="2021-03-15T13:00:50.370" v="811" actId="6549"/>
        <pc:sldMkLst>
          <pc:docMk/>
          <pc:sldMk cId="2540233876" sldId="740"/>
        </pc:sldMkLst>
        <pc:spChg chg="mod">
          <ac:chgData name="Pavel Loutocký" userId="45810d7c-c5bb-4314-8690-b3eafda1bbe4" providerId="ADAL" clId="{92B8A602-6575-45A5-8354-4BE27A7B2BBB}" dt="2021-03-15T12:50:34.331" v="766" actId="20577"/>
          <ac:spMkLst>
            <pc:docMk/>
            <pc:sldMk cId="2540233876" sldId="740"/>
            <ac:spMk id="3" creationId="{6ED1A28C-8B21-4644-8D5C-46CECC915657}"/>
          </ac:spMkLst>
        </pc:spChg>
        <pc:spChg chg="add mod">
          <ac:chgData name="Pavel Loutocký" userId="45810d7c-c5bb-4314-8690-b3eafda1bbe4" providerId="ADAL" clId="{92B8A602-6575-45A5-8354-4BE27A7B2BBB}" dt="2021-03-15T13:00:50.370" v="811" actId="6549"/>
          <ac:spMkLst>
            <pc:docMk/>
            <pc:sldMk cId="2540233876" sldId="740"/>
            <ac:spMk id="11" creationId="{535DB962-8301-4AA2-8266-975F1B57308F}"/>
          </ac:spMkLst>
        </pc:spChg>
        <pc:picChg chg="del">
          <ac:chgData name="Pavel Loutocký" userId="45810d7c-c5bb-4314-8690-b3eafda1bbe4" providerId="ADAL" clId="{92B8A602-6575-45A5-8354-4BE27A7B2BBB}" dt="2021-03-15T12:50:35.899" v="767" actId="478"/>
          <ac:picMkLst>
            <pc:docMk/>
            <pc:sldMk cId="2540233876" sldId="740"/>
            <ac:picMk id="4" creationId="{9C47D593-194B-4DD4-9F67-C2BD40CBE46B}"/>
          </ac:picMkLst>
        </pc:picChg>
        <pc:picChg chg="add mod">
          <ac:chgData name="Pavel Loutocký" userId="45810d7c-c5bb-4314-8690-b3eafda1bbe4" providerId="ADAL" clId="{92B8A602-6575-45A5-8354-4BE27A7B2BBB}" dt="2021-03-15T13:00:35.475" v="807" actId="1076"/>
          <ac:picMkLst>
            <pc:docMk/>
            <pc:sldMk cId="2540233876" sldId="740"/>
            <ac:picMk id="6" creationId="{4091FC8B-830B-4EFE-9564-211622B9C63C}"/>
          </ac:picMkLst>
        </pc:picChg>
        <pc:picChg chg="add mod">
          <ac:chgData name="Pavel Loutocký" userId="45810d7c-c5bb-4314-8690-b3eafda1bbe4" providerId="ADAL" clId="{92B8A602-6575-45A5-8354-4BE27A7B2BBB}" dt="2021-03-15T13:00:36.970" v="808" actId="1076"/>
          <ac:picMkLst>
            <pc:docMk/>
            <pc:sldMk cId="2540233876" sldId="740"/>
            <ac:picMk id="7" creationId="{8BDC4B11-F6F9-4B1F-8D02-D1DC943C8B94}"/>
          </ac:picMkLst>
        </pc:picChg>
        <pc:picChg chg="add mod">
          <ac:chgData name="Pavel Loutocký" userId="45810d7c-c5bb-4314-8690-b3eafda1bbe4" providerId="ADAL" clId="{92B8A602-6575-45A5-8354-4BE27A7B2BBB}" dt="2021-03-15T12:58:51.274" v="776" actId="1076"/>
          <ac:picMkLst>
            <pc:docMk/>
            <pc:sldMk cId="2540233876" sldId="740"/>
            <ac:picMk id="9" creationId="{7F3C46EB-F769-4A3C-BAA4-C8D1C8470B51}"/>
          </ac:picMkLst>
        </pc:picChg>
        <pc:picChg chg="add mod">
          <ac:chgData name="Pavel Loutocký" userId="45810d7c-c5bb-4314-8690-b3eafda1bbe4" providerId="ADAL" clId="{92B8A602-6575-45A5-8354-4BE27A7B2BBB}" dt="2021-03-15T13:00:38.735" v="809" actId="1076"/>
          <ac:picMkLst>
            <pc:docMk/>
            <pc:sldMk cId="2540233876" sldId="740"/>
            <ac:picMk id="10" creationId="{B0F6EC89-6088-49DC-8A9B-2B6176ADF396}"/>
          </ac:picMkLst>
        </pc:picChg>
      </pc:sldChg>
      <pc:sldChg chg="addSp delSp modSp add mod">
        <pc:chgData name="Pavel Loutocký" userId="45810d7c-c5bb-4314-8690-b3eafda1bbe4" providerId="ADAL" clId="{92B8A602-6575-45A5-8354-4BE27A7B2BBB}" dt="2021-03-16T09:05:20.587" v="1849" actId="1076"/>
        <pc:sldMkLst>
          <pc:docMk/>
          <pc:sldMk cId="613652725" sldId="741"/>
        </pc:sldMkLst>
        <pc:spChg chg="mod">
          <ac:chgData name="Pavel Loutocký" userId="45810d7c-c5bb-4314-8690-b3eafda1bbe4" providerId="ADAL" clId="{92B8A602-6575-45A5-8354-4BE27A7B2BBB}" dt="2021-03-16T09:05:20.587" v="1849" actId="1076"/>
          <ac:spMkLst>
            <pc:docMk/>
            <pc:sldMk cId="613652725" sldId="741"/>
            <ac:spMk id="2" creationId="{00000000-0000-0000-0000-000000000000}"/>
          </ac:spMkLst>
        </pc:spChg>
        <pc:spChg chg="mod">
          <ac:chgData name="Pavel Loutocký" userId="45810d7c-c5bb-4314-8690-b3eafda1bbe4" providerId="ADAL" clId="{92B8A602-6575-45A5-8354-4BE27A7B2BBB}" dt="2021-03-15T13:14:30.971" v="863" actId="20577"/>
          <ac:spMkLst>
            <pc:docMk/>
            <pc:sldMk cId="613652725" sldId="741"/>
            <ac:spMk id="6" creationId="{557A07D7-CC02-43CE-8A77-6B37A9DB12D3}"/>
          </ac:spMkLst>
        </pc:spChg>
        <pc:graphicFrameChg chg="add del mod modGraphic">
          <ac:chgData name="Pavel Loutocký" userId="45810d7c-c5bb-4314-8690-b3eafda1bbe4" providerId="ADAL" clId="{92B8A602-6575-45A5-8354-4BE27A7B2BBB}" dt="2021-03-16T09:05:15.424" v="1848" actId="1076"/>
          <ac:graphicFrameMkLst>
            <pc:docMk/>
            <pc:sldMk cId="613652725" sldId="741"/>
            <ac:graphicFrameMk id="3" creationId="{F3E2913D-1BF9-45BB-9EEA-14F6F6A84AF8}"/>
          </ac:graphicFrameMkLst>
        </pc:graphicFrameChg>
      </pc:sldChg>
      <pc:sldChg chg="modSp add mod">
        <pc:chgData name="Pavel Loutocký" userId="45810d7c-c5bb-4314-8690-b3eafda1bbe4" providerId="ADAL" clId="{92B8A602-6575-45A5-8354-4BE27A7B2BBB}" dt="2021-03-16T08:57:43.413" v="1823" actId="20577"/>
        <pc:sldMkLst>
          <pc:docMk/>
          <pc:sldMk cId="4022524591" sldId="742"/>
        </pc:sldMkLst>
        <pc:spChg chg="mod">
          <ac:chgData name="Pavel Loutocký" userId="45810d7c-c5bb-4314-8690-b3eafda1bbe4" providerId="ADAL" clId="{92B8A602-6575-45A5-8354-4BE27A7B2BBB}" dt="2021-03-16T08:57:43.413" v="1823" actId="20577"/>
          <ac:spMkLst>
            <pc:docMk/>
            <pc:sldMk cId="4022524591" sldId="742"/>
            <ac:spMk id="2" creationId="{00000000-0000-0000-0000-000000000000}"/>
          </ac:spMkLst>
        </pc:spChg>
        <pc:spChg chg="mod">
          <ac:chgData name="Pavel Loutocký" userId="45810d7c-c5bb-4314-8690-b3eafda1bbe4" providerId="ADAL" clId="{92B8A602-6575-45A5-8354-4BE27A7B2BBB}" dt="2021-03-15T13:15:02.655" v="930" actId="20577"/>
          <ac:spMkLst>
            <pc:docMk/>
            <pc:sldMk cId="4022524591" sldId="742"/>
            <ac:spMk id="6" creationId="{557A07D7-CC02-43CE-8A77-6B37A9DB12D3}"/>
          </ac:spMkLst>
        </pc:spChg>
      </pc:sldChg>
      <pc:sldChg chg="modSp add mod">
        <pc:chgData name="Pavel Loutocký" userId="45810d7c-c5bb-4314-8690-b3eafda1bbe4" providerId="ADAL" clId="{92B8A602-6575-45A5-8354-4BE27A7B2BBB}" dt="2021-03-16T08:56:04.960" v="1564" actId="313"/>
        <pc:sldMkLst>
          <pc:docMk/>
          <pc:sldMk cId="2286560112" sldId="743"/>
        </pc:sldMkLst>
        <pc:spChg chg="mod">
          <ac:chgData name="Pavel Loutocký" userId="45810d7c-c5bb-4314-8690-b3eafda1bbe4" providerId="ADAL" clId="{92B8A602-6575-45A5-8354-4BE27A7B2BBB}" dt="2021-03-16T08:56:04.960" v="1564" actId="313"/>
          <ac:spMkLst>
            <pc:docMk/>
            <pc:sldMk cId="2286560112" sldId="743"/>
            <ac:spMk id="3" creationId="{00000000-0000-0000-0000-000000000000}"/>
          </ac:spMkLst>
        </pc:spChg>
      </pc:sldChg>
      <pc:sldChg chg="addSp delSp modSp add mod">
        <pc:chgData name="Pavel Loutocký" userId="45810d7c-c5bb-4314-8690-b3eafda1bbe4" providerId="ADAL" clId="{92B8A602-6575-45A5-8354-4BE27A7B2BBB}" dt="2021-03-16T09:53:39.594" v="2757" actId="14100"/>
        <pc:sldMkLst>
          <pc:docMk/>
          <pc:sldMk cId="1785216206" sldId="744"/>
        </pc:sldMkLst>
        <pc:spChg chg="del">
          <ac:chgData name="Pavel Loutocký" userId="45810d7c-c5bb-4314-8690-b3eafda1bbe4" providerId="ADAL" clId="{92B8A602-6575-45A5-8354-4BE27A7B2BBB}" dt="2021-03-16T09:53:32.105" v="2754" actId="478"/>
          <ac:spMkLst>
            <pc:docMk/>
            <pc:sldMk cId="1785216206" sldId="744"/>
            <ac:spMk id="6" creationId="{00000000-0000-0000-0000-000000000000}"/>
          </ac:spMkLst>
        </pc:spChg>
        <pc:spChg chg="mod">
          <ac:chgData name="Pavel Loutocký" userId="45810d7c-c5bb-4314-8690-b3eafda1bbe4" providerId="ADAL" clId="{92B8A602-6575-45A5-8354-4BE27A7B2BBB}" dt="2021-03-16T09:11:12.077" v="2130" actId="20577"/>
          <ac:spMkLst>
            <pc:docMk/>
            <pc:sldMk cId="1785216206" sldId="744"/>
            <ac:spMk id="7" creationId="{D12F4169-F9AF-4D3F-A1AC-8DD46EDB552D}"/>
          </ac:spMkLst>
        </pc:spChg>
        <pc:spChg chg="add del mod">
          <ac:chgData name="Pavel Loutocký" userId="45810d7c-c5bb-4314-8690-b3eafda1bbe4" providerId="ADAL" clId="{92B8A602-6575-45A5-8354-4BE27A7B2BBB}" dt="2021-03-16T09:53:34.194" v="2755" actId="478"/>
          <ac:spMkLst>
            <pc:docMk/>
            <pc:sldMk cId="1785216206" sldId="744"/>
            <ac:spMk id="8" creationId="{7337D855-5D0D-4ADE-9566-E4B33D706ED6}"/>
          </ac:spMkLst>
        </pc:spChg>
        <pc:picChg chg="add mod">
          <ac:chgData name="Pavel Loutocký" userId="45810d7c-c5bb-4314-8690-b3eafda1bbe4" providerId="ADAL" clId="{92B8A602-6575-45A5-8354-4BE27A7B2BBB}" dt="2021-03-16T09:53:39.594" v="2757" actId="14100"/>
          <ac:picMkLst>
            <pc:docMk/>
            <pc:sldMk cId="1785216206" sldId="744"/>
            <ac:picMk id="3" creationId="{C6ED3AD1-D604-466F-A0D8-CF0CCD7A15C1}"/>
          </ac:picMkLst>
        </pc:picChg>
      </pc:sldChg>
      <pc:sldChg chg="modSp add mod">
        <pc:chgData name="Pavel Loutocký" userId="45810d7c-c5bb-4314-8690-b3eafda1bbe4" providerId="ADAL" clId="{92B8A602-6575-45A5-8354-4BE27A7B2BBB}" dt="2021-03-16T09:43:55.154" v="2451" actId="20577"/>
        <pc:sldMkLst>
          <pc:docMk/>
          <pc:sldMk cId="226239400" sldId="745"/>
        </pc:sldMkLst>
        <pc:spChg chg="mod">
          <ac:chgData name="Pavel Loutocký" userId="45810d7c-c5bb-4314-8690-b3eafda1bbe4" providerId="ADAL" clId="{92B8A602-6575-45A5-8354-4BE27A7B2BBB}" dt="2021-03-16T09:43:55.154" v="2451" actId="20577"/>
          <ac:spMkLst>
            <pc:docMk/>
            <pc:sldMk cId="226239400" sldId="745"/>
            <ac:spMk id="6" creationId="{00000000-0000-0000-0000-000000000000}"/>
          </ac:spMkLst>
        </pc:spChg>
      </pc:sldChg>
    </pc:docChg>
  </pc:docChgLst>
  <pc:docChgLst>
    <pc:chgData name="Pavel Loutocký" userId="45810d7c-c5bb-4314-8690-b3eafda1bbe4" providerId="ADAL" clId="{A24F46B3-5296-4104-AADC-DDFD709597AE}"/>
    <pc:docChg chg="undo custSel addSld modSld">
      <pc:chgData name="Pavel Loutocký" userId="45810d7c-c5bb-4314-8690-b3eafda1bbe4" providerId="ADAL" clId="{A24F46B3-5296-4104-AADC-DDFD709597AE}" dt="2021-04-09T11:46:16.168" v="314" actId="20577"/>
      <pc:docMkLst>
        <pc:docMk/>
      </pc:docMkLst>
      <pc:sldChg chg="modSp mod">
        <pc:chgData name="Pavel Loutocký" userId="45810d7c-c5bb-4314-8690-b3eafda1bbe4" providerId="ADAL" clId="{A24F46B3-5296-4104-AADC-DDFD709597AE}" dt="2021-04-09T11:41:50.298" v="17" actId="27636"/>
        <pc:sldMkLst>
          <pc:docMk/>
          <pc:sldMk cId="177945938" sldId="719"/>
        </pc:sldMkLst>
        <pc:spChg chg="mod">
          <ac:chgData name="Pavel Loutocký" userId="45810d7c-c5bb-4314-8690-b3eafda1bbe4" providerId="ADAL" clId="{A24F46B3-5296-4104-AADC-DDFD709597AE}" dt="2021-04-09T11:41:50.298" v="17" actId="27636"/>
          <ac:spMkLst>
            <pc:docMk/>
            <pc:sldMk cId="177945938" sldId="719"/>
            <ac:spMk id="2" creationId="{00000000-0000-0000-0000-000000000000}"/>
          </ac:spMkLst>
        </pc:spChg>
      </pc:sldChg>
      <pc:sldChg chg="addSp delSp modSp mod">
        <pc:chgData name="Pavel Loutocký" userId="45810d7c-c5bb-4314-8690-b3eafda1bbe4" providerId="ADAL" clId="{A24F46B3-5296-4104-AADC-DDFD709597AE}" dt="2021-04-09T11:46:16.168" v="314" actId="20577"/>
        <pc:sldMkLst>
          <pc:docMk/>
          <pc:sldMk cId="4022524591" sldId="742"/>
        </pc:sldMkLst>
        <pc:spChg chg="del mod">
          <ac:chgData name="Pavel Loutocký" userId="45810d7c-c5bb-4314-8690-b3eafda1bbe4" providerId="ADAL" clId="{A24F46B3-5296-4104-AADC-DDFD709597AE}" dt="2021-04-09T11:43:12.787" v="49" actId="478"/>
          <ac:spMkLst>
            <pc:docMk/>
            <pc:sldMk cId="4022524591" sldId="742"/>
            <ac:spMk id="2" creationId="{00000000-0000-0000-0000-000000000000}"/>
          </ac:spMkLst>
        </pc:spChg>
        <pc:spChg chg="add del mod">
          <ac:chgData name="Pavel Loutocký" userId="45810d7c-c5bb-4314-8690-b3eafda1bbe4" providerId="ADAL" clId="{A24F46B3-5296-4104-AADC-DDFD709597AE}" dt="2021-04-09T11:45:12.798" v="277" actId="478"/>
          <ac:spMkLst>
            <pc:docMk/>
            <pc:sldMk cId="4022524591" sldId="742"/>
            <ac:spMk id="5" creationId="{D8CD1D4D-C7CF-4833-986E-90CD140B9EDB}"/>
          </ac:spMkLst>
        </pc:spChg>
        <pc:spChg chg="mod">
          <ac:chgData name="Pavel Loutocký" userId="45810d7c-c5bb-4314-8690-b3eafda1bbe4" providerId="ADAL" clId="{A24F46B3-5296-4104-AADC-DDFD709597AE}" dt="2021-04-09T11:41:46.675" v="14" actId="20577"/>
          <ac:spMkLst>
            <pc:docMk/>
            <pc:sldMk cId="4022524591" sldId="742"/>
            <ac:spMk id="6" creationId="{557A07D7-CC02-43CE-8A77-6B37A9DB12D3}"/>
          </ac:spMkLst>
        </pc:spChg>
        <pc:spChg chg="add mod">
          <ac:chgData name="Pavel Loutocký" userId="45810d7c-c5bb-4314-8690-b3eafda1bbe4" providerId="ADAL" clId="{A24F46B3-5296-4104-AADC-DDFD709597AE}" dt="2021-04-09T11:46:16.168" v="314" actId="20577"/>
          <ac:spMkLst>
            <pc:docMk/>
            <pc:sldMk cId="4022524591" sldId="742"/>
            <ac:spMk id="7" creationId="{261DCAB0-4EE1-4047-AB60-C82AE3B90A51}"/>
          </ac:spMkLst>
        </pc:spChg>
      </pc:sldChg>
      <pc:sldChg chg="add">
        <pc:chgData name="Pavel Loutocký" userId="45810d7c-c5bb-4314-8690-b3eafda1bbe4" providerId="ADAL" clId="{A24F46B3-5296-4104-AADC-DDFD709597AE}" dt="2021-04-09T11:41:38.580" v="0" actId="2890"/>
        <pc:sldMkLst>
          <pc:docMk/>
          <pc:sldMk cId="3959145059" sldId="746"/>
        </pc:sldMkLst>
      </pc:sldChg>
    </pc:docChg>
  </pc:docChgLst>
  <pc:docChgLst>
    <pc:chgData name="Pavel Loutocký" userId="45810d7c-c5bb-4314-8690-b3eafda1bbe4" providerId="ADAL" clId="{416B0F19-754D-43EB-BA66-32CC77E9B2EF}"/>
    <pc:docChg chg="modSld">
      <pc:chgData name="Pavel Loutocký" userId="45810d7c-c5bb-4314-8690-b3eafda1bbe4" providerId="ADAL" clId="{416B0F19-754D-43EB-BA66-32CC77E9B2EF}" dt="2021-10-25T18:48:46.278" v="1" actId="6549"/>
      <pc:docMkLst>
        <pc:docMk/>
      </pc:docMkLst>
      <pc:sldChg chg="modSp mod">
        <pc:chgData name="Pavel Loutocký" userId="45810d7c-c5bb-4314-8690-b3eafda1bbe4" providerId="ADAL" clId="{416B0F19-754D-43EB-BA66-32CC77E9B2EF}" dt="2021-10-25T18:48:46.278" v="1" actId="6549"/>
        <pc:sldMkLst>
          <pc:docMk/>
          <pc:sldMk cId="4022524591" sldId="742"/>
        </pc:sldMkLst>
        <pc:spChg chg="mod">
          <ac:chgData name="Pavel Loutocký" userId="45810d7c-c5bb-4314-8690-b3eafda1bbe4" providerId="ADAL" clId="{416B0F19-754D-43EB-BA66-32CC77E9B2EF}" dt="2021-10-25T18:48:46.278" v="1" actId="6549"/>
          <ac:spMkLst>
            <pc:docMk/>
            <pc:sldMk cId="4022524591" sldId="742"/>
            <ac:spMk id="7" creationId="{261DCAB0-4EE1-4047-AB60-C82AE3B90A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309CA-69B2-4563-A9A1-3D3E81F4DF9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cs-CZ"/>
        </a:p>
      </dgm:t>
    </dgm:pt>
    <dgm:pt modelId="{81D86596-1F4C-4FEA-9D00-B3BDD1243A01}">
      <dgm:prSet custT="1"/>
      <dgm:spPr/>
      <dgm:t>
        <a:bodyPr/>
        <a:lstStyle/>
        <a:p>
          <a:pPr rtl="0"/>
          <a:r>
            <a:rPr lang="cs-CZ" sz="1900" dirty="0"/>
            <a:t>(Prostý) Elektronický podpis</a:t>
          </a:r>
        </a:p>
        <a:p>
          <a:pPr rtl="0"/>
          <a:r>
            <a:rPr lang="cs-CZ" sz="1400" dirty="0"/>
            <a:t>Čl. 3/10</a:t>
          </a:r>
        </a:p>
      </dgm:t>
    </dgm:pt>
    <dgm:pt modelId="{4F408FA4-3AE6-464A-9ABA-1B902804A9B5}" type="parTrans" cxnId="{88B8FAE9-81CB-49BF-94B8-33E1CDDA8129}">
      <dgm:prSet/>
      <dgm:spPr/>
      <dgm:t>
        <a:bodyPr/>
        <a:lstStyle/>
        <a:p>
          <a:endParaRPr lang="cs-CZ"/>
        </a:p>
      </dgm:t>
    </dgm:pt>
    <dgm:pt modelId="{CCE79B56-3F0C-4B36-80EF-F5C14986DE08}" type="sibTrans" cxnId="{88B8FAE9-81CB-49BF-94B8-33E1CDDA8129}">
      <dgm:prSet/>
      <dgm:spPr/>
      <dgm:t>
        <a:bodyPr/>
        <a:lstStyle/>
        <a:p>
          <a:endParaRPr lang="cs-CZ"/>
        </a:p>
      </dgm:t>
    </dgm:pt>
    <dgm:pt modelId="{4790EF31-8AD7-45F3-89F7-18A843159A93}">
      <dgm:prSet/>
      <dgm:spPr/>
      <dgm:t>
        <a:bodyPr/>
        <a:lstStyle/>
        <a:p>
          <a:pPr rtl="0"/>
          <a:r>
            <a:rPr lang="cs-CZ" dirty="0"/>
            <a:t>Zaručený elektronický podpis</a:t>
          </a:r>
        </a:p>
      </dgm:t>
    </dgm:pt>
    <dgm:pt modelId="{6DE7F785-7257-4C71-8483-BBC9F7B0CB4B}" type="parTrans" cxnId="{71DD5EF1-7424-4604-9309-97B0F22006EF}">
      <dgm:prSet/>
      <dgm:spPr/>
      <dgm:t>
        <a:bodyPr/>
        <a:lstStyle/>
        <a:p>
          <a:endParaRPr lang="cs-CZ"/>
        </a:p>
      </dgm:t>
    </dgm:pt>
    <dgm:pt modelId="{A4844BA2-929C-4EAD-A22E-D96DDF94503B}" type="sibTrans" cxnId="{71DD5EF1-7424-4604-9309-97B0F22006EF}">
      <dgm:prSet/>
      <dgm:spPr/>
      <dgm:t>
        <a:bodyPr/>
        <a:lstStyle/>
        <a:p>
          <a:endParaRPr lang="cs-CZ"/>
        </a:p>
      </dgm:t>
    </dgm:pt>
    <dgm:pt modelId="{055C6397-470E-4169-A622-B99E6964410C}">
      <dgm:prSet/>
      <dgm:spPr/>
      <dgm:t>
        <a:bodyPr/>
        <a:lstStyle/>
        <a:p>
          <a:pPr rtl="0"/>
          <a:r>
            <a:rPr lang="cs-CZ" dirty="0"/>
            <a:t>Čl. 3/11</a:t>
          </a:r>
        </a:p>
      </dgm:t>
    </dgm:pt>
    <dgm:pt modelId="{99165345-6FB4-48D9-90EF-ABB407A1E975}" type="parTrans" cxnId="{F0FEA7DA-4ACD-438A-840A-898723C9ADF6}">
      <dgm:prSet/>
      <dgm:spPr/>
      <dgm:t>
        <a:bodyPr/>
        <a:lstStyle/>
        <a:p>
          <a:endParaRPr lang="cs-CZ"/>
        </a:p>
      </dgm:t>
    </dgm:pt>
    <dgm:pt modelId="{942BC257-EF88-42E6-B66C-99C1579022C6}" type="sibTrans" cxnId="{F0FEA7DA-4ACD-438A-840A-898723C9ADF6}">
      <dgm:prSet/>
      <dgm:spPr/>
      <dgm:t>
        <a:bodyPr/>
        <a:lstStyle/>
        <a:p>
          <a:endParaRPr lang="cs-CZ"/>
        </a:p>
      </dgm:t>
    </dgm:pt>
    <dgm:pt modelId="{78066A96-9DFB-4D58-ABFC-D4173620A3DD}">
      <dgm:prSet/>
      <dgm:spPr/>
      <dgm:t>
        <a:bodyPr/>
        <a:lstStyle/>
        <a:p>
          <a:pPr rtl="0"/>
          <a:r>
            <a:rPr lang="cs-CZ" dirty="0"/>
            <a:t>Kvalifikovaný elektronický podpis</a:t>
          </a:r>
        </a:p>
      </dgm:t>
    </dgm:pt>
    <dgm:pt modelId="{AAE14B75-EE7A-4561-9AA3-248203E29838}" type="parTrans" cxnId="{D60BB13D-289A-4F18-BC98-09D7939CA23B}">
      <dgm:prSet/>
      <dgm:spPr/>
      <dgm:t>
        <a:bodyPr/>
        <a:lstStyle/>
        <a:p>
          <a:endParaRPr lang="cs-CZ"/>
        </a:p>
      </dgm:t>
    </dgm:pt>
    <dgm:pt modelId="{2147BB76-C22B-4C89-BDA9-609AD91710B4}" type="sibTrans" cxnId="{D60BB13D-289A-4F18-BC98-09D7939CA23B}">
      <dgm:prSet/>
      <dgm:spPr/>
      <dgm:t>
        <a:bodyPr/>
        <a:lstStyle/>
        <a:p>
          <a:endParaRPr lang="cs-CZ"/>
        </a:p>
      </dgm:t>
    </dgm:pt>
    <dgm:pt modelId="{DA91CC56-F048-426E-A6C4-334C97BE63B0}">
      <dgm:prSet/>
      <dgm:spPr/>
      <dgm:t>
        <a:bodyPr/>
        <a:lstStyle/>
        <a:p>
          <a:pPr rtl="0"/>
          <a:r>
            <a:rPr lang="cs-CZ" dirty="0"/>
            <a:t>Podpis vytvořen kvalifikovaným prostředkem na základě kvalifikovaného certifikátu</a:t>
          </a:r>
        </a:p>
      </dgm:t>
    </dgm:pt>
    <dgm:pt modelId="{6F8AEC49-4E8B-4666-A081-823354B34663}" type="parTrans" cxnId="{C6D93FDF-E489-434A-A438-6C8FDB61CBB0}">
      <dgm:prSet/>
      <dgm:spPr/>
      <dgm:t>
        <a:bodyPr/>
        <a:lstStyle/>
        <a:p>
          <a:endParaRPr lang="cs-CZ"/>
        </a:p>
      </dgm:t>
    </dgm:pt>
    <dgm:pt modelId="{396FC23B-DEED-42CF-ACB0-313C1F87BF70}" type="sibTrans" cxnId="{C6D93FDF-E489-434A-A438-6C8FDB61CBB0}">
      <dgm:prSet/>
      <dgm:spPr/>
      <dgm:t>
        <a:bodyPr/>
        <a:lstStyle/>
        <a:p>
          <a:endParaRPr lang="cs-CZ"/>
        </a:p>
      </dgm:t>
    </dgm:pt>
    <dgm:pt modelId="{5F3BA74C-4991-4A6A-8F74-04C1B2FDDA23}">
      <dgm:prSet/>
      <dgm:spPr/>
      <dgm:t>
        <a:bodyPr/>
        <a:lstStyle/>
        <a:p>
          <a:pPr rtl="0"/>
          <a:r>
            <a:rPr lang="cs-CZ" dirty="0"/>
            <a:t>Čl. 3/12</a:t>
          </a:r>
        </a:p>
      </dgm:t>
    </dgm:pt>
    <dgm:pt modelId="{3C026A82-67DE-445B-A92C-62D5D5ADB764}" type="parTrans" cxnId="{DA3DEF9B-BB9A-4041-8D00-4D7765136C3A}">
      <dgm:prSet/>
      <dgm:spPr/>
      <dgm:t>
        <a:bodyPr/>
        <a:lstStyle/>
        <a:p>
          <a:endParaRPr lang="cs-CZ"/>
        </a:p>
      </dgm:t>
    </dgm:pt>
    <dgm:pt modelId="{59B2CC52-2F1C-4167-A35D-1A94C5DAA3AE}" type="sibTrans" cxnId="{DA3DEF9B-BB9A-4041-8D00-4D7765136C3A}">
      <dgm:prSet/>
      <dgm:spPr/>
      <dgm:t>
        <a:bodyPr/>
        <a:lstStyle/>
        <a:p>
          <a:endParaRPr lang="cs-CZ"/>
        </a:p>
      </dgm:t>
    </dgm:pt>
    <dgm:pt modelId="{6E488BEB-E47A-4E14-A557-896F25C1883A}">
      <dgm:prSet/>
      <dgm:spPr/>
      <dgm:t>
        <a:bodyPr/>
        <a:lstStyle/>
        <a:p>
          <a:pPr rtl="0"/>
          <a:r>
            <a:rPr lang="cs-CZ" i="1" dirty="0"/>
            <a:t>„něco mezi“</a:t>
          </a:r>
        </a:p>
      </dgm:t>
    </dgm:pt>
    <dgm:pt modelId="{C9A209F1-A61E-4E07-B8ED-E946C3B2D032}" type="parTrans" cxnId="{4B55FEC0-5299-4065-B7AA-5F4348FAB9BE}">
      <dgm:prSet/>
      <dgm:spPr/>
      <dgm:t>
        <a:bodyPr/>
        <a:lstStyle/>
        <a:p>
          <a:endParaRPr lang="cs-CZ"/>
        </a:p>
      </dgm:t>
    </dgm:pt>
    <dgm:pt modelId="{47D3C946-D665-4733-86C9-209E4BDC94D4}" type="sibTrans" cxnId="{4B55FEC0-5299-4065-B7AA-5F4348FAB9BE}">
      <dgm:prSet/>
      <dgm:spPr/>
      <dgm:t>
        <a:bodyPr/>
        <a:lstStyle/>
        <a:p>
          <a:endParaRPr lang="cs-CZ"/>
        </a:p>
      </dgm:t>
    </dgm:pt>
    <dgm:pt modelId="{18E6632D-A609-489F-920E-FFAB1889E10A}" type="pres">
      <dgm:prSet presAssocID="{2C9309CA-69B2-4563-A9A1-3D3E81F4DF9A}" presName="arrowDiagram" presStyleCnt="0">
        <dgm:presLayoutVars>
          <dgm:chMax val="5"/>
          <dgm:dir/>
          <dgm:resizeHandles val="exact"/>
        </dgm:presLayoutVars>
      </dgm:prSet>
      <dgm:spPr/>
      <dgm:t>
        <a:bodyPr/>
        <a:lstStyle/>
        <a:p>
          <a:endParaRPr lang="cs-CZ"/>
        </a:p>
      </dgm:t>
    </dgm:pt>
    <dgm:pt modelId="{B282C44E-DBF8-490C-987A-CC0173C49802}" type="pres">
      <dgm:prSet presAssocID="{2C9309CA-69B2-4563-A9A1-3D3E81F4DF9A}" presName="arrow" presStyleLbl="bgShp" presStyleIdx="0" presStyleCnt="1" custLinFactNeighborX="45" custLinFactNeighborY="-12688"/>
      <dgm:spPr/>
    </dgm:pt>
    <dgm:pt modelId="{82FE3C10-FE8B-4FEC-90DE-1B4938BA3601}" type="pres">
      <dgm:prSet presAssocID="{2C9309CA-69B2-4563-A9A1-3D3E81F4DF9A}" presName="arrowDiagram3" presStyleCnt="0"/>
      <dgm:spPr/>
    </dgm:pt>
    <dgm:pt modelId="{AC6B86E7-B80F-4B41-934B-C49263FA5EE1}" type="pres">
      <dgm:prSet presAssocID="{81D86596-1F4C-4FEA-9D00-B3BDD1243A01}" presName="bullet3a" presStyleLbl="node1" presStyleIdx="0" presStyleCnt="3"/>
      <dgm:spPr/>
    </dgm:pt>
    <dgm:pt modelId="{769F2BB0-C8E0-403D-A52A-5B083C5DDC25}" type="pres">
      <dgm:prSet presAssocID="{81D86596-1F4C-4FEA-9D00-B3BDD1243A01}" presName="textBox3a" presStyleLbl="revTx" presStyleIdx="0" presStyleCnt="3">
        <dgm:presLayoutVars>
          <dgm:bulletEnabled val="1"/>
        </dgm:presLayoutVars>
      </dgm:prSet>
      <dgm:spPr/>
      <dgm:t>
        <a:bodyPr/>
        <a:lstStyle/>
        <a:p>
          <a:endParaRPr lang="cs-CZ"/>
        </a:p>
      </dgm:t>
    </dgm:pt>
    <dgm:pt modelId="{6EDB1514-79DD-47A6-811F-7B3399EF2A2F}" type="pres">
      <dgm:prSet presAssocID="{4790EF31-8AD7-45F3-89F7-18A843159A93}" presName="bullet3b" presStyleLbl="node1" presStyleIdx="1" presStyleCnt="3"/>
      <dgm:spPr/>
    </dgm:pt>
    <dgm:pt modelId="{032F095A-BA58-4292-829B-25400A086083}" type="pres">
      <dgm:prSet presAssocID="{4790EF31-8AD7-45F3-89F7-18A843159A93}" presName="textBox3b" presStyleLbl="revTx" presStyleIdx="1" presStyleCnt="3">
        <dgm:presLayoutVars>
          <dgm:bulletEnabled val="1"/>
        </dgm:presLayoutVars>
      </dgm:prSet>
      <dgm:spPr/>
      <dgm:t>
        <a:bodyPr/>
        <a:lstStyle/>
        <a:p>
          <a:endParaRPr lang="cs-CZ"/>
        </a:p>
      </dgm:t>
    </dgm:pt>
    <dgm:pt modelId="{68401B00-9415-4FE8-B4C5-75507EBFF1E3}" type="pres">
      <dgm:prSet presAssocID="{78066A96-9DFB-4D58-ABFC-D4173620A3DD}" presName="bullet3c" presStyleLbl="node1" presStyleIdx="2" presStyleCnt="3"/>
      <dgm:spPr/>
    </dgm:pt>
    <dgm:pt modelId="{C3AB4A66-3D27-40C8-84DD-D15210214297}" type="pres">
      <dgm:prSet presAssocID="{78066A96-9DFB-4D58-ABFC-D4173620A3DD}" presName="textBox3c" presStyleLbl="revTx" presStyleIdx="2" presStyleCnt="3">
        <dgm:presLayoutVars>
          <dgm:bulletEnabled val="1"/>
        </dgm:presLayoutVars>
      </dgm:prSet>
      <dgm:spPr/>
      <dgm:t>
        <a:bodyPr/>
        <a:lstStyle/>
        <a:p>
          <a:endParaRPr lang="cs-CZ"/>
        </a:p>
      </dgm:t>
    </dgm:pt>
  </dgm:ptLst>
  <dgm:cxnLst>
    <dgm:cxn modelId="{ADE50A3B-9C86-41A4-8921-E7FAA8DAD6CC}" type="presOf" srcId="{5F3BA74C-4991-4A6A-8F74-04C1B2FDDA23}" destId="{C3AB4A66-3D27-40C8-84DD-D15210214297}" srcOrd="0" destOrd="2" presId="urn:microsoft.com/office/officeart/2005/8/layout/arrow2"/>
    <dgm:cxn modelId="{DDABB1EC-FC85-4FC5-B534-DABB2468E297}" type="presOf" srcId="{2C9309CA-69B2-4563-A9A1-3D3E81F4DF9A}" destId="{18E6632D-A609-489F-920E-FFAB1889E10A}" srcOrd="0" destOrd="0" presId="urn:microsoft.com/office/officeart/2005/8/layout/arrow2"/>
    <dgm:cxn modelId="{7B484C22-11D0-4CB2-9495-6B62B3223561}" type="presOf" srcId="{4790EF31-8AD7-45F3-89F7-18A843159A93}" destId="{032F095A-BA58-4292-829B-25400A086083}" srcOrd="0" destOrd="0" presId="urn:microsoft.com/office/officeart/2005/8/layout/arrow2"/>
    <dgm:cxn modelId="{F0FEA7DA-4ACD-438A-840A-898723C9ADF6}" srcId="{4790EF31-8AD7-45F3-89F7-18A843159A93}" destId="{055C6397-470E-4169-A622-B99E6964410C}" srcOrd="0" destOrd="0" parTransId="{99165345-6FB4-48D9-90EF-ABB407A1E975}" sibTransId="{942BC257-EF88-42E6-B66C-99C1579022C6}"/>
    <dgm:cxn modelId="{D60BB13D-289A-4F18-BC98-09D7939CA23B}" srcId="{2C9309CA-69B2-4563-A9A1-3D3E81F4DF9A}" destId="{78066A96-9DFB-4D58-ABFC-D4173620A3DD}" srcOrd="2" destOrd="0" parTransId="{AAE14B75-EE7A-4561-9AA3-248203E29838}" sibTransId="{2147BB76-C22B-4C89-BDA9-609AD91710B4}"/>
    <dgm:cxn modelId="{3C5D08BD-3C9A-42B8-A134-9F75215981A0}" type="presOf" srcId="{81D86596-1F4C-4FEA-9D00-B3BDD1243A01}" destId="{769F2BB0-C8E0-403D-A52A-5B083C5DDC25}" srcOrd="0" destOrd="0" presId="urn:microsoft.com/office/officeart/2005/8/layout/arrow2"/>
    <dgm:cxn modelId="{E3EF2CC4-900B-418F-BF5F-95783FD1A0E1}" type="presOf" srcId="{78066A96-9DFB-4D58-ABFC-D4173620A3DD}" destId="{C3AB4A66-3D27-40C8-84DD-D15210214297}" srcOrd="0" destOrd="0" presId="urn:microsoft.com/office/officeart/2005/8/layout/arrow2"/>
    <dgm:cxn modelId="{7DFE5D42-1BBD-47D2-B3CE-6EDA829F5E56}" type="presOf" srcId="{055C6397-470E-4169-A622-B99E6964410C}" destId="{032F095A-BA58-4292-829B-25400A086083}" srcOrd="0" destOrd="1" presId="urn:microsoft.com/office/officeart/2005/8/layout/arrow2"/>
    <dgm:cxn modelId="{7D199569-7C00-411F-805C-AB6995881B90}" type="presOf" srcId="{DA91CC56-F048-426E-A6C4-334C97BE63B0}" destId="{C3AB4A66-3D27-40C8-84DD-D15210214297}" srcOrd="0" destOrd="1" presId="urn:microsoft.com/office/officeart/2005/8/layout/arrow2"/>
    <dgm:cxn modelId="{DA3DEF9B-BB9A-4041-8D00-4D7765136C3A}" srcId="{78066A96-9DFB-4D58-ABFC-D4173620A3DD}" destId="{5F3BA74C-4991-4A6A-8F74-04C1B2FDDA23}" srcOrd="1" destOrd="0" parTransId="{3C026A82-67DE-445B-A92C-62D5D5ADB764}" sibTransId="{59B2CC52-2F1C-4167-A35D-1A94C5DAA3AE}"/>
    <dgm:cxn modelId="{4B55FEC0-5299-4065-B7AA-5F4348FAB9BE}" srcId="{4790EF31-8AD7-45F3-89F7-18A843159A93}" destId="{6E488BEB-E47A-4E14-A557-896F25C1883A}" srcOrd="1" destOrd="0" parTransId="{C9A209F1-A61E-4E07-B8ED-E946C3B2D032}" sibTransId="{47D3C946-D665-4733-86C9-209E4BDC94D4}"/>
    <dgm:cxn modelId="{C6D93FDF-E489-434A-A438-6C8FDB61CBB0}" srcId="{78066A96-9DFB-4D58-ABFC-D4173620A3DD}" destId="{DA91CC56-F048-426E-A6C4-334C97BE63B0}" srcOrd="0" destOrd="0" parTransId="{6F8AEC49-4E8B-4666-A081-823354B34663}" sibTransId="{396FC23B-DEED-42CF-ACB0-313C1F87BF70}"/>
    <dgm:cxn modelId="{88B8FAE9-81CB-49BF-94B8-33E1CDDA8129}" srcId="{2C9309CA-69B2-4563-A9A1-3D3E81F4DF9A}" destId="{81D86596-1F4C-4FEA-9D00-B3BDD1243A01}" srcOrd="0" destOrd="0" parTransId="{4F408FA4-3AE6-464A-9ABA-1B902804A9B5}" sibTransId="{CCE79B56-3F0C-4B36-80EF-F5C14986DE08}"/>
    <dgm:cxn modelId="{6268EE0C-180B-4419-8616-34230F19E217}" type="presOf" srcId="{6E488BEB-E47A-4E14-A557-896F25C1883A}" destId="{032F095A-BA58-4292-829B-25400A086083}" srcOrd="0" destOrd="2" presId="urn:microsoft.com/office/officeart/2005/8/layout/arrow2"/>
    <dgm:cxn modelId="{71DD5EF1-7424-4604-9309-97B0F22006EF}" srcId="{2C9309CA-69B2-4563-A9A1-3D3E81F4DF9A}" destId="{4790EF31-8AD7-45F3-89F7-18A843159A93}" srcOrd="1" destOrd="0" parTransId="{6DE7F785-7257-4C71-8483-BBC9F7B0CB4B}" sibTransId="{A4844BA2-929C-4EAD-A22E-D96DDF94503B}"/>
    <dgm:cxn modelId="{0EDA54AF-FC64-42B5-A65A-9A0B10BE388A}" type="presParOf" srcId="{18E6632D-A609-489F-920E-FFAB1889E10A}" destId="{B282C44E-DBF8-490C-987A-CC0173C49802}" srcOrd="0" destOrd="0" presId="urn:microsoft.com/office/officeart/2005/8/layout/arrow2"/>
    <dgm:cxn modelId="{3BA6FE3E-043C-492F-8391-26313A34A7A0}" type="presParOf" srcId="{18E6632D-A609-489F-920E-FFAB1889E10A}" destId="{82FE3C10-FE8B-4FEC-90DE-1B4938BA3601}" srcOrd="1" destOrd="0" presId="urn:microsoft.com/office/officeart/2005/8/layout/arrow2"/>
    <dgm:cxn modelId="{88F4BB18-55EE-4749-B486-040488F87F28}" type="presParOf" srcId="{82FE3C10-FE8B-4FEC-90DE-1B4938BA3601}" destId="{AC6B86E7-B80F-4B41-934B-C49263FA5EE1}" srcOrd="0" destOrd="0" presId="urn:microsoft.com/office/officeart/2005/8/layout/arrow2"/>
    <dgm:cxn modelId="{7661C9CA-7931-4765-B31C-2B9B5DFD72C7}" type="presParOf" srcId="{82FE3C10-FE8B-4FEC-90DE-1B4938BA3601}" destId="{769F2BB0-C8E0-403D-A52A-5B083C5DDC25}" srcOrd="1" destOrd="0" presId="urn:microsoft.com/office/officeart/2005/8/layout/arrow2"/>
    <dgm:cxn modelId="{48D845E7-D664-4C9A-B020-AEF7FA88CDDD}" type="presParOf" srcId="{82FE3C10-FE8B-4FEC-90DE-1B4938BA3601}" destId="{6EDB1514-79DD-47A6-811F-7B3399EF2A2F}" srcOrd="2" destOrd="0" presId="urn:microsoft.com/office/officeart/2005/8/layout/arrow2"/>
    <dgm:cxn modelId="{B5F6265F-0D6C-4A85-BA5B-5B01175004DE}" type="presParOf" srcId="{82FE3C10-FE8B-4FEC-90DE-1B4938BA3601}" destId="{032F095A-BA58-4292-829B-25400A086083}" srcOrd="3" destOrd="0" presId="urn:microsoft.com/office/officeart/2005/8/layout/arrow2"/>
    <dgm:cxn modelId="{EC4ED9B8-710E-4AA5-AC2B-B735C9C23B97}" type="presParOf" srcId="{82FE3C10-FE8B-4FEC-90DE-1B4938BA3601}" destId="{68401B00-9415-4FE8-B4C5-75507EBFF1E3}" srcOrd="4" destOrd="0" presId="urn:microsoft.com/office/officeart/2005/8/layout/arrow2"/>
    <dgm:cxn modelId="{D5043297-0FFC-4FCC-9594-67E2506A92A3}" type="presParOf" srcId="{82FE3C10-FE8B-4FEC-90DE-1B4938BA3601}" destId="{C3AB4A66-3D27-40C8-84DD-D1521021429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1AD5F-6598-40BF-8067-7A168FBDF253}"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cs-CZ"/>
        </a:p>
      </dgm:t>
    </dgm:pt>
    <dgm:pt modelId="{F0B5E8BD-EAC9-42AE-AFB8-FA5ECE02DAA3}">
      <dgm:prSet/>
      <dgm:spPr/>
      <dgm:t>
        <a:bodyPr/>
        <a:lstStyle/>
        <a:p>
          <a:pPr rtl="0"/>
          <a:r>
            <a:rPr lang="cs-CZ" dirty="0"/>
            <a:t>Fyzická osoba</a:t>
          </a:r>
        </a:p>
      </dgm:t>
    </dgm:pt>
    <dgm:pt modelId="{8B914BE1-F463-4C51-8A92-E4EA6656C4AA}" type="parTrans" cxnId="{8D651890-5B0A-4A19-A328-FCF2D684CDE3}">
      <dgm:prSet/>
      <dgm:spPr/>
      <dgm:t>
        <a:bodyPr/>
        <a:lstStyle/>
        <a:p>
          <a:endParaRPr lang="cs-CZ"/>
        </a:p>
      </dgm:t>
    </dgm:pt>
    <dgm:pt modelId="{35EF692A-AF77-4DF9-B102-D6E3BB6923D5}" type="sibTrans" cxnId="{8D651890-5B0A-4A19-A328-FCF2D684CDE3}">
      <dgm:prSet/>
      <dgm:spPr/>
      <dgm:t>
        <a:bodyPr/>
        <a:lstStyle/>
        <a:p>
          <a:endParaRPr lang="cs-CZ"/>
        </a:p>
      </dgm:t>
    </dgm:pt>
    <dgm:pt modelId="{C867D7CC-B218-493C-9DF2-864B4E893C53}">
      <dgm:prSet/>
      <dgm:spPr/>
      <dgm:t>
        <a:bodyPr/>
        <a:lstStyle/>
        <a:p>
          <a:pPr rtl="0"/>
          <a:r>
            <a:rPr lang="cs-CZ" dirty="0"/>
            <a:t>Datová schránka FO §3</a:t>
          </a:r>
        </a:p>
      </dgm:t>
    </dgm:pt>
    <dgm:pt modelId="{1E875338-B5C8-44AE-9F73-00A241C55B7E}" type="parTrans" cxnId="{7837040E-CE8D-4E91-A0D2-C42507C1FB19}">
      <dgm:prSet/>
      <dgm:spPr/>
      <dgm:t>
        <a:bodyPr/>
        <a:lstStyle/>
        <a:p>
          <a:endParaRPr lang="cs-CZ"/>
        </a:p>
      </dgm:t>
    </dgm:pt>
    <dgm:pt modelId="{EB0477D2-D15E-4174-85FC-689BE3F53F11}" type="sibTrans" cxnId="{7837040E-CE8D-4E91-A0D2-C42507C1FB19}">
      <dgm:prSet/>
      <dgm:spPr/>
      <dgm:t>
        <a:bodyPr/>
        <a:lstStyle/>
        <a:p>
          <a:endParaRPr lang="cs-CZ"/>
        </a:p>
      </dgm:t>
    </dgm:pt>
    <dgm:pt modelId="{8B45827E-8E1B-4F12-91F6-A6AE33C35252}">
      <dgm:prSet/>
      <dgm:spPr/>
      <dgm:t>
        <a:bodyPr/>
        <a:lstStyle/>
        <a:p>
          <a:pPr rtl="0"/>
          <a:r>
            <a:rPr lang="cs-CZ" dirty="0"/>
            <a:t>Datová schránka PFO §4</a:t>
          </a:r>
        </a:p>
      </dgm:t>
    </dgm:pt>
    <dgm:pt modelId="{E1E20C02-9EE5-49ED-9735-7930A3B0862E}" type="parTrans" cxnId="{5EF20908-5553-4AD3-BA94-A9D4B93A0468}">
      <dgm:prSet/>
      <dgm:spPr/>
      <dgm:t>
        <a:bodyPr/>
        <a:lstStyle/>
        <a:p>
          <a:endParaRPr lang="cs-CZ"/>
        </a:p>
      </dgm:t>
    </dgm:pt>
    <dgm:pt modelId="{C7015E9F-07A7-4530-8BAC-0374405C0FAA}" type="sibTrans" cxnId="{5EF20908-5553-4AD3-BA94-A9D4B93A0468}">
      <dgm:prSet/>
      <dgm:spPr/>
      <dgm:t>
        <a:bodyPr/>
        <a:lstStyle/>
        <a:p>
          <a:endParaRPr lang="cs-CZ"/>
        </a:p>
      </dgm:t>
    </dgm:pt>
    <dgm:pt modelId="{A339C96D-695A-4E06-A689-F0919080E9E3}" type="pres">
      <dgm:prSet presAssocID="{0051AD5F-6598-40BF-8067-7A168FBDF253}" presName="hierChild1" presStyleCnt="0">
        <dgm:presLayoutVars>
          <dgm:orgChart val="1"/>
          <dgm:chPref val="1"/>
          <dgm:dir/>
          <dgm:animOne val="branch"/>
          <dgm:animLvl val="lvl"/>
          <dgm:resizeHandles/>
        </dgm:presLayoutVars>
      </dgm:prSet>
      <dgm:spPr/>
      <dgm:t>
        <a:bodyPr/>
        <a:lstStyle/>
        <a:p>
          <a:endParaRPr lang="cs-CZ"/>
        </a:p>
      </dgm:t>
    </dgm:pt>
    <dgm:pt modelId="{17CA2B0A-9CB6-44BD-A292-AF3FA06EDCD7}" type="pres">
      <dgm:prSet presAssocID="{F0B5E8BD-EAC9-42AE-AFB8-FA5ECE02DAA3}" presName="hierRoot1" presStyleCnt="0">
        <dgm:presLayoutVars>
          <dgm:hierBranch val="init"/>
        </dgm:presLayoutVars>
      </dgm:prSet>
      <dgm:spPr/>
    </dgm:pt>
    <dgm:pt modelId="{954BB5A1-3631-47F3-8E71-48FDB4967657}" type="pres">
      <dgm:prSet presAssocID="{F0B5E8BD-EAC9-42AE-AFB8-FA5ECE02DAA3}" presName="rootComposite1" presStyleCnt="0"/>
      <dgm:spPr/>
    </dgm:pt>
    <dgm:pt modelId="{98435619-2864-4164-BDB9-A5D401152C92}" type="pres">
      <dgm:prSet presAssocID="{F0B5E8BD-EAC9-42AE-AFB8-FA5ECE02DAA3}" presName="rootText1" presStyleLbl="node0" presStyleIdx="0" presStyleCnt="1">
        <dgm:presLayoutVars>
          <dgm:chPref val="3"/>
        </dgm:presLayoutVars>
      </dgm:prSet>
      <dgm:spPr/>
      <dgm:t>
        <a:bodyPr/>
        <a:lstStyle/>
        <a:p>
          <a:endParaRPr lang="cs-CZ"/>
        </a:p>
      </dgm:t>
    </dgm:pt>
    <dgm:pt modelId="{095D659F-FF9A-42D3-BBE7-FC3267AA7F3A}" type="pres">
      <dgm:prSet presAssocID="{F0B5E8BD-EAC9-42AE-AFB8-FA5ECE02DAA3}" presName="rootConnector1" presStyleLbl="node1" presStyleIdx="0" presStyleCnt="0"/>
      <dgm:spPr/>
      <dgm:t>
        <a:bodyPr/>
        <a:lstStyle/>
        <a:p>
          <a:endParaRPr lang="cs-CZ"/>
        </a:p>
      </dgm:t>
    </dgm:pt>
    <dgm:pt modelId="{F5C2D027-8BB9-44F3-92A8-651FD4E49986}" type="pres">
      <dgm:prSet presAssocID="{F0B5E8BD-EAC9-42AE-AFB8-FA5ECE02DAA3}" presName="hierChild2" presStyleCnt="0"/>
      <dgm:spPr/>
    </dgm:pt>
    <dgm:pt modelId="{4A1BBEEE-5F23-44FF-BAFA-505E04AD81F7}" type="pres">
      <dgm:prSet presAssocID="{1E875338-B5C8-44AE-9F73-00A241C55B7E}" presName="Name64" presStyleLbl="parChTrans1D2" presStyleIdx="0" presStyleCnt="2"/>
      <dgm:spPr/>
      <dgm:t>
        <a:bodyPr/>
        <a:lstStyle/>
        <a:p>
          <a:endParaRPr lang="cs-CZ"/>
        </a:p>
      </dgm:t>
    </dgm:pt>
    <dgm:pt modelId="{88D947BC-649E-48B6-B2FF-8B524698E152}" type="pres">
      <dgm:prSet presAssocID="{C867D7CC-B218-493C-9DF2-864B4E893C53}" presName="hierRoot2" presStyleCnt="0">
        <dgm:presLayoutVars>
          <dgm:hierBranch val="init"/>
        </dgm:presLayoutVars>
      </dgm:prSet>
      <dgm:spPr/>
    </dgm:pt>
    <dgm:pt modelId="{54DAE3EF-D49B-48D6-A573-68EED6C6DB67}" type="pres">
      <dgm:prSet presAssocID="{C867D7CC-B218-493C-9DF2-864B4E893C53}" presName="rootComposite" presStyleCnt="0"/>
      <dgm:spPr/>
    </dgm:pt>
    <dgm:pt modelId="{A9EAF33D-683E-4200-AAA7-733FA8EECA53}" type="pres">
      <dgm:prSet presAssocID="{C867D7CC-B218-493C-9DF2-864B4E893C53}" presName="rootText" presStyleLbl="node2" presStyleIdx="0" presStyleCnt="2">
        <dgm:presLayoutVars>
          <dgm:chPref val="3"/>
        </dgm:presLayoutVars>
      </dgm:prSet>
      <dgm:spPr/>
      <dgm:t>
        <a:bodyPr/>
        <a:lstStyle/>
        <a:p>
          <a:endParaRPr lang="cs-CZ"/>
        </a:p>
      </dgm:t>
    </dgm:pt>
    <dgm:pt modelId="{1A9150CE-E5A1-4575-B279-940F27A68D84}" type="pres">
      <dgm:prSet presAssocID="{C867D7CC-B218-493C-9DF2-864B4E893C53}" presName="rootConnector" presStyleLbl="node2" presStyleIdx="0" presStyleCnt="2"/>
      <dgm:spPr/>
      <dgm:t>
        <a:bodyPr/>
        <a:lstStyle/>
        <a:p>
          <a:endParaRPr lang="cs-CZ"/>
        </a:p>
      </dgm:t>
    </dgm:pt>
    <dgm:pt modelId="{DC70F5B2-7A48-439F-A198-0CD0E87E6C8B}" type="pres">
      <dgm:prSet presAssocID="{C867D7CC-B218-493C-9DF2-864B4E893C53}" presName="hierChild4" presStyleCnt="0"/>
      <dgm:spPr/>
    </dgm:pt>
    <dgm:pt modelId="{3E2D187A-5440-4C5B-9DDF-9B93F1A60E67}" type="pres">
      <dgm:prSet presAssocID="{C867D7CC-B218-493C-9DF2-864B4E893C53}" presName="hierChild5" presStyleCnt="0"/>
      <dgm:spPr/>
    </dgm:pt>
    <dgm:pt modelId="{26E59BC8-20D0-42D8-97EE-7EAB1E775A5C}" type="pres">
      <dgm:prSet presAssocID="{E1E20C02-9EE5-49ED-9735-7930A3B0862E}" presName="Name64" presStyleLbl="parChTrans1D2" presStyleIdx="1" presStyleCnt="2"/>
      <dgm:spPr/>
      <dgm:t>
        <a:bodyPr/>
        <a:lstStyle/>
        <a:p>
          <a:endParaRPr lang="cs-CZ"/>
        </a:p>
      </dgm:t>
    </dgm:pt>
    <dgm:pt modelId="{2F1E2C2B-9760-4C7B-AC59-25E98DECB9D3}" type="pres">
      <dgm:prSet presAssocID="{8B45827E-8E1B-4F12-91F6-A6AE33C35252}" presName="hierRoot2" presStyleCnt="0">
        <dgm:presLayoutVars>
          <dgm:hierBranch val="init"/>
        </dgm:presLayoutVars>
      </dgm:prSet>
      <dgm:spPr/>
    </dgm:pt>
    <dgm:pt modelId="{FBF96741-0956-4CBF-A40B-8697470B3AF3}" type="pres">
      <dgm:prSet presAssocID="{8B45827E-8E1B-4F12-91F6-A6AE33C35252}" presName="rootComposite" presStyleCnt="0"/>
      <dgm:spPr/>
    </dgm:pt>
    <dgm:pt modelId="{6CF91481-C5A5-4F65-9059-F7D1453048CE}" type="pres">
      <dgm:prSet presAssocID="{8B45827E-8E1B-4F12-91F6-A6AE33C35252}" presName="rootText" presStyleLbl="node2" presStyleIdx="1" presStyleCnt="2">
        <dgm:presLayoutVars>
          <dgm:chPref val="3"/>
        </dgm:presLayoutVars>
      </dgm:prSet>
      <dgm:spPr/>
      <dgm:t>
        <a:bodyPr/>
        <a:lstStyle/>
        <a:p>
          <a:endParaRPr lang="cs-CZ"/>
        </a:p>
      </dgm:t>
    </dgm:pt>
    <dgm:pt modelId="{66609947-B6FA-42E9-8CB9-1D78A81FF895}" type="pres">
      <dgm:prSet presAssocID="{8B45827E-8E1B-4F12-91F6-A6AE33C35252}" presName="rootConnector" presStyleLbl="node2" presStyleIdx="1" presStyleCnt="2"/>
      <dgm:spPr/>
      <dgm:t>
        <a:bodyPr/>
        <a:lstStyle/>
        <a:p>
          <a:endParaRPr lang="cs-CZ"/>
        </a:p>
      </dgm:t>
    </dgm:pt>
    <dgm:pt modelId="{B87F2DF0-063B-49AB-B16B-5655036DB761}" type="pres">
      <dgm:prSet presAssocID="{8B45827E-8E1B-4F12-91F6-A6AE33C35252}" presName="hierChild4" presStyleCnt="0"/>
      <dgm:spPr/>
    </dgm:pt>
    <dgm:pt modelId="{AE62F72F-3632-4BD0-8E35-1B86CD9FA600}" type="pres">
      <dgm:prSet presAssocID="{8B45827E-8E1B-4F12-91F6-A6AE33C35252}" presName="hierChild5" presStyleCnt="0"/>
      <dgm:spPr/>
    </dgm:pt>
    <dgm:pt modelId="{D9EA4F92-BDA8-46C7-A12E-9E388261B0E5}" type="pres">
      <dgm:prSet presAssocID="{F0B5E8BD-EAC9-42AE-AFB8-FA5ECE02DAA3}" presName="hierChild3" presStyleCnt="0"/>
      <dgm:spPr/>
    </dgm:pt>
  </dgm:ptLst>
  <dgm:cxnLst>
    <dgm:cxn modelId="{04505F4E-3132-46BE-897F-705E92ECFA37}" type="presOf" srcId="{1E875338-B5C8-44AE-9F73-00A241C55B7E}" destId="{4A1BBEEE-5F23-44FF-BAFA-505E04AD81F7}" srcOrd="0" destOrd="0" presId="urn:microsoft.com/office/officeart/2009/3/layout/HorizontalOrganizationChart"/>
    <dgm:cxn modelId="{296D1241-8DC1-44D3-9397-7491CA1C4A76}" type="presOf" srcId="{0051AD5F-6598-40BF-8067-7A168FBDF253}" destId="{A339C96D-695A-4E06-A689-F0919080E9E3}" srcOrd="0" destOrd="0" presId="urn:microsoft.com/office/officeart/2009/3/layout/HorizontalOrganizationChart"/>
    <dgm:cxn modelId="{00EDC05F-5B43-4F87-B157-555C9607583D}" type="presOf" srcId="{8B45827E-8E1B-4F12-91F6-A6AE33C35252}" destId="{66609947-B6FA-42E9-8CB9-1D78A81FF895}" srcOrd="1" destOrd="0" presId="urn:microsoft.com/office/officeart/2009/3/layout/HorizontalOrganizationChart"/>
    <dgm:cxn modelId="{8D651890-5B0A-4A19-A328-FCF2D684CDE3}" srcId="{0051AD5F-6598-40BF-8067-7A168FBDF253}" destId="{F0B5E8BD-EAC9-42AE-AFB8-FA5ECE02DAA3}" srcOrd="0" destOrd="0" parTransId="{8B914BE1-F463-4C51-8A92-E4EA6656C4AA}" sibTransId="{35EF692A-AF77-4DF9-B102-D6E3BB6923D5}"/>
    <dgm:cxn modelId="{EA88F9AE-A1C2-4E2A-BA12-117E10410F26}" type="presOf" srcId="{C867D7CC-B218-493C-9DF2-864B4E893C53}" destId="{A9EAF33D-683E-4200-AAA7-733FA8EECA53}" srcOrd="0" destOrd="0" presId="urn:microsoft.com/office/officeart/2009/3/layout/HorizontalOrganizationChart"/>
    <dgm:cxn modelId="{B1FD1A61-5F93-4079-98E9-355F7E16DAA6}" type="presOf" srcId="{E1E20C02-9EE5-49ED-9735-7930A3B0862E}" destId="{26E59BC8-20D0-42D8-97EE-7EAB1E775A5C}" srcOrd="0" destOrd="0" presId="urn:microsoft.com/office/officeart/2009/3/layout/HorizontalOrganizationChart"/>
    <dgm:cxn modelId="{E8B61729-D2FF-48DB-9E13-DE2055169C32}" type="presOf" srcId="{C867D7CC-B218-493C-9DF2-864B4E893C53}" destId="{1A9150CE-E5A1-4575-B279-940F27A68D84}" srcOrd="1" destOrd="0" presId="urn:microsoft.com/office/officeart/2009/3/layout/HorizontalOrganizationChart"/>
    <dgm:cxn modelId="{62E4D61B-DA5C-4212-8BB7-962214A1297A}" type="presOf" srcId="{8B45827E-8E1B-4F12-91F6-A6AE33C35252}" destId="{6CF91481-C5A5-4F65-9059-F7D1453048CE}" srcOrd="0" destOrd="0" presId="urn:microsoft.com/office/officeart/2009/3/layout/HorizontalOrganizationChart"/>
    <dgm:cxn modelId="{5EF20908-5553-4AD3-BA94-A9D4B93A0468}" srcId="{F0B5E8BD-EAC9-42AE-AFB8-FA5ECE02DAA3}" destId="{8B45827E-8E1B-4F12-91F6-A6AE33C35252}" srcOrd="1" destOrd="0" parTransId="{E1E20C02-9EE5-49ED-9735-7930A3B0862E}" sibTransId="{C7015E9F-07A7-4530-8BAC-0374405C0FAA}"/>
    <dgm:cxn modelId="{FC89514E-76BA-465B-9B01-A5F0DFE4F694}" type="presOf" srcId="{F0B5E8BD-EAC9-42AE-AFB8-FA5ECE02DAA3}" destId="{98435619-2864-4164-BDB9-A5D401152C92}" srcOrd="0" destOrd="0" presId="urn:microsoft.com/office/officeart/2009/3/layout/HorizontalOrganizationChart"/>
    <dgm:cxn modelId="{7837040E-CE8D-4E91-A0D2-C42507C1FB19}" srcId="{F0B5E8BD-EAC9-42AE-AFB8-FA5ECE02DAA3}" destId="{C867D7CC-B218-493C-9DF2-864B4E893C53}" srcOrd="0" destOrd="0" parTransId="{1E875338-B5C8-44AE-9F73-00A241C55B7E}" sibTransId="{EB0477D2-D15E-4174-85FC-689BE3F53F11}"/>
    <dgm:cxn modelId="{84EC2CF2-B8F5-429C-93F5-87ABDC54D9B1}" type="presOf" srcId="{F0B5E8BD-EAC9-42AE-AFB8-FA5ECE02DAA3}" destId="{095D659F-FF9A-42D3-BBE7-FC3267AA7F3A}" srcOrd="1" destOrd="0" presId="urn:microsoft.com/office/officeart/2009/3/layout/HorizontalOrganizationChart"/>
    <dgm:cxn modelId="{951AEE56-69C7-494E-B0AA-36EB93C30402}" type="presParOf" srcId="{A339C96D-695A-4E06-A689-F0919080E9E3}" destId="{17CA2B0A-9CB6-44BD-A292-AF3FA06EDCD7}" srcOrd="0" destOrd="0" presId="urn:microsoft.com/office/officeart/2009/3/layout/HorizontalOrganizationChart"/>
    <dgm:cxn modelId="{3E2CFD80-7369-4BDE-B6A4-FC649B68DDC1}" type="presParOf" srcId="{17CA2B0A-9CB6-44BD-A292-AF3FA06EDCD7}" destId="{954BB5A1-3631-47F3-8E71-48FDB4967657}" srcOrd="0" destOrd="0" presId="urn:microsoft.com/office/officeart/2009/3/layout/HorizontalOrganizationChart"/>
    <dgm:cxn modelId="{583F92BB-6924-47D3-90F2-918E34A52860}" type="presParOf" srcId="{954BB5A1-3631-47F3-8E71-48FDB4967657}" destId="{98435619-2864-4164-BDB9-A5D401152C92}" srcOrd="0" destOrd="0" presId="urn:microsoft.com/office/officeart/2009/3/layout/HorizontalOrganizationChart"/>
    <dgm:cxn modelId="{C6AF60C9-5A8E-4B96-973B-113F17DEC539}" type="presParOf" srcId="{954BB5A1-3631-47F3-8E71-48FDB4967657}" destId="{095D659F-FF9A-42D3-BBE7-FC3267AA7F3A}" srcOrd="1" destOrd="0" presId="urn:microsoft.com/office/officeart/2009/3/layout/HorizontalOrganizationChart"/>
    <dgm:cxn modelId="{7A455FDF-2E3F-4088-9832-3221AEE3548D}" type="presParOf" srcId="{17CA2B0A-9CB6-44BD-A292-AF3FA06EDCD7}" destId="{F5C2D027-8BB9-44F3-92A8-651FD4E49986}" srcOrd="1" destOrd="0" presId="urn:microsoft.com/office/officeart/2009/3/layout/HorizontalOrganizationChart"/>
    <dgm:cxn modelId="{D717D0F3-54DA-45E8-9D8E-FC259C0D6A2F}" type="presParOf" srcId="{F5C2D027-8BB9-44F3-92A8-651FD4E49986}" destId="{4A1BBEEE-5F23-44FF-BAFA-505E04AD81F7}" srcOrd="0" destOrd="0" presId="urn:microsoft.com/office/officeart/2009/3/layout/HorizontalOrganizationChart"/>
    <dgm:cxn modelId="{8F34E9FA-9AD4-4EFB-91BA-9FA9AA241E4B}" type="presParOf" srcId="{F5C2D027-8BB9-44F3-92A8-651FD4E49986}" destId="{88D947BC-649E-48B6-B2FF-8B524698E152}" srcOrd="1" destOrd="0" presId="urn:microsoft.com/office/officeart/2009/3/layout/HorizontalOrganizationChart"/>
    <dgm:cxn modelId="{101F2807-39CA-4941-84FF-1B8DFC2844B5}" type="presParOf" srcId="{88D947BC-649E-48B6-B2FF-8B524698E152}" destId="{54DAE3EF-D49B-48D6-A573-68EED6C6DB67}" srcOrd="0" destOrd="0" presId="urn:microsoft.com/office/officeart/2009/3/layout/HorizontalOrganizationChart"/>
    <dgm:cxn modelId="{42A1308E-94F2-4492-9FE2-A9B7B3C59304}" type="presParOf" srcId="{54DAE3EF-D49B-48D6-A573-68EED6C6DB67}" destId="{A9EAF33D-683E-4200-AAA7-733FA8EECA53}" srcOrd="0" destOrd="0" presId="urn:microsoft.com/office/officeart/2009/3/layout/HorizontalOrganizationChart"/>
    <dgm:cxn modelId="{51C1CF48-189F-45DA-B91F-C35872DD5D10}" type="presParOf" srcId="{54DAE3EF-D49B-48D6-A573-68EED6C6DB67}" destId="{1A9150CE-E5A1-4575-B279-940F27A68D84}" srcOrd="1" destOrd="0" presId="urn:microsoft.com/office/officeart/2009/3/layout/HorizontalOrganizationChart"/>
    <dgm:cxn modelId="{F3B49858-150C-45F7-A73C-E6E4F31D0ED8}" type="presParOf" srcId="{88D947BC-649E-48B6-B2FF-8B524698E152}" destId="{DC70F5B2-7A48-439F-A198-0CD0E87E6C8B}" srcOrd="1" destOrd="0" presId="urn:microsoft.com/office/officeart/2009/3/layout/HorizontalOrganizationChart"/>
    <dgm:cxn modelId="{CAC8FA79-1654-4373-9DC6-73F86FED39A1}" type="presParOf" srcId="{88D947BC-649E-48B6-B2FF-8B524698E152}" destId="{3E2D187A-5440-4C5B-9DDF-9B93F1A60E67}" srcOrd="2" destOrd="0" presId="urn:microsoft.com/office/officeart/2009/3/layout/HorizontalOrganizationChart"/>
    <dgm:cxn modelId="{41257F48-668C-4DAB-B2A9-30FBFAB922DA}" type="presParOf" srcId="{F5C2D027-8BB9-44F3-92A8-651FD4E49986}" destId="{26E59BC8-20D0-42D8-97EE-7EAB1E775A5C}" srcOrd="2" destOrd="0" presId="urn:microsoft.com/office/officeart/2009/3/layout/HorizontalOrganizationChart"/>
    <dgm:cxn modelId="{A74D0297-8B96-4B33-B008-B4FEFBF115BB}" type="presParOf" srcId="{F5C2D027-8BB9-44F3-92A8-651FD4E49986}" destId="{2F1E2C2B-9760-4C7B-AC59-25E98DECB9D3}" srcOrd="3" destOrd="0" presId="urn:microsoft.com/office/officeart/2009/3/layout/HorizontalOrganizationChart"/>
    <dgm:cxn modelId="{B431A135-67E6-4FEC-AE16-F85A697F9CCD}" type="presParOf" srcId="{2F1E2C2B-9760-4C7B-AC59-25E98DECB9D3}" destId="{FBF96741-0956-4CBF-A40B-8697470B3AF3}" srcOrd="0" destOrd="0" presId="urn:microsoft.com/office/officeart/2009/3/layout/HorizontalOrganizationChart"/>
    <dgm:cxn modelId="{4F04F676-1CE7-4B26-9C68-68EE88757540}" type="presParOf" srcId="{FBF96741-0956-4CBF-A40B-8697470B3AF3}" destId="{6CF91481-C5A5-4F65-9059-F7D1453048CE}" srcOrd="0" destOrd="0" presId="urn:microsoft.com/office/officeart/2009/3/layout/HorizontalOrganizationChart"/>
    <dgm:cxn modelId="{0B2D4F25-4AD3-4188-AC77-9B3538B55374}" type="presParOf" srcId="{FBF96741-0956-4CBF-A40B-8697470B3AF3}" destId="{66609947-B6FA-42E9-8CB9-1D78A81FF895}" srcOrd="1" destOrd="0" presId="urn:microsoft.com/office/officeart/2009/3/layout/HorizontalOrganizationChart"/>
    <dgm:cxn modelId="{C29A5D9C-5B41-4EE7-8AE2-C7F0767C5F2E}" type="presParOf" srcId="{2F1E2C2B-9760-4C7B-AC59-25E98DECB9D3}" destId="{B87F2DF0-063B-49AB-B16B-5655036DB761}" srcOrd="1" destOrd="0" presId="urn:microsoft.com/office/officeart/2009/3/layout/HorizontalOrganizationChart"/>
    <dgm:cxn modelId="{D9AADF2E-74C3-4FF7-8D7D-AE2428B6E634}" type="presParOf" srcId="{2F1E2C2B-9760-4C7B-AC59-25E98DECB9D3}" destId="{AE62F72F-3632-4BD0-8E35-1B86CD9FA600}" srcOrd="2" destOrd="0" presId="urn:microsoft.com/office/officeart/2009/3/layout/HorizontalOrganizationChart"/>
    <dgm:cxn modelId="{3111AB38-A30C-417D-8673-AA84EAF905C5}" type="presParOf" srcId="{17CA2B0A-9CB6-44BD-A292-AF3FA06EDCD7}" destId="{D9EA4F92-BDA8-46C7-A12E-9E388261B0E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1AD5F-6598-40BF-8067-7A168FBDF25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cs-CZ"/>
        </a:p>
      </dgm:t>
    </dgm:pt>
    <dgm:pt modelId="{F0B5E8BD-EAC9-42AE-AFB8-FA5ECE02DAA3}">
      <dgm:prSet/>
      <dgm:spPr/>
      <dgm:t>
        <a:bodyPr/>
        <a:lstStyle/>
        <a:p>
          <a:pPr rtl="0"/>
          <a:r>
            <a:rPr lang="cs-CZ" dirty="0"/>
            <a:t>Fyzická osoba</a:t>
          </a:r>
        </a:p>
      </dgm:t>
    </dgm:pt>
    <dgm:pt modelId="{8B914BE1-F463-4C51-8A92-E4EA6656C4AA}" type="parTrans" cxnId="{8D651890-5B0A-4A19-A328-FCF2D684CDE3}">
      <dgm:prSet/>
      <dgm:spPr/>
      <dgm:t>
        <a:bodyPr/>
        <a:lstStyle/>
        <a:p>
          <a:endParaRPr lang="cs-CZ"/>
        </a:p>
      </dgm:t>
    </dgm:pt>
    <dgm:pt modelId="{35EF692A-AF77-4DF9-B102-D6E3BB6923D5}" type="sibTrans" cxnId="{8D651890-5B0A-4A19-A328-FCF2D684CDE3}">
      <dgm:prSet/>
      <dgm:spPr/>
      <dgm:t>
        <a:bodyPr/>
        <a:lstStyle/>
        <a:p>
          <a:endParaRPr lang="cs-CZ"/>
        </a:p>
      </dgm:t>
    </dgm:pt>
    <dgm:pt modelId="{C867D7CC-B218-493C-9DF2-864B4E893C53}">
      <dgm:prSet/>
      <dgm:spPr/>
      <dgm:t>
        <a:bodyPr/>
        <a:lstStyle/>
        <a:p>
          <a:pPr rtl="0"/>
          <a:r>
            <a:rPr lang="cs-CZ" dirty="0"/>
            <a:t>Datová schránka FO §3</a:t>
          </a:r>
        </a:p>
      </dgm:t>
    </dgm:pt>
    <dgm:pt modelId="{1E875338-B5C8-44AE-9F73-00A241C55B7E}" type="parTrans" cxnId="{7837040E-CE8D-4E91-A0D2-C42507C1FB19}">
      <dgm:prSet/>
      <dgm:spPr/>
      <dgm:t>
        <a:bodyPr/>
        <a:lstStyle/>
        <a:p>
          <a:endParaRPr lang="cs-CZ"/>
        </a:p>
      </dgm:t>
    </dgm:pt>
    <dgm:pt modelId="{EB0477D2-D15E-4174-85FC-689BE3F53F11}" type="sibTrans" cxnId="{7837040E-CE8D-4E91-A0D2-C42507C1FB19}">
      <dgm:prSet/>
      <dgm:spPr/>
      <dgm:t>
        <a:bodyPr/>
        <a:lstStyle/>
        <a:p>
          <a:endParaRPr lang="cs-CZ"/>
        </a:p>
      </dgm:t>
    </dgm:pt>
    <dgm:pt modelId="{8B45827E-8E1B-4F12-91F6-A6AE33C35252}">
      <dgm:prSet/>
      <dgm:spPr/>
      <dgm:t>
        <a:bodyPr/>
        <a:lstStyle/>
        <a:p>
          <a:pPr rtl="0"/>
          <a:r>
            <a:rPr lang="cs-CZ" dirty="0"/>
            <a:t>Datová schránka PFO §4</a:t>
          </a:r>
        </a:p>
      </dgm:t>
    </dgm:pt>
    <dgm:pt modelId="{E1E20C02-9EE5-49ED-9735-7930A3B0862E}" type="parTrans" cxnId="{5EF20908-5553-4AD3-BA94-A9D4B93A0468}">
      <dgm:prSet/>
      <dgm:spPr/>
      <dgm:t>
        <a:bodyPr/>
        <a:lstStyle/>
        <a:p>
          <a:endParaRPr lang="cs-CZ"/>
        </a:p>
      </dgm:t>
    </dgm:pt>
    <dgm:pt modelId="{C7015E9F-07A7-4530-8BAC-0374405C0FAA}" type="sibTrans" cxnId="{5EF20908-5553-4AD3-BA94-A9D4B93A0468}">
      <dgm:prSet/>
      <dgm:spPr/>
      <dgm:t>
        <a:bodyPr/>
        <a:lstStyle/>
        <a:p>
          <a:endParaRPr lang="cs-CZ"/>
        </a:p>
      </dgm:t>
    </dgm:pt>
    <dgm:pt modelId="{9FFED78C-355F-4B60-9F90-733C3DBC0466}">
      <dgm:prSet/>
      <dgm:spPr/>
      <dgm:t>
        <a:bodyPr/>
        <a:lstStyle/>
        <a:p>
          <a:pPr rtl="0"/>
          <a:r>
            <a:rPr lang="cs-CZ" dirty="0"/>
            <a:t>Datová schránka Insolvenčního správce §4/3</a:t>
          </a:r>
        </a:p>
      </dgm:t>
    </dgm:pt>
    <dgm:pt modelId="{90F1C1B7-5AD2-4AD6-8A32-ADE53C04F796}" type="parTrans" cxnId="{580AAB98-E787-48FF-AC11-AE2A52C6B108}">
      <dgm:prSet/>
      <dgm:spPr/>
      <dgm:t>
        <a:bodyPr/>
        <a:lstStyle/>
        <a:p>
          <a:endParaRPr lang="cs-CZ"/>
        </a:p>
      </dgm:t>
    </dgm:pt>
    <dgm:pt modelId="{26943A80-59D4-415F-84A2-6143DDEEB3F0}" type="sibTrans" cxnId="{580AAB98-E787-48FF-AC11-AE2A52C6B108}">
      <dgm:prSet/>
      <dgm:spPr/>
      <dgm:t>
        <a:bodyPr/>
        <a:lstStyle/>
        <a:p>
          <a:endParaRPr lang="cs-CZ"/>
        </a:p>
      </dgm:t>
    </dgm:pt>
    <dgm:pt modelId="{B7D8E6B8-059C-4702-B4B9-D099EB54593C}">
      <dgm:prSet/>
      <dgm:spPr/>
      <dgm:t>
        <a:bodyPr/>
        <a:lstStyle/>
        <a:p>
          <a:pPr rtl="0"/>
          <a:r>
            <a:rPr lang="cs-CZ" dirty="0"/>
            <a:t>Datová schránka Daňového poradce §4/3</a:t>
          </a:r>
        </a:p>
      </dgm:t>
    </dgm:pt>
    <dgm:pt modelId="{EF32D9CB-7CF9-4C41-B548-34DAEDF7C18E}" type="parTrans" cxnId="{EDBCEAE2-CC5C-4D0F-840F-358D01A2C7F5}">
      <dgm:prSet/>
      <dgm:spPr/>
      <dgm:t>
        <a:bodyPr/>
        <a:lstStyle/>
        <a:p>
          <a:endParaRPr lang="cs-CZ"/>
        </a:p>
      </dgm:t>
    </dgm:pt>
    <dgm:pt modelId="{51259F57-6877-4E5F-BE3E-E884CF6BDD50}" type="sibTrans" cxnId="{EDBCEAE2-CC5C-4D0F-840F-358D01A2C7F5}">
      <dgm:prSet/>
      <dgm:spPr/>
      <dgm:t>
        <a:bodyPr/>
        <a:lstStyle/>
        <a:p>
          <a:endParaRPr lang="cs-CZ"/>
        </a:p>
      </dgm:t>
    </dgm:pt>
    <dgm:pt modelId="{40F8C32B-F19C-4FD8-9D0D-A7702F4A8ADA}">
      <dgm:prSet/>
      <dgm:spPr/>
      <dgm:t>
        <a:bodyPr/>
        <a:lstStyle/>
        <a:p>
          <a:pPr rtl="0"/>
          <a:r>
            <a:rPr lang="cs-CZ" dirty="0"/>
            <a:t>Datová schránka advokáta §4/3</a:t>
          </a:r>
        </a:p>
      </dgm:t>
    </dgm:pt>
    <dgm:pt modelId="{78097CB6-B7C6-4762-AF60-B5282E9D92BE}" type="parTrans" cxnId="{EA3249DD-4C68-417A-AD5B-F152D997B684}">
      <dgm:prSet/>
      <dgm:spPr/>
      <dgm:t>
        <a:bodyPr/>
        <a:lstStyle/>
        <a:p>
          <a:endParaRPr lang="cs-CZ"/>
        </a:p>
      </dgm:t>
    </dgm:pt>
    <dgm:pt modelId="{DE01321E-90C2-49E8-A174-3C26F28E0583}" type="sibTrans" cxnId="{EA3249DD-4C68-417A-AD5B-F152D997B684}">
      <dgm:prSet/>
      <dgm:spPr/>
      <dgm:t>
        <a:bodyPr/>
        <a:lstStyle/>
        <a:p>
          <a:endParaRPr lang="cs-CZ"/>
        </a:p>
      </dgm:t>
    </dgm:pt>
    <dgm:pt modelId="{A339C96D-695A-4E06-A689-F0919080E9E3}" type="pres">
      <dgm:prSet presAssocID="{0051AD5F-6598-40BF-8067-7A168FBDF253}" presName="hierChild1" presStyleCnt="0">
        <dgm:presLayoutVars>
          <dgm:orgChart val="1"/>
          <dgm:chPref val="1"/>
          <dgm:dir/>
          <dgm:animOne val="branch"/>
          <dgm:animLvl val="lvl"/>
          <dgm:resizeHandles/>
        </dgm:presLayoutVars>
      </dgm:prSet>
      <dgm:spPr/>
      <dgm:t>
        <a:bodyPr/>
        <a:lstStyle/>
        <a:p>
          <a:endParaRPr lang="cs-CZ"/>
        </a:p>
      </dgm:t>
    </dgm:pt>
    <dgm:pt modelId="{17CA2B0A-9CB6-44BD-A292-AF3FA06EDCD7}" type="pres">
      <dgm:prSet presAssocID="{F0B5E8BD-EAC9-42AE-AFB8-FA5ECE02DAA3}" presName="hierRoot1" presStyleCnt="0">
        <dgm:presLayoutVars>
          <dgm:hierBranch val="init"/>
        </dgm:presLayoutVars>
      </dgm:prSet>
      <dgm:spPr/>
    </dgm:pt>
    <dgm:pt modelId="{954BB5A1-3631-47F3-8E71-48FDB4967657}" type="pres">
      <dgm:prSet presAssocID="{F0B5E8BD-EAC9-42AE-AFB8-FA5ECE02DAA3}" presName="rootComposite1" presStyleCnt="0"/>
      <dgm:spPr/>
    </dgm:pt>
    <dgm:pt modelId="{98435619-2864-4164-BDB9-A5D401152C92}" type="pres">
      <dgm:prSet presAssocID="{F0B5E8BD-EAC9-42AE-AFB8-FA5ECE02DAA3}" presName="rootText1" presStyleLbl="node0" presStyleIdx="0" presStyleCnt="1" custLinFactNeighborX="-55" custLinFactNeighborY="4854">
        <dgm:presLayoutVars>
          <dgm:chPref val="3"/>
        </dgm:presLayoutVars>
      </dgm:prSet>
      <dgm:spPr/>
      <dgm:t>
        <a:bodyPr/>
        <a:lstStyle/>
        <a:p>
          <a:endParaRPr lang="cs-CZ"/>
        </a:p>
      </dgm:t>
    </dgm:pt>
    <dgm:pt modelId="{095D659F-FF9A-42D3-BBE7-FC3267AA7F3A}" type="pres">
      <dgm:prSet presAssocID="{F0B5E8BD-EAC9-42AE-AFB8-FA5ECE02DAA3}" presName="rootConnector1" presStyleLbl="node1" presStyleIdx="0" presStyleCnt="0"/>
      <dgm:spPr/>
      <dgm:t>
        <a:bodyPr/>
        <a:lstStyle/>
        <a:p>
          <a:endParaRPr lang="cs-CZ"/>
        </a:p>
      </dgm:t>
    </dgm:pt>
    <dgm:pt modelId="{F5C2D027-8BB9-44F3-92A8-651FD4E49986}" type="pres">
      <dgm:prSet presAssocID="{F0B5E8BD-EAC9-42AE-AFB8-FA5ECE02DAA3}" presName="hierChild2" presStyleCnt="0"/>
      <dgm:spPr/>
    </dgm:pt>
    <dgm:pt modelId="{4A1BBEEE-5F23-44FF-BAFA-505E04AD81F7}" type="pres">
      <dgm:prSet presAssocID="{1E875338-B5C8-44AE-9F73-00A241C55B7E}" presName="Name64" presStyleLbl="parChTrans1D2" presStyleIdx="0" presStyleCnt="5"/>
      <dgm:spPr/>
      <dgm:t>
        <a:bodyPr/>
        <a:lstStyle/>
        <a:p>
          <a:endParaRPr lang="cs-CZ"/>
        </a:p>
      </dgm:t>
    </dgm:pt>
    <dgm:pt modelId="{88D947BC-649E-48B6-B2FF-8B524698E152}" type="pres">
      <dgm:prSet presAssocID="{C867D7CC-B218-493C-9DF2-864B4E893C53}" presName="hierRoot2" presStyleCnt="0">
        <dgm:presLayoutVars>
          <dgm:hierBranch val="init"/>
        </dgm:presLayoutVars>
      </dgm:prSet>
      <dgm:spPr/>
    </dgm:pt>
    <dgm:pt modelId="{54DAE3EF-D49B-48D6-A573-68EED6C6DB67}" type="pres">
      <dgm:prSet presAssocID="{C867D7CC-B218-493C-9DF2-864B4E893C53}" presName="rootComposite" presStyleCnt="0"/>
      <dgm:spPr/>
    </dgm:pt>
    <dgm:pt modelId="{A9EAF33D-683E-4200-AAA7-733FA8EECA53}" type="pres">
      <dgm:prSet presAssocID="{C867D7CC-B218-493C-9DF2-864B4E893C53}" presName="rootText" presStyleLbl="node2" presStyleIdx="0" presStyleCnt="5">
        <dgm:presLayoutVars>
          <dgm:chPref val="3"/>
        </dgm:presLayoutVars>
      </dgm:prSet>
      <dgm:spPr/>
      <dgm:t>
        <a:bodyPr/>
        <a:lstStyle/>
        <a:p>
          <a:endParaRPr lang="cs-CZ"/>
        </a:p>
      </dgm:t>
    </dgm:pt>
    <dgm:pt modelId="{1A9150CE-E5A1-4575-B279-940F27A68D84}" type="pres">
      <dgm:prSet presAssocID="{C867D7CC-B218-493C-9DF2-864B4E893C53}" presName="rootConnector" presStyleLbl="node2" presStyleIdx="0" presStyleCnt="5"/>
      <dgm:spPr/>
      <dgm:t>
        <a:bodyPr/>
        <a:lstStyle/>
        <a:p>
          <a:endParaRPr lang="cs-CZ"/>
        </a:p>
      </dgm:t>
    </dgm:pt>
    <dgm:pt modelId="{DC70F5B2-7A48-439F-A198-0CD0E87E6C8B}" type="pres">
      <dgm:prSet presAssocID="{C867D7CC-B218-493C-9DF2-864B4E893C53}" presName="hierChild4" presStyleCnt="0"/>
      <dgm:spPr/>
    </dgm:pt>
    <dgm:pt modelId="{3E2D187A-5440-4C5B-9DDF-9B93F1A60E67}" type="pres">
      <dgm:prSet presAssocID="{C867D7CC-B218-493C-9DF2-864B4E893C53}" presName="hierChild5" presStyleCnt="0"/>
      <dgm:spPr/>
    </dgm:pt>
    <dgm:pt modelId="{26E59BC8-20D0-42D8-97EE-7EAB1E775A5C}" type="pres">
      <dgm:prSet presAssocID="{E1E20C02-9EE5-49ED-9735-7930A3B0862E}" presName="Name64" presStyleLbl="parChTrans1D2" presStyleIdx="1" presStyleCnt="5"/>
      <dgm:spPr/>
      <dgm:t>
        <a:bodyPr/>
        <a:lstStyle/>
        <a:p>
          <a:endParaRPr lang="cs-CZ"/>
        </a:p>
      </dgm:t>
    </dgm:pt>
    <dgm:pt modelId="{2F1E2C2B-9760-4C7B-AC59-25E98DECB9D3}" type="pres">
      <dgm:prSet presAssocID="{8B45827E-8E1B-4F12-91F6-A6AE33C35252}" presName="hierRoot2" presStyleCnt="0">
        <dgm:presLayoutVars>
          <dgm:hierBranch val="init"/>
        </dgm:presLayoutVars>
      </dgm:prSet>
      <dgm:spPr/>
    </dgm:pt>
    <dgm:pt modelId="{FBF96741-0956-4CBF-A40B-8697470B3AF3}" type="pres">
      <dgm:prSet presAssocID="{8B45827E-8E1B-4F12-91F6-A6AE33C35252}" presName="rootComposite" presStyleCnt="0"/>
      <dgm:spPr/>
    </dgm:pt>
    <dgm:pt modelId="{6CF91481-C5A5-4F65-9059-F7D1453048CE}" type="pres">
      <dgm:prSet presAssocID="{8B45827E-8E1B-4F12-91F6-A6AE33C35252}" presName="rootText" presStyleLbl="node2" presStyleIdx="1" presStyleCnt="5">
        <dgm:presLayoutVars>
          <dgm:chPref val="3"/>
        </dgm:presLayoutVars>
      </dgm:prSet>
      <dgm:spPr/>
      <dgm:t>
        <a:bodyPr/>
        <a:lstStyle/>
        <a:p>
          <a:endParaRPr lang="cs-CZ"/>
        </a:p>
      </dgm:t>
    </dgm:pt>
    <dgm:pt modelId="{66609947-B6FA-42E9-8CB9-1D78A81FF895}" type="pres">
      <dgm:prSet presAssocID="{8B45827E-8E1B-4F12-91F6-A6AE33C35252}" presName="rootConnector" presStyleLbl="node2" presStyleIdx="1" presStyleCnt="5"/>
      <dgm:spPr/>
      <dgm:t>
        <a:bodyPr/>
        <a:lstStyle/>
        <a:p>
          <a:endParaRPr lang="cs-CZ"/>
        </a:p>
      </dgm:t>
    </dgm:pt>
    <dgm:pt modelId="{B87F2DF0-063B-49AB-B16B-5655036DB761}" type="pres">
      <dgm:prSet presAssocID="{8B45827E-8E1B-4F12-91F6-A6AE33C35252}" presName="hierChild4" presStyleCnt="0"/>
      <dgm:spPr/>
    </dgm:pt>
    <dgm:pt modelId="{AE62F72F-3632-4BD0-8E35-1B86CD9FA600}" type="pres">
      <dgm:prSet presAssocID="{8B45827E-8E1B-4F12-91F6-A6AE33C35252}" presName="hierChild5" presStyleCnt="0"/>
      <dgm:spPr/>
    </dgm:pt>
    <dgm:pt modelId="{A918434A-5084-4BD7-87A0-30DE3121A31E}" type="pres">
      <dgm:prSet presAssocID="{90F1C1B7-5AD2-4AD6-8A32-ADE53C04F796}" presName="Name64" presStyleLbl="parChTrans1D2" presStyleIdx="2" presStyleCnt="5"/>
      <dgm:spPr/>
      <dgm:t>
        <a:bodyPr/>
        <a:lstStyle/>
        <a:p>
          <a:endParaRPr lang="cs-CZ"/>
        </a:p>
      </dgm:t>
    </dgm:pt>
    <dgm:pt modelId="{6D2A979F-583D-4ED6-A033-FE09B1CDB518}" type="pres">
      <dgm:prSet presAssocID="{9FFED78C-355F-4B60-9F90-733C3DBC0466}" presName="hierRoot2" presStyleCnt="0">
        <dgm:presLayoutVars>
          <dgm:hierBranch val="init"/>
        </dgm:presLayoutVars>
      </dgm:prSet>
      <dgm:spPr/>
    </dgm:pt>
    <dgm:pt modelId="{67C681A0-0AF7-4F49-AE00-9ABD806E8FED}" type="pres">
      <dgm:prSet presAssocID="{9FFED78C-355F-4B60-9F90-733C3DBC0466}" presName="rootComposite" presStyleCnt="0"/>
      <dgm:spPr/>
    </dgm:pt>
    <dgm:pt modelId="{DAEA60EC-09B2-49B4-9AF5-5B80947E34A5}" type="pres">
      <dgm:prSet presAssocID="{9FFED78C-355F-4B60-9F90-733C3DBC0466}" presName="rootText" presStyleLbl="node2" presStyleIdx="2" presStyleCnt="5">
        <dgm:presLayoutVars>
          <dgm:chPref val="3"/>
        </dgm:presLayoutVars>
      </dgm:prSet>
      <dgm:spPr/>
      <dgm:t>
        <a:bodyPr/>
        <a:lstStyle/>
        <a:p>
          <a:endParaRPr lang="cs-CZ"/>
        </a:p>
      </dgm:t>
    </dgm:pt>
    <dgm:pt modelId="{56D55596-D4D0-4D2F-B9AF-3D7032A549A6}" type="pres">
      <dgm:prSet presAssocID="{9FFED78C-355F-4B60-9F90-733C3DBC0466}" presName="rootConnector" presStyleLbl="node2" presStyleIdx="2" presStyleCnt="5"/>
      <dgm:spPr/>
      <dgm:t>
        <a:bodyPr/>
        <a:lstStyle/>
        <a:p>
          <a:endParaRPr lang="cs-CZ"/>
        </a:p>
      </dgm:t>
    </dgm:pt>
    <dgm:pt modelId="{2C68B4C4-029E-43FB-9172-7614DA31582C}" type="pres">
      <dgm:prSet presAssocID="{9FFED78C-355F-4B60-9F90-733C3DBC0466}" presName="hierChild4" presStyleCnt="0"/>
      <dgm:spPr/>
    </dgm:pt>
    <dgm:pt modelId="{64D6893C-33C4-458E-9C9B-58BE1C255744}" type="pres">
      <dgm:prSet presAssocID="{9FFED78C-355F-4B60-9F90-733C3DBC0466}" presName="hierChild5" presStyleCnt="0"/>
      <dgm:spPr/>
    </dgm:pt>
    <dgm:pt modelId="{A3FA1FA1-CC37-4927-A368-85C04983E103}" type="pres">
      <dgm:prSet presAssocID="{EF32D9CB-7CF9-4C41-B548-34DAEDF7C18E}" presName="Name64" presStyleLbl="parChTrans1D2" presStyleIdx="3" presStyleCnt="5"/>
      <dgm:spPr/>
      <dgm:t>
        <a:bodyPr/>
        <a:lstStyle/>
        <a:p>
          <a:endParaRPr lang="cs-CZ"/>
        </a:p>
      </dgm:t>
    </dgm:pt>
    <dgm:pt modelId="{C4FE373D-4BBF-41BF-ADB1-99F0AA3BFB87}" type="pres">
      <dgm:prSet presAssocID="{B7D8E6B8-059C-4702-B4B9-D099EB54593C}" presName="hierRoot2" presStyleCnt="0">
        <dgm:presLayoutVars>
          <dgm:hierBranch val="init"/>
        </dgm:presLayoutVars>
      </dgm:prSet>
      <dgm:spPr/>
    </dgm:pt>
    <dgm:pt modelId="{24DA04F2-F06F-4F8A-9747-3942A3F8C1CD}" type="pres">
      <dgm:prSet presAssocID="{B7D8E6B8-059C-4702-B4B9-D099EB54593C}" presName="rootComposite" presStyleCnt="0"/>
      <dgm:spPr/>
    </dgm:pt>
    <dgm:pt modelId="{7B687F97-EB1E-4126-AEDD-DE15ACB3E663}" type="pres">
      <dgm:prSet presAssocID="{B7D8E6B8-059C-4702-B4B9-D099EB54593C}" presName="rootText" presStyleLbl="node2" presStyleIdx="3" presStyleCnt="5">
        <dgm:presLayoutVars>
          <dgm:chPref val="3"/>
        </dgm:presLayoutVars>
      </dgm:prSet>
      <dgm:spPr/>
      <dgm:t>
        <a:bodyPr/>
        <a:lstStyle/>
        <a:p>
          <a:endParaRPr lang="cs-CZ"/>
        </a:p>
      </dgm:t>
    </dgm:pt>
    <dgm:pt modelId="{53A6B864-F2E4-4FF4-A774-8107221A69A4}" type="pres">
      <dgm:prSet presAssocID="{B7D8E6B8-059C-4702-B4B9-D099EB54593C}" presName="rootConnector" presStyleLbl="node2" presStyleIdx="3" presStyleCnt="5"/>
      <dgm:spPr/>
      <dgm:t>
        <a:bodyPr/>
        <a:lstStyle/>
        <a:p>
          <a:endParaRPr lang="cs-CZ"/>
        </a:p>
      </dgm:t>
    </dgm:pt>
    <dgm:pt modelId="{F6BC0C20-3A4F-41D0-8EDB-9B2C96A2F64C}" type="pres">
      <dgm:prSet presAssocID="{B7D8E6B8-059C-4702-B4B9-D099EB54593C}" presName="hierChild4" presStyleCnt="0"/>
      <dgm:spPr/>
    </dgm:pt>
    <dgm:pt modelId="{FCF62083-71E5-4FCB-9EFD-27E1EB1E0339}" type="pres">
      <dgm:prSet presAssocID="{B7D8E6B8-059C-4702-B4B9-D099EB54593C}" presName="hierChild5" presStyleCnt="0"/>
      <dgm:spPr/>
    </dgm:pt>
    <dgm:pt modelId="{E7993E20-8E3E-4EFB-8D57-C4BF58F1F298}" type="pres">
      <dgm:prSet presAssocID="{78097CB6-B7C6-4762-AF60-B5282E9D92BE}" presName="Name64" presStyleLbl="parChTrans1D2" presStyleIdx="4" presStyleCnt="5"/>
      <dgm:spPr/>
      <dgm:t>
        <a:bodyPr/>
        <a:lstStyle/>
        <a:p>
          <a:endParaRPr lang="cs-CZ"/>
        </a:p>
      </dgm:t>
    </dgm:pt>
    <dgm:pt modelId="{9FE686AB-13A6-4A6C-B661-09C52CF0E90D}" type="pres">
      <dgm:prSet presAssocID="{40F8C32B-F19C-4FD8-9D0D-A7702F4A8ADA}" presName="hierRoot2" presStyleCnt="0">
        <dgm:presLayoutVars>
          <dgm:hierBranch val="init"/>
        </dgm:presLayoutVars>
      </dgm:prSet>
      <dgm:spPr/>
    </dgm:pt>
    <dgm:pt modelId="{BAAA46FB-C94C-45AA-9384-4AD894E61EEC}" type="pres">
      <dgm:prSet presAssocID="{40F8C32B-F19C-4FD8-9D0D-A7702F4A8ADA}" presName="rootComposite" presStyleCnt="0"/>
      <dgm:spPr/>
    </dgm:pt>
    <dgm:pt modelId="{FE6DD7E7-0F5C-43A9-9AFE-4DEFA5C1D7FC}" type="pres">
      <dgm:prSet presAssocID="{40F8C32B-F19C-4FD8-9D0D-A7702F4A8ADA}" presName="rootText" presStyleLbl="node2" presStyleIdx="4" presStyleCnt="5">
        <dgm:presLayoutVars>
          <dgm:chPref val="3"/>
        </dgm:presLayoutVars>
      </dgm:prSet>
      <dgm:spPr/>
      <dgm:t>
        <a:bodyPr/>
        <a:lstStyle/>
        <a:p>
          <a:endParaRPr lang="cs-CZ"/>
        </a:p>
      </dgm:t>
    </dgm:pt>
    <dgm:pt modelId="{97F5EC5D-3590-4D92-988B-C8D99423CDDD}" type="pres">
      <dgm:prSet presAssocID="{40F8C32B-F19C-4FD8-9D0D-A7702F4A8ADA}" presName="rootConnector" presStyleLbl="node2" presStyleIdx="4" presStyleCnt="5"/>
      <dgm:spPr/>
      <dgm:t>
        <a:bodyPr/>
        <a:lstStyle/>
        <a:p>
          <a:endParaRPr lang="cs-CZ"/>
        </a:p>
      </dgm:t>
    </dgm:pt>
    <dgm:pt modelId="{0D5D6B24-9FC9-40D1-9875-C93B5FB3850E}" type="pres">
      <dgm:prSet presAssocID="{40F8C32B-F19C-4FD8-9D0D-A7702F4A8ADA}" presName="hierChild4" presStyleCnt="0"/>
      <dgm:spPr/>
    </dgm:pt>
    <dgm:pt modelId="{3B4CC647-0E48-48C0-B20F-ECB2645767F3}" type="pres">
      <dgm:prSet presAssocID="{40F8C32B-F19C-4FD8-9D0D-A7702F4A8ADA}" presName="hierChild5" presStyleCnt="0"/>
      <dgm:spPr/>
    </dgm:pt>
    <dgm:pt modelId="{D9EA4F92-BDA8-46C7-A12E-9E388261B0E5}" type="pres">
      <dgm:prSet presAssocID="{F0B5E8BD-EAC9-42AE-AFB8-FA5ECE02DAA3}" presName="hierChild3" presStyleCnt="0"/>
      <dgm:spPr/>
    </dgm:pt>
  </dgm:ptLst>
  <dgm:cxnLst>
    <dgm:cxn modelId="{3C058DA8-FF3D-4F4B-B013-4AF622449155}" type="presOf" srcId="{0051AD5F-6598-40BF-8067-7A168FBDF253}" destId="{A339C96D-695A-4E06-A689-F0919080E9E3}" srcOrd="0" destOrd="0" presId="urn:microsoft.com/office/officeart/2009/3/layout/HorizontalOrganizationChart"/>
    <dgm:cxn modelId="{7D09CC88-AF20-49D5-B43B-68D9C7379E7A}" type="presOf" srcId="{C867D7CC-B218-493C-9DF2-864B4E893C53}" destId="{A9EAF33D-683E-4200-AAA7-733FA8EECA53}" srcOrd="0" destOrd="0" presId="urn:microsoft.com/office/officeart/2009/3/layout/HorizontalOrganizationChart"/>
    <dgm:cxn modelId="{CFAAD698-23A6-41E3-AAD8-BD68F5A0D68E}" type="presOf" srcId="{40F8C32B-F19C-4FD8-9D0D-A7702F4A8ADA}" destId="{97F5EC5D-3590-4D92-988B-C8D99423CDDD}" srcOrd="1" destOrd="0" presId="urn:microsoft.com/office/officeart/2009/3/layout/HorizontalOrganizationChart"/>
    <dgm:cxn modelId="{EA3249DD-4C68-417A-AD5B-F152D997B684}" srcId="{F0B5E8BD-EAC9-42AE-AFB8-FA5ECE02DAA3}" destId="{40F8C32B-F19C-4FD8-9D0D-A7702F4A8ADA}" srcOrd="4" destOrd="0" parTransId="{78097CB6-B7C6-4762-AF60-B5282E9D92BE}" sibTransId="{DE01321E-90C2-49E8-A174-3C26F28E0583}"/>
    <dgm:cxn modelId="{21886851-52EF-4B7B-95EE-264636C15170}" type="presOf" srcId="{90F1C1B7-5AD2-4AD6-8A32-ADE53C04F796}" destId="{A918434A-5084-4BD7-87A0-30DE3121A31E}" srcOrd="0" destOrd="0" presId="urn:microsoft.com/office/officeart/2009/3/layout/HorizontalOrganizationChart"/>
    <dgm:cxn modelId="{B331679B-D49B-4843-8C2D-886580C6F5C1}" type="presOf" srcId="{8B45827E-8E1B-4F12-91F6-A6AE33C35252}" destId="{6CF91481-C5A5-4F65-9059-F7D1453048CE}" srcOrd="0" destOrd="0" presId="urn:microsoft.com/office/officeart/2009/3/layout/HorizontalOrganizationChart"/>
    <dgm:cxn modelId="{D779CD42-5F9A-4C4A-8567-7D7B596F4A7A}" type="presOf" srcId="{EF32D9CB-7CF9-4C41-B548-34DAEDF7C18E}" destId="{A3FA1FA1-CC37-4927-A368-85C04983E103}" srcOrd="0" destOrd="0" presId="urn:microsoft.com/office/officeart/2009/3/layout/HorizontalOrganizationChart"/>
    <dgm:cxn modelId="{A56697B7-BFF0-4ED7-BFA9-5C7612A7DD84}" type="presOf" srcId="{9FFED78C-355F-4B60-9F90-733C3DBC0466}" destId="{DAEA60EC-09B2-49B4-9AF5-5B80947E34A5}" srcOrd="0" destOrd="0" presId="urn:microsoft.com/office/officeart/2009/3/layout/HorizontalOrganizationChart"/>
    <dgm:cxn modelId="{A9058371-47CD-4E21-81E3-945E40EDA962}" type="presOf" srcId="{B7D8E6B8-059C-4702-B4B9-D099EB54593C}" destId="{53A6B864-F2E4-4FF4-A774-8107221A69A4}" srcOrd="1" destOrd="0" presId="urn:microsoft.com/office/officeart/2009/3/layout/HorizontalOrganizationChart"/>
    <dgm:cxn modelId="{197D2B36-B04A-41DA-BC1D-1BA235E142AD}" type="presOf" srcId="{40F8C32B-F19C-4FD8-9D0D-A7702F4A8ADA}" destId="{FE6DD7E7-0F5C-43A9-9AFE-4DEFA5C1D7FC}" srcOrd="0" destOrd="0" presId="urn:microsoft.com/office/officeart/2009/3/layout/HorizontalOrganizationChart"/>
    <dgm:cxn modelId="{67871A8E-E379-43C1-84D9-82D54C20DE16}" type="presOf" srcId="{F0B5E8BD-EAC9-42AE-AFB8-FA5ECE02DAA3}" destId="{095D659F-FF9A-42D3-BBE7-FC3267AA7F3A}" srcOrd="1" destOrd="0" presId="urn:microsoft.com/office/officeart/2009/3/layout/HorizontalOrganizationChart"/>
    <dgm:cxn modelId="{580AAB98-E787-48FF-AC11-AE2A52C6B108}" srcId="{F0B5E8BD-EAC9-42AE-AFB8-FA5ECE02DAA3}" destId="{9FFED78C-355F-4B60-9F90-733C3DBC0466}" srcOrd="2" destOrd="0" parTransId="{90F1C1B7-5AD2-4AD6-8A32-ADE53C04F796}" sibTransId="{26943A80-59D4-415F-84A2-6143DDEEB3F0}"/>
    <dgm:cxn modelId="{59D139DD-0E3B-4F34-974A-353F53E23748}" type="presOf" srcId="{9FFED78C-355F-4B60-9F90-733C3DBC0466}" destId="{56D55596-D4D0-4D2F-B9AF-3D7032A549A6}" srcOrd="1" destOrd="0" presId="urn:microsoft.com/office/officeart/2009/3/layout/HorizontalOrganizationChart"/>
    <dgm:cxn modelId="{8AAF012E-A53D-4D98-92AF-FA5B38DC30A3}" type="presOf" srcId="{F0B5E8BD-EAC9-42AE-AFB8-FA5ECE02DAA3}" destId="{98435619-2864-4164-BDB9-A5D401152C92}" srcOrd="0" destOrd="0" presId="urn:microsoft.com/office/officeart/2009/3/layout/HorizontalOrganizationChart"/>
    <dgm:cxn modelId="{5DE40A47-C59E-49D7-995E-DD2A7E885413}" type="presOf" srcId="{1E875338-B5C8-44AE-9F73-00A241C55B7E}" destId="{4A1BBEEE-5F23-44FF-BAFA-505E04AD81F7}" srcOrd="0" destOrd="0" presId="urn:microsoft.com/office/officeart/2009/3/layout/HorizontalOrganizationChart"/>
    <dgm:cxn modelId="{11E7DC70-6177-4976-9E1B-0C6A034BBD54}" type="presOf" srcId="{78097CB6-B7C6-4762-AF60-B5282E9D92BE}" destId="{E7993E20-8E3E-4EFB-8D57-C4BF58F1F298}" srcOrd="0" destOrd="0" presId="urn:microsoft.com/office/officeart/2009/3/layout/HorizontalOrganizationChart"/>
    <dgm:cxn modelId="{0A633117-4DD1-4BC7-BB68-35CE99C4F290}" type="presOf" srcId="{C867D7CC-B218-493C-9DF2-864B4E893C53}" destId="{1A9150CE-E5A1-4575-B279-940F27A68D84}" srcOrd="1" destOrd="0" presId="urn:microsoft.com/office/officeart/2009/3/layout/HorizontalOrganizationChart"/>
    <dgm:cxn modelId="{B97D65F6-AAB6-48E6-9B95-9712C80869DE}" type="presOf" srcId="{E1E20C02-9EE5-49ED-9735-7930A3B0862E}" destId="{26E59BC8-20D0-42D8-97EE-7EAB1E775A5C}" srcOrd="0" destOrd="0" presId="urn:microsoft.com/office/officeart/2009/3/layout/HorizontalOrganizationChart"/>
    <dgm:cxn modelId="{7837040E-CE8D-4E91-A0D2-C42507C1FB19}" srcId="{F0B5E8BD-EAC9-42AE-AFB8-FA5ECE02DAA3}" destId="{C867D7CC-B218-493C-9DF2-864B4E893C53}" srcOrd="0" destOrd="0" parTransId="{1E875338-B5C8-44AE-9F73-00A241C55B7E}" sibTransId="{EB0477D2-D15E-4174-85FC-689BE3F53F11}"/>
    <dgm:cxn modelId="{EDBCEAE2-CC5C-4D0F-840F-358D01A2C7F5}" srcId="{F0B5E8BD-EAC9-42AE-AFB8-FA5ECE02DAA3}" destId="{B7D8E6B8-059C-4702-B4B9-D099EB54593C}" srcOrd="3" destOrd="0" parTransId="{EF32D9CB-7CF9-4C41-B548-34DAEDF7C18E}" sibTransId="{51259F57-6877-4E5F-BE3E-E884CF6BDD50}"/>
    <dgm:cxn modelId="{8D651890-5B0A-4A19-A328-FCF2D684CDE3}" srcId="{0051AD5F-6598-40BF-8067-7A168FBDF253}" destId="{F0B5E8BD-EAC9-42AE-AFB8-FA5ECE02DAA3}" srcOrd="0" destOrd="0" parTransId="{8B914BE1-F463-4C51-8A92-E4EA6656C4AA}" sibTransId="{35EF692A-AF77-4DF9-B102-D6E3BB6923D5}"/>
    <dgm:cxn modelId="{5EF20908-5553-4AD3-BA94-A9D4B93A0468}" srcId="{F0B5E8BD-EAC9-42AE-AFB8-FA5ECE02DAA3}" destId="{8B45827E-8E1B-4F12-91F6-A6AE33C35252}" srcOrd="1" destOrd="0" parTransId="{E1E20C02-9EE5-49ED-9735-7930A3B0862E}" sibTransId="{C7015E9F-07A7-4530-8BAC-0374405C0FAA}"/>
    <dgm:cxn modelId="{067E765F-5AE6-4FCB-B68A-623F12D3D7CD}" type="presOf" srcId="{B7D8E6B8-059C-4702-B4B9-D099EB54593C}" destId="{7B687F97-EB1E-4126-AEDD-DE15ACB3E663}" srcOrd="0" destOrd="0" presId="urn:microsoft.com/office/officeart/2009/3/layout/HorizontalOrganizationChart"/>
    <dgm:cxn modelId="{21AF0597-47CB-49D3-AE4F-43C04B7CC876}" type="presOf" srcId="{8B45827E-8E1B-4F12-91F6-A6AE33C35252}" destId="{66609947-B6FA-42E9-8CB9-1D78A81FF895}" srcOrd="1" destOrd="0" presId="urn:microsoft.com/office/officeart/2009/3/layout/HorizontalOrganizationChart"/>
    <dgm:cxn modelId="{C3625838-843B-4A49-9FF5-C26021B85BC9}" type="presParOf" srcId="{A339C96D-695A-4E06-A689-F0919080E9E3}" destId="{17CA2B0A-9CB6-44BD-A292-AF3FA06EDCD7}" srcOrd="0" destOrd="0" presId="urn:microsoft.com/office/officeart/2009/3/layout/HorizontalOrganizationChart"/>
    <dgm:cxn modelId="{C8099586-F716-4A58-9B90-C3A0DE69BB5C}" type="presParOf" srcId="{17CA2B0A-9CB6-44BD-A292-AF3FA06EDCD7}" destId="{954BB5A1-3631-47F3-8E71-48FDB4967657}" srcOrd="0" destOrd="0" presId="urn:microsoft.com/office/officeart/2009/3/layout/HorizontalOrganizationChart"/>
    <dgm:cxn modelId="{DA5C7CDC-1A54-4333-BFF8-C97D91F2B6CF}" type="presParOf" srcId="{954BB5A1-3631-47F3-8E71-48FDB4967657}" destId="{98435619-2864-4164-BDB9-A5D401152C92}" srcOrd="0" destOrd="0" presId="urn:microsoft.com/office/officeart/2009/3/layout/HorizontalOrganizationChart"/>
    <dgm:cxn modelId="{79568307-0712-4D4B-A035-298BDAD3C039}" type="presParOf" srcId="{954BB5A1-3631-47F3-8E71-48FDB4967657}" destId="{095D659F-FF9A-42D3-BBE7-FC3267AA7F3A}" srcOrd="1" destOrd="0" presId="urn:microsoft.com/office/officeart/2009/3/layout/HorizontalOrganizationChart"/>
    <dgm:cxn modelId="{74F40C58-6DD8-4AB2-B0E9-7B11B80885E6}" type="presParOf" srcId="{17CA2B0A-9CB6-44BD-A292-AF3FA06EDCD7}" destId="{F5C2D027-8BB9-44F3-92A8-651FD4E49986}" srcOrd="1" destOrd="0" presId="urn:microsoft.com/office/officeart/2009/3/layout/HorizontalOrganizationChart"/>
    <dgm:cxn modelId="{4E9314AB-6AF4-4E1E-A539-F99AE6409819}" type="presParOf" srcId="{F5C2D027-8BB9-44F3-92A8-651FD4E49986}" destId="{4A1BBEEE-5F23-44FF-BAFA-505E04AD81F7}" srcOrd="0" destOrd="0" presId="urn:microsoft.com/office/officeart/2009/3/layout/HorizontalOrganizationChart"/>
    <dgm:cxn modelId="{30813491-C6E2-49C8-BF22-DC81EE60C984}" type="presParOf" srcId="{F5C2D027-8BB9-44F3-92A8-651FD4E49986}" destId="{88D947BC-649E-48B6-B2FF-8B524698E152}" srcOrd="1" destOrd="0" presId="urn:microsoft.com/office/officeart/2009/3/layout/HorizontalOrganizationChart"/>
    <dgm:cxn modelId="{73A5610F-7375-44DE-AB32-2F8143AA6362}" type="presParOf" srcId="{88D947BC-649E-48B6-B2FF-8B524698E152}" destId="{54DAE3EF-D49B-48D6-A573-68EED6C6DB67}" srcOrd="0" destOrd="0" presId="urn:microsoft.com/office/officeart/2009/3/layout/HorizontalOrganizationChart"/>
    <dgm:cxn modelId="{D03906AA-0C55-4E04-9EFE-011121D0353F}" type="presParOf" srcId="{54DAE3EF-D49B-48D6-A573-68EED6C6DB67}" destId="{A9EAF33D-683E-4200-AAA7-733FA8EECA53}" srcOrd="0" destOrd="0" presId="urn:microsoft.com/office/officeart/2009/3/layout/HorizontalOrganizationChart"/>
    <dgm:cxn modelId="{F25EB53C-0999-4A0C-892D-E7E95301E77F}" type="presParOf" srcId="{54DAE3EF-D49B-48D6-A573-68EED6C6DB67}" destId="{1A9150CE-E5A1-4575-B279-940F27A68D84}" srcOrd="1" destOrd="0" presId="urn:microsoft.com/office/officeart/2009/3/layout/HorizontalOrganizationChart"/>
    <dgm:cxn modelId="{CA8BBACA-F0E0-47BF-8509-FEAFEFE8452E}" type="presParOf" srcId="{88D947BC-649E-48B6-B2FF-8B524698E152}" destId="{DC70F5B2-7A48-439F-A198-0CD0E87E6C8B}" srcOrd="1" destOrd="0" presId="urn:microsoft.com/office/officeart/2009/3/layout/HorizontalOrganizationChart"/>
    <dgm:cxn modelId="{F284C7C8-BFEF-4C1A-8583-E2E3FF49E15B}" type="presParOf" srcId="{88D947BC-649E-48B6-B2FF-8B524698E152}" destId="{3E2D187A-5440-4C5B-9DDF-9B93F1A60E67}" srcOrd="2" destOrd="0" presId="urn:microsoft.com/office/officeart/2009/3/layout/HorizontalOrganizationChart"/>
    <dgm:cxn modelId="{FAE8E7D5-63EA-4060-940B-1150F2D9A8E7}" type="presParOf" srcId="{F5C2D027-8BB9-44F3-92A8-651FD4E49986}" destId="{26E59BC8-20D0-42D8-97EE-7EAB1E775A5C}" srcOrd="2" destOrd="0" presId="urn:microsoft.com/office/officeart/2009/3/layout/HorizontalOrganizationChart"/>
    <dgm:cxn modelId="{1DA26819-C78C-4710-9DF8-92E0E7C1C171}" type="presParOf" srcId="{F5C2D027-8BB9-44F3-92A8-651FD4E49986}" destId="{2F1E2C2B-9760-4C7B-AC59-25E98DECB9D3}" srcOrd="3" destOrd="0" presId="urn:microsoft.com/office/officeart/2009/3/layout/HorizontalOrganizationChart"/>
    <dgm:cxn modelId="{03482BDA-9A98-4C8A-A412-FCF1FCB4BAEB}" type="presParOf" srcId="{2F1E2C2B-9760-4C7B-AC59-25E98DECB9D3}" destId="{FBF96741-0956-4CBF-A40B-8697470B3AF3}" srcOrd="0" destOrd="0" presId="urn:microsoft.com/office/officeart/2009/3/layout/HorizontalOrganizationChart"/>
    <dgm:cxn modelId="{3CE8C023-29C9-4977-9E57-381E8394B71A}" type="presParOf" srcId="{FBF96741-0956-4CBF-A40B-8697470B3AF3}" destId="{6CF91481-C5A5-4F65-9059-F7D1453048CE}" srcOrd="0" destOrd="0" presId="urn:microsoft.com/office/officeart/2009/3/layout/HorizontalOrganizationChart"/>
    <dgm:cxn modelId="{856B4D9D-5C19-4C67-8607-7AA32389A3A7}" type="presParOf" srcId="{FBF96741-0956-4CBF-A40B-8697470B3AF3}" destId="{66609947-B6FA-42E9-8CB9-1D78A81FF895}" srcOrd="1" destOrd="0" presId="urn:microsoft.com/office/officeart/2009/3/layout/HorizontalOrganizationChart"/>
    <dgm:cxn modelId="{A91A6D40-4952-45C3-8F76-331CADEE33A3}" type="presParOf" srcId="{2F1E2C2B-9760-4C7B-AC59-25E98DECB9D3}" destId="{B87F2DF0-063B-49AB-B16B-5655036DB761}" srcOrd="1" destOrd="0" presId="urn:microsoft.com/office/officeart/2009/3/layout/HorizontalOrganizationChart"/>
    <dgm:cxn modelId="{7DEBBD60-CDB2-4073-AB61-3965CF8DFE6C}" type="presParOf" srcId="{2F1E2C2B-9760-4C7B-AC59-25E98DECB9D3}" destId="{AE62F72F-3632-4BD0-8E35-1B86CD9FA600}" srcOrd="2" destOrd="0" presId="urn:microsoft.com/office/officeart/2009/3/layout/HorizontalOrganizationChart"/>
    <dgm:cxn modelId="{BB4C09DC-4D5A-4483-9FA1-0FC9711037CC}" type="presParOf" srcId="{F5C2D027-8BB9-44F3-92A8-651FD4E49986}" destId="{A918434A-5084-4BD7-87A0-30DE3121A31E}" srcOrd="4" destOrd="0" presId="urn:microsoft.com/office/officeart/2009/3/layout/HorizontalOrganizationChart"/>
    <dgm:cxn modelId="{6E512494-1BE7-4F85-8787-D41847F549FC}" type="presParOf" srcId="{F5C2D027-8BB9-44F3-92A8-651FD4E49986}" destId="{6D2A979F-583D-4ED6-A033-FE09B1CDB518}" srcOrd="5" destOrd="0" presId="urn:microsoft.com/office/officeart/2009/3/layout/HorizontalOrganizationChart"/>
    <dgm:cxn modelId="{127AFB09-2196-469A-B26D-2D24DC4A771D}" type="presParOf" srcId="{6D2A979F-583D-4ED6-A033-FE09B1CDB518}" destId="{67C681A0-0AF7-4F49-AE00-9ABD806E8FED}" srcOrd="0" destOrd="0" presId="urn:microsoft.com/office/officeart/2009/3/layout/HorizontalOrganizationChart"/>
    <dgm:cxn modelId="{B613DCC6-F137-4DA8-95AD-411B42B4E672}" type="presParOf" srcId="{67C681A0-0AF7-4F49-AE00-9ABD806E8FED}" destId="{DAEA60EC-09B2-49B4-9AF5-5B80947E34A5}" srcOrd="0" destOrd="0" presId="urn:microsoft.com/office/officeart/2009/3/layout/HorizontalOrganizationChart"/>
    <dgm:cxn modelId="{90B3EFF0-80C0-448A-9625-025D912F2CDA}" type="presParOf" srcId="{67C681A0-0AF7-4F49-AE00-9ABD806E8FED}" destId="{56D55596-D4D0-4D2F-B9AF-3D7032A549A6}" srcOrd="1" destOrd="0" presId="urn:microsoft.com/office/officeart/2009/3/layout/HorizontalOrganizationChart"/>
    <dgm:cxn modelId="{A000D80F-D1E9-437B-B3B6-C29414C6C4F4}" type="presParOf" srcId="{6D2A979F-583D-4ED6-A033-FE09B1CDB518}" destId="{2C68B4C4-029E-43FB-9172-7614DA31582C}" srcOrd="1" destOrd="0" presId="urn:microsoft.com/office/officeart/2009/3/layout/HorizontalOrganizationChart"/>
    <dgm:cxn modelId="{EB27F993-8198-43A1-ADFC-161145D010FC}" type="presParOf" srcId="{6D2A979F-583D-4ED6-A033-FE09B1CDB518}" destId="{64D6893C-33C4-458E-9C9B-58BE1C255744}" srcOrd="2" destOrd="0" presId="urn:microsoft.com/office/officeart/2009/3/layout/HorizontalOrganizationChart"/>
    <dgm:cxn modelId="{6D34ADD7-C287-4B42-AD0C-14567D0B584C}" type="presParOf" srcId="{F5C2D027-8BB9-44F3-92A8-651FD4E49986}" destId="{A3FA1FA1-CC37-4927-A368-85C04983E103}" srcOrd="6" destOrd="0" presId="urn:microsoft.com/office/officeart/2009/3/layout/HorizontalOrganizationChart"/>
    <dgm:cxn modelId="{CDB0A5B1-B93F-47BE-8327-FBA7FF86EDDC}" type="presParOf" srcId="{F5C2D027-8BB9-44F3-92A8-651FD4E49986}" destId="{C4FE373D-4BBF-41BF-ADB1-99F0AA3BFB87}" srcOrd="7" destOrd="0" presId="urn:microsoft.com/office/officeart/2009/3/layout/HorizontalOrganizationChart"/>
    <dgm:cxn modelId="{454B26C8-002C-4B80-AC94-BB07855092C5}" type="presParOf" srcId="{C4FE373D-4BBF-41BF-ADB1-99F0AA3BFB87}" destId="{24DA04F2-F06F-4F8A-9747-3942A3F8C1CD}" srcOrd="0" destOrd="0" presId="urn:microsoft.com/office/officeart/2009/3/layout/HorizontalOrganizationChart"/>
    <dgm:cxn modelId="{87A10608-AA6A-463A-BA3A-ED9325C3FEA0}" type="presParOf" srcId="{24DA04F2-F06F-4F8A-9747-3942A3F8C1CD}" destId="{7B687F97-EB1E-4126-AEDD-DE15ACB3E663}" srcOrd="0" destOrd="0" presId="urn:microsoft.com/office/officeart/2009/3/layout/HorizontalOrganizationChart"/>
    <dgm:cxn modelId="{D64CEA36-43DD-444C-BFA7-BCCF1FB335FB}" type="presParOf" srcId="{24DA04F2-F06F-4F8A-9747-3942A3F8C1CD}" destId="{53A6B864-F2E4-4FF4-A774-8107221A69A4}" srcOrd="1" destOrd="0" presId="urn:microsoft.com/office/officeart/2009/3/layout/HorizontalOrganizationChart"/>
    <dgm:cxn modelId="{85C41F3B-E9F7-4E1A-BE55-BA6CA8C30A19}" type="presParOf" srcId="{C4FE373D-4BBF-41BF-ADB1-99F0AA3BFB87}" destId="{F6BC0C20-3A4F-41D0-8EDB-9B2C96A2F64C}" srcOrd="1" destOrd="0" presId="urn:microsoft.com/office/officeart/2009/3/layout/HorizontalOrganizationChart"/>
    <dgm:cxn modelId="{CABD3812-C1B1-4BB3-918D-E4858E645AE3}" type="presParOf" srcId="{C4FE373D-4BBF-41BF-ADB1-99F0AA3BFB87}" destId="{FCF62083-71E5-4FCB-9EFD-27E1EB1E0339}" srcOrd="2" destOrd="0" presId="urn:microsoft.com/office/officeart/2009/3/layout/HorizontalOrganizationChart"/>
    <dgm:cxn modelId="{A7DE31FF-FD30-4BE0-93A8-D2D3FD08C7CE}" type="presParOf" srcId="{F5C2D027-8BB9-44F3-92A8-651FD4E49986}" destId="{E7993E20-8E3E-4EFB-8D57-C4BF58F1F298}" srcOrd="8" destOrd="0" presId="urn:microsoft.com/office/officeart/2009/3/layout/HorizontalOrganizationChart"/>
    <dgm:cxn modelId="{AB030640-55C7-4201-B834-741BE2590FA5}" type="presParOf" srcId="{F5C2D027-8BB9-44F3-92A8-651FD4E49986}" destId="{9FE686AB-13A6-4A6C-B661-09C52CF0E90D}" srcOrd="9" destOrd="0" presId="urn:microsoft.com/office/officeart/2009/3/layout/HorizontalOrganizationChart"/>
    <dgm:cxn modelId="{9419FF62-C878-4AC6-9AEE-D4D24DBA8836}" type="presParOf" srcId="{9FE686AB-13A6-4A6C-B661-09C52CF0E90D}" destId="{BAAA46FB-C94C-45AA-9384-4AD894E61EEC}" srcOrd="0" destOrd="0" presId="urn:microsoft.com/office/officeart/2009/3/layout/HorizontalOrganizationChart"/>
    <dgm:cxn modelId="{6CC5318C-D313-4EBB-B520-66EAC79349B6}" type="presParOf" srcId="{BAAA46FB-C94C-45AA-9384-4AD894E61EEC}" destId="{FE6DD7E7-0F5C-43A9-9AFE-4DEFA5C1D7FC}" srcOrd="0" destOrd="0" presId="urn:microsoft.com/office/officeart/2009/3/layout/HorizontalOrganizationChart"/>
    <dgm:cxn modelId="{BE5D1B65-1E93-4365-B9DB-B71D3AC244F0}" type="presParOf" srcId="{BAAA46FB-C94C-45AA-9384-4AD894E61EEC}" destId="{97F5EC5D-3590-4D92-988B-C8D99423CDDD}" srcOrd="1" destOrd="0" presId="urn:microsoft.com/office/officeart/2009/3/layout/HorizontalOrganizationChart"/>
    <dgm:cxn modelId="{765D1B20-4A24-45DC-8E0B-5ACEC9B3C072}" type="presParOf" srcId="{9FE686AB-13A6-4A6C-B661-09C52CF0E90D}" destId="{0D5D6B24-9FC9-40D1-9875-C93B5FB3850E}" srcOrd="1" destOrd="0" presId="urn:microsoft.com/office/officeart/2009/3/layout/HorizontalOrganizationChart"/>
    <dgm:cxn modelId="{97FDE7BC-1E44-43A0-B409-E68A7C68B8E3}" type="presParOf" srcId="{9FE686AB-13A6-4A6C-B661-09C52CF0E90D}" destId="{3B4CC647-0E48-48C0-B20F-ECB2645767F3}" srcOrd="2" destOrd="0" presId="urn:microsoft.com/office/officeart/2009/3/layout/HorizontalOrganizationChart"/>
    <dgm:cxn modelId="{5C0BDB59-0EA5-46CF-A5F8-88D9DB097C2F}" type="presParOf" srcId="{17CA2B0A-9CB6-44BD-A292-AF3FA06EDCD7}" destId="{D9EA4F92-BDA8-46C7-A12E-9E388261B0E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C44E-DBF8-490C-987A-CC0173C49802}">
      <dsp:nvSpPr>
        <dsp:cNvPr id="0" name=""/>
        <dsp:cNvSpPr/>
      </dsp:nvSpPr>
      <dsp:spPr>
        <a:xfrm>
          <a:off x="2066889" y="0"/>
          <a:ext cx="6624320" cy="4140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B86E7-B80F-4B41-934B-C49263FA5EE1}">
      <dsp:nvSpPr>
        <dsp:cNvPr id="0" name=""/>
        <dsp:cNvSpPr/>
      </dsp:nvSpPr>
      <dsp:spPr>
        <a:xfrm>
          <a:off x="2905197" y="2857566"/>
          <a:ext cx="172232" cy="1722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F2BB0-C8E0-403D-A52A-5B083C5DDC25}">
      <dsp:nvSpPr>
        <dsp:cNvPr id="0" name=""/>
        <dsp:cNvSpPr/>
      </dsp:nvSpPr>
      <dsp:spPr>
        <a:xfrm>
          <a:off x="2991313" y="2943682"/>
          <a:ext cx="1543466" cy="1196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62" tIns="0" rIns="0" bIns="0" numCol="1" spcCol="1270" anchor="t" anchorCtr="0">
          <a:noAutofit/>
        </a:bodyPr>
        <a:lstStyle/>
        <a:p>
          <a:pPr lvl="0" algn="l" defTabSz="844550" rtl="0">
            <a:lnSpc>
              <a:spcPct val="90000"/>
            </a:lnSpc>
            <a:spcBef>
              <a:spcPct val="0"/>
            </a:spcBef>
            <a:spcAft>
              <a:spcPct val="35000"/>
            </a:spcAft>
          </a:pPr>
          <a:r>
            <a:rPr lang="cs-CZ" sz="1900" kern="1200" dirty="0"/>
            <a:t>(Prostý) Elektronický podpis</a:t>
          </a:r>
        </a:p>
        <a:p>
          <a:pPr lvl="0" algn="l" defTabSz="844550" rtl="0">
            <a:lnSpc>
              <a:spcPct val="90000"/>
            </a:lnSpc>
            <a:spcBef>
              <a:spcPct val="0"/>
            </a:spcBef>
            <a:spcAft>
              <a:spcPct val="35000"/>
            </a:spcAft>
          </a:pPr>
          <a:r>
            <a:rPr lang="cs-CZ" sz="1400" kern="1200" dirty="0"/>
            <a:t>Čl. 3/10</a:t>
          </a:r>
        </a:p>
      </dsp:txBody>
      <dsp:txXfrm>
        <a:off x="2991313" y="2943682"/>
        <a:ext cx="1543466" cy="1196517"/>
      </dsp:txXfrm>
    </dsp:sp>
    <dsp:sp modelId="{6EDB1514-79DD-47A6-811F-7B3399EF2A2F}">
      <dsp:nvSpPr>
        <dsp:cNvPr id="0" name=""/>
        <dsp:cNvSpPr/>
      </dsp:nvSpPr>
      <dsp:spPr>
        <a:xfrm>
          <a:off x="4425479" y="1732259"/>
          <a:ext cx="311343" cy="311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F095A-BA58-4292-829B-25400A086083}">
      <dsp:nvSpPr>
        <dsp:cNvPr id="0" name=""/>
        <dsp:cNvSpPr/>
      </dsp:nvSpPr>
      <dsp:spPr>
        <a:xfrm>
          <a:off x="4581150" y="1887931"/>
          <a:ext cx="1589836" cy="2252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74" tIns="0" rIns="0" bIns="0" numCol="1" spcCol="1270" anchor="t" anchorCtr="0">
          <a:noAutofit/>
        </a:bodyPr>
        <a:lstStyle/>
        <a:p>
          <a:pPr lvl="0" algn="l" defTabSz="800100" rtl="0">
            <a:lnSpc>
              <a:spcPct val="90000"/>
            </a:lnSpc>
            <a:spcBef>
              <a:spcPct val="0"/>
            </a:spcBef>
            <a:spcAft>
              <a:spcPct val="35000"/>
            </a:spcAft>
          </a:pPr>
          <a:r>
            <a:rPr lang="cs-CZ" sz="1800" kern="1200" dirty="0"/>
            <a:t>Zaručený elektronický podpis</a:t>
          </a:r>
        </a:p>
        <a:p>
          <a:pPr marL="114300" lvl="1" indent="-114300" algn="l" defTabSz="622300" rtl="0">
            <a:lnSpc>
              <a:spcPct val="90000"/>
            </a:lnSpc>
            <a:spcBef>
              <a:spcPct val="0"/>
            </a:spcBef>
            <a:spcAft>
              <a:spcPct val="15000"/>
            </a:spcAft>
            <a:buChar char="••"/>
          </a:pPr>
          <a:r>
            <a:rPr lang="cs-CZ" sz="1400" kern="1200" dirty="0"/>
            <a:t>Čl. 3/11</a:t>
          </a:r>
        </a:p>
        <a:p>
          <a:pPr marL="114300" lvl="1" indent="-114300" algn="l" defTabSz="622300" rtl="0">
            <a:lnSpc>
              <a:spcPct val="90000"/>
            </a:lnSpc>
            <a:spcBef>
              <a:spcPct val="0"/>
            </a:spcBef>
            <a:spcAft>
              <a:spcPct val="15000"/>
            </a:spcAft>
            <a:buChar char="••"/>
          </a:pPr>
          <a:r>
            <a:rPr lang="cs-CZ" sz="1400" i="1" kern="1200" dirty="0"/>
            <a:t>„něco mezi“</a:t>
          </a:r>
        </a:p>
      </dsp:txBody>
      <dsp:txXfrm>
        <a:off x="4581150" y="1887931"/>
        <a:ext cx="1589836" cy="2252268"/>
      </dsp:txXfrm>
    </dsp:sp>
    <dsp:sp modelId="{68401B00-9415-4FE8-B4C5-75507EBFF1E3}">
      <dsp:nvSpPr>
        <dsp:cNvPr id="0" name=""/>
        <dsp:cNvSpPr/>
      </dsp:nvSpPr>
      <dsp:spPr>
        <a:xfrm>
          <a:off x="6253791" y="1047470"/>
          <a:ext cx="430580" cy="430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B4A66-3D27-40C8-84DD-D15210214297}">
      <dsp:nvSpPr>
        <dsp:cNvPr id="0" name=""/>
        <dsp:cNvSpPr/>
      </dsp:nvSpPr>
      <dsp:spPr>
        <a:xfrm>
          <a:off x="6469081" y="1262760"/>
          <a:ext cx="1589836" cy="287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56" tIns="0" rIns="0" bIns="0" numCol="1" spcCol="1270" anchor="t" anchorCtr="0">
          <a:noAutofit/>
        </a:bodyPr>
        <a:lstStyle/>
        <a:p>
          <a:pPr lvl="0" algn="l" defTabSz="800100" rtl="0">
            <a:lnSpc>
              <a:spcPct val="90000"/>
            </a:lnSpc>
            <a:spcBef>
              <a:spcPct val="0"/>
            </a:spcBef>
            <a:spcAft>
              <a:spcPct val="35000"/>
            </a:spcAft>
          </a:pPr>
          <a:r>
            <a:rPr lang="cs-CZ" sz="1800" kern="1200" dirty="0"/>
            <a:t>Kvalifikovaný elektronický podpis</a:t>
          </a:r>
        </a:p>
        <a:p>
          <a:pPr marL="114300" lvl="1" indent="-114300" algn="l" defTabSz="622300" rtl="0">
            <a:lnSpc>
              <a:spcPct val="90000"/>
            </a:lnSpc>
            <a:spcBef>
              <a:spcPct val="0"/>
            </a:spcBef>
            <a:spcAft>
              <a:spcPct val="15000"/>
            </a:spcAft>
            <a:buChar char="••"/>
          </a:pPr>
          <a:r>
            <a:rPr lang="cs-CZ" sz="1400" kern="1200" dirty="0"/>
            <a:t>Podpis vytvořen kvalifikovaným prostředkem na základě kvalifikovaného certifikátu</a:t>
          </a:r>
        </a:p>
        <a:p>
          <a:pPr marL="114300" lvl="1" indent="-114300" algn="l" defTabSz="622300" rtl="0">
            <a:lnSpc>
              <a:spcPct val="90000"/>
            </a:lnSpc>
            <a:spcBef>
              <a:spcPct val="0"/>
            </a:spcBef>
            <a:spcAft>
              <a:spcPct val="15000"/>
            </a:spcAft>
            <a:buChar char="••"/>
          </a:pPr>
          <a:r>
            <a:rPr lang="cs-CZ" sz="1400" kern="1200" dirty="0"/>
            <a:t>Čl. 3/12</a:t>
          </a:r>
        </a:p>
      </dsp:txBody>
      <dsp:txXfrm>
        <a:off x="6469081" y="1262760"/>
        <a:ext cx="1589836" cy="2877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59BC8-20D0-42D8-97EE-7EAB1E775A5C}">
      <dsp:nvSpPr>
        <dsp:cNvPr id="0" name=""/>
        <dsp:cNvSpPr/>
      </dsp:nvSpPr>
      <dsp:spPr>
        <a:xfrm>
          <a:off x="4887812" y="2070100"/>
          <a:ext cx="976512" cy="1049750"/>
        </a:xfrm>
        <a:custGeom>
          <a:avLst/>
          <a:gdLst/>
          <a:ahLst/>
          <a:cxnLst/>
          <a:rect l="0" t="0" r="0" b="0"/>
          <a:pathLst>
            <a:path>
              <a:moveTo>
                <a:pt x="0" y="0"/>
              </a:moveTo>
              <a:lnTo>
                <a:pt x="488256" y="0"/>
              </a:lnTo>
              <a:lnTo>
                <a:pt x="488256" y="1049750"/>
              </a:lnTo>
              <a:lnTo>
                <a:pt x="976512" y="1049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BBEEE-5F23-44FF-BAFA-505E04AD81F7}">
      <dsp:nvSpPr>
        <dsp:cNvPr id="0" name=""/>
        <dsp:cNvSpPr/>
      </dsp:nvSpPr>
      <dsp:spPr>
        <a:xfrm>
          <a:off x="4887812" y="1020349"/>
          <a:ext cx="976512" cy="1049750"/>
        </a:xfrm>
        <a:custGeom>
          <a:avLst/>
          <a:gdLst/>
          <a:ahLst/>
          <a:cxnLst/>
          <a:rect l="0" t="0" r="0" b="0"/>
          <a:pathLst>
            <a:path>
              <a:moveTo>
                <a:pt x="0" y="1049750"/>
              </a:moveTo>
              <a:lnTo>
                <a:pt x="488256" y="1049750"/>
              </a:lnTo>
              <a:lnTo>
                <a:pt x="488256" y="0"/>
              </a:lnTo>
              <a:lnTo>
                <a:pt x="97651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35619-2864-4164-BDB9-A5D401152C92}">
      <dsp:nvSpPr>
        <dsp:cNvPr id="0" name=""/>
        <dsp:cNvSpPr/>
      </dsp:nvSpPr>
      <dsp:spPr>
        <a:xfrm>
          <a:off x="5250" y="1325509"/>
          <a:ext cx="4882562" cy="14891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lang="cs-CZ" sz="5000" kern="1200" dirty="0"/>
            <a:t>Fyzická osoba</a:t>
          </a:r>
        </a:p>
      </dsp:txBody>
      <dsp:txXfrm>
        <a:off x="5250" y="1325509"/>
        <a:ext cx="4882562" cy="1489181"/>
      </dsp:txXfrm>
    </dsp:sp>
    <dsp:sp modelId="{A9EAF33D-683E-4200-AAA7-733FA8EECA53}">
      <dsp:nvSpPr>
        <dsp:cNvPr id="0" name=""/>
        <dsp:cNvSpPr/>
      </dsp:nvSpPr>
      <dsp:spPr>
        <a:xfrm>
          <a:off x="5864325" y="275758"/>
          <a:ext cx="4882562" cy="14891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lang="cs-CZ" sz="5000" kern="1200" dirty="0"/>
            <a:t>Datová schránka FO §3</a:t>
          </a:r>
        </a:p>
      </dsp:txBody>
      <dsp:txXfrm>
        <a:off x="5864325" y="275758"/>
        <a:ext cx="4882562" cy="1489181"/>
      </dsp:txXfrm>
    </dsp:sp>
    <dsp:sp modelId="{6CF91481-C5A5-4F65-9059-F7D1453048CE}">
      <dsp:nvSpPr>
        <dsp:cNvPr id="0" name=""/>
        <dsp:cNvSpPr/>
      </dsp:nvSpPr>
      <dsp:spPr>
        <a:xfrm>
          <a:off x="5864325" y="2375260"/>
          <a:ext cx="4882562" cy="14891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lang="cs-CZ" sz="5000" kern="1200" dirty="0"/>
            <a:t>Datová schránka PFO §4</a:t>
          </a:r>
        </a:p>
      </dsp:txBody>
      <dsp:txXfrm>
        <a:off x="5864325" y="2375260"/>
        <a:ext cx="4882562" cy="1489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3E20-8E3E-4EFB-8D57-C4BF58F1F298}">
      <dsp:nvSpPr>
        <dsp:cNvPr id="0" name=""/>
        <dsp:cNvSpPr/>
      </dsp:nvSpPr>
      <dsp:spPr>
        <a:xfrm>
          <a:off x="3890301" y="2296035"/>
          <a:ext cx="447768" cy="1887068"/>
        </a:xfrm>
        <a:custGeom>
          <a:avLst/>
          <a:gdLst/>
          <a:ahLst/>
          <a:cxnLst/>
          <a:rect l="0" t="0" r="0" b="0"/>
          <a:pathLst>
            <a:path>
              <a:moveTo>
                <a:pt x="0" y="0"/>
              </a:moveTo>
              <a:lnTo>
                <a:pt x="224498" y="0"/>
              </a:lnTo>
              <a:lnTo>
                <a:pt x="224498" y="1887068"/>
              </a:lnTo>
              <a:lnTo>
                <a:pt x="447768" y="1887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A1FA1-CC37-4927-A368-85C04983E103}">
      <dsp:nvSpPr>
        <dsp:cNvPr id="0" name=""/>
        <dsp:cNvSpPr/>
      </dsp:nvSpPr>
      <dsp:spPr>
        <a:xfrm>
          <a:off x="3890301" y="2296035"/>
          <a:ext cx="447768" cy="927006"/>
        </a:xfrm>
        <a:custGeom>
          <a:avLst/>
          <a:gdLst/>
          <a:ahLst/>
          <a:cxnLst/>
          <a:rect l="0" t="0" r="0" b="0"/>
          <a:pathLst>
            <a:path>
              <a:moveTo>
                <a:pt x="0" y="0"/>
              </a:moveTo>
              <a:lnTo>
                <a:pt x="224498" y="0"/>
              </a:lnTo>
              <a:lnTo>
                <a:pt x="224498" y="927006"/>
              </a:lnTo>
              <a:lnTo>
                <a:pt x="447768" y="9270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8434A-5084-4BD7-87A0-30DE3121A31E}">
      <dsp:nvSpPr>
        <dsp:cNvPr id="0" name=""/>
        <dsp:cNvSpPr/>
      </dsp:nvSpPr>
      <dsp:spPr>
        <a:xfrm>
          <a:off x="3890301" y="2217261"/>
          <a:ext cx="447768" cy="91440"/>
        </a:xfrm>
        <a:custGeom>
          <a:avLst/>
          <a:gdLst/>
          <a:ahLst/>
          <a:cxnLst/>
          <a:rect l="0" t="0" r="0" b="0"/>
          <a:pathLst>
            <a:path>
              <a:moveTo>
                <a:pt x="0" y="78774"/>
              </a:moveTo>
              <a:lnTo>
                <a:pt x="224498" y="78774"/>
              </a:lnTo>
              <a:lnTo>
                <a:pt x="224498" y="45720"/>
              </a:lnTo>
              <a:lnTo>
                <a:pt x="44776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59BC8-20D0-42D8-97EE-7EAB1E775A5C}">
      <dsp:nvSpPr>
        <dsp:cNvPr id="0" name=""/>
        <dsp:cNvSpPr/>
      </dsp:nvSpPr>
      <dsp:spPr>
        <a:xfrm>
          <a:off x="3890301" y="1302920"/>
          <a:ext cx="447768" cy="993115"/>
        </a:xfrm>
        <a:custGeom>
          <a:avLst/>
          <a:gdLst/>
          <a:ahLst/>
          <a:cxnLst/>
          <a:rect l="0" t="0" r="0" b="0"/>
          <a:pathLst>
            <a:path>
              <a:moveTo>
                <a:pt x="0" y="993115"/>
              </a:moveTo>
              <a:lnTo>
                <a:pt x="224498" y="993115"/>
              </a:lnTo>
              <a:lnTo>
                <a:pt x="224498" y="0"/>
              </a:lnTo>
              <a:lnTo>
                <a:pt x="4477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BBEEE-5F23-44FF-BAFA-505E04AD81F7}">
      <dsp:nvSpPr>
        <dsp:cNvPr id="0" name=""/>
        <dsp:cNvSpPr/>
      </dsp:nvSpPr>
      <dsp:spPr>
        <a:xfrm>
          <a:off x="3890301" y="342858"/>
          <a:ext cx="447768" cy="1953177"/>
        </a:xfrm>
        <a:custGeom>
          <a:avLst/>
          <a:gdLst/>
          <a:ahLst/>
          <a:cxnLst/>
          <a:rect l="0" t="0" r="0" b="0"/>
          <a:pathLst>
            <a:path>
              <a:moveTo>
                <a:pt x="0" y="1953177"/>
              </a:moveTo>
              <a:lnTo>
                <a:pt x="224498" y="1953177"/>
              </a:lnTo>
              <a:lnTo>
                <a:pt x="224498" y="0"/>
              </a:lnTo>
              <a:lnTo>
                <a:pt x="4477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35619-2864-4164-BDB9-A5D401152C92}">
      <dsp:nvSpPr>
        <dsp:cNvPr id="0" name=""/>
        <dsp:cNvSpPr/>
      </dsp:nvSpPr>
      <dsp:spPr>
        <a:xfrm>
          <a:off x="1657600" y="1955549"/>
          <a:ext cx="2232700" cy="680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a:t>Fyzická osoba</a:t>
          </a:r>
        </a:p>
      </dsp:txBody>
      <dsp:txXfrm>
        <a:off x="1657600" y="1955549"/>
        <a:ext cx="2232700" cy="680973"/>
      </dsp:txXfrm>
    </dsp:sp>
    <dsp:sp modelId="{A9EAF33D-683E-4200-AAA7-733FA8EECA53}">
      <dsp:nvSpPr>
        <dsp:cNvPr id="0" name=""/>
        <dsp:cNvSpPr/>
      </dsp:nvSpPr>
      <dsp:spPr>
        <a:xfrm>
          <a:off x="4338070" y="2371"/>
          <a:ext cx="2232700" cy="680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a:t>Datová schránka FO §3</a:t>
          </a:r>
        </a:p>
      </dsp:txBody>
      <dsp:txXfrm>
        <a:off x="4338070" y="2371"/>
        <a:ext cx="2232700" cy="680973"/>
      </dsp:txXfrm>
    </dsp:sp>
    <dsp:sp modelId="{6CF91481-C5A5-4F65-9059-F7D1453048CE}">
      <dsp:nvSpPr>
        <dsp:cNvPr id="0" name=""/>
        <dsp:cNvSpPr/>
      </dsp:nvSpPr>
      <dsp:spPr>
        <a:xfrm>
          <a:off x="4338070" y="962433"/>
          <a:ext cx="2232700" cy="680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a:t>Datová schránka PFO §4</a:t>
          </a:r>
        </a:p>
      </dsp:txBody>
      <dsp:txXfrm>
        <a:off x="4338070" y="962433"/>
        <a:ext cx="2232700" cy="680973"/>
      </dsp:txXfrm>
    </dsp:sp>
    <dsp:sp modelId="{DAEA60EC-09B2-49B4-9AF5-5B80947E34A5}">
      <dsp:nvSpPr>
        <dsp:cNvPr id="0" name=""/>
        <dsp:cNvSpPr/>
      </dsp:nvSpPr>
      <dsp:spPr>
        <a:xfrm>
          <a:off x="4338070" y="1922494"/>
          <a:ext cx="2232700" cy="680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a:t>Datová schránka Insolvenčního správce §4/3</a:t>
          </a:r>
        </a:p>
      </dsp:txBody>
      <dsp:txXfrm>
        <a:off x="4338070" y="1922494"/>
        <a:ext cx="2232700" cy="680973"/>
      </dsp:txXfrm>
    </dsp:sp>
    <dsp:sp modelId="{7B687F97-EB1E-4126-AEDD-DE15ACB3E663}">
      <dsp:nvSpPr>
        <dsp:cNvPr id="0" name=""/>
        <dsp:cNvSpPr/>
      </dsp:nvSpPr>
      <dsp:spPr>
        <a:xfrm>
          <a:off x="4338070" y="2882556"/>
          <a:ext cx="2232700" cy="680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a:t>Datová schránka Daňového poradce §4/3</a:t>
          </a:r>
        </a:p>
      </dsp:txBody>
      <dsp:txXfrm>
        <a:off x="4338070" y="2882556"/>
        <a:ext cx="2232700" cy="680973"/>
      </dsp:txXfrm>
    </dsp:sp>
    <dsp:sp modelId="{FE6DD7E7-0F5C-43A9-9AFE-4DEFA5C1D7FC}">
      <dsp:nvSpPr>
        <dsp:cNvPr id="0" name=""/>
        <dsp:cNvSpPr/>
      </dsp:nvSpPr>
      <dsp:spPr>
        <a:xfrm>
          <a:off x="4338070" y="3842617"/>
          <a:ext cx="2232700" cy="680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a:t>Datová schránka advokáta §4/3</a:t>
          </a:r>
        </a:p>
      </dsp:txBody>
      <dsp:txXfrm>
        <a:off x="4338070" y="3842617"/>
        <a:ext cx="2232700" cy="68097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CA5D3BF3-D352-46FC-8343-31F56E6730EA}" type="slidenum">
              <a:rPr lang="en-GB" smtClean="0"/>
              <a:pPr/>
              <a:t>45</a:t>
            </a:fld>
            <a:endParaRPr lang="en-GB"/>
          </a:p>
        </p:txBody>
      </p:sp>
    </p:spTree>
    <p:extLst>
      <p:ext uri="{BB962C8B-B14F-4D97-AF65-F5344CB8AC3E}">
        <p14:creationId xmlns:p14="http://schemas.microsoft.com/office/powerpoint/2010/main" val="247365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83642FE-A17F-418B-BDE6-55891AAC6188}" type="slidenum">
              <a:rPr lang="cs-CZ" smtClean="0"/>
              <a:pPr/>
              <a:t>50</a:t>
            </a:fld>
            <a:endParaRPr lang="cs-CZ"/>
          </a:p>
        </p:txBody>
      </p:sp>
    </p:spTree>
    <p:extLst>
      <p:ext uri="{BB962C8B-B14F-4D97-AF65-F5344CB8AC3E}">
        <p14:creationId xmlns:p14="http://schemas.microsoft.com/office/powerpoint/2010/main" val="276736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aseline="0" dirty="0"/>
              <a:t>Veřejnoprávní podepisující = stát, územní samosprávní celek, PO zřízená/založená státem, územním samosprávním celkem + osoba při vykonávání své působnosti</a:t>
            </a:r>
          </a:p>
        </p:txBody>
      </p:sp>
      <p:sp>
        <p:nvSpPr>
          <p:cNvPr id="4" name="Zástupný symbol pro číslo snímku 3"/>
          <p:cNvSpPr>
            <a:spLocks noGrp="1"/>
          </p:cNvSpPr>
          <p:nvPr>
            <p:ph type="sldNum" sz="quarter" idx="10"/>
          </p:nvPr>
        </p:nvSpPr>
        <p:spPr/>
        <p:txBody>
          <a:bodyPr/>
          <a:lstStyle/>
          <a:p>
            <a:pPr lvl="0"/>
            <a:fld id="{1EA8B59A-0738-4926-B6B7-753F2BA14147}" type="slidenum">
              <a:rPr lang="cs-CZ" smtClean="0"/>
              <a:pPr lvl="0"/>
              <a:t>75</a:t>
            </a:fld>
            <a:endParaRPr lang="cs-CZ" dirty="0"/>
          </a:p>
        </p:txBody>
      </p:sp>
    </p:spTree>
    <p:extLst>
      <p:ext uri="{BB962C8B-B14F-4D97-AF65-F5344CB8AC3E}">
        <p14:creationId xmlns:p14="http://schemas.microsoft.com/office/powerpoint/2010/main" val="3362623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cs-CZ"/>
              <a:t>Klepnutím lze upravit styl předlohy nadpisů.</a:t>
            </a:r>
            <a:endParaRPr/>
          </a:p>
        </p:txBody>
      </p:sp>
      <p:sp>
        <p:nvSpPr>
          <p:cNvPr id="3" name="Rectangle 2"/>
          <p:cNvSpPr>
            <a:spLocks noGrp="1"/>
          </p:cNvSpPr>
          <p:nvPr>
            <p:ph type="dt" sz="half" idx="10"/>
          </p:nvPr>
        </p:nvSpPr>
        <p:spPr/>
        <p:txBody>
          <a:bodyPr/>
          <a:lstStyle/>
          <a:p>
            <a:endParaRPr kumimoji="0" lang="cs-CZ"/>
          </a:p>
        </p:txBody>
      </p:sp>
      <p:sp>
        <p:nvSpPr>
          <p:cNvPr id="4" name="Rectangle 3"/>
          <p:cNvSpPr>
            <a:spLocks noGrp="1"/>
          </p:cNvSpPr>
          <p:nvPr>
            <p:ph type="ftr" sz="quarter" idx="11"/>
          </p:nvPr>
        </p:nvSpPr>
        <p:spPr/>
        <p:txBody>
          <a:bodyPr/>
          <a:lstStyle/>
          <a:p>
            <a:r>
              <a:rPr kumimoji="0" lang="cs-CZ" smtClean="0"/>
              <a:t>Definujte zápatí - název prezentace / pracoviště</a:t>
            </a:r>
            <a:endParaRPr kumimoji="0" lang="cs-CZ"/>
          </a:p>
        </p:txBody>
      </p:sp>
      <p:sp>
        <p:nvSpPr>
          <p:cNvPr id="5" name="Rectangle 4"/>
          <p:cNvSpPr>
            <a:spLocks noGrp="1"/>
          </p:cNvSpPr>
          <p:nvPr>
            <p:ph type="sldNum" sz="quarter" idx="12"/>
          </p:nvPr>
        </p:nvSpPr>
        <p:spPr/>
        <p:txBody>
          <a:bodyPr/>
          <a:lstStyle/>
          <a:p>
            <a:pPr algn="ctr"/>
            <a:fld id="{8F82E0A0-C266-4798-8C8F-B9F91E9DA37E}" type="slidenum">
              <a:rPr kumimoji="0" lang="cs-CZ" sz="1700" b="1">
                <a:solidFill>
                  <a:srgbClr val="FFFFFF"/>
                </a:solidFill>
              </a:rPr>
              <a:pPr algn="ctr"/>
              <a:t>‹#›</a:t>
            </a:fld>
            <a:endParaRPr kumimoji="0" lang="cs-CZ" dirty="0"/>
          </a:p>
        </p:txBody>
      </p:sp>
      <p:sp>
        <p:nvSpPr>
          <p:cNvPr id="7" name="Rectangle 6"/>
          <p:cNvSpPr>
            <a:spLocks noGrp="1"/>
          </p:cNvSpPr>
          <p:nvPr>
            <p:ph sz="quarter" idx="13"/>
          </p:nvPr>
        </p:nvSpPr>
        <p:spPr>
          <a:xfrm>
            <a:off x="812800" y="1803400"/>
            <a:ext cx="10871200" cy="43688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Tree>
    <p:extLst>
      <p:ext uri="{BB962C8B-B14F-4D97-AF65-F5344CB8AC3E}">
        <p14:creationId xmlns:p14="http://schemas.microsoft.com/office/powerpoint/2010/main" val="292387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cs-CZ"/>
              <a:t>Kliknutím lze upravit styl.</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7" name="Date Placeholder 6"/>
          <p:cNvSpPr>
            <a:spLocks noGrp="1"/>
          </p:cNvSpPr>
          <p:nvPr>
            <p:ph type="dt" sz="half" idx="10"/>
          </p:nvPr>
        </p:nvSpPr>
        <p:spPr/>
        <p:txBody>
          <a:bodyPr/>
          <a:lstStyle/>
          <a:p>
            <a:endParaRPr lang="cs-CZ"/>
          </a:p>
        </p:txBody>
      </p:sp>
      <p:sp>
        <p:nvSpPr>
          <p:cNvPr id="8" name="Slide Number Placeholder 7"/>
          <p:cNvSpPr>
            <a:spLocks noGrp="1"/>
          </p:cNvSpPr>
          <p:nvPr>
            <p:ph type="sldNum" sz="quarter" idx="11"/>
          </p:nvPr>
        </p:nvSpPr>
        <p:spPr/>
        <p:txBody>
          <a:bodyPr/>
          <a:lstStyle/>
          <a:p>
            <a:fld id="{5705EB7B-411B-4A11-985E-C8AADE27BCAB}" type="slidenum">
              <a:rPr lang="cs-CZ" smtClean="0"/>
              <a:pPr/>
              <a:t>‹#›</a:t>
            </a:fld>
            <a:endParaRPr lang="cs-CZ"/>
          </a:p>
        </p:txBody>
      </p:sp>
      <p:sp>
        <p:nvSpPr>
          <p:cNvPr id="9" name="Footer Placeholder 8"/>
          <p:cNvSpPr>
            <a:spLocks noGrp="1"/>
          </p:cNvSpPr>
          <p:nvPr>
            <p:ph type="ftr" sz="quarter" idx="12"/>
          </p:nvPr>
        </p:nvSpPr>
        <p:spPr/>
        <p:txBody>
          <a:bodyPr/>
          <a:lstStyle/>
          <a:p>
            <a:r>
              <a:rPr lang="cs-CZ" smtClean="0"/>
              <a:t>Definujte zápatí - název prezentace / pracoviště</a:t>
            </a:r>
            <a:endParaRPr lang="cs-CZ"/>
          </a:p>
        </p:txBody>
      </p:sp>
    </p:spTree>
    <p:extLst>
      <p:ext uri="{BB962C8B-B14F-4D97-AF65-F5344CB8AC3E}">
        <p14:creationId xmlns:p14="http://schemas.microsoft.com/office/powerpoint/2010/main" val="134955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5" r:id="rId15"/>
    <p:sldLayoutId id="2147483696" r:id="rId16"/>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datoveschranky.info/"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file:///C:\Users\HW\Desktop\ASPI'&amp;link='89\2012%20Sb#561'&amp;ucin-k-dni='30.12.9999"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www.epravo.cz/top/clanky/prosty-elektronicky-podpis-dle-eidas-v-soudni-praxi-114434.html"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hyperlink" Target="mailto:loutocky@muni.cz"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Tw5q-SN9ZM8&amp;t=105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vcr.cz/clanek/prijate-provadeci-akty-k-narizeni-eidas.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digital-building-blocks/wikis/display/EIDCOMMUNITY/Overview+of+pre-notified+and+notified+eID+schemes+under+eIDAS" TargetMode="External"/><Relationship Id="rId2" Type="http://schemas.openxmlformats.org/officeDocument/2006/relationships/hyperlink" Target="https://www.mvcr.cz/clanek/seznam-udelenych-akreditaci-pro-spravu-kvalifikovaneho-systemu-elektronicke-identifikace.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vcr.cz/clanek/seznam-udelenych-akreditaci-pro-spravu-kvalifikovaneho-systemu-elektronicke-identifikace.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ur-lex.europa.eu/legal-content/CS/ALL/?uri=celex%3A32014R091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c.europa.eu/info/strategy/priorities-2019-2024/europe-fit-digital-age/european-digital-identity_c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4.jpeg"/><Relationship Id="rId4" Type="http://schemas.openxmlformats.org/officeDocument/2006/relationships/image" Target="../media/image1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vcr.cz/clanek/seznam-vydavanych-kvalifikovanych-prostredku-pro-vytvareni-elektronickych-podpisu-v-ceske-republice.asp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zakonyprolidi.cz/cs/2020-12#f6702487"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postsignum.cz/fyzicke_osoby.html" TargetMode="External"/><Relationship Id="rId2" Type="http://schemas.openxmlformats.org/officeDocument/2006/relationships/hyperlink" Target="https://digital-strategy.ec.europa.eu/en/policies/eu-trusted-list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ec.europa.eu/digital-building-blocks/wikis/display/ESIGKB/How+do+I+validate+an+electronic+signature+or+seal+as+qualifi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zakonyprolidi.cz/cs/2021-261"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zakonyprolidi.cz/cs/2009-194"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8889D4B-4215-4FEA-9F42-3F8187DF0AC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FA40F458-F87B-463E-8459-01AE08E08627}"/>
              </a:ext>
            </a:extLst>
          </p:cNvPr>
          <p:cNvSpPr>
            <a:spLocks noGrp="1"/>
          </p:cNvSpPr>
          <p:nvPr>
            <p:ph type="title"/>
          </p:nvPr>
        </p:nvSpPr>
        <p:spPr/>
        <p:txBody>
          <a:bodyPr/>
          <a:lstStyle/>
          <a:p>
            <a:r>
              <a:rPr lang="cs-CZ" dirty="0"/>
              <a:t>Elektronické </a:t>
            </a:r>
            <a:r>
              <a:rPr lang="cs-CZ" dirty="0" smtClean="0"/>
              <a:t>dokumenty</a:t>
            </a:r>
            <a:endParaRPr lang="cs-CZ" dirty="0"/>
          </a:p>
        </p:txBody>
      </p:sp>
      <p:sp>
        <p:nvSpPr>
          <p:cNvPr id="5" name="Podnadpis 4">
            <a:extLst>
              <a:ext uri="{FF2B5EF4-FFF2-40B4-BE49-F238E27FC236}">
                <a16:creationId xmlns:a16="http://schemas.microsoft.com/office/drawing/2014/main" id="{15D12807-56B8-4AAF-A8C8-4840EF6CBD21}"/>
              </a:ext>
            </a:extLst>
          </p:cNvPr>
          <p:cNvSpPr>
            <a:spLocks noGrp="1"/>
          </p:cNvSpPr>
          <p:nvPr>
            <p:ph type="subTitle" idx="1"/>
          </p:nvPr>
        </p:nvSpPr>
        <p:spPr/>
        <p:txBody>
          <a:bodyPr/>
          <a:lstStyle/>
          <a:p>
            <a:r>
              <a:rPr lang="cs-CZ" dirty="0"/>
              <a:t>JUDr. Pavel </a:t>
            </a:r>
            <a:r>
              <a:rPr lang="cs-CZ" dirty="0" err="1"/>
              <a:t>Loutocký</a:t>
            </a:r>
            <a:r>
              <a:rPr lang="cs-CZ" dirty="0"/>
              <a:t>, Ph.D., BA (Hons)</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107" y="1445724"/>
            <a:ext cx="5512533" cy="3677920"/>
          </a:xfrm>
          <a:prstGeom prst="rect">
            <a:avLst/>
          </a:prstGeom>
        </p:spPr>
      </p:pic>
    </p:spTree>
    <p:extLst>
      <p:ext uri="{BB962C8B-B14F-4D97-AF65-F5344CB8AC3E}">
        <p14:creationId xmlns:p14="http://schemas.microsoft.com/office/powerpoint/2010/main" val="278865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951621776"/>
              </p:ext>
            </p:extLst>
          </p:nvPr>
        </p:nvGraphicFramePr>
        <p:xfrm>
          <a:off x="1726353" y="1870914"/>
          <a:ext cx="8136904" cy="4357086"/>
        </p:xfrm>
        <a:graphic>
          <a:graphicData uri="http://schemas.openxmlformats.org/drawingml/2006/table">
            <a:tbl>
              <a:tblPr/>
              <a:tblGrid>
                <a:gridCol w="8136904">
                  <a:extLst>
                    <a:ext uri="{9D8B030D-6E8A-4147-A177-3AD203B41FA5}">
                      <a16:colId xmlns:a16="http://schemas.microsoft.com/office/drawing/2014/main" val="2853353804"/>
                    </a:ext>
                  </a:extLst>
                </a:gridCol>
              </a:tblGrid>
              <a:tr h="0">
                <a:tc>
                  <a:txBody>
                    <a:bodyPr/>
                    <a:lstStyle/>
                    <a:p>
                      <a:endParaRPr lang="cs-CZ" sz="100" noProof="0" dirty="0"/>
                    </a:p>
                  </a:txBody>
                  <a:tcPr marL="46527" marR="46527" marT="23264" marB="23264">
                    <a:lnL>
                      <a:noFill/>
                    </a:lnL>
                  </a:tcPr>
                </a:tc>
                <a:extLst>
                  <a:ext uri="{0D108BD9-81ED-4DB2-BD59-A6C34878D82A}">
                    <a16:rowId xmlns:a16="http://schemas.microsoft.com/office/drawing/2014/main" val="191655434"/>
                  </a:ext>
                </a:extLst>
              </a:tr>
              <a:tr h="855522">
                <a:tc>
                  <a:txBody>
                    <a:bodyPr/>
                    <a:lstStyle/>
                    <a:p>
                      <a:pPr algn="just" fontAlgn="t"/>
                      <a:r>
                        <a:rPr lang="cs-CZ" sz="1400" b="1" noProof="0" dirty="0">
                          <a:solidFill>
                            <a:srgbClr val="FF8400"/>
                          </a:solidFill>
                          <a:effectLst/>
                        </a:rPr>
                        <a:t>§ 567</a:t>
                      </a:r>
                      <a:endParaRPr lang="cs-CZ" sz="1400" noProof="0" dirty="0">
                        <a:effectLst/>
                      </a:endParaRPr>
                    </a:p>
                    <a:p>
                      <a:pPr algn="just" fontAlgn="t"/>
                      <a:r>
                        <a:rPr lang="cs-CZ" sz="1400" noProof="0" dirty="0">
                          <a:effectLst/>
                        </a:rPr>
                        <a:t>Veřejná listina je listina vydaná orgánem veřejné moci v mezích jeho pravomoci nebo listina, kterou za veřejnou listinu prohlásí zákon; to neplatí, pokud trpí takovými vadami, že se na ni hledí, jako by veřejnou listinou nebyla.</a:t>
                      </a:r>
                    </a:p>
                    <a:p>
                      <a:pPr algn="just" fontAlgn="t"/>
                      <a:endParaRPr lang="cs-CZ" sz="1400" noProof="0" dirty="0">
                        <a:effectLst/>
                      </a:endParaRPr>
                    </a:p>
                  </a:txBody>
                  <a:tcPr marL="457518" marR="155091" marT="23264" marB="23264">
                    <a:lnL>
                      <a:noFill/>
                    </a:lnL>
                    <a:lnR>
                      <a:noFill/>
                    </a:lnR>
                    <a:lnB>
                      <a:noFill/>
                    </a:lnB>
                    <a:solidFill>
                      <a:srgbClr val="FFFFFF"/>
                    </a:solidFill>
                  </a:tcPr>
                </a:tc>
                <a:extLst>
                  <a:ext uri="{0D108BD9-81ED-4DB2-BD59-A6C34878D82A}">
                    <a16:rowId xmlns:a16="http://schemas.microsoft.com/office/drawing/2014/main" val="3209718081"/>
                  </a:ext>
                </a:extLst>
              </a:tr>
              <a:tr h="186109">
                <a:tc>
                  <a:txBody>
                    <a:bodyPr/>
                    <a:lstStyle/>
                    <a:p>
                      <a:pPr algn="just" fontAlgn="t"/>
                      <a:r>
                        <a:rPr lang="cs-CZ" sz="1400" b="1" noProof="0" dirty="0">
                          <a:solidFill>
                            <a:srgbClr val="FF8400"/>
                          </a:solidFill>
                          <a:effectLst/>
                        </a:rPr>
                        <a:t>§ 568</a:t>
                      </a:r>
                    </a:p>
                  </a:txBody>
                  <a:tcPr marL="387727" marR="155091" marT="23264" marB="23264">
                    <a:lnL>
                      <a:noFill/>
                    </a:lnL>
                    <a:lnR>
                      <a:noFill/>
                    </a:lnR>
                    <a:lnT>
                      <a:noFill/>
                    </a:lnT>
                    <a:lnB>
                      <a:noFill/>
                    </a:lnB>
                    <a:solidFill>
                      <a:srgbClr val="FFFFFF"/>
                    </a:solidFill>
                  </a:tcPr>
                </a:tc>
                <a:extLst>
                  <a:ext uri="{0D108BD9-81ED-4DB2-BD59-A6C34878D82A}">
                    <a16:rowId xmlns:a16="http://schemas.microsoft.com/office/drawing/2014/main" val="1651913492"/>
                  </a:ext>
                </a:extLst>
              </a:tr>
              <a:tr h="1023600">
                <a:tc>
                  <a:txBody>
                    <a:bodyPr/>
                    <a:lstStyle/>
                    <a:p>
                      <a:pPr algn="just" fontAlgn="t"/>
                      <a:r>
                        <a:rPr lang="cs-CZ" sz="1400" b="1" i="0" noProof="0" dirty="0">
                          <a:effectLst/>
                        </a:rPr>
                        <a:t>(1)</a:t>
                      </a:r>
                      <a:r>
                        <a:rPr lang="cs-CZ" sz="1400" noProof="0" dirty="0">
                          <a:effectLst/>
                        </a:rPr>
                        <a:t> Je-li nějaká skutečnost potvrzena ve veřejné listině, zakládá to vůči každému plný důkaz o původu listiny od orgánu nebo osoby, které ji zřídily, o době pořízení listiny, jakož i o skutečnosti, o níž původce veřejné listiny potvrdil, že se za jeho přítomnosti udála nebo byla provedena, dokud není prokázán opak.</a:t>
                      </a:r>
                    </a:p>
                  </a:txBody>
                  <a:tcPr marL="457518" marR="155091" marT="23264" marB="23264">
                    <a:lnL>
                      <a:noFill/>
                    </a:lnL>
                    <a:lnR>
                      <a:noFill/>
                    </a:lnR>
                    <a:lnT>
                      <a:noFill/>
                    </a:lnT>
                    <a:lnB>
                      <a:noFill/>
                    </a:lnB>
                    <a:solidFill>
                      <a:srgbClr val="FFFFFF"/>
                    </a:solidFill>
                  </a:tcPr>
                </a:tc>
                <a:extLst>
                  <a:ext uri="{0D108BD9-81ED-4DB2-BD59-A6C34878D82A}">
                    <a16:rowId xmlns:a16="http://schemas.microsoft.com/office/drawing/2014/main" val="423937539"/>
                  </a:ext>
                </a:extLst>
              </a:tr>
              <a:tr h="884018">
                <a:tc>
                  <a:txBody>
                    <a:bodyPr/>
                    <a:lstStyle/>
                    <a:p>
                      <a:pPr algn="just" fontAlgn="t"/>
                      <a:r>
                        <a:rPr lang="cs-CZ" sz="1400" b="1" i="0" noProof="0" dirty="0">
                          <a:effectLst/>
                        </a:rPr>
                        <a:t>(2)</a:t>
                      </a:r>
                      <a:r>
                        <a:rPr lang="cs-CZ" sz="1400" noProof="0" dirty="0">
                          <a:effectLst/>
                        </a:rPr>
                        <a:t> Zachycuje-li veřejná listina projev vůle osoby při právním jednání a je-li jednajícím podepsána, zakládá to vůči každému plný důkaz o takovém projevu vůle. To platí i v případě, že byl podpis jednajícího nahrazen způsobem, který stanoví zákon.</a:t>
                      </a:r>
                    </a:p>
                  </a:txBody>
                  <a:tcPr marL="457518" marR="155091" marT="23264" marB="23264">
                    <a:lnL>
                      <a:noFill/>
                    </a:lnL>
                    <a:lnR>
                      <a:noFill/>
                    </a:lnR>
                    <a:lnT>
                      <a:noFill/>
                    </a:lnT>
                    <a:lnB>
                      <a:noFill/>
                    </a:lnB>
                    <a:solidFill>
                      <a:srgbClr val="FFFFFF"/>
                    </a:solidFill>
                  </a:tcPr>
                </a:tc>
                <a:extLst>
                  <a:ext uri="{0D108BD9-81ED-4DB2-BD59-A6C34878D82A}">
                    <a16:rowId xmlns:a16="http://schemas.microsoft.com/office/drawing/2014/main" val="3860922694"/>
                  </a:ext>
                </a:extLst>
              </a:tr>
              <a:tr h="186109">
                <a:tc>
                  <a:txBody>
                    <a:bodyPr/>
                    <a:lstStyle/>
                    <a:p>
                      <a:pPr algn="just" fontAlgn="t"/>
                      <a:r>
                        <a:rPr lang="cs-CZ" sz="1400" b="1" noProof="0" dirty="0">
                          <a:solidFill>
                            <a:srgbClr val="FF8400"/>
                          </a:solidFill>
                          <a:effectLst/>
                        </a:rPr>
                        <a:t>§ 569</a:t>
                      </a:r>
                    </a:p>
                  </a:txBody>
                  <a:tcPr marL="387727" marR="155091" marT="23264" marB="23264">
                    <a:lnL>
                      <a:noFill/>
                    </a:lnL>
                    <a:lnR>
                      <a:noFill/>
                    </a:lnR>
                    <a:lnT>
                      <a:noFill/>
                    </a:lnT>
                    <a:lnB>
                      <a:noFill/>
                    </a:lnB>
                    <a:solidFill>
                      <a:srgbClr val="FFFFFF"/>
                    </a:solidFill>
                  </a:tcPr>
                </a:tc>
                <a:extLst>
                  <a:ext uri="{0D108BD9-81ED-4DB2-BD59-A6C34878D82A}">
                    <a16:rowId xmlns:a16="http://schemas.microsoft.com/office/drawing/2014/main" val="592645014"/>
                  </a:ext>
                </a:extLst>
              </a:tr>
              <a:tr h="744436">
                <a:tc>
                  <a:txBody>
                    <a:bodyPr/>
                    <a:lstStyle/>
                    <a:p>
                      <a:pPr algn="just" fontAlgn="t"/>
                      <a:r>
                        <a:rPr lang="cs-CZ" sz="1400" noProof="0" dirty="0">
                          <a:effectLst/>
                        </a:rPr>
                        <a:t>Byla-li veřejná listina pořízena, aby popřela dřívější veřejnou listinu o právním jednání mezi týmiž osobami, nabývá vůči třetím osobám účinky, byl-li její obsah zveřejněn ve veřejném seznamu, anebo byla-li třetí osobě předložena.</a:t>
                      </a:r>
                    </a:p>
                  </a:txBody>
                  <a:tcPr marL="457518" marR="155091" marT="23264" marB="23264">
                    <a:lnL>
                      <a:noFill/>
                    </a:lnL>
                    <a:lnR>
                      <a:noFill/>
                    </a:lnR>
                    <a:lnT>
                      <a:noFill/>
                    </a:lnT>
                    <a:lnB>
                      <a:noFill/>
                    </a:lnB>
                    <a:solidFill>
                      <a:srgbClr val="FFFFFF"/>
                    </a:solidFill>
                  </a:tcPr>
                </a:tc>
                <a:extLst>
                  <a:ext uri="{0D108BD9-81ED-4DB2-BD59-A6C34878D82A}">
                    <a16:rowId xmlns:a16="http://schemas.microsoft.com/office/drawing/2014/main" val="2463088528"/>
                  </a:ext>
                </a:extLst>
              </a:tr>
            </a:tbl>
          </a:graphicData>
        </a:graphic>
      </p:graphicFrame>
      <p:sp>
        <p:nvSpPr>
          <p:cNvPr id="6" name="Rectangle 2"/>
          <p:cNvSpPr txBox="1">
            <a:spLocks noRot="1" noChangeArrowheads="1"/>
          </p:cNvSpPr>
          <p:nvPr/>
        </p:nvSpPr>
        <p:spPr>
          <a:xfrm>
            <a:off x="720000" y="72000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2) Veřejná listina</a:t>
            </a:r>
          </a:p>
        </p:txBody>
      </p:sp>
      <p:sp>
        <p:nvSpPr>
          <p:cNvPr id="8" name="Zástupný symbol pro číslo snímku 7"/>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9852717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2A946A09-B16E-4643-AC71-572E5FE57561}"/>
              </a:ext>
            </a:extLst>
          </p:cNvPr>
          <p:cNvSpPr txBox="1"/>
          <p:nvPr/>
        </p:nvSpPr>
        <p:spPr>
          <a:xfrm>
            <a:off x="3624405" y="6354000"/>
            <a:ext cx="4965963" cy="461665"/>
          </a:xfrm>
          <a:prstGeom prst="rect">
            <a:avLst/>
          </a:prstGeom>
          <a:noFill/>
        </p:spPr>
        <p:txBody>
          <a:bodyPr wrap="square">
            <a:spAutoFit/>
          </a:bodyPr>
          <a:lstStyle/>
          <a:p>
            <a:r>
              <a:rPr lang="cs-CZ" dirty="0">
                <a:hlinkClick r:id="rId2"/>
              </a:rPr>
              <a:t>https://www.datoveschranky.info</a:t>
            </a:r>
            <a:r>
              <a:rPr lang="cs-CZ" dirty="0" smtClean="0">
                <a:hlinkClick r:id="rId2"/>
              </a:rPr>
              <a:t>/</a:t>
            </a:r>
            <a:r>
              <a:rPr lang="cs-CZ" dirty="0" smtClean="0"/>
              <a:t> </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100</a:t>
            </a:fld>
            <a:endParaRPr lang="cs-CZ" alt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13" y="56516"/>
            <a:ext cx="10370345" cy="6051207"/>
          </a:xfrm>
          <a:prstGeom prst="rect">
            <a:avLst/>
          </a:prstGeom>
        </p:spPr>
      </p:pic>
    </p:spTree>
    <p:extLst>
      <p:ext uri="{BB962C8B-B14F-4D97-AF65-F5344CB8AC3E}">
        <p14:creationId xmlns:p14="http://schemas.microsoft.com/office/powerpoint/2010/main" val="2810088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cs-CZ" dirty="0"/>
              <a:t>Autorizovaná konverze </a:t>
            </a:r>
            <a:r>
              <a:rPr lang="cs-CZ" dirty="0" smtClean="0"/>
              <a:t>- § 22 </a:t>
            </a:r>
            <a:r>
              <a:rPr lang="cs-CZ" dirty="0" err="1" smtClean="0"/>
              <a:t>ZoEU</a:t>
            </a:r>
            <a:endParaRPr lang="cs-CZ" dirty="0"/>
          </a:p>
        </p:txBody>
      </p:sp>
      <p:sp>
        <p:nvSpPr>
          <p:cNvPr id="34819" name="Rectangle 3"/>
          <p:cNvSpPr>
            <a:spLocks noGrp="1" noRot="1" noChangeArrowheads="1"/>
          </p:cNvSpPr>
          <p:nvPr>
            <p:ph idx="1"/>
          </p:nvPr>
        </p:nvSpPr>
        <p:spPr/>
        <p:txBody>
          <a:bodyPr/>
          <a:lstStyle/>
          <a:p>
            <a:pPr marL="342900" indent="-342900">
              <a:lnSpc>
                <a:spcPct val="90000"/>
              </a:lnSpc>
              <a:buFont typeface="Arial" panose="020B0604020202020204" pitchFamily="34" charset="0"/>
              <a:buChar char="•"/>
            </a:pPr>
            <a:r>
              <a:rPr lang="cs-CZ" sz="2400" dirty="0"/>
              <a:t>převedení dokumentu v listinné podobě do dokumentu obsaženého v datové zprávě nebo datovém souboru, ověření shody obsahu těchto dokumentů a připojení ověřovací doložky, </a:t>
            </a:r>
          </a:p>
          <a:p>
            <a:pPr eaLnBrk="1" hangingPunct="1">
              <a:lnSpc>
                <a:spcPct val="90000"/>
              </a:lnSpc>
            </a:pPr>
            <a:endParaRPr lang="cs-CZ" sz="2400" dirty="0"/>
          </a:p>
          <a:p>
            <a:pPr marL="342900" indent="-342900">
              <a:lnSpc>
                <a:spcPct val="90000"/>
              </a:lnSpc>
              <a:buFont typeface="Arial" panose="020B0604020202020204" pitchFamily="34" charset="0"/>
              <a:buChar char="•"/>
            </a:pPr>
            <a:r>
              <a:rPr lang="cs-CZ" sz="2400" dirty="0"/>
              <a:t>převedení dokumentu obsaženého v datové zprávě do dokumentu v listinné podobě a ověření shody obsahu těchto dokumentů a připojení ověřovací doložky.</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101</a:t>
            </a:fld>
            <a:endParaRPr lang="cs-CZ" altLang="cs-CZ" dirty="0"/>
          </a:p>
        </p:txBody>
      </p:sp>
    </p:spTree>
    <p:extLst>
      <p:ext uri="{BB962C8B-B14F-4D97-AF65-F5344CB8AC3E}">
        <p14:creationId xmlns:p14="http://schemas.microsoft.com/office/powerpoint/2010/main" val="22836007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fontScale="90000"/>
          </a:bodyPr>
          <a:lstStyle/>
          <a:p>
            <a:pPr eaLnBrk="1" hangingPunct="1"/>
            <a:r>
              <a:rPr lang="cs-CZ"/>
              <a:t>Subjekty provádějící konverzi</a:t>
            </a:r>
          </a:p>
        </p:txBody>
      </p:sp>
      <p:sp>
        <p:nvSpPr>
          <p:cNvPr id="35843" name="Rectangle 3"/>
          <p:cNvSpPr>
            <a:spLocks noGrp="1" noRot="1" noChangeArrowheads="1"/>
          </p:cNvSpPr>
          <p:nvPr>
            <p:ph idx="1"/>
          </p:nvPr>
        </p:nvSpPr>
        <p:spPr/>
        <p:txBody>
          <a:bodyPr/>
          <a:lstStyle/>
          <a:p>
            <a:pPr eaLnBrk="1" hangingPunct="1"/>
            <a:r>
              <a:rPr lang="cs-CZ" dirty="0"/>
              <a:t>Konverzi na žádost:</a:t>
            </a:r>
          </a:p>
          <a:p>
            <a:pPr lvl="1" eaLnBrk="1" hangingPunct="1"/>
            <a:r>
              <a:rPr lang="cs-CZ" dirty="0"/>
              <a:t>kontaktní místa veřejné správy </a:t>
            </a:r>
          </a:p>
          <a:p>
            <a:pPr lvl="2" eaLnBrk="1" hangingPunct="1"/>
            <a:r>
              <a:rPr lang="cs-CZ" dirty="0"/>
              <a:t>Pošty</a:t>
            </a:r>
          </a:p>
          <a:p>
            <a:pPr lvl="2" eaLnBrk="1" hangingPunct="1"/>
            <a:r>
              <a:rPr lang="cs-CZ" dirty="0"/>
              <a:t>Úřady</a:t>
            </a:r>
          </a:p>
          <a:p>
            <a:pPr lvl="2" eaLnBrk="1" hangingPunct="1"/>
            <a:r>
              <a:rPr lang="cs-CZ" dirty="0"/>
              <a:t>Notáři</a:t>
            </a:r>
          </a:p>
          <a:p>
            <a:pPr lvl="1" eaLnBrk="1" hangingPunct="1"/>
            <a:r>
              <a:rPr lang="cs-CZ" dirty="0"/>
              <a:t>advokáti</a:t>
            </a:r>
          </a:p>
          <a:p>
            <a:pPr eaLnBrk="1" hangingPunct="1"/>
            <a:r>
              <a:rPr lang="cs-CZ" dirty="0"/>
              <a:t>Z moci úřední provádějí orgány veřejné moci pro výkon své působnosti.</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102</a:t>
            </a:fld>
            <a:endParaRPr lang="cs-CZ" altLang="cs-CZ" dirty="0"/>
          </a:p>
        </p:txBody>
      </p:sp>
    </p:spTree>
    <p:extLst>
      <p:ext uri="{BB962C8B-B14F-4D97-AF65-F5344CB8AC3E}">
        <p14:creationId xmlns:p14="http://schemas.microsoft.com/office/powerpoint/2010/main" val="19129211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Platnost konvertovaného dokumentu</a:t>
            </a:r>
          </a:p>
        </p:txBody>
      </p:sp>
      <p:sp>
        <p:nvSpPr>
          <p:cNvPr id="36867" name="Zástupný symbol pro obsah 2"/>
          <p:cNvSpPr>
            <a:spLocks noGrp="1"/>
          </p:cNvSpPr>
          <p:nvPr>
            <p:ph idx="1"/>
          </p:nvPr>
        </p:nvSpPr>
        <p:spPr/>
        <p:txBody>
          <a:bodyPr/>
          <a:lstStyle/>
          <a:p>
            <a:pPr marL="342900" indent="-342900">
              <a:buFont typeface="Arial" panose="020B0604020202020204" pitchFamily="34" charset="0"/>
              <a:buChar char="•"/>
            </a:pPr>
            <a:r>
              <a:rPr lang="cs-CZ" dirty="0"/>
              <a:t>Dokument, který provedením konverze vznikl (dále jen „výstup“), má stejné  právní  účinky  jako  ověřená kopie dokumentu, jehož převedením výstup vznikl</a:t>
            </a:r>
          </a:p>
          <a:p>
            <a:pPr marL="342900" indent="-342900">
              <a:buFont typeface="Arial" panose="020B0604020202020204" pitchFamily="34" charset="0"/>
              <a:buChar char="•"/>
            </a:pPr>
            <a:r>
              <a:rPr lang="cs-CZ" dirty="0"/>
              <a:t>Konverzí se nepotvrzuje správnost a pravdivost údajů obsažených ve vstupu a jejich soulad s právními </a:t>
            </a:r>
            <a:r>
              <a:rPr lang="cs-CZ" dirty="0" smtClean="0"/>
              <a:t>předpisy</a:t>
            </a:r>
            <a:endParaRPr lang="cs-CZ" dirty="0"/>
          </a:p>
          <a:p>
            <a:pPr marL="342900" indent="-342900">
              <a:buFont typeface="Arial" panose="020B0604020202020204" pitchFamily="34" charset="0"/>
              <a:buChar char="•"/>
            </a:pPr>
            <a:r>
              <a:rPr lang="cs-CZ" dirty="0"/>
              <a:t>Přerazítkovávání časovým razítkem</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103</a:t>
            </a:fld>
            <a:endParaRPr lang="cs-CZ" altLang="cs-CZ" dirty="0"/>
          </a:p>
        </p:txBody>
      </p:sp>
    </p:spTree>
    <p:extLst>
      <p:ext uri="{BB962C8B-B14F-4D97-AF65-F5344CB8AC3E}">
        <p14:creationId xmlns:p14="http://schemas.microsoft.com/office/powerpoint/2010/main" val="448071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při konverzi § </a:t>
            </a:r>
            <a:r>
              <a:rPr lang="cs-CZ" dirty="0" smtClean="0"/>
              <a:t>24/1 </a:t>
            </a:r>
            <a:r>
              <a:rPr lang="cs-CZ" dirty="0" err="1" smtClean="0"/>
              <a:t>ZoEU</a:t>
            </a:r>
            <a:endParaRPr lang="cs-CZ" dirty="0"/>
          </a:p>
        </p:txBody>
      </p:sp>
      <p:sp>
        <p:nvSpPr>
          <p:cNvPr id="37891" name="Rectangle 3"/>
          <p:cNvSpPr>
            <a:spLocks noGrp="1" noRot="1" noChangeArrowheads="1"/>
          </p:cNvSpPr>
          <p:nvPr>
            <p:ph idx="1"/>
          </p:nvPr>
        </p:nvSpPr>
        <p:spPr>
          <a:xfrm>
            <a:off x="954461" y="1856125"/>
            <a:ext cx="10753200" cy="4139998"/>
          </a:xfrm>
        </p:spPr>
        <p:txBody>
          <a:bodyPr/>
          <a:lstStyle/>
          <a:p>
            <a:pPr marL="514350" indent="-514350">
              <a:lnSpc>
                <a:spcPct val="90000"/>
              </a:lnSpc>
              <a:buFont typeface="+mj-lt"/>
              <a:buAutoNum type="alphaLcParenR"/>
            </a:pPr>
            <a:r>
              <a:rPr lang="cs-CZ" dirty="0"/>
              <a:t>ověří platnost kvalifikovaného elektronického časového razítka vstupu, je-li jím vstup opatřen, </a:t>
            </a:r>
            <a:endParaRPr lang="cs-CZ" dirty="0" smtClean="0"/>
          </a:p>
          <a:p>
            <a:pPr marL="514350" indent="-514350">
              <a:lnSpc>
                <a:spcPct val="90000"/>
              </a:lnSpc>
              <a:buFont typeface="+mj-lt"/>
              <a:buAutoNum type="alphaLcParenR"/>
            </a:pPr>
            <a:r>
              <a:rPr lang="cs-CZ" dirty="0" smtClean="0"/>
              <a:t>ověří </a:t>
            </a:r>
            <a:r>
              <a:rPr lang="cs-CZ" dirty="0"/>
              <a:t>platnost uznávaného elektronického podpisu, je-li jím vstup podepsán, platnost uznávané elektronické pečetě, je-li jí vstup zapečetěn, nebo platnost uznávané elektronické značky, je-li jí vstup označen, </a:t>
            </a:r>
            <a:endParaRPr lang="cs-CZ" dirty="0" smtClean="0"/>
          </a:p>
          <a:p>
            <a:pPr marL="514350" indent="-514350">
              <a:lnSpc>
                <a:spcPct val="90000"/>
              </a:lnSpc>
              <a:buFont typeface="+mj-lt"/>
              <a:buAutoNum type="alphaLcParenR"/>
            </a:pPr>
            <a:r>
              <a:rPr lang="cs-CZ" dirty="0" smtClean="0"/>
              <a:t>ověří </a:t>
            </a:r>
            <a:r>
              <a:rPr lang="cs-CZ" dirty="0"/>
              <a:t>integritu vstupu, je-li zajištěna jiným způsobem než podle písmene b) a lze-li tuto skutečnost ze vstupu zjistit a ověření provést.</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104</a:t>
            </a:fld>
            <a:endParaRPr lang="cs-CZ" altLang="cs-CZ" dirty="0"/>
          </a:p>
        </p:txBody>
      </p:sp>
    </p:spTree>
    <p:extLst>
      <p:ext uri="{BB962C8B-B14F-4D97-AF65-F5344CB8AC3E}">
        <p14:creationId xmlns:p14="http://schemas.microsoft.com/office/powerpoint/2010/main" val="39485758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cs-CZ" dirty="0"/>
              <a:t>Kdy nelze provést konverzi?</a:t>
            </a:r>
          </a:p>
        </p:txBody>
      </p:sp>
      <p:pic>
        <p:nvPicPr>
          <p:cNvPr id="2" name="Zástupný symbol pro obsah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269" y="2500312"/>
            <a:ext cx="5353050" cy="2524125"/>
          </a:xfrm>
        </p:spPr>
      </p:pic>
      <p:cxnSp>
        <p:nvCxnSpPr>
          <p:cNvPr id="4" name="Přímá spojnice 3"/>
          <p:cNvCxnSpPr/>
          <p:nvPr/>
        </p:nvCxnSpPr>
        <p:spPr>
          <a:xfrm flipV="1">
            <a:off x="2470404" y="2564904"/>
            <a:ext cx="6361900" cy="29523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470404" y="2960316"/>
            <a:ext cx="6217884" cy="255691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105</a:t>
            </a:fld>
            <a:endParaRPr lang="cs-CZ" altLang="cs-CZ" dirty="0"/>
          </a:p>
        </p:txBody>
      </p:sp>
    </p:spTree>
    <p:extLst>
      <p:ext uri="{BB962C8B-B14F-4D97-AF65-F5344CB8AC3E}">
        <p14:creationId xmlns:p14="http://schemas.microsoft.com/office/powerpoint/2010/main" val="2212160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pPr eaLnBrk="1" hangingPunct="1"/>
            <a:r>
              <a:rPr lang="cs-CZ" dirty="0"/>
              <a:t>Konverze se neprovede pokud… </a:t>
            </a:r>
            <a:r>
              <a:rPr lang="cs-CZ" dirty="0" smtClean="0"/>
              <a:t/>
            </a:r>
            <a:br>
              <a:rPr lang="cs-CZ" dirty="0" smtClean="0"/>
            </a:br>
            <a:r>
              <a:rPr lang="cs-CZ" dirty="0" smtClean="0"/>
              <a:t>(§ 24/4 </a:t>
            </a:r>
            <a:r>
              <a:rPr lang="cs-CZ" dirty="0" err="1" smtClean="0"/>
              <a:t>ZoEU</a:t>
            </a:r>
            <a:r>
              <a:rPr lang="cs-CZ" dirty="0" smtClean="0"/>
              <a:t>)</a:t>
            </a:r>
            <a:endParaRPr lang="cs-CZ" dirty="0"/>
          </a:p>
        </p:txBody>
      </p:sp>
      <p:pic>
        <p:nvPicPr>
          <p:cNvPr id="2" name="Zástupný symbol pro obsah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543" y="1918921"/>
            <a:ext cx="7810040" cy="4140200"/>
          </a:xfrm>
        </p:spPr>
      </p:pic>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106</a:t>
            </a:fld>
            <a:endParaRPr lang="cs-CZ" altLang="cs-CZ" dirty="0"/>
          </a:p>
        </p:txBody>
      </p:sp>
    </p:spTree>
    <p:extLst>
      <p:ext uri="{BB962C8B-B14F-4D97-AF65-F5344CB8AC3E}">
        <p14:creationId xmlns:p14="http://schemas.microsoft.com/office/powerpoint/2010/main" val="14871719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t>Konverze advokáty</a:t>
            </a:r>
          </a:p>
        </p:txBody>
      </p:sp>
      <p:sp>
        <p:nvSpPr>
          <p:cNvPr id="43011" name="Zástupný symbol pro obsah 2"/>
          <p:cNvSpPr>
            <a:spLocks noGrp="1"/>
          </p:cNvSpPr>
          <p:nvPr>
            <p:ph idx="1"/>
          </p:nvPr>
        </p:nvSpPr>
        <p:spPr/>
        <p:txBody>
          <a:bodyPr>
            <a:normAutofit fontScale="92500" lnSpcReduction="20000"/>
          </a:bodyPr>
          <a:lstStyle/>
          <a:p>
            <a:pPr eaLnBrk="1" hangingPunct="1">
              <a:buFont typeface="Georgia" pitchFamily="18" charset="0"/>
              <a:buNone/>
            </a:pPr>
            <a:r>
              <a:rPr lang="cs-CZ" dirty="0"/>
              <a:t>§ 23 </a:t>
            </a:r>
            <a:r>
              <a:rPr lang="cs-CZ" dirty="0" err="1" smtClean="0"/>
              <a:t>ZoEU</a:t>
            </a:r>
            <a:endParaRPr lang="cs-CZ" dirty="0"/>
          </a:p>
          <a:p>
            <a:pPr eaLnBrk="1" hangingPunct="1"/>
            <a:r>
              <a:rPr lang="cs-CZ" dirty="0"/>
              <a:t>Konverzi  na  žádost provádějí kontaktní místa veřejné správy a advokáti za podmínek stanovených jiným právním předpisem</a:t>
            </a:r>
          </a:p>
          <a:p>
            <a:pPr eaLnBrk="1" hangingPunct="1"/>
            <a:endParaRPr lang="cs-CZ" dirty="0"/>
          </a:p>
          <a:p>
            <a:pPr marL="72000" indent="0" eaLnBrk="1" hangingPunct="1">
              <a:buNone/>
            </a:pPr>
            <a:r>
              <a:rPr lang="cs-CZ" dirty="0"/>
              <a:t>Zákon o advokacii</a:t>
            </a:r>
            <a:endParaRPr lang="en-US" dirty="0"/>
          </a:p>
          <a:p>
            <a:pPr eaLnBrk="1" hangingPunct="1"/>
            <a:r>
              <a:rPr lang="cs-CZ" dirty="0"/>
              <a:t>V  souvislosti  s  poskytováním  právních  služeb může advokát provádět</a:t>
            </a:r>
            <a:r>
              <a:rPr lang="en-US" dirty="0"/>
              <a:t> </a:t>
            </a:r>
            <a:r>
              <a:rPr lang="cs-CZ" dirty="0"/>
              <a:t>autorizovanou  konverzi  dokumentů  postupem  podle zvláštního právního</a:t>
            </a:r>
            <a:r>
              <a:rPr lang="en-US" dirty="0"/>
              <a:t> </a:t>
            </a:r>
            <a:r>
              <a:rPr lang="cs-CZ" dirty="0"/>
              <a:t>předpisu</a:t>
            </a:r>
          </a:p>
          <a:p>
            <a:pPr eaLnBrk="1" hangingPunct="1"/>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107</a:t>
            </a:fld>
            <a:endParaRPr lang="cs-CZ" altLang="cs-CZ" dirty="0"/>
          </a:p>
        </p:txBody>
      </p:sp>
    </p:spTree>
    <p:extLst>
      <p:ext uri="{BB962C8B-B14F-4D97-AF65-F5344CB8AC3E}">
        <p14:creationId xmlns:p14="http://schemas.microsoft.com/office/powerpoint/2010/main" val="23008151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3"/>
          <p:cNvSpPr>
            <a:spLocks noGrp="1"/>
          </p:cNvSpPr>
          <p:nvPr>
            <p:ph type="title"/>
          </p:nvPr>
        </p:nvSpPr>
        <p:spPr/>
        <p:txBody>
          <a:bodyPr/>
          <a:lstStyle/>
          <a:p>
            <a:pPr eaLnBrk="1" hangingPunct="1"/>
            <a:r>
              <a:rPr lang="cs-CZ"/>
              <a:t>Prolematika několika DS</a:t>
            </a:r>
          </a:p>
        </p:txBody>
      </p:sp>
      <p:graphicFrame>
        <p:nvGraphicFramePr>
          <p:cNvPr id="7" name="Zástupný symbol pro obsah 6"/>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108</a:t>
            </a:fld>
            <a:endParaRPr lang="cs-CZ" altLang="cs-CZ" dirty="0"/>
          </a:p>
        </p:txBody>
      </p:sp>
    </p:spTree>
    <p:extLst>
      <p:ext uri="{BB962C8B-B14F-4D97-AF65-F5344CB8AC3E}">
        <p14:creationId xmlns:p14="http://schemas.microsoft.com/office/powerpoint/2010/main" val="34556545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Výjimka pro advokáty, insolvenční správce a daňové poradce</a:t>
            </a:r>
          </a:p>
        </p:txBody>
      </p:sp>
      <p:graphicFrame>
        <p:nvGraphicFramePr>
          <p:cNvPr id="5" name="Zástupný symbol pro obsah 6"/>
          <p:cNvGraphicFramePr>
            <a:graphicFrameLocks/>
          </p:cNvGraphicFramePr>
          <p:nvPr/>
        </p:nvGraphicFramePr>
        <p:xfrm>
          <a:off x="1775520" y="176124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číslo snímku 5"/>
          <p:cNvSpPr>
            <a:spLocks noGrp="1"/>
          </p:cNvSpPr>
          <p:nvPr>
            <p:ph type="sldNum" sz="quarter" idx="11"/>
          </p:nvPr>
        </p:nvSpPr>
        <p:spPr/>
        <p:txBody>
          <a:bodyPr/>
          <a:lstStyle/>
          <a:p>
            <a:fld id="{0970407D-EE58-4A0B-824B-1D3AE42DD9CF}" type="slidenum">
              <a:rPr lang="cs-CZ" altLang="cs-CZ" smtClean="0"/>
              <a:pPr/>
              <a:t>109</a:t>
            </a:fld>
            <a:endParaRPr lang="cs-CZ" altLang="cs-CZ" dirty="0"/>
          </a:p>
        </p:txBody>
      </p:sp>
    </p:spTree>
    <p:extLst>
      <p:ext uri="{BB962C8B-B14F-4D97-AF65-F5344CB8AC3E}">
        <p14:creationId xmlns:p14="http://schemas.microsoft.com/office/powerpoint/2010/main" val="65230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cs-CZ" dirty="0"/>
              <a:t>Listina</a:t>
            </a:r>
          </a:p>
        </p:txBody>
      </p:sp>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r>
              <a:rPr lang="cs-CZ" dirty="0"/>
              <a:t>V OZ se nehovoří o elektronické podobě..</a:t>
            </a:r>
          </a:p>
          <a:p>
            <a:pPr marL="72000" indent="0" eaLnBrk="1" hangingPunct="1">
              <a:buNone/>
            </a:pPr>
            <a:r>
              <a:rPr lang="cs-CZ" dirty="0" smtClean="0">
                <a:solidFill>
                  <a:srgbClr val="FF0000"/>
                </a:solidFill>
              </a:rPr>
              <a:t>ALE</a:t>
            </a:r>
            <a:endParaRPr lang="cs-CZ" dirty="0">
              <a:solidFill>
                <a:srgbClr val="FF0000"/>
              </a:solidFill>
            </a:endParaRPr>
          </a:p>
        </p:txBody>
      </p:sp>
      <p:sp>
        <p:nvSpPr>
          <p:cNvPr id="4" name="Obdélník 3"/>
          <p:cNvSpPr/>
          <p:nvPr/>
        </p:nvSpPr>
        <p:spPr>
          <a:xfrm>
            <a:off x="1601307" y="3157590"/>
            <a:ext cx="6390456" cy="1938992"/>
          </a:xfrm>
          <a:prstGeom prst="rect">
            <a:avLst/>
          </a:prstGeom>
        </p:spPr>
        <p:txBody>
          <a:bodyPr wrap="square">
            <a:spAutoFit/>
          </a:bodyPr>
          <a:lstStyle/>
          <a:p>
            <a:pPr algn="just"/>
            <a:r>
              <a:rPr lang="en-GB" b="1" dirty="0">
                <a:solidFill>
                  <a:srgbClr val="FF8400"/>
                </a:solidFill>
                <a:latin typeface="Arial" panose="020B0604020202020204" pitchFamily="34" charset="0"/>
              </a:rPr>
              <a:t>§ 3026</a:t>
            </a:r>
          </a:p>
          <a:p>
            <a:pPr algn="just"/>
            <a:r>
              <a:rPr lang="en-GB" b="1" dirty="0">
                <a:solidFill>
                  <a:srgbClr val="000000"/>
                </a:solidFill>
                <a:latin typeface="Arial" panose="020B0604020202020204" pitchFamily="34" charset="0"/>
              </a:rPr>
              <a:t>(1)</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Nevylučuje</a:t>
            </a:r>
            <a:r>
              <a:rPr lang="en-GB" dirty="0">
                <a:solidFill>
                  <a:srgbClr val="000000"/>
                </a:solidFill>
                <a:latin typeface="Arial" panose="020B0604020202020204" pitchFamily="34" charset="0"/>
              </a:rPr>
              <a:t>-li to </a:t>
            </a:r>
            <a:r>
              <a:rPr lang="en-GB" dirty="0" err="1">
                <a:solidFill>
                  <a:srgbClr val="000000"/>
                </a:solidFill>
                <a:latin typeface="Arial" panose="020B0604020202020204" pitchFamily="34" charset="0"/>
              </a:rPr>
              <a:t>povaha</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písemnosti</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platí</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ustanovení</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tohoto</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zákona</a:t>
            </a:r>
            <a:r>
              <a:rPr lang="en-GB" dirty="0">
                <a:solidFill>
                  <a:srgbClr val="000000"/>
                </a:solidFill>
                <a:latin typeface="Arial" panose="020B0604020202020204" pitchFamily="34" charset="0"/>
              </a:rPr>
              <a:t> o </a:t>
            </a:r>
            <a:r>
              <a:rPr lang="en-GB" b="1" dirty="0" err="1">
                <a:solidFill>
                  <a:srgbClr val="000000"/>
                </a:solidFill>
                <a:latin typeface="Arial" panose="020B0604020202020204" pitchFamily="34" charset="0"/>
              </a:rPr>
              <a:t>listině</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obdobně</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i</a:t>
            </a:r>
            <a:r>
              <a:rPr lang="en-GB" dirty="0">
                <a:solidFill>
                  <a:srgbClr val="000000"/>
                </a:solidFill>
                <a:latin typeface="Arial" panose="020B0604020202020204" pitchFamily="34" charset="0"/>
              </a:rPr>
              <a:t> pro </a:t>
            </a:r>
            <a:r>
              <a:rPr lang="en-GB" dirty="0" err="1">
                <a:solidFill>
                  <a:srgbClr val="000000"/>
                </a:solidFill>
                <a:latin typeface="Arial" panose="020B0604020202020204" pitchFamily="34" charset="0"/>
              </a:rPr>
              <a:t>jinou</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písemnost</a:t>
            </a:r>
            <a:r>
              <a:rPr lang="en-GB" dirty="0">
                <a:solidFill>
                  <a:srgbClr val="000000"/>
                </a:solidFill>
                <a:latin typeface="Arial" panose="020B0604020202020204" pitchFamily="34" charset="0"/>
              </a:rPr>
              <a:t> bez </a:t>
            </a:r>
            <a:r>
              <a:rPr lang="en-GB" dirty="0" err="1">
                <a:solidFill>
                  <a:srgbClr val="000000"/>
                </a:solidFill>
                <a:latin typeface="Arial" panose="020B0604020202020204" pitchFamily="34" charset="0"/>
              </a:rPr>
              <a:t>zřetele</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na</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její</a:t>
            </a:r>
            <a:r>
              <a:rPr lang="en-GB" dirty="0">
                <a:solidFill>
                  <a:srgbClr val="000000"/>
                </a:solidFill>
                <a:latin typeface="Arial" panose="020B0604020202020204" pitchFamily="34" charset="0"/>
              </a:rPr>
              <a:t> </a:t>
            </a:r>
            <a:r>
              <a:rPr lang="en-GB" dirty="0" err="1">
                <a:solidFill>
                  <a:srgbClr val="000000"/>
                </a:solidFill>
                <a:latin typeface="Arial" panose="020B0604020202020204" pitchFamily="34" charset="0"/>
              </a:rPr>
              <a:t>podobu</a:t>
            </a:r>
            <a:r>
              <a:rPr lang="en-GB" dirty="0">
                <a:solidFill>
                  <a:srgbClr val="000000"/>
                </a:solidFill>
                <a:latin typeface="Arial" panose="020B0604020202020204" pitchFamily="34" charset="0"/>
              </a:rPr>
              <a:t>.</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extLst>
      <p:ext uri="{BB962C8B-B14F-4D97-AF65-F5344CB8AC3E}">
        <p14:creationId xmlns:p14="http://schemas.microsoft.com/office/powerpoint/2010/main" val="3158126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Judikatura obecně -</a:t>
            </a:r>
            <a:br>
              <a:rPr lang="cs-CZ" dirty="0"/>
            </a:br>
            <a:r>
              <a:rPr lang="cs-CZ" dirty="0"/>
              <a:t>elektronická kontraktace</a:t>
            </a:r>
          </a:p>
        </p:txBody>
      </p:sp>
      <p:sp>
        <p:nvSpPr>
          <p:cNvPr id="3" name="Zástupný symbol pro obsah 2"/>
          <p:cNvSpPr>
            <a:spLocks noGrp="1"/>
          </p:cNvSpPr>
          <p:nvPr>
            <p:ph idx="1"/>
          </p:nvPr>
        </p:nvSpPr>
        <p:spPr>
          <a:xfrm>
            <a:off x="720000" y="2153110"/>
            <a:ext cx="10753200" cy="4139998"/>
          </a:xfrm>
        </p:spPr>
        <p:txBody>
          <a:bodyPr>
            <a:normAutofit fontScale="62500" lnSpcReduction="20000"/>
          </a:bodyPr>
          <a:lstStyle/>
          <a:p>
            <a:pPr marL="0" indent="0" algn="just">
              <a:buNone/>
            </a:pPr>
            <a:r>
              <a:rPr lang="cs-CZ" b="1" dirty="0"/>
              <a:t>30 </a:t>
            </a:r>
            <a:r>
              <a:rPr lang="cs-CZ" b="1" dirty="0" err="1"/>
              <a:t>Cdo</a:t>
            </a:r>
            <a:r>
              <a:rPr lang="cs-CZ" b="1" dirty="0"/>
              <a:t> 1230/2007</a:t>
            </a:r>
            <a:r>
              <a:rPr lang="cs-CZ" dirty="0"/>
              <a:t> – Písemnost vs. elektronické nástroje</a:t>
            </a:r>
          </a:p>
          <a:p>
            <a:pPr marL="342900" indent="-342900" algn="just">
              <a:buFont typeface="Arial" panose="020B0604020202020204" pitchFamily="34" charset="0"/>
              <a:buChar char="•"/>
            </a:pPr>
            <a:r>
              <a:rPr lang="cs-CZ" b="0" dirty="0"/>
              <a:t>Písemná forma právního úkonu předpokládá existenci dvou náležitostí, a to písemnosti a podpisu. Písemnost spočívá v tom, že projev vůle (právní úkon) jednajícího subjektu zahrnuje všechny podstatné náležitosti zachycené v písemném textu listiny. Písemný projev musí být zároveň podepsán, tj. je platný až po podpisu jednající osoby. </a:t>
            </a:r>
            <a:r>
              <a:rPr lang="cs-CZ" dirty="0"/>
              <a:t>Smlouva, která musí být písemná, avšak nebyla jejími účastníky podepsána, nemůže vyvolat zamýšlené právní následky.</a:t>
            </a:r>
          </a:p>
          <a:p>
            <a:pPr marL="0" indent="0" algn="just">
              <a:buNone/>
            </a:pPr>
            <a:r>
              <a:rPr lang="en-GB" b="1" dirty="0"/>
              <a:t>33 </a:t>
            </a:r>
            <a:r>
              <a:rPr lang="en-GB" b="1" dirty="0" err="1"/>
              <a:t>Cdo</a:t>
            </a:r>
            <a:r>
              <a:rPr lang="en-GB" b="1" dirty="0"/>
              <a:t> 3210/2007</a:t>
            </a:r>
            <a:endParaRPr lang="cs-CZ" b="1" dirty="0"/>
          </a:p>
          <a:p>
            <a:pPr marL="342900" indent="-342900" algn="just">
              <a:buFont typeface="Arial" panose="020B0604020202020204" pitchFamily="34" charset="0"/>
              <a:buChar char="•"/>
            </a:pPr>
            <a:r>
              <a:rPr lang="cs-CZ" b="0" dirty="0"/>
              <a:t>Formulář vyplněný návštěvníkem webových stránek cestovní kanceláře je pouze impulzem k iniciativě cestovní kanceláře předložit zákazníkovi návrh cestovní smlouvy. Je-li tento návrh předkládán prostřednictvím elektronických prostředků, musí být opatřen </a:t>
            </a:r>
            <a:r>
              <a:rPr lang="cs-CZ" dirty="0">
                <a:solidFill>
                  <a:srgbClr val="FF0000"/>
                </a:solidFill>
              </a:rPr>
              <a:t>zaručeným elektronickým podpisem</a:t>
            </a:r>
            <a:r>
              <a:rPr lang="cs-CZ" b="0" dirty="0"/>
              <a:t>; k platnému uzavření cestovní smlouvy je třeba, aby byl stejným způsobem akceptován.</a:t>
            </a:r>
            <a:endParaRPr lang="en-GB" b="0" dirty="0"/>
          </a:p>
          <a:p>
            <a:pPr marL="342900" indent="-342900" algn="just">
              <a:buFont typeface="Arial" panose="020B0604020202020204" pitchFamily="34" charset="0"/>
              <a:buChar char="•"/>
            </a:pP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110</a:t>
            </a:fld>
            <a:endParaRPr lang="cs-CZ" altLang="cs-CZ" dirty="0"/>
          </a:p>
        </p:txBody>
      </p:sp>
    </p:spTree>
    <p:extLst>
      <p:ext uri="{BB962C8B-B14F-4D97-AF65-F5344CB8AC3E}">
        <p14:creationId xmlns:p14="http://schemas.microsoft.com/office/powerpoint/2010/main" val="27035207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3"/>
          <p:cNvSpPr>
            <a:spLocks noGrp="1"/>
          </p:cNvSpPr>
          <p:nvPr>
            <p:ph type="title"/>
          </p:nvPr>
        </p:nvSpPr>
        <p:spPr/>
        <p:txBody>
          <a:bodyPr/>
          <a:lstStyle/>
          <a:p>
            <a:r>
              <a:rPr lang="cs-CZ" dirty="0"/>
              <a:t>Judikatura obecně -</a:t>
            </a:r>
            <a:br>
              <a:rPr lang="cs-CZ" dirty="0"/>
            </a:br>
            <a:r>
              <a:rPr lang="cs-CZ" dirty="0"/>
              <a:t>elektronická kontraktace</a:t>
            </a:r>
          </a:p>
        </p:txBody>
      </p:sp>
      <p:sp>
        <p:nvSpPr>
          <p:cNvPr id="3" name="Zástupný symbol pro obsah 2"/>
          <p:cNvSpPr>
            <a:spLocks noGrp="1"/>
          </p:cNvSpPr>
          <p:nvPr>
            <p:ph idx="1"/>
          </p:nvPr>
        </p:nvSpPr>
        <p:spPr>
          <a:xfrm>
            <a:off x="720000" y="2270341"/>
            <a:ext cx="10753200" cy="4139998"/>
          </a:xfrm>
        </p:spPr>
        <p:txBody>
          <a:bodyPr>
            <a:normAutofit fontScale="92500" lnSpcReduction="10000"/>
          </a:bodyPr>
          <a:lstStyle/>
          <a:p>
            <a:pPr marL="0" indent="0" algn="just">
              <a:buNone/>
            </a:pPr>
            <a:r>
              <a:rPr lang="cs-CZ" b="1" dirty="0"/>
              <a:t>24 Co 696/2015 </a:t>
            </a:r>
          </a:p>
          <a:p>
            <a:pPr marL="342900" indent="-342900" algn="just">
              <a:buFont typeface="Arial" panose="020B0604020202020204" pitchFamily="34" charset="0"/>
              <a:buChar char="•"/>
            </a:pPr>
            <a:r>
              <a:rPr lang="cs-CZ" dirty="0"/>
              <a:t>Požadavku písemnosti ve smyslu </a:t>
            </a:r>
            <a:r>
              <a:rPr lang="cs-CZ" u="sng" dirty="0">
                <a:hlinkClick r:id="rId2" action="ppaction://hlinkfile"/>
              </a:rPr>
              <a:t>§ 561 odst. 1</a:t>
            </a:r>
            <a:r>
              <a:rPr lang="cs-CZ" dirty="0"/>
              <a:t> </a:t>
            </a:r>
            <a:r>
              <a:rPr lang="cs-CZ" dirty="0" err="1"/>
              <a:t>o.z</a:t>
            </a:r>
            <a:r>
              <a:rPr lang="cs-CZ" dirty="0"/>
              <a:t>. je učiněno zadost i v situaci, kdy smluvní strana opatří smlouvu prostým elektronickým podpisem ve formě unikátního hesla či ID vázaného výhradně k její osobě, přičemž tak učiní mechanickými prostředky, tj. kliknutím na příslušné virtuální tlačítko. Takový podpis splňuje jak funkci identifikační, tak funkci autentizační. </a:t>
            </a:r>
          </a:p>
          <a:p>
            <a:pPr marL="342900" indent="-342900" algn="just">
              <a:buFont typeface="Arial" panose="020B0604020202020204" pitchFamily="34" charset="0"/>
              <a:buChar char="•"/>
            </a:pP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111</a:t>
            </a:fld>
            <a:endParaRPr lang="cs-CZ" altLang="cs-CZ" dirty="0"/>
          </a:p>
        </p:txBody>
      </p:sp>
    </p:spTree>
    <p:extLst>
      <p:ext uri="{BB962C8B-B14F-4D97-AF65-F5344CB8AC3E}">
        <p14:creationId xmlns:p14="http://schemas.microsoft.com/office/powerpoint/2010/main" val="31760327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3"/>
          <p:cNvSpPr>
            <a:spLocks noGrp="1"/>
          </p:cNvSpPr>
          <p:nvPr>
            <p:ph type="title"/>
          </p:nvPr>
        </p:nvSpPr>
        <p:spPr/>
        <p:txBody>
          <a:bodyPr/>
          <a:lstStyle/>
          <a:p>
            <a:r>
              <a:rPr lang="cs-CZ" dirty="0"/>
              <a:t>Judikatura obecně -</a:t>
            </a:r>
            <a:br>
              <a:rPr lang="cs-CZ" dirty="0"/>
            </a:br>
            <a:r>
              <a:rPr lang="cs-CZ" dirty="0"/>
              <a:t>elektronická kontraktace</a:t>
            </a:r>
          </a:p>
        </p:txBody>
      </p:sp>
      <p:sp>
        <p:nvSpPr>
          <p:cNvPr id="3" name="Zástupný symbol pro obsah 2"/>
          <p:cNvSpPr>
            <a:spLocks noGrp="1"/>
          </p:cNvSpPr>
          <p:nvPr>
            <p:ph idx="1"/>
          </p:nvPr>
        </p:nvSpPr>
        <p:spPr/>
        <p:txBody>
          <a:bodyPr>
            <a:normAutofit/>
          </a:bodyPr>
          <a:lstStyle/>
          <a:p>
            <a:pPr marL="0" indent="0" algn="just">
              <a:buNone/>
            </a:pPr>
            <a:endParaRPr lang="cs-CZ" b="1" dirty="0" smtClean="0"/>
          </a:p>
          <a:p>
            <a:pPr marL="0" indent="0" algn="just">
              <a:buNone/>
            </a:pPr>
            <a:r>
              <a:rPr lang="cs-CZ" b="1" dirty="0" smtClean="0"/>
              <a:t>23 </a:t>
            </a:r>
            <a:r>
              <a:rPr lang="cs-CZ" b="1" dirty="0" err="1"/>
              <a:t>Cdo</a:t>
            </a:r>
            <a:r>
              <a:rPr lang="cs-CZ" b="1" dirty="0"/>
              <a:t> 3439/2018</a:t>
            </a:r>
          </a:p>
          <a:p>
            <a:pPr marL="342900" indent="-342900" algn="just">
              <a:buFont typeface="Arial" panose="020B0604020202020204" pitchFamily="34" charset="0"/>
              <a:buChar char="•"/>
            </a:pPr>
            <a:r>
              <a:rPr lang="cs-CZ" dirty="0" smtClean="0"/>
              <a:t>Rozhodčí </a:t>
            </a:r>
            <a:r>
              <a:rPr lang="cs-CZ" dirty="0"/>
              <a:t>doložka sjednána emailem byla uzavřena v písemné formě (posuzován český zákon, Newyorkská úmluva, modelové právo UNCITRAL)</a:t>
            </a:r>
          </a:p>
          <a:p>
            <a:pPr marL="342900" indent="-342900" algn="just">
              <a:buFont typeface="Arial" panose="020B0604020202020204" pitchFamily="34" charset="0"/>
              <a:buChar char="•"/>
            </a:pP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112</a:t>
            </a:fld>
            <a:endParaRPr lang="cs-CZ" altLang="cs-CZ" dirty="0"/>
          </a:p>
        </p:txBody>
      </p:sp>
    </p:spTree>
    <p:extLst>
      <p:ext uri="{BB962C8B-B14F-4D97-AF65-F5344CB8AC3E}">
        <p14:creationId xmlns:p14="http://schemas.microsoft.com/office/powerpoint/2010/main" val="1677122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3"/>
          <p:cNvSpPr>
            <a:spLocks noGrp="1"/>
          </p:cNvSpPr>
          <p:nvPr>
            <p:ph type="title"/>
          </p:nvPr>
        </p:nvSpPr>
        <p:spPr/>
        <p:txBody>
          <a:bodyPr/>
          <a:lstStyle/>
          <a:p>
            <a:r>
              <a:rPr lang="cs-CZ" dirty="0"/>
              <a:t>Judikatura obecně -</a:t>
            </a:r>
            <a:br>
              <a:rPr lang="cs-CZ" dirty="0"/>
            </a:br>
            <a:r>
              <a:rPr lang="cs-CZ" dirty="0"/>
              <a:t>elektronická kontraktace</a:t>
            </a:r>
          </a:p>
        </p:txBody>
      </p:sp>
      <p:sp>
        <p:nvSpPr>
          <p:cNvPr id="3" name="Zástupný symbol pro obsah 2"/>
          <p:cNvSpPr>
            <a:spLocks noGrp="1"/>
          </p:cNvSpPr>
          <p:nvPr>
            <p:ph idx="1"/>
          </p:nvPr>
        </p:nvSpPr>
        <p:spPr>
          <a:xfrm>
            <a:off x="666000" y="2214002"/>
            <a:ext cx="10753200" cy="4139998"/>
          </a:xfrm>
        </p:spPr>
        <p:txBody>
          <a:bodyPr>
            <a:normAutofit fontScale="55000" lnSpcReduction="20000"/>
          </a:bodyPr>
          <a:lstStyle/>
          <a:p>
            <a:pPr marL="0" indent="0" algn="just">
              <a:buNone/>
            </a:pPr>
            <a:endParaRPr lang="cs-CZ" b="1" dirty="0" smtClean="0"/>
          </a:p>
          <a:p>
            <a:pPr marL="0" indent="0" algn="just">
              <a:buNone/>
            </a:pPr>
            <a:r>
              <a:rPr lang="cs-CZ" b="1" dirty="0" smtClean="0"/>
              <a:t>23 </a:t>
            </a:r>
            <a:r>
              <a:rPr lang="cs-CZ" b="1" dirty="0" err="1"/>
              <a:t>Cdo</a:t>
            </a:r>
            <a:r>
              <a:rPr lang="cs-CZ" b="1" dirty="0"/>
              <a:t> 3439/2018</a:t>
            </a:r>
          </a:p>
          <a:p>
            <a:pPr marL="342900" indent="-342900" algn="just">
              <a:buFont typeface="Arial" panose="020B0604020202020204" pitchFamily="34" charset="0"/>
              <a:buChar char="•"/>
            </a:pPr>
            <a:endParaRPr lang="cs-CZ" dirty="0"/>
          </a:p>
          <a:p>
            <a:pPr marL="342900" indent="-342900" algn="just">
              <a:buFont typeface="Arial" panose="020B0604020202020204" pitchFamily="34" charset="0"/>
              <a:buChar char="•"/>
            </a:pPr>
            <a:r>
              <a:rPr lang="cs-CZ" i="1" dirty="0"/>
              <a:t>„vznesla-li žalobkyně Námitky e-mailem […], který nebyl opatřen elektronickým podpisem, je závěr odvolacího soudu, že nedodržela písemnou formu Námitek, v souladu s judikaturou Nejvyššího soudu.“</a:t>
            </a:r>
          </a:p>
          <a:p>
            <a:pPr marL="342900" indent="-342900" algn="just">
              <a:buFont typeface="Arial" panose="020B0604020202020204" pitchFamily="34" charset="0"/>
              <a:buChar char="•"/>
            </a:pPr>
            <a:r>
              <a:rPr lang="cs-CZ" dirty="0"/>
              <a:t>Rozhodnutí je ale nutno kritizovat v souvislosti s tím, že soud se nijak nezabýval tím, co elektronický podpis je a zejména nezjišťoval, jestli žalovaná námitku neopatřila „prostým“ elektronickým podpisem. Už v tom případě by dané naplnilo podmínku podpisu. Rozhodnutí je tak nutno považovat za špatné a matoucí, je možno jej rovněž kritizovat i svým rigidním výkladem, kdy tímto rozhodnutím bylo </a:t>
            </a:r>
            <a:r>
              <a:rPr lang="cs-CZ" i="1" dirty="0"/>
              <a:t>de facto </a:t>
            </a:r>
            <a:r>
              <a:rPr lang="cs-CZ" dirty="0"/>
              <a:t>žalované následně upřeno právo na spravedlivý přístup k soudu. </a:t>
            </a:r>
          </a:p>
          <a:p>
            <a:pPr marL="342900" indent="-342900" algn="just">
              <a:buFont typeface="Arial" panose="020B0604020202020204" pitchFamily="34" charset="0"/>
              <a:buChar char="•"/>
            </a:pPr>
            <a:r>
              <a:rPr lang="cs-CZ" dirty="0"/>
              <a:t>Soudy stále tápou (navíc toto rozhodnutí je velmi krátké)</a:t>
            </a: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113</a:t>
            </a:fld>
            <a:endParaRPr lang="cs-CZ" altLang="cs-CZ" dirty="0"/>
          </a:p>
        </p:txBody>
      </p:sp>
    </p:spTree>
    <p:extLst>
      <p:ext uri="{BB962C8B-B14F-4D97-AF65-F5344CB8AC3E}">
        <p14:creationId xmlns:p14="http://schemas.microsoft.com/office/powerpoint/2010/main" val="3001050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Judikatura obecně</a:t>
            </a:r>
            <a:br>
              <a:rPr lang="cs-CZ" dirty="0"/>
            </a:br>
            <a:r>
              <a:rPr lang="cs-CZ" dirty="0"/>
              <a:t>podpis</a:t>
            </a:r>
          </a:p>
        </p:txBody>
      </p:sp>
      <p:sp>
        <p:nvSpPr>
          <p:cNvPr id="3" name="Zástupný symbol pro obsah 2"/>
          <p:cNvSpPr>
            <a:spLocks noGrp="1"/>
          </p:cNvSpPr>
          <p:nvPr>
            <p:ph idx="1"/>
          </p:nvPr>
        </p:nvSpPr>
        <p:spPr>
          <a:xfrm>
            <a:off x="720000" y="2214002"/>
            <a:ext cx="10753200" cy="4139998"/>
          </a:xfrm>
        </p:spPr>
        <p:txBody>
          <a:bodyPr>
            <a:normAutofit fontScale="55000" lnSpcReduction="20000"/>
          </a:bodyPr>
          <a:lstStyle/>
          <a:p>
            <a:pPr marL="0" indent="0">
              <a:buNone/>
            </a:pPr>
            <a:r>
              <a:rPr lang="cs-CZ" dirty="0"/>
              <a:t>Elektronický podpis a úřední ověření podpisu</a:t>
            </a:r>
          </a:p>
          <a:p>
            <a:pPr marL="0" indent="0">
              <a:buNone/>
            </a:pPr>
            <a:r>
              <a:rPr lang="cs-CZ" b="1" dirty="0"/>
              <a:t>KSPH 64 INS 26339/2015, 29 NSR 133/2017-B-36</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Nejvyšší soud zdůraznil, že úřední ověření je úzce vymezeným institutem, který je zákonem jasně definován. </a:t>
            </a:r>
          </a:p>
          <a:p>
            <a:pPr marL="342900" indent="-342900">
              <a:buFont typeface="Arial" panose="020B0604020202020204" pitchFamily="34" charset="0"/>
              <a:buChar char="•"/>
            </a:pPr>
            <a:r>
              <a:rPr lang="cs-CZ" dirty="0"/>
              <a:t>Soud dále poměrně vhodně rozvedl jednotlivé druhy podpisů, správně identifikoval, že zaručený elektronický podpis je jen předstupněm kvalifikovaného elektronického podpisu (rozebral poměrně kvalitně i dopady nařízení eIDAS, které upravuje problematiku elektronické identifikace)</a:t>
            </a:r>
          </a:p>
          <a:p>
            <a:pPr marL="342900" indent="-342900">
              <a:buFont typeface="Arial" panose="020B0604020202020204" pitchFamily="34" charset="0"/>
              <a:buChar char="•"/>
            </a:pPr>
            <a:r>
              <a:rPr lang="cs-CZ" dirty="0"/>
              <a:t>shrnul, že požadavek úředního ověření podpisu obecně vylučuje možnost využít elektronický podpis, jelikož chybí v českém právu takové zákonné propojení. To bylo ale explicitně zakotveno v určitou dobu IZ (nebo i jiné příklady viz výše).</a:t>
            </a:r>
          </a:p>
          <a:p>
            <a:pPr marL="342900" indent="-342900">
              <a:buFont typeface="Arial" panose="020B0604020202020204" pitchFamily="34" charset="0"/>
              <a:buChar char="•"/>
            </a:pPr>
            <a:endParaRPr lang="cs-CZ" sz="2600" dirty="0">
              <a:solidFill>
                <a:srgbClr val="FF0000"/>
              </a:solidFill>
            </a:endParaRPr>
          </a:p>
          <a:p>
            <a:pPr marL="0" indent="0">
              <a:buNone/>
            </a:pPr>
            <a:r>
              <a:rPr lang="cs-CZ" sz="2600" dirty="0">
                <a:solidFill>
                  <a:srgbClr val="FF0000"/>
                </a:solidFill>
              </a:rPr>
              <a:t>X zákon o právu na digitální služby</a:t>
            </a:r>
            <a:r>
              <a:rPr lang="cs-CZ" dirty="0"/>
              <a:t> </a:t>
            </a:r>
          </a:p>
          <a:p>
            <a:pPr marL="342900" indent="-342900">
              <a:buFont typeface="Arial" panose="020B0604020202020204" pitchFamily="34" charset="0"/>
              <a:buChar char="•"/>
            </a:pP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114</a:t>
            </a:fld>
            <a:endParaRPr lang="cs-CZ" altLang="cs-CZ" dirty="0"/>
          </a:p>
        </p:txBody>
      </p:sp>
    </p:spTree>
    <p:extLst>
      <p:ext uri="{BB962C8B-B14F-4D97-AF65-F5344CB8AC3E}">
        <p14:creationId xmlns:p14="http://schemas.microsoft.com/office/powerpoint/2010/main" val="10060086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1D95E12-616B-4000-A77C-C580D1AA6A04}"/>
              </a:ext>
            </a:extLst>
          </p:cNvPr>
          <p:cNvSpPr>
            <a:spLocks noGrp="1"/>
          </p:cNvSpPr>
          <p:nvPr>
            <p:ph type="title"/>
          </p:nvPr>
        </p:nvSpPr>
        <p:spPr/>
        <p:txBody>
          <a:bodyPr/>
          <a:lstStyle/>
          <a:p>
            <a:r>
              <a:rPr lang="cs-CZ" dirty="0"/>
              <a:t>Judikatura podpis</a:t>
            </a:r>
          </a:p>
        </p:txBody>
      </p:sp>
      <p:sp>
        <p:nvSpPr>
          <p:cNvPr id="3" name="Zástupný symbol pro obsah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b="1" dirty="0"/>
              <a:t>23 </a:t>
            </a:r>
            <a:r>
              <a:rPr lang="cs-CZ" b="1" dirty="0" err="1"/>
              <a:t>Cdo</a:t>
            </a:r>
            <a:r>
              <a:rPr lang="cs-CZ" b="1" dirty="0"/>
              <a:t> 3439/2018</a:t>
            </a:r>
            <a:r>
              <a:rPr lang="cs-CZ" dirty="0"/>
              <a:t> – </a:t>
            </a:r>
            <a:r>
              <a:rPr lang="cs-CZ" dirty="0"/>
              <a:t>R</a:t>
            </a:r>
            <a:r>
              <a:rPr lang="cs-CZ" dirty="0" smtClean="0"/>
              <a:t>ozhodčí </a:t>
            </a:r>
            <a:r>
              <a:rPr lang="cs-CZ" dirty="0"/>
              <a:t>doložka lze sjednat emailem</a:t>
            </a:r>
          </a:p>
          <a:p>
            <a:pPr marL="342900" indent="-342900">
              <a:buFont typeface="Arial" panose="020B0604020202020204" pitchFamily="34" charset="0"/>
              <a:buChar char="•"/>
            </a:pPr>
            <a:r>
              <a:rPr lang="cs-CZ" b="1" dirty="0"/>
              <a:t>II. ÚS 3042/14</a:t>
            </a:r>
            <a:r>
              <a:rPr lang="cs-CZ" dirty="0"/>
              <a:t> - Nutnost podepsat datovou zprávu odesílanou z datové schránky elektronickým podpisem (není třeba)</a:t>
            </a:r>
            <a:endParaRPr lang="en-GB" dirty="0"/>
          </a:p>
          <a:p>
            <a:pPr marL="342900" indent="-342900">
              <a:buFont typeface="Arial" panose="020B0604020202020204" pitchFamily="34" charset="0"/>
              <a:buChar char="•"/>
            </a:pPr>
            <a:r>
              <a:rPr lang="cs-CZ" b="1" dirty="0"/>
              <a:t>IV. ÚS 1829/13</a:t>
            </a:r>
            <a:r>
              <a:rPr lang="cs-CZ" dirty="0"/>
              <a:t> – </a:t>
            </a:r>
            <a:r>
              <a:rPr lang="cs-CZ" dirty="0" smtClean="0"/>
              <a:t>Nutnost </a:t>
            </a:r>
            <a:r>
              <a:rPr lang="cs-CZ" dirty="0"/>
              <a:t>podepsat přílohu datové zprávy (není třeba)</a:t>
            </a:r>
            <a:endParaRPr lang="en-GB" dirty="0"/>
          </a:p>
          <a:p>
            <a:pPr marL="342900" indent="-342900">
              <a:buFont typeface="Arial" panose="020B0604020202020204" pitchFamily="34" charset="0"/>
              <a:buChar char="•"/>
            </a:pPr>
            <a:r>
              <a:rPr lang="cs-CZ" b="1" dirty="0"/>
              <a:t>II – ÚS 3042/12</a:t>
            </a:r>
            <a:r>
              <a:rPr lang="cs-CZ" dirty="0"/>
              <a:t> - K odeslání podání z emailu (uznávaně elektronicky podepsán) a jeho příloh (nepodepsány) – stačí jen podepsaný email</a:t>
            </a:r>
            <a:endParaRPr lang="en-GB" dirty="0"/>
          </a:p>
          <a:p>
            <a:pPr marL="342900" indent="-342900">
              <a:buFont typeface="Arial" panose="020B0604020202020204" pitchFamily="34" charset="0"/>
              <a:buChar char="•"/>
            </a:pPr>
            <a:r>
              <a:rPr lang="cs-CZ" b="1" dirty="0"/>
              <a:t>II. ÚS 289/15</a:t>
            </a:r>
            <a:r>
              <a:rPr lang="cs-CZ" dirty="0"/>
              <a:t> - Nutnost elektronicky podepsat přílohu podání z datové schránky (není nutno)</a:t>
            </a:r>
            <a:endParaRPr lang="en-GB" dirty="0"/>
          </a:p>
          <a:p>
            <a:pPr marL="342900" indent="-342900">
              <a:buFont typeface="Arial" panose="020B0604020202020204" pitchFamily="34" charset="0"/>
              <a:buChar char="•"/>
            </a:pP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115</a:t>
            </a:fld>
            <a:endParaRPr lang="cs-CZ" altLang="cs-CZ" dirty="0"/>
          </a:p>
        </p:txBody>
      </p:sp>
    </p:spTree>
    <p:extLst>
      <p:ext uri="{BB962C8B-B14F-4D97-AF65-F5344CB8AC3E}">
        <p14:creationId xmlns:p14="http://schemas.microsoft.com/office/powerpoint/2010/main" val="41057271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CA4888B-96EE-4293-AFC5-120DD880856C}"/>
              </a:ext>
            </a:extLst>
          </p:cNvPr>
          <p:cNvSpPr>
            <a:spLocks noGrp="1"/>
          </p:cNvSpPr>
          <p:nvPr>
            <p:ph type="title"/>
          </p:nvPr>
        </p:nvSpPr>
        <p:spPr/>
        <p:txBody>
          <a:bodyPr/>
          <a:lstStyle/>
          <a:p>
            <a:r>
              <a:rPr lang="cs-CZ" dirty="0"/>
              <a:t>Judikatura obecně - datová schránka</a:t>
            </a:r>
          </a:p>
        </p:txBody>
      </p:sp>
      <p:sp>
        <p:nvSpPr>
          <p:cNvPr id="3" name="Zástupný symbol pro obsah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sz="1800" b="1" dirty="0"/>
              <a:t>II ÚS 3518/11-1</a:t>
            </a:r>
            <a:r>
              <a:rPr lang="cs-CZ" sz="1800" dirty="0"/>
              <a:t> – Rozhodný okamžik pro doručení datové zprávy (podání) soudu (a obecně jakémukoli veřejnému orgánu) – již doručením do příslušné DS</a:t>
            </a:r>
            <a:endParaRPr lang="en-GB" sz="1800" dirty="0"/>
          </a:p>
          <a:p>
            <a:pPr marL="342900" indent="-342900">
              <a:buFont typeface="Arial" panose="020B0604020202020204" pitchFamily="34" charset="0"/>
              <a:buChar char="•"/>
            </a:pPr>
            <a:r>
              <a:rPr lang="cs-CZ" sz="1800" b="1" dirty="0"/>
              <a:t>IV ÚS 2594/11</a:t>
            </a:r>
            <a:r>
              <a:rPr lang="cs-CZ" sz="1800" dirty="0"/>
              <a:t> - Nelze se dovolávat nedoručení datové zprávy s odkazem na nedostatečné oprávnění osoby, která svým přístupem do datové schránky zapříčinila doručení datové zprávy</a:t>
            </a:r>
            <a:endParaRPr lang="en-GB" sz="1800" dirty="0"/>
          </a:p>
          <a:p>
            <a:pPr marL="342900" indent="-342900">
              <a:buFont typeface="Arial" panose="020B0604020202020204" pitchFamily="34" charset="0"/>
              <a:buChar char="•"/>
            </a:pPr>
            <a:r>
              <a:rPr lang="cs-CZ" sz="1800" b="1" dirty="0"/>
              <a:t>7 </a:t>
            </a:r>
            <a:r>
              <a:rPr lang="cs-CZ" sz="1800" b="1" dirty="0" err="1"/>
              <a:t>Afs</a:t>
            </a:r>
            <a:r>
              <a:rPr lang="cs-CZ" sz="1800" b="1" dirty="0"/>
              <a:t> 60/2015-32</a:t>
            </a:r>
            <a:r>
              <a:rPr lang="cs-CZ" sz="1800" dirty="0"/>
              <a:t> - Nutnost primárně doručovat do datové schránky a až poté přistoupit k alternativním způsobům doručování</a:t>
            </a:r>
          </a:p>
          <a:p>
            <a:pPr marL="342900" indent="-342900">
              <a:buFont typeface="Arial" panose="020B0604020202020204" pitchFamily="34" charset="0"/>
              <a:buChar char="•"/>
            </a:pPr>
            <a:r>
              <a:rPr lang="cs-CZ" sz="1800" b="1" dirty="0"/>
              <a:t>21 </a:t>
            </a:r>
            <a:r>
              <a:rPr lang="cs-CZ" sz="1800" b="1" dirty="0" err="1"/>
              <a:t>Cdo</a:t>
            </a:r>
            <a:r>
              <a:rPr lang="cs-CZ" sz="1800" b="1" dirty="0"/>
              <a:t> 5117/2014</a:t>
            </a:r>
            <a:r>
              <a:rPr lang="cs-CZ" sz="1800" dirty="0"/>
              <a:t> - </a:t>
            </a:r>
            <a:r>
              <a:rPr lang="cs-CZ" sz="1800" dirty="0" smtClean="0"/>
              <a:t>Doručení </a:t>
            </a:r>
            <a:r>
              <a:rPr lang="cs-CZ" sz="1800" dirty="0"/>
              <a:t>do sekundární datové schránky v rámci komunikace mezi orgány veřejné zprávy (nenastávají všechny účinky doručení – jen když dojde k otevření DS)</a:t>
            </a:r>
          </a:p>
          <a:p>
            <a:pPr marL="342900" indent="-342900">
              <a:buFont typeface="Arial" panose="020B0604020202020204" pitchFamily="34" charset="0"/>
              <a:buChar char="•"/>
            </a:pPr>
            <a:r>
              <a:rPr lang="cs-CZ" sz="1800" b="1" dirty="0"/>
              <a:t>7 </a:t>
            </a:r>
            <a:r>
              <a:rPr lang="cs-CZ" sz="1800" b="1" dirty="0" err="1"/>
              <a:t>Asf</a:t>
            </a:r>
            <a:r>
              <a:rPr lang="cs-CZ" sz="1800" b="1" dirty="0"/>
              <a:t> 46/2010-51</a:t>
            </a:r>
            <a:r>
              <a:rPr lang="cs-CZ" sz="1800" dirty="0"/>
              <a:t> – Zřízení více datových schránek (advokát, insolvenční správce, daňový poradce) – je to možné, záleží na „roli“ osoby</a:t>
            </a:r>
          </a:p>
          <a:p>
            <a:pPr marL="342900" indent="-342900">
              <a:buFont typeface="Arial" panose="020B0604020202020204" pitchFamily="34" charset="0"/>
              <a:buChar char="•"/>
            </a:pPr>
            <a:r>
              <a:rPr lang="cs-CZ" sz="1800" b="1" dirty="0"/>
              <a:t>27 </a:t>
            </a:r>
            <a:r>
              <a:rPr lang="cs-CZ" sz="1800" b="1" dirty="0" err="1"/>
              <a:t>Cdo</a:t>
            </a:r>
            <a:r>
              <a:rPr lang="cs-CZ" sz="1800" b="1" dirty="0"/>
              <a:t> 143/2020 </a:t>
            </a:r>
            <a:r>
              <a:rPr lang="cs-CZ" sz="1800" dirty="0"/>
              <a:t>– </a:t>
            </a:r>
            <a:r>
              <a:rPr lang="cs-CZ" sz="1800" dirty="0" smtClean="0"/>
              <a:t>Datová </a:t>
            </a:r>
            <a:r>
              <a:rPr lang="cs-CZ" sz="1800" dirty="0"/>
              <a:t>schránka identifikuje i v jiné roli (jednatel za družstvo, ale datová schránka jen jako FO - dostatečné)</a:t>
            </a:r>
            <a:endParaRPr lang="cs-CZ" sz="1800" b="1"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116</a:t>
            </a:fld>
            <a:endParaRPr lang="cs-CZ" altLang="cs-CZ" dirty="0"/>
          </a:p>
        </p:txBody>
      </p:sp>
    </p:spTree>
    <p:extLst>
      <p:ext uri="{BB962C8B-B14F-4D97-AF65-F5344CB8AC3E}">
        <p14:creationId xmlns:p14="http://schemas.microsoft.com/office/powerpoint/2010/main" val="21143879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8847EFA-2AF2-48BC-92E5-9355E55614E9}"/>
              </a:ext>
            </a:extLst>
          </p:cNvPr>
          <p:cNvSpPr>
            <a:spLocks noGrp="1"/>
          </p:cNvSpPr>
          <p:nvPr>
            <p:ph type="title"/>
          </p:nvPr>
        </p:nvSpPr>
        <p:spPr/>
        <p:txBody>
          <a:bodyPr/>
          <a:lstStyle/>
          <a:p>
            <a:r>
              <a:rPr lang="cs-CZ" dirty="0"/>
              <a:t>Stanovisko Nejvyššího soudu </a:t>
            </a:r>
            <a:r>
              <a:rPr lang="cs-CZ" dirty="0" err="1"/>
              <a:t>Plsn</a:t>
            </a:r>
            <a:r>
              <a:rPr lang="cs-CZ" dirty="0"/>
              <a:t> 1/2015 (leden 2017)</a:t>
            </a:r>
          </a:p>
        </p:txBody>
      </p:sp>
      <p:sp>
        <p:nvSpPr>
          <p:cNvPr id="3" name="Zástupný symbol pro obsah 2"/>
          <p:cNvSpPr>
            <a:spLocks noGrp="1"/>
          </p:cNvSpPr>
          <p:nvPr>
            <p:ph idx="1"/>
          </p:nvPr>
        </p:nvSpPr>
        <p:spPr>
          <a:xfrm>
            <a:off x="720000" y="2088002"/>
            <a:ext cx="10753200" cy="4139998"/>
          </a:xfrm>
        </p:spPr>
        <p:txBody>
          <a:bodyPr>
            <a:normAutofit/>
          </a:bodyPr>
          <a:lstStyle/>
          <a:p>
            <a:pPr algn="just"/>
            <a:r>
              <a:rPr lang="cs-CZ" sz="1600" dirty="0"/>
              <a:t>Elektronický nosič (příloha k datové zprávě) doprovázející samotnou datovou zprávu podanou prostřednictvím informačního systému datových schránek je považován za součást daného podání </a:t>
            </a:r>
            <a:r>
              <a:rPr lang="cs-CZ" sz="1600" b="0" dirty="0"/>
              <a:t>ve smyslu zákonné definice kladné na elektronické podání v občanském soudním řádu nebo v trestním řádu, ledaže z obsahu projevené vůle strany vyplývá něco jiného.</a:t>
            </a:r>
          </a:p>
          <a:p>
            <a:pPr algn="just"/>
            <a:r>
              <a:rPr lang="cs-CZ" sz="1600" b="0" dirty="0"/>
              <a:t>Byl-li z datové schránky odesilatele (oprávněného) odeslán do datové schránky soudu elektronický dokument, který obsahuje podání ve věci samé, </a:t>
            </a:r>
            <a:r>
              <a:rPr lang="cs-CZ" sz="1600" dirty="0"/>
              <a:t>považuje se tento dokument (příloha) za řádně podepsaný (uznávaným elektronickým podpisem), i když samotný dokument elektronicky podepsán není</a:t>
            </a:r>
            <a:r>
              <a:rPr lang="cs-CZ" sz="1600" b="0" dirty="0"/>
              <a:t>. Pokud byl ale daný dokument odeslán z cizí datové schránky, musí být opatřen uznávaným elektronickým podpisem.</a:t>
            </a:r>
          </a:p>
          <a:p>
            <a:pPr algn="just"/>
            <a:r>
              <a:rPr lang="cs-CZ" sz="1600" b="0" dirty="0"/>
              <a:t>V případě, že bylo podání v elektronické podobě podepsáno uznávaným elektronickým podpisem, nepoužije se tzv. fikce podpisu podle § 18 odst. 2 zákona č. 300/2008 Sb., o elektronických úkonech a autorizované konverzi dokumentů, ve znění pozdějších předpisů.</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117</a:t>
            </a:fld>
            <a:endParaRPr lang="cs-CZ" altLang="cs-CZ" dirty="0"/>
          </a:p>
        </p:txBody>
      </p:sp>
    </p:spTree>
    <p:extLst>
      <p:ext uri="{BB962C8B-B14F-4D97-AF65-F5344CB8AC3E}">
        <p14:creationId xmlns:p14="http://schemas.microsoft.com/office/powerpoint/2010/main" val="732657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4">
            <a:extLst>
              <a:ext uri="{FF2B5EF4-FFF2-40B4-BE49-F238E27FC236}">
                <a16:creationId xmlns:a16="http://schemas.microsoft.com/office/drawing/2014/main" id="{4D7AB345-A1A1-4C5A-9FCD-74BCA9B9BEC3}"/>
              </a:ext>
            </a:extLst>
          </p:cNvPr>
          <p:cNvSpPr>
            <a:spLocks noGrp="1"/>
          </p:cNvSpPr>
          <p:nvPr>
            <p:ph type="title"/>
          </p:nvPr>
        </p:nvSpPr>
        <p:spPr/>
        <p:txBody>
          <a:bodyPr/>
          <a:lstStyle/>
          <a:p>
            <a:r>
              <a:rPr lang="cs-CZ" dirty="0"/>
              <a:t>Stanovisko Nejvyššího soudu </a:t>
            </a:r>
            <a:r>
              <a:rPr lang="cs-CZ" dirty="0" err="1"/>
              <a:t>Plsn</a:t>
            </a:r>
            <a:r>
              <a:rPr lang="cs-CZ" dirty="0"/>
              <a:t> 1/2015 (leden 2017)</a:t>
            </a:r>
          </a:p>
        </p:txBody>
      </p:sp>
      <p:sp>
        <p:nvSpPr>
          <p:cNvPr id="3" name="Zástupný symbol pro obsah 2"/>
          <p:cNvSpPr>
            <a:spLocks noGrp="1"/>
          </p:cNvSpPr>
          <p:nvPr>
            <p:ph idx="1"/>
          </p:nvPr>
        </p:nvSpPr>
        <p:spPr>
          <a:xfrm>
            <a:off x="666000" y="1996802"/>
            <a:ext cx="10753200" cy="4139998"/>
          </a:xfrm>
        </p:spPr>
        <p:txBody>
          <a:bodyPr>
            <a:normAutofit fontScale="62500" lnSpcReduction="20000"/>
          </a:bodyPr>
          <a:lstStyle/>
          <a:p>
            <a:pPr algn="just"/>
            <a:r>
              <a:rPr lang="cs-CZ" dirty="0"/>
              <a:t>Procesní úkon, učiněný prostřednictvím datové schránky se považuje za procesní úkon učiněný písemně a podepsaný osobou pro kterou byla datová schránka zřízena. </a:t>
            </a:r>
            <a:r>
              <a:rPr lang="cs-CZ" b="0" dirty="0"/>
              <a:t>Pokud je takovou osobou právnická osoba, má pak takový úkon učiněný prostřednictvím datové schránky stejnou účinnost, jako kdyby byl proveden osobou oprávněnou jednat za právnickou osobu. </a:t>
            </a:r>
          </a:p>
          <a:p>
            <a:pPr algn="just"/>
            <a:r>
              <a:rPr lang="cs-CZ" dirty="0"/>
              <a:t>Soud primárně doručuje písemné vyhotovení rozhodnutí (či dalších písemností) do datové schránky v případě, že adresát má datovou schránku zřízenu.</a:t>
            </a:r>
            <a:r>
              <a:rPr lang="cs-CZ" b="0" dirty="0"/>
              <a:t> Pokud tomu tak není, přistoupí k jinému způsobu doručení. Soud pak rozhodnutí (či jiné písemnosti) doručuje prostřednictvím datové schránky jen jestli to povaha dané písemnosti umožňuje. Předpokladem ale je, že adresát má fyzickou osobu oprávněnou nebo pověřenou k přístupu do datové schránky a že nedošlo ke znepřístupnění datové schránky. Pokud právnická osoba prokáže, že neměla v době doručení osobu oprávněnou nebo pověřenou k přístupu do datové schránky (a daný stav nebyl zaviněn), nenastanou účinky doručení písemnosti.  </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118</a:t>
            </a:fld>
            <a:endParaRPr lang="cs-CZ" altLang="cs-CZ" dirty="0"/>
          </a:p>
        </p:txBody>
      </p:sp>
    </p:spTree>
    <p:extLst>
      <p:ext uri="{BB962C8B-B14F-4D97-AF65-F5344CB8AC3E}">
        <p14:creationId xmlns:p14="http://schemas.microsoft.com/office/powerpoint/2010/main" val="30328709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4">
            <a:extLst>
              <a:ext uri="{FF2B5EF4-FFF2-40B4-BE49-F238E27FC236}">
                <a16:creationId xmlns:a16="http://schemas.microsoft.com/office/drawing/2014/main" id="{7D164EEE-445B-45AE-BB5A-F47AD0CA7337}"/>
              </a:ext>
            </a:extLst>
          </p:cNvPr>
          <p:cNvSpPr>
            <a:spLocks noGrp="1"/>
          </p:cNvSpPr>
          <p:nvPr>
            <p:ph type="title"/>
          </p:nvPr>
        </p:nvSpPr>
        <p:spPr/>
        <p:txBody>
          <a:bodyPr/>
          <a:lstStyle/>
          <a:p>
            <a:r>
              <a:rPr lang="cs-CZ" dirty="0"/>
              <a:t>Stanovisko Nejvyššího soudu </a:t>
            </a:r>
            <a:r>
              <a:rPr lang="cs-CZ" dirty="0" err="1"/>
              <a:t>Plsn</a:t>
            </a:r>
            <a:r>
              <a:rPr lang="cs-CZ" dirty="0"/>
              <a:t> 1/2015 (leden 2017)</a:t>
            </a:r>
          </a:p>
        </p:txBody>
      </p:sp>
      <p:sp>
        <p:nvSpPr>
          <p:cNvPr id="3" name="Zástupný symbol pro obsah 2"/>
          <p:cNvSpPr>
            <a:spLocks noGrp="1"/>
          </p:cNvSpPr>
          <p:nvPr>
            <p:ph idx="1"/>
          </p:nvPr>
        </p:nvSpPr>
        <p:spPr>
          <a:xfrm>
            <a:off x="666000" y="2214002"/>
            <a:ext cx="10753200" cy="4139998"/>
          </a:xfrm>
        </p:spPr>
        <p:txBody>
          <a:bodyPr>
            <a:normAutofit fontScale="70000" lnSpcReduction="20000"/>
          </a:bodyPr>
          <a:lstStyle/>
          <a:p>
            <a:pPr algn="just"/>
            <a:r>
              <a:rPr lang="cs-CZ" dirty="0"/>
              <a:t>Má-li fyzická osoba zřízeno více datových schránek (např. datovou schránku fyzické osoby a zároveň datovou schránku podnikající fyzické osoby), je nutné písemnosti doručovat do té datové schránky, která odpovídá povaze doručované písemnosti</a:t>
            </a:r>
            <a:r>
              <a:rPr lang="cs-CZ" b="0" dirty="0"/>
              <a:t>. Účinky doručení nastanou ale rovněž doručením do nepříslušné datové schránky dané fyzické osoby s tím, že okamžik doručení nastává ve chvíli, kdy se do datové schránky přihlásí taková osoba, která má s ohledem na rozsah svého oprávnění přístup k dodaného dokumentu.</a:t>
            </a:r>
          </a:p>
          <a:p>
            <a:pPr algn="just"/>
            <a:r>
              <a:rPr lang="cs-CZ" b="0" dirty="0"/>
              <a:t>Lhůta pro fikci doručení (10 dnů ode dne, kdy byl dokument dodán do datové schránky) se považuje za lhůtu procesní a její běh se počítá v občanském soudním řízení dle občanského soudního řádu a v trestním řízení dle trestního řádu.</a:t>
            </a:r>
            <a:endParaRPr lang="en-GB"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119</a:t>
            </a:fld>
            <a:endParaRPr lang="cs-CZ" altLang="cs-CZ" dirty="0"/>
          </a:p>
        </p:txBody>
      </p:sp>
    </p:spTree>
    <p:extLst>
      <p:ext uri="{BB962C8B-B14F-4D97-AF65-F5344CB8AC3E}">
        <p14:creationId xmlns:p14="http://schemas.microsoft.com/office/powerpoint/2010/main" val="324928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p:txBody>
          <a:bodyPr/>
          <a:lstStyle/>
          <a:p>
            <a:pPr eaLnBrk="1" hangingPunct="1"/>
            <a:r>
              <a:rPr lang="cs-CZ" dirty="0"/>
              <a:t>Listina</a:t>
            </a:r>
          </a:p>
        </p:txBody>
      </p:sp>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5" name="Rectangle 3">
            <a:extLst>
              <a:ext uri="{FF2B5EF4-FFF2-40B4-BE49-F238E27FC236}">
                <a16:creationId xmlns:a16="http://schemas.microsoft.com/office/drawing/2014/main" id="{95DDCCA2-8B4D-4E14-8D47-766A1618A6C4}"/>
              </a:ext>
            </a:extLst>
          </p:cNvPr>
          <p:cNvSpPr txBox="1">
            <a:spLocks noRot="1" noChangeArrowheads="1"/>
          </p:cNvSpPr>
          <p:nvPr/>
        </p:nvSpPr>
        <p:spPr>
          <a:xfrm>
            <a:off x="828431" y="1621518"/>
            <a:ext cx="9609826" cy="458958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cs-CZ" dirty="0"/>
              <a:t>např. § 7 odst. 1 zákona č. 256/2013 Sb., o katastru nemovitostí (katastrální zákon)</a:t>
            </a:r>
          </a:p>
          <a:p>
            <a:pPr marL="800100" lvl="1" indent="-342900"/>
            <a:r>
              <a:rPr lang="cs-CZ" dirty="0"/>
              <a:t>„</a:t>
            </a:r>
            <a:r>
              <a:rPr lang="cs-CZ" i="1" dirty="0"/>
              <a:t>Zápisy práv se do katastru provádějí na základě písemností v listinné podobě nebo v elektronické podobě (dále jen „listina“). …</a:t>
            </a:r>
            <a:r>
              <a:rPr lang="cs-CZ" dirty="0"/>
              <a:t>“</a:t>
            </a:r>
          </a:p>
          <a:p>
            <a:endParaRPr lang="cs-CZ" dirty="0"/>
          </a:p>
          <a:p>
            <a:endParaRPr lang="cs-CZ" dirty="0"/>
          </a:p>
          <a:p>
            <a:r>
              <a:rPr lang="cs-CZ" dirty="0"/>
              <a:t>Co z toho vyplývá?</a:t>
            </a:r>
          </a:p>
          <a:p>
            <a:pPr marL="342900" indent="-342900">
              <a:buFont typeface="Arial" pitchFamily="34" charset="0"/>
              <a:buChar char="•"/>
            </a:pPr>
            <a:r>
              <a:rPr lang="cs-CZ" dirty="0"/>
              <a:t>Co je listinná podoba? </a:t>
            </a:r>
          </a:p>
          <a:p>
            <a:pPr marL="342900" indent="-342900">
              <a:buFont typeface="Arial" pitchFamily="34" charset="0"/>
              <a:buChar char="•"/>
            </a:pPr>
            <a:r>
              <a:rPr lang="cs-CZ" dirty="0"/>
              <a:t>Písemnost je tedy listina v jakékoli podobě..</a:t>
            </a:r>
          </a:p>
          <a:p>
            <a:pPr marL="342900" indent="-342900">
              <a:buFont typeface="Arial" pitchFamily="34" charset="0"/>
              <a:buChar char="•"/>
            </a:pPr>
            <a:r>
              <a:rPr lang="cs-CZ" dirty="0"/>
              <a:t>Listina ale může být také v jakékoli podobě..</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11506242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Velmi zajímavé a smutné čtení</a:t>
            </a:r>
          </a:p>
        </p:txBody>
      </p:sp>
      <p:sp>
        <p:nvSpPr>
          <p:cNvPr id="3" name="Zástupný symbol pro obsah 2"/>
          <p:cNvSpPr>
            <a:spLocks noGrp="1"/>
          </p:cNvSpPr>
          <p:nvPr>
            <p:ph idx="1"/>
          </p:nvPr>
        </p:nvSpPr>
        <p:spPr>
          <a:xfrm>
            <a:off x="666000" y="2088002"/>
            <a:ext cx="10753200" cy="4139998"/>
          </a:xfrm>
        </p:spPr>
        <p:txBody>
          <a:bodyPr>
            <a:normAutofit/>
          </a:bodyPr>
          <a:lstStyle/>
          <a:p>
            <a:pPr algn="just"/>
            <a:r>
              <a:rPr lang="cs-CZ" dirty="0">
                <a:hlinkClick r:id="rId2"/>
              </a:rPr>
              <a:t>https://www.epravo.cz/top/clanky/prosty-elektronicky-podpis-dle-eidas-v-soudni-praxi-114434.html</a:t>
            </a:r>
            <a:r>
              <a:rPr lang="cs-CZ" dirty="0"/>
              <a:t> </a:t>
            </a:r>
            <a:endParaRPr lang="en-GB"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120</a:t>
            </a:fld>
            <a:endParaRPr lang="cs-CZ" altLang="cs-CZ" dirty="0"/>
          </a:p>
        </p:txBody>
      </p:sp>
    </p:spTree>
    <p:extLst>
      <p:ext uri="{BB962C8B-B14F-4D97-AF65-F5344CB8AC3E}">
        <p14:creationId xmlns:p14="http://schemas.microsoft.com/office/powerpoint/2010/main" val="30225358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136477" y="934891"/>
            <a:ext cx="184688" cy="553870"/>
          </a:xfrm>
          <a:prstGeom prst="rect">
            <a:avLst/>
          </a:prstGeom>
        </p:spPr>
        <p:txBody>
          <a:bodyPr wrap="none">
            <a:spAutoFit/>
          </a:bodyPr>
          <a:lstStyle/>
          <a:p>
            <a:endParaRPr lang="en-US" sz="2999" dirty="0"/>
          </a:p>
        </p:txBody>
      </p:sp>
      <p:sp>
        <p:nvSpPr>
          <p:cNvPr id="7" name="Nadpis 4">
            <a:extLst>
              <a:ext uri="{FF2B5EF4-FFF2-40B4-BE49-F238E27FC236}">
                <a16:creationId xmlns:a16="http://schemas.microsoft.com/office/drawing/2014/main" id="{D12F4169-F9AF-4D3F-A1AC-8DD46EDB552D}"/>
              </a:ext>
            </a:extLst>
          </p:cNvPr>
          <p:cNvSpPr txBox="1">
            <a:spLocks/>
          </p:cNvSpPr>
          <p:nvPr/>
        </p:nvSpPr>
        <p:spPr>
          <a:xfrm>
            <a:off x="719400" y="709103"/>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spc="-60" dirty="0"/>
              <a:t>Závěrem?</a:t>
            </a:r>
          </a:p>
        </p:txBody>
      </p:sp>
      <p:pic>
        <p:nvPicPr>
          <p:cNvPr id="3" name="Obrázek 2" descr="Obsah obrázku text, kontejner, konzerva&#10;&#10;Popis byl vytvořen automaticky">
            <a:extLst>
              <a:ext uri="{FF2B5EF4-FFF2-40B4-BE49-F238E27FC236}">
                <a16:creationId xmlns:a16="http://schemas.microsoft.com/office/drawing/2014/main" id="{C6ED3AD1-D604-466F-A0D8-CF0CCD7A1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19" y="1372931"/>
            <a:ext cx="8655821" cy="5193493"/>
          </a:xfrm>
          <a:prstGeom prst="rect">
            <a:avLst/>
          </a:prstGeom>
        </p:spPr>
      </p:pic>
      <p:sp>
        <p:nvSpPr>
          <p:cNvPr id="2" name="Zástupný symbol pro číslo snímku 1"/>
          <p:cNvSpPr>
            <a:spLocks noGrp="1"/>
          </p:cNvSpPr>
          <p:nvPr>
            <p:ph type="sldNum" sz="quarter" idx="12"/>
          </p:nvPr>
        </p:nvSpPr>
        <p:spPr/>
        <p:txBody>
          <a:bodyPr/>
          <a:lstStyle/>
          <a:p>
            <a:pPr algn="ctr"/>
            <a:fld id="{8F82E0A0-C266-4798-8C8F-B9F91E9DA37E}" type="slidenum">
              <a:rPr kumimoji="0" lang="cs-CZ" sz="1700" b="1" smtClean="0">
                <a:solidFill>
                  <a:srgbClr val="FFFFFF"/>
                </a:solidFill>
              </a:rPr>
              <a:pPr algn="ctr"/>
              <a:t>121</a:t>
            </a:fld>
            <a:endParaRPr kumimoji="0" lang="cs-CZ" dirty="0"/>
          </a:p>
        </p:txBody>
      </p:sp>
    </p:spTree>
    <p:extLst>
      <p:ext uri="{BB962C8B-B14F-4D97-AF65-F5344CB8AC3E}">
        <p14:creationId xmlns:p14="http://schemas.microsoft.com/office/powerpoint/2010/main" val="17852162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62280-72C5-FE4F-9153-0B26C7A2C043}"/>
              </a:ext>
            </a:extLst>
          </p:cNvPr>
          <p:cNvSpPr>
            <a:spLocks noGrp="1"/>
          </p:cNvSpPr>
          <p:nvPr>
            <p:ph type="title"/>
          </p:nvPr>
        </p:nvSpPr>
        <p:spPr/>
        <p:txBody>
          <a:bodyPr/>
          <a:lstStyle/>
          <a:p>
            <a:r>
              <a:rPr lang="cs-CZ" dirty="0"/>
              <a:t>Děkuji za pozornost.</a:t>
            </a:r>
            <a:endParaRPr lang="x-none" dirty="0"/>
          </a:p>
        </p:txBody>
      </p:sp>
      <p:sp>
        <p:nvSpPr>
          <p:cNvPr id="5" name="Subtitle 4">
            <a:extLst>
              <a:ext uri="{FF2B5EF4-FFF2-40B4-BE49-F238E27FC236}">
                <a16:creationId xmlns:a16="http://schemas.microsoft.com/office/drawing/2014/main" id="{BBB0B5F7-4185-6243-B68E-192E9A0DC3B7}"/>
              </a:ext>
            </a:extLst>
          </p:cNvPr>
          <p:cNvSpPr>
            <a:spLocks noGrp="1"/>
          </p:cNvSpPr>
          <p:nvPr>
            <p:ph type="subTitle" idx="1"/>
          </p:nvPr>
        </p:nvSpPr>
        <p:spPr/>
        <p:txBody>
          <a:bodyPr/>
          <a:lstStyle/>
          <a:p>
            <a:r>
              <a:rPr lang="cs-CZ" dirty="0"/>
              <a:t>Nějaké otázky?</a:t>
            </a:r>
          </a:p>
          <a:p>
            <a:endParaRPr lang="cs-CZ" dirty="0"/>
          </a:p>
          <a:p>
            <a:endParaRPr lang="cs-CZ" dirty="0"/>
          </a:p>
          <a:p>
            <a:r>
              <a:rPr lang="cs-CZ" dirty="0">
                <a:hlinkClick r:id="rId2"/>
              </a:rPr>
              <a:t>loutocky@muni.cz</a:t>
            </a:r>
            <a:endParaRPr lang="x-none" dirty="0"/>
          </a:p>
        </p:txBody>
      </p:sp>
      <p:sp>
        <p:nvSpPr>
          <p:cNvPr id="2" name="Zástupný symbol pro číslo snímku 1"/>
          <p:cNvSpPr>
            <a:spLocks noGrp="1"/>
          </p:cNvSpPr>
          <p:nvPr>
            <p:ph type="sldNum" sz="quarter" idx="11"/>
          </p:nvPr>
        </p:nvSpPr>
        <p:spPr/>
        <p:txBody>
          <a:bodyPr/>
          <a:lstStyle/>
          <a:p>
            <a:fld id="{0DE708CC-0C3F-4567-9698-B54C0F35BD31}" type="slidenum">
              <a:rPr lang="cs-CZ" altLang="cs-CZ" smtClean="0"/>
              <a:pPr/>
              <a:t>122</a:t>
            </a:fld>
            <a:endParaRPr lang="cs-CZ" altLang="cs-CZ" dirty="0"/>
          </a:p>
        </p:txBody>
      </p:sp>
    </p:spTree>
    <p:extLst>
      <p:ext uri="{BB962C8B-B14F-4D97-AF65-F5344CB8AC3E}">
        <p14:creationId xmlns:p14="http://schemas.microsoft.com/office/powerpoint/2010/main" val="372280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p:txBody>
          <a:bodyPr/>
          <a:lstStyle/>
          <a:p>
            <a:pPr eaLnBrk="1" hangingPunct="1"/>
            <a:r>
              <a:rPr lang="cs-CZ" dirty="0"/>
              <a:t>Listina</a:t>
            </a:r>
          </a:p>
        </p:txBody>
      </p:sp>
      <p:sp>
        <p:nvSpPr>
          <p:cNvPr id="12291" name="Rectangle 3"/>
          <p:cNvSpPr>
            <a:spLocks noGrp="1" noRot="1" noChangeArrowheads="1"/>
          </p:cNvSpPr>
          <p:nvPr>
            <p:ph idx="1"/>
          </p:nvPr>
        </p:nvSpPr>
        <p:spPr/>
        <p:txBody>
          <a:bodyPr>
            <a:normAutofit fontScale="70000" lnSpcReduction="20000"/>
          </a:bodyPr>
          <a:lstStyle/>
          <a:p>
            <a:pPr marL="342900" indent="-342900">
              <a:buFont typeface="Arial" pitchFamily="34" charset="0"/>
              <a:buChar char="•"/>
            </a:pPr>
            <a:r>
              <a:rPr lang="cs-CZ" sz="3200" dirty="0">
                <a:solidFill>
                  <a:srgbClr val="FF0000"/>
                </a:solidFill>
              </a:rPr>
              <a:t>ROZDÍL oproti písemnosti?</a:t>
            </a:r>
          </a:p>
          <a:p>
            <a:pPr marL="342900" indent="-342900">
              <a:buFont typeface="Arial" pitchFamily="34" charset="0"/>
              <a:buChar char="•"/>
            </a:pPr>
            <a:r>
              <a:rPr lang="cs-CZ" sz="3200" dirty="0"/>
              <a:t>= časově stabilní fixace písemnosti (nikoli vše, co je napsáno, je časově stabilní)</a:t>
            </a:r>
          </a:p>
          <a:p>
            <a:pPr marL="342900" indent="-342900">
              <a:buFont typeface="Arial" pitchFamily="34" charset="0"/>
              <a:buChar char="•"/>
            </a:pPr>
            <a:r>
              <a:rPr lang="cs-CZ" sz="3200" dirty="0"/>
              <a:t>Listina tedy podmnožinou písemnosti (rozdíl je ale obtížné pojmout, jelikož pojmy se různí a není sjednoceno)</a:t>
            </a:r>
          </a:p>
          <a:p>
            <a:pPr marL="342900" indent="-342900">
              <a:buFont typeface="Arial" pitchFamily="34" charset="0"/>
              <a:buChar char="•"/>
            </a:pPr>
            <a:endParaRPr lang="cs-CZ" sz="3200" dirty="0"/>
          </a:p>
          <a:p>
            <a:pPr marL="342900" indent="-342900">
              <a:buFont typeface="Arial" pitchFamily="34" charset="0"/>
              <a:buChar char="•"/>
            </a:pPr>
            <a:r>
              <a:rPr lang="cs-CZ" sz="3300" b="1" dirty="0"/>
              <a:t>Listinou se tradičně rozumí písemné právní jednání („právní písemnost“), na rozdíl od jiných písemností, které s právem nemají nic společného (např. osobní dopis či báseň)</a:t>
            </a:r>
            <a:endParaRPr lang="cs-CZ" sz="4700" b="1"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61493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cs-CZ" dirty="0"/>
              <a:t>Datová zpráva</a:t>
            </a:r>
          </a:p>
        </p:txBody>
      </p:sp>
      <p:sp>
        <p:nvSpPr>
          <p:cNvPr id="6" name="Rectangle 3">
            <a:extLst>
              <a:ext uri="{FF2B5EF4-FFF2-40B4-BE49-F238E27FC236}">
                <a16:creationId xmlns:a16="http://schemas.microsoft.com/office/drawing/2014/main" id="{983B0B88-6FF4-433C-83A0-903D2246AD71}"/>
              </a:ext>
            </a:extLst>
          </p:cNvPr>
          <p:cNvSpPr>
            <a:spLocks noGrp="1" noRot="1" noChangeArrowheads="1"/>
          </p:cNvSpPr>
          <p:nvPr>
            <p:ph idx="1"/>
          </p:nvPr>
        </p:nvSpPr>
        <p:spPr>
          <a:xfrm>
            <a:off x="720000" y="1410648"/>
            <a:ext cx="10753200" cy="4139998"/>
          </a:xfrm>
        </p:spPr>
        <p:txBody>
          <a:bodyPr/>
          <a:lstStyle/>
          <a:p>
            <a:pPr marL="342900" indent="-342900" algn="just">
              <a:buFont typeface="Arial" panose="020B0604020202020204" pitchFamily="34" charset="0"/>
              <a:buChar char="•"/>
            </a:pPr>
            <a:r>
              <a:rPr lang="cs-CZ" sz="2000" dirty="0"/>
              <a:t>Širší význam – datový kontejner (email)</a:t>
            </a:r>
          </a:p>
          <a:p>
            <a:pPr marL="342900" indent="-342900" algn="just">
              <a:buFont typeface="Arial" panose="020B0604020202020204" pitchFamily="34" charset="0"/>
              <a:buChar char="•"/>
            </a:pPr>
            <a:r>
              <a:rPr lang="cs-CZ" sz="2000" dirty="0"/>
              <a:t>Užší - § 19 zákona č. 300/2008 Sb., o elektronických úkonech a autorizované konverzi dokumentů</a:t>
            </a:r>
          </a:p>
          <a:p>
            <a:pPr marL="72000" indent="0" algn="just">
              <a:buNone/>
            </a:pPr>
            <a:endParaRPr lang="cs-CZ" sz="2000" b="1" dirty="0"/>
          </a:p>
          <a:p>
            <a:pPr marL="72000" indent="0" algn="just">
              <a:buNone/>
            </a:pPr>
            <a:r>
              <a:rPr lang="cs-CZ" sz="2000" b="1" dirty="0"/>
              <a:t>Datová zpráva</a:t>
            </a:r>
          </a:p>
          <a:p>
            <a:pPr algn="just"/>
            <a:r>
              <a:rPr lang="cs-CZ" sz="2000" dirty="0"/>
              <a:t>	(1)</a:t>
            </a:r>
            <a:r>
              <a:rPr lang="cs-CZ" sz="2000" b="0" dirty="0"/>
              <a:t> Dokumenty orgánů veřejné moci doručované prostřednictvím datové schránky, úkony prováděné vůči orgánům veřejné moci prostřednictvím datové schránky a dokumenty fyzických osob, podnikajících fyzických osob a právnických osob dodávané prostřednictvím datové schránky mají formu datové zprávy.</a:t>
            </a:r>
          </a:p>
          <a:p>
            <a:pPr algn="just"/>
            <a:r>
              <a:rPr lang="cs-CZ" sz="2000" dirty="0"/>
              <a:t>	(2)</a:t>
            </a:r>
            <a:r>
              <a:rPr lang="cs-CZ" sz="2000" b="0" dirty="0"/>
              <a:t> Je-li dokument nebo úkon určen do vlastních rukou adresáta, vyznačí tuto skutečnost odesilatel v datové zprávě.</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100034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p:txBody>
          <a:bodyPr/>
          <a:lstStyle/>
          <a:p>
            <a:pPr eaLnBrk="1" hangingPunct="1"/>
            <a:r>
              <a:rPr lang="cs-CZ" dirty="0"/>
              <a:t>Právní úprava</a:t>
            </a:r>
          </a:p>
        </p:txBody>
      </p:sp>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2" name="Obdélník 1"/>
          <p:cNvSpPr/>
          <p:nvPr/>
        </p:nvSpPr>
        <p:spPr>
          <a:xfrm>
            <a:off x="539262" y="1406770"/>
            <a:ext cx="10300676" cy="5016758"/>
          </a:xfrm>
          <a:prstGeom prst="rect">
            <a:avLst/>
          </a:prstGeom>
        </p:spPr>
        <p:txBody>
          <a:bodyPr wrap="square">
            <a:spAutoFit/>
          </a:bodyPr>
          <a:lstStyle/>
          <a:p>
            <a:pPr marL="342900" indent="-342900">
              <a:buFont typeface="Arial" pitchFamily="34" charset="0"/>
              <a:buChar char="•"/>
            </a:pPr>
            <a:r>
              <a:rPr lang="cs-CZ" sz="2000" b="1" dirty="0"/>
              <a:t>Nařízení Evropského parlamentu a Rady (EU) č. 910/2014 ze dne 23. července 2014 o elektronické identifikaci a službách vytvářejících důvěru pro elektronické transakce na vnitřním trhu a o zrušení směrnice 1999/93/ES (</a:t>
            </a:r>
            <a:r>
              <a:rPr lang="cs-CZ" sz="2000" b="1" dirty="0" err="1"/>
              <a:t>eIDAS</a:t>
            </a:r>
            <a:r>
              <a:rPr lang="cs-CZ" sz="2000" b="1" dirty="0"/>
              <a:t>)</a:t>
            </a:r>
          </a:p>
          <a:p>
            <a:pPr marL="342900" indent="-342900">
              <a:buFont typeface="Arial" pitchFamily="34" charset="0"/>
              <a:buChar char="•"/>
            </a:pPr>
            <a:endParaRPr lang="cs-CZ" sz="2000" b="1" dirty="0"/>
          </a:p>
          <a:p>
            <a:pPr marL="342900" indent="-342900">
              <a:buFont typeface="Arial" pitchFamily="34" charset="0"/>
              <a:buChar char="•"/>
            </a:pPr>
            <a:r>
              <a:rPr lang="cs-CZ" sz="2000" dirty="0"/>
              <a:t>Zákon o službách vytvářejících důvěru pro elektronické </a:t>
            </a:r>
            <a:r>
              <a:rPr lang="cs-CZ" sz="2000" dirty="0" smtClean="0"/>
              <a:t>transakce (ZSVD)</a:t>
            </a:r>
            <a:endParaRPr lang="cs-CZ" sz="2000" dirty="0"/>
          </a:p>
          <a:p>
            <a:pPr marL="342900" indent="-342900">
              <a:buFont typeface="Arial" pitchFamily="34" charset="0"/>
              <a:buChar char="•"/>
            </a:pPr>
            <a:r>
              <a:rPr lang="cs-CZ" sz="2000" dirty="0"/>
              <a:t>Zákon o elektronické identifikaci </a:t>
            </a:r>
            <a:endParaRPr lang="cs-CZ" sz="2000" dirty="0" smtClean="0"/>
          </a:p>
          <a:p>
            <a:pPr marL="342900" indent="-342900">
              <a:buFont typeface="Arial" pitchFamily="34" charset="0"/>
              <a:buChar char="•"/>
            </a:pPr>
            <a:r>
              <a:rPr lang="cs-CZ" sz="2000" dirty="0" smtClean="0"/>
              <a:t>Zákon </a:t>
            </a:r>
            <a:r>
              <a:rPr lang="cs-CZ" sz="2000" dirty="0"/>
              <a:t>o elektronických úkonech a autorizované konverzi </a:t>
            </a:r>
            <a:r>
              <a:rPr lang="cs-CZ" sz="2000" dirty="0" smtClean="0"/>
              <a:t>dokumentů (</a:t>
            </a:r>
            <a:r>
              <a:rPr lang="cs-CZ" sz="2000" dirty="0" err="1" smtClean="0"/>
              <a:t>ZoEU</a:t>
            </a:r>
            <a:r>
              <a:rPr lang="cs-CZ" sz="2000" dirty="0" smtClean="0"/>
              <a:t>)</a:t>
            </a:r>
            <a:endParaRPr lang="cs-CZ" sz="2000" dirty="0"/>
          </a:p>
          <a:p>
            <a:pPr marL="342900" indent="-342900">
              <a:buFont typeface="Arial" pitchFamily="34" charset="0"/>
              <a:buChar char="•"/>
            </a:pPr>
            <a:r>
              <a:rPr lang="cs-CZ" sz="2000" dirty="0"/>
              <a:t>Zákon o archivnictví a spisové </a:t>
            </a:r>
            <a:r>
              <a:rPr lang="cs-CZ" sz="2000" dirty="0" smtClean="0"/>
              <a:t>službě</a:t>
            </a:r>
          </a:p>
          <a:p>
            <a:pPr marL="342900" indent="-342900">
              <a:buFont typeface="Arial" pitchFamily="34" charset="0"/>
              <a:buChar char="•"/>
            </a:pPr>
            <a:r>
              <a:rPr lang="cs-CZ" sz="2000" dirty="0" smtClean="0"/>
              <a:t>Zákon </a:t>
            </a:r>
            <a:r>
              <a:rPr lang="cs-CZ" sz="2000" dirty="0"/>
              <a:t>č. 261/2021 Sb</a:t>
            </a:r>
            <a:r>
              <a:rPr lang="cs-CZ" sz="2000" dirty="0" smtClean="0"/>
              <a:t>., </a:t>
            </a:r>
            <a:r>
              <a:rPr lang="cs-CZ" sz="2000" dirty="0"/>
              <a:t>kterým se mění některé zákony v souvislosti s další elektronizací postupů orgánů veřejné </a:t>
            </a:r>
            <a:r>
              <a:rPr lang="cs-CZ" sz="2000" dirty="0" smtClean="0"/>
              <a:t>moci (DEPO)</a:t>
            </a:r>
          </a:p>
          <a:p>
            <a:pPr marL="342900" indent="-342900">
              <a:buFont typeface="Arial" pitchFamily="34" charset="0"/>
              <a:buChar char="•"/>
            </a:pPr>
            <a:r>
              <a:rPr lang="cs-CZ" sz="2000" dirty="0" smtClean="0"/>
              <a:t>Zákon </a:t>
            </a:r>
            <a:r>
              <a:rPr lang="cs-CZ" sz="2000" dirty="0"/>
              <a:t>č. 12/2020 Sb</a:t>
            </a:r>
            <a:r>
              <a:rPr lang="cs-CZ" sz="2000" dirty="0" smtClean="0"/>
              <a:t>., o </a:t>
            </a:r>
            <a:r>
              <a:rPr lang="cs-CZ" sz="2000" dirty="0"/>
              <a:t>právu na digitální služby a o změně některých zákonů</a:t>
            </a:r>
          </a:p>
          <a:p>
            <a:pPr marL="342900" indent="-342900">
              <a:buFont typeface="Arial" pitchFamily="34" charset="0"/>
              <a:buChar char="•"/>
            </a:pPr>
            <a:endParaRPr lang="cs-CZ" sz="2000" dirty="0"/>
          </a:p>
          <a:p>
            <a:pPr marL="342900" indent="-342900">
              <a:buFont typeface="Arial" pitchFamily="34" charset="0"/>
              <a:buChar char="•"/>
            </a:pPr>
            <a:r>
              <a:rPr lang="cs-CZ" sz="2000" dirty="0"/>
              <a:t>A další (viz přehled předmětu)</a:t>
            </a:r>
          </a:p>
          <a:p>
            <a:pPr marL="342900" indent="-342900">
              <a:buFont typeface="Arial" pitchFamily="34" charset="0"/>
              <a:buChar char="•"/>
            </a:pPr>
            <a:endParaRPr lang="cs-CZ" sz="2000" dirty="0"/>
          </a:p>
          <a:p>
            <a:pPr marL="342900" indent="-342900">
              <a:buFont typeface="Arial" pitchFamily="34" charset="0"/>
              <a:buChar char="•"/>
            </a:pPr>
            <a:r>
              <a:rPr lang="cs-CZ" sz="2000" dirty="0"/>
              <a:t>+ kontraktace – zákon č. 89/2012 Sb., občanský zákoník</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66215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normAutofit fontScale="90000"/>
          </a:bodyPr>
          <a:lstStyle/>
          <a:p>
            <a:pPr algn="ctr" eaLnBrk="1" hangingPunct="1">
              <a:lnSpc>
                <a:spcPct val="100000"/>
              </a:lnSpc>
            </a:pPr>
            <a:r>
              <a:rPr lang="cs-CZ" sz="5400" dirty="0"/>
              <a:t>Elektronický dokument a identifikace</a:t>
            </a:r>
          </a:p>
        </p:txBody>
      </p:sp>
      <p:pic>
        <p:nvPicPr>
          <p:cNvPr id="5" name="Zástupný symbol pro obsah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7594" y="2957512"/>
            <a:ext cx="2438400" cy="1609725"/>
          </a:xfrm>
          <a:prstGeom prst="rect">
            <a:avLst/>
          </a:prstGeom>
        </p:spPr>
      </p:pic>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32663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r>
              <a:rPr lang="cs-CZ" dirty="0"/>
              <a:t>Obecná nutnost identifikace</a:t>
            </a:r>
          </a:p>
        </p:txBody>
      </p:sp>
      <p:sp>
        <p:nvSpPr>
          <p:cNvPr id="6" name="Rectangle 2"/>
          <p:cNvSpPr>
            <a:spLocks noGrp="1"/>
          </p:cNvSpPr>
          <p:nvPr>
            <p:ph idx="1"/>
          </p:nvPr>
        </p:nvSpPr>
        <p:spPr>
          <a:xfrm>
            <a:off x="782523" y="2473540"/>
            <a:ext cx="10753200" cy="4139998"/>
          </a:xfrm>
        </p:spPr>
        <p:txBody>
          <a:bodyPr anchor="ctr">
            <a:normAutofit fontScale="92500" lnSpcReduction="10000"/>
          </a:bodyPr>
          <a:lstStyle/>
          <a:p>
            <a:pPr marL="0" indent="0" algn="just">
              <a:spcBef>
                <a:spcPts val="1800"/>
              </a:spcBef>
              <a:buNone/>
            </a:pPr>
            <a:r>
              <a:rPr lang="cs-CZ" sz="2799" dirty="0"/>
              <a:t>Nutnost odlišit se </a:t>
            </a:r>
            <a:r>
              <a:rPr lang="cs-CZ" sz="2799" dirty="0" smtClean="0"/>
              <a:t>v rámci právního jednání či při prokazování totožnosti</a:t>
            </a:r>
          </a:p>
          <a:p>
            <a:pPr marL="594900" lvl="1" indent="-342900">
              <a:lnSpc>
                <a:spcPct val="180000"/>
              </a:lnSpc>
              <a:buFont typeface="Arial" panose="020B0604020202020204" pitchFamily="34" charset="0"/>
              <a:buChar char="•"/>
            </a:pPr>
            <a:r>
              <a:rPr lang="cs-CZ" altLang="cs-CZ" dirty="0"/>
              <a:t>e-mailová adresa</a:t>
            </a:r>
          </a:p>
          <a:p>
            <a:pPr marL="594900" lvl="1" indent="-342900">
              <a:lnSpc>
                <a:spcPct val="180000"/>
              </a:lnSpc>
              <a:buFont typeface="Arial" panose="020B0604020202020204" pitchFamily="34" charset="0"/>
              <a:buChar char="•"/>
            </a:pPr>
            <a:r>
              <a:rPr lang="cs-CZ" altLang="cs-CZ" dirty="0" err="1"/>
              <a:t>avatar</a:t>
            </a:r>
            <a:endParaRPr lang="cs-CZ" altLang="cs-CZ" dirty="0"/>
          </a:p>
          <a:p>
            <a:pPr marL="594900" lvl="1" indent="-342900">
              <a:lnSpc>
                <a:spcPct val="180000"/>
              </a:lnSpc>
              <a:buFont typeface="Arial" panose="020B0604020202020204" pitchFamily="34" charset="0"/>
              <a:buChar char="•"/>
            </a:pPr>
            <a:r>
              <a:rPr lang="cs-CZ" altLang="cs-CZ" dirty="0"/>
              <a:t>uživatelský účet </a:t>
            </a:r>
          </a:p>
          <a:p>
            <a:pPr marL="594900" lvl="1" indent="-342900">
              <a:lnSpc>
                <a:spcPct val="180000"/>
              </a:lnSpc>
              <a:buFont typeface="Arial" panose="020B0604020202020204" pitchFamily="34" charset="0"/>
              <a:buChar char="•"/>
            </a:pPr>
            <a:r>
              <a:rPr lang="cs-CZ" altLang="cs-CZ" dirty="0"/>
              <a:t>IP adresa</a:t>
            </a:r>
          </a:p>
          <a:p>
            <a:pPr marL="594900" lvl="1" indent="-342900">
              <a:lnSpc>
                <a:spcPct val="180000"/>
              </a:lnSpc>
              <a:buFont typeface="Arial" panose="020B0604020202020204" pitchFamily="34" charset="0"/>
              <a:buChar char="•"/>
            </a:pPr>
            <a:r>
              <a:rPr lang="cs-CZ" altLang="cs-CZ" dirty="0"/>
              <a:t>elektronický podpis</a:t>
            </a:r>
          </a:p>
          <a:p>
            <a:pPr marL="594900" lvl="1" indent="-342900">
              <a:lnSpc>
                <a:spcPct val="180000"/>
              </a:lnSpc>
              <a:buFont typeface="Arial" panose="020B0604020202020204" pitchFamily="34" charset="0"/>
              <a:buChar char="•"/>
            </a:pPr>
            <a:r>
              <a:rPr lang="cs-CZ" altLang="cs-CZ" dirty="0"/>
              <a:t>e</a:t>
            </a:r>
            <a:r>
              <a:rPr lang="cs-CZ" altLang="cs-CZ" dirty="0" smtClean="0"/>
              <a:t>lektronické prokázání totožnost</a:t>
            </a:r>
          </a:p>
          <a:p>
            <a:pPr marL="594900" lvl="1" indent="-342900">
              <a:lnSpc>
                <a:spcPct val="180000"/>
              </a:lnSpc>
              <a:buFont typeface="Arial" panose="020B0604020202020204" pitchFamily="34" charset="0"/>
              <a:buChar char="•"/>
            </a:pPr>
            <a:r>
              <a:rPr lang="cs-CZ" altLang="cs-CZ" dirty="0" smtClean="0"/>
              <a:t>…</a:t>
            </a:r>
            <a:endParaRPr lang="cs-CZ" altLang="cs-CZ" dirty="0"/>
          </a:p>
          <a:p>
            <a:pPr marL="514247" indent="-514247" algn="just">
              <a:spcBef>
                <a:spcPts val="1800"/>
              </a:spcBef>
              <a:buFont typeface="Arial" panose="020B0604020202020204" pitchFamily="34" charset="0"/>
              <a:buChar char="•"/>
            </a:pPr>
            <a:endParaRPr lang="cs-CZ" sz="2799"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236129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2">
            <a:extLst>
              <a:ext uri="{FF2B5EF4-FFF2-40B4-BE49-F238E27FC236}">
                <a16:creationId xmlns:a16="http://schemas.microsoft.com/office/drawing/2014/main" id="{4805C3AA-06E0-48BA-941B-E5162F6B80CA}"/>
              </a:ext>
            </a:extLst>
          </p:cNvPr>
          <p:cNvSpPr>
            <a:spLocks noGrp="1"/>
          </p:cNvSpPr>
          <p:nvPr>
            <p:ph type="title"/>
          </p:nvPr>
        </p:nvSpPr>
        <p:spPr/>
        <p:txBody>
          <a:bodyPr/>
          <a:lstStyle/>
          <a:p>
            <a:r>
              <a:rPr lang="cs-CZ" dirty="0"/>
              <a:t>Elektronická identita</a:t>
            </a:r>
          </a:p>
        </p:txBody>
      </p:sp>
      <p:sp>
        <p:nvSpPr>
          <p:cNvPr id="6" name="Rectangle 2"/>
          <p:cNvSpPr>
            <a:spLocks noGrp="1"/>
          </p:cNvSpPr>
          <p:nvPr>
            <p:ph idx="1"/>
          </p:nvPr>
        </p:nvSpPr>
        <p:spPr>
          <a:xfrm>
            <a:off x="720000" y="1339201"/>
            <a:ext cx="6596011" cy="4139998"/>
          </a:xfrm>
        </p:spPr>
        <p:txBody>
          <a:bodyPr anchor="ctr">
            <a:normAutofit fontScale="85000" lnSpcReduction="10000"/>
          </a:bodyPr>
          <a:lstStyle/>
          <a:p>
            <a:pPr marL="72000" indent="0" algn="just">
              <a:buNone/>
            </a:pPr>
            <a:r>
              <a:rPr lang="cs-CZ" sz="3200" dirty="0"/>
              <a:t>Možnosti využití elektronického podpisu byly popsány již v 70. letech 20. století</a:t>
            </a:r>
          </a:p>
          <a:p>
            <a:pPr algn="just"/>
            <a:endParaRPr lang="cs-CZ" sz="3200" dirty="0"/>
          </a:p>
          <a:p>
            <a:pPr marL="285750" lvl="1" indent="-285750" algn="just">
              <a:buFont typeface="Arial" panose="020B0604020202020204" pitchFamily="34" charset="0"/>
              <a:buChar char="•"/>
            </a:pPr>
            <a:r>
              <a:rPr lang="cs-CZ" sz="1800" dirty="0"/>
              <a:t>Zákon č. 227/2000 Sb., o elektronickém podpisu a o změně některých dalších zákonů (zákon o elektronickém podpisu)</a:t>
            </a:r>
          </a:p>
          <a:p>
            <a:pPr marL="285750" lvl="1" indent="-285750" algn="just">
              <a:buFont typeface="Arial" panose="020B0604020202020204" pitchFamily="34" charset="0"/>
              <a:buChar char="•"/>
            </a:pPr>
            <a:r>
              <a:rPr lang="cs-CZ" sz="1800" dirty="0"/>
              <a:t>Směrnice Evropského parlamentu a Rady 1999/93/ES ze dne 13. prosince 1999 o zásadách Společenství pro elektronické podpisy</a:t>
            </a:r>
          </a:p>
          <a:p>
            <a:pPr marL="285750" lvl="1" indent="-285750" algn="just">
              <a:buFont typeface="Arial" panose="020B0604020202020204" pitchFamily="34" charset="0"/>
              <a:buChar char="•"/>
            </a:pPr>
            <a:r>
              <a:rPr lang="cs-CZ" sz="1800" dirty="0"/>
              <a:t>UNCITRAL Model </a:t>
            </a:r>
            <a:r>
              <a:rPr lang="cs-CZ" sz="1800" dirty="0" err="1"/>
              <a:t>Law</a:t>
            </a:r>
            <a:r>
              <a:rPr lang="cs-CZ" sz="1800" dirty="0"/>
              <a:t> on </a:t>
            </a:r>
            <a:r>
              <a:rPr lang="cs-CZ" sz="1800" dirty="0" err="1"/>
              <a:t>Electronic</a:t>
            </a:r>
            <a:r>
              <a:rPr lang="cs-CZ" sz="1800" dirty="0"/>
              <a:t> </a:t>
            </a:r>
            <a:r>
              <a:rPr lang="cs-CZ" sz="1800" dirty="0" err="1"/>
              <a:t>Signatures</a:t>
            </a:r>
            <a:r>
              <a:rPr lang="cs-CZ" sz="1800" dirty="0"/>
              <a:t> </a:t>
            </a:r>
            <a:r>
              <a:rPr lang="cs-CZ" sz="1800" dirty="0" err="1"/>
              <a:t>with</a:t>
            </a:r>
            <a:r>
              <a:rPr lang="cs-CZ" sz="1800" dirty="0"/>
              <a:t> </a:t>
            </a:r>
            <a:r>
              <a:rPr lang="cs-CZ" sz="1800" dirty="0" err="1"/>
              <a:t>Guide</a:t>
            </a:r>
            <a:r>
              <a:rPr lang="cs-CZ" sz="1800" dirty="0"/>
              <a:t> to </a:t>
            </a:r>
            <a:r>
              <a:rPr lang="cs-CZ" sz="1800" dirty="0" err="1"/>
              <a:t>Enactment</a:t>
            </a:r>
            <a:r>
              <a:rPr lang="cs-CZ" sz="1800" dirty="0"/>
              <a:t> 2001</a:t>
            </a:r>
          </a:p>
          <a:p>
            <a:pPr marL="285750" lvl="1" indent="-285750" algn="just">
              <a:buFont typeface="Arial" panose="020B0604020202020204" pitchFamily="34" charset="0"/>
              <a:buChar char="•"/>
            </a:pPr>
            <a:r>
              <a:rPr lang="cs-CZ" sz="1800" dirty="0"/>
              <a:t>Technicky: </a:t>
            </a:r>
            <a:r>
              <a:rPr lang="cs-CZ" sz="1800" dirty="0">
                <a:hlinkClick r:id="rId2"/>
              </a:rPr>
              <a:t>https://www.youtube.com/watch?v=Tw5q-SN9ZM8&amp;t=105s</a:t>
            </a:r>
            <a:r>
              <a:rPr lang="cs-CZ" sz="1800" dirty="0"/>
              <a:t> </a:t>
            </a:r>
          </a:p>
        </p:txBody>
      </p:sp>
      <p:pic>
        <p:nvPicPr>
          <p:cNvPr id="11" name="Obrázek 10">
            <a:extLst>
              <a:ext uri="{FF2B5EF4-FFF2-40B4-BE49-F238E27FC236}">
                <a16:creationId xmlns:a16="http://schemas.microsoft.com/office/drawing/2014/main" id="{DC81115E-90B6-4E1D-8162-AA59801D9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011" y="1280930"/>
            <a:ext cx="4969774" cy="4256540"/>
          </a:xfrm>
          <a:prstGeom prst="rect">
            <a:avLst/>
          </a:prstGeom>
        </p:spPr>
      </p:pic>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7" name="Ovál 6"/>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36370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10290\Desktop\capture_8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3284984"/>
            <a:ext cx="8048625" cy="2990850"/>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2">
            <a:extLst>
              <a:ext uri="{FF2B5EF4-FFF2-40B4-BE49-F238E27FC236}">
                <a16:creationId xmlns:a16="http://schemas.microsoft.com/office/drawing/2014/main" id="{F1BC9577-2B8C-4EAD-970F-CBCFB496DC86}"/>
              </a:ext>
            </a:extLst>
          </p:cNvPr>
          <p:cNvSpPr>
            <a:spLocks noGrp="1"/>
          </p:cNvSpPr>
          <p:nvPr>
            <p:ph type="title"/>
          </p:nvPr>
        </p:nvSpPr>
        <p:spPr/>
        <p:txBody>
          <a:bodyPr/>
          <a:lstStyle/>
          <a:p>
            <a:r>
              <a:rPr lang="cs-CZ" sz="4000" b="1" cap="none" dirty="0">
                <a:solidFill>
                  <a:schemeClr val="tx2"/>
                </a:solidFill>
              </a:rPr>
              <a:t>Evoluce? Nařízení </a:t>
            </a:r>
            <a:r>
              <a:rPr lang="cs-CZ" sz="4000" b="1" cap="none" dirty="0" err="1">
                <a:solidFill>
                  <a:schemeClr val="tx2"/>
                </a:solidFill>
              </a:rPr>
              <a:t>eIDAS</a:t>
            </a:r>
            <a:endParaRPr lang="cs-CZ" sz="4000" b="1" cap="none" dirty="0">
              <a:solidFill>
                <a:schemeClr val="tx2"/>
              </a:solidFill>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8" name="Ovál 7"/>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03796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D3570BA-113B-4587-A9E3-88605F8BE1A6}"/>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85EA0872-4DFA-466A-AB74-99B80B09D208}"/>
              </a:ext>
            </a:extLst>
          </p:cNvPr>
          <p:cNvSpPr>
            <a:spLocks noGrp="1"/>
          </p:cNvSpPr>
          <p:nvPr>
            <p:ph type="title"/>
          </p:nvPr>
        </p:nvSpPr>
        <p:spPr/>
        <p:txBody>
          <a:bodyPr/>
          <a:lstStyle/>
          <a:p>
            <a:r>
              <a:rPr lang="cs-CZ" dirty="0" smtClean="0"/>
              <a:t>Obsah</a:t>
            </a:r>
            <a:endParaRPr lang="cs-CZ" dirty="0"/>
          </a:p>
        </p:txBody>
      </p:sp>
      <p:sp>
        <p:nvSpPr>
          <p:cNvPr id="5" name="Zástupný obsah 4">
            <a:extLst>
              <a:ext uri="{FF2B5EF4-FFF2-40B4-BE49-F238E27FC236}">
                <a16:creationId xmlns:a16="http://schemas.microsoft.com/office/drawing/2014/main" id="{194E859A-498F-4110-99CE-E4512F0A115C}"/>
              </a:ext>
            </a:extLst>
          </p:cNvPr>
          <p:cNvSpPr>
            <a:spLocks noGrp="1"/>
          </p:cNvSpPr>
          <p:nvPr>
            <p:ph idx="1"/>
          </p:nvPr>
        </p:nvSpPr>
        <p:spPr/>
        <p:txBody>
          <a:bodyPr/>
          <a:lstStyle/>
          <a:p>
            <a:pPr marL="586350" indent="-514350">
              <a:lnSpc>
                <a:spcPct val="90000"/>
              </a:lnSpc>
              <a:buFont typeface="+mj-lt"/>
              <a:buAutoNum type="arabicPeriod"/>
            </a:pPr>
            <a:r>
              <a:rPr lang="cs-CZ" altLang="cs-CZ" dirty="0"/>
              <a:t>Elektronické dokumenty a základní pojmy</a:t>
            </a:r>
          </a:p>
          <a:p>
            <a:pPr marL="586350" indent="-514350">
              <a:lnSpc>
                <a:spcPct val="90000"/>
              </a:lnSpc>
              <a:buFont typeface="+mj-lt"/>
              <a:buAutoNum type="arabicPeriod"/>
            </a:pPr>
            <a:r>
              <a:rPr lang="cs-CZ" altLang="cs-CZ" dirty="0"/>
              <a:t>Elektronická identifikace</a:t>
            </a:r>
          </a:p>
          <a:p>
            <a:pPr marL="586350" indent="-514350">
              <a:lnSpc>
                <a:spcPct val="90000"/>
              </a:lnSpc>
              <a:buFont typeface="+mj-lt"/>
              <a:buAutoNum type="arabicPeriod"/>
            </a:pPr>
            <a:r>
              <a:rPr lang="cs-CZ" altLang="cs-CZ" dirty="0" smtClean="0"/>
              <a:t>Elektronická podpisy </a:t>
            </a:r>
            <a:r>
              <a:rPr lang="cs-CZ" altLang="cs-CZ" dirty="0"/>
              <a:t>a </a:t>
            </a:r>
            <a:r>
              <a:rPr lang="cs-CZ" altLang="cs-CZ" dirty="0" smtClean="0"/>
              <a:t>specifika (částečné opakování)</a:t>
            </a:r>
          </a:p>
          <a:p>
            <a:pPr marL="586350" indent="-514350">
              <a:lnSpc>
                <a:spcPct val="90000"/>
              </a:lnSpc>
              <a:buFont typeface="+mj-lt"/>
              <a:buAutoNum type="arabicPeriod"/>
            </a:pPr>
            <a:r>
              <a:rPr lang="cs-CZ" altLang="cs-CZ" dirty="0" smtClean="0"/>
              <a:t>Archivace </a:t>
            </a:r>
            <a:r>
              <a:rPr lang="cs-CZ" altLang="cs-CZ" dirty="0"/>
              <a:t>a další </a:t>
            </a:r>
            <a:r>
              <a:rPr lang="cs-CZ" altLang="cs-CZ" dirty="0" smtClean="0"/>
              <a:t>otázky</a:t>
            </a:r>
            <a:endParaRPr lang="cs-CZ" altLang="cs-CZ" dirty="0"/>
          </a:p>
          <a:p>
            <a:pPr marL="586350" indent="-514350">
              <a:lnSpc>
                <a:spcPct val="90000"/>
              </a:lnSpc>
              <a:buFont typeface="+mj-lt"/>
              <a:buAutoNum type="arabicPeriod"/>
            </a:pPr>
            <a:r>
              <a:rPr lang="cs-CZ" altLang="cs-CZ" dirty="0"/>
              <a:t>Datové schránky</a:t>
            </a:r>
          </a:p>
          <a:p>
            <a:pPr marL="586350" indent="-514350">
              <a:lnSpc>
                <a:spcPct val="90000"/>
              </a:lnSpc>
              <a:buFont typeface="+mj-lt"/>
              <a:buAutoNum type="arabicPeriod"/>
            </a:pPr>
            <a:r>
              <a:rPr lang="cs-CZ" altLang="cs-CZ" dirty="0"/>
              <a:t>Konverze</a:t>
            </a:r>
          </a:p>
          <a:p>
            <a:pPr marL="586350" indent="-514350">
              <a:lnSpc>
                <a:spcPct val="90000"/>
              </a:lnSpc>
              <a:buFont typeface="+mj-lt"/>
              <a:buAutoNum type="arabicPeriod"/>
            </a:pPr>
            <a:r>
              <a:rPr lang="cs-CZ" altLang="cs-CZ" dirty="0" smtClean="0"/>
              <a:t>Vybraná soudní </a:t>
            </a:r>
            <a:r>
              <a:rPr lang="cs-CZ" altLang="cs-CZ" dirty="0"/>
              <a:t>rozhodnutí</a:t>
            </a:r>
          </a:p>
        </p:txBody>
      </p:sp>
    </p:spTree>
    <p:extLst>
      <p:ext uri="{BB962C8B-B14F-4D97-AF65-F5344CB8AC3E}">
        <p14:creationId xmlns:p14="http://schemas.microsoft.com/office/powerpoint/2010/main" val="268244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2">
            <a:extLst>
              <a:ext uri="{FF2B5EF4-FFF2-40B4-BE49-F238E27FC236}">
                <a16:creationId xmlns:a16="http://schemas.microsoft.com/office/drawing/2014/main" id="{FC5EEBB5-C5B4-4CD0-8FDF-96584459F069}"/>
              </a:ext>
            </a:extLst>
          </p:cNvPr>
          <p:cNvSpPr>
            <a:spLocks noGrp="1"/>
          </p:cNvSpPr>
          <p:nvPr>
            <p:ph type="title"/>
          </p:nvPr>
        </p:nvSpPr>
        <p:spPr/>
        <p:txBody>
          <a:bodyPr/>
          <a:lstStyle/>
          <a:p>
            <a:r>
              <a:rPr lang="cs-CZ" dirty="0"/>
              <a:t>Co znamená nařízení </a:t>
            </a:r>
            <a:r>
              <a:rPr lang="cs-CZ" dirty="0" err="1"/>
              <a:t>eIDAS</a:t>
            </a:r>
            <a:endParaRPr lang="cs-CZ" dirty="0"/>
          </a:p>
        </p:txBody>
      </p:sp>
      <p:sp>
        <p:nvSpPr>
          <p:cNvPr id="6" name="Rectangle 2"/>
          <p:cNvSpPr>
            <a:spLocks noGrp="1"/>
          </p:cNvSpPr>
          <p:nvPr>
            <p:ph idx="1"/>
          </p:nvPr>
        </p:nvSpPr>
        <p:spPr/>
        <p:txBody>
          <a:bodyPr anchor="ctr">
            <a:normAutofit lnSpcReduction="10000"/>
          </a:bodyPr>
          <a:lstStyle/>
          <a:p>
            <a:pPr marL="514247" indent="-514247" algn="just">
              <a:spcBef>
                <a:spcPts val="1800"/>
              </a:spcBef>
              <a:buFont typeface="Arial" panose="020B0604020202020204" pitchFamily="34" charset="0"/>
              <a:buChar char="•"/>
            </a:pPr>
            <a:r>
              <a:rPr lang="cs-CZ" sz="2500" dirty="0" err="1"/>
              <a:t>eIDAS</a:t>
            </a:r>
            <a:r>
              <a:rPr lang="cs-CZ" sz="2500" dirty="0"/>
              <a:t> – </a:t>
            </a:r>
            <a:r>
              <a:rPr lang="cs-CZ" sz="2500" b="1" dirty="0" err="1"/>
              <a:t>e</a:t>
            </a:r>
            <a:r>
              <a:rPr lang="cs-CZ" sz="2500" dirty="0" err="1"/>
              <a:t>lectronic</a:t>
            </a:r>
            <a:r>
              <a:rPr lang="cs-CZ" sz="2500" dirty="0"/>
              <a:t> </a:t>
            </a:r>
            <a:r>
              <a:rPr lang="cs-CZ" sz="2500" b="1" dirty="0" err="1"/>
              <a:t>id</a:t>
            </a:r>
            <a:r>
              <a:rPr lang="cs-CZ" sz="2500" dirty="0" err="1"/>
              <a:t>entification</a:t>
            </a:r>
            <a:r>
              <a:rPr lang="cs-CZ" sz="2500" dirty="0"/>
              <a:t> </a:t>
            </a:r>
            <a:r>
              <a:rPr lang="cs-CZ" sz="2500" b="1" dirty="0"/>
              <a:t>a</a:t>
            </a:r>
            <a:r>
              <a:rPr lang="cs-CZ" sz="2500" dirty="0"/>
              <a:t>nd </a:t>
            </a:r>
            <a:r>
              <a:rPr lang="cs-CZ" sz="2500" b="1" dirty="0" err="1"/>
              <a:t>s</a:t>
            </a:r>
            <a:r>
              <a:rPr lang="cs-CZ" sz="2500" dirty="0" err="1"/>
              <a:t>ervices</a:t>
            </a:r>
            <a:endParaRPr lang="cs-CZ" sz="2500" dirty="0"/>
          </a:p>
          <a:p>
            <a:pPr marL="514247" indent="-514247" algn="just">
              <a:spcBef>
                <a:spcPts val="1800"/>
              </a:spcBef>
              <a:buFont typeface="Arial" panose="020B0604020202020204" pitchFamily="34" charset="0"/>
              <a:buChar char="•"/>
            </a:pPr>
            <a:r>
              <a:rPr lang="cs-CZ" b="0" dirty="0"/>
              <a:t>Nařízení Evropského parlamentu a Rady (EU) č. 910/2014 ze dne 23. července 2014 o elektronické identifikaci a službách vytvářejících důvěru pro elektronické transakce na vnitřním trhu a o zrušení směrnice 1999/93/ES</a:t>
            </a:r>
          </a:p>
          <a:p>
            <a:pPr marL="514247" indent="-514247" algn="just">
              <a:spcBef>
                <a:spcPts val="1800"/>
              </a:spcBef>
              <a:buFont typeface="Arial" panose="020B0604020202020204" pitchFamily="34" charset="0"/>
              <a:buChar char="•"/>
            </a:pPr>
            <a:r>
              <a:rPr lang="cs-CZ" b="0" dirty="0"/>
              <a:t>Zveřejněno v Úředním věstníku EU dne 28. 8. 2014</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5" name="Ovál 4"/>
          <p:cNvSpPr/>
          <p:nvPr/>
        </p:nvSpPr>
        <p:spPr bwMode="auto">
          <a:xfrm>
            <a:off x="72971" y="5563942"/>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54671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2">
            <a:extLst>
              <a:ext uri="{FF2B5EF4-FFF2-40B4-BE49-F238E27FC236}">
                <a16:creationId xmlns:a16="http://schemas.microsoft.com/office/drawing/2014/main" id="{FC5EEBB5-C5B4-4CD0-8FDF-96584459F069}"/>
              </a:ext>
            </a:extLst>
          </p:cNvPr>
          <p:cNvSpPr>
            <a:spLocks noGrp="1"/>
          </p:cNvSpPr>
          <p:nvPr>
            <p:ph type="title"/>
          </p:nvPr>
        </p:nvSpPr>
        <p:spPr/>
        <p:txBody>
          <a:bodyPr/>
          <a:lstStyle/>
          <a:p>
            <a:r>
              <a:rPr lang="cs-CZ" dirty="0"/>
              <a:t>Čeho se nařízení týká?</a:t>
            </a:r>
          </a:p>
        </p:txBody>
      </p:sp>
      <p:sp>
        <p:nvSpPr>
          <p:cNvPr id="6" name="Rectangle 2"/>
          <p:cNvSpPr>
            <a:spLocks noGrp="1"/>
          </p:cNvSpPr>
          <p:nvPr>
            <p:ph idx="1"/>
          </p:nvPr>
        </p:nvSpPr>
        <p:spPr/>
        <p:txBody>
          <a:bodyPr anchor="ctr">
            <a:normAutofit/>
          </a:bodyPr>
          <a:lstStyle/>
          <a:p>
            <a:pPr marL="514247" indent="-514247" algn="just">
              <a:spcBef>
                <a:spcPts val="1800"/>
              </a:spcBef>
              <a:buFont typeface="+mj-lt"/>
              <a:buAutoNum type="arabicPeriod"/>
            </a:pPr>
            <a:r>
              <a:rPr lang="cs-CZ" sz="2500" b="1" dirty="0"/>
              <a:t>Oblast elektronické identifikace </a:t>
            </a:r>
            <a:r>
              <a:rPr lang="cs-CZ" sz="2500" dirty="0"/>
              <a:t>(spolupráce, součinnost) </a:t>
            </a:r>
          </a:p>
          <a:p>
            <a:pPr lvl="1" algn="just">
              <a:spcBef>
                <a:spcPts val="1800"/>
              </a:spcBef>
            </a:pPr>
            <a:r>
              <a:rPr lang="cs-CZ" sz="2100" dirty="0"/>
              <a:t>„elektronickou identifikací“ se myslí postup používání osobních identifikačních údajů v elektronické podobě, které jedinečně identifikují určitou fyzickou či právnickou osobu nebo fyzickou osobu zastupující právnickou osobu (čl. 3 odst. 1 nařízení)</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313491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2">
            <a:extLst>
              <a:ext uri="{FF2B5EF4-FFF2-40B4-BE49-F238E27FC236}">
                <a16:creationId xmlns:a16="http://schemas.microsoft.com/office/drawing/2014/main" id="{FC5EEBB5-C5B4-4CD0-8FDF-96584459F069}"/>
              </a:ext>
            </a:extLst>
          </p:cNvPr>
          <p:cNvSpPr>
            <a:spLocks noGrp="1"/>
          </p:cNvSpPr>
          <p:nvPr>
            <p:ph type="title"/>
          </p:nvPr>
        </p:nvSpPr>
        <p:spPr/>
        <p:txBody>
          <a:bodyPr/>
          <a:lstStyle/>
          <a:p>
            <a:r>
              <a:rPr lang="cs-CZ" dirty="0"/>
              <a:t>Čeho se nařízení týká?</a:t>
            </a:r>
          </a:p>
        </p:txBody>
      </p:sp>
      <p:sp>
        <p:nvSpPr>
          <p:cNvPr id="6" name="Rectangle 2"/>
          <p:cNvSpPr>
            <a:spLocks noGrp="1"/>
          </p:cNvSpPr>
          <p:nvPr>
            <p:ph idx="1"/>
          </p:nvPr>
        </p:nvSpPr>
        <p:spPr/>
        <p:txBody>
          <a:bodyPr anchor="ctr">
            <a:normAutofit/>
          </a:bodyPr>
          <a:lstStyle/>
          <a:p>
            <a:pPr marL="514247" indent="-514247" algn="just">
              <a:spcBef>
                <a:spcPts val="1800"/>
              </a:spcBef>
              <a:buFont typeface="+mj-lt"/>
              <a:buAutoNum type="arabicPeriod" startAt="2"/>
            </a:pPr>
            <a:r>
              <a:rPr lang="cs-CZ" sz="2500" b="1" dirty="0"/>
              <a:t>Oblast služeb vytvářejících důvěru </a:t>
            </a:r>
            <a:r>
              <a:rPr lang="cs-CZ" sz="2500" dirty="0"/>
              <a:t>(sladění úprav)</a:t>
            </a:r>
          </a:p>
          <a:p>
            <a:pPr lvl="1" algn="just">
              <a:spcBef>
                <a:spcPts val="1800"/>
              </a:spcBef>
            </a:pPr>
            <a:endParaRPr lang="cs-CZ" sz="2100" dirty="0"/>
          </a:p>
          <a:p>
            <a:pPr lvl="1" algn="just">
              <a:spcBef>
                <a:spcPts val="1800"/>
              </a:spcBef>
            </a:pPr>
            <a:r>
              <a:rPr lang="cs-CZ" sz="2100" dirty="0"/>
              <a:t>služby, které slouží k vytváření důvěry: </a:t>
            </a:r>
          </a:p>
          <a:p>
            <a:pPr lvl="2" algn="just">
              <a:spcBef>
                <a:spcPts val="1800"/>
              </a:spcBef>
            </a:pPr>
            <a:r>
              <a:rPr lang="cs-CZ" sz="1700" dirty="0"/>
              <a:t>elektronický podpis, elektronická pečeť, elektronické časové razítko </a:t>
            </a:r>
          </a:p>
          <a:p>
            <a:pPr lvl="2" algn="just">
              <a:spcBef>
                <a:spcPts val="1800"/>
              </a:spcBef>
            </a:pPr>
            <a:r>
              <a:rPr lang="cs-CZ" sz="1700" dirty="0"/>
              <a:t>elektronické doporučené doručování, autentizace internetových stránek</a:t>
            </a:r>
          </a:p>
          <a:p>
            <a:pPr lvl="2" algn="just">
              <a:spcBef>
                <a:spcPts val="1800"/>
              </a:spcBef>
            </a:pPr>
            <a:r>
              <a:rPr lang="cs-CZ" sz="1700" dirty="0"/>
              <a:t>elektronické dokumenty</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157330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2">
            <a:extLst>
              <a:ext uri="{FF2B5EF4-FFF2-40B4-BE49-F238E27FC236}">
                <a16:creationId xmlns:a16="http://schemas.microsoft.com/office/drawing/2014/main" id="{56F0698B-EC72-478C-BD42-376957636B92}"/>
              </a:ext>
            </a:extLst>
          </p:cNvPr>
          <p:cNvSpPr>
            <a:spLocks noGrp="1"/>
          </p:cNvSpPr>
          <p:nvPr>
            <p:ph type="title"/>
          </p:nvPr>
        </p:nvSpPr>
        <p:spPr/>
        <p:txBody>
          <a:bodyPr/>
          <a:lstStyle/>
          <a:p>
            <a:r>
              <a:rPr lang="cs-CZ" dirty="0"/>
              <a:t>Čeho se tedy nařízení </a:t>
            </a:r>
            <a:r>
              <a:rPr lang="cs-CZ" dirty="0" err="1"/>
              <a:t>eIDAS</a:t>
            </a:r>
            <a:r>
              <a:rPr lang="cs-CZ" dirty="0"/>
              <a:t> týká?</a:t>
            </a:r>
          </a:p>
        </p:txBody>
      </p:sp>
      <p:sp>
        <p:nvSpPr>
          <p:cNvPr id="6" name="Rectangle 2"/>
          <p:cNvSpPr>
            <a:spLocks noGrp="1"/>
          </p:cNvSpPr>
          <p:nvPr>
            <p:ph idx="1"/>
          </p:nvPr>
        </p:nvSpPr>
        <p:spPr/>
        <p:txBody>
          <a:bodyPr anchor="ctr">
            <a:normAutofit/>
          </a:bodyPr>
          <a:lstStyle/>
          <a:p>
            <a:pPr marL="514247" indent="-514247" algn="just">
              <a:spcBef>
                <a:spcPts val="1800"/>
              </a:spcBef>
              <a:buFont typeface="Arial" panose="020B0604020202020204" pitchFamily="34" charset="0"/>
              <a:buChar char="•"/>
            </a:pPr>
            <a:r>
              <a:rPr lang="cs-CZ" sz="2200" dirty="0"/>
              <a:t>Právní rámec pro důvěryhodné elektronické transakce </a:t>
            </a:r>
          </a:p>
          <a:p>
            <a:pPr marL="514247" indent="-514247" algn="just">
              <a:spcBef>
                <a:spcPts val="1800"/>
              </a:spcBef>
              <a:buFont typeface="Arial" panose="020B0604020202020204" pitchFamily="34" charset="0"/>
              <a:buChar char="•"/>
            </a:pPr>
            <a:r>
              <a:rPr lang="cs-CZ" sz="2200" dirty="0"/>
              <a:t>Výměna dokumentů, prokazování totožnosti (atd.) mezi občany, podniky a úřady v členských zemích EU</a:t>
            </a:r>
          </a:p>
          <a:p>
            <a:pPr marL="514247" indent="-514247" algn="just">
              <a:spcBef>
                <a:spcPts val="1800"/>
              </a:spcBef>
              <a:buFont typeface="Arial" panose="020B0604020202020204" pitchFamily="34" charset="0"/>
              <a:buChar char="•"/>
            </a:pPr>
            <a:r>
              <a:rPr lang="cs-CZ" sz="2200" dirty="0"/>
              <a:t>Usnadnění přeshraničního obchodování, vyplnění daňového přiznání, účast na veřejných zakázkách, pobírání důchodu, podávání přihlášek ke studiu, atd.</a:t>
            </a:r>
          </a:p>
          <a:p>
            <a:pPr marL="514247" indent="-514247" algn="just">
              <a:spcBef>
                <a:spcPts val="1800"/>
              </a:spcBef>
              <a:buFont typeface="Arial" panose="020B0604020202020204" pitchFamily="34" charset="0"/>
              <a:buChar char="•"/>
            </a:pPr>
            <a:endParaRPr lang="cs-CZ" sz="2200" dirty="0">
              <a:latin typeface="+mj-lt"/>
            </a:endParaRP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9060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2">
            <a:extLst>
              <a:ext uri="{FF2B5EF4-FFF2-40B4-BE49-F238E27FC236}">
                <a16:creationId xmlns:a16="http://schemas.microsoft.com/office/drawing/2014/main" id="{56F0698B-EC72-478C-BD42-376957636B92}"/>
              </a:ext>
            </a:extLst>
          </p:cNvPr>
          <p:cNvSpPr>
            <a:spLocks noGrp="1"/>
          </p:cNvSpPr>
          <p:nvPr>
            <p:ph type="title"/>
          </p:nvPr>
        </p:nvSpPr>
        <p:spPr/>
        <p:txBody>
          <a:bodyPr/>
          <a:lstStyle/>
          <a:p>
            <a:r>
              <a:rPr lang="cs-CZ" dirty="0"/>
              <a:t>Cíle nařízení </a:t>
            </a:r>
            <a:r>
              <a:rPr lang="cs-CZ" dirty="0" err="1"/>
              <a:t>eIDAS</a:t>
            </a:r>
            <a:endParaRPr lang="cs-CZ" dirty="0"/>
          </a:p>
        </p:txBody>
      </p:sp>
      <p:sp>
        <p:nvSpPr>
          <p:cNvPr id="6" name="Rectangle 2"/>
          <p:cNvSpPr>
            <a:spLocks noGrp="1"/>
          </p:cNvSpPr>
          <p:nvPr>
            <p:ph idx="1"/>
          </p:nvPr>
        </p:nvSpPr>
        <p:spPr/>
        <p:txBody>
          <a:bodyPr anchor="ctr">
            <a:normAutofit fontScale="70000" lnSpcReduction="20000"/>
          </a:bodyPr>
          <a:lstStyle/>
          <a:p>
            <a:pPr marL="514247" indent="-514247" algn="just">
              <a:spcBef>
                <a:spcPts val="1800"/>
              </a:spcBef>
              <a:buFont typeface="Arial" panose="020B0604020202020204" pitchFamily="34" charset="0"/>
              <a:buChar char="•"/>
            </a:pPr>
            <a:r>
              <a:rPr lang="cs-CZ" dirty="0"/>
              <a:t>Jeden z důležitých nástrojů pro dotvoření digitálního volného vnitřního trhu </a:t>
            </a:r>
          </a:p>
          <a:p>
            <a:pPr marL="514247" indent="-514247" algn="just">
              <a:spcBef>
                <a:spcPts val="1800"/>
              </a:spcBef>
              <a:buFont typeface="Arial" panose="020B0604020202020204" pitchFamily="34" charset="0"/>
              <a:buChar char="•"/>
            </a:pPr>
            <a:r>
              <a:rPr lang="cs-CZ" dirty="0">
                <a:latin typeface="+mj-lt"/>
                <a:cs typeface="Times New Roman" pitchFamily="18" charset="0"/>
              </a:rPr>
              <a:t>Zvýšení důvěryhodnosti elektronických transakcí v rámci vnitřního trhu</a:t>
            </a:r>
          </a:p>
          <a:p>
            <a:pPr marL="514247" indent="-514247" algn="just">
              <a:spcBef>
                <a:spcPts val="1800"/>
              </a:spcBef>
              <a:buFont typeface="Arial" panose="020B0604020202020204" pitchFamily="34" charset="0"/>
              <a:buChar char="•"/>
            </a:pPr>
            <a:r>
              <a:rPr lang="cs-CZ" dirty="0">
                <a:latin typeface="+mj-lt"/>
                <a:cs typeface="Times New Roman" pitchFamily="18" charset="0"/>
              </a:rPr>
              <a:t>Vytvoření jednotného rámce pro elektronickou identifikaci jednotlivých subjektů - </a:t>
            </a:r>
            <a:r>
              <a:rPr lang="cs-CZ" dirty="0"/>
              <a:t>společný základ pro elektronickou komunikaci mezi občany, podniky a orgány veřejné moci pro efektivnost veřejných a soukromých on-line služeb, elektronického podnikání a elektronického obchodu (obecně dopadá do </a:t>
            </a:r>
            <a:r>
              <a:rPr lang="cs-CZ" dirty="0">
                <a:solidFill>
                  <a:srgbClr val="A70336"/>
                </a:solidFill>
              </a:rPr>
              <a:t>veřejného i soukromého práva!)</a:t>
            </a:r>
            <a:endParaRPr lang="cs-CZ" b="0" dirty="0">
              <a:latin typeface="+mj-lt"/>
              <a:cs typeface="Times New Roman" pitchFamily="18" charset="0"/>
            </a:endParaRPr>
          </a:p>
          <a:p>
            <a:pPr marL="514247" indent="-514247" algn="just">
              <a:spcBef>
                <a:spcPts val="1800"/>
              </a:spcBef>
              <a:buFont typeface="Arial" panose="020B0604020202020204" pitchFamily="34" charset="0"/>
              <a:buChar char="•"/>
            </a:pPr>
            <a:r>
              <a:rPr lang="cs-CZ" dirty="0">
                <a:latin typeface="+mj-lt"/>
                <a:cs typeface="Times New Roman" pitchFamily="18" charset="0"/>
              </a:rPr>
              <a:t>Nahrazení současné evropské legislativy pro elektronické podpisy a rozšíření působnosti oproti původní směrnici</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155918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2">
            <a:extLst>
              <a:ext uri="{FF2B5EF4-FFF2-40B4-BE49-F238E27FC236}">
                <a16:creationId xmlns:a16="http://schemas.microsoft.com/office/drawing/2014/main" id="{56F0698B-EC72-478C-BD42-376957636B92}"/>
              </a:ext>
            </a:extLst>
          </p:cNvPr>
          <p:cNvSpPr>
            <a:spLocks noGrp="1"/>
          </p:cNvSpPr>
          <p:nvPr>
            <p:ph type="title"/>
          </p:nvPr>
        </p:nvSpPr>
        <p:spPr/>
        <p:txBody>
          <a:bodyPr/>
          <a:lstStyle/>
          <a:p>
            <a:r>
              <a:rPr lang="cs-CZ" dirty="0"/>
              <a:t>Proč forma nařízení? </a:t>
            </a:r>
          </a:p>
        </p:txBody>
      </p:sp>
      <p:sp>
        <p:nvSpPr>
          <p:cNvPr id="6" name="Rectangle 2"/>
          <p:cNvSpPr>
            <a:spLocks noGrp="1"/>
          </p:cNvSpPr>
          <p:nvPr>
            <p:ph idx="1"/>
          </p:nvPr>
        </p:nvSpPr>
        <p:spPr/>
        <p:txBody>
          <a:bodyPr anchor="ctr">
            <a:normAutofit/>
          </a:bodyPr>
          <a:lstStyle/>
          <a:p>
            <a:pPr marL="514247" indent="-514247" algn="just">
              <a:spcBef>
                <a:spcPts val="1800"/>
              </a:spcBef>
              <a:buFont typeface="Arial" panose="020B0604020202020204" pitchFamily="34" charset="0"/>
              <a:buChar char="•"/>
            </a:pPr>
            <a:r>
              <a:rPr lang="cs-CZ" sz="2400" dirty="0"/>
              <a:t>Nařízení je závazné a přímo použitelné ve všech členských státech</a:t>
            </a:r>
          </a:p>
          <a:p>
            <a:pPr marL="514247" indent="-514247" algn="just">
              <a:spcBef>
                <a:spcPts val="1800"/>
              </a:spcBef>
              <a:buFont typeface="Arial" panose="020B0604020202020204" pitchFamily="34" charset="0"/>
              <a:buChar char="•"/>
            </a:pPr>
            <a:r>
              <a:rPr lang="cs-CZ" sz="2400" dirty="0"/>
              <a:t>Nahrazení původní směrnice Evropského parlamentu a Rady 1999/93/ES </a:t>
            </a:r>
            <a:r>
              <a:rPr lang="cs-CZ" sz="2400" dirty="0" smtClean="0"/>
              <a:t>ze dne 13</a:t>
            </a:r>
            <a:r>
              <a:rPr lang="cs-CZ" sz="2400" dirty="0"/>
              <a:t>. prosince 1999 o zásadách Společenství pro elektronické podpisy</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250874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89FF6EB-57E7-43A7-A783-6A21694B6B79}"/>
              </a:ext>
            </a:extLst>
          </p:cNvPr>
          <p:cNvSpPr>
            <a:spLocks noGrp="1"/>
          </p:cNvSpPr>
          <p:nvPr>
            <p:ph type="title"/>
          </p:nvPr>
        </p:nvSpPr>
        <p:spPr/>
        <p:txBody>
          <a:bodyPr/>
          <a:lstStyle/>
          <a:p>
            <a:r>
              <a:rPr lang="cs-CZ" sz="4000" dirty="0"/>
              <a:t>Působnost nařízení </a:t>
            </a:r>
            <a:r>
              <a:rPr lang="cs-CZ" sz="4000" dirty="0" err="1"/>
              <a:t>eIDAS</a:t>
            </a:r>
            <a:endParaRPr lang="cs-CZ" dirty="0"/>
          </a:p>
        </p:txBody>
      </p:sp>
      <p:sp>
        <p:nvSpPr>
          <p:cNvPr id="2" name="Zástupný symbol pro obsah 1"/>
          <p:cNvSpPr>
            <a:spLocks noGrp="1"/>
          </p:cNvSpPr>
          <p:nvPr>
            <p:ph idx="1"/>
          </p:nvPr>
        </p:nvSpPr>
        <p:spPr/>
        <p:txBody>
          <a:bodyPr>
            <a:normAutofit fontScale="92500" lnSpcReduction="20000"/>
          </a:bodyPr>
          <a:lstStyle/>
          <a:p>
            <a:pPr>
              <a:lnSpc>
                <a:spcPct val="110000"/>
              </a:lnSpc>
              <a:spcBef>
                <a:spcPts val="1200"/>
              </a:spcBef>
            </a:pPr>
            <a:r>
              <a:rPr lang="cs-CZ" sz="2400" b="1" dirty="0"/>
              <a:t>Negativní vymezení čl. 2 bod 2, 3</a:t>
            </a:r>
          </a:p>
          <a:p>
            <a:pPr marL="650875" lvl="1" indent="-457200">
              <a:lnSpc>
                <a:spcPct val="110000"/>
              </a:lnSpc>
              <a:spcBef>
                <a:spcPts val="2400"/>
              </a:spcBef>
              <a:buFont typeface="+mj-lt"/>
              <a:buAutoNum type="arabicPeriod" startAt="2"/>
            </a:pPr>
            <a:r>
              <a:rPr lang="cs-CZ" sz="2400" dirty="0"/>
              <a:t>Toto nařízení se nevztahuje na poskytování služeb vytvářejících důvěru, které jsou používány výhradně: </a:t>
            </a:r>
          </a:p>
          <a:p>
            <a:pPr marL="1082675" lvl="1" indent="-342900">
              <a:lnSpc>
                <a:spcPct val="110000"/>
              </a:lnSpc>
              <a:spcBef>
                <a:spcPts val="1200"/>
              </a:spcBef>
              <a:buFont typeface="Arial" panose="020B0604020202020204" pitchFamily="34" charset="0"/>
              <a:buChar char="•"/>
            </a:pPr>
            <a:r>
              <a:rPr lang="cs-CZ" sz="2400" dirty="0"/>
              <a:t>v rámci uzavřených systémů  dle vnitrostátního práva </a:t>
            </a:r>
          </a:p>
          <a:p>
            <a:pPr marL="1082675" lvl="1" indent="-342900">
              <a:lnSpc>
                <a:spcPct val="110000"/>
              </a:lnSpc>
              <a:spcBef>
                <a:spcPts val="1200"/>
              </a:spcBef>
              <a:buFont typeface="Arial" panose="020B0604020202020204" pitchFamily="34" charset="0"/>
              <a:buChar char="•"/>
            </a:pPr>
            <a:r>
              <a:rPr lang="cs-CZ" sz="2400" dirty="0"/>
              <a:t>z dohod mezi určeným okruhem účastníků</a:t>
            </a:r>
            <a:endParaRPr lang="cs-CZ" sz="2400" dirty="0">
              <a:solidFill>
                <a:srgbClr val="A70336"/>
              </a:solidFill>
            </a:endParaRPr>
          </a:p>
          <a:p>
            <a:pPr marL="650875" lvl="1" indent="-457200">
              <a:lnSpc>
                <a:spcPct val="110000"/>
              </a:lnSpc>
              <a:spcBef>
                <a:spcPts val="3000"/>
              </a:spcBef>
              <a:buFont typeface="+mj-lt"/>
              <a:buAutoNum type="arabicPeriod" startAt="3"/>
            </a:pPr>
            <a:r>
              <a:rPr lang="cs-CZ" sz="2400" dirty="0"/>
              <a:t>Tímto nařízením není dotčeno vnitrostátní právo ani právo Unie týkající se: </a:t>
            </a:r>
          </a:p>
          <a:p>
            <a:pPr marL="1082675" lvl="1" indent="-342900">
              <a:lnSpc>
                <a:spcPct val="110000"/>
              </a:lnSpc>
              <a:spcBef>
                <a:spcPts val="1200"/>
              </a:spcBef>
              <a:buFont typeface="Arial" panose="020B0604020202020204" pitchFamily="34" charset="0"/>
              <a:buChar char="•"/>
            </a:pPr>
            <a:r>
              <a:rPr lang="cs-CZ" sz="2400" dirty="0"/>
              <a:t>uzavírání a platnosti smluv </a:t>
            </a:r>
            <a:r>
              <a:rPr lang="cs-CZ" sz="2400" i="1" dirty="0"/>
              <a:t>(to ale není úplně pravda)</a:t>
            </a:r>
          </a:p>
          <a:p>
            <a:pPr marL="1082675" lvl="1" indent="-342900">
              <a:lnSpc>
                <a:spcPct val="110000"/>
              </a:lnSpc>
              <a:spcBef>
                <a:spcPts val="1200"/>
              </a:spcBef>
            </a:pPr>
            <a:r>
              <a:rPr lang="cs-CZ" sz="2400" dirty="0"/>
              <a:t>jiných právních nebo procesních povinností týkajících se formy (</a:t>
            </a:r>
            <a:r>
              <a:rPr lang="cs-CZ" sz="2400" i="1" dirty="0"/>
              <a:t>to ale není úplně pravda)</a:t>
            </a:r>
          </a:p>
          <a:p>
            <a:pPr marL="1082675" lvl="1" indent="-342900">
              <a:lnSpc>
                <a:spcPct val="110000"/>
              </a:lnSpc>
              <a:spcBef>
                <a:spcPts val="1200"/>
              </a:spcBef>
              <a:buFont typeface="Arial" panose="020B0604020202020204" pitchFamily="34" charset="0"/>
              <a:buChar char="•"/>
            </a:pPr>
            <a:endParaRPr lang="cs-CZ" sz="25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154229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4">
            <a:extLst>
              <a:ext uri="{FF2B5EF4-FFF2-40B4-BE49-F238E27FC236}">
                <a16:creationId xmlns:a16="http://schemas.microsoft.com/office/drawing/2014/main" id="{2A8F56A4-24F5-4AED-8057-C318F5D5AC26}"/>
              </a:ext>
            </a:extLst>
          </p:cNvPr>
          <p:cNvSpPr>
            <a:spLocks noGrp="1"/>
          </p:cNvSpPr>
          <p:nvPr>
            <p:ph type="title"/>
          </p:nvPr>
        </p:nvSpPr>
        <p:spPr/>
        <p:txBody>
          <a:bodyPr/>
          <a:lstStyle/>
          <a:p>
            <a:r>
              <a:rPr lang="cs-CZ" sz="4000" dirty="0"/>
              <a:t>Dopady nařízení </a:t>
            </a:r>
            <a:r>
              <a:rPr lang="cs-CZ" sz="4000" dirty="0" err="1"/>
              <a:t>eIDAS</a:t>
            </a:r>
            <a:endParaRPr lang="cs-CZ" dirty="0"/>
          </a:p>
        </p:txBody>
      </p:sp>
      <p:sp>
        <p:nvSpPr>
          <p:cNvPr id="6" name="Rectangle 2"/>
          <p:cNvSpPr>
            <a:spLocks noGrp="1"/>
          </p:cNvSpPr>
          <p:nvPr>
            <p:ph idx="1"/>
          </p:nvPr>
        </p:nvSpPr>
        <p:spPr/>
        <p:txBody>
          <a:bodyPr anchor="ctr">
            <a:normAutofit fontScale="92500"/>
          </a:bodyPr>
          <a:lstStyle/>
          <a:p>
            <a:pPr marL="514247" indent="-514247" algn="just">
              <a:spcBef>
                <a:spcPts val="1800"/>
              </a:spcBef>
              <a:buFont typeface="Arial" panose="020B0604020202020204" pitchFamily="34" charset="0"/>
              <a:buChar char="•"/>
            </a:pPr>
            <a:r>
              <a:rPr lang="cs-CZ" sz="2400" dirty="0"/>
              <a:t>Digitální dokument je rovnocenný listinnému (při dodržení daných podmínek)</a:t>
            </a:r>
          </a:p>
          <a:p>
            <a:pPr marL="514247" indent="-514247" algn="just">
              <a:spcBef>
                <a:spcPts val="1800"/>
              </a:spcBef>
              <a:buFont typeface="Arial" panose="020B0604020202020204" pitchFamily="34" charset="0"/>
              <a:buChar char="•"/>
            </a:pPr>
            <a:r>
              <a:rPr lang="cs-CZ" sz="2400" dirty="0"/>
              <a:t>Elektronický podpis je rovnocenný „klasickému“ </a:t>
            </a:r>
          </a:p>
          <a:p>
            <a:pPr marL="514247" indent="-514247" algn="just">
              <a:spcBef>
                <a:spcPts val="1800"/>
              </a:spcBef>
              <a:buFont typeface="Arial" panose="020B0604020202020204" pitchFamily="34" charset="0"/>
              <a:buChar char="•"/>
            </a:pPr>
            <a:r>
              <a:rPr lang="cs-CZ" sz="2400" dirty="0"/>
              <a:t>Vzájemné uznávání a umožnění využívání elektronické identifikace a doručování</a:t>
            </a:r>
          </a:p>
          <a:p>
            <a:pPr marL="514247" indent="-514247" algn="just">
              <a:spcBef>
                <a:spcPts val="1800"/>
              </a:spcBef>
              <a:buFont typeface="Arial" panose="020B0604020202020204" pitchFamily="34" charset="0"/>
              <a:buChar char="•"/>
            </a:pPr>
            <a:r>
              <a:rPr lang="cs-CZ" sz="2400" dirty="0"/>
              <a:t>Certifikované služby pro vytváření, ověřování a udržování podpisů, pečetí a časových razítek</a:t>
            </a:r>
            <a:endParaRPr lang="cs-CZ" sz="18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420563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A8E631E-86A2-4ED8-BF59-8736012465AD}"/>
              </a:ext>
            </a:extLst>
          </p:cNvPr>
          <p:cNvSpPr>
            <a:spLocks noGrp="1"/>
          </p:cNvSpPr>
          <p:nvPr>
            <p:ph type="title"/>
          </p:nvPr>
        </p:nvSpPr>
        <p:spPr/>
        <p:txBody>
          <a:bodyPr/>
          <a:lstStyle/>
          <a:p>
            <a:r>
              <a:rPr lang="cs-CZ" sz="4000" dirty="0"/>
              <a:t>Dopady nařízení </a:t>
            </a:r>
            <a:r>
              <a:rPr lang="cs-CZ" sz="4000" dirty="0" err="1"/>
              <a:t>eIDAS</a:t>
            </a:r>
            <a:endParaRPr lang="cs-CZ" dirty="0"/>
          </a:p>
        </p:txBody>
      </p:sp>
      <p:sp>
        <p:nvSpPr>
          <p:cNvPr id="6" name="Rectangle 2"/>
          <p:cNvSpPr>
            <a:spLocks noGrp="1"/>
          </p:cNvSpPr>
          <p:nvPr>
            <p:ph idx="1"/>
          </p:nvPr>
        </p:nvSpPr>
        <p:spPr/>
        <p:txBody>
          <a:bodyPr anchor="ctr">
            <a:normAutofit/>
          </a:bodyPr>
          <a:lstStyle/>
          <a:p>
            <a:pPr marL="514247" indent="-514247" algn="just">
              <a:spcBef>
                <a:spcPts val="1800"/>
              </a:spcBef>
            </a:pPr>
            <a:r>
              <a:rPr lang="cs-CZ" sz="3600" dirty="0"/>
              <a:t>Na „národní úroveň“ je ponecháno:</a:t>
            </a:r>
          </a:p>
          <a:p>
            <a:pPr marL="896715" lvl="1" indent="-514247" algn="just">
              <a:spcBef>
                <a:spcPts val="1800"/>
              </a:spcBef>
              <a:buFont typeface="Arial" panose="020B0604020202020204" pitchFamily="34" charset="0"/>
              <a:buChar char="•"/>
            </a:pPr>
            <a:r>
              <a:rPr lang="cs-CZ" sz="2000" dirty="0"/>
              <a:t>stanovení sankcí za nedodržení různých požadavků </a:t>
            </a:r>
          </a:p>
          <a:p>
            <a:pPr marL="896715" lvl="1" indent="-514247" algn="just">
              <a:spcBef>
                <a:spcPts val="1800"/>
              </a:spcBef>
              <a:buFont typeface="Arial" panose="020B0604020202020204" pitchFamily="34" charset="0"/>
              <a:buChar char="•"/>
            </a:pPr>
            <a:r>
              <a:rPr lang="cs-CZ" sz="2000" dirty="0"/>
              <a:t>případné přestupky </a:t>
            </a:r>
          </a:p>
          <a:p>
            <a:pPr marL="896715" lvl="1" indent="-514247" algn="just">
              <a:spcBef>
                <a:spcPts val="1800"/>
              </a:spcBef>
              <a:buFont typeface="Arial" panose="020B0604020202020204" pitchFamily="34" charset="0"/>
              <a:buChar char="•"/>
            </a:pPr>
            <a:r>
              <a:rPr lang="cs-CZ" sz="2000" dirty="0"/>
              <a:t>určení národních orgánů dohledu nad poskytovateli služeb vytvářejících důvěru</a:t>
            </a:r>
          </a:p>
          <a:p>
            <a:pPr marL="896715" lvl="1" indent="-514247" algn="just">
              <a:spcBef>
                <a:spcPts val="1800"/>
              </a:spcBef>
              <a:buFont typeface="Arial" panose="020B0604020202020204" pitchFamily="34" charset="0"/>
              <a:buChar char="•"/>
            </a:pPr>
            <a:r>
              <a:rPr lang="cs-CZ" sz="2000" dirty="0"/>
              <a:t>atd.</a:t>
            </a:r>
            <a:endParaRPr lang="cs-CZ" sz="24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344458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EFA7995-82A3-45A3-8026-3FD5B0A68027}"/>
              </a:ext>
            </a:extLst>
          </p:cNvPr>
          <p:cNvSpPr>
            <a:spLocks noGrp="1"/>
          </p:cNvSpPr>
          <p:nvPr>
            <p:ph type="title"/>
          </p:nvPr>
        </p:nvSpPr>
        <p:spPr/>
        <p:txBody>
          <a:bodyPr/>
          <a:lstStyle/>
          <a:p>
            <a:r>
              <a:rPr lang="cs-CZ" sz="4000" dirty="0"/>
              <a:t>Role Evropské Komise</a:t>
            </a:r>
            <a:endParaRPr lang="cs-CZ" dirty="0"/>
          </a:p>
        </p:txBody>
      </p:sp>
      <p:sp>
        <p:nvSpPr>
          <p:cNvPr id="2" name="Zástupný symbol pro obsah 1"/>
          <p:cNvSpPr>
            <a:spLocks noGrp="1"/>
          </p:cNvSpPr>
          <p:nvPr>
            <p:ph idx="1"/>
          </p:nvPr>
        </p:nvSpPr>
        <p:spPr/>
        <p:txBody>
          <a:bodyPr>
            <a:normAutofit/>
          </a:bodyPr>
          <a:lstStyle/>
          <a:p>
            <a:pPr marL="342900" indent="-342900" algn="just">
              <a:spcBef>
                <a:spcPts val="1800"/>
              </a:spcBef>
              <a:buFont typeface="Arial" panose="020B0604020202020204" pitchFamily="34" charset="0"/>
              <a:buChar char="•"/>
            </a:pPr>
            <a:r>
              <a:rPr lang="cs-CZ" sz="2000" dirty="0"/>
              <a:t>Přijímá oznámení prostředků pro elektronickou identifikaci </a:t>
            </a:r>
          </a:p>
          <a:p>
            <a:pPr marL="342900" indent="-342900">
              <a:spcBef>
                <a:spcPts val="1800"/>
              </a:spcBef>
              <a:buFont typeface="Arial" panose="020B0604020202020204" pitchFamily="34" charset="0"/>
              <a:buChar char="•"/>
            </a:pPr>
            <a:r>
              <a:rPr lang="cs-CZ" sz="2000" dirty="0"/>
              <a:t>Stanoví minimální technické specifikace, normy a postupy pro vymezení jednotlivých úrovní zabezpečení (nízká, značná a vysoká) </a:t>
            </a:r>
          </a:p>
          <a:p>
            <a:pPr marL="342900" indent="-342900">
              <a:spcBef>
                <a:spcPts val="1800"/>
              </a:spcBef>
              <a:buFont typeface="Arial" panose="020B0604020202020204" pitchFamily="34" charset="0"/>
              <a:buChar char="•"/>
            </a:pPr>
            <a:r>
              <a:rPr lang="cs-CZ" sz="2000" dirty="0"/>
              <a:t>Ověřuje způsobilost systémů elektronické identifikace</a:t>
            </a:r>
          </a:p>
          <a:p>
            <a:pPr marL="342900" indent="-342900" algn="just">
              <a:spcBef>
                <a:spcPts val="1800"/>
              </a:spcBef>
              <a:buFont typeface="Arial" panose="020B0604020202020204" pitchFamily="34" charset="0"/>
              <a:buChar char="•"/>
            </a:pPr>
            <a:r>
              <a:rPr lang="cs-CZ" sz="2000" dirty="0"/>
              <a:t>Spolupracuje se členskými státy při narušení bezpečnosti</a:t>
            </a:r>
          </a:p>
          <a:p>
            <a:pPr marL="342900" indent="-342900" algn="just">
              <a:spcBef>
                <a:spcPts val="1800"/>
              </a:spcBef>
              <a:buFont typeface="Arial" panose="020B0604020202020204" pitchFamily="34" charset="0"/>
              <a:buChar char="•"/>
            </a:pPr>
            <a:r>
              <a:rPr lang="cs-CZ" sz="2000" dirty="0"/>
              <a:t>Vydává další prováděcí akty k </a:t>
            </a:r>
            <a:r>
              <a:rPr lang="cs-CZ" sz="2000" dirty="0" err="1"/>
              <a:t>eIDAS</a:t>
            </a:r>
            <a:endParaRPr lang="cs-CZ" sz="2000" i="1"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236412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p:txBody>
          <a:bodyPr/>
          <a:lstStyle/>
          <a:p>
            <a:pPr eaLnBrk="1" hangingPunct="1"/>
            <a:r>
              <a:rPr lang="cs-CZ" dirty="0"/>
              <a:t>Základní rozdělení</a:t>
            </a:r>
          </a:p>
        </p:txBody>
      </p:sp>
      <p:sp>
        <p:nvSpPr>
          <p:cNvPr id="6" name="Rectangle 2"/>
          <p:cNvSpPr>
            <a:spLocks noGrp="1"/>
          </p:cNvSpPr>
          <p:nvPr>
            <p:ph idx="1"/>
          </p:nvPr>
        </p:nvSpPr>
        <p:spPr/>
        <p:txBody>
          <a:bodyPr anchor="ctr">
            <a:normAutofit fontScale="92500" lnSpcReduction="20000"/>
          </a:bodyPr>
          <a:lstStyle/>
          <a:p>
            <a:pPr marL="457200" lvl="1" algn="just">
              <a:lnSpc>
                <a:spcPct val="100000"/>
              </a:lnSpc>
              <a:spcBef>
                <a:spcPts val="1800"/>
              </a:spcBef>
            </a:pPr>
            <a:r>
              <a:rPr lang="cs-CZ" sz="2799" b="1" dirty="0"/>
              <a:t>Veřejnoprávní úprava</a:t>
            </a:r>
          </a:p>
          <a:p>
            <a:pPr marL="971447" lvl="1" indent="-514247" algn="just">
              <a:lnSpc>
                <a:spcPct val="100000"/>
              </a:lnSpc>
              <a:spcBef>
                <a:spcPts val="1800"/>
              </a:spcBef>
              <a:buFont typeface="Wingdings" panose="05000000000000000000" pitchFamily="2" charset="2"/>
              <a:buChar char="§"/>
            </a:pPr>
            <a:endParaRPr lang="cs-CZ" sz="2799" dirty="0"/>
          </a:p>
          <a:p>
            <a:pPr marL="971447" lvl="1" indent="-514247" algn="just">
              <a:lnSpc>
                <a:spcPct val="100000"/>
              </a:lnSpc>
              <a:spcBef>
                <a:spcPts val="1800"/>
              </a:spcBef>
              <a:buFont typeface="Wingdings" panose="05000000000000000000" pitchFamily="2" charset="2"/>
              <a:buChar char="§"/>
            </a:pPr>
            <a:r>
              <a:rPr lang="cs-CZ" sz="2799" dirty="0"/>
              <a:t>Především elektronická identifikace a dokumenty</a:t>
            </a:r>
          </a:p>
          <a:p>
            <a:pPr marL="971447" lvl="1" indent="-514247" algn="just">
              <a:lnSpc>
                <a:spcPct val="100000"/>
              </a:lnSpc>
              <a:spcBef>
                <a:spcPts val="1800"/>
              </a:spcBef>
              <a:buFont typeface="Wingdings" panose="05000000000000000000" pitchFamily="2" charset="2"/>
              <a:buChar char="§"/>
            </a:pPr>
            <a:r>
              <a:rPr lang="cs-CZ" sz="2799" dirty="0"/>
              <a:t>Koloběh elektronického dokumentu v systému</a:t>
            </a:r>
          </a:p>
          <a:p>
            <a:pPr marL="457200" lvl="1" algn="just">
              <a:lnSpc>
                <a:spcPct val="100000"/>
              </a:lnSpc>
              <a:spcBef>
                <a:spcPts val="1800"/>
              </a:spcBef>
            </a:pPr>
            <a:endParaRPr lang="cs-CZ" sz="2799" b="1" dirty="0"/>
          </a:p>
          <a:p>
            <a:pPr marL="457200" lvl="1" algn="just">
              <a:spcBef>
                <a:spcPts val="1800"/>
              </a:spcBef>
            </a:pPr>
            <a:r>
              <a:rPr lang="cs-CZ" sz="2800" b="1" dirty="0">
                <a:ea typeface="+mn-ea"/>
                <a:cs typeface="+mn-cs"/>
              </a:rPr>
              <a:t>Soukromoprávní úprava</a:t>
            </a:r>
          </a:p>
          <a:p>
            <a:pPr marL="971447" lvl="1" indent="-514247" algn="just">
              <a:lnSpc>
                <a:spcPct val="100000"/>
              </a:lnSpc>
              <a:spcBef>
                <a:spcPts val="1800"/>
              </a:spcBef>
              <a:buFont typeface="Wingdings" panose="05000000000000000000" pitchFamily="2" charset="2"/>
              <a:buChar char="§"/>
            </a:pPr>
            <a:r>
              <a:rPr lang="cs-CZ" sz="2799" dirty="0"/>
              <a:t>Elektronická kontraktace</a:t>
            </a:r>
          </a:p>
          <a:p>
            <a:pPr marL="971447" lvl="1" indent="-514247" algn="just">
              <a:lnSpc>
                <a:spcPct val="100000"/>
              </a:lnSpc>
              <a:spcBef>
                <a:spcPts val="1800"/>
              </a:spcBef>
              <a:buFont typeface="Wingdings" panose="05000000000000000000" pitchFamily="2" charset="2"/>
              <a:buChar char="§"/>
            </a:pPr>
            <a:r>
              <a:rPr lang="cs-CZ" sz="2799" dirty="0"/>
              <a:t>(jen velmi okrajově)</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77923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5B64A008-FFA7-4786-B6F3-EE52DA942371}"/>
              </a:ext>
            </a:extLst>
          </p:cNvPr>
          <p:cNvSpPr>
            <a:spLocks noGrp="1"/>
          </p:cNvSpPr>
          <p:nvPr>
            <p:ph type="title"/>
          </p:nvPr>
        </p:nvSpPr>
        <p:spPr/>
        <p:txBody>
          <a:bodyPr/>
          <a:lstStyle/>
          <a:p>
            <a:r>
              <a:rPr lang="cs-CZ" sz="4000" dirty="0"/>
              <a:t>Prováděcí akty k nařízení </a:t>
            </a:r>
            <a:r>
              <a:rPr lang="cs-CZ" sz="4000" dirty="0" err="1"/>
              <a:t>eIDAS</a:t>
            </a:r>
            <a:endParaRPr lang="cs-CZ" dirty="0"/>
          </a:p>
        </p:txBody>
      </p:sp>
      <p:sp>
        <p:nvSpPr>
          <p:cNvPr id="2" name="Zástupný symbol pro obsah 1"/>
          <p:cNvSpPr>
            <a:spLocks noGrp="1"/>
          </p:cNvSpPr>
          <p:nvPr>
            <p:ph idx="1"/>
          </p:nvPr>
        </p:nvSpPr>
        <p:spPr/>
        <p:txBody>
          <a:bodyPr>
            <a:noAutofit/>
          </a:bodyPr>
          <a:lstStyle/>
          <a:p>
            <a:pPr marL="285750" indent="-285750" algn="just">
              <a:lnSpc>
                <a:spcPct val="90000"/>
              </a:lnSpc>
              <a:spcBef>
                <a:spcPts val="1000"/>
              </a:spcBef>
              <a:buClr>
                <a:srgbClr val="A50136"/>
              </a:buClr>
              <a:buFont typeface="Wingdings" panose="05000000000000000000" pitchFamily="2" charset="2"/>
              <a:buChar char="§"/>
            </a:pPr>
            <a:endParaRPr lang="cs-CZ" sz="1600" dirty="0"/>
          </a:p>
          <a:p>
            <a:pPr marL="285750" indent="-285750" algn="just">
              <a:lnSpc>
                <a:spcPct val="90000"/>
              </a:lnSpc>
              <a:spcBef>
                <a:spcPts val="1000"/>
              </a:spcBef>
              <a:buClr>
                <a:srgbClr val="A50136"/>
              </a:buClr>
              <a:buFont typeface="Wingdings" panose="05000000000000000000" pitchFamily="2" charset="2"/>
              <a:buChar char="§"/>
            </a:pPr>
            <a:r>
              <a:rPr lang="cs-CZ" sz="1600" dirty="0">
                <a:hlinkClick r:id="rId2"/>
              </a:rPr>
              <a:t>http://www.mvcr.cz/clanek/prijate-provadeci-akty-k-narizeni-eidas.aspx</a:t>
            </a:r>
            <a:endParaRPr lang="cs-CZ" sz="1600" dirty="0"/>
          </a:p>
          <a:p>
            <a:pPr marL="285750" indent="-285750" algn="just">
              <a:lnSpc>
                <a:spcPct val="90000"/>
              </a:lnSpc>
              <a:spcBef>
                <a:spcPts val="1000"/>
              </a:spcBef>
              <a:buClr>
                <a:srgbClr val="A50136"/>
              </a:buClr>
              <a:buFont typeface="Wingdings" panose="05000000000000000000" pitchFamily="2" charset="2"/>
              <a:buChar char="§"/>
            </a:pPr>
            <a:r>
              <a:rPr lang="cs-CZ" sz="1600" b="1" dirty="0"/>
              <a:t>Například:</a:t>
            </a:r>
          </a:p>
          <a:p>
            <a:pPr marL="800100" lvl="1" indent="-342900">
              <a:buFont typeface="Wingdings" panose="05000000000000000000" pitchFamily="2" charset="2"/>
              <a:buChar char="§"/>
            </a:pPr>
            <a:r>
              <a:rPr lang="cs-CZ" sz="1800" dirty="0"/>
              <a:t>Rozhodnutí 2015/296 z 24.2.2015 - procesní opatření pro spolupráci mezi členskými státy v oblasti elektronické identifikace </a:t>
            </a:r>
          </a:p>
          <a:p>
            <a:pPr marL="800100" lvl="1" indent="-342900">
              <a:buFont typeface="Wingdings" panose="05000000000000000000" pitchFamily="2" charset="2"/>
              <a:buChar char="§"/>
            </a:pPr>
            <a:r>
              <a:rPr lang="cs-CZ" sz="1800" dirty="0"/>
              <a:t>Nařízení 2015/806 z 22.5.2015 - specifikace značky důvěry EU pro kvalifikované služby vytvářející důvěru </a:t>
            </a:r>
          </a:p>
          <a:p>
            <a:pPr marL="800100" lvl="1" indent="-342900">
              <a:buFont typeface="Wingdings" panose="05000000000000000000" pitchFamily="2" charset="2"/>
              <a:buChar char="§"/>
            </a:pPr>
            <a:r>
              <a:rPr lang="cs-CZ" sz="1800" dirty="0"/>
              <a:t>Nařízení 2015/1502 z 8.9.2015 - minimální technické specifikace a postupy úrovně záruky prostředků pro elektronickou identifikaci podle čl. 8/3 </a:t>
            </a:r>
            <a:r>
              <a:rPr lang="cs-CZ" sz="1800" dirty="0" err="1"/>
              <a:t>eIDAS</a:t>
            </a:r>
            <a:r>
              <a:rPr lang="cs-CZ" sz="1800" dirty="0"/>
              <a:t> </a:t>
            </a:r>
          </a:p>
          <a:p>
            <a:pPr marL="800100" lvl="1" indent="-342900">
              <a:buFont typeface="Wingdings" panose="05000000000000000000" pitchFamily="2" charset="2"/>
              <a:buChar char="§"/>
            </a:pPr>
            <a:r>
              <a:rPr lang="cs-CZ" sz="1800" dirty="0"/>
              <a:t>Rozhodnutí 2015/1506 z 8.9.2015 - specifikace zaručených elektronických podpisů a pečetí uznávaných subjekty veřejného sektoru podle čl. 27/5 a 37/5 </a:t>
            </a:r>
            <a:r>
              <a:rPr lang="cs-CZ" sz="1800" dirty="0" err="1"/>
              <a:t>eIDAS</a:t>
            </a:r>
            <a:endParaRPr lang="cs-CZ" sz="1800" dirty="0"/>
          </a:p>
          <a:p>
            <a:pPr marL="285750" indent="-285750" algn="just">
              <a:lnSpc>
                <a:spcPct val="90000"/>
              </a:lnSpc>
              <a:spcBef>
                <a:spcPts val="1000"/>
              </a:spcBef>
              <a:buClr>
                <a:srgbClr val="A50136"/>
              </a:buClr>
              <a:buFont typeface="Wingdings" panose="05000000000000000000" pitchFamily="2" charset="2"/>
              <a:buChar char="§"/>
            </a:pPr>
            <a:endParaRPr lang="cs-CZ" sz="1600" b="1"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387570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4">
            <a:extLst>
              <a:ext uri="{FF2B5EF4-FFF2-40B4-BE49-F238E27FC236}">
                <a16:creationId xmlns:a16="http://schemas.microsoft.com/office/drawing/2014/main" id="{73B6DF76-48FD-4C70-98A1-5CAC3E8EB483}"/>
              </a:ext>
            </a:extLst>
          </p:cNvPr>
          <p:cNvSpPr>
            <a:spLocks noGrp="1"/>
          </p:cNvSpPr>
          <p:nvPr>
            <p:ph type="title"/>
          </p:nvPr>
        </p:nvSpPr>
        <p:spPr/>
        <p:txBody>
          <a:bodyPr/>
          <a:lstStyle/>
          <a:p>
            <a:r>
              <a:rPr lang="cs-CZ" sz="4000" dirty="0"/>
              <a:t>Konkrétní legislativní dopady v ČR</a:t>
            </a:r>
            <a:endParaRPr lang="cs-CZ" dirty="0"/>
          </a:p>
        </p:txBody>
      </p:sp>
      <p:sp>
        <p:nvSpPr>
          <p:cNvPr id="6" name="Rectangle 2"/>
          <p:cNvSpPr>
            <a:spLocks noGrp="1"/>
          </p:cNvSpPr>
          <p:nvPr>
            <p:ph idx="1"/>
          </p:nvPr>
        </p:nvSpPr>
        <p:spPr/>
        <p:txBody>
          <a:bodyPr anchor="ctr">
            <a:normAutofit fontScale="92500"/>
          </a:bodyPr>
          <a:lstStyle/>
          <a:p>
            <a:pPr marL="514247" indent="-514247" algn="just">
              <a:spcBef>
                <a:spcPts val="1800"/>
              </a:spcBef>
              <a:buFont typeface="Arial" panose="020B0604020202020204" pitchFamily="34" charset="0"/>
              <a:buChar char="•"/>
            </a:pPr>
            <a:r>
              <a:rPr lang="cs-CZ" b="0" strike="sngStrike" dirty="0"/>
              <a:t>Zákon č. 227/2000 Sb., o elektronickém podpisu</a:t>
            </a:r>
          </a:p>
          <a:p>
            <a:pPr marL="514247" indent="-514247" algn="just">
              <a:spcBef>
                <a:spcPts val="1800"/>
              </a:spcBef>
              <a:buFont typeface="Arial" panose="020B0604020202020204" pitchFamily="34" charset="0"/>
              <a:buChar char="•"/>
            </a:pPr>
            <a:r>
              <a:rPr lang="cs-CZ" b="0" dirty="0"/>
              <a:t>Zákon č. 499/2004 Sb., o archivnictví a spisové službě - novelizace</a:t>
            </a:r>
          </a:p>
          <a:p>
            <a:pPr marL="514247" indent="-514247" algn="just">
              <a:spcBef>
                <a:spcPts val="1800"/>
              </a:spcBef>
              <a:buFont typeface="Arial" panose="020B0604020202020204" pitchFamily="34" charset="0"/>
              <a:buChar char="•"/>
            </a:pPr>
            <a:r>
              <a:rPr lang="cs-CZ" b="0" dirty="0"/>
              <a:t>Zákon č. 300/2008 Sb., o elektronických úkonech a autorizované konverzi - novelizace</a:t>
            </a:r>
          </a:p>
          <a:p>
            <a:pPr marL="514247" indent="-514247" algn="just">
              <a:spcBef>
                <a:spcPts val="1800"/>
              </a:spcBef>
              <a:buFont typeface="Arial" panose="020B0604020202020204" pitchFamily="34" charset="0"/>
              <a:buChar char="•"/>
            </a:pPr>
            <a:r>
              <a:rPr lang="cs-CZ" b="0" dirty="0"/>
              <a:t>atd. (je toho mnoho)</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30203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4">
            <a:extLst>
              <a:ext uri="{FF2B5EF4-FFF2-40B4-BE49-F238E27FC236}">
                <a16:creationId xmlns:a16="http://schemas.microsoft.com/office/drawing/2014/main" id="{4199A886-6051-4D59-A20B-AB5F67C1B7F3}"/>
              </a:ext>
            </a:extLst>
          </p:cNvPr>
          <p:cNvSpPr>
            <a:spLocks noGrp="1"/>
          </p:cNvSpPr>
          <p:nvPr>
            <p:ph type="title"/>
          </p:nvPr>
        </p:nvSpPr>
        <p:spPr/>
        <p:txBody>
          <a:bodyPr/>
          <a:lstStyle/>
          <a:p>
            <a:r>
              <a:rPr lang="cs-CZ" sz="4000" dirty="0"/>
              <a:t>Konkrétní legislativní dopady v ČR</a:t>
            </a:r>
            <a:endParaRPr lang="cs-CZ" dirty="0"/>
          </a:p>
        </p:txBody>
      </p:sp>
      <p:sp>
        <p:nvSpPr>
          <p:cNvPr id="6" name="Rectangle 2"/>
          <p:cNvSpPr>
            <a:spLocks noGrp="1"/>
          </p:cNvSpPr>
          <p:nvPr>
            <p:ph idx="1"/>
          </p:nvPr>
        </p:nvSpPr>
        <p:spPr/>
        <p:txBody>
          <a:bodyPr anchor="ctr">
            <a:normAutofit/>
          </a:bodyPr>
          <a:lstStyle/>
          <a:p>
            <a:pPr marL="514247" indent="-514247" algn="just">
              <a:spcBef>
                <a:spcPts val="1800"/>
              </a:spcBef>
              <a:buFont typeface="+mj-lt"/>
              <a:buAutoNum type="arabicPeriod"/>
            </a:pPr>
            <a:r>
              <a:rPr lang="cs-CZ" sz="2400" dirty="0"/>
              <a:t>zákon 297/2016 Sb., o službách vytvářejících důvěru pro elektronické transakce (doplnění národní právní úpravy k </a:t>
            </a:r>
            <a:r>
              <a:rPr lang="cs-CZ" sz="2400" dirty="0" smtClean="0"/>
              <a:t>podpisům/pečetím/časovým </a:t>
            </a:r>
            <a:r>
              <a:rPr lang="cs-CZ" sz="2400" smtClean="0"/>
              <a:t>razítkům k nařízení </a:t>
            </a:r>
            <a:r>
              <a:rPr lang="cs-CZ" sz="2400" dirty="0" err="1"/>
              <a:t>eIDAS</a:t>
            </a:r>
            <a:r>
              <a:rPr lang="cs-CZ" sz="2400" dirty="0"/>
              <a:t>)</a:t>
            </a:r>
          </a:p>
          <a:p>
            <a:pPr marL="514247" indent="-514247" algn="just">
              <a:spcBef>
                <a:spcPts val="1800"/>
              </a:spcBef>
              <a:buFont typeface="+mj-lt"/>
              <a:buAutoNum type="arabicPeriod"/>
            </a:pPr>
            <a:r>
              <a:rPr lang="cs-CZ" sz="2400" dirty="0"/>
              <a:t>zákon 250/2017 Sb., o elektronické identifikaci (unifikace systému, elektronické </a:t>
            </a:r>
            <a:r>
              <a:rPr lang="cs-CZ" sz="2400" dirty="0" smtClean="0"/>
              <a:t>prokazování totožnosti)</a:t>
            </a:r>
            <a:endParaRPr lang="cs-CZ" sz="2400" dirty="0"/>
          </a:p>
          <a:p>
            <a:pPr marL="514247" indent="-514247" algn="just">
              <a:spcBef>
                <a:spcPts val="1800"/>
              </a:spcBef>
              <a:buFont typeface="Arial" panose="020B0604020202020204" pitchFamily="34" charset="0"/>
              <a:buChar char="•"/>
            </a:pPr>
            <a:endParaRPr lang="cs-CZ" sz="2799"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49002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4">
            <a:extLst>
              <a:ext uri="{FF2B5EF4-FFF2-40B4-BE49-F238E27FC236}">
                <a16:creationId xmlns:a16="http://schemas.microsoft.com/office/drawing/2014/main" id="{3D41B023-0ADE-4656-A6C2-EA361662ECE9}"/>
              </a:ext>
            </a:extLst>
          </p:cNvPr>
          <p:cNvSpPr>
            <a:spLocks noGrp="1"/>
          </p:cNvSpPr>
          <p:nvPr>
            <p:ph type="title"/>
          </p:nvPr>
        </p:nvSpPr>
        <p:spPr/>
        <p:txBody>
          <a:bodyPr/>
          <a:lstStyle/>
          <a:p>
            <a:r>
              <a:rPr lang="cs-CZ" sz="4000" dirty="0"/>
              <a:t>1. Oblast elektronické identifikace</a:t>
            </a:r>
            <a:endParaRPr lang="cs-CZ" dirty="0"/>
          </a:p>
        </p:txBody>
      </p:sp>
      <p:sp>
        <p:nvSpPr>
          <p:cNvPr id="6" name="Rectangle 2"/>
          <p:cNvSpPr>
            <a:spLocks noGrp="1"/>
          </p:cNvSpPr>
          <p:nvPr>
            <p:ph idx="1"/>
          </p:nvPr>
        </p:nvSpPr>
        <p:spPr/>
        <p:txBody>
          <a:bodyPr anchor="ctr">
            <a:normAutofit fontScale="85000" lnSpcReduction="10000"/>
          </a:bodyPr>
          <a:lstStyle/>
          <a:p>
            <a:pPr marL="514247" indent="-514247" algn="just">
              <a:spcBef>
                <a:spcPts val="1800"/>
              </a:spcBef>
              <a:buFont typeface="Arial" panose="020B0604020202020204" pitchFamily="34" charset="0"/>
              <a:buChar char="•"/>
            </a:pPr>
            <a:r>
              <a:rPr lang="cs-CZ" sz="2400" dirty="0"/>
              <a:t>Uznávání elektronické identity FO nebo PO, která byla přidělena v jiném členském státě</a:t>
            </a:r>
          </a:p>
          <a:p>
            <a:pPr marL="514247" indent="-514247" algn="just">
              <a:spcBef>
                <a:spcPts val="1800"/>
              </a:spcBef>
              <a:buFont typeface="Arial" panose="020B0604020202020204" pitchFamily="34" charset="0"/>
              <a:buChar char="•"/>
            </a:pPr>
            <a:r>
              <a:rPr lang="cs-CZ" sz="2400" dirty="0"/>
              <a:t>Neznamená to ale jednotnou „evropskou elektronickou identitu“</a:t>
            </a:r>
            <a:endParaRPr lang="cs-CZ" b="0" dirty="0"/>
          </a:p>
          <a:p>
            <a:pPr marL="514247" indent="-514247" algn="just">
              <a:spcBef>
                <a:spcPts val="1800"/>
              </a:spcBef>
              <a:buFont typeface="Arial" panose="020B0604020202020204" pitchFamily="34" charset="0"/>
              <a:buChar char="•"/>
            </a:pPr>
            <a:r>
              <a:rPr lang="cs-CZ" sz="2400" dirty="0"/>
              <a:t>FO nebo PO bude uznávána elektronická identita přidělena v „jejím“ státě přímo bez toho, aniž by jí musela být přidělena identita v tom státě, kde má být identita uznána</a:t>
            </a:r>
          </a:p>
          <a:p>
            <a:pPr marL="514247" indent="-514247" algn="just">
              <a:spcBef>
                <a:spcPts val="1800"/>
              </a:spcBef>
              <a:buFont typeface="Arial" panose="020B0604020202020204" pitchFamily="34" charset="0"/>
              <a:buChar char="•"/>
            </a:pPr>
            <a:r>
              <a:rPr lang="cs-CZ" sz="2400" dirty="0" err="1" smtClean="0"/>
              <a:t>eID</a:t>
            </a:r>
            <a:r>
              <a:rPr lang="cs-CZ" sz="2400" dirty="0" smtClean="0"/>
              <a:t> / totožnost (nutno odlišovat od podpisů, ale někdy se projevy směrem k právnímu jednání prolínají</a:t>
            </a:r>
            <a:r>
              <a:rPr lang="cs-CZ" sz="2400" dirty="0" smtClean="0"/>
              <a:t>)</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2015171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448D580-23B1-4858-8FF6-C97226894E80}"/>
              </a:ext>
            </a:extLst>
          </p:cNvPr>
          <p:cNvSpPr>
            <a:spLocks noGrp="1"/>
          </p:cNvSpPr>
          <p:nvPr>
            <p:ph type="title"/>
          </p:nvPr>
        </p:nvSpPr>
        <p:spPr/>
        <p:txBody>
          <a:bodyPr/>
          <a:lstStyle/>
          <a:p>
            <a:r>
              <a:rPr lang="cs-CZ" sz="4000" dirty="0"/>
              <a:t>1. Oblast elektronické identifikace</a:t>
            </a:r>
            <a:endParaRPr lang="cs-CZ" dirty="0"/>
          </a:p>
        </p:txBody>
      </p:sp>
      <p:sp>
        <p:nvSpPr>
          <p:cNvPr id="6" name="Rectangle 2"/>
          <p:cNvSpPr>
            <a:spLocks noGrp="1"/>
          </p:cNvSpPr>
          <p:nvPr>
            <p:ph idx="1"/>
          </p:nvPr>
        </p:nvSpPr>
        <p:spPr/>
        <p:txBody>
          <a:bodyPr anchor="ctr">
            <a:normAutofit lnSpcReduction="10000"/>
          </a:bodyPr>
          <a:lstStyle/>
          <a:p>
            <a:pPr marL="514247" indent="-514247" algn="just">
              <a:spcBef>
                <a:spcPts val="1800"/>
              </a:spcBef>
            </a:pPr>
            <a:r>
              <a:rPr lang="cs-CZ" sz="2799" dirty="0"/>
              <a:t>3 úrovně prostředků pro elektronickou identifikaci (tzv. úrovně důvěry): </a:t>
            </a:r>
          </a:p>
          <a:p>
            <a:pPr marL="896715" lvl="1" indent="-514247" algn="just">
              <a:lnSpc>
                <a:spcPct val="100000"/>
              </a:lnSpc>
              <a:spcBef>
                <a:spcPts val="1800"/>
              </a:spcBef>
              <a:buFont typeface="+mj-lt"/>
              <a:buAutoNum type="arabicPeriod"/>
            </a:pPr>
            <a:r>
              <a:rPr lang="cs-CZ" sz="2400" b="1" dirty="0"/>
              <a:t>Nízká:</a:t>
            </a:r>
            <a:r>
              <a:rPr lang="cs-CZ" sz="2400" dirty="0"/>
              <a:t> jméno, heslo</a:t>
            </a:r>
          </a:p>
          <a:p>
            <a:pPr marL="896715" lvl="1" indent="-514247" algn="just">
              <a:lnSpc>
                <a:spcPct val="100000"/>
              </a:lnSpc>
              <a:spcBef>
                <a:spcPts val="1800"/>
              </a:spcBef>
              <a:buFont typeface="+mj-lt"/>
              <a:buAutoNum type="arabicPeriod"/>
            </a:pPr>
            <a:r>
              <a:rPr lang="cs-CZ" sz="2400" b="1" dirty="0"/>
              <a:t>Značná:</a:t>
            </a:r>
            <a:r>
              <a:rPr lang="cs-CZ" sz="2400" dirty="0"/>
              <a:t> certifikát pro autentizaci</a:t>
            </a:r>
          </a:p>
          <a:p>
            <a:pPr marL="896715" lvl="1" indent="-514247" algn="just">
              <a:lnSpc>
                <a:spcPct val="100000"/>
              </a:lnSpc>
              <a:spcBef>
                <a:spcPts val="1800"/>
              </a:spcBef>
              <a:buFont typeface="+mj-lt"/>
              <a:buAutoNum type="arabicPeriod"/>
            </a:pPr>
            <a:r>
              <a:rPr lang="cs-CZ" sz="2400" b="1" dirty="0"/>
              <a:t>Vysoká:</a:t>
            </a:r>
            <a:r>
              <a:rPr lang="cs-CZ" sz="2400" dirty="0"/>
              <a:t> certifikát pro autentizaci uložený na elektronickém identifikačním </a:t>
            </a:r>
            <a:r>
              <a:rPr lang="cs-CZ" sz="2400" dirty="0" smtClean="0"/>
              <a:t>průkazu/jiném zabezpečeném úložišti</a:t>
            </a:r>
            <a:endParaRPr lang="cs-CZ" sz="2400" dirty="0"/>
          </a:p>
          <a:p>
            <a:pPr algn="just">
              <a:spcBef>
                <a:spcPts val="1800"/>
              </a:spcBef>
            </a:pPr>
            <a:r>
              <a:rPr lang="cs-CZ" sz="2500" dirty="0"/>
              <a:t>STORK 2.0 (</a:t>
            </a:r>
            <a:r>
              <a:rPr lang="cs-CZ" sz="2500" b="1" dirty="0" err="1"/>
              <a:t>S</a:t>
            </a:r>
            <a:r>
              <a:rPr lang="cs-CZ" sz="2500" dirty="0" err="1"/>
              <a:t>ecured</a:t>
            </a:r>
            <a:r>
              <a:rPr lang="cs-CZ" sz="2500" dirty="0"/>
              <a:t> Iden</a:t>
            </a:r>
            <a:r>
              <a:rPr lang="cs-CZ" sz="2500" b="1" dirty="0"/>
              <a:t>t</a:t>
            </a:r>
            <a:r>
              <a:rPr lang="cs-CZ" sz="2500" dirty="0"/>
              <a:t>ity </a:t>
            </a:r>
            <a:r>
              <a:rPr lang="cs-CZ" sz="2500" dirty="0" err="1"/>
              <a:t>Acr</a:t>
            </a:r>
            <a:r>
              <a:rPr lang="cs-CZ" sz="2500" b="1" dirty="0" err="1"/>
              <a:t>o</a:t>
            </a:r>
            <a:r>
              <a:rPr lang="cs-CZ" sz="2500" dirty="0" err="1"/>
              <a:t>ss</a:t>
            </a:r>
            <a:r>
              <a:rPr lang="cs-CZ" sz="2500" dirty="0"/>
              <a:t> </a:t>
            </a:r>
            <a:r>
              <a:rPr lang="cs-CZ" sz="2500" dirty="0" err="1"/>
              <a:t>Bo</a:t>
            </a:r>
            <a:r>
              <a:rPr lang="cs-CZ" sz="2500" b="1" dirty="0" err="1"/>
              <a:t>r</a:t>
            </a:r>
            <a:r>
              <a:rPr lang="cs-CZ" sz="2500" dirty="0" err="1"/>
              <a:t>ders</a:t>
            </a:r>
            <a:r>
              <a:rPr lang="cs-CZ" sz="2500" dirty="0"/>
              <a:t> </a:t>
            </a:r>
            <a:r>
              <a:rPr lang="cs-CZ" sz="2500" dirty="0" err="1"/>
              <a:t>Lin</a:t>
            </a:r>
            <a:r>
              <a:rPr lang="cs-CZ" sz="2500" b="1" dirty="0" err="1"/>
              <a:t>k</a:t>
            </a:r>
            <a:r>
              <a:rPr lang="cs-CZ" sz="2500" dirty="0" err="1"/>
              <a:t>ed</a:t>
            </a:r>
            <a:r>
              <a:rPr lang="cs-CZ" sz="2500" dirty="0"/>
              <a:t>)</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2226195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69AFAAC-4DC3-4FD2-86A8-07DF59B21476}"/>
              </a:ext>
            </a:extLst>
          </p:cNvPr>
          <p:cNvSpPr>
            <a:spLocks noGrp="1"/>
          </p:cNvSpPr>
          <p:nvPr>
            <p:ph type="title"/>
          </p:nvPr>
        </p:nvSpPr>
        <p:spPr/>
        <p:txBody>
          <a:bodyPr/>
          <a:lstStyle/>
          <a:p>
            <a:r>
              <a:rPr lang="cs-CZ" sz="4000" dirty="0"/>
              <a:t>1. Oblast elektronické identifikace</a:t>
            </a:r>
            <a:endParaRPr lang="cs-CZ" dirty="0"/>
          </a:p>
        </p:txBody>
      </p:sp>
      <p:sp>
        <p:nvSpPr>
          <p:cNvPr id="6" name="Rectangle 2"/>
          <p:cNvSpPr>
            <a:spLocks noGrp="1"/>
          </p:cNvSpPr>
          <p:nvPr>
            <p:ph idx="1"/>
          </p:nvPr>
        </p:nvSpPr>
        <p:spPr>
          <a:xfrm>
            <a:off x="720000" y="1692002"/>
            <a:ext cx="10753200" cy="3950706"/>
          </a:xfrm>
        </p:spPr>
        <p:txBody>
          <a:bodyPr anchor="ctr">
            <a:normAutofit fontScale="62500" lnSpcReduction="20000"/>
          </a:bodyPr>
          <a:lstStyle/>
          <a:p>
            <a:pPr marL="514247" indent="-514247" algn="just">
              <a:spcBef>
                <a:spcPts val="1800"/>
              </a:spcBef>
              <a:buFont typeface="Arial" panose="020B0604020202020204" pitchFamily="34" charset="0"/>
              <a:buChar char="•"/>
            </a:pPr>
            <a:endParaRPr lang="cs-CZ" sz="2400" dirty="0"/>
          </a:p>
          <a:p>
            <a:pPr marL="514247" indent="-514247" algn="just">
              <a:spcBef>
                <a:spcPts val="1800"/>
              </a:spcBef>
              <a:buFont typeface="Arial" panose="020B0604020202020204" pitchFamily="34" charset="0"/>
              <a:buChar char="•"/>
            </a:pPr>
            <a:r>
              <a:rPr lang="cs-CZ" sz="2400" dirty="0"/>
              <a:t>Prováděcí </a:t>
            </a:r>
            <a:r>
              <a:rPr lang="cs-CZ" sz="2400" dirty="0" smtClean="0"/>
              <a:t>akt, </a:t>
            </a:r>
            <a:r>
              <a:rPr lang="cs-CZ" sz="2400" dirty="0"/>
              <a:t>technické specifikace, normy a postupy</a:t>
            </a:r>
          </a:p>
          <a:p>
            <a:pPr marL="514247" indent="-514247" algn="just">
              <a:spcBef>
                <a:spcPts val="1800"/>
              </a:spcBef>
              <a:buFont typeface="Arial" panose="020B0604020202020204" pitchFamily="34" charset="0"/>
              <a:buChar char="•"/>
            </a:pPr>
            <a:r>
              <a:rPr lang="cs-CZ" sz="2400" dirty="0"/>
              <a:t>Členské státy stanoví, jestli do elektronické identifikace pro přístup k online službám zapojí i soukromý </a:t>
            </a:r>
            <a:r>
              <a:rPr lang="cs-CZ" sz="2400" dirty="0" smtClean="0"/>
              <a:t>sektor</a:t>
            </a:r>
          </a:p>
          <a:p>
            <a:pPr marL="514247" indent="-514247" algn="just">
              <a:spcBef>
                <a:spcPts val="1800"/>
              </a:spcBef>
              <a:buFont typeface="Arial" panose="020B0604020202020204" pitchFamily="34" charset="0"/>
              <a:buChar char="•"/>
            </a:pPr>
            <a:r>
              <a:rPr lang="cs-CZ" sz="2400" dirty="0"/>
              <a:t>Akreditace </a:t>
            </a:r>
            <a:r>
              <a:rPr lang="cs-CZ" sz="2400" dirty="0" smtClean="0"/>
              <a:t>v ČR: </a:t>
            </a:r>
          </a:p>
          <a:p>
            <a:pPr marL="0" indent="0" algn="just">
              <a:spcBef>
                <a:spcPts val="1800"/>
              </a:spcBef>
              <a:buNone/>
            </a:pPr>
            <a:r>
              <a:rPr lang="cs-CZ" sz="2400" dirty="0"/>
              <a:t>	</a:t>
            </a:r>
            <a:r>
              <a:rPr lang="cs-CZ" sz="1900" dirty="0" smtClean="0">
                <a:hlinkClick r:id="rId2"/>
              </a:rPr>
              <a:t>https</a:t>
            </a:r>
            <a:r>
              <a:rPr lang="cs-CZ" sz="1900" dirty="0">
                <a:hlinkClick r:id="rId2"/>
              </a:rPr>
              <a:t>://</a:t>
            </a:r>
            <a:r>
              <a:rPr lang="cs-CZ" sz="1900" dirty="0" smtClean="0">
                <a:hlinkClick r:id="rId2"/>
              </a:rPr>
              <a:t>www.mvcr.cz/clanek/seznam-udelenych-akreditaci-pro-spravu-kvalifikovaneho-systemu-elektronicke-identifikace.aspx</a:t>
            </a:r>
            <a:r>
              <a:rPr lang="cs-CZ" sz="1900" dirty="0" smtClean="0"/>
              <a:t> </a:t>
            </a:r>
            <a:endParaRPr lang="cs-CZ" sz="1900" dirty="0" smtClean="0"/>
          </a:p>
          <a:p>
            <a:pPr marL="514247" indent="-514247" algn="just">
              <a:spcBef>
                <a:spcPts val="1800"/>
              </a:spcBef>
              <a:buFont typeface="Arial" panose="020B0604020202020204" pitchFamily="34" charset="0"/>
              <a:buChar char="•"/>
            </a:pPr>
            <a:r>
              <a:rPr lang="cs-CZ" sz="2400" dirty="0"/>
              <a:t>EU notifikovaná schémata: </a:t>
            </a:r>
          </a:p>
          <a:p>
            <a:pPr marL="0" indent="0" algn="just">
              <a:spcBef>
                <a:spcPts val="1800"/>
              </a:spcBef>
              <a:buNone/>
            </a:pPr>
            <a:r>
              <a:rPr lang="cs-CZ" sz="2900" dirty="0"/>
              <a:t>	</a:t>
            </a:r>
            <a:r>
              <a:rPr lang="cs-CZ" sz="1900" dirty="0">
                <a:hlinkClick r:id="rId3"/>
              </a:rPr>
              <a:t>https://ec.europa.eu/digital-building-blocks/wikis/display/EIDCOMMUNITY/Overview+of+pre-notified+and+notified+eID+schemes+under+eIDAS</a:t>
            </a:r>
            <a:r>
              <a:rPr lang="cs-CZ" sz="1900" dirty="0"/>
              <a:t> </a:t>
            </a:r>
            <a:endParaRPr lang="cs-CZ" sz="29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653525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557A07D7-CC02-43CE-8A77-6B37A9DB12D3}"/>
              </a:ext>
            </a:extLst>
          </p:cNvPr>
          <p:cNvSpPr>
            <a:spLocks noGrp="1"/>
          </p:cNvSpPr>
          <p:nvPr>
            <p:ph type="title"/>
          </p:nvPr>
        </p:nvSpPr>
        <p:spPr/>
        <p:txBody>
          <a:bodyPr/>
          <a:lstStyle/>
          <a:p>
            <a:r>
              <a:rPr lang="cs-CZ" sz="4000" dirty="0" smtClean="0"/>
              <a:t>Zákon </a:t>
            </a:r>
            <a:r>
              <a:rPr lang="cs-CZ" sz="4000" dirty="0"/>
              <a:t>250/2017 Sb., o elektronické identifikaci</a:t>
            </a:r>
            <a:endParaRPr lang="cs-CZ" dirty="0"/>
          </a:p>
        </p:txBody>
      </p:sp>
      <p:sp>
        <p:nvSpPr>
          <p:cNvPr id="2" name="Zástupný symbol pro obsah 1"/>
          <p:cNvSpPr>
            <a:spLocks noGrp="1"/>
          </p:cNvSpPr>
          <p:nvPr>
            <p:ph idx="1"/>
          </p:nvPr>
        </p:nvSpPr>
        <p:spPr>
          <a:xfrm>
            <a:off x="837231" y="2340002"/>
            <a:ext cx="10753200" cy="4139998"/>
          </a:xfrm>
        </p:spPr>
        <p:txBody>
          <a:bodyPr>
            <a:normAutofit/>
          </a:bodyPr>
          <a:lstStyle/>
          <a:p>
            <a:pPr marL="342900" indent="-342900" algn="just">
              <a:spcBef>
                <a:spcPts val="1000"/>
              </a:spcBef>
              <a:buFont typeface="Arial" panose="020B0604020202020204" pitchFamily="34" charset="0"/>
              <a:buChar char="•"/>
            </a:pPr>
            <a:r>
              <a:rPr lang="cs-CZ" sz="2000" b="0" dirty="0"/>
              <a:t>upraven obecný institut elektronické </a:t>
            </a:r>
            <a:r>
              <a:rPr lang="cs-CZ" sz="2000" b="0" dirty="0" smtClean="0"/>
              <a:t>identifikace + kvalifikované systémy</a:t>
            </a:r>
            <a:endParaRPr lang="cs-CZ" sz="2000" b="0" dirty="0"/>
          </a:p>
          <a:p>
            <a:pPr marL="285750" indent="-285750" algn="just">
              <a:spcBef>
                <a:spcPts val="1000"/>
              </a:spcBef>
              <a:buFont typeface="Arial" panose="020B0604020202020204" pitchFamily="34" charset="0"/>
              <a:buChar char="•"/>
            </a:pPr>
            <a:r>
              <a:rPr lang="cs-CZ" sz="2000" dirty="0"/>
              <a:t>stanovení pravidel pro jednotlivé strany, které se účastní procesu elektronické identifikace</a:t>
            </a:r>
          </a:p>
          <a:p>
            <a:pPr marL="285750" indent="-285750" algn="just">
              <a:spcBef>
                <a:spcPts val="1000"/>
              </a:spcBef>
              <a:buFont typeface="Arial" panose="020B0604020202020204" pitchFamily="34" charset="0"/>
              <a:buChar char="•"/>
            </a:pPr>
            <a:r>
              <a:rPr lang="cs-CZ" sz="2000" dirty="0"/>
              <a:t>j</a:t>
            </a:r>
            <a:r>
              <a:rPr lang="cs-CZ" sz="2000" dirty="0" smtClean="0"/>
              <a:t>edná </a:t>
            </a:r>
            <a:r>
              <a:rPr lang="cs-CZ" sz="2000" dirty="0"/>
              <a:t>se o doplnění legislativy, který propojuje nutnost/možnost identifikace s elektronickou identifikací (</a:t>
            </a:r>
            <a:r>
              <a:rPr lang="cs-CZ" sz="2000" dirty="0" err="1"/>
              <a:t>eID</a:t>
            </a:r>
            <a:r>
              <a:rPr lang="cs-CZ" sz="2000" dirty="0" smtClean="0"/>
              <a:t>)</a:t>
            </a:r>
            <a:endParaRPr lang="cs-CZ" sz="20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977709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2197-E8F4-5C43-BC83-431D0FBF8A82}"/>
              </a:ext>
            </a:extLst>
          </p:cNvPr>
          <p:cNvSpPr>
            <a:spLocks noGrp="1"/>
          </p:cNvSpPr>
          <p:nvPr>
            <p:ph type="title"/>
          </p:nvPr>
        </p:nvSpPr>
        <p:spPr/>
        <p:txBody>
          <a:bodyPr/>
          <a:lstStyle/>
          <a:p>
            <a:r>
              <a:rPr lang="cs-CZ" dirty="0" smtClean="0"/>
              <a:t>Příklad</a:t>
            </a:r>
            <a:endParaRPr lang="x-none" dirty="0"/>
          </a:p>
        </p:txBody>
      </p:sp>
      <p:sp>
        <p:nvSpPr>
          <p:cNvPr id="5" name="Content Placeholder 4">
            <a:extLst>
              <a:ext uri="{FF2B5EF4-FFF2-40B4-BE49-F238E27FC236}">
                <a16:creationId xmlns:a16="http://schemas.microsoft.com/office/drawing/2014/main" id="{C98ABDA8-7767-3744-B019-A88DFE107396}"/>
              </a:ext>
            </a:extLst>
          </p:cNvPr>
          <p:cNvSpPr>
            <a:spLocks noGrp="1"/>
          </p:cNvSpPr>
          <p:nvPr>
            <p:ph idx="1"/>
          </p:nvPr>
        </p:nvSpPr>
        <p:spPr/>
        <p:txBody>
          <a:bodyPr/>
          <a:lstStyle/>
          <a:p>
            <a:r>
              <a:rPr lang="en-US" dirty="0" err="1"/>
              <a:t>Mnoho</a:t>
            </a:r>
            <a:r>
              <a:rPr lang="en-US" dirty="0"/>
              <a:t> </a:t>
            </a:r>
            <a:r>
              <a:rPr lang="en-US" dirty="0" err="1"/>
              <a:t>identit</a:t>
            </a:r>
            <a:r>
              <a:rPr lang="en-US" dirty="0"/>
              <a:t> a </a:t>
            </a:r>
            <a:r>
              <a:rPr lang="en-US" dirty="0" err="1"/>
              <a:t>možností</a:t>
            </a:r>
            <a:r>
              <a:rPr lang="en-US" dirty="0"/>
              <a:t> </a:t>
            </a:r>
            <a:r>
              <a:rPr lang="en-US" dirty="0" err="1"/>
              <a:t>přístupu</a:t>
            </a:r>
            <a:endParaRPr lang="en-US" dirty="0"/>
          </a:p>
          <a:p>
            <a:r>
              <a:rPr lang="en-US" dirty="0" err="1"/>
              <a:t>Nový</a:t>
            </a:r>
            <a:r>
              <a:rPr lang="en-US" dirty="0"/>
              <a:t> </a:t>
            </a:r>
            <a:r>
              <a:rPr lang="en-US" dirty="0" err="1"/>
              <a:t>potenciál</a:t>
            </a:r>
            <a:r>
              <a:rPr lang="en-US" dirty="0"/>
              <a:t> </a:t>
            </a:r>
            <a:r>
              <a:rPr lang="en-US" dirty="0" err="1"/>
              <a:t>bankovní</a:t>
            </a:r>
            <a:r>
              <a:rPr lang="en-US" dirty="0"/>
              <a:t> identity...</a:t>
            </a:r>
          </a:p>
          <a:p>
            <a:r>
              <a:rPr lang="en-US" b="1" dirty="0" err="1"/>
              <a:t>Silně</a:t>
            </a:r>
            <a:r>
              <a:rPr lang="en-US" b="1" dirty="0"/>
              <a:t> </a:t>
            </a:r>
            <a:r>
              <a:rPr lang="en-US" b="1" dirty="0" err="1"/>
              <a:t>roztříštěné</a:t>
            </a:r>
            <a:r>
              <a:rPr lang="en-US" b="1" dirty="0"/>
              <a:t>...</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854" y="875322"/>
            <a:ext cx="4324200" cy="4720585"/>
          </a:xfrm>
          <a:prstGeom prst="rect">
            <a:avLst/>
          </a:prstGeom>
        </p:spPr>
      </p:pic>
      <p:sp>
        <p:nvSpPr>
          <p:cNvPr id="7" name="Zástupný symbol pro číslo snímku 6"/>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385599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557A07D7-CC02-43CE-8A77-6B37A9DB12D3}"/>
              </a:ext>
            </a:extLst>
          </p:cNvPr>
          <p:cNvSpPr>
            <a:spLocks noGrp="1"/>
          </p:cNvSpPr>
          <p:nvPr>
            <p:ph type="title"/>
          </p:nvPr>
        </p:nvSpPr>
        <p:spPr/>
        <p:txBody>
          <a:bodyPr/>
          <a:lstStyle/>
          <a:p>
            <a:r>
              <a:rPr lang="cs-CZ" sz="4000" dirty="0"/>
              <a:t>Bankovní identita vs. </a:t>
            </a:r>
            <a:r>
              <a:rPr lang="cs-CZ" sz="4000" dirty="0" err="1"/>
              <a:t>BankID</a:t>
            </a:r>
            <a:endParaRPr lang="cs-CZ" dirty="0"/>
          </a:p>
        </p:txBody>
      </p:sp>
      <p:sp>
        <p:nvSpPr>
          <p:cNvPr id="7" name="Zástupný obsah 6">
            <a:extLst>
              <a:ext uri="{FF2B5EF4-FFF2-40B4-BE49-F238E27FC236}">
                <a16:creationId xmlns:a16="http://schemas.microsoft.com/office/drawing/2014/main" id="{261DCAB0-4EE1-4047-AB60-C82AE3B90A51}"/>
              </a:ext>
            </a:extLst>
          </p:cNvPr>
          <p:cNvSpPr>
            <a:spLocks noGrp="1"/>
          </p:cNvSpPr>
          <p:nvPr>
            <p:ph idx="1"/>
          </p:nvPr>
        </p:nvSpPr>
        <p:spPr/>
        <p:txBody>
          <a:bodyPr/>
          <a:lstStyle/>
          <a:p>
            <a:r>
              <a:rPr lang="cs-CZ" dirty="0"/>
              <a:t>využití </a:t>
            </a:r>
            <a:r>
              <a:rPr lang="cs-CZ"/>
              <a:t>bankovní identity </a:t>
            </a:r>
            <a:r>
              <a:rPr lang="cs-CZ" dirty="0"/>
              <a:t>k přístupu ke službám veřejné správy (a </a:t>
            </a:r>
            <a:r>
              <a:rPr lang="cs-CZ" dirty="0" err="1"/>
              <a:t>BankID</a:t>
            </a:r>
            <a:r>
              <a:rPr lang="cs-CZ" dirty="0"/>
              <a:t> také v rámci soukromého sektoru / kontraktace)</a:t>
            </a:r>
          </a:p>
          <a:p>
            <a:r>
              <a:rPr lang="cs-CZ" dirty="0"/>
              <a:t>Akreditace nutná, jelikož bankovní identita se napojuje na základní registry (</a:t>
            </a:r>
            <a:r>
              <a:rPr lang="cs-CZ" sz="1800" b="0" i="0" dirty="0">
                <a:solidFill>
                  <a:srgbClr val="666666"/>
                </a:solidFill>
                <a:effectLst/>
                <a:latin typeface="Tahoma" panose="020B0604030504040204" pitchFamily="34" charset="0"/>
              </a:rPr>
              <a:t>bankám udělen přístup k základním registrům (např. registr obyvatel, informační systém cizinců), veškeré informace o jejich klientech se tak aktualizují</a:t>
            </a:r>
            <a:r>
              <a:rPr lang="cs-CZ" dirty="0"/>
              <a:t>)</a:t>
            </a:r>
          </a:p>
          <a:p>
            <a:r>
              <a:rPr lang="cs-CZ" sz="1200" dirty="0">
                <a:hlinkClick r:id="rId2"/>
              </a:rPr>
              <a:t>https://www.mvcr.cz/clanek/seznam-udelenych-akreditaci-pro-spravu-kvalifikovaneho-systemu-elektronicke-identifikace.aspx</a:t>
            </a:r>
            <a:r>
              <a:rPr lang="cs-CZ" sz="1200" dirty="0"/>
              <a:t> </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2387852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2197-E8F4-5C43-BC83-431D0FBF8A82}"/>
              </a:ext>
            </a:extLst>
          </p:cNvPr>
          <p:cNvSpPr>
            <a:spLocks noGrp="1"/>
          </p:cNvSpPr>
          <p:nvPr>
            <p:ph type="title"/>
          </p:nvPr>
        </p:nvSpPr>
        <p:spPr/>
        <p:txBody>
          <a:bodyPr/>
          <a:lstStyle/>
          <a:p>
            <a:r>
              <a:rPr lang="cs-CZ" dirty="0" smtClean="0"/>
              <a:t>Evropská digitální identita</a:t>
            </a:r>
            <a:endParaRPr lang="x-none" dirty="0"/>
          </a:p>
        </p:txBody>
      </p:sp>
      <p:sp>
        <p:nvSpPr>
          <p:cNvPr id="5" name="Content Placeholder 4">
            <a:extLst>
              <a:ext uri="{FF2B5EF4-FFF2-40B4-BE49-F238E27FC236}">
                <a16:creationId xmlns:a16="http://schemas.microsoft.com/office/drawing/2014/main" id="{C98ABDA8-7767-3744-B019-A88DFE107396}"/>
              </a:ext>
            </a:extLst>
          </p:cNvPr>
          <p:cNvSpPr>
            <a:spLocks noGrp="1"/>
          </p:cNvSpPr>
          <p:nvPr>
            <p:ph idx="1"/>
          </p:nvPr>
        </p:nvSpPr>
        <p:spPr/>
        <p:txBody>
          <a:bodyPr>
            <a:normAutofit/>
          </a:bodyPr>
          <a:lstStyle/>
          <a:p>
            <a:r>
              <a:rPr lang="en-US" sz="2400" b="1" dirty="0" err="1"/>
              <a:t>Návrh</a:t>
            </a:r>
            <a:r>
              <a:rPr lang="en-US" sz="2400" b="1" dirty="0"/>
              <a:t> NAŘÍZENÍ EVROPSKÉHO PARLAMENTU A RADY, </a:t>
            </a:r>
            <a:r>
              <a:rPr lang="en-US" sz="2400" b="1" dirty="0" err="1"/>
              <a:t>kterým</a:t>
            </a:r>
            <a:r>
              <a:rPr lang="en-US" sz="2400" b="1" dirty="0"/>
              <a:t> se </a:t>
            </a:r>
            <a:r>
              <a:rPr lang="en-US" sz="2400" b="1" dirty="0" err="1"/>
              <a:t>mění</a:t>
            </a:r>
            <a:r>
              <a:rPr lang="en-US" sz="2400" b="1" dirty="0"/>
              <a:t> </a:t>
            </a:r>
            <a:r>
              <a:rPr lang="en-US" sz="2400" b="1" dirty="0" err="1"/>
              <a:t>nařízení</a:t>
            </a:r>
            <a:r>
              <a:rPr lang="en-US" sz="2400" b="1" dirty="0"/>
              <a:t> (EU) č. 910/2014, </a:t>
            </a:r>
            <a:r>
              <a:rPr lang="en-US" sz="2400" b="1" dirty="0" err="1"/>
              <a:t>pokud</a:t>
            </a:r>
            <a:r>
              <a:rPr lang="en-US" sz="2400" b="1" dirty="0"/>
              <a:t> </a:t>
            </a:r>
            <a:r>
              <a:rPr lang="en-US" sz="2400" b="1" dirty="0" err="1"/>
              <a:t>jde</a:t>
            </a:r>
            <a:r>
              <a:rPr lang="en-US" sz="2400" b="1" dirty="0"/>
              <a:t> o </a:t>
            </a:r>
            <a:r>
              <a:rPr lang="en-US" sz="2400" b="1" dirty="0" err="1"/>
              <a:t>zřízení</a:t>
            </a:r>
            <a:r>
              <a:rPr lang="en-US" sz="2400" b="1" dirty="0"/>
              <a:t> </a:t>
            </a:r>
            <a:r>
              <a:rPr lang="en-US" sz="2400" b="1" dirty="0" err="1"/>
              <a:t>rámce</a:t>
            </a:r>
            <a:r>
              <a:rPr lang="en-US" sz="2400" b="1" dirty="0"/>
              <a:t> pro </a:t>
            </a:r>
            <a:r>
              <a:rPr lang="en-US" sz="2400" b="1" dirty="0" err="1"/>
              <a:t>evropskou</a:t>
            </a:r>
            <a:r>
              <a:rPr lang="en-US" sz="2400" b="1" dirty="0"/>
              <a:t> </a:t>
            </a:r>
            <a:r>
              <a:rPr lang="en-US" sz="2400" b="1" dirty="0" err="1"/>
              <a:t>digitální</a:t>
            </a:r>
            <a:r>
              <a:rPr lang="en-US" sz="2400" b="1" dirty="0"/>
              <a:t> </a:t>
            </a:r>
            <a:r>
              <a:rPr lang="en-US" sz="2400" b="1" dirty="0" err="1" smtClean="0"/>
              <a:t>identitu</a:t>
            </a:r>
            <a:endParaRPr lang="cs-CZ" sz="2400" b="1" dirty="0" smtClean="0"/>
          </a:p>
          <a:p>
            <a:endParaRPr lang="cs-CZ" sz="2400" b="1" i="1" dirty="0"/>
          </a:p>
          <a:p>
            <a:r>
              <a:rPr lang="cs-CZ" sz="2400" i="1" dirty="0"/>
              <a:t>(</a:t>
            </a:r>
            <a:r>
              <a:rPr lang="cs-CZ" sz="2400" i="1" dirty="0">
                <a:hlinkClick r:id="rId2"/>
              </a:rPr>
              <a:t>https://eur-lex.europa.eu/</a:t>
            </a:r>
            <a:r>
              <a:rPr lang="cs-CZ" sz="2400" i="1" dirty="0" err="1">
                <a:hlinkClick r:id="rId2"/>
              </a:rPr>
              <a:t>legal-content</a:t>
            </a:r>
            <a:r>
              <a:rPr lang="cs-CZ" sz="2400" i="1" dirty="0">
                <a:hlinkClick r:id="rId2"/>
              </a:rPr>
              <a:t>/CS/ALL/?</a:t>
            </a:r>
            <a:r>
              <a:rPr lang="cs-CZ" sz="2400" i="1" dirty="0" err="1" smtClean="0">
                <a:hlinkClick r:id="rId2"/>
              </a:rPr>
              <a:t>uri</a:t>
            </a:r>
            <a:r>
              <a:rPr lang="cs-CZ" sz="2400" i="1" dirty="0" smtClean="0">
                <a:hlinkClick r:id="rId2"/>
              </a:rPr>
              <a:t>=celex%3A32014R0910</a:t>
            </a:r>
            <a:r>
              <a:rPr lang="cs-CZ" sz="2400" i="1" dirty="0" smtClean="0"/>
              <a:t>)</a:t>
            </a:r>
            <a:endParaRPr lang="en-GB" sz="2400" i="1"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10423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cs-CZ" dirty="0"/>
              <a:t>Obecně</a:t>
            </a:r>
          </a:p>
        </p:txBody>
      </p:sp>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5" name="Rectangle 3"/>
          <p:cNvSpPr txBox="1">
            <a:spLocks noRot="1" noChangeArrowheads="1"/>
          </p:cNvSpPr>
          <p:nvPr/>
        </p:nvSpPr>
        <p:spPr>
          <a:xfrm>
            <a:off x="901830" y="2035990"/>
            <a:ext cx="7620000"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cs-CZ" dirty="0"/>
              <a:t>Žádný dokument (ať již ve formě elektronické, tak ve formě „papírové“) nemá ultimátní sílu</a:t>
            </a:r>
          </a:p>
          <a:p>
            <a:pPr marL="342900" indent="-342900">
              <a:buFont typeface="Arial" pitchFamily="34" charset="0"/>
              <a:buChar char="•"/>
            </a:pPr>
            <a:endParaRPr lang="cs-CZ" dirty="0"/>
          </a:p>
          <a:p>
            <a:pPr marL="342900" indent="-342900">
              <a:buFont typeface="Arial" pitchFamily="34" charset="0"/>
              <a:buChar char="•"/>
            </a:pPr>
            <a:r>
              <a:rPr lang="cs-CZ" dirty="0"/>
              <a:t>Vždy je možné jej zpochybnit, i když na různých úrovních </a:t>
            </a:r>
          </a:p>
          <a:p>
            <a:pPr marL="342900" indent="-342900">
              <a:buFont typeface="Arial" pitchFamily="34" charset="0"/>
              <a:buChar char="•"/>
            </a:pPr>
            <a:r>
              <a:rPr lang="cs-CZ" dirty="0"/>
              <a:t>(soukromá listina, veřejná listina, úřední doklad)</a:t>
            </a:r>
          </a:p>
          <a:p>
            <a:pPr marL="342900" indent="-342900">
              <a:buFont typeface="Arial" pitchFamily="34" charset="0"/>
              <a:buChar char="•"/>
            </a:pPr>
            <a:endParaRPr lang="cs-CZ" dirty="0"/>
          </a:p>
          <a:p>
            <a:pPr marL="342900" indent="-342900">
              <a:buFont typeface="Arial" pitchFamily="34" charset="0"/>
              <a:buChar char="•"/>
            </a:pPr>
            <a:r>
              <a:rPr lang="cs-CZ" dirty="0"/>
              <a:t>Důležité respektovat pojem data vs. informace</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1479183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2197-E8F4-5C43-BC83-431D0FBF8A82}"/>
              </a:ext>
            </a:extLst>
          </p:cNvPr>
          <p:cNvSpPr>
            <a:spLocks noGrp="1"/>
          </p:cNvSpPr>
          <p:nvPr>
            <p:ph type="title"/>
          </p:nvPr>
        </p:nvSpPr>
        <p:spPr/>
        <p:txBody>
          <a:bodyPr/>
          <a:lstStyle/>
          <a:p>
            <a:r>
              <a:rPr lang="cs-CZ" dirty="0"/>
              <a:t>Evropská digitální identita</a:t>
            </a:r>
            <a:endParaRPr lang="x-none" dirty="0"/>
          </a:p>
        </p:txBody>
      </p:sp>
      <p:sp>
        <p:nvSpPr>
          <p:cNvPr id="5" name="Content Placeholder 4">
            <a:extLst>
              <a:ext uri="{FF2B5EF4-FFF2-40B4-BE49-F238E27FC236}">
                <a16:creationId xmlns:a16="http://schemas.microsoft.com/office/drawing/2014/main" id="{C98ABDA8-7767-3744-B019-A88DFE107396}"/>
              </a:ext>
            </a:extLst>
          </p:cNvPr>
          <p:cNvSpPr>
            <a:spLocks noGrp="1"/>
          </p:cNvSpPr>
          <p:nvPr>
            <p:ph idx="1"/>
          </p:nvPr>
        </p:nvSpPr>
        <p:spPr/>
        <p:txBody>
          <a:bodyPr>
            <a:normAutofit fontScale="85000" lnSpcReduction="10000"/>
          </a:bodyPr>
          <a:lstStyle/>
          <a:p>
            <a:r>
              <a:rPr lang="cs-CZ" sz="2000" dirty="0" smtClean="0"/>
              <a:t>„</a:t>
            </a:r>
            <a:r>
              <a:rPr lang="en-US" sz="2000" i="1" dirty="0"/>
              <a:t> </a:t>
            </a:r>
            <a:r>
              <a:rPr lang="en-US" sz="2000" i="1" dirty="0" err="1"/>
              <a:t>Evropskou</a:t>
            </a:r>
            <a:r>
              <a:rPr lang="en-US" sz="2000" i="1" dirty="0"/>
              <a:t> </a:t>
            </a:r>
            <a:r>
              <a:rPr lang="en-US" sz="2000" i="1" dirty="0" err="1"/>
              <a:t>digitální</a:t>
            </a:r>
            <a:r>
              <a:rPr lang="en-US" sz="2000" i="1" dirty="0"/>
              <a:t> </a:t>
            </a:r>
            <a:r>
              <a:rPr lang="en-US" sz="2000" i="1" dirty="0" err="1"/>
              <a:t>identitu</a:t>
            </a:r>
            <a:r>
              <a:rPr lang="en-US" sz="2000" i="1" dirty="0"/>
              <a:t> </a:t>
            </a:r>
            <a:r>
              <a:rPr lang="en-US" sz="2000" i="1" dirty="0" err="1"/>
              <a:t>budou</a:t>
            </a:r>
            <a:r>
              <a:rPr lang="en-US" sz="2000" i="1" dirty="0"/>
              <a:t> </a:t>
            </a:r>
            <a:r>
              <a:rPr lang="en-US" sz="2000" i="1" dirty="0" err="1"/>
              <a:t>moci</a:t>
            </a:r>
            <a:r>
              <a:rPr lang="en-US" sz="2000" i="1" dirty="0"/>
              <a:t> </a:t>
            </a:r>
            <a:r>
              <a:rPr lang="en-US" sz="2000" i="1" dirty="0" err="1"/>
              <a:t>využívat</a:t>
            </a:r>
            <a:r>
              <a:rPr lang="en-US" sz="2000" i="1" dirty="0"/>
              <a:t> </a:t>
            </a:r>
            <a:r>
              <a:rPr lang="en-US" sz="2000" i="1" dirty="0" err="1"/>
              <a:t>občané</a:t>
            </a:r>
            <a:r>
              <a:rPr lang="en-US" sz="2000" i="1" dirty="0"/>
              <a:t>, </a:t>
            </a:r>
            <a:r>
              <a:rPr lang="en-US" sz="2000" i="1" dirty="0" err="1"/>
              <a:t>rezidenti</a:t>
            </a:r>
            <a:r>
              <a:rPr lang="en-US" sz="2000" i="1" dirty="0"/>
              <a:t> a </a:t>
            </a:r>
            <a:r>
              <a:rPr lang="en-US" sz="2000" i="1" dirty="0" err="1"/>
              <a:t>podniky</a:t>
            </a:r>
            <a:r>
              <a:rPr lang="en-US" sz="2000" i="1" dirty="0"/>
              <a:t> v EU, </a:t>
            </a:r>
            <a:r>
              <a:rPr lang="en-US" sz="2000" i="1" dirty="0" err="1"/>
              <a:t>kteří</a:t>
            </a:r>
            <a:r>
              <a:rPr lang="en-US" sz="2000" i="1" dirty="0"/>
              <a:t> </a:t>
            </a:r>
            <a:r>
              <a:rPr lang="en-US" sz="2000" i="1" dirty="0" err="1"/>
              <a:t>chtějí</a:t>
            </a:r>
            <a:r>
              <a:rPr lang="en-US" sz="2000" i="1" dirty="0"/>
              <a:t> </a:t>
            </a:r>
            <a:r>
              <a:rPr lang="en-US" sz="2000" i="1" dirty="0" err="1"/>
              <a:t>prokázat</a:t>
            </a:r>
            <a:r>
              <a:rPr lang="en-US" sz="2000" i="1" dirty="0"/>
              <a:t> </a:t>
            </a:r>
            <a:r>
              <a:rPr lang="en-US" sz="2000" i="1" dirty="0" err="1"/>
              <a:t>svou</a:t>
            </a:r>
            <a:r>
              <a:rPr lang="en-US" sz="2000" i="1" dirty="0"/>
              <a:t> </a:t>
            </a:r>
            <a:r>
              <a:rPr lang="en-US" sz="2000" i="1" dirty="0" err="1"/>
              <a:t>identitu</a:t>
            </a:r>
            <a:r>
              <a:rPr lang="en-US" sz="2000" i="1" dirty="0"/>
              <a:t> </a:t>
            </a:r>
            <a:r>
              <a:rPr lang="en-US" sz="2000" i="1" dirty="0" err="1"/>
              <a:t>nebo</a:t>
            </a:r>
            <a:r>
              <a:rPr lang="en-US" sz="2000" i="1" dirty="0"/>
              <a:t> </a:t>
            </a:r>
            <a:r>
              <a:rPr lang="en-US" sz="2000" i="1" dirty="0" err="1"/>
              <a:t>potvrdit</a:t>
            </a:r>
            <a:r>
              <a:rPr lang="en-US" sz="2000" i="1" dirty="0"/>
              <a:t> </a:t>
            </a:r>
            <a:r>
              <a:rPr lang="en-US" sz="2000" i="1" dirty="0" err="1"/>
              <a:t>určité</a:t>
            </a:r>
            <a:r>
              <a:rPr lang="en-US" sz="2000" i="1" dirty="0"/>
              <a:t> </a:t>
            </a:r>
            <a:r>
              <a:rPr lang="en-US" sz="2000" i="1" dirty="0" err="1"/>
              <a:t>osobní</a:t>
            </a:r>
            <a:r>
              <a:rPr lang="en-US" sz="2000" i="1" dirty="0"/>
              <a:t> </a:t>
            </a:r>
            <a:r>
              <a:rPr lang="en-US" sz="2000" i="1" dirty="0" err="1"/>
              <a:t>informace</a:t>
            </a:r>
            <a:r>
              <a:rPr lang="en-US" sz="2000" i="1" dirty="0"/>
              <a:t>. </a:t>
            </a:r>
            <a:r>
              <a:rPr lang="en-US" sz="2000" i="1" dirty="0" err="1"/>
              <a:t>Lze</a:t>
            </a:r>
            <a:r>
              <a:rPr lang="en-US" sz="2000" i="1" dirty="0"/>
              <a:t> </a:t>
            </a:r>
            <a:r>
              <a:rPr lang="en-US" sz="2000" i="1" dirty="0" err="1"/>
              <a:t>ji</a:t>
            </a:r>
            <a:r>
              <a:rPr lang="en-US" sz="2000" i="1" dirty="0"/>
              <a:t> </a:t>
            </a:r>
            <a:r>
              <a:rPr lang="en-US" sz="2000" i="1" dirty="0" err="1"/>
              <a:t>využít</a:t>
            </a:r>
            <a:r>
              <a:rPr lang="en-US" sz="2000" i="1" dirty="0"/>
              <a:t> online </a:t>
            </a:r>
            <a:r>
              <a:rPr lang="en-US" sz="2000" i="1" dirty="0" err="1"/>
              <a:t>i</a:t>
            </a:r>
            <a:r>
              <a:rPr lang="en-US" sz="2000" i="1" dirty="0"/>
              <a:t> offline u </a:t>
            </a:r>
            <a:r>
              <a:rPr lang="en-US" sz="2000" i="1" dirty="0" err="1"/>
              <a:t>veřejných</a:t>
            </a:r>
            <a:r>
              <a:rPr lang="en-US" sz="2000" i="1" dirty="0"/>
              <a:t> </a:t>
            </a:r>
            <a:r>
              <a:rPr lang="en-US" sz="2000" i="1" dirty="0" err="1"/>
              <a:t>i</a:t>
            </a:r>
            <a:r>
              <a:rPr lang="en-US" sz="2000" i="1" dirty="0"/>
              <a:t> </a:t>
            </a:r>
            <a:r>
              <a:rPr lang="en-US" sz="2000" i="1" dirty="0" err="1"/>
              <a:t>soukromých</a:t>
            </a:r>
            <a:r>
              <a:rPr lang="en-US" sz="2000" i="1" dirty="0"/>
              <a:t> </a:t>
            </a:r>
            <a:r>
              <a:rPr lang="en-US" sz="2000" i="1" dirty="0" err="1"/>
              <a:t>služeb</a:t>
            </a:r>
            <a:r>
              <a:rPr lang="en-US" sz="2000" i="1" dirty="0"/>
              <a:t> v </a:t>
            </a:r>
            <a:r>
              <a:rPr lang="en-US" sz="2000" i="1" dirty="0" err="1"/>
              <a:t>celé</a:t>
            </a:r>
            <a:r>
              <a:rPr lang="en-US" sz="2000" i="1" dirty="0"/>
              <a:t> EU.</a:t>
            </a:r>
            <a:r>
              <a:rPr lang="cs-CZ" sz="2000" dirty="0" smtClean="0"/>
              <a:t>“ </a:t>
            </a:r>
            <a:r>
              <a:rPr lang="cs-CZ" sz="2000" dirty="0"/>
              <a:t>(https://ec.europa.eu/</a:t>
            </a:r>
            <a:r>
              <a:rPr lang="cs-CZ" sz="2000" dirty="0" err="1"/>
              <a:t>info</a:t>
            </a:r>
            <a:r>
              <a:rPr lang="cs-CZ" sz="2000" dirty="0"/>
              <a:t>/</a:t>
            </a:r>
            <a:r>
              <a:rPr lang="cs-CZ" sz="2000" dirty="0" err="1"/>
              <a:t>strategy</a:t>
            </a:r>
            <a:r>
              <a:rPr lang="cs-CZ" sz="2000" dirty="0"/>
              <a:t>/priorities-2019-2024/</a:t>
            </a:r>
            <a:r>
              <a:rPr lang="cs-CZ" sz="2000" dirty="0" err="1"/>
              <a:t>europe</a:t>
            </a:r>
            <a:r>
              <a:rPr lang="cs-CZ" sz="2000" dirty="0"/>
              <a:t>-fit-</a:t>
            </a:r>
            <a:r>
              <a:rPr lang="cs-CZ" sz="2000" dirty="0" err="1"/>
              <a:t>digital</a:t>
            </a:r>
            <a:r>
              <a:rPr lang="cs-CZ" sz="2000" dirty="0"/>
              <a:t>-</a:t>
            </a:r>
            <a:r>
              <a:rPr lang="cs-CZ" sz="2000" dirty="0" err="1"/>
              <a:t>age</a:t>
            </a:r>
            <a:r>
              <a:rPr lang="cs-CZ" sz="2000" dirty="0"/>
              <a:t>/</a:t>
            </a:r>
            <a:r>
              <a:rPr lang="cs-CZ" sz="2000" dirty="0" err="1"/>
              <a:t>european-digital-identity_cs</a:t>
            </a:r>
            <a:r>
              <a:rPr lang="cs-CZ" sz="2000" dirty="0"/>
              <a:t>)</a:t>
            </a:r>
          </a:p>
          <a:p>
            <a:endParaRPr lang="cs-CZ" sz="2000" dirty="0"/>
          </a:p>
          <a:p>
            <a:r>
              <a:rPr lang="cs-CZ" sz="2000" dirty="0"/>
              <a:t>Ústředním bodem je Evropská peněženka digitální identity (ústřední nástroj Evropského rámce digitální identity).</a:t>
            </a:r>
          </a:p>
          <a:p>
            <a:endParaRPr lang="cs-CZ" sz="2000" dirty="0" smtClean="0"/>
          </a:p>
          <a:p>
            <a:r>
              <a:rPr lang="cs-CZ" sz="2000" i="1" dirty="0"/>
              <a:t>Toto nařízení se vztahuje na systémy elektronické identifikace oznámené členskými státy, na evropské peněženky digitální identity vydané členskými státy a na poskytovatele služeb vytvářejících důvěru usazené v Unii</a:t>
            </a:r>
            <a:r>
              <a:rPr lang="cs-CZ" sz="2000" i="1" dirty="0" smtClean="0"/>
              <a:t>. </a:t>
            </a:r>
            <a:r>
              <a:rPr lang="cs-CZ" sz="2000" dirty="0" smtClean="0"/>
              <a:t>(čl. 2/1 návrhu nařízení)</a:t>
            </a:r>
            <a:endParaRPr lang="cs-CZ" sz="2000" dirty="0"/>
          </a:p>
          <a:p>
            <a:endParaRPr lang="en-GB" sz="2000" i="1"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283845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2197-E8F4-5C43-BC83-431D0FBF8A82}"/>
              </a:ext>
            </a:extLst>
          </p:cNvPr>
          <p:cNvSpPr>
            <a:spLocks noGrp="1"/>
          </p:cNvSpPr>
          <p:nvPr>
            <p:ph type="title"/>
          </p:nvPr>
        </p:nvSpPr>
        <p:spPr/>
        <p:txBody>
          <a:bodyPr/>
          <a:lstStyle/>
          <a:p>
            <a:r>
              <a:rPr lang="cs-CZ" dirty="0"/>
              <a:t>Evropská digitální identita</a:t>
            </a:r>
            <a:endParaRPr lang="x-none" dirty="0"/>
          </a:p>
        </p:txBody>
      </p:sp>
      <p:sp>
        <p:nvSpPr>
          <p:cNvPr id="5" name="Content Placeholder 4">
            <a:extLst>
              <a:ext uri="{FF2B5EF4-FFF2-40B4-BE49-F238E27FC236}">
                <a16:creationId xmlns:a16="http://schemas.microsoft.com/office/drawing/2014/main" id="{C98ABDA8-7767-3744-B019-A88DFE107396}"/>
              </a:ext>
            </a:extLst>
          </p:cNvPr>
          <p:cNvSpPr>
            <a:spLocks noGrp="1"/>
          </p:cNvSpPr>
          <p:nvPr>
            <p:ph idx="1"/>
          </p:nvPr>
        </p:nvSpPr>
        <p:spPr/>
        <p:txBody>
          <a:bodyPr>
            <a:normAutofit fontScale="62500" lnSpcReduction="20000"/>
          </a:bodyPr>
          <a:lstStyle/>
          <a:p>
            <a:pPr marL="72000" indent="0">
              <a:buNone/>
            </a:pPr>
            <a:r>
              <a:rPr lang="cs-CZ" i="1" dirty="0"/>
              <a:t>Evropskou digitální identitu lze využívat různým způsobem, například:</a:t>
            </a:r>
          </a:p>
          <a:p>
            <a:r>
              <a:rPr lang="cs-CZ" i="1" dirty="0"/>
              <a:t>u veřejných služeb, jako jsou žádosti o vydání rodného listu, lékařského potvrzení nebo nahlášení změny adresy</a:t>
            </a:r>
          </a:p>
          <a:p>
            <a:r>
              <a:rPr lang="cs-CZ" i="1" dirty="0"/>
              <a:t>k otevření bankovního účtu </a:t>
            </a:r>
          </a:p>
          <a:p>
            <a:r>
              <a:rPr lang="cs-CZ" i="1" dirty="0"/>
              <a:t>k podávání daňového přiznání</a:t>
            </a:r>
          </a:p>
          <a:p>
            <a:r>
              <a:rPr lang="cs-CZ" i="1" dirty="0"/>
              <a:t>při předkládání přihlášky na univerzitu, doma nebo v jiném státě Unie</a:t>
            </a:r>
          </a:p>
          <a:p>
            <a:r>
              <a:rPr lang="cs-CZ" i="1" dirty="0"/>
              <a:t>k uložení lékařského předpisu, který lze použít kdekoli v EU </a:t>
            </a:r>
          </a:p>
          <a:p>
            <a:r>
              <a:rPr lang="cs-CZ" i="1" dirty="0"/>
              <a:t>k prokázání věku</a:t>
            </a:r>
          </a:p>
          <a:p>
            <a:r>
              <a:rPr lang="cs-CZ" i="1" dirty="0"/>
              <a:t>při pronajímání vozidla pomocí digitálního řidičského průkazu</a:t>
            </a:r>
          </a:p>
          <a:p>
            <a:r>
              <a:rPr lang="cs-CZ" i="1" dirty="0"/>
              <a:t>při ubytování v hotelu </a:t>
            </a:r>
          </a:p>
          <a:p>
            <a:pPr algn="l">
              <a:buFont typeface="Wingdings" panose="05000000000000000000" pitchFamily="2" charset="2"/>
              <a:buChar char="§"/>
            </a:pPr>
            <a:endParaRPr lang="cs-CZ" sz="2400" i="1" dirty="0">
              <a:solidFill>
                <a:srgbClr val="404040"/>
              </a:solidFill>
              <a:latin typeface="Arial" panose="020B0604020202020204" pitchFamily="34" charset="0"/>
            </a:endParaRPr>
          </a:p>
          <a:p>
            <a:pPr marL="0" indent="0">
              <a:buNone/>
            </a:pPr>
            <a:r>
              <a:rPr lang="en-US" sz="1500" i="1" dirty="0">
                <a:solidFill>
                  <a:srgbClr val="404040"/>
                </a:solidFill>
                <a:latin typeface="Arial" panose="020B0604020202020204" pitchFamily="34" charset="0"/>
                <a:hlinkClick r:id="rId2"/>
              </a:rPr>
              <a:t>https://</a:t>
            </a:r>
            <a:r>
              <a:rPr lang="en-US" sz="1500" i="1" dirty="0" smtClean="0">
                <a:solidFill>
                  <a:srgbClr val="404040"/>
                </a:solidFill>
                <a:latin typeface="Arial" panose="020B0604020202020204" pitchFamily="34" charset="0"/>
                <a:hlinkClick r:id="rId2"/>
              </a:rPr>
              <a:t>ec.europa.eu/info/strategy/priorities-2019-2024/europe-fit-digital-age/european-digital-identity_cs</a:t>
            </a:r>
            <a:r>
              <a:rPr lang="cs-CZ" sz="1500" i="1" dirty="0" smtClean="0">
                <a:solidFill>
                  <a:srgbClr val="404040"/>
                </a:solidFill>
                <a:latin typeface="Arial" panose="020B0604020202020204" pitchFamily="34" charset="0"/>
              </a:rPr>
              <a:t> </a:t>
            </a:r>
            <a:endParaRPr lang="en-US" sz="2400" b="0" i="1" dirty="0">
              <a:solidFill>
                <a:srgbClr val="404040"/>
              </a:solidFill>
              <a:effectLst/>
              <a:latin typeface="Arial" panose="020B0604020202020204" pitchFamily="34" charset="0"/>
            </a:endParaRP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Tree>
    <p:extLst>
      <p:ext uri="{BB962C8B-B14F-4D97-AF65-F5344CB8AC3E}">
        <p14:creationId xmlns:p14="http://schemas.microsoft.com/office/powerpoint/2010/main" val="16417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2197-E8F4-5C43-BC83-431D0FBF8A82}"/>
              </a:ext>
            </a:extLst>
          </p:cNvPr>
          <p:cNvSpPr>
            <a:spLocks noGrp="1"/>
          </p:cNvSpPr>
          <p:nvPr>
            <p:ph type="title"/>
          </p:nvPr>
        </p:nvSpPr>
        <p:spPr/>
        <p:txBody>
          <a:bodyPr/>
          <a:lstStyle/>
          <a:p>
            <a:r>
              <a:rPr lang="cs-CZ" dirty="0"/>
              <a:t>Evropská digitální </a:t>
            </a:r>
            <a:r>
              <a:rPr lang="cs-CZ" dirty="0" smtClean="0"/>
              <a:t>peněženka</a:t>
            </a:r>
            <a:endParaRPr lang="x-none" dirty="0"/>
          </a:p>
        </p:txBody>
      </p:sp>
      <p:sp>
        <p:nvSpPr>
          <p:cNvPr id="5" name="Content Placeholder 4">
            <a:extLst>
              <a:ext uri="{FF2B5EF4-FFF2-40B4-BE49-F238E27FC236}">
                <a16:creationId xmlns:a16="http://schemas.microsoft.com/office/drawing/2014/main" id="{C98ABDA8-7767-3744-B019-A88DFE107396}"/>
              </a:ext>
            </a:extLst>
          </p:cNvPr>
          <p:cNvSpPr>
            <a:spLocks noGrp="1"/>
          </p:cNvSpPr>
          <p:nvPr>
            <p:ph idx="1"/>
          </p:nvPr>
        </p:nvSpPr>
        <p:spPr>
          <a:xfrm>
            <a:off x="720000" y="1692002"/>
            <a:ext cx="5071200" cy="4139998"/>
          </a:xfrm>
        </p:spPr>
        <p:txBody>
          <a:bodyPr/>
          <a:lstStyle/>
          <a:p>
            <a:r>
              <a:rPr lang="en-US" sz="1600" dirty="0" err="1"/>
              <a:t>Digitální</a:t>
            </a:r>
            <a:r>
              <a:rPr lang="en-US" sz="1600" dirty="0"/>
              <a:t> </a:t>
            </a:r>
            <a:r>
              <a:rPr lang="en-US" sz="1600" dirty="0" err="1"/>
              <a:t>peněženka</a:t>
            </a:r>
            <a:r>
              <a:rPr lang="en-US" sz="1600" dirty="0"/>
              <a:t> </a:t>
            </a:r>
            <a:r>
              <a:rPr lang="en-US" sz="1600" dirty="0" err="1"/>
              <a:t>bude</a:t>
            </a:r>
            <a:r>
              <a:rPr lang="en-US" sz="1600" dirty="0"/>
              <a:t> </a:t>
            </a:r>
            <a:r>
              <a:rPr lang="en-US" sz="1600" dirty="0" err="1"/>
              <a:t>sdružovat</a:t>
            </a:r>
            <a:r>
              <a:rPr lang="en-US" sz="1600" dirty="0"/>
              <a:t> </a:t>
            </a:r>
            <a:r>
              <a:rPr lang="en-US" sz="1600" dirty="0" err="1"/>
              <a:t>různé</a:t>
            </a:r>
            <a:r>
              <a:rPr lang="en-US" sz="1600" dirty="0"/>
              <a:t> </a:t>
            </a:r>
            <a:r>
              <a:rPr lang="en-US" sz="1600" dirty="0" err="1"/>
              <a:t>nástroje</a:t>
            </a:r>
            <a:r>
              <a:rPr lang="en-US" sz="1600" dirty="0"/>
              <a:t> pro </a:t>
            </a:r>
            <a:r>
              <a:rPr lang="en-US" sz="1600" dirty="0" err="1"/>
              <a:t>identifikaci</a:t>
            </a:r>
            <a:r>
              <a:rPr lang="en-US" sz="1600" dirty="0"/>
              <a:t> (</a:t>
            </a:r>
            <a:r>
              <a:rPr lang="en-US" sz="1600" dirty="0" err="1"/>
              <a:t>nejen</a:t>
            </a:r>
            <a:r>
              <a:rPr lang="en-US" sz="1600" dirty="0"/>
              <a:t> </a:t>
            </a:r>
            <a:r>
              <a:rPr lang="en-US" sz="1600" dirty="0" err="1"/>
              <a:t>kvalifikované</a:t>
            </a:r>
            <a:r>
              <a:rPr lang="en-US" sz="1600" dirty="0"/>
              <a:t> </a:t>
            </a:r>
            <a:r>
              <a:rPr lang="en-US" sz="1600" dirty="0" err="1"/>
              <a:t>služby</a:t>
            </a:r>
            <a:r>
              <a:rPr lang="en-US" sz="1600" dirty="0"/>
              <a:t>).</a:t>
            </a:r>
          </a:p>
          <a:p>
            <a:endParaRPr lang="en-US" sz="1600" dirty="0"/>
          </a:p>
          <a:p>
            <a:endParaRPr lang="en-US" sz="1600" dirty="0"/>
          </a:p>
          <a:p>
            <a:r>
              <a:rPr lang="en-US" sz="1600" i="1" dirty="0"/>
              <a:t>Z </a:t>
            </a:r>
            <a:r>
              <a:rPr lang="en-US" sz="1600" i="1" dirty="0" err="1"/>
              <a:t>průzkumu</a:t>
            </a:r>
            <a:r>
              <a:rPr lang="en-US" sz="1600" i="1" dirty="0"/>
              <a:t> </a:t>
            </a:r>
            <a:r>
              <a:rPr lang="en-US" sz="1600" i="1" dirty="0" err="1"/>
              <a:t>Eurobarometru</a:t>
            </a:r>
            <a:r>
              <a:rPr lang="en-US" sz="1600" i="1" dirty="0"/>
              <a:t> </a:t>
            </a:r>
            <a:r>
              <a:rPr lang="en-US" sz="1600" i="1" dirty="0" err="1"/>
              <a:t>vyplývá</a:t>
            </a:r>
            <a:r>
              <a:rPr lang="en-US" sz="1600" i="1" dirty="0"/>
              <a:t>, </a:t>
            </a:r>
            <a:r>
              <a:rPr lang="en-US" sz="1600" i="1" dirty="0" err="1"/>
              <a:t>že</a:t>
            </a:r>
            <a:r>
              <a:rPr lang="en-US" sz="1600" i="1" dirty="0"/>
              <a:t> 72 % </a:t>
            </a:r>
            <a:r>
              <a:rPr lang="en-US" sz="1600" i="1" dirty="0" err="1"/>
              <a:t>uživatelů</a:t>
            </a:r>
            <a:r>
              <a:rPr lang="en-US" sz="1600" i="1" dirty="0"/>
              <a:t> </a:t>
            </a:r>
            <a:r>
              <a:rPr lang="en-US" sz="1600" i="1" dirty="0" err="1"/>
              <a:t>chce</a:t>
            </a:r>
            <a:r>
              <a:rPr lang="en-US" sz="1600" i="1" dirty="0"/>
              <a:t> </a:t>
            </a:r>
            <a:r>
              <a:rPr lang="en-US" sz="1600" i="1" dirty="0" err="1"/>
              <a:t>vědět</a:t>
            </a:r>
            <a:r>
              <a:rPr lang="en-US" sz="1600" i="1" dirty="0"/>
              <a:t>, </a:t>
            </a:r>
            <a:r>
              <a:rPr lang="en-US" sz="1600" i="1" dirty="0" err="1"/>
              <a:t>jakým</a:t>
            </a:r>
            <a:r>
              <a:rPr lang="en-US" sz="1600" i="1" dirty="0"/>
              <a:t> </a:t>
            </a:r>
            <a:r>
              <a:rPr lang="en-US" sz="1600" i="1" dirty="0" err="1"/>
              <a:t>způsobem</a:t>
            </a:r>
            <a:r>
              <a:rPr lang="en-US" sz="1600" i="1" dirty="0"/>
              <a:t> </a:t>
            </a:r>
            <a:r>
              <a:rPr lang="en-US" sz="1600" i="1" dirty="0" err="1"/>
              <a:t>zpracovávají</a:t>
            </a:r>
            <a:r>
              <a:rPr lang="en-US" sz="1600" i="1" dirty="0"/>
              <a:t> </a:t>
            </a:r>
            <a:r>
              <a:rPr lang="en-US" sz="1600" i="1" dirty="0" err="1"/>
              <a:t>jejich</a:t>
            </a:r>
            <a:r>
              <a:rPr lang="en-US" sz="1600" i="1" dirty="0"/>
              <a:t> </a:t>
            </a:r>
            <a:r>
              <a:rPr lang="en-US" sz="1600" i="1" dirty="0" err="1"/>
              <a:t>údaje</a:t>
            </a:r>
            <a:r>
              <a:rPr lang="en-US" sz="1600" i="1" dirty="0"/>
              <a:t> </a:t>
            </a:r>
            <a:r>
              <a:rPr lang="en-US" sz="1600" i="1" dirty="0" err="1"/>
              <a:t>sociální</a:t>
            </a:r>
            <a:r>
              <a:rPr lang="en-US" sz="1600" i="1" dirty="0"/>
              <a:t> </a:t>
            </a:r>
            <a:r>
              <a:rPr lang="en-US" sz="1600" i="1" dirty="0" err="1"/>
              <a:t>média</a:t>
            </a:r>
            <a:r>
              <a:rPr lang="en-US" sz="1600" i="1" dirty="0"/>
              <a:t>. 63 % </a:t>
            </a:r>
            <a:r>
              <a:rPr lang="en-US" sz="1600" i="1" dirty="0" err="1"/>
              <a:t>občanů</a:t>
            </a:r>
            <a:r>
              <a:rPr lang="en-US" sz="1600" i="1" dirty="0"/>
              <a:t> EU </a:t>
            </a:r>
            <a:r>
              <a:rPr lang="en-US" sz="1600" i="1" dirty="0" err="1"/>
              <a:t>si</a:t>
            </a:r>
            <a:r>
              <a:rPr lang="en-US" sz="1600" i="1" dirty="0"/>
              <a:t> </a:t>
            </a:r>
            <a:r>
              <a:rPr lang="en-US" sz="1600" i="1" dirty="0" err="1"/>
              <a:t>přeje</a:t>
            </a:r>
            <a:r>
              <a:rPr lang="en-US" sz="1600" i="1" dirty="0"/>
              <a:t> </a:t>
            </a:r>
            <a:r>
              <a:rPr lang="en-US" sz="1600" i="1" dirty="0" err="1"/>
              <a:t>bezpečnou</a:t>
            </a:r>
            <a:r>
              <a:rPr lang="en-US" sz="1600" i="1" dirty="0"/>
              <a:t> </a:t>
            </a:r>
            <a:r>
              <a:rPr lang="en-US" sz="1600" i="1" dirty="0" err="1"/>
              <a:t>jednotnou</a:t>
            </a:r>
            <a:r>
              <a:rPr lang="en-US" sz="1600" i="1" dirty="0"/>
              <a:t> </a:t>
            </a:r>
            <a:r>
              <a:rPr lang="en-US" sz="1600" i="1" dirty="0" err="1"/>
              <a:t>digitální</a:t>
            </a:r>
            <a:r>
              <a:rPr lang="en-US" sz="1600" i="1" dirty="0"/>
              <a:t> </a:t>
            </a:r>
            <a:r>
              <a:rPr lang="en-US" sz="1600" i="1" dirty="0" err="1"/>
              <a:t>identifikaci</a:t>
            </a:r>
            <a:r>
              <a:rPr lang="en-US" sz="1600" i="1" dirty="0"/>
              <a:t> pro </a:t>
            </a:r>
            <a:r>
              <a:rPr lang="en-US" sz="1600" i="1" dirty="0" err="1"/>
              <a:t>všechny</a:t>
            </a:r>
            <a:r>
              <a:rPr lang="en-US" sz="1600" i="1" dirty="0"/>
              <a:t> online </a:t>
            </a:r>
            <a:r>
              <a:rPr lang="en-US" sz="1600" i="1" dirty="0" err="1"/>
              <a:t>služby</a:t>
            </a:r>
            <a:r>
              <a:rPr lang="en-US" sz="1600" i="1" dirty="0" smtClean="0"/>
              <a:t>.</a:t>
            </a:r>
            <a:endParaRPr lang="cs-CZ" sz="1600" i="1" dirty="0" smtClean="0"/>
          </a:p>
          <a:p>
            <a:endParaRPr lang="en-US" sz="1600" i="1" dirty="0"/>
          </a:p>
          <a:p>
            <a:endParaRPr lang="en-US" sz="1600" i="1"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435" y="1793602"/>
            <a:ext cx="6117565" cy="3812808"/>
          </a:xfrm>
          <a:prstGeom prst="rect">
            <a:avLst/>
          </a:prstGeom>
        </p:spPr>
      </p:pic>
      <p:sp>
        <p:nvSpPr>
          <p:cNvPr id="7" name="Zástupný symbol pro číslo snímku 6"/>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32834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2197-E8F4-5C43-BC83-431D0FBF8A82}"/>
              </a:ext>
            </a:extLst>
          </p:cNvPr>
          <p:cNvSpPr>
            <a:spLocks noGrp="1"/>
          </p:cNvSpPr>
          <p:nvPr>
            <p:ph type="title"/>
          </p:nvPr>
        </p:nvSpPr>
        <p:spPr/>
        <p:txBody>
          <a:bodyPr/>
          <a:lstStyle/>
          <a:p>
            <a:r>
              <a:rPr lang="cs-CZ" dirty="0"/>
              <a:t>Evropská digitální peněženka</a:t>
            </a:r>
            <a:endParaRPr lang="x-none" dirty="0"/>
          </a:p>
        </p:txBody>
      </p:sp>
      <p:sp>
        <p:nvSpPr>
          <p:cNvPr id="5" name="Content Placeholder 4">
            <a:extLst>
              <a:ext uri="{FF2B5EF4-FFF2-40B4-BE49-F238E27FC236}">
                <a16:creationId xmlns:a16="http://schemas.microsoft.com/office/drawing/2014/main" id="{C98ABDA8-7767-3744-B019-A88DFE107396}"/>
              </a:ext>
            </a:extLst>
          </p:cNvPr>
          <p:cNvSpPr>
            <a:spLocks noGrp="1"/>
          </p:cNvSpPr>
          <p:nvPr>
            <p:ph idx="1"/>
          </p:nvPr>
        </p:nvSpPr>
        <p:spPr/>
        <p:txBody>
          <a:bodyPr>
            <a:normAutofit fontScale="70000" lnSpcReduction="20000"/>
          </a:bodyPr>
          <a:lstStyle/>
          <a:p>
            <a:r>
              <a:rPr lang="en-US" dirty="0"/>
              <a:t>„</a:t>
            </a:r>
            <a:r>
              <a:rPr lang="en-US" dirty="0" err="1"/>
              <a:t>evropskou</a:t>
            </a:r>
            <a:r>
              <a:rPr lang="en-US" dirty="0"/>
              <a:t> </a:t>
            </a:r>
            <a:r>
              <a:rPr lang="en-US" dirty="0" err="1"/>
              <a:t>peněženkou</a:t>
            </a:r>
            <a:r>
              <a:rPr lang="en-US" dirty="0"/>
              <a:t> </a:t>
            </a:r>
            <a:r>
              <a:rPr lang="en-US" dirty="0" err="1"/>
              <a:t>digitální</a:t>
            </a:r>
            <a:r>
              <a:rPr lang="en-US" dirty="0"/>
              <a:t> identity“ </a:t>
            </a:r>
            <a:r>
              <a:rPr lang="en-US" dirty="0" err="1"/>
              <a:t>produkt</a:t>
            </a:r>
            <a:r>
              <a:rPr lang="en-US" dirty="0"/>
              <a:t> a </a:t>
            </a:r>
            <a:r>
              <a:rPr lang="en-US" dirty="0" err="1"/>
              <a:t>služba</a:t>
            </a:r>
            <a:r>
              <a:rPr lang="en-US" dirty="0"/>
              <a:t>, </a:t>
            </a:r>
            <a:r>
              <a:rPr lang="en-US" dirty="0" err="1"/>
              <a:t>které</a:t>
            </a:r>
            <a:r>
              <a:rPr lang="en-US" dirty="0"/>
              <a:t> </a:t>
            </a:r>
            <a:r>
              <a:rPr lang="en-US" dirty="0" err="1"/>
              <a:t>uživateli</a:t>
            </a:r>
            <a:r>
              <a:rPr lang="en-US" dirty="0"/>
              <a:t> </a:t>
            </a:r>
            <a:r>
              <a:rPr lang="en-US" dirty="0" err="1"/>
              <a:t>umožňují</a:t>
            </a:r>
            <a:r>
              <a:rPr lang="en-US" dirty="0"/>
              <a:t> </a:t>
            </a:r>
            <a:r>
              <a:rPr lang="en-US" dirty="0" err="1"/>
              <a:t>uchovávat</a:t>
            </a:r>
            <a:r>
              <a:rPr lang="en-US" dirty="0"/>
              <a:t> </a:t>
            </a:r>
            <a:r>
              <a:rPr lang="en-US" dirty="0" err="1"/>
              <a:t>údaje</a:t>
            </a:r>
            <a:r>
              <a:rPr lang="en-US" dirty="0"/>
              <a:t> o </a:t>
            </a:r>
            <a:r>
              <a:rPr lang="en-US" dirty="0" err="1"/>
              <a:t>totožnosti</a:t>
            </a:r>
            <a:r>
              <a:rPr lang="en-US" dirty="0"/>
              <a:t>, </a:t>
            </a:r>
            <a:r>
              <a:rPr lang="en-US" dirty="0" err="1"/>
              <a:t>pověření</a:t>
            </a:r>
            <a:r>
              <a:rPr lang="en-US" dirty="0"/>
              <a:t> a </a:t>
            </a:r>
            <a:r>
              <a:rPr lang="en-US" dirty="0" err="1"/>
              <a:t>atributy</a:t>
            </a:r>
            <a:r>
              <a:rPr lang="en-US" dirty="0"/>
              <a:t> </a:t>
            </a:r>
            <a:r>
              <a:rPr lang="en-US" dirty="0" err="1"/>
              <a:t>spojené</a:t>
            </a:r>
            <a:r>
              <a:rPr lang="en-US" dirty="0"/>
              <a:t> s </a:t>
            </a:r>
            <a:r>
              <a:rPr lang="en-US" dirty="0" err="1"/>
              <a:t>jeho</a:t>
            </a:r>
            <a:r>
              <a:rPr lang="en-US" dirty="0"/>
              <a:t> </a:t>
            </a:r>
            <a:r>
              <a:rPr lang="en-US" dirty="0" err="1"/>
              <a:t>totožností</a:t>
            </a:r>
            <a:r>
              <a:rPr lang="en-US" dirty="0"/>
              <a:t>, </a:t>
            </a:r>
            <a:r>
              <a:rPr lang="en-US" dirty="0" err="1"/>
              <a:t>poskytovat</a:t>
            </a:r>
            <a:r>
              <a:rPr lang="en-US" dirty="0"/>
              <a:t> je </a:t>
            </a:r>
            <a:r>
              <a:rPr lang="en-US" dirty="0" err="1"/>
              <a:t>na</a:t>
            </a:r>
            <a:r>
              <a:rPr lang="en-US" dirty="0"/>
              <a:t> </a:t>
            </a:r>
            <a:r>
              <a:rPr lang="en-US" dirty="0" err="1"/>
              <a:t>požádání</a:t>
            </a:r>
            <a:r>
              <a:rPr lang="en-US" dirty="0"/>
              <a:t> </a:t>
            </a:r>
            <a:r>
              <a:rPr lang="en-US" dirty="0" err="1"/>
              <a:t>spoléhajícím</a:t>
            </a:r>
            <a:r>
              <a:rPr lang="en-US" dirty="0"/>
              <a:t> se </a:t>
            </a:r>
            <a:r>
              <a:rPr lang="en-US" dirty="0" err="1"/>
              <a:t>stranám</a:t>
            </a:r>
            <a:r>
              <a:rPr lang="en-US" dirty="0"/>
              <a:t> a </a:t>
            </a:r>
            <a:r>
              <a:rPr lang="en-US" dirty="0" err="1"/>
              <a:t>používat</a:t>
            </a:r>
            <a:r>
              <a:rPr lang="en-US" dirty="0"/>
              <a:t> je pro </a:t>
            </a:r>
            <a:r>
              <a:rPr lang="en-US" dirty="0" err="1"/>
              <a:t>autentizaci</a:t>
            </a:r>
            <a:r>
              <a:rPr lang="en-US" dirty="0"/>
              <a:t>, on-line </a:t>
            </a:r>
            <a:r>
              <a:rPr lang="en-US" dirty="0" err="1"/>
              <a:t>i</a:t>
            </a:r>
            <a:r>
              <a:rPr lang="en-US" dirty="0"/>
              <a:t> offline, pro </a:t>
            </a:r>
            <a:r>
              <a:rPr lang="en-US" dirty="0" err="1"/>
              <a:t>službu</a:t>
            </a:r>
            <a:r>
              <a:rPr lang="en-US" dirty="0"/>
              <a:t> v </a:t>
            </a:r>
            <a:r>
              <a:rPr lang="en-US" dirty="0" err="1"/>
              <a:t>souladu</a:t>
            </a:r>
            <a:r>
              <a:rPr lang="en-US" dirty="0"/>
              <a:t> s </a:t>
            </a:r>
            <a:r>
              <a:rPr lang="en-US" dirty="0" err="1"/>
              <a:t>článkem</a:t>
            </a:r>
            <a:r>
              <a:rPr lang="en-US" dirty="0"/>
              <a:t> 6a; a k </a:t>
            </a:r>
            <a:r>
              <a:rPr lang="en-US" dirty="0" err="1"/>
              <a:t>vytváření</a:t>
            </a:r>
            <a:r>
              <a:rPr lang="en-US" dirty="0"/>
              <a:t> </a:t>
            </a:r>
            <a:r>
              <a:rPr lang="en-US" dirty="0" err="1"/>
              <a:t>kvalifikovaných</a:t>
            </a:r>
            <a:r>
              <a:rPr lang="en-US" dirty="0"/>
              <a:t> </a:t>
            </a:r>
            <a:r>
              <a:rPr lang="en-US" dirty="0" err="1"/>
              <a:t>elektronických</a:t>
            </a:r>
            <a:r>
              <a:rPr lang="en-US" dirty="0"/>
              <a:t> </a:t>
            </a:r>
            <a:r>
              <a:rPr lang="en-US" dirty="0" err="1"/>
              <a:t>podpisů</a:t>
            </a:r>
            <a:r>
              <a:rPr lang="en-US" dirty="0"/>
              <a:t> a </a:t>
            </a:r>
            <a:r>
              <a:rPr lang="en-US" dirty="0" err="1"/>
              <a:t>pečetí</a:t>
            </a:r>
            <a:r>
              <a:rPr lang="en-US" dirty="0" smtClean="0"/>
              <a:t>;</a:t>
            </a:r>
            <a:endParaRPr lang="cs-CZ" dirty="0" smtClean="0"/>
          </a:p>
          <a:p>
            <a:endParaRPr lang="cs-CZ" dirty="0" smtClean="0"/>
          </a:p>
          <a:p>
            <a:r>
              <a:rPr lang="cs-CZ" dirty="0" smtClean="0"/>
              <a:t>Spoléhající </a:t>
            </a:r>
            <a:r>
              <a:rPr lang="cs-CZ" dirty="0"/>
              <a:t>se strany („</a:t>
            </a:r>
            <a:r>
              <a:rPr lang="cs-CZ" i="1" dirty="0"/>
              <a:t>Pokud mají spoléhající se strany v úmyslu spoléhat se na evropské peněženky digitální identity vydané v souladu s tímto nařízením, sdělí to členskému státu, v němž je spoléhající se strana </a:t>
            </a:r>
            <a:r>
              <a:rPr lang="cs-CZ" i="1" dirty="0" smtClean="0"/>
              <a:t>usazena…</a:t>
            </a:r>
            <a:r>
              <a:rPr lang="cs-CZ" dirty="0" smtClean="0"/>
              <a:t>“ čl. 6b)</a:t>
            </a:r>
            <a:endParaRPr lang="cs-CZ" dirty="0"/>
          </a:p>
          <a:p>
            <a:r>
              <a:rPr lang="cs-CZ" dirty="0" smtClean="0"/>
              <a:t>Certifikace</a:t>
            </a:r>
            <a:endParaRPr lang="cs-CZ" dirty="0"/>
          </a:p>
          <a:p>
            <a:r>
              <a:rPr lang="cs-CZ" dirty="0" smtClean="0"/>
              <a:t>Seznamy certifikovaných poskytovatelů</a:t>
            </a:r>
            <a:endParaRPr lang="en-US"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Tree>
    <p:extLst>
      <p:ext uri="{BB962C8B-B14F-4D97-AF65-F5344CB8AC3E}">
        <p14:creationId xmlns:p14="http://schemas.microsoft.com/office/powerpoint/2010/main" val="173266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557A07D7-CC02-43CE-8A77-6B37A9DB12D3}"/>
              </a:ext>
            </a:extLst>
          </p:cNvPr>
          <p:cNvSpPr>
            <a:spLocks noGrp="1"/>
          </p:cNvSpPr>
          <p:nvPr>
            <p:ph type="title"/>
          </p:nvPr>
        </p:nvSpPr>
        <p:spPr/>
        <p:txBody>
          <a:bodyPr/>
          <a:lstStyle/>
          <a:p>
            <a:r>
              <a:rPr lang="cs-CZ" sz="4000" dirty="0"/>
              <a:t>Atributová autentizace jako zajímavost</a:t>
            </a:r>
            <a:endParaRPr lang="cs-CZ" dirty="0"/>
          </a:p>
        </p:txBody>
      </p:sp>
      <p:sp>
        <p:nvSpPr>
          <p:cNvPr id="2" name="Zástupný symbol pro obsah 1"/>
          <p:cNvSpPr>
            <a:spLocks noGrp="1"/>
          </p:cNvSpPr>
          <p:nvPr>
            <p:ph idx="1"/>
          </p:nvPr>
        </p:nvSpPr>
        <p:spPr/>
        <p:txBody>
          <a:bodyPr>
            <a:normAutofit/>
          </a:bodyPr>
          <a:lstStyle/>
          <a:p>
            <a:pPr marL="457200" indent="-457200" algn="just">
              <a:spcBef>
                <a:spcPts val="1000"/>
              </a:spcBef>
              <a:buFont typeface="Arial" panose="020B0604020202020204" pitchFamily="34" charset="0"/>
              <a:buChar char="•"/>
            </a:pPr>
            <a:r>
              <a:rPr lang="cs-CZ" b="0" dirty="0"/>
              <a:t>Je ale vždy potřeba ověřovat identitu? </a:t>
            </a:r>
          </a:p>
          <a:p>
            <a:pPr marL="285750" indent="-285750" algn="just">
              <a:spcBef>
                <a:spcPts val="1000"/>
              </a:spcBef>
              <a:buFont typeface="Arial" panose="020B0604020202020204" pitchFamily="34" charset="0"/>
              <a:buChar char="•"/>
            </a:pPr>
            <a:r>
              <a:rPr lang="cs-CZ" sz="1800" dirty="0"/>
              <a:t>Atributové systémy, jako minimalizace nakládání s osobními údaji a optimalizace zatížení a nastavení organizačních a právních pravidel</a:t>
            </a:r>
          </a:p>
          <a:p>
            <a:pPr marL="285750" indent="-285750" algn="just">
              <a:spcBef>
                <a:spcPts val="1000"/>
              </a:spcBef>
              <a:buFont typeface="Arial" panose="020B0604020202020204" pitchFamily="34" charset="0"/>
              <a:buChar char="•"/>
            </a:pPr>
            <a:r>
              <a:rPr lang="cs-CZ" sz="1800" dirty="0"/>
              <a:t>Skupinové přístupy, skupinová oprávnění, potvrzení o </a:t>
            </a:r>
            <a:r>
              <a:rPr lang="cs-CZ" sz="1800" dirty="0" smtClean="0"/>
              <a:t>vlastnosti</a:t>
            </a:r>
            <a:endParaRPr lang="cs-CZ" sz="18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1299142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4">
            <a:extLst>
              <a:ext uri="{FF2B5EF4-FFF2-40B4-BE49-F238E27FC236}">
                <a16:creationId xmlns:a16="http://schemas.microsoft.com/office/drawing/2014/main" id="{7AC35BA1-7A24-4416-8815-6824B62C8DEB}"/>
              </a:ext>
            </a:extLst>
          </p:cNvPr>
          <p:cNvSpPr>
            <a:spLocks noGrp="1"/>
          </p:cNvSpPr>
          <p:nvPr>
            <p:ph type="title"/>
          </p:nvPr>
        </p:nvSpPr>
        <p:spPr/>
        <p:txBody>
          <a:bodyPr/>
          <a:lstStyle/>
          <a:p>
            <a:r>
              <a:rPr lang="cs-CZ" sz="4000" dirty="0"/>
              <a:t>2. Oblast služeb vytvářejících důvěru</a:t>
            </a:r>
            <a:endParaRPr lang="cs-CZ" dirty="0"/>
          </a:p>
        </p:txBody>
      </p:sp>
      <p:sp>
        <p:nvSpPr>
          <p:cNvPr id="6" name="Rectangle 2"/>
          <p:cNvSpPr>
            <a:spLocks noGrp="1"/>
          </p:cNvSpPr>
          <p:nvPr>
            <p:ph idx="1"/>
          </p:nvPr>
        </p:nvSpPr>
        <p:spPr/>
        <p:txBody>
          <a:bodyPr anchor="ctr">
            <a:normAutofit/>
          </a:bodyPr>
          <a:lstStyle/>
          <a:p>
            <a:pPr algn="just">
              <a:spcBef>
                <a:spcPts val="1800"/>
              </a:spcBef>
            </a:pPr>
            <a:r>
              <a:rPr lang="cs-CZ" sz="2799" dirty="0"/>
              <a:t>Elektronická služba, která je zpravidla poskytována za úplatu (čl. 3 odst. 16)</a:t>
            </a:r>
          </a:p>
          <a:p>
            <a:pPr marL="342900" lvl="1" indent="-342900" algn="just">
              <a:spcBef>
                <a:spcPts val="1800"/>
              </a:spcBef>
              <a:buFont typeface="Arial" panose="020B0604020202020204" pitchFamily="34" charset="0"/>
              <a:buChar char="•"/>
            </a:pPr>
            <a:r>
              <a:rPr lang="cs-CZ" sz="2100" dirty="0"/>
              <a:t>elektronický podpis, elektronická pečeť, elektronické časové razítko </a:t>
            </a:r>
          </a:p>
          <a:p>
            <a:pPr marL="342900" lvl="1" indent="-342900" algn="just">
              <a:spcBef>
                <a:spcPts val="1800"/>
              </a:spcBef>
              <a:buFont typeface="Arial" panose="020B0604020202020204" pitchFamily="34" charset="0"/>
              <a:buChar char="•"/>
            </a:pPr>
            <a:r>
              <a:rPr lang="cs-CZ" sz="2100" dirty="0"/>
              <a:t>elektronické doporučené doručování, autentizace internetových stránek</a:t>
            </a:r>
          </a:p>
          <a:p>
            <a:pPr marL="342900" lvl="1" indent="-342900" algn="just">
              <a:spcBef>
                <a:spcPts val="1800"/>
              </a:spcBef>
              <a:buFont typeface="Arial" panose="020B0604020202020204" pitchFamily="34" charset="0"/>
              <a:buChar char="•"/>
            </a:pPr>
            <a:r>
              <a:rPr lang="cs-CZ" sz="2100" dirty="0"/>
              <a:t>elektronické dokumenty</a:t>
            </a:r>
          </a:p>
          <a:p>
            <a:pPr marL="342900" lvl="1" indent="-342900" algn="just">
              <a:spcBef>
                <a:spcPts val="1800"/>
              </a:spcBef>
              <a:buFont typeface="Arial" panose="020B0604020202020204" pitchFamily="34" charset="0"/>
              <a:buChar char="•"/>
            </a:pPr>
            <a:r>
              <a:rPr lang="cs-CZ" sz="2100" dirty="0"/>
              <a:t>uchovávání elektronických podpisů a pečetí (tzv. digitální kontinuita)</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2254224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B8EDF9E-A4DF-42A7-9DD8-A83974B573D0}"/>
              </a:ext>
            </a:extLst>
          </p:cNvPr>
          <p:cNvSpPr>
            <a:spLocks noGrp="1"/>
          </p:cNvSpPr>
          <p:nvPr>
            <p:ph type="title"/>
          </p:nvPr>
        </p:nvSpPr>
        <p:spPr/>
        <p:txBody>
          <a:bodyPr/>
          <a:lstStyle/>
          <a:p>
            <a:r>
              <a:rPr lang="cs-CZ" dirty="0"/>
              <a:t>Elektronický podpis dle čl. 3/10 </a:t>
            </a:r>
            <a:r>
              <a:rPr lang="cs-CZ" dirty="0" err="1"/>
              <a:t>eIDAS</a:t>
            </a:r>
            <a:endParaRPr lang="cs-CZ" dirty="0"/>
          </a:p>
        </p:txBody>
      </p:sp>
      <p:sp>
        <p:nvSpPr>
          <p:cNvPr id="5" name="Content Placeholder 4"/>
          <p:cNvSpPr>
            <a:spLocks noGrp="1"/>
          </p:cNvSpPr>
          <p:nvPr>
            <p:ph idx="1"/>
          </p:nvPr>
        </p:nvSpPr>
        <p:spPr>
          <a:xfrm>
            <a:off x="1259262" y="1473171"/>
            <a:ext cx="10753200" cy="4139998"/>
          </a:xfrm>
        </p:spPr>
        <p:txBody>
          <a:bodyPr/>
          <a:lstStyle/>
          <a:p>
            <a:pPr marL="342900" indent="-342900">
              <a:buFont typeface="Arial" panose="020B0604020202020204" pitchFamily="34" charset="0"/>
              <a:buChar char="•"/>
            </a:pPr>
            <a:r>
              <a:rPr lang="cs-CZ" b="0" dirty="0"/>
              <a:t>data v elektronické podobě, </a:t>
            </a:r>
          </a:p>
          <a:p>
            <a:pPr marL="342900" indent="-342900">
              <a:buFont typeface="Arial" panose="020B0604020202020204" pitchFamily="34" charset="0"/>
              <a:buChar char="•"/>
            </a:pPr>
            <a:r>
              <a:rPr lang="cs-CZ" b="0" dirty="0"/>
              <a:t>která jsou připojena k jiným datům v elektronické podobě nebo jsou s nimi logicky spojena </a:t>
            </a:r>
          </a:p>
          <a:p>
            <a:pPr marL="342900" indent="-342900">
              <a:buFont typeface="Arial" panose="020B0604020202020204" pitchFamily="34" charset="0"/>
              <a:buChar char="•"/>
            </a:pPr>
            <a:r>
              <a:rPr lang="cs-CZ" b="0" dirty="0"/>
              <a:t>a která podepisující osoba používá k podepsání</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Zaručený elektronický podpis umožňuje jednoznačnou identifikaci podepisující osoby</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524000" y="620713"/>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123" name="Text Box 3"/>
          <p:cNvSpPr txBox="1">
            <a:spLocks noChangeArrowheads="1"/>
          </p:cNvSpPr>
          <p:nvPr/>
        </p:nvSpPr>
        <p:spPr bwMode="auto">
          <a:xfrm>
            <a:off x="1524001" y="188913"/>
            <a:ext cx="105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defRPr>
            </a:lvl1pPr>
            <a:lvl2pPr marL="742950" indent="-285750" eaLnBrk="0" hangingPunct="0">
              <a:defRPr sz="2000">
                <a:solidFill>
                  <a:schemeClr val="bg1"/>
                </a:solidFill>
                <a:latin typeface="Arial" charset="0"/>
              </a:defRPr>
            </a:lvl2pPr>
            <a:lvl3pPr marL="1143000" indent="-228600" eaLnBrk="0" hangingPunct="0">
              <a:defRPr sz="2000">
                <a:solidFill>
                  <a:schemeClr val="bg1"/>
                </a:solidFill>
                <a:latin typeface="Arial" charset="0"/>
              </a:defRPr>
            </a:lvl3pPr>
            <a:lvl4pPr marL="1600200" indent="-228600" eaLnBrk="0" hangingPunct="0">
              <a:defRPr sz="2000">
                <a:solidFill>
                  <a:schemeClr val="bg1"/>
                </a:solidFill>
                <a:latin typeface="Arial" charset="0"/>
              </a:defRPr>
            </a:lvl4pPr>
            <a:lvl5pPr marL="2057400" indent="-228600" eaLnBrk="0" hangingPunct="0">
              <a:defRPr sz="2000">
                <a:solidFill>
                  <a:schemeClr val="bg1"/>
                </a:solidFill>
                <a:latin typeface="Arial" charset="0"/>
              </a:defRPr>
            </a:lvl5pPr>
            <a:lvl6pPr marL="2514600" indent="-228600" algn="ctr" eaLnBrk="0" fontAlgn="base" hangingPunct="0">
              <a:spcBef>
                <a:spcPct val="50000"/>
              </a:spcBef>
              <a:spcAft>
                <a:spcPct val="0"/>
              </a:spcAft>
              <a:defRPr sz="2000">
                <a:solidFill>
                  <a:schemeClr val="bg1"/>
                </a:solidFill>
                <a:latin typeface="Arial" charset="0"/>
              </a:defRPr>
            </a:lvl6pPr>
            <a:lvl7pPr marL="2971800" indent="-228600" algn="ctr" eaLnBrk="0" fontAlgn="base" hangingPunct="0">
              <a:spcBef>
                <a:spcPct val="50000"/>
              </a:spcBef>
              <a:spcAft>
                <a:spcPct val="0"/>
              </a:spcAft>
              <a:defRPr sz="2000">
                <a:solidFill>
                  <a:schemeClr val="bg1"/>
                </a:solidFill>
                <a:latin typeface="Arial" charset="0"/>
              </a:defRPr>
            </a:lvl7pPr>
            <a:lvl8pPr marL="3429000" indent="-228600" algn="ctr" eaLnBrk="0" fontAlgn="base" hangingPunct="0">
              <a:spcBef>
                <a:spcPct val="50000"/>
              </a:spcBef>
              <a:spcAft>
                <a:spcPct val="0"/>
              </a:spcAft>
              <a:defRPr sz="2000">
                <a:solidFill>
                  <a:schemeClr val="bg1"/>
                </a:solidFill>
                <a:latin typeface="Arial" charset="0"/>
              </a:defRPr>
            </a:lvl8pPr>
            <a:lvl9pPr marL="3886200" indent="-228600" algn="ctr" eaLnBrk="0" fontAlgn="base" hangingPunct="0">
              <a:spcBef>
                <a:spcPct val="50000"/>
              </a:spcBef>
              <a:spcAft>
                <a:spcPct val="0"/>
              </a:spcAft>
              <a:defRPr sz="2000">
                <a:solidFill>
                  <a:schemeClr val="bg1"/>
                </a:solidFill>
                <a:latin typeface="Arial" charset="0"/>
              </a:defRPr>
            </a:lvl9pPr>
          </a:lstStyle>
          <a:p>
            <a:pPr algn="l" eaLnBrk="1" hangingPunct="1">
              <a:spcBef>
                <a:spcPct val="0"/>
              </a:spcBef>
            </a:pPr>
            <a:r>
              <a:rPr lang="cs-CZ" altLang="cs-CZ" sz="1600">
                <a:latin typeface="Arial Black" pitchFamily="34" charset="0"/>
              </a:rPr>
              <a:t>Identita</a:t>
            </a:r>
          </a:p>
        </p:txBody>
      </p:sp>
      <p:pic>
        <p:nvPicPr>
          <p:cNvPr id="1026" name="Picture 2" descr="\\flsrv\profiles\210290\Desktop\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084" y="4484824"/>
            <a:ext cx="3135263" cy="2750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lsrv\profiles\210290\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343" y="1772817"/>
            <a:ext cx="2671440" cy="25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srv\profiles\210290\Desktop\stažený soub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1" y="1955155"/>
            <a:ext cx="31527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lsrv\profiles\210290\Desktop\Bez názv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1" y="5098199"/>
            <a:ext cx="4848225"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2">
            <a:extLst>
              <a:ext uri="{FF2B5EF4-FFF2-40B4-BE49-F238E27FC236}">
                <a16:creationId xmlns:a16="http://schemas.microsoft.com/office/drawing/2014/main" id="{D3147634-C35C-4E2D-9789-C0A2E3C62992}"/>
              </a:ext>
            </a:extLst>
          </p:cNvPr>
          <p:cNvSpPr>
            <a:spLocks noGrp="1"/>
          </p:cNvSpPr>
          <p:nvPr>
            <p:ph type="title"/>
          </p:nvPr>
        </p:nvSpPr>
        <p:spPr/>
        <p:txBody>
          <a:bodyPr/>
          <a:lstStyle/>
          <a:p>
            <a:r>
              <a:rPr lang="cs-CZ" dirty="0"/>
              <a:t>Tedy znovu!</a:t>
            </a:r>
            <a:br>
              <a:rPr lang="cs-CZ" dirty="0"/>
            </a:br>
            <a:r>
              <a:rPr lang="cs-CZ" dirty="0"/>
              <a:t>Co je elektronický podpis?</a:t>
            </a:r>
          </a:p>
        </p:txBody>
      </p:sp>
      <p:sp>
        <p:nvSpPr>
          <p:cNvPr id="4" name="Zástupný symbol pro obsah 3"/>
          <p:cNvSpPr>
            <a:spLocks noGrp="1"/>
          </p:cNvSpPr>
          <p:nvPr>
            <p:ph idx="1"/>
          </p:nvPr>
        </p:nvSpPr>
        <p:spPr/>
        <p:txBody>
          <a:bodyPr/>
          <a:lstStyle/>
          <a:p>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1364340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51351ED-DD7C-446F-8353-BE4A7AEAC399}"/>
              </a:ext>
            </a:extLst>
          </p:cNvPr>
          <p:cNvSpPr>
            <a:spLocks noGrp="1"/>
          </p:cNvSpPr>
          <p:nvPr>
            <p:ph type="title"/>
          </p:nvPr>
        </p:nvSpPr>
        <p:spPr/>
        <p:txBody>
          <a:bodyPr/>
          <a:lstStyle/>
          <a:p>
            <a:r>
              <a:rPr lang="cs-CZ" sz="4000" dirty="0"/>
              <a:t>Základní potenciální funkce</a:t>
            </a:r>
            <a:endParaRPr lang="cs-CZ" dirty="0"/>
          </a:p>
        </p:txBody>
      </p:sp>
      <p:sp>
        <p:nvSpPr>
          <p:cNvPr id="3" name="Zástupný symbol pro obsah 2"/>
          <p:cNvSpPr>
            <a:spLocks noGrp="1"/>
          </p:cNvSpPr>
          <p:nvPr>
            <p:ph idx="1"/>
          </p:nvPr>
        </p:nvSpPr>
        <p:spPr/>
        <p:txBody>
          <a:bodyPr/>
          <a:lstStyle/>
          <a:p>
            <a:pPr marL="742950" indent="-742950">
              <a:buFont typeface="+mj-lt"/>
              <a:buAutoNum type="arabicPeriod"/>
            </a:pPr>
            <a:r>
              <a:rPr lang="cs-CZ" sz="3600" dirty="0"/>
              <a:t>Vyjádření souhlasu</a:t>
            </a:r>
          </a:p>
          <a:p>
            <a:pPr marL="742950" indent="-742950">
              <a:buFont typeface="+mj-lt"/>
              <a:buAutoNum type="arabicPeriod"/>
            </a:pPr>
            <a:r>
              <a:rPr lang="cs-CZ" sz="3600" dirty="0"/>
              <a:t>Potenciálně identifikace osoby</a:t>
            </a:r>
          </a:p>
          <a:p>
            <a:pPr marL="742950" indent="-742950">
              <a:buFont typeface="+mj-lt"/>
              <a:buAutoNum type="arabicPeriod"/>
            </a:pPr>
            <a:r>
              <a:rPr lang="cs-CZ" sz="3600" dirty="0"/>
              <a:t>Potenciálně integrita dokumentu</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(jiné dopady oproti podpisu „na papíře“)</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486912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3B314A3-06F8-4D1D-AFF6-4E0C0EA87F29}"/>
              </a:ext>
            </a:extLst>
          </p:cNvPr>
          <p:cNvSpPr>
            <a:spLocks noGrp="1"/>
          </p:cNvSpPr>
          <p:nvPr>
            <p:ph type="title"/>
          </p:nvPr>
        </p:nvSpPr>
        <p:spPr/>
        <p:txBody>
          <a:bodyPr/>
          <a:lstStyle/>
          <a:p>
            <a:r>
              <a:rPr lang="cs-CZ" dirty="0"/>
              <a:t>čl. 25 EIDAS</a:t>
            </a:r>
          </a:p>
        </p:txBody>
      </p:sp>
      <p:sp>
        <p:nvSpPr>
          <p:cNvPr id="3" name="Content Placeholder 2"/>
          <p:cNvSpPr>
            <a:spLocks noGrp="1"/>
          </p:cNvSpPr>
          <p:nvPr>
            <p:ph idx="1"/>
          </p:nvPr>
        </p:nvSpPr>
        <p:spPr/>
        <p:txBody>
          <a:bodyPr>
            <a:normAutofit fontScale="77500" lnSpcReduction="20000"/>
          </a:bodyPr>
          <a:lstStyle/>
          <a:p>
            <a:pPr marL="586350" indent="-514350" algn="just" fontAlgn="base">
              <a:buFont typeface="+mj-lt"/>
              <a:buAutoNum type="arabicPeriod"/>
            </a:pPr>
            <a:r>
              <a:rPr lang="cs-CZ" b="0" dirty="0"/>
              <a:t>Elektronickému podpisu </a:t>
            </a:r>
            <a:r>
              <a:rPr lang="cs-CZ" b="1" dirty="0"/>
              <a:t>nesmějí být upírány právní účinky</a:t>
            </a:r>
            <a:r>
              <a:rPr lang="cs-CZ" b="0" dirty="0"/>
              <a:t> a nesmí být odmítán jako důkaz v soudním a správním řízení pouze z toho důvodu, že má elektronickou podobu nebo že nesplňuje požadavky na kvalifikované elektronické podpisy.</a:t>
            </a:r>
          </a:p>
          <a:p>
            <a:pPr marL="586350" indent="-514350" algn="just" fontAlgn="base">
              <a:buFont typeface="+mj-lt"/>
              <a:buAutoNum type="arabicPeriod"/>
            </a:pPr>
            <a:r>
              <a:rPr lang="cs-CZ" b="1" dirty="0"/>
              <a:t>Kvalifikovaný elektronický podpis má právní účinek rovnocenný vlastnoručnímu podpisu</a:t>
            </a:r>
            <a:r>
              <a:rPr lang="cs-CZ" b="0" dirty="0"/>
              <a:t>.</a:t>
            </a:r>
          </a:p>
          <a:p>
            <a:pPr marL="586350" indent="-514350" algn="just" fontAlgn="base">
              <a:buFont typeface="+mj-lt"/>
              <a:buAutoNum type="arabicPeriod"/>
            </a:pPr>
            <a:r>
              <a:rPr lang="cs-CZ" b="0" dirty="0"/>
              <a:t>Kvalifikovaný elektronický podpis založený na kvalifikovaném certifikátu vydaném v jednom členském státě </a:t>
            </a:r>
            <a:r>
              <a:rPr lang="cs-CZ" b="1" dirty="0"/>
              <a:t>se uznává jako kvalifikovaný elektronický podpis ve všech ostatních členských státech</a:t>
            </a:r>
            <a:r>
              <a:rPr lang="cs-CZ" b="0" dirty="0"/>
              <a:t>.</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40175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cs-CZ" dirty="0"/>
              <a:t>Forma zachycení dat</a:t>
            </a:r>
          </a:p>
        </p:txBody>
      </p:sp>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r>
              <a:rPr lang="cs-CZ" dirty="0"/>
              <a:t>Dokument </a:t>
            </a:r>
          </a:p>
          <a:p>
            <a:pPr marL="342900" indent="-342900">
              <a:buFont typeface="Arial" panose="020B0604020202020204" pitchFamily="34" charset="0"/>
              <a:buChar char="•"/>
            </a:pPr>
            <a:r>
              <a:rPr lang="cs-CZ" dirty="0"/>
              <a:t>Písemnost</a:t>
            </a:r>
          </a:p>
          <a:p>
            <a:pPr marL="342900" indent="-342900">
              <a:buFont typeface="Arial" panose="020B0604020202020204" pitchFamily="34" charset="0"/>
              <a:buChar char="•"/>
            </a:pPr>
            <a:r>
              <a:rPr lang="cs-CZ" dirty="0"/>
              <a:t>Listina</a:t>
            </a:r>
          </a:p>
          <a:p>
            <a:pPr marL="342900" indent="-342900">
              <a:buFont typeface="Arial" panose="020B0604020202020204" pitchFamily="34" charset="0"/>
              <a:buChar char="•"/>
            </a:pPr>
            <a:r>
              <a:rPr lang="cs-CZ" dirty="0"/>
              <a:t>Datová zpráva</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i="1" dirty="0"/>
              <a:t>Často jsou tyto pojmy i v odborné literatuře používány nevhodně a nepřesně</a:t>
            </a:r>
          </a:p>
        </p:txBody>
      </p:sp>
      <p:sp>
        <p:nvSpPr>
          <p:cNvPr id="2" name="Rovnoramenný trojúhelník 1"/>
          <p:cNvSpPr/>
          <p:nvPr/>
        </p:nvSpPr>
        <p:spPr>
          <a:xfrm rot="10800000">
            <a:off x="4482449" y="1580980"/>
            <a:ext cx="720080" cy="3015813"/>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2042835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4">
            <a:extLst>
              <a:ext uri="{FF2B5EF4-FFF2-40B4-BE49-F238E27FC236}">
                <a16:creationId xmlns:a16="http://schemas.microsoft.com/office/drawing/2014/main" id="{42715E5B-09E0-037B-470E-932ABE19979A}"/>
              </a:ext>
            </a:extLst>
          </p:cNvPr>
          <p:cNvSpPr>
            <a:spLocks noGrp="1"/>
          </p:cNvSpPr>
          <p:nvPr>
            <p:ph type="title"/>
          </p:nvPr>
        </p:nvSpPr>
        <p:spPr/>
        <p:txBody>
          <a:bodyPr/>
          <a:lstStyle/>
          <a:p>
            <a:r>
              <a:rPr lang="cs-CZ" dirty="0"/>
              <a:t>Druhy elektronických podpisů dle </a:t>
            </a:r>
            <a:r>
              <a:rPr lang="cs-CZ" dirty="0" err="1"/>
              <a:t>eIDAS</a:t>
            </a:r>
            <a:endParaRPr lang="cs-CZ" dirty="0"/>
          </a:p>
        </p:txBody>
      </p:sp>
      <p:graphicFrame>
        <p:nvGraphicFramePr>
          <p:cNvPr id="4" name="Zástupný symbol pro obsah 3"/>
          <p:cNvGraphicFramePr>
            <a:graphicFrameLocks noGrp="1"/>
          </p:cNvGraphicFramePr>
          <p:nvPr>
            <p:ph idx="1"/>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Přímá spojnice se šipkou 4">
            <a:extLst>
              <a:ext uri="{FF2B5EF4-FFF2-40B4-BE49-F238E27FC236}">
                <a16:creationId xmlns:a16="http://schemas.microsoft.com/office/drawing/2014/main" id="{136132CA-9881-49AC-A7B3-CF3E2DBAD420}"/>
              </a:ext>
            </a:extLst>
          </p:cNvPr>
          <p:cNvCxnSpPr>
            <a:cxnSpLocks/>
          </p:cNvCxnSpPr>
          <p:nvPr/>
        </p:nvCxnSpPr>
        <p:spPr>
          <a:xfrm flipH="1" flipV="1">
            <a:off x="3647728" y="2996952"/>
            <a:ext cx="2304256" cy="2952328"/>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2EAEDE8-B9E9-4F9C-AC1D-9E391F70A15C}"/>
              </a:ext>
            </a:extLst>
          </p:cNvPr>
          <p:cNvSpPr txBox="1"/>
          <p:nvPr/>
        </p:nvSpPr>
        <p:spPr>
          <a:xfrm>
            <a:off x="2351584" y="1700809"/>
            <a:ext cx="3024336" cy="1077218"/>
          </a:xfrm>
          <a:prstGeom prst="rect">
            <a:avLst/>
          </a:prstGeom>
          <a:noFill/>
        </p:spPr>
        <p:txBody>
          <a:bodyPr wrap="square" rtlCol="0">
            <a:spAutoFit/>
          </a:bodyPr>
          <a:lstStyle/>
          <a:p>
            <a:r>
              <a:rPr lang="cs-CZ" sz="1600" b="1" dirty="0"/>
              <a:t>Technologicky kvalitativní rozdíl mezi „prostým“ podpisem a vyššími úrovněmi podpisu</a:t>
            </a:r>
          </a:p>
        </p:txBody>
      </p:sp>
      <p:sp>
        <p:nvSpPr>
          <p:cNvPr id="9" name="TextovéPole 8">
            <a:extLst>
              <a:ext uri="{FF2B5EF4-FFF2-40B4-BE49-F238E27FC236}">
                <a16:creationId xmlns:a16="http://schemas.microsoft.com/office/drawing/2014/main" id="{64F57DB2-4A46-405E-8C4B-DF134B8FF278}"/>
              </a:ext>
            </a:extLst>
          </p:cNvPr>
          <p:cNvSpPr txBox="1"/>
          <p:nvPr/>
        </p:nvSpPr>
        <p:spPr>
          <a:xfrm>
            <a:off x="7032104" y="6167046"/>
            <a:ext cx="3528392" cy="584775"/>
          </a:xfrm>
          <a:prstGeom prst="rect">
            <a:avLst/>
          </a:prstGeom>
          <a:noFill/>
        </p:spPr>
        <p:txBody>
          <a:bodyPr wrap="square" rtlCol="0">
            <a:spAutoFit/>
          </a:bodyPr>
          <a:lstStyle/>
          <a:p>
            <a:r>
              <a:rPr lang="cs-CZ" sz="1600" b="1" dirty="0"/>
              <a:t>Právně má každá úroveň odlišnou důkazní spolehlivost</a:t>
            </a:r>
          </a:p>
        </p:txBody>
      </p:sp>
      <p:cxnSp>
        <p:nvCxnSpPr>
          <p:cNvPr id="6" name="Přímá spojnice se šipkou 5">
            <a:extLst>
              <a:ext uri="{FF2B5EF4-FFF2-40B4-BE49-F238E27FC236}">
                <a16:creationId xmlns:a16="http://schemas.microsoft.com/office/drawing/2014/main" id="{C3DA1BBE-EE23-4D42-8EBA-1B6F8CB5AFFD}"/>
              </a:ext>
            </a:extLst>
          </p:cNvPr>
          <p:cNvCxnSpPr>
            <a:cxnSpLocks/>
          </p:cNvCxnSpPr>
          <p:nvPr/>
        </p:nvCxnSpPr>
        <p:spPr>
          <a:xfrm flipH="1">
            <a:off x="4439816" y="4151016"/>
            <a:ext cx="504056" cy="430113"/>
          </a:xfrm>
          <a:prstGeom prst="straightConnector1">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11" name="Ovál 10"/>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153636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D1AFEE1-F433-4C09-B97F-E9EE5CA14573}"/>
              </a:ext>
            </a:extLst>
          </p:cNvPr>
          <p:cNvSpPr>
            <a:spLocks noGrp="1"/>
          </p:cNvSpPr>
          <p:nvPr>
            <p:ph type="title"/>
          </p:nvPr>
        </p:nvSpPr>
        <p:spPr/>
        <p:txBody>
          <a:bodyPr/>
          <a:lstStyle/>
          <a:p>
            <a:r>
              <a:rPr lang="cs-CZ" dirty="0"/>
              <a:t>Druhy elektronických podpisů dle </a:t>
            </a:r>
            <a:r>
              <a:rPr lang="cs-CZ" dirty="0" err="1"/>
              <a:t>eIDAS</a:t>
            </a:r>
            <a:endParaRPr lang="cs-CZ" dirty="0"/>
          </a:p>
        </p:txBody>
      </p:sp>
      <p:sp>
        <p:nvSpPr>
          <p:cNvPr id="3" name="Zástupný symbol pro obsah 2">
            <a:extLst>
              <a:ext uri="{FF2B5EF4-FFF2-40B4-BE49-F238E27FC236}">
                <a16:creationId xmlns:a16="http://schemas.microsoft.com/office/drawing/2014/main" id="{6ED1A28C-8B21-4644-8D5C-46CECC915657}"/>
              </a:ext>
            </a:extLst>
          </p:cNvPr>
          <p:cNvSpPr>
            <a:spLocks noGrp="1"/>
          </p:cNvSpPr>
          <p:nvPr>
            <p:ph idx="1"/>
          </p:nvPr>
        </p:nvSpPr>
        <p:spPr/>
        <p:txBody>
          <a:bodyPr>
            <a:normAutofit fontScale="62500" lnSpcReduction="20000"/>
          </a:bodyPr>
          <a:lstStyle/>
          <a:p>
            <a:pPr marL="72000" indent="0">
              <a:buNone/>
            </a:pPr>
            <a:r>
              <a:rPr lang="cs-CZ" b="1" dirty="0"/>
              <a:t>„Prostý“ elektronický podpis </a:t>
            </a:r>
          </a:p>
          <a:p>
            <a:pPr marL="342900" indent="-342900">
              <a:buFont typeface="Arial" panose="020B0604020202020204" pitchFamily="34" charset="0"/>
              <a:buChar char="•"/>
            </a:pPr>
            <a:r>
              <a:rPr lang="cs-CZ" dirty="0"/>
              <a:t>cokoli, co nějakým způsobem identifikuje subjekt a je připojeno k jiným datům</a:t>
            </a:r>
          </a:p>
          <a:p>
            <a:pPr marL="72000" indent="0">
              <a:buNone/>
            </a:pPr>
            <a:endParaRPr lang="cs-CZ" b="1" dirty="0"/>
          </a:p>
          <a:p>
            <a:pPr marL="72000" indent="0">
              <a:buNone/>
            </a:pPr>
            <a:r>
              <a:rPr lang="cs-CZ" b="1" dirty="0"/>
              <a:t>Zaručený elektronický podpis </a:t>
            </a:r>
          </a:p>
          <a:p>
            <a:pPr marL="342900" indent="-342900">
              <a:buFont typeface="Arial" panose="020B0604020202020204" pitchFamily="34" charset="0"/>
              <a:buChar char="•"/>
            </a:pPr>
            <a:r>
              <a:rPr lang="cs-CZ" dirty="0"/>
              <a:t>je založen na certifikátu, ale na ten nejsou kladeny žádné požadavky – může jít i o testovací certifikát (ten může obsahovat jakoukoli informaci) </a:t>
            </a:r>
          </a:p>
          <a:p>
            <a:pPr marL="72000" indent="0">
              <a:buNone/>
            </a:pPr>
            <a:endParaRPr lang="cs-CZ" b="1" dirty="0"/>
          </a:p>
          <a:p>
            <a:pPr marL="72000" indent="0">
              <a:buNone/>
            </a:pPr>
            <a:r>
              <a:rPr lang="cs-CZ" b="1" dirty="0"/>
              <a:t>Kvalifikovaný elektronický podpis</a:t>
            </a:r>
          </a:p>
          <a:p>
            <a:pPr marL="342900" indent="-342900">
              <a:buFont typeface="Arial" panose="020B0604020202020204" pitchFamily="34" charset="0"/>
              <a:buChar char="•"/>
            </a:pPr>
            <a:r>
              <a:rPr lang="cs-CZ" b="0" dirty="0"/>
              <a:t>musí být založen na kvalifikovaném certifikátu pro elektronický podpis a musí být vytvořen pomocí kvalifikovaného prostředku pro vytváření elektronických podpisů (např. čipové karty – </a:t>
            </a:r>
            <a:r>
              <a:rPr lang="cs-CZ" b="0" dirty="0" err="1"/>
              <a:t>eID</a:t>
            </a:r>
            <a:r>
              <a:rPr lang="cs-CZ" b="0" dirty="0"/>
              <a:t> nebo tokeny)</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863381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D1AFEE1-F433-4C09-B97F-E9EE5CA14573}"/>
              </a:ext>
            </a:extLst>
          </p:cNvPr>
          <p:cNvSpPr>
            <a:spLocks noGrp="1"/>
          </p:cNvSpPr>
          <p:nvPr>
            <p:ph type="title"/>
          </p:nvPr>
        </p:nvSpPr>
        <p:spPr/>
        <p:txBody>
          <a:bodyPr/>
          <a:lstStyle/>
          <a:p>
            <a:r>
              <a:rPr lang="cs-CZ" dirty="0"/>
              <a:t>Příklady druhů elektronického podpisu dle </a:t>
            </a:r>
            <a:r>
              <a:rPr lang="cs-CZ" dirty="0" err="1"/>
              <a:t>eIDAS</a:t>
            </a:r>
            <a:endParaRPr lang="cs-CZ" dirty="0"/>
          </a:p>
        </p:txBody>
      </p:sp>
      <p:sp>
        <p:nvSpPr>
          <p:cNvPr id="3" name="Zástupný symbol pro obsah 2">
            <a:extLst>
              <a:ext uri="{FF2B5EF4-FFF2-40B4-BE49-F238E27FC236}">
                <a16:creationId xmlns:a16="http://schemas.microsoft.com/office/drawing/2014/main" id="{6ED1A28C-8B21-4644-8D5C-46CECC915657}"/>
              </a:ext>
            </a:extLst>
          </p:cNvPr>
          <p:cNvSpPr>
            <a:spLocks noGrp="1"/>
          </p:cNvSpPr>
          <p:nvPr>
            <p:ph idx="1"/>
          </p:nvPr>
        </p:nvSpPr>
        <p:spPr/>
        <p:txBody>
          <a:bodyPr>
            <a:normAutofit/>
          </a:bodyPr>
          <a:lstStyle/>
          <a:p>
            <a:pPr marL="72000" indent="0">
              <a:buNone/>
            </a:pPr>
            <a:r>
              <a:rPr lang="cs-CZ" b="1" dirty="0" smtClean="0"/>
              <a:t>1) „prostý</a:t>
            </a:r>
            <a:r>
              <a:rPr lang="cs-CZ" b="1" dirty="0"/>
              <a:t>“ </a:t>
            </a:r>
            <a:endParaRPr lang="cs-CZ" b="1" dirty="0" smtClean="0"/>
          </a:p>
          <a:p>
            <a:pPr marL="72000" indent="0">
              <a:buNone/>
            </a:pPr>
            <a:r>
              <a:rPr lang="cs-CZ" b="1" dirty="0" smtClean="0"/>
              <a:t>elektronický </a:t>
            </a:r>
          </a:p>
          <a:p>
            <a:pPr marL="72000" indent="0">
              <a:buNone/>
            </a:pPr>
            <a:r>
              <a:rPr lang="cs-CZ" b="1" dirty="0" smtClean="0"/>
              <a:t>podpis</a:t>
            </a:r>
            <a:r>
              <a:rPr lang="cs-CZ" b="1" dirty="0"/>
              <a:t> </a:t>
            </a:r>
          </a:p>
          <a:p>
            <a:pPr marL="342900" indent="-342900">
              <a:buFont typeface="Arial" panose="020B0604020202020204" pitchFamily="34" charset="0"/>
              <a:buChar char="•"/>
            </a:pPr>
            <a:endParaRPr lang="cs-CZ" b="0" dirty="0"/>
          </a:p>
        </p:txBody>
      </p:sp>
      <p:pic>
        <p:nvPicPr>
          <p:cNvPr id="6" name="Obrázek 5" descr="Obsah obrázku text&#10;&#10;Popis byl vytvořen automaticky">
            <a:extLst>
              <a:ext uri="{FF2B5EF4-FFF2-40B4-BE49-F238E27FC236}">
                <a16:creationId xmlns:a16="http://schemas.microsoft.com/office/drawing/2014/main" id="{4091FC8B-830B-4EFE-9564-211622B9C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918" y="1196839"/>
            <a:ext cx="3858163" cy="1314633"/>
          </a:xfrm>
          <a:prstGeom prst="rect">
            <a:avLst/>
          </a:prstGeom>
        </p:spPr>
      </p:pic>
      <p:pic>
        <p:nvPicPr>
          <p:cNvPr id="7" name="Picture 4" descr="\\flsrv\profiles\210290\Desktop\stažený soubor.png">
            <a:extLst>
              <a:ext uri="{FF2B5EF4-FFF2-40B4-BE49-F238E27FC236}">
                <a16:creationId xmlns:a16="http://schemas.microsoft.com/office/drawing/2014/main" id="{8BDC4B11-F6F9-4B1F-8D02-D1DC943C8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081" y="1463260"/>
            <a:ext cx="31527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7F3C46EB-F769-4A3C-BAA4-C8D1C8470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385" y="3718198"/>
            <a:ext cx="4215662" cy="2492739"/>
          </a:xfrm>
          <a:prstGeom prst="rect">
            <a:avLst/>
          </a:prstGeom>
        </p:spPr>
      </p:pic>
      <p:pic>
        <p:nvPicPr>
          <p:cNvPr id="10" name="Picture 5" descr="\\flsrv\profiles\210290\Desktop\Bez názvu.jpg">
            <a:extLst>
              <a:ext uri="{FF2B5EF4-FFF2-40B4-BE49-F238E27FC236}">
                <a16:creationId xmlns:a16="http://schemas.microsoft.com/office/drawing/2014/main" id="{B0F6EC89-6088-49DC-8A9B-2B6176ADF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0951" y="3202744"/>
            <a:ext cx="4848225" cy="762000"/>
          </a:xfrm>
          <a:prstGeom prst="rect">
            <a:avLst/>
          </a:prstGeom>
          <a:noFill/>
          <a:extLst>
            <a:ext uri="{909E8E84-426E-40DD-AFC4-6F175D3DCCD1}">
              <a14:hiddenFill xmlns:a14="http://schemas.microsoft.com/office/drawing/2010/main">
                <a:solidFill>
                  <a:srgbClr val="FFFFFF"/>
                </a:solidFill>
              </a14:hiddenFill>
            </a:ext>
          </a:extLst>
        </p:spPr>
      </p:pic>
      <p:sp>
        <p:nvSpPr>
          <p:cNvPr id="11" name="Zástupný symbol pro obsah 2">
            <a:extLst>
              <a:ext uri="{FF2B5EF4-FFF2-40B4-BE49-F238E27FC236}">
                <a16:creationId xmlns:a16="http://schemas.microsoft.com/office/drawing/2014/main" id="{535DB962-8301-4AA2-8266-975F1B57308F}"/>
              </a:ext>
            </a:extLst>
          </p:cNvPr>
          <p:cNvSpPr txBox="1">
            <a:spLocks/>
          </p:cNvSpPr>
          <p:nvPr/>
        </p:nvSpPr>
        <p:spPr>
          <a:xfrm>
            <a:off x="5600968" y="4688643"/>
            <a:ext cx="5246786" cy="1873884"/>
          </a:xfrm>
          <a:prstGeom prst="rect">
            <a:avLst/>
          </a:prstGeom>
        </p:spPr>
        <p:txBody>
          <a:bodyPr vert="horz" lIns="0" tIns="0" rIns="0" bIns="0" rtlCol="0">
            <a:normAutofit fontScale="62500" lnSpcReduction="20000"/>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b="1" kern="0" dirty="0"/>
              <a:t>Dle OZ </a:t>
            </a:r>
            <a:r>
              <a:rPr lang="cs-CZ" sz="2800" b="1" dirty="0"/>
              <a:t>navíc úvahy nad „</a:t>
            </a:r>
            <a:r>
              <a:rPr lang="en-GB" sz="2800" dirty="0"/>
              <a:t> </a:t>
            </a:r>
            <a:r>
              <a:rPr lang="en-GB" sz="2800" dirty="0" err="1"/>
              <a:t>prostředky</a:t>
            </a:r>
            <a:r>
              <a:rPr lang="en-GB" sz="2800" dirty="0"/>
              <a:t> </a:t>
            </a:r>
            <a:r>
              <a:rPr lang="en-GB" sz="2800" dirty="0" err="1"/>
              <a:t>umožňujícími</a:t>
            </a:r>
            <a:r>
              <a:rPr lang="en-GB" sz="2800" dirty="0"/>
              <a:t> </a:t>
            </a:r>
            <a:r>
              <a:rPr lang="en-GB" sz="2800" dirty="0" err="1"/>
              <a:t>zachycení</a:t>
            </a:r>
            <a:r>
              <a:rPr lang="en-GB" sz="2800" dirty="0"/>
              <a:t> </a:t>
            </a:r>
            <a:r>
              <a:rPr lang="en-GB" sz="2800" dirty="0" err="1"/>
              <a:t>jeho</a:t>
            </a:r>
            <a:r>
              <a:rPr lang="en-GB" sz="2800" dirty="0"/>
              <a:t> </a:t>
            </a:r>
            <a:r>
              <a:rPr lang="en-GB" sz="2800" dirty="0" err="1"/>
              <a:t>obsahu</a:t>
            </a:r>
            <a:r>
              <a:rPr lang="en-GB" sz="2800" dirty="0"/>
              <a:t> a </a:t>
            </a:r>
            <a:r>
              <a:rPr lang="en-GB" sz="2800" b="1" dirty="0" err="1"/>
              <a:t>určení</a:t>
            </a:r>
            <a:r>
              <a:rPr lang="en-GB" sz="2800" b="1" dirty="0"/>
              <a:t> </a:t>
            </a:r>
            <a:r>
              <a:rPr lang="en-GB" sz="2800" b="1" dirty="0" err="1"/>
              <a:t>jednající</a:t>
            </a:r>
            <a:r>
              <a:rPr lang="en-GB" sz="2800" b="1" dirty="0"/>
              <a:t> </a:t>
            </a:r>
            <a:r>
              <a:rPr lang="en-GB" sz="2800" b="1" dirty="0" err="1"/>
              <a:t>osoby</a:t>
            </a:r>
            <a:r>
              <a:rPr lang="cs-CZ" sz="2800" b="1" dirty="0"/>
              <a:t>“ – osoba může být určena i jinak než podpisem – úmysl zákonodárce? (IP adresa? </a:t>
            </a:r>
            <a:r>
              <a:rPr lang="cs-CZ" b="1" dirty="0" err="1"/>
              <a:t>h</a:t>
            </a:r>
            <a:r>
              <a:rPr lang="cs-CZ" sz="2800" b="1" dirty="0" err="1"/>
              <a:t>ash</a:t>
            </a:r>
            <a:r>
              <a:rPr lang="cs-CZ" sz="2800" b="1" dirty="0"/>
              <a:t> identifikátor? …)</a:t>
            </a:r>
          </a:p>
          <a:p>
            <a:endParaRPr lang="cs-CZ" kern="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12" name="Ovál 11"/>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88654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Zaručený elektronický podpis – čl. 26</a:t>
            </a:r>
          </a:p>
        </p:txBody>
      </p:sp>
      <p:sp>
        <p:nvSpPr>
          <p:cNvPr id="3" name="Zástupný symbol pro obsah 2"/>
          <p:cNvSpPr>
            <a:spLocks noGrp="1"/>
          </p:cNvSpPr>
          <p:nvPr>
            <p:ph idx="1"/>
          </p:nvPr>
        </p:nvSpPr>
        <p:spPr/>
        <p:txBody>
          <a:bodyPr>
            <a:normAutofit/>
          </a:bodyPr>
          <a:lstStyle/>
          <a:p>
            <a:pPr marL="342900" indent="-342900" algn="just">
              <a:buFont typeface="Arial" panose="020B0604020202020204" pitchFamily="34" charset="0"/>
              <a:buChar char="•"/>
            </a:pPr>
            <a:r>
              <a:rPr lang="cs-CZ" sz="2400" dirty="0"/>
              <a:t>Zaručený elektronický podpis musí splňovat tyto požadavky:</a:t>
            </a:r>
          </a:p>
          <a:p>
            <a:pPr marL="1119600" lvl="2" indent="-457200" algn="just">
              <a:lnSpc>
                <a:spcPct val="100000"/>
              </a:lnSpc>
              <a:buClr>
                <a:schemeClr val="tx2"/>
              </a:buClr>
              <a:buFont typeface="+mj-lt"/>
              <a:buAutoNum type="alphaLcParenR"/>
            </a:pPr>
            <a:r>
              <a:rPr lang="cs-CZ" sz="2200" dirty="0"/>
              <a:t>je jednoznačně spojen s podepisující osobou;</a:t>
            </a:r>
          </a:p>
          <a:p>
            <a:pPr marL="1119600" lvl="2" indent="-457200" algn="just">
              <a:lnSpc>
                <a:spcPct val="100000"/>
              </a:lnSpc>
              <a:buClr>
                <a:schemeClr val="tx2"/>
              </a:buClr>
              <a:buFont typeface="+mj-lt"/>
              <a:buAutoNum type="alphaLcParenR"/>
            </a:pPr>
            <a:r>
              <a:rPr lang="cs-CZ" sz="2200" dirty="0"/>
              <a:t>umožňuje identifikaci podepisující osoby;</a:t>
            </a:r>
          </a:p>
          <a:p>
            <a:pPr marL="1119600" lvl="2" indent="-457200" algn="just">
              <a:lnSpc>
                <a:spcPct val="100000"/>
              </a:lnSpc>
              <a:buClr>
                <a:schemeClr val="tx2"/>
              </a:buClr>
              <a:buFont typeface="+mj-lt"/>
              <a:buAutoNum type="alphaLcParenR"/>
            </a:pPr>
            <a:r>
              <a:rPr lang="cs-CZ" sz="2200" dirty="0"/>
              <a:t>je vytvořen pomocí dat pro vytváření elektronických podpisů, která podepisující osoba může s vysokou úrovní důvěry použít pod svou výhradní kontrolou; a</a:t>
            </a:r>
          </a:p>
          <a:p>
            <a:pPr marL="1119600" lvl="2" indent="-457200" algn="just">
              <a:lnSpc>
                <a:spcPct val="100000"/>
              </a:lnSpc>
              <a:buClr>
                <a:schemeClr val="tx2"/>
              </a:buClr>
              <a:buFont typeface="+mj-lt"/>
              <a:buAutoNum type="alphaLcParenR"/>
            </a:pPr>
            <a:r>
              <a:rPr lang="cs-CZ" sz="2200" dirty="0"/>
              <a:t>je k datům, která jsou tímto podpisem podepsána, připojen takovým způsobem, že je možné zjistit jakoukoliv následnou změnu dat.</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3540353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D1AFEE1-F433-4C09-B97F-E9EE5CA14573}"/>
              </a:ext>
            </a:extLst>
          </p:cNvPr>
          <p:cNvSpPr>
            <a:spLocks noGrp="1"/>
          </p:cNvSpPr>
          <p:nvPr>
            <p:ph type="title"/>
          </p:nvPr>
        </p:nvSpPr>
        <p:spPr/>
        <p:txBody>
          <a:bodyPr/>
          <a:lstStyle/>
          <a:p>
            <a:r>
              <a:rPr lang="cs-CZ" dirty="0"/>
              <a:t>Příklady druhů elektronického podpisu dle </a:t>
            </a:r>
            <a:r>
              <a:rPr lang="cs-CZ" dirty="0" err="1"/>
              <a:t>eIDAS</a:t>
            </a:r>
            <a:endParaRPr lang="cs-CZ" dirty="0"/>
          </a:p>
        </p:txBody>
      </p:sp>
      <p:sp>
        <p:nvSpPr>
          <p:cNvPr id="3" name="Zástupný symbol pro obsah 2">
            <a:extLst>
              <a:ext uri="{FF2B5EF4-FFF2-40B4-BE49-F238E27FC236}">
                <a16:creationId xmlns:a16="http://schemas.microsoft.com/office/drawing/2014/main" id="{6ED1A28C-8B21-4644-8D5C-46CECC915657}"/>
              </a:ext>
            </a:extLst>
          </p:cNvPr>
          <p:cNvSpPr>
            <a:spLocks noGrp="1"/>
          </p:cNvSpPr>
          <p:nvPr>
            <p:ph idx="1"/>
          </p:nvPr>
        </p:nvSpPr>
        <p:spPr/>
        <p:txBody>
          <a:bodyPr>
            <a:normAutofit/>
          </a:bodyPr>
          <a:lstStyle/>
          <a:p>
            <a:r>
              <a:rPr lang="cs-CZ" b="1" dirty="0"/>
              <a:t>zaručený elektronický podpis </a:t>
            </a:r>
          </a:p>
          <a:p>
            <a:pPr marL="342900" indent="-342900">
              <a:buFont typeface="Arial" panose="020B0604020202020204" pitchFamily="34" charset="0"/>
              <a:buChar char="•"/>
            </a:pPr>
            <a:endParaRPr lang="cs-CZ" b="0" dirty="0"/>
          </a:p>
        </p:txBody>
      </p:sp>
      <p:pic>
        <p:nvPicPr>
          <p:cNvPr id="4" name="Obrázek 3" descr="Obsah obrázku text&#10;&#10;Popis byl vytvořen automaticky">
            <a:extLst>
              <a:ext uri="{FF2B5EF4-FFF2-40B4-BE49-F238E27FC236}">
                <a16:creationId xmlns:a16="http://schemas.microsoft.com/office/drawing/2014/main" id="{9C47D593-194B-4DD4-9F67-C2BD40CBE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876" y="1201633"/>
            <a:ext cx="7037098" cy="5264675"/>
          </a:xfrm>
          <a:prstGeom prst="rect">
            <a:avLst/>
          </a:prstGeom>
        </p:spPr>
      </p:pic>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985068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D1AFEE1-F433-4C09-B97F-E9EE5CA14573}"/>
              </a:ext>
            </a:extLst>
          </p:cNvPr>
          <p:cNvSpPr>
            <a:spLocks noGrp="1"/>
          </p:cNvSpPr>
          <p:nvPr>
            <p:ph type="title"/>
          </p:nvPr>
        </p:nvSpPr>
        <p:spPr/>
        <p:txBody>
          <a:bodyPr/>
          <a:lstStyle/>
          <a:p>
            <a:r>
              <a:rPr lang="cs-CZ" dirty="0"/>
              <a:t>Příklady druhů elektronického podpisu dle </a:t>
            </a:r>
            <a:r>
              <a:rPr lang="cs-CZ" dirty="0" err="1"/>
              <a:t>eIDAS</a:t>
            </a:r>
            <a:endParaRPr lang="cs-CZ" dirty="0"/>
          </a:p>
        </p:txBody>
      </p:sp>
      <p:sp>
        <p:nvSpPr>
          <p:cNvPr id="3" name="Zástupný symbol pro obsah 2">
            <a:extLst>
              <a:ext uri="{FF2B5EF4-FFF2-40B4-BE49-F238E27FC236}">
                <a16:creationId xmlns:a16="http://schemas.microsoft.com/office/drawing/2014/main" id="{6ED1A28C-8B21-4644-8D5C-46CECC915657}"/>
              </a:ext>
            </a:extLst>
          </p:cNvPr>
          <p:cNvSpPr>
            <a:spLocks noGrp="1"/>
          </p:cNvSpPr>
          <p:nvPr>
            <p:ph idx="1"/>
          </p:nvPr>
        </p:nvSpPr>
        <p:spPr/>
        <p:txBody>
          <a:bodyPr>
            <a:normAutofit/>
          </a:bodyPr>
          <a:lstStyle/>
          <a:p>
            <a:r>
              <a:rPr lang="cs-CZ" b="1" dirty="0"/>
              <a:t>kvalifikovaný elektronický podpis</a:t>
            </a:r>
          </a:p>
          <a:p>
            <a:pPr marL="342900" indent="-342900">
              <a:buFont typeface="Arial" panose="020B0604020202020204" pitchFamily="34" charset="0"/>
              <a:buChar char="•"/>
            </a:pPr>
            <a:endParaRPr lang="cs-CZ" b="0" dirty="0"/>
          </a:p>
          <a:p>
            <a:r>
              <a:rPr lang="cs-CZ" b="1" dirty="0"/>
              <a:t>… nasdílím příklad</a:t>
            </a:r>
          </a:p>
          <a:p>
            <a:pPr marL="342900" indent="-342900">
              <a:buFont typeface="Arial" panose="020B0604020202020204" pitchFamily="34" charset="0"/>
              <a:buChar char="•"/>
            </a:pPr>
            <a:endParaRPr lang="cs-CZ" b="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881323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Kvalifikovaný elektronický podpis</a:t>
            </a:r>
            <a:endParaRPr lang="cs-CZ"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cs-CZ" sz="2400" dirty="0"/>
              <a:t>Kvalifikovaný (</a:t>
            </a:r>
            <a:r>
              <a:rPr lang="cs-CZ" sz="2400" dirty="0" err="1"/>
              <a:t>eIDAS</a:t>
            </a:r>
            <a:r>
              <a:rPr lang="cs-CZ" sz="2400" dirty="0"/>
              <a:t>) = uznávaný (starý zákon o el. podpisu)</a:t>
            </a:r>
          </a:p>
          <a:p>
            <a:pPr marL="342900" indent="-342900">
              <a:buFont typeface="Arial" panose="020B0604020202020204" pitchFamily="34" charset="0"/>
              <a:buChar char="•"/>
            </a:pPr>
            <a:r>
              <a:rPr lang="cs-CZ" sz="2400" dirty="0"/>
              <a:t>Čl. 28 a násl. nařízení </a:t>
            </a:r>
            <a:r>
              <a:rPr lang="cs-CZ" sz="2400" dirty="0" err="1"/>
              <a:t>eIDAS</a:t>
            </a:r>
            <a:endParaRPr lang="cs-CZ" sz="2400" dirty="0"/>
          </a:p>
          <a:p>
            <a:pPr marL="800100" lvl="1" indent="-342900"/>
            <a:r>
              <a:rPr lang="cs-CZ" sz="2400" dirty="0"/>
              <a:t>Kvalifikované certifikáty</a:t>
            </a:r>
          </a:p>
          <a:p>
            <a:pPr marL="800100" lvl="1" indent="-342900"/>
            <a:r>
              <a:rPr lang="cs-CZ" sz="2400" dirty="0"/>
              <a:t>Požadavky kladené na certifikáty</a:t>
            </a:r>
          </a:p>
          <a:p>
            <a:pPr marL="800100" lvl="1" indent="-342900"/>
            <a:r>
              <a:rPr lang="cs-CZ" sz="2400" dirty="0"/>
              <a:t>Certifikace a postupy	</a:t>
            </a:r>
          </a:p>
          <a:p>
            <a:pPr marL="800100" lvl="1" indent="-342900"/>
            <a:r>
              <a:rPr lang="cs-CZ" sz="2400" dirty="0"/>
              <a:t>Zveřejnění seznamu certifikačních prostředků</a:t>
            </a:r>
          </a:p>
          <a:p>
            <a:pPr marL="800100" lvl="1" indent="-342900"/>
            <a:r>
              <a:rPr lang="cs-CZ" sz="2400" dirty="0"/>
              <a:t>Požadavky na ověřování certifikátu</a:t>
            </a:r>
          </a:p>
          <a:p>
            <a:pPr marL="800100" lvl="1" indent="-342900"/>
            <a:r>
              <a:rPr lang="cs-CZ" sz="2400" dirty="0"/>
              <a:t>kvalifikovaná služba ověřování platnosti kvalifikovaných elektronických podpisů</a:t>
            </a:r>
          </a:p>
          <a:p>
            <a:pPr marL="800100" lvl="1" indent="-342900"/>
            <a:r>
              <a:rPr lang="cs-CZ" sz="2400" dirty="0"/>
              <a:t>kvalifikovaná služba uchovávání kvalifikovaných elektronických podpisů</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690709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Kvalifikovaný elektronický podpis (dle čl. 3 eIDAS)</a:t>
            </a:r>
            <a:endParaRPr lang="cs-CZ" dirty="0"/>
          </a:p>
        </p:txBody>
      </p:sp>
      <p:sp>
        <p:nvSpPr>
          <p:cNvPr id="3" name="Content Placeholder 2"/>
          <p:cNvSpPr>
            <a:spLocks noGrp="1"/>
          </p:cNvSpPr>
          <p:nvPr>
            <p:ph idx="1"/>
          </p:nvPr>
        </p:nvSpPr>
        <p:spPr>
          <a:xfrm>
            <a:off x="1149846" y="2214002"/>
            <a:ext cx="10753200" cy="4139998"/>
          </a:xfrm>
        </p:spPr>
        <p:txBody>
          <a:bodyPr>
            <a:normAutofit fontScale="92500" lnSpcReduction="20000"/>
          </a:bodyPr>
          <a:lstStyle/>
          <a:p>
            <a:pPr marL="342900" indent="-342900">
              <a:buFont typeface="Arial" panose="020B0604020202020204" pitchFamily="34" charset="0"/>
              <a:buChar char="•"/>
            </a:pPr>
            <a:r>
              <a:rPr lang="cs-CZ" sz="2400" dirty="0"/>
              <a:t>„</a:t>
            </a:r>
            <a:r>
              <a:rPr lang="cs-CZ" sz="2400" b="1" dirty="0"/>
              <a:t>kvalifikovaným elektronickým podpisem</a:t>
            </a:r>
            <a:r>
              <a:rPr lang="cs-CZ" sz="2400" dirty="0"/>
              <a:t>“ zaručený elektronický podpis, který je vytvořen kvalifikovaným prostředkem pro vytváření elektronických podpisů a který je založen na kvalifikovaném certifikátu pro elektronické podpisy;</a:t>
            </a:r>
          </a:p>
          <a:p>
            <a:pPr marL="342900" indent="-342900">
              <a:buFont typeface="Arial" panose="020B0604020202020204" pitchFamily="34" charset="0"/>
              <a:buChar char="•"/>
            </a:pPr>
            <a:r>
              <a:rPr lang="cs-CZ" sz="2400" dirty="0"/>
              <a:t>„</a:t>
            </a:r>
            <a:r>
              <a:rPr lang="cs-CZ" sz="2400" b="1" dirty="0"/>
              <a:t>kvalifikovaným certifikátem pro elektronický podpis</a:t>
            </a:r>
            <a:r>
              <a:rPr lang="cs-CZ" sz="2400" dirty="0"/>
              <a:t>“ certifikát pro elektronický podpis, který je vydán kvalifikovaným poskytovatelem služeb vytvářejících důvěru a splňuje požadavky stanovené v </a:t>
            </a:r>
            <a:r>
              <a:rPr lang="cs-CZ" sz="2400" b="1" dirty="0"/>
              <a:t>příloze I</a:t>
            </a:r>
          </a:p>
          <a:p>
            <a:pPr marL="342900" indent="-342900">
              <a:buFont typeface="Arial" panose="020B0604020202020204" pitchFamily="34" charset="0"/>
              <a:buChar char="•"/>
            </a:pPr>
            <a:r>
              <a:rPr lang="cs-CZ" sz="2400" dirty="0"/>
              <a:t>„</a:t>
            </a:r>
            <a:r>
              <a:rPr lang="cs-CZ" sz="2400" b="1" dirty="0"/>
              <a:t>kvalifikovaným prostředkem pro vytváření elektronických podpisů</a:t>
            </a:r>
            <a:r>
              <a:rPr lang="cs-CZ" sz="2400" dirty="0"/>
              <a:t>“ prostředek pro vytváření elektronických podpisů, který splňuje požadavky stanovené v </a:t>
            </a:r>
            <a:r>
              <a:rPr lang="cs-CZ" sz="2400" b="1" dirty="0"/>
              <a:t>příloze II</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2523158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Kvalifikovaný elektronický podpis – Příloha I</a:t>
            </a:r>
            <a:endParaRPr lang="cs-CZ" dirty="0"/>
          </a:p>
        </p:txBody>
      </p:sp>
      <p:sp>
        <p:nvSpPr>
          <p:cNvPr id="3" name="Content Placeholder 2"/>
          <p:cNvSpPr>
            <a:spLocks noGrp="1"/>
          </p:cNvSpPr>
          <p:nvPr>
            <p:ph idx="1"/>
          </p:nvPr>
        </p:nvSpPr>
        <p:spPr>
          <a:xfrm>
            <a:off x="1610954" y="1731079"/>
            <a:ext cx="10753200" cy="4139998"/>
          </a:xfrm>
        </p:spPr>
        <p:txBody>
          <a:bodyPr>
            <a:normAutofit fontScale="55000" lnSpcReduction="20000"/>
          </a:bodyPr>
          <a:lstStyle/>
          <a:p>
            <a:pPr marL="0" indent="0">
              <a:buNone/>
            </a:pPr>
            <a:r>
              <a:rPr lang="cs-CZ" sz="2400" b="1" dirty="0"/>
              <a:t>Kvalifikované certifikáty pro elektronické podpisy obsahují</a:t>
            </a:r>
            <a:r>
              <a:rPr lang="cs-CZ" sz="2400" dirty="0"/>
              <a:t>: </a:t>
            </a:r>
          </a:p>
          <a:p>
            <a:pPr marL="457200" indent="-457200">
              <a:buFont typeface="+mj-lt"/>
              <a:buAutoNum type="alphaLcParenR"/>
            </a:pPr>
            <a:r>
              <a:rPr lang="cs-CZ" sz="2400" b="1" dirty="0"/>
              <a:t>označení</a:t>
            </a:r>
            <a:r>
              <a:rPr lang="cs-CZ" sz="2400" dirty="0"/>
              <a:t>, …, že se certifikát vydává jako kvalifikovaný certifikát pro elektronický podpis; </a:t>
            </a:r>
          </a:p>
          <a:p>
            <a:pPr marL="457200" indent="-457200">
              <a:buFont typeface="+mj-lt"/>
              <a:buAutoNum type="alphaLcParenR"/>
            </a:pPr>
            <a:r>
              <a:rPr lang="cs-CZ" sz="2400" b="1" dirty="0"/>
              <a:t>soubor dat jednoznačně identifikujících kvalifikovaného poskytovatele služeb </a:t>
            </a:r>
            <a:r>
              <a:rPr lang="cs-CZ" sz="2400" dirty="0"/>
              <a:t>vytvářejících důvěru…;</a:t>
            </a:r>
          </a:p>
          <a:p>
            <a:pPr marL="457200" indent="-457200">
              <a:buFont typeface="+mj-lt"/>
              <a:buAutoNum type="alphaLcParenR"/>
            </a:pPr>
            <a:r>
              <a:rPr lang="cs-CZ" sz="2400" dirty="0"/>
              <a:t>alespoň </a:t>
            </a:r>
            <a:r>
              <a:rPr lang="cs-CZ" sz="2400" b="1" dirty="0"/>
              <a:t>jméno podepisující osoby nebo pseudonym</a:t>
            </a:r>
            <a:r>
              <a:rPr lang="cs-CZ" sz="2400" dirty="0"/>
              <a:t>. Je-li použit pseudonym, musí být tato skutečnost jasně vyznačena; </a:t>
            </a:r>
          </a:p>
          <a:p>
            <a:pPr marL="457200" indent="-457200">
              <a:buFont typeface="+mj-lt"/>
              <a:buAutoNum type="alphaLcParenR"/>
            </a:pPr>
            <a:r>
              <a:rPr lang="cs-CZ" sz="2400" b="1" dirty="0"/>
              <a:t>data pro ověřování platnosti elektronických podpisů</a:t>
            </a:r>
            <a:r>
              <a:rPr lang="cs-CZ" sz="2400" dirty="0"/>
              <a:t>…;</a:t>
            </a:r>
          </a:p>
          <a:p>
            <a:pPr marL="457200" indent="-457200">
              <a:buFont typeface="+mj-lt"/>
              <a:buAutoNum type="alphaLcParenR"/>
            </a:pPr>
            <a:r>
              <a:rPr lang="cs-CZ" sz="2400" b="1" dirty="0"/>
              <a:t>označení začátku a konce doby platnosti </a:t>
            </a:r>
            <a:r>
              <a:rPr lang="cs-CZ" sz="2400" dirty="0"/>
              <a:t>certifikátu; </a:t>
            </a:r>
          </a:p>
          <a:p>
            <a:pPr marL="457200" indent="-457200">
              <a:buFont typeface="+mj-lt"/>
              <a:buAutoNum type="alphaLcParenR"/>
            </a:pPr>
            <a:r>
              <a:rPr lang="cs-CZ" sz="2400" b="1" dirty="0"/>
              <a:t>identifikační číslo </a:t>
            </a:r>
            <a:r>
              <a:rPr lang="cs-CZ" sz="2400" dirty="0"/>
              <a:t>certifikátu;</a:t>
            </a:r>
          </a:p>
          <a:p>
            <a:pPr marL="457200" indent="-457200">
              <a:buFont typeface="+mj-lt"/>
              <a:buAutoNum type="alphaLcParenR"/>
            </a:pPr>
            <a:r>
              <a:rPr lang="cs-CZ" sz="2400" dirty="0"/>
              <a:t>zaručený elektronický podpis nebo zaručenou elektronickou pečeť kvalifikovaného poskytovatele služeb vytvářejících důvěru, který certifikát vydává; </a:t>
            </a:r>
          </a:p>
          <a:p>
            <a:pPr marL="457200" indent="-457200">
              <a:buFont typeface="+mj-lt"/>
              <a:buAutoNum type="alphaLcParenR"/>
            </a:pPr>
            <a:r>
              <a:rPr lang="cs-CZ" sz="2400" dirty="0"/>
              <a:t>údaj o místu, kde je bezplatně k dispozici certifikát, na němž je založen zaručený elektronický podpis nebo zaručená elektronická pečeť podle písmene g)</a:t>
            </a:r>
          </a:p>
          <a:p>
            <a:pPr marL="457200" indent="-457200">
              <a:buFont typeface="+mj-lt"/>
              <a:buAutoNum type="alphaLcParenR"/>
            </a:pPr>
            <a:r>
              <a:rPr lang="cs-CZ" sz="2400" b="1" dirty="0"/>
              <a:t>údaj o umístění služeb, které lze využít k zjištění platnosti kvalifikovaného certifikátu</a:t>
            </a:r>
            <a:r>
              <a:rPr lang="cs-CZ" sz="2400" dirty="0"/>
              <a:t>; </a:t>
            </a:r>
          </a:p>
          <a:p>
            <a:pPr marL="457200" indent="-457200">
              <a:buFont typeface="+mj-lt"/>
              <a:buAutoNum type="alphaLcParenR"/>
            </a:pPr>
            <a:r>
              <a:rPr lang="cs-CZ" sz="2400" dirty="0"/>
              <a:t>…</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922772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Kvalifikovaný elektronický podpis – Příloha II</a:t>
            </a:r>
            <a:endParaRPr lang="cs-CZ" dirty="0"/>
          </a:p>
        </p:txBody>
      </p:sp>
      <p:sp>
        <p:nvSpPr>
          <p:cNvPr id="3" name="Content Placeholder 2"/>
          <p:cNvSpPr>
            <a:spLocks noGrp="1"/>
          </p:cNvSpPr>
          <p:nvPr>
            <p:ph idx="1"/>
          </p:nvPr>
        </p:nvSpPr>
        <p:spPr>
          <a:xfrm>
            <a:off x="1556247" y="1629480"/>
            <a:ext cx="9408738" cy="4139998"/>
          </a:xfrm>
        </p:spPr>
        <p:txBody>
          <a:bodyPr>
            <a:normAutofit fontScale="55000" lnSpcReduction="20000"/>
          </a:bodyPr>
          <a:lstStyle/>
          <a:p>
            <a:pPr marL="0" indent="0" algn="just">
              <a:buNone/>
            </a:pPr>
            <a:r>
              <a:rPr lang="cs-CZ" sz="2400" dirty="0"/>
              <a:t>1. Kvalifikované prostředky pro vytváření elektronických podpisů vhodnými technickými prostředky a postupy přinejmenším zajistí, aby: </a:t>
            </a:r>
          </a:p>
          <a:p>
            <a:pPr marL="457200" indent="-457200" algn="just">
              <a:buAutoNum type="alphaLcParenR"/>
            </a:pPr>
            <a:r>
              <a:rPr lang="cs-CZ" sz="2400" b="1" dirty="0"/>
              <a:t>byla přiměřeně zajištěna důvěrnost dat pro vytváření elektronických podpisů</a:t>
            </a:r>
            <a:r>
              <a:rPr lang="cs-CZ" sz="2400" dirty="0"/>
              <a:t>, která byla použita při vytváření elektronického podpisu; </a:t>
            </a:r>
          </a:p>
          <a:p>
            <a:pPr marL="457200" indent="-457200" algn="just">
              <a:buAutoNum type="alphaLcParenR"/>
            </a:pPr>
            <a:r>
              <a:rPr lang="cs-CZ" sz="2400" dirty="0"/>
              <a:t>data pro vytváření elektronických podpisů použitá při vytváření elektronického podpisu se mohla </a:t>
            </a:r>
            <a:r>
              <a:rPr lang="cs-CZ" sz="2400" b="1" dirty="0"/>
              <a:t>prakticky vyskytnout pouze jednou</a:t>
            </a:r>
            <a:r>
              <a:rPr lang="cs-CZ" sz="2400" dirty="0"/>
              <a:t>; </a:t>
            </a:r>
          </a:p>
          <a:p>
            <a:pPr marL="457200" indent="-457200" algn="just">
              <a:buAutoNum type="alphaLcParenR"/>
            </a:pPr>
            <a:r>
              <a:rPr lang="cs-CZ" sz="2400" dirty="0"/>
              <a:t>bylo přiměřeně zajištěno, že data pro vytváření elektronických podpisů použitá při vytváření elektronického podpisu </a:t>
            </a:r>
            <a:r>
              <a:rPr lang="cs-CZ" sz="2400" b="1" dirty="0"/>
              <a:t>nelze odvodit a že elektronický podpis je v současnosti dostupnými technickými prostředky spolehlivě chráněn proti padělání</a:t>
            </a:r>
            <a:r>
              <a:rPr lang="cs-CZ" sz="2400" dirty="0"/>
              <a:t>; </a:t>
            </a:r>
          </a:p>
          <a:p>
            <a:pPr marL="457200" indent="-457200" algn="just">
              <a:buAutoNum type="alphaLcParenR"/>
            </a:pPr>
            <a:r>
              <a:rPr lang="cs-CZ" sz="2400" dirty="0"/>
              <a:t>oprávněná podepisující osoba měla možnost data pro vytváření elektronických podpisů použitá při vytváření elektronického podpisu </a:t>
            </a:r>
            <a:r>
              <a:rPr lang="cs-CZ" sz="2400" b="1" dirty="0"/>
              <a:t>spolehlivě chránit před jejich zneužitím třetí osobou</a:t>
            </a:r>
            <a:r>
              <a:rPr lang="cs-CZ" sz="2400" dirty="0"/>
              <a:t>. </a:t>
            </a:r>
          </a:p>
          <a:p>
            <a:pPr marL="0" indent="0" algn="just">
              <a:buNone/>
            </a:pPr>
            <a:r>
              <a:rPr lang="cs-CZ" sz="2400" dirty="0"/>
              <a:t>2. Kvalifikované prostředky pro vytváření elektronických podpisů </a:t>
            </a:r>
            <a:r>
              <a:rPr lang="cs-CZ" sz="2400" b="1" dirty="0"/>
              <a:t>nesmějí měnit podepisovaná data </a:t>
            </a:r>
            <a:r>
              <a:rPr lang="cs-CZ" sz="2400" dirty="0"/>
              <a:t>ani bránit tomu, aby byla tato data předložena podepisující osobě před vlastním podepsáním. </a:t>
            </a:r>
          </a:p>
          <a:p>
            <a:pPr marL="0" indent="0" algn="just">
              <a:buNone/>
            </a:pPr>
            <a:r>
              <a:rPr lang="cs-CZ" sz="2400" dirty="0"/>
              <a:t>3. Data pro vytváření elektronických podpisů </a:t>
            </a:r>
            <a:r>
              <a:rPr lang="cs-CZ" sz="2400" b="1" dirty="0"/>
              <a:t>může jménem podepisující osoby vytvářet nebo spravovat pouze kvalifikovaný poskytovatel služeb vytvářejících důvěru</a:t>
            </a:r>
            <a:r>
              <a:rPr lang="cs-CZ" sz="2400" dirty="0"/>
              <a:t>.</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69008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a:t>
            </a:r>
            <a:endParaRPr lang="cs-CZ" dirty="0"/>
          </a:p>
        </p:txBody>
      </p:sp>
      <p:sp>
        <p:nvSpPr>
          <p:cNvPr id="12291" name="Rectangle 3"/>
          <p:cNvSpPr>
            <a:spLocks noGrp="1" noRot="1" noChangeArrowheads="1"/>
          </p:cNvSpPr>
          <p:nvPr>
            <p:ph idx="1"/>
          </p:nvPr>
        </p:nvSpPr>
        <p:spPr/>
        <p:txBody>
          <a:bodyPr>
            <a:normAutofit fontScale="70000" lnSpcReduction="20000"/>
          </a:bodyPr>
          <a:lstStyle/>
          <a:p>
            <a:pPr marL="342900" indent="-342900">
              <a:buFont typeface="Arial" panose="020B0604020202020204" pitchFamily="34" charset="0"/>
              <a:buChar char="•"/>
            </a:pPr>
            <a:r>
              <a:rPr lang="cs-CZ" b="0" dirty="0"/>
              <a:t>§ 2 zákona č. 499/2004 Sb., o archivnictví a spisové službě a o změně některých zákonů</a:t>
            </a:r>
          </a:p>
          <a:p>
            <a:pPr marL="800100" lvl="1" indent="-342900"/>
            <a:r>
              <a:rPr lang="cs-CZ" b="0" dirty="0"/>
              <a:t>dokumentem </a:t>
            </a:r>
            <a:r>
              <a:rPr lang="cs-CZ" b="1" dirty="0"/>
              <a:t>každá písemná, obrazová, zvuková nebo jiná zaznamenaná informace</a:t>
            </a:r>
            <a:r>
              <a:rPr lang="cs-CZ" b="0" dirty="0"/>
              <a:t>, ať již v podobě analogové či digitální, která byla vytvořena původcem nebo byla původci doručena</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Čl. 3 bod 35 nařízení </a:t>
            </a:r>
            <a:r>
              <a:rPr lang="cs-CZ" dirty="0" err="1"/>
              <a:t>eIDAS</a:t>
            </a:r>
            <a:r>
              <a:rPr lang="cs-CZ" dirty="0"/>
              <a:t>: </a:t>
            </a:r>
            <a:r>
              <a:rPr lang="cs-CZ" b="0" i="1" dirty="0"/>
              <a:t>„elektronickým dokumentem“ je jakýkoli obsah uchovávaný v elektronické podobě, zejména jako text nebo zvuková, vizuální nebo audiovizuální nahrávka </a:t>
            </a:r>
            <a:r>
              <a:rPr lang="cs-CZ" b="0" dirty="0"/>
              <a:t>(</a:t>
            </a:r>
            <a:r>
              <a:rPr lang="cs-CZ" sz="1300" dirty="0"/>
              <a:t>Nařízení Evropského parlamentu a Rady (EU) č. 910/2014 ze dne 23. července 2014 o elektronické identifikaci a službách vytvářejících důvěru pro elektronické transakce na vnitřním trhu a o zrušení směrnice 1999/93/ES</a:t>
            </a:r>
            <a:r>
              <a:rPr lang="cs-CZ" b="0" dirty="0"/>
              <a:t>)</a:t>
            </a:r>
            <a:endParaRPr lang="cs-CZ" dirty="0"/>
          </a:p>
          <a:p>
            <a:pPr marL="342900" indent="-342900">
              <a:buFont typeface="Arial" panose="020B0604020202020204" pitchFamily="34" charset="0"/>
              <a:buChar char="•"/>
            </a:pPr>
            <a:r>
              <a:rPr lang="cs-CZ" dirty="0"/>
              <a:t>Není tedy kladen požadavek na formu – jakékoli „trvalé“ zaznamenání informace</a:t>
            </a:r>
          </a:p>
          <a:p>
            <a:pPr marL="342900" indent="-342900">
              <a:buFont typeface="Arial" panose="020B0604020202020204" pitchFamily="34" charset="0"/>
              <a:buChar char="•"/>
            </a:pPr>
            <a:r>
              <a:rPr lang="cs-CZ" dirty="0" err="1"/>
              <a:t>eIDAS</a:t>
            </a:r>
            <a:r>
              <a:rPr lang="cs-CZ" dirty="0"/>
              <a:t> ale neakcentuje informaci jako relevantní prvek</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2644406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Kvalifikovaný elektronický podpis – Příloha II</a:t>
            </a:r>
            <a:endParaRPr lang="cs-CZ" dirty="0"/>
          </a:p>
        </p:txBody>
      </p:sp>
      <p:sp>
        <p:nvSpPr>
          <p:cNvPr id="3" name="Content Placeholder 2"/>
          <p:cNvSpPr>
            <a:spLocks noGrp="1"/>
          </p:cNvSpPr>
          <p:nvPr>
            <p:ph idx="1"/>
          </p:nvPr>
        </p:nvSpPr>
        <p:spPr/>
        <p:txBody>
          <a:bodyPr>
            <a:normAutofit/>
          </a:bodyPr>
          <a:lstStyle/>
          <a:p>
            <a:pPr marL="0" indent="0">
              <a:buNone/>
            </a:pPr>
            <a:r>
              <a:rPr lang="cs-CZ" sz="2400" b="1" dirty="0"/>
              <a:t>Seznam vydávaných kvalifikovaných prostředků pro vytváření elektronických podpisů v České republice: </a:t>
            </a:r>
            <a:r>
              <a:rPr lang="cs-CZ" sz="2400" b="1" dirty="0">
                <a:hlinkClick r:id="rId2"/>
              </a:rPr>
              <a:t>https://www.mvcr.cz/clanek/seznam-vydavanych-kvalifikovanych-prostredku-pro-vytvareni-elektronickych-podpisu-v-ceske-republice.aspx</a:t>
            </a:r>
            <a:r>
              <a:rPr lang="cs-CZ" sz="2400" b="1" dirty="0"/>
              <a:t> </a:t>
            </a:r>
          </a:p>
        </p:txBody>
      </p:sp>
      <p:pic>
        <p:nvPicPr>
          <p:cNvPr id="5" name="Obrázek 4">
            <a:extLst>
              <a:ext uri="{FF2B5EF4-FFF2-40B4-BE49-F238E27FC236}">
                <a16:creationId xmlns:a16="http://schemas.microsoft.com/office/drawing/2014/main" id="{370DF290-C63F-CF4F-FF5B-CEAF97BEC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309" y="1567543"/>
            <a:ext cx="3065797" cy="4695510"/>
          </a:xfrm>
          <a:prstGeom prst="rect">
            <a:avLst/>
          </a:prstGeom>
        </p:spPr>
      </p:pic>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6" name="Ovál 5"/>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1733075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a:t>Kvalifikovaný elektronický podpis</a:t>
            </a:r>
            <a:endParaRPr lang="cs-CZ" dirty="0"/>
          </a:p>
        </p:txBody>
      </p:sp>
      <p:sp>
        <p:nvSpPr>
          <p:cNvPr id="3" name="Content Placeholder 2"/>
          <p:cNvSpPr>
            <a:spLocks noGrp="1"/>
          </p:cNvSpPr>
          <p:nvPr>
            <p:ph idx="1"/>
          </p:nvPr>
        </p:nvSpPr>
        <p:spPr/>
        <p:txBody>
          <a:bodyPr>
            <a:normAutofit fontScale="70000" lnSpcReduction="20000"/>
          </a:bodyPr>
          <a:lstStyle/>
          <a:p>
            <a:pPr marL="0" indent="0" algn="just">
              <a:buNone/>
            </a:pPr>
            <a:r>
              <a:rPr lang="cs-CZ" sz="2400" b="1" dirty="0" err="1">
                <a:latin typeface="+mj-lt"/>
              </a:rPr>
              <a:t>Remote</a:t>
            </a:r>
            <a:r>
              <a:rPr lang="cs-CZ" sz="2400" b="1" dirty="0">
                <a:latin typeface="+mj-lt"/>
              </a:rPr>
              <a:t> sign? – serverová řešení, mobilní řešení</a:t>
            </a:r>
          </a:p>
          <a:p>
            <a:pPr marL="0" indent="0" algn="just">
              <a:buNone/>
            </a:pPr>
            <a:endParaRPr lang="cs-CZ" sz="2400" b="1" dirty="0">
              <a:latin typeface="+mj-lt"/>
            </a:endParaRPr>
          </a:p>
          <a:p>
            <a:pPr marL="0" indent="0" algn="just">
              <a:buNone/>
            </a:pPr>
            <a:r>
              <a:rPr lang="cs-CZ" sz="2400" b="1" dirty="0" err="1">
                <a:latin typeface="+mj-lt"/>
              </a:rPr>
              <a:t>eIDAS</a:t>
            </a:r>
            <a:r>
              <a:rPr lang="cs-CZ" sz="2400" b="1" dirty="0">
                <a:latin typeface="+mj-lt"/>
              </a:rPr>
              <a:t>:</a:t>
            </a:r>
          </a:p>
          <a:p>
            <a:pPr marL="0" indent="0" algn="just">
              <a:buNone/>
            </a:pPr>
            <a:r>
              <a:rPr lang="cs-CZ" sz="2400" b="1" dirty="0">
                <a:latin typeface="+mj-lt"/>
              </a:rPr>
              <a:t> </a:t>
            </a:r>
          </a:p>
          <a:p>
            <a:pPr marL="72000" indent="0" algn="just">
              <a:buNone/>
            </a:pPr>
            <a:r>
              <a:rPr lang="cs-CZ" sz="1600" b="1" i="1" dirty="0">
                <a:effectLst/>
                <a:latin typeface="+mj-lt"/>
              </a:rPr>
              <a:t>Bod odůvodnění 51) </a:t>
            </a:r>
            <a:r>
              <a:rPr lang="cs-CZ" sz="1600" b="0" i="1" dirty="0">
                <a:effectLst/>
                <a:latin typeface="+mj-lt"/>
              </a:rPr>
              <a:t>Podepisující osoba by měla mít možnost svěřit kvalifikované prostředky pro vytváření elektronických podpisů do péče třetí straně, pokud jsou zavedeny odpovídající mechanismy a postupy, které zajišťují, že podepisující osoba má výhradní kontrolu nad používáním svých dat pro vytváření elektronických podpisů, a použitím tohoto prostředku jsou splněny požadavky na kvalifikovaný elektronický podpis.</a:t>
            </a:r>
          </a:p>
          <a:p>
            <a:pPr marL="72000" indent="0" algn="just">
              <a:buNone/>
            </a:pPr>
            <a:endParaRPr lang="cs-CZ" sz="1600" b="0" i="0" dirty="0">
              <a:effectLst/>
              <a:latin typeface="+mj-lt"/>
            </a:endParaRPr>
          </a:p>
          <a:p>
            <a:pPr marL="72000" indent="0" algn="just">
              <a:buNone/>
            </a:pPr>
            <a:r>
              <a:rPr lang="cs-CZ" sz="1600" b="1" i="1" dirty="0">
                <a:effectLst/>
                <a:latin typeface="+mj-lt"/>
              </a:rPr>
              <a:t>Bod odůvodnění 52) </a:t>
            </a:r>
            <a:r>
              <a:rPr lang="cs-CZ" sz="1600" b="0" i="1" dirty="0">
                <a:effectLst/>
                <a:latin typeface="+mj-lt"/>
              </a:rPr>
              <a:t>Vytváření elektronického podpisu na dálku, jehož prostředí spravuje poskytovatel služeb vytvářejících důvěru jménem podepisující osoby, přináší mnohé ekonomické výhody, a bude tedy pravděpodobně stále častější. Aby však bylo zajištěno, že tyto elektronické podpisy budou z právního hlediska uznávány stejně jako elektronické podpisy, které jsou vytvářeny v prostředí spravovaném výlučně uživatelem, měli by poskytovatelé nabízející služby elektronického podpisu na dálku uplatňovat zvláštní postupy pro zajištění bezpečnosti v oblasti řízení a správy a používat důvěryhodné systémy a produkty zahrnující zabezpečené kanály pro elektronickou komunikaci, a zajistit tak spolehlivost prostředí, v němž jsou elektronické podpisy vytvářeny, a zaručit, že je toto prostředí používáno pod výlučnou kontrolou podepisující osoby. V případě kvalifikovaného elektronického podpisu vytvořeného pomocí prostředku pro vytváření elektronických podpisů na dálku by se měly použít požadavky stanovené v tomto nařízení, které jsou použitelné na kvalifikované poskytovatele služeb vytvářejících důvěru.</a:t>
            </a:r>
            <a:endParaRPr lang="cs-CZ" sz="1600" b="0" i="0" dirty="0">
              <a:effectLst/>
              <a:latin typeface="+mj-lt"/>
            </a:endParaRPr>
          </a:p>
          <a:p>
            <a:pPr marL="0" indent="0" algn="just">
              <a:buNone/>
            </a:pPr>
            <a:endParaRPr lang="cs-CZ" sz="2400" b="1" dirty="0">
              <a:latin typeface="+mj-lt"/>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5" name="Ovál 4"/>
          <p:cNvSpPr/>
          <p:nvPr/>
        </p:nvSpPr>
        <p:spPr bwMode="auto">
          <a:xfrm>
            <a:off x="72971" y="5479199"/>
            <a:ext cx="1294058" cy="1294058"/>
          </a:xfrm>
          <a:prstGeom prst="ellipse">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kumimoji="0" lang="cs-CZ" sz="1600" b="0" i="0" u="none" strike="noStrike" cap="none" normalizeH="0" baseline="0" dirty="0" smtClean="0">
                <a:ln>
                  <a:noFill/>
                </a:ln>
                <a:solidFill>
                  <a:srgbClr val="C00000"/>
                </a:solidFill>
                <a:effectLst/>
                <a:latin typeface="Tahoma" pitchFamily="34" charset="0"/>
              </a:rPr>
              <a:t>Přednášeno</a:t>
            </a:r>
          </a:p>
          <a:p>
            <a:pPr algn="ctr"/>
            <a:r>
              <a:rPr lang="cs-CZ" sz="1600" dirty="0" smtClean="0">
                <a:solidFill>
                  <a:srgbClr val="C00000"/>
                </a:solidFill>
                <a:latin typeface="Tahoma" pitchFamily="34" charset="0"/>
              </a:rPr>
              <a:t>v </a:t>
            </a:r>
            <a:r>
              <a:rPr lang="cs-CZ" sz="1600" dirty="0">
                <a:solidFill>
                  <a:srgbClr val="C00000"/>
                </a:solidFill>
                <a:latin typeface="Tahoma" pitchFamily="34" charset="0"/>
              </a:rPr>
              <a:t>rámci </a:t>
            </a:r>
            <a:endParaRPr lang="cs-CZ" sz="1600" dirty="0" smtClean="0">
              <a:solidFill>
                <a:srgbClr val="C00000"/>
              </a:solidFill>
              <a:latin typeface="Tahoma" pitchFamily="34" charset="0"/>
            </a:endParaRPr>
          </a:p>
          <a:p>
            <a:pPr algn="ctr"/>
            <a:r>
              <a:rPr lang="cs-CZ" sz="1600" dirty="0" smtClean="0">
                <a:solidFill>
                  <a:srgbClr val="C00000"/>
                </a:solidFill>
                <a:latin typeface="Tahoma" pitchFamily="34" charset="0"/>
              </a:rPr>
              <a:t>LICT103K</a:t>
            </a:r>
            <a:endParaRPr kumimoji="0" lang="cs-CZ" sz="16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59711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805969" y="2025908"/>
            <a:ext cx="9977592" cy="4832092"/>
          </a:xfrm>
          <a:prstGeom prst="rect">
            <a:avLst/>
          </a:prstGeom>
          <a:noFill/>
        </p:spPr>
        <p:txBody>
          <a:bodyPr wrap="square" rtlCol="0">
            <a:spAutoFit/>
          </a:bodyPr>
          <a:lstStyle/>
          <a:p>
            <a:pPr marL="285750" indent="-285750" algn="just">
              <a:buFont typeface="Arial" panose="020B0604020202020204" pitchFamily="34" charset="0"/>
              <a:buChar char="•"/>
            </a:pPr>
            <a:r>
              <a:rPr lang="cs-CZ" sz="2200" b="1" dirty="0"/>
              <a:t>Kvalifikovaný elektronický podpis</a:t>
            </a:r>
          </a:p>
          <a:p>
            <a:pPr marL="285750" indent="-285750" algn="just">
              <a:buFont typeface="Arial" panose="020B0604020202020204" pitchFamily="34" charset="0"/>
              <a:buChar char="•"/>
            </a:pPr>
            <a:r>
              <a:rPr lang="cs-CZ" sz="2200" dirty="0"/>
              <a:t>Zaručený podpis založený na kvalifikovaném certifikátu a vytvořen kvalifikovanými prostředky pro vytváření elektronických podpisů (QSCD)</a:t>
            </a:r>
          </a:p>
          <a:p>
            <a:pPr marL="285750" indent="-285750" algn="just">
              <a:buFont typeface="Arial" panose="020B0604020202020204" pitchFamily="34" charset="0"/>
              <a:buChar char="•"/>
            </a:pPr>
            <a:endParaRPr lang="cs-CZ" sz="2200" dirty="0"/>
          </a:p>
          <a:p>
            <a:pPr algn="just"/>
            <a:r>
              <a:rPr lang="cs-CZ" sz="2200" b="1" dirty="0">
                <a:solidFill>
                  <a:srgbClr val="FF0000"/>
                </a:solidFill>
              </a:rPr>
              <a:t>X</a:t>
            </a:r>
          </a:p>
          <a:p>
            <a:pPr marL="285750" indent="-285750" algn="just">
              <a:buFont typeface="Arial" panose="020B0604020202020204" pitchFamily="34" charset="0"/>
              <a:buChar char="•"/>
            </a:pPr>
            <a:endParaRPr lang="cs-CZ" sz="2200" dirty="0"/>
          </a:p>
          <a:p>
            <a:pPr marL="285750" indent="-285750" algn="just">
              <a:buFont typeface="Arial" panose="020B0604020202020204" pitchFamily="34" charset="0"/>
              <a:buChar char="•"/>
            </a:pPr>
            <a:r>
              <a:rPr lang="cs-CZ" sz="2200" b="1" dirty="0"/>
              <a:t>Uznávaný elektronický podpis (původně)</a:t>
            </a:r>
          </a:p>
          <a:p>
            <a:pPr marL="285750" indent="-285750" algn="just">
              <a:buFont typeface="Arial" panose="020B0604020202020204" pitchFamily="34" charset="0"/>
              <a:buChar char="•"/>
            </a:pPr>
            <a:r>
              <a:rPr lang="cs-CZ" sz="2200" dirty="0"/>
              <a:t>zaručený elektronický podpis založený na kvalifikovaném certifikátu</a:t>
            </a:r>
          </a:p>
          <a:p>
            <a:pPr marL="285750" indent="-285750" algn="just">
              <a:buFont typeface="Arial" panose="020B0604020202020204" pitchFamily="34" charset="0"/>
              <a:buChar char="•"/>
            </a:pPr>
            <a:endParaRPr lang="cs-CZ" sz="2200" dirty="0"/>
          </a:p>
          <a:p>
            <a:pPr algn="just"/>
            <a:r>
              <a:rPr lang="cs-CZ" sz="2200" b="1" dirty="0">
                <a:solidFill>
                  <a:srgbClr val="FF0000"/>
                </a:solidFill>
              </a:rPr>
              <a:t>X</a:t>
            </a:r>
            <a:endParaRPr lang="cs-CZ" sz="2200" dirty="0"/>
          </a:p>
          <a:p>
            <a:pPr marL="285750" indent="-285750" algn="just">
              <a:buFont typeface="Arial" panose="020B0604020202020204" pitchFamily="34" charset="0"/>
              <a:buChar char="•"/>
            </a:pPr>
            <a:endParaRPr lang="cs-CZ" sz="2200" dirty="0"/>
          </a:p>
          <a:p>
            <a:pPr marL="285750" indent="-285750" algn="just">
              <a:buFont typeface="Arial" panose="020B0604020202020204" pitchFamily="34" charset="0"/>
              <a:buChar char="•"/>
            </a:pPr>
            <a:r>
              <a:rPr lang="cs-CZ" sz="2200" dirty="0"/>
              <a:t>Pojem „uznávaný elektronický podpis“ ale označuje dle ZSVD jednak kvalifikovaný el. podpis, tak i zaručený elektronický podpis, založený na kvalifikovaném certifikátu</a:t>
            </a:r>
          </a:p>
        </p:txBody>
      </p:sp>
      <p:sp>
        <p:nvSpPr>
          <p:cNvPr id="5" name="Nadpis 4">
            <a:extLst>
              <a:ext uri="{FF2B5EF4-FFF2-40B4-BE49-F238E27FC236}">
                <a16:creationId xmlns:a16="http://schemas.microsoft.com/office/drawing/2014/main" id="{9CD31676-54D0-4C86-932B-229E7D0E77F7}"/>
              </a:ext>
            </a:extLst>
          </p:cNvPr>
          <p:cNvSpPr>
            <a:spLocks noGrp="1"/>
          </p:cNvSpPr>
          <p:nvPr>
            <p:ph type="title"/>
          </p:nvPr>
        </p:nvSpPr>
        <p:spPr/>
        <p:txBody>
          <a:bodyPr/>
          <a:lstStyle/>
          <a:p>
            <a:r>
              <a:rPr lang="pl-PL" dirty="0"/>
              <a:t>Kvalifikovaný vs uznávaný </a:t>
            </a:r>
            <a:br>
              <a:rPr lang="pl-PL" dirty="0"/>
            </a:br>
            <a:r>
              <a:rPr lang="pl-PL" dirty="0"/>
              <a:t>elektroncický podpis</a:t>
            </a:r>
            <a:endParaRPr lang="cs-CZ" dirty="0"/>
          </a:p>
        </p:txBody>
      </p:sp>
      <p:sp>
        <p:nvSpPr>
          <p:cNvPr id="6" name="Zástupný symbol pro číslo snímku 5"/>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Tree>
    <p:extLst>
      <p:ext uri="{BB962C8B-B14F-4D97-AF65-F5344CB8AC3E}">
        <p14:creationId xmlns:p14="http://schemas.microsoft.com/office/powerpoint/2010/main" val="2182816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57352" y="1841242"/>
            <a:ext cx="8760376" cy="5016758"/>
          </a:xfrm>
          <a:prstGeom prst="rect">
            <a:avLst/>
          </a:prstGeom>
          <a:noFill/>
        </p:spPr>
        <p:txBody>
          <a:bodyPr wrap="square" rtlCol="0">
            <a:spAutoFit/>
          </a:bodyPr>
          <a:lstStyle/>
          <a:p>
            <a:pPr marL="285750" indent="-285750" algn="just">
              <a:buFont typeface="Arial" panose="020B0604020202020204" pitchFamily="34" charset="0"/>
              <a:buChar char="•"/>
            </a:pPr>
            <a:r>
              <a:rPr lang="cs-CZ" b="1" dirty="0"/>
              <a:t>Stará právní úprava (příklad z minulosti)</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Uznávaný el. podpis vždy při komunikaci s veřejnou správou (soudy, atp.)</a:t>
            </a:r>
          </a:p>
          <a:p>
            <a:pPr marL="285750" indent="-285750" algn="just">
              <a:buFont typeface="Arial" panose="020B0604020202020204" pitchFamily="34" charset="0"/>
              <a:buChar char="•"/>
            </a:pPr>
            <a:endParaRPr lang="cs-CZ" dirty="0"/>
          </a:p>
          <a:p>
            <a:pPr algn="just"/>
            <a:r>
              <a:rPr lang="cs-CZ" sz="3200" b="1" dirty="0">
                <a:solidFill>
                  <a:srgbClr val="FF0000"/>
                </a:solidFill>
              </a:rPr>
              <a:t>X</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t>§ 174a odst. 6 OSŘ</a:t>
            </a:r>
          </a:p>
          <a:p>
            <a:pPr marL="285750" indent="-285750" algn="just">
              <a:buFont typeface="Arial" panose="020B0604020202020204" pitchFamily="34" charset="0"/>
              <a:buChar char="•"/>
            </a:pPr>
            <a:r>
              <a:rPr lang="cs-CZ" b="1" dirty="0"/>
              <a:t>(6)</a:t>
            </a:r>
            <a:r>
              <a:rPr lang="cs-CZ" dirty="0"/>
              <a:t> Odpor proti elektronickému platebnímu rozkazu lze podat také na elektronickém formuláři podepsaném zaručeným elektronickým podpisem.</a:t>
            </a: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a:solidFill>
                  <a:srgbClr val="FF0000"/>
                </a:solidFill>
              </a:rPr>
              <a:t>Chyba??</a:t>
            </a:r>
          </a:p>
        </p:txBody>
      </p:sp>
      <p:sp>
        <p:nvSpPr>
          <p:cNvPr id="5" name="Nadpis 4">
            <a:extLst>
              <a:ext uri="{FF2B5EF4-FFF2-40B4-BE49-F238E27FC236}">
                <a16:creationId xmlns:a16="http://schemas.microsoft.com/office/drawing/2014/main" id="{64B786EA-DD4B-4CBE-A911-3E98A4A1F156}"/>
              </a:ext>
            </a:extLst>
          </p:cNvPr>
          <p:cNvSpPr>
            <a:spLocks noGrp="1"/>
          </p:cNvSpPr>
          <p:nvPr>
            <p:ph type="title"/>
          </p:nvPr>
        </p:nvSpPr>
        <p:spPr/>
        <p:txBody>
          <a:bodyPr/>
          <a:lstStyle/>
          <a:p>
            <a:r>
              <a:rPr lang="pl-PL"/>
              <a:t>Perlička v zaměňování pojmů</a:t>
            </a:r>
            <a:endParaRPr lang="cs-CZ" dirty="0"/>
          </a:p>
        </p:txBody>
      </p:sp>
      <p:sp>
        <p:nvSpPr>
          <p:cNvPr id="6" name="Zástupný symbol pro číslo snímku 5"/>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Tree>
    <p:extLst>
      <p:ext uri="{BB962C8B-B14F-4D97-AF65-F5344CB8AC3E}">
        <p14:creationId xmlns:p14="http://schemas.microsoft.com/office/powerpoint/2010/main" val="2403278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E1F1C84-0620-4EAE-924A-09A33DC72292}"/>
              </a:ext>
            </a:extLst>
          </p:cNvPr>
          <p:cNvSpPr>
            <a:spLocks noGrp="1"/>
          </p:cNvSpPr>
          <p:nvPr>
            <p:ph type="title"/>
          </p:nvPr>
        </p:nvSpPr>
        <p:spPr/>
        <p:txBody>
          <a:bodyPr/>
          <a:lstStyle/>
          <a:p>
            <a:r>
              <a:rPr lang="cs-CZ" sz="4000" dirty="0"/>
              <a:t>Elektronický podpis a legalizace</a:t>
            </a:r>
            <a:endParaRPr lang="cs-CZ" dirty="0"/>
          </a:p>
        </p:txBody>
      </p:sp>
      <p:sp>
        <p:nvSpPr>
          <p:cNvPr id="2" name="Zástupný symbol pro obsah 1"/>
          <p:cNvSpPr>
            <a:spLocks noGrp="1"/>
          </p:cNvSpPr>
          <p:nvPr>
            <p:ph idx="1"/>
          </p:nvPr>
        </p:nvSpPr>
        <p:spPr/>
        <p:txBody>
          <a:bodyPr>
            <a:normAutofit lnSpcReduction="10000"/>
          </a:bodyPr>
          <a:lstStyle/>
          <a:p>
            <a:pPr>
              <a:lnSpc>
                <a:spcPct val="120000"/>
              </a:lnSpc>
              <a:spcBef>
                <a:spcPts val="1200"/>
              </a:spcBef>
            </a:pPr>
            <a:r>
              <a:rPr lang="cs-CZ" sz="2000" dirty="0"/>
              <a:t>V ČR </a:t>
            </a:r>
            <a:r>
              <a:rPr lang="cs-CZ" sz="2000" dirty="0" smtClean="0"/>
              <a:t>chyběla </a:t>
            </a:r>
            <a:r>
              <a:rPr lang="cs-CZ" sz="2000" dirty="0"/>
              <a:t>úprava úředního ověření elektronického podpisu; </a:t>
            </a:r>
            <a:r>
              <a:rPr lang="cs-CZ" sz="2000" dirty="0" smtClean="0"/>
              <a:t>činilo se to </a:t>
            </a:r>
            <a:r>
              <a:rPr lang="cs-CZ" sz="2000" dirty="0"/>
              <a:t>(nesystémově, ale prakticky) </a:t>
            </a:r>
            <a:r>
              <a:rPr lang="cs-CZ" sz="2000" dirty="0" smtClean="0"/>
              <a:t>zvláštními </a:t>
            </a:r>
            <a:r>
              <a:rPr lang="cs-CZ" sz="2000" dirty="0"/>
              <a:t>předpisy, např.: </a:t>
            </a:r>
          </a:p>
          <a:p>
            <a:pPr marL="534988" lvl="1" indent="-174625">
              <a:lnSpc>
                <a:spcPct val="120000"/>
              </a:lnSpc>
              <a:spcBef>
                <a:spcPts val="1200"/>
              </a:spcBef>
              <a:buFont typeface="Arial" panose="020B0604020202020204" pitchFamily="34" charset="0"/>
              <a:buChar char="•"/>
            </a:pPr>
            <a:r>
              <a:rPr lang="cs-CZ" sz="1800" i="1" dirty="0"/>
              <a:t>§ 97/2 IZ: Insolvenční návrh musí být v </a:t>
            </a:r>
            <a:r>
              <a:rPr lang="cs-CZ" sz="1800" i="1" u="sng" dirty="0"/>
              <a:t>listinné podobě</a:t>
            </a:r>
            <a:r>
              <a:rPr lang="cs-CZ" sz="1800" i="1" dirty="0"/>
              <a:t> opatřen </a:t>
            </a:r>
            <a:r>
              <a:rPr lang="cs-CZ" sz="1800" b="1" i="1" dirty="0"/>
              <a:t>úředně ověřeným podpisem</a:t>
            </a:r>
            <a:r>
              <a:rPr lang="cs-CZ" sz="1800" i="1" dirty="0"/>
              <a:t> </a:t>
            </a:r>
            <a:r>
              <a:rPr lang="cs-CZ" sz="1800" i="1" strike="sngStrike" dirty="0">
                <a:solidFill>
                  <a:schemeClr val="bg1">
                    <a:lumMod val="50000"/>
                  </a:schemeClr>
                </a:solidFill>
              </a:rPr>
              <a:t>nebo v elektronické podobě </a:t>
            </a:r>
            <a:r>
              <a:rPr lang="cs-CZ" sz="1800" b="1" i="1" strike="sngStrike" dirty="0">
                <a:solidFill>
                  <a:schemeClr val="bg1">
                    <a:lumMod val="50000"/>
                  </a:schemeClr>
                </a:solidFill>
              </a:rPr>
              <a:t>uznávaným elektronickým podpisem</a:t>
            </a:r>
            <a:r>
              <a:rPr lang="cs-CZ" sz="1800" i="1" strike="sngStrike" dirty="0">
                <a:solidFill>
                  <a:schemeClr val="bg1">
                    <a:lumMod val="50000"/>
                  </a:schemeClr>
                </a:solidFill>
              </a:rPr>
              <a:t>, nebo zaslán prostřednictvím její </a:t>
            </a:r>
            <a:r>
              <a:rPr lang="cs-CZ" sz="1800" b="1" i="1" strike="sngStrike" dirty="0">
                <a:solidFill>
                  <a:schemeClr val="bg1">
                    <a:lumMod val="50000"/>
                  </a:schemeClr>
                </a:solidFill>
              </a:rPr>
              <a:t>datové schránky</a:t>
            </a:r>
            <a:r>
              <a:rPr lang="cs-CZ" sz="1800" i="1" dirty="0"/>
              <a:t>… </a:t>
            </a:r>
            <a:r>
              <a:rPr lang="cs-CZ" sz="1800" dirty="0"/>
              <a:t>zrušeno z. č. 298/2016 Sb.!</a:t>
            </a:r>
          </a:p>
          <a:p>
            <a:pPr marL="534988" lvl="1" indent="-174625">
              <a:lnSpc>
                <a:spcPct val="120000"/>
              </a:lnSpc>
              <a:spcBef>
                <a:spcPts val="1200"/>
              </a:spcBef>
              <a:buFont typeface="Arial" panose="020B0604020202020204" pitchFamily="34" charset="0"/>
              <a:buChar char="•"/>
            </a:pPr>
            <a:r>
              <a:rPr lang="cs-CZ" sz="1800" i="1" dirty="0"/>
              <a:t>§ 22/2, 3 RZ: Podpis na návrhu na zápis v </a:t>
            </a:r>
            <a:r>
              <a:rPr lang="cs-CZ" sz="1800" i="1" u="sng" dirty="0"/>
              <a:t>listinné podobě</a:t>
            </a:r>
            <a:r>
              <a:rPr lang="cs-CZ" sz="1800" i="1" dirty="0"/>
              <a:t> musí být </a:t>
            </a:r>
            <a:r>
              <a:rPr lang="cs-CZ" sz="1800" b="1" i="1" dirty="0"/>
              <a:t>úředně ověřen</a:t>
            </a:r>
            <a:r>
              <a:rPr lang="cs-CZ" sz="1800" i="1" dirty="0"/>
              <a:t>. Návrh na zápis v </a:t>
            </a:r>
            <a:r>
              <a:rPr lang="cs-CZ" sz="1800" i="1" u="sng" dirty="0"/>
              <a:t>elektronické podobě</a:t>
            </a:r>
            <a:r>
              <a:rPr lang="cs-CZ" sz="1800" i="1" dirty="0"/>
              <a:t> musí být podepsán </a:t>
            </a:r>
            <a:r>
              <a:rPr lang="cs-CZ" sz="1800" i="1" strike="sngStrike" dirty="0">
                <a:solidFill>
                  <a:schemeClr val="bg1">
                    <a:lumMod val="50000"/>
                  </a:schemeClr>
                </a:solidFill>
              </a:rPr>
              <a:t>uznávaným </a:t>
            </a:r>
            <a:r>
              <a:rPr lang="cs-CZ" sz="1800" b="1" i="1" strike="sngStrike" dirty="0">
                <a:solidFill>
                  <a:schemeClr val="bg1">
                    <a:lumMod val="50000"/>
                  </a:schemeClr>
                </a:solidFill>
              </a:rPr>
              <a:t>elektronickým podpisem </a:t>
            </a:r>
            <a:r>
              <a:rPr lang="cs-CZ" sz="1800" i="1" strike="sngStrike" dirty="0">
                <a:solidFill>
                  <a:schemeClr val="bg1">
                    <a:lumMod val="50000"/>
                  </a:schemeClr>
                </a:solidFill>
              </a:rPr>
              <a:t>podle zákona upravujícího elektronický podpis nebo zaslán prostřednictvím </a:t>
            </a:r>
            <a:r>
              <a:rPr lang="cs-CZ" sz="1800" b="1" i="1" strike="sngStrike" dirty="0">
                <a:solidFill>
                  <a:schemeClr val="bg1">
                    <a:lumMod val="50000"/>
                  </a:schemeClr>
                </a:solidFill>
              </a:rPr>
              <a:t>datové schránky</a:t>
            </a:r>
            <a:r>
              <a:rPr lang="cs-CZ" sz="1800" i="1" dirty="0">
                <a:solidFill>
                  <a:schemeClr val="bg1">
                    <a:lumMod val="50000"/>
                  </a:schemeClr>
                </a:solidFill>
              </a:rPr>
              <a:t> </a:t>
            </a:r>
            <a:r>
              <a:rPr lang="cs-CZ" sz="1800" i="1" dirty="0"/>
              <a:t>způsobem, se kterým jiný právní předpis spojuje účinky vlastnoručního podpisu (§ 18/2 ZEU, § 6/1 ZSVDET)</a:t>
            </a:r>
          </a:p>
          <a:p>
            <a:pPr marL="534988" lvl="1" indent="-174625">
              <a:lnSpc>
                <a:spcPct val="120000"/>
              </a:lnSpc>
              <a:spcBef>
                <a:spcPts val="1200"/>
              </a:spcBef>
              <a:buFont typeface="Arial" panose="020B0604020202020204" pitchFamily="34" charset="0"/>
              <a:buChar char="•"/>
            </a:pPr>
            <a:r>
              <a:rPr lang="cs-CZ" sz="1800" i="1" dirty="0"/>
              <a:t>§ 10/12 zákona o evidenci obyvatel  (oznamování ohlašovně)</a:t>
            </a:r>
          </a:p>
          <a:p>
            <a:pPr marL="534988" lvl="1" indent="-174625">
              <a:lnSpc>
                <a:spcPct val="120000"/>
              </a:lnSpc>
              <a:spcBef>
                <a:spcPts val="1200"/>
              </a:spcBef>
              <a:buFont typeface="Arial" panose="020B0604020202020204" pitchFamily="34" charset="0"/>
              <a:buChar char="•"/>
            </a:pPr>
            <a:r>
              <a:rPr lang="cs-CZ" sz="1800" dirty="0" smtClean="0"/>
              <a:t>A</a:t>
            </a:r>
            <a:endParaRPr lang="cs-CZ" sz="18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Tree>
    <p:extLst>
      <p:ext uri="{BB962C8B-B14F-4D97-AF65-F5344CB8AC3E}">
        <p14:creationId xmlns:p14="http://schemas.microsoft.com/office/powerpoint/2010/main" val="1028825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4">
            <a:extLst>
              <a:ext uri="{FF2B5EF4-FFF2-40B4-BE49-F238E27FC236}">
                <a16:creationId xmlns:a16="http://schemas.microsoft.com/office/drawing/2014/main" id="{7C714980-1960-4C1E-8F83-EC5F1930A451}"/>
              </a:ext>
            </a:extLst>
          </p:cNvPr>
          <p:cNvSpPr>
            <a:spLocks noGrp="1"/>
          </p:cNvSpPr>
          <p:nvPr>
            <p:ph type="title"/>
          </p:nvPr>
        </p:nvSpPr>
        <p:spPr/>
        <p:txBody>
          <a:bodyPr/>
          <a:lstStyle/>
          <a:p>
            <a:r>
              <a:rPr lang="cs-CZ" sz="4000" dirty="0"/>
              <a:t>Elektronický podpis a legalizace</a:t>
            </a:r>
            <a:endParaRPr lang="cs-CZ" dirty="0"/>
          </a:p>
        </p:txBody>
      </p:sp>
      <p:sp>
        <p:nvSpPr>
          <p:cNvPr id="2" name="Zástupný symbol pro obsah 1"/>
          <p:cNvSpPr>
            <a:spLocks noGrp="1"/>
          </p:cNvSpPr>
          <p:nvPr>
            <p:ph idx="1"/>
          </p:nvPr>
        </p:nvSpPr>
        <p:spPr/>
        <p:txBody>
          <a:bodyPr>
            <a:noAutofit/>
          </a:bodyPr>
          <a:lstStyle/>
          <a:p>
            <a:pPr>
              <a:spcBef>
                <a:spcPts val="1200"/>
              </a:spcBef>
            </a:pPr>
            <a:r>
              <a:rPr lang="cs-CZ" b="0" dirty="0"/>
              <a:t>§ 7 z. č. 256/2013 Sb., o katastru nemovitostí (katastrální zákon)</a:t>
            </a:r>
          </a:p>
          <a:p>
            <a:pPr marL="360363" lvl="1" indent="0">
              <a:spcBef>
                <a:spcPts val="1200"/>
              </a:spcBef>
              <a:buNone/>
            </a:pPr>
            <a:r>
              <a:rPr lang="cs-CZ" dirty="0"/>
              <a:t>(1) Zápisy práv se do katastru provádějí na základě písemností v listinné podobě nebo v elektronické podobě (dále jen "listina"). </a:t>
            </a:r>
          </a:p>
          <a:p>
            <a:pPr marL="534988" lvl="1" indent="-174625">
              <a:spcBef>
                <a:spcPts val="1200"/>
              </a:spcBef>
              <a:buFont typeface="Arial" panose="020B0604020202020204" pitchFamily="34" charset="0"/>
              <a:buChar char="•"/>
            </a:pPr>
            <a:r>
              <a:rPr lang="cs-CZ" dirty="0"/>
              <a:t>Pokud je listina vyhotovena v elektronické podobě, musí být též opatřena </a:t>
            </a:r>
            <a:r>
              <a:rPr lang="cs-CZ" b="1" dirty="0"/>
              <a:t>kvalifikovaným elektronickým časovým razítkem</a:t>
            </a:r>
            <a:r>
              <a:rPr lang="cs-CZ" dirty="0"/>
              <a:t>. </a:t>
            </a:r>
          </a:p>
          <a:p>
            <a:pPr marL="534988" lvl="1" indent="-174625">
              <a:spcBef>
                <a:spcPts val="1200"/>
              </a:spcBef>
              <a:buFont typeface="Arial" panose="020B0604020202020204" pitchFamily="34" charset="0"/>
              <a:buChar char="•"/>
            </a:pPr>
            <a:r>
              <a:rPr lang="cs-CZ" dirty="0"/>
              <a:t>Je-li listina v elektronické podobě podepsána elektronickým podpisem, musí být k podepsání použit </a:t>
            </a:r>
            <a:r>
              <a:rPr lang="cs-CZ" b="1" dirty="0"/>
              <a:t>uznávaný elektronický podpis</a:t>
            </a:r>
            <a:r>
              <a:rPr lang="cs-CZ" dirty="0"/>
              <a:t>. </a:t>
            </a:r>
          </a:p>
          <a:p>
            <a:pPr marL="534988" lvl="1" indent="-174625">
              <a:spcBef>
                <a:spcPts val="1200"/>
              </a:spcBef>
              <a:buFont typeface="Arial" panose="020B0604020202020204" pitchFamily="34" charset="0"/>
              <a:buChar char="•"/>
            </a:pPr>
            <a:r>
              <a:rPr lang="cs-CZ" dirty="0"/>
              <a:t>Je-li písemnost v elektronické podobě zapečetěna elektronickou pečetí, musí být k pečetění použita </a:t>
            </a:r>
            <a:r>
              <a:rPr lang="cs-CZ" b="1" dirty="0"/>
              <a:t>uznávaná elektronická pečeť</a:t>
            </a:r>
            <a:r>
              <a:rPr lang="cs-CZ" dirty="0"/>
              <a:t>.</a:t>
            </a:r>
          </a:p>
          <a:p>
            <a:pPr marL="360363" lvl="1" indent="0">
              <a:spcBef>
                <a:spcPts val="1200"/>
              </a:spcBef>
              <a:buNone/>
            </a:pPr>
            <a:r>
              <a:rPr lang="cs-CZ" dirty="0"/>
              <a:t>(2) Nejsou-li podpisy na soukromé listině úředně ověřeny, musí ten, kdo zápis navrhuje, prokázat jejich pravost.</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Tree>
    <p:extLst>
      <p:ext uri="{BB962C8B-B14F-4D97-AF65-F5344CB8AC3E}">
        <p14:creationId xmlns:p14="http://schemas.microsoft.com/office/powerpoint/2010/main" val="4273524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4">
            <a:extLst>
              <a:ext uri="{FF2B5EF4-FFF2-40B4-BE49-F238E27FC236}">
                <a16:creationId xmlns:a16="http://schemas.microsoft.com/office/drawing/2014/main" id="{7C714980-1960-4C1E-8F83-EC5F1930A451}"/>
              </a:ext>
            </a:extLst>
          </p:cNvPr>
          <p:cNvSpPr>
            <a:spLocks noGrp="1"/>
          </p:cNvSpPr>
          <p:nvPr>
            <p:ph type="title"/>
          </p:nvPr>
        </p:nvSpPr>
        <p:spPr/>
        <p:txBody>
          <a:bodyPr/>
          <a:lstStyle/>
          <a:p>
            <a:r>
              <a:rPr lang="cs-CZ" sz="4000" dirty="0"/>
              <a:t>Elektronický podpis a legalizace</a:t>
            </a:r>
            <a:endParaRPr lang="cs-CZ" dirty="0"/>
          </a:p>
        </p:txBody>
      </p:sp>
      <p:sp>
        <p:nvSpPr>
          <p:cNvPr id="2" name="Zástupný symbol pro obsah 1"/>
          <p:cNvSpPr>
            <a:spLocks noGrp="1"/>
          </p:cNvSpPr>
          <p:nvPr>
            <p:ph idx="1"/>
          </p:nvPr>
        </p:nvSpPr>
        <p:spPr/>
        <p:txBody>
          <a:bodyPr>
            <a:noAutofit/>
          </a:bodyPr>
          <a:lstStyle/>
          <a:p>
            <a:pPr>
              <a:spcBef>
                <a:spcPts val="1200"/>
              </a:spcBef>
            </a:pPr>
            <a:r>
              <a:rPr lang="cs-CZ" b="0" dirty="0" smtClean="0"/>
              <a:t>Zákon </a:t>
            </a:r>
            <a:r>
              <a:rPr lang="cs-CZ" b="0" dirty="0"/>
              <a:t>o právu na digitální </a:t>
            </a:r>
            <a:r>
              <a:rPr lang="cs-CZ" b="0" dirty="0" smtClean="0"/>
              <a:t>služby</a:t>
            </a:r>
            <a:endParaRPr lang="cs-CZ" dirty="0"/>
          </a:p>
          <a:p>
            <a:pPr marL="72000" indent="0" algn="just">
              <a:buNone/>
            </a:pPr>
            <a:r>
              <a:rPr lang="cs-CZ" sz="1200" b="1" i="0" dirty="0">
                <a:effectLst/>
                <a:latin typeface="Arial" panose="020B0604020202020204" pitchFamily="34" charset="0"/>
              </a:rPr>
              <a:t>§ 6 (od 1.2.2022)</a:t>
            </a:r>
          </a:p>
          <a:p>
            <a:pPr algn="l"/>
            <a:r>
              <a:rPr lang="cs-CZ" sz="1000" b="1" i="0" dirty="0">
                <a:effectLst/>
                <a:latin typeface="Arial" panose="020B0604020202020204" pitchFamily="34" charset="0"/>
              </a:rPr>
              <a:t>Právo na nahrazení úředně ověřeného podpisu nebo uznávaného elektronického podpisu</a:t>
            </a:r>
          </a:p>
          <a:p>
            <a:pPr algn="just"/>
            <a:r>
              <a:rPr lang="cs-CZ" sz="1200" b="1" i="0" dirty="0">
                <a:effectLst/>
                <a:latin typeface="Arial" panose="020B0604020202020204" pitchFamily="34" charset="0"/>
              </a:rPr>
              <a:t>(1)</a:t>
            </a:r>
            <a:r>
              <a:rPr lang="cs-CZ" sz="1200" b="0" i="0" dirty="0">
                <a:effectLst/>
                <a:latin typeface="Arial" panose="020B0604020202020204" pitchFamily="34" charset="0"/>
              </a:rPr>
              <a:t> Stanoví-li právní předpis požadavek úředního ověření vlastnoručního podpisu nebo uznávaného elektronického podpisu, považuje se za splněný využitím elektronického podpisu na dokumentu nedílně spojeném</a:t>
            </a:r>
          </a:p>
          <a:p>
            <a:pPr lvl="1" algn="just"/>
            <a:r>
              <a:rPr lang="cs-CZ" sz="1200" b="1" i="0" dirty="0">
                <a:effectLst/>
                <a:latin typeface="Arial" panose="020B0604020202020204" pitchFamily="34" charset="0"/>
              </a:rPr>
              <a:t>a)</a:t>
            </a:r>
            <a:r>
              <a:rPr lang="cs-CZ" sz="1200" b="0" i="0" dirty="0">
                <a:effectLst/>
                <a:latin typeface="Arial" panose="020B0604020202020204" pitchFamily="34" charset="0"/>
              </a:rPr>
              <a:t> s </a:t>
            </a:r>
            <a:r>
              <a:rPr lang="cs-CZ" sz="1200" b="1" i="0" dirty="0">
                <a:effectLst/>
                <a:latin typeface="Arial" panose="020B0604020202020204" pitchFamily="34" charset="0"/>
              </a:rPr>
              <a:t>kvalifikovaným elektronickým podpisem </a:t>
            </a:r>
            <a:r>
              <a:rPr lang="cs-CZ" sz="1200" b="0" i="0" dirty="0">
                <a:effectLst/>
                <a:latin typeface="Arial" panose="020B0604020202020204" pitchFamily="34" charset="0"/>
              </a:rPr>
              <a:t>osoby oprávněné provádět ověřování pravosti podpisu, která postupem podle jiného právního předpisu</a:t>
            </a:r>
            <a:r>
              <a:rPr lang="cs-CZ" sz="1200" b="1" i="0" u="none" strike="noStrike" baseline="30000" dirty="0">
                <a:effectLst/>
                <a:latin typeface="Arial" panose="020B0604020202020204" pitchFamily="34" charset="0"/>
                <a:hlinkClick r:id="rId2"/>
              </a:rPr>
              <a:t>8</a:t>
            </a:r>
            <a:r>
              <a:rPr lang="cs-CZ" sz="1200" b="1" i="0" u="none" strike="noStrike" dirty="0">
                <a:effectLst/>
                <a:latin typeface="Arial" panose="020B0604020202020204" pitchFamily="34" charset="0"/>
                <a:hlinkClick r:id="rId2"/>
              </a:rPr>
              <a:t>)</a:t>
            </a:r>
            <a:r>
              <a:rPr lang="cs-CZ" sz="1200" b="0" i="0" dirty="0">
                <a:effectLst/>
                <a:latin typeface="Arial" panose="020B0604020202020204" pitchFamily="34" charset="0"/>
              </a:rPr>
              <a:t> ověřila, že podepisující dokument před ní podepsal nebo uznal podpis za vlastní, a kvalifikovaným elektronickým časovým razítkem, nebo</a:t>
            </a:r>
          </a:p>
          <a:p>
            <a:pPr lvl="1" algn="just"/>
            <a:r>
              <a:rPr lang="cs-CZ" sz="1200" b="1" i="0" dirty="0">
                <a:effectLst/>
                <a:latin typeface="Arial" panose="020B0604020202020204" pitchFamily="34" charset="0"/>
              </a:rPr>
              <a:t>b)</a:t>
            </a:r>
            <a:r>
              <a:rPr lang="cs-CZ" sz="1200" b="0" i="0" dirty="0">
                <a:effectLst/>
                <a:latin typeface="Arial" panose="020B0604020202020204" pitchFamily="34" charset="0"/>
              </a:rPr>
              <a:t> se </a:t>
            </a:r>
            <a:r>
              <a:rPr lang="cs-CZ" sz="1200" b="1" i="0" dirty="0">
                <a:effectLst/>
                <a:latin typeface="Arial" panose="020B0604020202020204" pitchFamily="34" charset="0"/>
              </a:rPr>
              <a:t>záznamem informačního systému veřejné správy </a:t>
            </a:r>
            <a:r>
              <a:rPr lang="cs-CZ" sz="1200" b="0" i="0" dirty="0">
                <a:effectLst/>
                <a:latin typeface="Arial" panose="020B0604020202020204" pitchFamily="34" charset="0"/>
              </a:rPr>
              <a:t>opatřeným kvalifikovanou elektronickou pečetí a kvalifikovaným elektronickým časovým razítkem jeho správce o provedení elektronické identifikace podepisujícího prostřednictvím kvalifikovaného systému elektronické identifikace s úrovní záruky vysoká.</a:t>
            </a:r>
          </a:p>
          <a:p>
            <a:pPr algn="just"/>
            <a:r>
              <a:rPr lang="cs-CZ" sz="1200" b="1" i="0" dirty="0">
                <a:effectLst/>
                <a:latin typeface="Arial" panose="020B0604020202020204" pitchFamily="34" charset="0"/>
              </a:rPr>
              <a:t>(2)</a:t>
            </a:r>
            <a:r>
              <a:rPr lang="cs-CZ" sz="1200" b="0" i="0" dirty="0">
                <a:effectLst/>
                <a:latin typeface="Arial" panose="020B0604020202020204" pitchFamily="34" charset="0"/>
              </a:rPr>
              <a:t> Stanoví-li právní předpis požadavek úředního ověření podpisu, považuje se za splněný využitím uznávaného elektronického podpisu, pokud lze s využitím údajů základního registru obyvatel (dále jen „registr obyvatel“) nebo portálu veřejné správy ověřit, že kvalifikovaný certifikát pro elektronický podpis, na jehož základě podepisující vytvořil uznávaný elektronický podpis na dokumentu, patří podepisujícímu.</a:t>
            </a:r>
          </a:p>
          <a:p>
            <a:pPr algn="just"/>
            <a:r>
              <a:rPr lang="cs-CZ" sz="1200" b="1" i="0" dirty="0">
                <a:effectLst/>
                <a:latin typeface="Arial" panose="020B0604020202020204" pitchFamily="34" charset="0"/>
              </a:rPr>
              <a:t>(3)</a:t>
            </a:r>
            <a:r>
              <a:rPr lang="cs-CZ" sz="1200" b="0" i="0" dirty="0">
                <a:effectLst/>
                <a:latin typeface="Arial" panose="020B0604020202020204" pitchFamily="34" charset="0"/>
              </a:rPr>
              <a:t> Ustanovení § 6 odst. 1 písm. b) a § 6 odst. 2 se nepoužijí pro plnou moc k právnímu jednání podle § 441 odst. 2 poslední věty občanského zákoníku.</a:t>
            </a:r>
          </a:p>
          <a:p>
            <a:pPr>
              <a:spcBef>
                <a:spcPts val="1200"/>
              </a:spcBef>
            </a:pP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Tree>
    <p:extLst>
      <p:ext uri="{BB962C8B-B14F-4D97-AF65-F5344CB8AC3E}">
        <p14:creationId xmlns:p14="http://schemas.microsoft.com/office/powerpoint/2010/main" val="3056822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E4BF76-07F4-4BC6-9F29-7A41C3AFA360}"/>
              </a:ext>
            </a:extLst>
          </p:cNvPr>
          <p:cNvSpPr>
            <a:spLocks noGrp="1"/>
          </p:cNvSpPr>
          <p:nvPr>
            <p:ph type="title"/>
          </p:nvPr>
        </p:nvSpPr>
        <p:spPr/>
        <p:txBody>
          <a:bodyPr/>
          <a:lstStyle/>
          <a:p>
            <a:r>
              <a:rPr lang="cs-CZ" dirty="0"/>
              <a:t>Autority pro kvalifikované podpisy v ČR</a:t>
            </a:r>
          </a:p>
        </p:txBody>
      </p:sp>
      <p:sp>
        <p:nvSpPr>
          <p:cNvPr id="3" name="Zástupný symbol pro obsah 2"/>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cs-CZ" sz="3200" dirty="0"/>
              <a:t>První certifikační autorita, a. s., </a:t>
            </a:r>
          </a:p>
          <a:p>
            <a:pPr marL="342900" indent="-342900">
              <a:buFont typeface="Arial" panose="020B0604020202020204" pitchFamily="34" charset="0"/>
              <a:buChar char="•"/>
            </a:pPr>
            <a:r>
              <a:rPr lang="cs-CZ" sz="3200" dirty="0"/>
              <a:t>Česká pošta, s. p.</a:t>
            </a:r>
          </a:p>
          <a:p>
            <a:pPr marL="342900" indent="-342900">
              <a:buFont typeface="Arial" panose="020B0604020202020204" pitchFamily="34" charset="0"/>
              <a:buChar char="•"/>
            </a:pPr>
            <a:r>
              <a:rPr lang="cs-CZ" sz="3200" dirty="0" err="1"/>
              <a:t>eIdentity</a:t>
            </a:r>
            <a:r>
              <a:rPr lang="cs-CZ" sz="3200" dirty="0"/>
              <a:t> a. s., </a:t>
            </a:r>
          </a:p>
          <a:p>
            <a:pPr marL="0" indent="0">
              <a:buNone/>
            </a:pPr>
            <a:r>
              <a:rPr lang="cs-CZ" sz="3200" dirty="0"/>
              <a:t/>
            </a:r>
            <a:br>
              <a:rPr lang="cs-CZ" sz="3200" dirty="0"/>
            </a:br>
            <a:r>
              <a:rPr lang="cs-CZ" sz="3200" dirty="0"/>
              <a:t/>
            </a:r>
            <a:br>
              <a:rPr lang="cs-CZ" sz="3200" dirty="0"/>
            </a:br>
            <a:r>
              <a:rPr lang="cs-CZ" sz="3200" dirty="0"/>
              <a:t/>
            </a:r>
            <a:br>
              <a:rPr lang="cs-CZ" sz="3200" dirty="0"/>
            </a:br>
            <a:endParaRPr lang="cs-CZ" sz="32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Tree>
    <p:extLst>
      <p:ext uri="{BB962C8B-B14F-4D97-AF65-F5344CB8AC3E}">
        <p14:creationId xmlns:p14="http://schemas.microsoft.com/office/powerpoint/2010/main" val="3791458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E4BF76-07F4-4BC6-9F29-7A41C3AFA360}"/>
              </a:ext>
            </a:extLst>
          </p:cNvPr>
          <p:cNvSpPr>
            <a:spLocks noGrp="1"/>
          </p:cNvSpPr>
          <p:nvPr>
            <p:ph type="title"/>
          </p:nvPr>
        </p:nvSpPr>
        <p:spPr/>
        <p:txBody>
          <a:bodyPr>
            <a:normAutofit fontScale="90000"/>
          </a:bodyPr>
          <a:lstStyle/>
          <a:p>
            <a:r>
              <a:rPr lang="cs-CZ" dirty="0" smtClean="0"/>
              <a:t>Jak získat kvalifikovaný el. podpis/pečeť/razítko</a:t>
            </a:r>
            <a:endParaRPr lang="cs-CZ" dirty="0"/>
          </a:p>
        </p:txBody>
      </p:sp>
      <p:sp>
        <p:nvSpPr>
          <p:cNvPr id="3" name="Zástupný symbol pro obsah 2"/>
          <p:cNvSpPr>
            <a:spLocks noGrp="1"/>
          </p:cNvSpPr>
          <p:nvPr>
            <p:ph idx="1"/>
          </p:nvPr>
        </p:nvSpPr>
        <p:spPr/>
        <p:txBody>
          <a:bodyPr>
            <a:normAutofit/>
          </a:bodyPr>
          <a:lstStyle/>
          <a:p>
            <a:pPr marL="457200" indent="-457200"/>
            <a:r>
              <a:rPr lang="cs-CZ" sz="3200" dirty="0">
                <a:hlinkClick r:id="rId2"/>
              </a:rPr>
              <a:t>https://digital-strategy.ec.europa.eu/en/policies/eu-trusted-lists</a:t>
            </a:r>
            <a:r>
              <a:rPr lang="cs-CZ" sz="3200" dirty="0"/>
              <a:t> </a:t>
            </a:r>
            <a:endParaRPr lang="cs-CZ" sz="3200" dirty="0" smtClean="0"/>
          </a:p>
          <a:p>
            <a:pPr marL="457200" indent="-457200"/>
            <a:r>
              <a:rPr lang="cs-CZ" sz="3200" dirty="0">
                <a:hlinkClick r:id="rId3"/>
              </a:rPr>
              <a:t>http://www.postsignum.cz/fyzicke_osoby.html</a:t>
            </a:r>
            <a:r>
              <a:rPr lang="cs-CZ" sz="3200" dirty="0"/>
              <a:t> </a:t>
            </a:r>
          </a:p>
          <a:p>
            <a:pPr marL="0" indent="0">
              <a:buNone/>
            </a:pPr>
            <a:endParaRPr lang="cs-CZ" sz="32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Tree>
    <p:extLst>
      <p:ext uri="{BB962C8B-B14F-4D97-AF65-F5344CB8AC3E}">
        <p14:creationId xmlns:p14="http://schemas.microsoft.com/office/powerpoint/2010/main" val="98212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C7E230A-9C40-4B15-99AB-5A8180E0718E}"/>
              </a:ext>
            </a:extLst>
          </p:cNvPr>
          <p:cNvSpPr>
            <a:spLocks noGrp="1"/>
          </p:cNvSpPr>
          <p:nvPr>
            <p:ph type="title"/>
          </p:nvPr>
        </p:nvSpPr>
        <p:spPr/>
        <p:txBody>
          <a:bodyPr>
            <a:normAutofit fontScale="90000"/>
          </a:bodyPr>
          <a:lstStyle/>
          <a:p>
            <a:r>
              <a:rPr lang="en-US" dirty="0" err="1"/>
              <a:t>Jak</a:t>
            </a:r>
            <a:r>
              <a:rPr lang="en-US" dirty="0"/>
              <a:t> </a:t>
            </a:r>
            <a:r>
              <a:rPr lang="en-US" dirty="0" err="1"/>
              <a:t>ověřit</a:t>
            </a:r>
            <a:r>
              <a:rPr lang="en-US" dirty="0"/>
              <a:t> </a:t>
            </a:r>
            <a:r>
              <a:rPr lang="en-US" dirty="0" err="1"/>
              <a:t>platnost</a:t>
            </a:r>
            <a:r>
              <a:rPr lang="en-US" dirty="0"/>
              <a:t> </a:t>
            </a:r>
            <a:r>
              <a:rPr lang="en-US" dirty="0" err="1"/>
              <a:t>elektronického</a:t>
            </a:r>
            <a:r>
              <a:rPr lang="en-US" dirty="0"/>
              <a:t> </a:t>
            </a:r>
            <a:r>
              <a:rPr lang="en-US" dirty="0" err="1"/>
              <a:t>podpisu</a:t>
            </a:r>
            <a:r>
              <a:rPr lang="en-US" dirty="0"/>
              <a:t> </a:t>
            </a:r>
            <a:r>
              <a:rPr lang="en-US" dirty="0" err="1"/>
              <a:t>nebo</a:t>
            </a:r>
            <a:r>
              <a:rPr lang="en-US" dirty="0"/>
              <a:t> </a:t>
            </a:r>
            <a:r>
              <a:rPr lang="en-US" dirty="0" err="1"/>
              <a:t>pečeti</a:t>
            </a:r>
            <a:r>
              <a:rPr lang="en-US" dirty="0"/>
              <a:t> </a:t>
            </a:r>
            <a:r>
              <a:rPr lang="en-US" dirty="0" err="1"/>
              <a:t>jako</a:t>
            </a:r>
            <a:r>
              <a:rPr lang="en-US" dirty="0"/>
              <a:t> </a:t>
            </a:r>
            <a:r>
              <a:rPr lang="en-US" dirty="0" err="1"/>
              <a:t>kvalifikované</a:t>
            </a:r>
            <a:endParaRPr lang="cs-CZ" dirty="0"/>
          </a:p>
        </p:txBody>
      </p:sp>
      <p:sp>
        <p:nvSpPr>
          <p:cNvPr id="3" name="Zástupný symbol pro obsah 2"/>
          <p:cNvSpPr>
            <a:spLocks noGrp="1"/>
          </p:cNvSpPr>
          <p:nvPr>
            <p:ph idx="1"/>
          </p:nvPr>
        </p:nvSpPr>
        <p:spPr>
          <a:xfrm>
            <a:off x="720000" y="2426648"/>
            <a:ext cx="10753200" cy="4139998"/>
          </a:xfrm>
        </p:spPr>
        <p:txBody>
          <a:bodyPr/>
          <a:lstStyle/>
          <a:p>
            <a:pPr marL="109537" indent="0">
              <a:buNone/>
            </a:pPr>
            <a:r>
              <a:rPr lang="cs-CZ" dirty="0"/>
              <a:t>V PDF (jak bylo </a:t>
            </a:r>
            <a:r>
              <a:rPr lang="cs-CZ" dirty="0" smtClean="0"/>
              <a:t>prezentováno </a:t>
            </a:r>
            <a:r>
              <a:rPr lang="cs-CZ" dirty="0" smtClean="0"/>
              <a:t>minule)</a:t>
            </a:r>
            <a:endParaRPr lang="cs-CZ" dirty="0"/>
          </a:p>
          <a:p>
            <a:pPr marL="109537" indent="0">
              <a:buNone/>
            </a:pPr>
            <a:r>
              <a:rPr lang="cs-CZ" dirty="0" smtClean="0"/>
              <a:t>Nebo dle návodu zde: </a:t>
            </a:r>
            <a:r>
              <a:rPr lang="cs-CZ" sz="2000" dirty="0">
                <a:hlinkClick r:id="rId2"/>
              </a:rPr>
              <a:t>https://ec.europa.eu/digital-building-blocks/wikis/display/ESIGKB/How+do+I+validate+an+electronic+signature+or+seal+as+qualified</a:t>
            </a:r>
            <a:r>
              <a:rPr lang="cs-CZ" sz="2000" dirty="0"/>
              <a:t> </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Tree>
    <p:extLst>
      <p:ext uri="{BB962C8B-B14F-4D97-AF65-F5344CB8AC3E}">
        <p14:creationId xmlns:p14="http://schemas.microsoft.com/office/powerpoint/2010/main" val="18751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idx="1"/>
          </p:nvPr>
        </p:nvSpPr>
        <p:spPr/>
        <p:txBody>
          <a:bodyPr>
            <a:normAutofit fontScale="70000" lnSpcReduction="20000"/>
          </a:bodyPr>
          <a:lstStyle/>
          <a:p>
            <a:pPr marL="342900" indent="-342900">
              <a:buFont typeface="Wingdings" panose="05000000000000000000" pitchFamily="2" charset="2"/>
              <a:buChar char="§"/>
            </a:pPr>
            <a:r>
              <a:rPr lang="cs-CZ" dirty="0"/>
              <a:t>o kýženém jednání nese zachycenou informaci (je to médium)</a:t>
            </a:r>
          </a:p>
          <a:p>
            <a:pPr marL="342900" indent="-342900">
              <a:buFont typeface="Wingdings" panose="05000000000000000000" pitchFamily="2" charset="2"/>
              <a:buChar char="§"/>
            </a:pPr>
            <a:r>
              <a:rPr lang="cs-CZ" dirty="0"/>
              <a:t>Může nést informaci o projevu vůle, ale také nemusí (záleží na charakteru písemnosti)</a:t>
            </a:r>
          </a:p>
          <a:p>
            <a:pPr marL="342900" indent="-342900">
              <a:buFont typeface="Wingdings" panose="05000000000000000000" pitchFamily="2" charset="2"/>
              <a:buChar char="§"/>
            </a:pPr>
            <a:r>
              <a:rPr lang="cs-CZ" dirty="0"/>
              <a:t>Je-li vůle jednajícího projevena písemně, znamená to, že její projev má formu textu, tj. slov zachycených za užití písma (statická povaha oproti dokumentu)</a:t>
            </a:r>
          </a:p>
          <a:p>
            <a:pPr marL="342900" indent="-342900">
              <a:buFont typeface="Wingdings" panose="05000000000000000000" pitchFamily="2" charset="2"/>
              <a:buChar char="§"/>
            </a:pPr>
            <a:r>
              <a:rPr lang="cs-CZ" dirty="0"/>
              <a:t>Není nikde definována</a:t>
            </a:r>
          </a:p>
          <a:p>
            <a:pPr marL="342900" indent="-342900">
              <a:buFont typeface="Wingdings" panose="05000000000000000000" pitchFamily="2" charset="2"/>
              <a:buChar char="§"/>
            </a:pPr>
            <a:r>
              <a:rPr lang="cs-CZ" dirty="0" err="1"/>
              <a:t>Plsn</a:t>
            </a:r>
            <a:r>
              <a:rPr lang="cs-CZ" dirty="0"/>
              <a:t> 1/2015 – písemná forma = listinná + elektronická</a:t>
            </a:r>
          </a:p>
          <a:p>
            <a:pPr marL="342900" indent="-342900">
              <a:buFont typeface="Wingdings" panose="05000000000000000000" pitchFamily="2" charset="2"/>
              <a:buChar char="§"/>
            </a:pPr>
            <a:endParaRPr lang="cs-CZ" i="1" dirty="0"/>
          </a:p>
          <a:p>
            <a:pPr marL="457200" indent="-457200">
              <a:buFont typeface="+mj-lt"/>
              <a:buAutoNum type="arabicPeriod"/>
            </a:pPr>
            <a:r>
              <a:rPr lang="cs-CZ" b="1" dirty="0"/>
              <a:t>písemnost dokáže uchovat informaci po relativně dlouhou dobu (záleží na zvoleném médiu) </a:t>
            </a:r>
          </a:p>
          <a:p>
            <a:pPr marL="457200" indent="-457200">
              <a:buFont typeface="+mj-lt"/>
              <a:buAutoNum type="arabicPeriod"/>
            </a:pPr>
            <a:r>
              <a:rPr lang="cs-CZ" b="1" dirty="0"/>
              <a:t>účel písemnosti je objektivně informaci prezentovat jakékoli třetí straně</a:t>
            </a:r>
            <a:endParaRPr lang="cs-CZ" b="1" i="1" dirty="0"/>
          </a:p>
        </p:txBody>
      </p:sp>
      <p:sp>
        <p:nvSpPr>
          <p:cNvPr id="4" name="Rectangle 2"/>
          <p:cNvSpPr txBox="1">
            <a:spLocks noRot="1" noChangeArrowheads="1"/>
          </p:cNvSpPr>
          <p:nvPr/>
        </p:nvSpPr>
        <p:spPr>
          <a:xfrm>
            <a:off x="720000" y="72000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Písemnost</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26663645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3550E41-148E-4336-8DC8-814D9DF722DB}"/>
              </a:ext>
            </a:extLst>
          </p:cNvPr>
          <p:cNvSpPr>
            <a:spLocks noGrp="1"/>
          </p:cNvSpPr>
          <p:nvPr>
            <p:ph type="title"/>
          </p:nvPr>
        </p:nvSpPr>
        <p:spPr/>
        <p:txBody>
          <a:bodyPr/>
          <a:lstStyle/>
          <a:p>
            <a:r>
              <a:rPr lang="cs-CZ" dirty="0"/>
              <a:t>Elektronická pečeť</a:t>
            </a:r>
          </a:p>
        </p:txBody>
      </p:sp>
      <p:sp>
        <p:nvSpPr>
          <p:cNvPr id="3" name="Zástupný symbol pro obsah 2"/>
          <p:cNvSpPr>
            <a:spLocks noGrp="1"/>
          </p:cNvSpPr>
          <p:nvPr>
            <p:ph idx="1"/>
          </p:nvPr>
        </p:nvSpPr>
        <p:spPr/>
        <p:txBody>
          <a:bodyPr/>
          <a:lstStyle/>
          <a:p>
            <a:pPr marL="342900" indent="-342900">
              <a:buFont typeface="Arial" panose="020B0604020202020204" pitchFamily="34" charset="0"/>
              <a:buChar char="•"/>
            </a:pPr>
            <a:r>
              <a:rPr lang="cs-CZ" dirty="0"/>
              <a:t>Speciální typ elektronického podpisu </a:t>
            </a:r>
          </a:p>
          <a:p>
            <a:pPr lvl="1"/>
            <a:r>
              <a:rPr lang="cs-CZ" dirty="0"/>
              <a:t>Bez úzké vazby na „podepisující“ osobu</a:t>
            </a:r>
          </a:p>
          <a:p>
            <a:pPr lvl="1"/>
            <a:r>
              <a:rPr lang="cs-CZ" dirty="0"/>
              <a:t>Reprezentuje PO</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Dle </a:t>
            </a:r>
            <a:r>
              <a:rPr lang="cs-CZ" dirty="0" err="1"/>
              <a:t>eIDAS</a:t>
            </a:r>
            <a:r>
              <a:rPr lang="cs-CZ" dirty="0"/>
              <a:t> (čl. 3/25)</a:t>
            </a:r>
          </a:p>
          <a:p>
            <a:pPr lvl="1"/>
            <a:r>
              <a:rPr lang="cs-CZ" dirty="0"/>
              <a:t>Opět „data v elektronické podobě, která jsou připojena k jiným datům v elektronické podobě nebo jsou s nimi logicky spojena s cílem zaručit jejich původ a integritu“</a:t>
            </a:r>
            <a:endParaRPr lang="cs-CZ" dirty="0">
              <a:solidFill>
                <a:srgbClr val="FF0000"/>
              </a:solidFill>
            </a:endParaRPr>
          </a:p>
          <a:p>
            <a:pPr lvl="1"/>
            <a:endParaRPr lang="cs-CZ" dirty="0"/>
          </a:p>
          <a:p>
            <a:pPr lvl="1"/>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70</a:t>
            </a:fld>
            <a:endParaRPr lang="cs-CZ" altLang="cs-CZ" dirty="0"/>
          </a:p>
        </p:txBody>
      </p:sp>
    </p:spTree>
    <p:extLst>
      <p:ext uri="{BB962C8B-B14F-4D97-AF65-F5344CB8AC3E}">
        <p14:creationId xmlns:p14="http://schemas.microsoft.com/office/powerpoint/2010/main" val="39129766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3550E41-148E-4336-8DC8-814D9DF722DB}"/>
              </a:ext>
            </a:extLst>
          </p:cNvPr>
          <p:cNvSpPr>
            <a:spLocks noGrp="1"/>
          </p:cNvSpPr>
          <p:nvPr>
            <p:ph type="title"/>
          </p:nvPr>
        </p:nvSpPr>
        <p:spPr/>
        <p:txBody>
          <a:bodyPr/>
          <a:lstStyle/>
          <a:p>
            <a:r>
              <a:rPr lang="cs-CZ" dirty="0"/>
              <a:t>Elektronická pečeť</a:t>
            </a:r>
          </a:p>
        </p:txBody>
      </p:sp>
      <p:sp>
        <p:nvSpPr>
          <p:cNvPr id="3" name="Zástupný symbol pro obsah 2"/>
          <p:cNvSpPr>
            <a:spLocks noGrp="1"/>
          </p:cNvSpPr>
          <p:nvPr>
            <p:ph idx="1"/>
          </p:nvPr>
        </p:nvSpPr>
        <p:spPr/>
        <p:txBody>
          <a:bodyPr/>
          <a:lstStyle/>
          <a:p>
            <a:pPr marL="514350" indent="-514350">
              <a:buAutoNum type="arabicPeriod"/>
            </a:pPr>
            <a:r>
              <a:rPr lang="cs-CZ" dirty="0" smtClean="0"/>
              <a:t>„Prostá" </a:t>
            </a:r>
            <a:r>
              <a:rPr lang="cs-CZ" dirty="0"/>
              <a:t>elektronická pečeť</a:t>
            </a:r>
          </a:p>
          <a:p>
            <a:pPr marL="514350" indent="-514350">
              <a:buAutoNum type="arabicPeriod"/>
            </a:pPr>
            <a:r>
              <a:rPr lang="cs-CZ" dirty="0" smtClean="0"/>
              <a:t>Zaručená </a:t>
            </a:r>
            <a:r>
              <a:rPr lang="cs-CZ" dirty="0"/>
              <a:t>elektronická pečeť</a:t>
            </a:r>
          </a:p>
          <a:p>
            <a:pPr marL="514350" indent="-514350">
              <a:buAutoNum type="arabicPeriod"/>
            </a:pPr>
            <a:r>
              <a:rPr lang="cs-CZ" dirty="0"/>
              <a:t>Kvalifikovaná elektronická </a:t>
            </a:r>
            <a:r>
              <a:rPr lang="cs-CZ" dirty="0" smtClean="0"/>
              <a:t>pečeť (+ zaručená, </a:t>
            </a:r>
            <a:r>
              <a:rPr lang="cs-CZ" dirty="0" smtClean="0"/>
              <a:t>založená </a:t>
            </a:r>
            <a:r>
              <a:rPr lang="cs-CZ" dirty="0" smtClean="0"/>
              <a:t>na kvalifikovaném certifikátu)</a:t>
            </a:r>
            <a:endParaRPr lang="cs-CZ" dirty="0"/>
          </a:p>
          <a:p>
            <a:pPr marL="457200" indent="-457200"/>
            <a:r>
              <a:rPr lang="en-US" sz="2000" dirty="0" smtClean="0"/>
              <a:t>je</a:t>
            </a:r>
            <a:r>
              <a:rPr lang="cs-CZ" sz="2000" dirty="0" smtClean="0"/>
              <a:t>jím</a:t>
            </a:r>
            <a:r>
              <a:rPr lang="en-US" sz="2000" dirty="0" smtClean="0"/>
              <a:t> </a:t>
            </a:r>
            <a:r>
              <a:rPr lang="en-US" sz="2000" dirty="0" err="1"/>
              <a:t>cílem</a:t>
            </a:r>
            <a:r>
              <a:rPr lang="en-US" sz="2000" dirty="0"/>
              <a:t> je </a:t>
            </a:r>
            <a:r>
              <a:rPr lang="en-US" sz="2000" dirty="0" err="1"/>
              <a:t>potvrdit</a:t>
            </a:r>
            <a:r>
              <a:rPr lang="en-US" sz="2000" dirty="0"/>
              <a:t> </a:t>
            </a:r>
            <a:r>
              <a:rPr lang="en-US" sz="2000" dirty="0" err="1"/>
              <a:t>neporušenost</a:t>
            </a:r>
            <a:r>
              <a:rPr lang="en-US" sz="2000" dirty="0"/>
              <a:t> </a:t>
            </a:r>
            <a:r>
              <a:rPr lang="en-US" sz="2000" dirty="0" err="1"/>
              <a:t>zapečetěného</a:t>
            </a:r>
            <a:r>
              <a:rPr lang="en-US" sz="2000" dirty="0"/>
              <a:t> </a:t>
            </a:r>
            <a:r>
              <a:rPr lang="en-US" sz="2000" dirty="0" err="1"/>
              <a:t>dokumentu</a:t>
            </a:r>
            <a:r>
              <a:rPr lang="en-US" sz="2000" dirty="0"/>
              <a:t> a </a:t>
            </a:r>
            <a:r>
              <a:rPr lang="en-US" sz="2000" dirty="0" err="1"/>
              <a:t>jeho</a:t>
            </a:r>
            <a:r>
              <a:rPr lang="en-US" sz="2000" dirty="0"/>
              <a:t> </a:t>
            </a:r>
            <a:r>
              <a:rPr lang="en-US" sz="2000" dirty="0" err="1"/>
              <a:t>původ</a:t>
            </a:r>
            <a:r>
              <a:rPr lang="en-US" sz="2000" dirty="0"/>
              <a:t>, </a:t>
            </a:r>
            <a:r>
              <a:rPr lang="en-US" sz="2000" dirty="0" err="1"/>
              <a:t>nikoli</a:t>
            </a:r>
            <a:r>
              <a:rPr lang="en-US" sz="2000" dirty="0"/>
              <a:t> </a:t>
            </a:r>
            <a:r>
              <a:rPr lang="en-US" sz="2000" dirty="0" err="1"/>
              <a:t>vůli</a:t>
            </a:r>
            <a:r>
              <a:rPr lang="en-US" sz="2000" dirty="0"/>
              <a:t> (</a:t>
            </a:r>
            <a:r>
              <a:rPr lang="en-US" sz="2000" dirty="0" err="1"/>
              <a:t>právnické</a:t>
            </a:r>
            <a:r>
              <a:rPr lang="en-US" sz="2000" dirty="0"/>
              <a:t>) </a:t>
            </a:r>
            <a:r>
              <a:rPr lang="en-US" sz="2000" dirty="0" err="1"/>
              <a:t>osoby</a:t>
            </a:r>
            <a:r>
              <a:rPr lang="en-US" sz="2000" dirty="0"/>
              <a:t>. </a:t>
            </a:r>
          </a:p>
          <a:p>
            <a:pPr marL="457200" indent="-457200"/>
            <a:r>
              <a:rPr lang="en-US" sz="2000" dirty="0" err="1"/>
              <a:t>Příklady</a:t>
            </a:r>
            <a:r>
              <a:rPr lang="en-US" sz="2000" dirty="0"/>
              <a:t>: </a:t>
            </a:r>
            <a:r>
              <a:rPr lang="en-US" sz="2000" dirty="0" err="1"/>
              <a:t>potvrzení</a:t>
            </a:r>
            <a:r>
              <a:rPr lang="en-US" sz="2000" dirty="0"/>
              <a:t> o </a:t>
            </a:r>
            <a:r>
              <a:rPr lang="en-US" sz="2000" dirty="0" err="1"/>
              <a:t>přijetí</a:t>
            </a:r>
            <a:r>
              <a:rPr lang="en-US" sz="2000" dirty="0"/>
              <a:t> </a:t>
            </a:r>
            <a:r>
              <a:rPr lang="en-US" sz="2000" dirty="0" err="1"/>
              <a:t>dokumentu</a:t>
            </a:r>
            <a:r>
              <a:rPr lang="en-US" sz="2000" dirty="0"/>
              <a:t> v </a:t>
            </a:r>
            <a:r>
              <a:rPr lang="en-US" sz="2000" dirty="0" err="1"/>
              <a:t>rámci</a:t>
            </a:r>
            <a:r>
              <a:rPr lang="en-US" sz="2000" dirty="0"/>
              <a:t> </a:t>
            </a:r>
            <a:r>
              <a:rPr lang="en-US" sz="2000" dirty="0" err="1"/>
              <a:t>spisové</a:t>
            </a:r>
            <a:r>
              <a:rPr lang="en-US" sz="2000" dirty="0"/>
              <a:t> </a:t>
            </a:r>
            <a:r>
              <a:rPr lang="en-US" sz="2000" dirty="0" err="1"/>
              <a:t>služby</a:t>
            </a:r>
            <a:r>
              <a:rPr lang="en-US" sz="2000" dirty="0"/>
              <a:t>, </a:t>
            </a:r>
            <a:r>
              <a:rPr lang="en-US" sz="2000" dirty="0" err="1"/>
              <a:t>výstupy</a:t>
            </a:r>
            <a:r>
              <a:rPr lang="en-US" sz="2000" dirty="0"/>
              <a:t> z </a:t>
            </a:r>
            <a:r>
              <a:rPr lang="en-US" sz="2000" dirty="0" err="1"/>
              <a:t>informačního</a:t>
            </a:r>
            <a:r>
              <a:rPr lang="en-US" sz="2000" dirty="0"/>
              <a:t> </a:t>
            </a:r>
            <a:r>
              <a:rPr lang="en-US" sz="2000" dirty="0" err="1"/>
              <a:t>systému</a:t>
            </a:r>
            <a:r>
              <a:rPr lang="en-US" sz="2000" dirty="0"/>
              <a:t> </a:t>
            </a:r>
            <a:r>
              <a:rPr lang="en-US" sz="2000" dirty="0" err="1"/>
              <a:t>veřejné</a:t>
            </a:r>
            <a:r>
              <a:rPr lang="en-US" sz="2000" dirty="0"/>
              <a:t> </a:t>
            </a:r>
            <a:r>
              <a:rPr lang="en-US" sz="2000" dirty="0" err="1"/>
              <a:t>správy</a:t>
            </a:r>
            <a:r>
              <a:rPr lang="en-US" sz="2000" dirty="0"/>
              <a:t>.</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71</a:t>
            </a:fld>
            <a:endParaRPr lang="cs-CZ" altLang="cs-CZ" dirty="0"/>
          </a:p>
        </p:txBody>
      </p:sp>
    </p:spTree>
    <p:extLst>
      <p:ext uri="{BB962C8B-B14F-4D97-AF65-F5344CB8AC3E}">
        <p14:creationId xmlns:p14="http://schemas.microsoft.com/office/powerpoint/2010/main" val="25805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D9D6A3A-A632-4B21-B793-207A21D907CA}"/>
              </a:ext>
            </a:extLst>
          </p:cNvPr>
          <p:cNvSpPr>
            <a:spLocks noGrp="1"/>
          </p:cNvSpPr>
          <p:nvPr>
            <p:ph type="title"/>
          </p:nvPr>
        </p:nvSpPr>
        <p:spPr/>
        <p:txBody>
          <a:bodyPr/>
          <a:lstStyle/>
          <a:p>
            <a:r>
              <a:rPr lang="cs-CZ" dirty="0"/>
              <a:t>Elektronické časové razítko</a:t>
            </a:r>
          </a:p>
        </p:txBody>
      </p:sp>
      <p:sp>
        <p:nvSpPr>
          <p:cNvPr id="3" name="Zástupný symbol pro obsah 2"/>
          <p:cNvSpPr>
            <a:spLocks noGrp="1"/>
          </p:cNvSpPr>
          <p:nvPr>
            <p:ph idx="1"/>
          </p:nvPr>
        </p:nvSpPr>
        <p:spPr/>
        <p:txBody>
          <a:bodyPr/>
          <a:lstStyle/>
          <a:p>
            <a:pPr marL="0" indent="0">
              <a:buNone/>
            </a:pPr>
            <a:r>
              <a:rPr lang="cs-CZ" b="0" dirty="0"/>
              <a:t>Čl. 3/33 </a:t>
            </a:r>
            <a:r>
              <a:rPr lang="cs-CZ" b="0" dirty="0" err="1"/>
              <a:t>eIDAS</a:t>
            </a:r>
            <a:endParaRPr lang="cs-CZ" b="0" dirty="0"/>
          </a:p>
          <a:p>
            <a:pPr marL="342900" indent="-342900">
              <a:buFont typeface="Arial" panose="020B0604020202020204" pitchFamily="34" charset="0"/>
              <a:buChar char="•"/>
            </a:pPr>
            <a:r>
              <a:rPr lang="cs-CZ" b="0" dirty="0"/>
              <a:t>„elektronickým časovým razítkem“ jsou data v elektronické podobě, která spojují jiná data v elektronické podobě s určitým okamžikem a prokazují, že tato jiná data existovala v daném okamžiku;</a:t>
            </a:r>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72</a:t>
            </a:fld>
            <a:endParaRPr lang="cs-CZ" altLang="cs-CZ" dirty="0"/>
          </a:p>
        </p:txBody>
      </p:sp>
    </p:spTree>
    <p:extLst>
      <p:ext uri="{BB962C8B-B14F-4D97-AF65-F5344CB8AC3E}">
        <p14:creationId xmlns:p14="http://schemas.microsoft.com/office/powerpoint/2010/main" val="3614544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D9D6A3A-A632-4B21-B793-207A21D907CA}"/>
              </a:ext>
            </a:extLst>
          </p:cNvPr>
          <p:cNvSpPr>
            <a:spLocks noGrp="1"/>
          </p:cNvSpPr>
          <p:nvPr>
            <p:ph type="title"/>
          </p:nvPr>
        </p:nvSpPr>
        <p:spPr/>
        <p:txBody>
          <a:bodyPr/>
          <a:lstStyle/>
          <a:p>
            <a:r>
              <a:rPr lang="cs-CZ" dirty="0"/>
              <a:t>Elektronické časové razítko</a:t>
            </a:r>
          </a:p>
        </p:txBody>
      </p:sp>
      <p:sp>
        <p:nvSpPr>
          <p:cNvPr id="3" name="Zástupný symbol pro obsah 2"/>
          <p:cNvSpPr>
            <a:spLocks noGrp="1"/>
          </p:cNvSpPr>
          <p:nvPr>
            <p:ph idx="1"/>
          </p:nvPr>
        </p:nvSpPr>
        <p:spPr/>
        <p:txBody>
          <a:bodyPr/>
          <a:lstStyle/>
          <a:p>
            <a:pPr marL="457200" indent="-457200"/>
            <a:r>
              <a:rPr lang="en-US" dirty="0" err="1"/>
              <a:t>dokazuje</a:t>
            </a:r>
            <a:r>
              <a:rPr lang="en-US" dirty="0"/>
              <a:t>, </a:t>
            </a:r>
            <a:r>
              <a:rPr lang="en-US" dirty="0" err="1"/>
              <a:t>že</a:t>
            </a:r>
            <a:r>
              <a:rPr lang="en-US" dirty="0"/>
              <a:t> </a:t>
            </a:r>
            <a:r>
              <a:rPr lang="en-US" dirty="0" err="1"/>
              <a:t>elektronický</a:t>
            </a:r>
            <a:r>
              <a:rPr lang="en-US" dirty="0"/>
              <a:t> </a:t>
            </a:r>
            <a:r>
              <a:rPr lang="en-US" dirty="0" err="1"/>
              <a:t>dokument</a:t>
            </a:r>
            <a:r>
              <a:rPr lang="en-US" dirty="0"/>
              <a:t>, </a:t>
            </a:r>
            <a:r>
              <a:rPr lang="en-US" dirty="0" err="1"/>
              <a:t>ke</a:t>
            </a:r>
            <a:r>
              <a:rPr lang="en-US" dirty="0"/>
              <a:t> </a:t>
            </a:r>
            <a:r>
              <a:rPr lang="en-US" dirty="0" err="1"/>
              <a:t>kterému</a:t>
            </a:r>
            <a:r>
              <a:rPr lang="en-US" dirty="0"/>
              <a:t> </a:t>
            </a:r>
            <a:r>
              <a:rPr lang="en-US" dirty="0" err="1"/>
              <a:t>bylo</a:t>
            </a:r>
            <a:r>
              <a:rPr lang="en-US" dirty="0"/>
              <a:t> </a:t>
            </a:r>
            <a:r>
              <a:rPr lang="en-US" dirty="0" err="1"/>
              <a:t>razítko</a:t>
            </a:r>
            <a:r>
              <a:rPr lang="en-US" dirty="0"/>
              <a:t> </a:t>
            </a:r>
            <a:r>
              <a:rPr lang="en-US" dirty="0" err="1"/>
              <a:t>připojeno</a:t>
            </a:r>
            <a:r>
              <a:rPr lang="en-US" dirty="0"/>
              <a:t>, v </a:t>
            </a:r>
            <a:r>
              <a:rPr lang="en-US" dirty="0" err="1"/>
              <a:t>daném</a:t>
            </a:r>
            <a:r>
              <a:rPr lang="en-US" dirty="0"/>
              <a:t> </a:t>
            </a:r>
            <a:r>
              <a:rPr lang="en-US" dirty="0" err="1"/>
              <a:t>okamžiku</a:t>
            </a:r>
            <a:r>
              <a:rPr lang="en-US" dirty="0"/>
              <a:t> </a:t>
            </a:r>
            <a:r>
              <a:rPr lang="en-US" dirty="0" err="1"/>
              <a:t>existoval</a:t>
            </a:r>
            <a:r>
              <a:rPr lang="en-US" dirty="0"/>
              <a:t>. </a:t>
            </a:r>
          </a:p>
          <a:p>
            <a:pPr marL="457200" indent="-457200"/>
            <a:r>
              <a:rPr lang="en-US" dirty="0" err="1"/>
              <a:t>jiné</a:t>
            </a:r>
            <a:r>
              <a:rPr lang="en-US" dirty="0"/>
              <a:t> </a:t>
            </a:r>
            <a:r>
              <a:rPr lang="en-US" dirty="0" err="1"/>
              <a:t>nástroje</a:t>
            </a:r>
            <a:r>
              <a:rPr lang="en-US" dirty="0"/>
              <a:t> - </a:t>
            </a:r>
            <a:r>
              <a:rPr lang="en-US" dirty="0" err="1"/>
              <a:t>podpis</a:t>
            </a:r>
            <a:r>
              <a:rPr lang="en-US" dirty="0"/>
              <a:t> </a:t>
            </a:r>
            <a:r>
              <a:rPr lang="en-US" dirty="0" err="1"/>
              <a:t>nebo</a:t>
            </a:r>
            <a:r>
              <a:rPr lang="en-US" dirty="0"/>
              <a:t> </a:t>
            </a:r>
            <a:r>
              <a:rPr lang="en-US" dirty="0" err="1"/>
              <a:t>pečeť</a:t>
            </a:r>
            <a:r>
              <a:rPr lang="en-US" dirty="0"/>
              <a:t> - </a:t>
            </a:r>
            <a:r>
              <a:rPr lang="en-US" dirty="0" err="1"/>
              <a:t>nejsou</a:t>
            </a:r>
            <a:r>
              <a:rPr lang="en-US" dirty="0"/>
              <a:t> </a:t>
            </a:r>
            <a:r>
              <a:rPr lang="en-US" dirty="0" err="1"/>
              <a:t>schopny</a:t>
            </a:r>
            <a:r>
              <a:rPr lang="en-US" dirty="0"/>
              <a:t> </a:t>
            </a:r>
            <a:r>
              <a:rPr lang="en-US" dirty="0" err="1"/>
              <a:t>tuto</a:t>
            </a:r>
            <a:r>
              <a:rPr lang="en-US" dirty="0"/>
              <a:t> </a:t>
            </a:r>
            <a:r>
              <a:rPr lang="en-US" dirty="0" err="1"/>
              <a:t>skutečnost</a:t>
            </a:r>
            <a:r>
              <a:rPr lang="en-US" dirty="0"/>
              <a:t> </a:t>
            </a:r>
            <a:r>
              <a:rPr lang="en-US" dirty="0" err="1"/>
              <a:t>spolehlivě</a:t>
            </a:r>
            <a:r>
              <a:rPr lang="en-US" dirty="0"/>
              <a:t> </a:t>
            </a:r>
            <a:r>
              <a:rPr lang="en-US" dirty="0" err="1"/>
              <a:t>prokázat</a:t>
            </a:r>
            <a:r>
              <a:rPr lang="en-US" dirty="0"/>
              <a:t>.</a:t>
            </a:r>
          </a:p>
          <a:p>
            <a:pPr marL="457200" indent="-457200"/>
            <a:r>
              <a:rPr lang="en-US" dirty="0" err="1"/>
              <a:t>Lze</a:t>
            </a:r>
            <a:r>
              <a:rPr lang="en-US" dirty="0"/>
              <a:t> </a:t>
            </a:r>
            <a:r>
              <a:rPr lang="en-US" dirty="0" smtClean="0"/>
              <a:t>je</a:t>
            </a:r>
            <a:r>
              <a:rPr lang="cs-CZ" dirty="0" smtClean="0"/>
              <a:t>j</a:t>
            </a:r>
            <a:r>
              <a:rPr lang="en-US" dirty="0" smtClean="0"/>
              <a:t> </a:t>
            </a:r>
            <a:r>
              <a:rPr lang="en-US" dirty="0" err="1"/>
              <a:t>spojit</a:t>
            </a:r>
            <a:r>
              <a:rPr lang="en-US" dirty="0"/>
              <a:t> s </a:t>
            </a:r>
            <a:r>
              <a:rPr lang="en-US" dirty="0" err="1"/>
              <a:t>elektronickým</a:t>
            </a:r>
            <a:r>
              <a:rPr lang="en-US" dirty="0"/>
              <a:t> </a:t>
            </a:r>
            <a:r>
              <a:rPr lang="en-US" dirty="0" err="1"/>
              <a:t>podpisem</a:t>
            </a:r>
            <a:r>
              <a:rPr lang="en-US" dirty="0"/>
              <a:t> </a:t>
            </a:r>
            <a:r>
              <a:rPr lang="en-US" dirty="0" smtClean="0"/>
              <a:t>(</a:t>
            </a:r>
            <a:r>
              <a:rPr lang="cs-CZ" dirty="0" smtClean="0"/>
              <a:t>pečetí</a:t>
            </a:r>
            <a:r>
              <a:rPr lang="en-US" dirty="0" smtClean="0"/>
              <a:t>) </a:t>
            </a:r>
            <a:r>
              <a:rPr lang="en-US" dirty="0"/>
              <a:t>a </a:t>
            </a:r>
            <a:r>
              <a:rPr lang="en-US" dirty="0" err="1"/>
              <a:t>nabídnout</a:t>
            </a:r>
            <a:r>
              <a:rPr lang="en-US" dirty="0"/>
              <a:t> </a:t>
            </a:r>
            <a:r>
              <a:rPr lang="en-US" dirty="0" err="1"/>
              <a:t>tak</a:t>
            </a:r>
            <a:r>
              <a:rPr lang="en-US" dirty="0"/>
              <a:t> "</a:t>
            </a:r>
            <a:r>
              <a:rPr lang="en-US" dirty="0" err="1"/>
              <a:t>jeden</a:t>
            </a:r>
            <a:r>
              <a:rPr lang="en-US" dirty="0"/>
              <a:t>" </a:t>
            </a:r>
            <a:r>
              <a:rPr lang="en-US" dirty="0" err="1"/>
              <a:t>nástroj</a:t>
            </a:r>
            <a:r>
              <a:rPr lang="en-US" dirty="0"/>
              <a:t> k </a:t>
            </a:r>
            <a:r>
              <a:rPr lang="en-US" dirty="0" err="1"/>
              <a:t>podepisování</a:t>
            </a:r>
            <a:r>
              <a:rPr lang="en-US" dirty="0"/>
              <a:t> </a:t>
            </a:r>
            <a:r>
              <a:rPr lang="cs-CZ" dirty="0" smtClean="0"/>
              <a:t>(zajištění integrity) </a:t>
            </a:r>
            <a:r>
              <a:rPr lang="en-US" dirty="0" smtClean="0"/>
              <a:t>a </a:t>
            </a:r>
            <a:r>
              <a:rPr lang="en-US" dirty="0" err="1"/>
              <a:t>prokazování</a:t>
            </a:r>
            <a:r>
              <a:rPr lang="en-US" dirty="0"/>
              <a:t> </a:t>
            </a:r>
            <a:r>
              <a:rPr lang="en-US" dirty="0" err="1"/>
              <a:t>času</a:t>
            </a:r>
            <a:endParaRPr lang="en-US"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73</a:t>
            </a:fld>
            <a:endParaRPr lang="cs-CZ" altLang="cs-CZ" dirty="0"/>
          </a:p>
        </p:txBody>
      </p:sp>
    </p:spTree>
    <p:extLst>
      <p:ext uri="{BB962C8B-B14F-4D97-AF65-F5344CB8AC3E}">
        <p14:creationId xmlns:p14="http://schemas.microsoft.com/office/powerpoint/2010/main" val="36672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D9D6A3A-A632-4B21-B793-207A21D907CA}"/>
              </a:ext>
            </a:extLst>
          </p:cNvPr>
          <p:cNvSpPr>
            <a:spLocks noGrp="1"/>
          </p:cNvSpPr>
          <p:nvPr>
            <p:ph type="title"/>
          </p:nvPr>
        </p:nvSpPr>
        <p:spPr/>
        <p:txBody>
          <a:bodyPr/>
          <a:lstStyle/>
          <a:p>
            <a:r>
              <a:rPr lang="cs-CZ" dirty="0"/>
              <a:t>Kvalifikované elektronické časové </a:t>
            </a:r>
            <a:r>
              <a:rPr lang="cs-CZ" dirty="0" smtClean="0"/>
              <a:t>razítko (čl. 42 </a:t>
            </a:r>
            <a:r>
              <a:rPr lang="cs-CZ" dirty="0" err="1" smtClean="0"/>
              <a:t>eIDAS</a:t>
            </a:r>
            <a:r>
              <a:rPr lang="cs-CZ" dirty="0" smtClean="0"/>
              <a:t>)</a:t>
            </a:r>
            <a:endParaRPr lang="cs-CZ" dirty="0"/>
          </a:p>
        </p:txBody>
      </p:sp>
      <p:sp>
        <p:nvSpPr>
          <p:cNvPr id="3" name="Zástupný symbol pro obsah 2"/>
          <p:cNvSpPr>
            <a:spLocks noGrp="1"/>
          </p:cNvSpPr>
          <p:nvPr>
            <p:ph idx="1"/>
          </p:nvPr>
        </p:nvSpPr>
        <p:spPr>
          <a:xfrm>
            <a:off x="720000" y="2012433"/>
            <a:ext cx="10753200" cy="4139998"/>
          </a:xfrm>
        </p:spPr>
        <p:txBody>
          <a:bodyPr/>
          <a:lstStyle/>
          <a:p>
            <a:pPr marL="457200" indent="-457200">
              <a:buFont typeface="+mj-lt"/>
              <a:buAutoNum type="alphaLcParenR"/>
            </a:pPr>
            <a:r>
              <a:rPr lang="en-US" sz="2400" dirty="0" err="1"/>
              <a:t>spojuje</a:t>
            </a:r>
            <a:r>
              <a:rPr lang="en-US" sz="2400" dirty="0"/>
              <a:t> datum a </a:t>
            </a:r>
            <a:r>
              <a:rPr lang="en-US" sz="2400" dirty="0" err="1"/>
              <a:t>čas</a:t>
            </a:r>
            <a:r>
              <a:rPr lang="en-US" sz="2400" dirty="0"/>
              <a:t> s </a:t>
            </a:r>
            <a:r>
              <a:rPr lang="en-US" sz="2400" dirty="0" err="1"/>
              <a:t>daty</a:t>
            </a:r>
            <a:r>
              <a:rPr lang="en-US" sz="2400" dirty="0"/>
              <a:t> </a:t>
            </a:r>
            <a:r>
              <a:rPr lang="en-US" sz="2400" dirty="0" err="1"/>
              <a:t>takovým</a:t>
            </a:r>
            <a:r>
              <a:rPr lang="en-US" sz="2400" dirty="0"/>
              <a:t> </a:t>
            </a:r>
            <a:r>
              <a:rPr lang="en-US" sz="2400" dirty="0" err="1"/>
              <a:t>způsobem</a:t>
            </a:r>
            <a:r>
              <a:rPr lang="en-US" sz="2400" dirty="0"/>
              <a:t>, aby </a:t>
            </a:r>
            <a:r>
              <a:rPr lang="en-US" sz="2400" dirty="0" err="1"/>
              <a:t>byla</a:t>
            </a:r>
            <a:r>
              <a:rPr lang="en-US" sz="2400" dirty="0"/>
              <a:t> </a:t>
            </a:r>
            <a:r>
              <a:rPr lang="en-US" sz="2400" dirty="0" err="1"/>
              <a:t>přiměřeně</a:t>
            </a:r>
            <a:r>
              <a:rPr lang="en-US" sz="2400" dirty="0"/>
              <a:t> </a:t>
            </a:r>
            <a:r>
              <a:rPr lang="en-US" sz="2400" dirty="0" err="1"/>
              <a:t>zamezena</a:t>
            </a:r>
            <a:r>
              <a:rPr lang="en-US" sz="2400" dirty="0"/>
              <a:t> </a:t>
            </a:r>
            <a:r>
              <a:rPr lang="en-US" sz="2400" dirty="0" err="1"/>
              <a:t>možnost</a:t>
            </a:r>
            <a:r>
              <a:rPr lang="en-US" sz="2400" dirty="0"/>
              <a:t> </a:t>
            </a:r>
            <a:r>
              <a:rPr lang="en-US" sz="2400" dirty="0" err="1"/>
              <a:t>nezjistitelné</a:t>
            </a:r>
            <a:r>
              <a:rPr lang="en-US" sz="2400" dirty="0"/>
              <a:t> </a:t>
            </a:r>
            <a:r>
              <a:rPr lang="en-US" sz="2400" dirty="0" err="1"/>
              <a:t>změny</a:t>
            </a:r>
            <a:r>
              <a:rPr lang="en-US" sz="2400" dirty="0"/>
              <a:t> </a:t>
            </a:r>
            <a:r>
              <a:rPr lang="en-US" sz="2400" dirty="0" err="1"/>
              <a:t>dat</a:t>
            </a:r>
            <a:r>
              <a:rPr lang="en-US" sz="2400" dirty="0"/>
              <a:t>; </a:t>
            </a:r>
            <a:endParaRPr lang="cs-CZ" sz="2400" dirty="0" smtClean="0"/>
          </a:p>
          <a:p>
            <a:pPr marL="457200" indent="-457200">
              <a:buFont typeface="+mj-lt"/>
              <a:buAutoNum type="alphaLcParenR"/>
            </a:pPr>
            <a:r>
              <a:rPr lang="en-US" sz="2400" dirty="0" smtClean="0"/>
              <a:t>je </a:t>
            </a:r>
            <a:r>
              <a:rPr lang="en-US" sz="2400" dirty="0" err="1"/>
              <a:t>založeno</a:t>
            </a:r>
            <a:r>
              <a:rPr lang="en-US" sz="2400" dirty="0"/>
              <a:t> </a:t>
            </a:r>
            <a:r>
              <a:rPr lang="en-US" sz="2400" dirty="0" err="1"/>
              <a:t>na</a:t>
            </a:r>
            <a:r>
              <a:rPr lang="en-US" sz="2400" dirty="0"/>
              <a:t> </a:t>
            </a:r>
            <a:r>
              <a:rPr lang="en-US" sz="2400" dirty="0" err="1"/>
              <a:t>zdroji</a:t>
            </a:r>
            <a:r>
              <a:rPr lang="en-US" sz="2400" dirty="0"/>
              <a:t> </a:t>
            </a:r>
            <a:r>
              <a:rPr lang="en-US" sz="2400" dirty="0" err="1"/>
              <a:t>přesného</a:t>
            </a:r>
            <a:r>
              <a:rPr lang="en-US" sz="2400" dirty="0"/>
              <a:t> </a:t>
            </a:r>
            <a:r>
              <a:rPr lang="en-US" sz="2400" dirty="0" err="1"/>
              <a:t>času</a:t>
            </a:r>
            <a:r>
              <a:rPr lang="en-US" sz="2400" dirty="0"/>
              <a:t>, </a:t>
            </a:r>
            <a:r>
              <a:rPr lang="en-US" sz="2400" dirty="0" err="1"/>
              <a:t>který</a:t>
            </a:r>
            <a:r>
              <a:rPr lang="en-US" sz="2400" dirty="0"/>
              <a:t> je </a:t>
            </a:r>
            <a:r>
              <a:rPr lang="en-US" sz="2400" dirty="0" err="1"/>
              <a:t>spojen</a:t>
            </a:r>
            <a:r>
              <a:rPr lang="en-US" sz="2400" dirty="0"/>
              <a:t> s </a:t>
            </a:r>
            <a:r>
              <a:rPr lang="en-US" sz="2400" dirty="0" err="1"/>
              <a:t>koordinovaným</a:t>
            </a:r>
            <a:r>
              <a:rPr lang="en-US" sz="2400" dirty="0"/>
              <a:t> </a:t>
            </a:r>
            <a:r>
              <a:rPr lang="en-US" sz="2400" dirty="0" err="1"/>
              <a:t>světovým</a:t>
            </a:r>
            <a:r>
              <a:rPr lang="en-US" sz="2400" dirty="0"/>
              <a:t> </a:t>
            </a:r>
            <a:r>
              <a:rPr lang="en-US" sz="2400" dirty="0" err="1"/>
              <a:t>časem</a:t>
            </a:r>
            <a:r>
              <a:rPr lang="en-US" sz="2400" dirty="0"/>
              <a:t>; a </a:t>
            </a:r>
            <a:endParaRPr lang="cs-CZ" sz="2400" dirty="0" smtClean="0"/>
          </a:p>
          <a:p>
            <a:pPr marL="457200" indent="-457200">
              <a:buFont typeface="+mj-lt"/>
              <a:buAutoNum type="alphaLcParenR"/>
            </a:pPr>
            <a:r>
              <a:rPr lang="en-US" sz="2400" dirty="0" smtClean="0"/>
              <a:t>je </a:t>
            </a:r>
            <a:r>
              <a:rPr lang="en-US" sz="2400" dirty="0" err="1"/>
              <a:t>podepsáno</a:t>
            </a:r>
            <a:r>
              <a:rPr lang="en-US" sz="2400" dirty="0"/>
              <a:t> s </a:t>
            </a:r>
            <a:r>
              <a:rPr lang="en-US" sz="2400" dirty="0" err="1"/>
              <a:t>použitím</a:t>
            </a:r>
            <a:r>
              <a:rPr lang="en-US" sz="2400" dirty="0"/>
              <a:t> </a:t>
            </a:r>
            <a:r>
              <a:rPr lang="en-US" sz="2400" dirty="0" err="1"/>
              <a:t>zaručeného</a:t>
            </a:r>
            <a:r>
              <a:rPr lang="en-US" sz="2400" dirty="0"/>
              <a:t> </a:t>
            </a:r>
            <a:r>
              <a:rPr lang="en-US" sz="2400" dirty="0" err="1"/>
              <a:t>elektronického</a:t>
            </a:r>
            <a:r>
              <a:rPr lang="en-US" sz="2400" dirty="0"/>
              <a:t> </a:t>
            </a:r>
            <a:r>
              <a:rPr lang="en-US" sz="2400" dirty="0" err="1"/>
              <a:t>podpisu</a:t>
            </a:r>
            <a:r>
              <a:rPr lang="en-US" sz="2400" dirty="0"/>
              <a:t>, </a:t>
            </a:r>
            <a:r>
              <a:rPr lang="en-US" sz="2400" dirty="0" err="1"/>
              <a:t>opatřeno</a:t>
            </a:r>
            <a:r>
              <a:rPr lang="en-US" sz="2400" dirty="0"/>
              <a:t> </a:t>
            </a:r>
            <a:r>
              <a:rPr lang="en-US" sz="2400" dirty="0" err="1"/>
              <a:t>zaručenou</a:t>
            </a:r>
            <a:r>
              <a:rPr lang="en-US" sz="2400" dirty="0"/>
              <a:t> </a:t>
            </a:r>
            <a:r>
              <a:rPr lang="en-US" sz="2400" dirty="0" err="1"/>
              <a:t>elektronickou</a:t>
            </a:r>
            <a:r>
              <a:rPr lang="en-US" sz="2400" dirty="0"/>
              <a:t> </a:t>
            </a:r>
            <a:r>
              <a:rPr lang="en-US" sz="2400" dirty="0" err="1"/>
              <a:t>pečetí</a:t>
            </a:r>
            <a:r>
              <a:rPr lang="en-US" sz="2400" dirty="0"/>
              <a:t> </a:t>
            </a:r>
            <a:r>
              <a:rPr lang="en-US" sz="2400" dirty="0" err="1"/>
              <a:t>kvalifikovaného</a:t>
            </a:r>
            <a:r>
              <a:rPr lang="en-US" sz="2400" dirty="0"/>
              <a:t> </a:t>
            </a:r>
            <a:r>
              <a:rPr lang="en-US" sz="2400" dirty="0" err="1"/>
              <a:t>poskytovatele</a:t>
            </a:r>
            <a:r>
              <a:rPr lang="en-US" sz="2400" dirty="0"/>
              <a:t> </a:t>
            </a:r>
            <a:r>
              <a:rPr lang="en-US" sz="2400" dirty="0" err="1"/>
              <a:t>služeb</a:t>
            </a:r>
            <a:r>
              <a:rPr lang="en-US" sz="2400" dirty="0"/>
              <a:t> </a:t>
            </a:r>
            <a:r>
              <a:rPr lang="en-US" sz="2400" dirty="0" err="1"/>
              <a:t>vytvářejících</a:t>
            </a:r>
            <a:r>
              <a:rPr lang="en-US" sz="2400" dirty="0"/>
              <a:t> </a:t>
            </a:r>
            <a:r>
              <a:rPr lang="en-US" sz="2400" dirty="0" err="1"/>
              <a:t>důvěru</a:t>
            </a:r>
            <a:r>
              <a:rPr lang="en-US" sz="2400" dirty="0"/>
              <a:t> </a:t>
            </a:r>
            <a:r>
              <a:rPr lang="en-US" sz="2400" dirty="0" err="1"/>
              <a:t>nebo</a:t>
            </a:r>
            <a:r>
              <a:rPr lang="en-US" sz="2400" dirty="0"/>
              <a:t> </a:t>
            </a:r>
            <a:r>
              <a:rPr lang="en-US" sz="2400" dirty="0" err="1"/>
              <a:t>označeno</a:t>
            </a:r>
            <a:r>
              <a:rPr lang="en-US" sz="2400" dirty="0"/>
              <a:t> </a:t>
            </a:r>
            <a:r>
              <a:rPr lang="en-US" sz="2400" dirty="0" err="1"/>
              <a:t>jinou</a:t>
            </a:r>
            <a:r>
              <a:rPr lang="en-US" sz="2400" dirty="0"/>
              <a:t> </a:t>
            </a:r>
            <a:r>
              <a:rPr lang="en-US" sz="2400" dirty="0" err="1"/>
              <a:t>rovnocennou</a:t>
            </a:r>
            <a:r>
              <a:rPr lang="en-US" sz="2400" dirty="0"/>
              <a:t> </a:t>
            </a:r>
            <a:r>
              <a:rPr lang="en-US" sz="2400" dirty="0" err="1"/>
              <a:t>metodou</a:t>
            </a:r>
            <a:r>
              <a:rPr lang="en-US" sz="2400" dirty="0"/>
              <a:t>.</a:t>
            </a:r>
            <a:endParaRPr lang="cs-CZ" sz="240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74</a:t>
            </a:fld>
            <a:endParaRPr lang="cs-CZ" altLang="cs-CZ" dirty="0"/>
          </a:p>
        </p:txBody>
      </p:sp>
    </p:spTree>
    <p:extLst>
      <p:ext uri="{BB962C8B-B14F-4D97-AF65-F5344CB8AC3E}">
        <p14:creationId xmlns:p14="http://schemas.microsoft.com/office/powerpoint/2010/main" val="256626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903569B-BC36-4DC3-B51A-B1F47B6D16A9}"/>
              </a:ext>
            </a:extLst>
          </p:cNvPr>
          <p:cNvSpPr>
            <a:spLocks noGrp="1"/>
          </p:cNvSpPr>
          <p:nvPr>
            <p:ph type="title"/>
          </p:nvPr>
        </p:nvSpPr>
        <p:spPr/>
        <p:txBody>
          <a:bodyPr/>
          <a:lstStyle/>
          <a:p>
            <a:r>
              <a:rPr lang="cs-CZ" sz="4000" dirty="0"/>
              <a:t>Pravidla podepisování dokumentu</a:t>
            </a:r>
            <a:endParaRPr lang="cs-CZ" dirty="0"/>
          </a:p>
        </p:txBody>
      </p:sp>
      <p:sp>
        <p:nvSpPr>
          <p:cNvPr id="2" name="Zástupný symbol pro obsah 1"/>
          <p:cNvSpPr>
            <a:spLocks noGrp="1"/>
          </p:cNvSpPr>
          <p:nvPr>
            <p:ph idx="1"/>
          </p:nvPr>
        </p:nvSpPr>
        <p:spPr>
          <a:xfrm>
            <a:off x="720000" y="1957726"/>
            <a:ext cx="10753200" cy="4139998"/>
          </a:xfrm>
        </p:spPr>
        <p:txBody>
          <a:bodyPr>
            <a:noAutofit/>
          </a:bodyPr>
          <a:lstStyle/>
          <a:p>
            <a:pPr marL="72000" indent="0" algn="just">
              <a:spcBef>
                <a:spcPts val="1800"/>
              </a:spcBef>
              <a:buClr>
                <a:srgbClr val="A70336"/>
              </a:buClr>
              <a:buNone/>
            </a:pPr>
            <a:r>
              <a:rPr lang="cs-CZ" sz="2000" dirty="0"/>
              <a:t>(Zákon 297/2016 Sb., o službách vytvářejících důvěru pro elektronické transakce)</a:t>
            </a:r>
          </a:p>
          <a:p>
            <a:pPr marL="457200" indent="-457200" algn="just">
              <a:spcBef>
                <a:spcPts val="1800"/>
              </a:spcBef>
              <a:buFont typeface="+mj-lt"/>
              <a:buAutoNum type="arabicPeriod"/>
            </a:pPr>
            <a:r>
              <a:rPr lang="cs-CZ" sz="2000" dirty="0"/>
              <a:t>Dokument podepisuje veřejný orgán – vždy nutnost podepsat kvalifikovaným elektronickým podpisem (§ 5)</a:t>
            </a:r>
          </a:p>
          <a:p>
            <a:pPr marL="457200" indent="-457200" algn="just">
              <a:spcBef>
                <a:spcPts val="1800"/>
              </a:spcBef>
              <a:buFont typeface="+mj-lt"/>
              <a:buAutoNum type="arabicPeriod"/>
            </a:pPr>
            <a:r>
              <a:rPr lang="cs-CZ" sz="2000" dirty="0"/>
              <a:t>V případě podepisování dokumentu soukromou osobou v případě komunikace s veřejným orgánem – </a:t>
            </a:r>
            <a:r>
              <a:rPr lang="cs-CZ" sz="2000" dirty="0" smtClean="0"/>
              <a:t>uznávaný elektronický podpis </a:t>
            </a:r>
            <a:r>
              <a:rPr lang="cs-CZ" sz="2000" dirty="0"/>
              <a:t>(§ 6)</a:t>
            </a:r>
          </a:p>
          <a:p>
            <a:pPr marL="457200" indent="-457200" algn="just">
              <a:spcBef>
                <a:spcPts val="1800"/>
              </a:spcBef>
              <a:buFont typeface="+mj-lt"/>
              <a:buAutoNum type="arabicPeriod"/>
            </a:pPr>
            <a:r>
              <a:rPr lang="cs-CZ" sz="2000" dirty="0" smtClean="0"/>
              <a:t>Mimo </a:t>
            </a:r>
            <a:r>
              <a:rPr lang="cs-CZ" sz="2000" dirty="0"/>
              <a:t>výkon veřejné moci </a:t>
            </a:r>
            <a:r>
              <a:rPr lang="cs-CZ" sz="2000" dirty="0" smtClean="0"/>
              <a:t>- jakýkoli </a:t>
            </a:r>
            <a:r>
              <a:rPr lang="cs-CZ" sz="2000" dirty="0"/>
              <a:t>podpis (§ 7)</a:t>
            </a:r>
          </a:p>
          <a:p>
            <a:pPr marL="457200" indent="-457200" algn="just">
              <a:spcBef>
                <a:spcPts val="1800"/>
              </a:spcBef>
              <a:buClr>
                <a:srgbClr val="A70336"/>
              </a:buClr>
              <a:buFont typeface="+mj-lt"/>
              <a:buAutoNum type="arabicPeriod"/>
            </a:pPr>
            <a:endParaRPr lang="cs-CZ" sz="20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75</a:t>
            </a:fld>
            <a:endParaRPr lang="cs-CZ" altLang="cs-CZ" dirty="0"/>
          </a:p>
        </p:txBody>
      </p:sp>
    </p:spTree>
    <p:extLst>
      <p:ext uri="{BB962C8B-B14F-4D97-AF65-F5344CB8AC3E}">
        <p14:creationId xmlns:p14="http://schemas.microsoft.com/office/powerpoint/2010/main" val="27332293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BD85D70-F3F7-4CCE-A0F9-937668238DEE}"/>
              </a:ext>
            </a:extLst>
          </p:cNvPr>
          <p:cNvSpPr>
            <a:spLocks noGrp="1"/>
          </p:cNvSpPr>
          <p:nvPr>
            <p:ph type="title"/>
          </p:nvPr>
        </p:nvSpPr>
        <p:spPr/>
        <p:txBody>
          <a:bodyPr/>
          <a:lstStyle/>
          <a:p>
            <a:r>
              <a:rPr lang="cs-CZ" sz="4000" dirty="0"/>
              <a:t>Pravidla pečetění dokumentu</a:t>
            </a:r>
            <a:endParaRPr lang="cs-CZ" dirty="0"/>
          </a:p>
        </p:txBody>
      </p:sp>
      <p:sp>
        <p:nvSpPr>
          <p:cNvPr id="2" name="Zástupný symbol pro obsah 1"/>
          <p:cNvSpPr>
            <a:spLocks noGrp="1"/>
          </p:cNvSpPr>
          <p:nvPr>
            <p:ph idx="1"/>
          </p:nvPr>
        </p:nvSpPr>
        <p:spPr/>
        <p:txBody>
          <a:bodyPr>
            <a:normAutofit/>
          </a:bodyPr>
          <a:lstStyle/>
          <a:p>
            <a:pPr algn="just">
              <a:spcBef>
                <a:spcPts val="1000"/>
              </a:spcBef>
            </a:pPr>
            <a:r>
              <a:rPr lang="cs-CZ" sz="1800" dirty="0"/>
              <a:t>Veřejnoprávní „pečetící“ vs. okolí (§ 8)</a:t>
            </a:r>
          </a:p>
          <a:p>
            <a:pPr marL="914400" lvl="1" indent="-285750" algn="just">
              <a:spcBef>
                <a:spcPts val="1000"/>
              </a:spcBef>
              <a:buFont typeface="Wingdings" panose="05000000000000000000" pitchFamily="2" charset="2"/>
              <a:buChar char="§"/>
            </a:pPr>
            <a:r>
              <a:rPr lang="cs-CZ" sz="1800" dirty="0"/>
              <a:t>kvalifikovanou elektronickou pečetí</a:t>
            </a:r>
          </a:p>
          <a:p>
            <a:pPr marL="914400" lvl="1" indent="-285750" algn="just">
              <a:spcBef>
                <a:spcPts val="1000"/>
              </a:spcBef>
              <a:buFont typeface="Wingdings" panose="05000000000000000000" pitchFamily="2" charset="2"/>
              <a:buChar char="§"/>
            </a:pPr>
            <a:endParaRPr lang="cs-CZ" sz="1800" dirty="0"/>
          </a:p>
          <a:p>
            <a:pPr algn="just">
              <a:spcBef>
                <a:spcPts val="1000"/>
              </a:spcBef>
            </a:pPr>
            <a:r>
              <a:rPr lang="cs-CZ" sz="1800" dirty="0" smtClean="0"/>
              <a:t>Soukromá osoba pečetí směrem k veřejnoprávnímu subjektu (§ </a:t>
            </a:r>
            <a:r>
              <a:rPr lang="cs-CZ" sz="1800" dirty="0"/>
              <a:t>9)</a:t>
            </a:r>
          </a:p>
          <a:p>
            <a:pPr marL="914400" lvl="1" indent="-285750" algn="just">
              <a:spcBef>
                <a:spcPts val="1000"/>
              </a:spcBef>
              <a:buFont typeface="Wingdings" panose="05000000000000000000" pitchFamily="2" charset="2"/>
              <a:buChar char="§"/>
            </a:pPr>
            <a:r>
              <a:rPr lang="cs-CZ" sz="1800" dirty="0" smtClean="0"/>
              <a:t>Kvalifikovaná </a:t>
            </a:r>
            <a:r>
              <a:rPr lang="cs-CZ" sz="1800" dirty="0"/>
              <a:t>elektronická </a:t>
            </a:r>
            <a:r>
              <a:rPr lang="cs-CZ" sz="1800" dirty="0" smtClean="0"/>
              <a:t>pečeť, zaručená el. pečeť založená na kvalifikovaném certifikátu</a:t>
            </a:r>
            <a:endParaRPr lang="cs-CZ" sz="1800" dirty="0"/>
          </a:p>
          <a:p>
            <a:pPr algn="just">
              <a:spcBef>
                <a:spcPts val="1000"/>
              </a:spcBef>
            </a:pPr>
            <a:r>
              <a:rPr lang="cs-CZ" sz="1800" dirty="0"/>
              <a:t>Pečetění jiných dokumentů (§ 10)</a:t>
            </a:r>
          </a:p>
          <a:p>
            <a:pPr marL="914400" lvl="1" indent="-285750" algn="just">
              <a:spcBef>
                <a:spcPts val="1000"/>
              </a:spcBef>
              <a:buFont typeface="Wingdings" panose="05000000000000000000" pitchFamily="2" charset="2"/>
              <a:buChar char="§"/>
            </a:pPr>
            <a:r>
              <a:rPr lang="cs-CZ" sz="1800" dirty="0"/>
              <a:t>Jakákoli jiná pečeť</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76</a:t>
            </a:fld>
            <a:endParaRPr lang="cs-CZ" altLang="cs-CZ" dirty="0"/>
          </a:p>
        </p:txBody>
      </p:sp>
    </p:spTree>
    <p:extLst>
      <p:ext uri="{BB962C8B-B14F-4D97-AF65-F5344CB8AC3E}">
        <p14:creationId xmlns:p14="http://schemas.microsoft.com/office/powerpoint/2010/main" val="10289353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BD85D70-F3F7-4CCE-A0F9-937668238DEE}"/>
              </a:ext>
            </a:extLst>
          </p:cNvPr>
          <p:cNvSpPr>
            <a:spLocks noGrp="1"/>
          </p:cNvSpPr>
          <p:nvPr>
            <p:ph type="title"/>
          </p:nvPr>
        </p:nvSpPr>
        <p:spPr/>
        <p:txBody>
          <a:bodyPr/>
          <a:lstStyle/>
          <a:p>
            <a:r>
              <a:rPr lang="cs-CZ" sz="4000" dirty="0" smtClean="0"/>
              <a:t>Doporučené doručování – čl. 36 </a:t>
            </a:r>
            <a:r>
              <a:rPr lang="cs-CZ" sz="4000" dirty="0" err="1" smtClean="0"/>
              <a:t>eIDAS</a:t>
            </a:r>
            <a:endParaRPr lang="cs-CZ" dirty="0"/>
          </a:p>
        </p:txBody>
      </p:sp>
      <p:sp>
        <p:nvSpPr>
          <p:cNvPr id="2" name="Zástupný symbol pro obsah 1"/>
          <p:cNvSpPr>
            <a:spLocks noGrp="1"/>
          </p:cNvSpPr>
          <p:nvPr>
            <p:ph idx="1"/>
          </p:nvPr>
        </p:nvSpPr>
        <p:spPr/>
        <p:txBody>
          <a:bodyPr>
            <a:normAutofit/>
          </a:bodyPr>
          <a:lstStyle/>
          <a:p>
            <a:pPr algn="just">
              <a:spcBef>
                <a:spcPts val="1000"/>
              </a:spcBef>
            </a:pPr>
            <a:r>
              <a:rPr lang="cs-CZ" sz="1800" dirty="0"/>
              <a:t>„službou elektronického doporučeného doručování“ služba, která umožňuje přenášet data mezi třetími osobami elektronickými prostředky a poskytuje důkazy týkající se nakládání s přenášenými daty, včetně dokladu o odeslání a přijetí dat, a která chrání přenášená data před rizikem ztráty, odcizení, poškození nebo neoprávněných </a:t>
            </a:r>
            <a:r>
              <a:rPr lang="cs-CZ" sz="1800" dirty="0" smtClean="0"/>
              <a:t>změn;</a:t>
            </a:r>
          </a:p>
          <a:p>
            <a:pPr algn="just">
              <a:spcBef>
                <a:spcPts val="1000"/>
              </a:spcBef>
            </a:pPr>
            <a:endParaRPr lang="cs-CZ" sz="1800" dirty="0"/>
          </a:p>
          <a:p>
            <a:pPr algn="just">
              <a:spcBef>
                <a:spcPts val="1000"/>
              </a:spcBef>
            </a:pPr>
            <a:r>
              <a:rPr lang="cs-CZ" sz="1800" dirty="0"/>
              <a:t>Na této obecné úrovni lze předpokládat, že tyto požadavky budou splňovat různé systémy doručování schopné vytvářet spolehlivé protokoly a záznamy o různých činnostech, které se provádějí při manipulaci s elektronickými dokumenty. </a:t>
            </a:r>
            <a:endParaRPr lang="cs-CZ" sz="1800" dirty="0" smtClean="0"/>
          </a:p>
          <a:p>
            <a:pPr algn="just">
              <a:spcBef>
                <a:spcPts val="1000"/>
              </a:spcBef>
            </a:pPr>
            <a:r>
              <a:rPr lang="cs-CZ" sz="1800" dirty="0" smtClean="0"/>
              <a:t>… </a:t>
            </a:r>
            <a:r>
              <a:rPr lang="cs-CZ" sz="1800" dirty="0"/>
              <a:t>a mj. tedy datové schránky</a:t>
            </a:r>
            <a:endParaRPr lang="cs-CZ" sz="1800" dirty="0" smtClean="0"/>
          </a:p>
          <a:p>
            <a:pPr algn="just">
              <a:spcBef>
                <a:spcPts val="1000"/>
              </a:spcBef>
            </a:pPr>
            <a:endParaRPr lang="cs-CZ" sz="18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77</a:t>
            </a:fld>
            <a:endParaRPr lang="cs-CZ" altLang="cs-CZ" dirty="0"/>
          </a:p>
        </p:txBody>
      </p:sp>
    </p:spTree>
    <p:extLst>
      <p:ext uri="{BB962C8B-B14F-4D97-AF65-F5344CB8AC3E}">
        <p14:creationId xmlns:p14="http://schemas.microsoft.com/office/powerpoint/2010/main" val="2849162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BD85D70-F3F7-4CCE-A0F9-937668238DEE}"/>
              </a:ext>
            </a:extLst>
          </p:cNvPr>
          <p:cNvSpPr>
            <a:spLocks noGrp="1"/>
          </p:cNvSpPr>
          <p:nvPr>
            <p:ph type="title"/>
          </p:nvPr>
        </p:nvSpPr>
        <p:spPr/>
        <p:txBody>
          <a:bodyPr/>
          <a:lstStyle/>
          <a:p>
            <a:r>
              <a:rPr lang="cs-CZ" dirty="0"/>
              <a:t>Kvalifikované doporučené doručování</a:t>
            </a:r>
          </a:p>
        </p:txBody>
      </p:sp>
      <p:sp>
        <p:nvSpPr>
          <p:cNvPr id="2" name="Zástupný symbol pro obsah 1"/>
          <p:cNvSpPr>
            <a:spLocks noGrp="1"/>
          </p:cNvSpPr>
          <p:nvPr>
            <p:ph idx="1"/>
          </p:nvPr>
        </p:nvSpPr>
        <p:spPr/>
        <p:txBody>
          <a:bodyPr>
            <a:normAutofit/>
          </a:bodyPr>
          <a:lstStyle/>
          <a:p>
            <a:pPr algn="just">
              <a:spcBef>
                <a:spcPts val="1000"/>
              </a:spcBef>
            </a:pPr>
            <a:r>
              <a:rPr lang="cs-CZ" sz="1800" dirty="0"/>
              <a:t>Kvalifikované elektronické doporučené doručování musí být zajišťováno kvalifikovaným poskytovatelem služeb; musí umožňovat identifikaci odesílatele i příjemce s vysokou mírou spolehlivosti; samotné odeslání je zabezpečeno zaručeným elektronickým podpisem tak, aby bylo možné zjistit změny údajů (pokud k nim dojde, musí být informován odesílatel i příjemce); čas odeslání je pak označen kvalifikovaným elektronickým časovým razítkem atd. (čl. </a:t>
            </a:r>
            <a:r>
              <a:rPr lang="cs-CZ" sz="1800" dirty="0" smtClean="0"/>
              <a:t>44 </a:t>
            </a:r>
            <a:r>
              <a:rPr lang="cs-CZ" sz="1800" dirty="0" err="1" smtClean="0"/>
              <a:t>eIDAS</a:t>
            </a:r>
            <a:r>
              <a:rPr lang="cs-CZ" sz="1800" dirty="0" smtClean="0"/>
              <a:t>).</a:t>
            </a:r>
            <a:endParaRPr lang="cs-CZ" sz="1800" dirty="0"/>
          </a:p>
          <a:p>
            <a:pPr algn="just">
              <a:spcBef>
                <a:spcPts val="1000"/>
              </a:spcBef>
            </a:pPr>
            <a:endParaRPr lang="cs-CZ" sz="1800" dirty="0"/>
          </a:p>
          <a:p>
            <a:pPr algn="just">
              <a:spcBef>
                <a:spcPts val="1000"/>
              </a:spcBef>
            </a:pPr>
            <a:r>
              <a:rPr lang="cs-CZ" sz="1800" dirty="0"/>
              <a:t>Je </a:t>
            </a:r>
            <a:r>
              <a:rPr lang="cs-CZ" sz="1800" dirty="0" smtClean="0"/>
              <a:t>přístupné </a:t>
            </a:r>
            <a:r>
              <a:rPr lang="cs-CZ" sz="1800" dirty="0"/>
              <a:t>pouze v Belgii, Itálii, Německu, Španělsku, Francii, Nizozemsku, Polsku a Slovinsku.</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78</a:t>
            </a:fld>
            <a:endParaRPr lang="cs-CZ" altLang="cs-CZ" dirty="0"/>
          </a:p>
        </p:txBody>
      </p:sp>
    </p:spTree>
    <p:extLst>
      <p:ext uri="{BB962C8B-B14F-4D97-AF65-F5344CB8AC3E}">
        <p14:creationId xmlns:p14="http://schemas.microsoft.com/office/powerpoint/2010/main" val="1169381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BD85D70-F3F7-4CCE-A0F9-937668238DEE}"/>
              </a:ext>
            </a:extLst>
          </p:cNvPr>
          <p:cNvSpPr>
            <a:spLocks noGrp="1"/>
          </p:cNvSpPr>
          <p:nvPr>
            <p:ph type="title"/>
          </p:nvPr>
        </p:nvSpPr>
        <p:spPr/>
        <p:txBody>
          <a:bodyPr/>
          <a:lstStyle/>
          <a:p>
            <a:r>
              <a:rPr lang="cs-CZ" sz="4000" dirty="0" smtClean="0"/>
              <a:t>Autentizace webových stránek</a:t>
            </a:r>
            <a:endParaRPr lang="cs-CZ" dirty="0"/>
          </a:p>
        </p:txBody>
      </p:sp>
      <p:sp>
        <p:nvSpPr>
          <p:cNvPr id="2" name="Zástupný symbol pro obsah 1"/>
          <p:cNvSpPr>
            <a:spLocks noGrp="1"/>
          </p:cNvSpPr>
          <p:nvPr>
            <p:ph idx="1"/>
          </p:nvPr>
        </p:nvSpPr>
        <p:spPr/>
        <p:txBody>
          <a:bodyPr>
            <a:normAutofit fontScale="92500" lnSpcReduction="10000"/>
          </a:bodyPr>
          <a:lstStyle/>
          <a:p>
            <a:pPr algn="just">
              <a:spcBef>
                <a:spcPts val="1000"/>
              </a:spcBef>
            </a:pPr>
            <a:r>
              <a:rPr lang="cs-CZ" sz="2400" dirty="0"/>
              <a:t>„certifikátem pro autentizaci internetových stránek“ potvrzení, které umožňuje autentizovat internetové stránky a spojuje je s fyzickou nebo právnickou osobou, jíž je certifikát </a:t>
            </a:r>
            <a:r>
              <a:rPr lang="cs-CZ" sz="2400" dirty="0" smtClean="0"/>
              <a:t>vydán (čl. 3/36 </a:t>
            </a:r>
            <a:r>
              <a:rPr lang="cs-CZ" sz="2400" dirty="0" err="1" smtClean="0"/>
              <a:t>eIDAS</a:t>
            </a:r>
            <a:r>
              <a:rPr lang="cs-CZ" sz="2400" dirty="0" smtClean="0"/>
              <a:t>)</a:t>
            </a:r>
          </a:p>
          <a:p>
            <a:pPr algn="just">
              <a:spcBef>
                <a:spcPts val="1000"/>
              </a:spcBef>
            </a:pPr>
            <a:r>
              <a:rPr lang="cs-CZ" sz="1600" dirty="0"/>
              <a:t>U kvalifikovaných služeb musí být certifikát vydán kvalifikovaným poskytovatelem a musí splňovat specifické požadavky, jako je údaj o zabezpečení webové stránky a spojení s osobou, které byl certifikát vydán (včetně ověření pravosti), informace o organizaci a certifikační autoritě, která certifikát vydala, název certifikované domény nebo doba platnosti certifikátu</a:t>
            </a:r>
            <a:r>
              <a:rPr lang="cs-CZ" sz="1600" dirty="0" smtClean="0"/>
              <a:t>.</a:t>
            </a:r>
          </a:p>
          <a:p>
            <a:pPr algn="just">
              <a:spcBef>
                <a:spcPts val="1000"/>
              </a:spcBef>
            </a:pPr>
            <a:r>
              <a:rPr lang="cs-CZ" sz="1600" dirty="0" smtClean="0"/>
              <a:t>Není </a:t>
            </a:r>
            <a:r>
              <a:rPr lang="cs-CZ" sz="1600" dirty="0"/>
              <a:t>příliš využíváno - je to pravděpodobně způsobeno tím, že použití tohoto nástroje nepřináší mnoho výhod oproti jiným, tradičně zavedeným nástrojům (často poskytovaným společnostmi mimo EU), proces vydávání kvalifikovaných certifikátů je procesně složitější a jedná se o dobrovolný nástroj.</a:t>
            </a:r>
          </a:p>
          <a:p>
            <a:pPr algn="just">
              <a:spcBef>
                <a:spcPts val="1000"/>
              </a:spcBef>
            </a:pPr>
            <a:endParaRPr lang="cs-CZ" sz="1600" dirty="0"/>
          </a:p>
          <a:p>
            <a:pPr algn="just">
              <a:spcBef>
                <a:spcPts val="1000"/>
              </a:spcBef>
            </a:pPr>
            <a:endParaRPr lang="cs-CZ" sz="16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79</a:t>
            </a:fld>
            <a:endParaRPr lang="cs-CZ" altLang="cs-CZ" dirty="0"/>
          </a:p>
        </p:txBody>
      </p:sp>
    </p:spTree>
    <p:extLst>
      <p:ext uri="{BB962C8B-B14F-4D97-AF65-F5344CB8AC3E}">
        <p14:creationId xmlns:p14="http://schemas.microsoft.com/office/powerpoint/2010/main" val="171355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5" name="Rectangle 3">
            <a:extLst>
              <a:ext uri="{FF2B5EF4-FFF2-40B4-BE49-F238E27FC236}">
                <a16:creationId xmlns:a16="http://schemas.microsoft.com/office/drawing/2014/main" id="{95DDCCA2-8B4D-4E14-8D47-766A1618A6C4}"/>
              </a:ext>
            </a:extLst>
          </p:cNvPr>
          <p:cNvSpPr txBox="1">
            <a:spLocks noRot="1" noChangeArrowheads="1"/>
          </p:cNvSpPr>
          <p:nvPr/>
        </p:nvSpPr>
        <p:spPr>
          <a:xfrm>
            <a:off x="1165316" y="2207672"/>
            <a:ext cx="7920880" cy="458958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cs-CZ" dirty="0"/>
              <a:t>zákon č. 89/2012, občanský zákoník nedefinuje pojem listina</a:t>
            </a:r>
          </a:p>
          <a:p>
            <a:pPr marL="342900" indent="-342900">
              <a:buFont typeface="Arial" pitchFamily="34" charset="0"/>
              <a:buChar char="•"/>
            </a:pPr>
            <a:endParaRPr lang="cs-CZ" dirty="0"/>
          </a:p>
          <a:p>
            <a:pPr marL="457200" indent="-457200">
              <a:buFont typeface="+mj-lt"/>
              <a:buAutoNum type="arabicPeriod"/>
            </a:pPr>
            <a:r>
              <a:rPr lang="cs-CZ" dirty="0"/>
              <a:t>Soukromá listina</a:t>
            </a:r>
          </a:p>
          <a:p>
            <a:pPr marL="457200" indent="-457200">
              <a:buFont typeface="+mj-lt"/>
              <a:buAutoNum type="arabicPeriod"/>
            </a:pPr>
            <a:r>
              <a:rPr lang="cs-CZ" dirty="0"/>
              <a:t>Veřejná listina</a:t>
            </a:r>
          </a:p>
        </p:txBody>
      </p:sp>
      <p:sp>
        <p:nvSpPr>
          <p:cNvPr id="6" name="Rectangle 2"/>
          <p:cNvSpPr txBox="1">
            <a:spLocks noRot="1" noChangeArrowheads="1"/>
          </p:cNvSpPr>
          <p:nvPr/>
        </p:nvSpPr>
        <p:spPr>
          <a:xfrm>
            <a:off x="720000" y="72000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Listina – soukromé právo</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40472933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34EA1B0-4C9E-4772-8845-47EFA3518CEC}"/>
              </a:ext>
            </a:extLst>
          </p:cNvPr>
          <p:cNvSpPr>
            <a:spLocks noGrp="1"/>
          </p:cNvSpPr>
          <p:nvPr>
            <p:ph type="title"/>
          </p:nvPr>
        </p:nvSpPr>
        <p:spPr/>
        <p:txBody>
          <a:bodyPr/>
          <a:lstStyle/>
          <a:p>
            <a:r>
              <a:rPr lang="cs-CZ" dirty="0"/>
              <a:t>Uchovávání kvalifikovaných elektronických podpisů</a:t>
            </a:r>
          </a:p>
        </p:txBody>
      </p:sp>
      <p:sp>
        <p:nvSpPr>
          <p:cNvPr id="3" name="Zástupný symbol pro obsah 2"/>
          <p:cNvSpPr>
            <a:spLocks noGrp="1"/>
          </p:cNvSpPr>
          <p:nvPr>
            <p:ph idx="1"/>
          </p:nvPr>
        </p:nvSpPr>
        <p:spPr>
          <a:xfrm>
            <a:off x="720000" y="2340002"/>
            <a:ext cx="10753200" cy="4139998"/>
          </a:xfrm>
        </p:spPr>
        <p:txBody>
          <a:bodyPr/>
          <a:lstStyle/>
          <a:p>
            <a:pPr marL="0" indent="0">
              <a:buNone/>
            </a:pPr>
            <a:r>
              <a:rPr lang="cs-CZ" sz="2000" b="0" dirty="0"/>
              <a:t>Čl. 34 nařízení </a:t>
            </a:r>
            <a:r>
              <a:rPr lang="cs-CZ" sz="2000" b="0" dirty="0" err="1"/>
              <a:t>eIDAS</a:t>
            </a:r>
            <a:endParaRPr lang="cs-CZ" sz="2000" b="0" dirty="0"/>
          </a:p>
          <a:p>
            <a:pPr marL="342900" indent="-342900">
              <a:buFont typeface="Arial" panose="020B0604020202020204" pitchFamily="34" charset="0"/>
              <a:buChar char="•"/>
            </a:pPr>
            <a:r>
              <a:rPr lang="cs-CZ" sz="2000" dirty="0"/>
              <a:t>kvalifikovaný poskytovatel služeb vytvářejících důvěru, který používá postupy a technologie, jež jsou s to zajistit důvěryhodnost kvalifikovaného elektronického podpisu i po uplynutí doby technické platnosti</a:t>
            </a:r>
          </a:p>
          <a:p>
            <a:pPr marL="342900" indent="-342900">
              <a:buFont typeface="Arial" panose="020B0604020202020204" pitchFamily="34" charset="0"/>
              <a:buChar char="•"/>
            </a:pPr>
            <a:endParaRPr lang="cs-CZ" sz="2000" dirty="0"/>
          </a:p>
          <a:p>
            <a:pPr marL="342900" indent="-342900">
              <a:buFont typeface="Arial" panose="020B0604020202020204" pitchFamily="34" charset="0"/>
              <a:buChar char="•"/>
            </a:pPr>
            <a:r>
              <a:rPr lang="cs-CZ" sz="2000" dirty="0"/>
              <a:t>Co to znamená?</a:t>
            </a:r>
          </a:p>
          <a:p>
            <a:pPr marL="457200" indent="-457200">
              <a:buFont typeface="+mj-lt"/>
              <a:buAutoNum type="arabicPeriod"/>
            </a:pPr>
            <a:r>
              <a:rPr lang="cs-CZ" sz="2000" dirty="0"/>
              <a:t>Kontrola platnosti certifikátů – je el. podpis ještě platný?</a:t>
            </a:r>
          </a:p>
          <a:p>
            <a:pPr marL="457200" indent="-457200">
              <a:buFont typeface="+mj-lt"/>
              <a:buAutoNum type="arabicPeriod"/>
            </a:pPr>
            <a:r>
              <a:rPr lang="cs-CZ" sz="2000" dirty="0"/>
              <a:t>Nedošlo k jeho zneplatnění?</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80</a:t>
            </a:fld>
            <a:endParaRPr lang="cs-CZ" altLang="cs-CZ" dirty="0"/>
          </a:p>
        </p:txBody>
      </p:sp>
    </p:spTree>
    <p:extLst>
      <p:ext uri="{BB962C8B-B14F-4D97-AF65-F5344CB8AC3E}">
        <p14:creationId xmlns:p14="http://schemas.microsoft.com/office/powerpoint/2010/main" val="1655896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53BAE4-3A90-46B0-B7E2-8FD17233340C}"/>
              </a:ext>
            </a:extLst>
          </p:cNvPr>
          <p:cNvSpPr>
            <a:spLocks noGrp="1"/>
          </p:cNvSpPr>
          <p:nvPr>
            <p:ph type="title"/>
          </p:nvPr>
        </p:nvSpPr>
        <p:spPr/>
        <p:txBody>
          <a:bodyPr/>
          <a:lstStyle/>
          <a:p>
            <a:r>
              <a:rPr lang="cs-CZ" dirty="0" smtClean="0"/>
              <a:t>Uchovávání = Archivace</a:t>
            </a:r>
            <a:r>
              <a:rPr lang="cs-CZ" dirty="0"/>
              <a:t>?</a:t>
            </a:r>
          </a:p>
        </p:txBody>
      </p:sp>
      <p:sp>
        <p:nvSpPr>
          <p:cNvPr id="3" name="Zástupný symbol pro obsah 2"/>
          <p:cNvSpPr>
            <a:spLocks noGrp="1"/>
          </p:cNvSpPr>
          <p:nvPr>
            <p:ph idx="1"/>
          </p:nvPr>
        </p:nvSpPr>
        <p:spPr/>
        <p:txBody>
          <a:bodyPr>
            <a:normAutofit fontScale="77500" lnSpcReduction="20000"/>
          </a:bodyPr>
          <a:lstStyle/>
          <a:p>
            <a:pPr marL="342900" indent="-342900">
              <a:buFont typeface="Arial" panose="020B0604020202020204" pitchFamily="34" charset="0"/>
              <a:buChar char="•"/>
            </a:pPr>
            <a:r>
              <a:rPr lang="cs-CZ" b="0" dirty="0"/>
              <a:t>Nařízení archivaci el. dokumentů komplexně neřeší!</a:t>
            </a:r>
          </a:p>
          <a:p>
            <a:pPr marL="0" indent="0">
              <a:buNone/>
            </a:pPr>
            <a:endParaRPr lang="cs-CZ" b="0" dirty="0" smtClean="0"/>
          </a:p>
          <a:p>
            <a:pPr marL="0" indent="0">
              <a:buNone/>
            </a:pPr>
            <a:r>
              <a:rPr lang="cs-CZ" b="1" dirty="0" smtClean="0"/>
              <a:t>Recitál </a:t>
            </a:r>
            <a:r>
              <a:rPr lang="cs-CZ" b="1" dirty="0"/>
              <a:t>61</a:t>
            </a:r>
          </a:p>
          <a:p>
            <a:pPr marL="342900" indent="-342900">
              <a:buFont typeface="Arial" panose="020B0604020202020204" pitchFamily="34" charset="0"/>
              <a:buChar char="•"/>
            </a:pPr>
            <a:r>
              <a:rPr lang="cs-CZ" b="0" i="1" dirty="0"/>
              <a:t>Toto nařízení by mělo zajistit dlouhodobé uchovávání informací, aby zajistilo dlouhodobou platnost elektronických podpisů a elektronických pečetí a zaručilo, že mohou být ověřeny bez ohledu na budoucí technologické změny.</a:t>
            </a:r>
          </a:p>
          <a:p>
            <a:pPr marL="342900" indent="-342900">
              <a:buFont typeface="Arial" panose="020B0604020202020204" pitchFamily="34" charset="0"/>
              <a:buChar char="•"/>
            </a:pPr>
            <a:endParaRPr lang="cs-CZ" b="0" i="1" dirty="0"/>
          </a:p>
          <a:p>
            <a:pPr marL="0" indent="0">
              <a:buNone/>
            </a:pPr>
            <a:r>
              <a:rPr lang="cs-CZ" b="0" dirty="0"/>
              <a:t>Neřeší archivaci ale tak jako české právo („přerazítkováváním“ dokumentu)</a:t>
            </a:r>
          </a:p>
          <a:p>
            <a:pPr marL="0" indent="0">
              <a:buNone/>
            </a:pPr>
            <a:r>
              <a:rPr lang="cs-CZ" dirty="0"/>
              <a:t>+ čl. 34 - Kvalifikovaná služba uchovávání kvalifikovaných elektronických podpisů</a:t>
            </a:r>
            <a:endParaRPr lang="cs-CZ" b="0"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81</a:t>
            </a:fld>
            <a:endParaRPr lang="cs-CZ" altLang="cs-CZ" dirty="0"/>
          </a:p>
        </p:txBody>
      </p:sp>
    </p:spTree>
    <p:extLst>
      <p:ext uri="{BB962C8B-B14F-4D97-AF65-F5344CB8AC3E}">
        <p14:creationId xmlns:p14="http://schemas.microsoft.com/office/powerpoint/2010/main" val="990277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53BAE4-3A90-46B0-B7E2-8FD17233340C}"/>
              </a:ext>
            </a:extLst>
          </p:cNvPr>
          <p:cNvSpPr>
            <a:spLocks noGrp="1"/>
          </p:cNvSpPr>
          <p:nvPr>
            <p:ph type="title"/>
          </p:nvPr>
        </p:nvSpPr>
        <p:spPr/>
        <p:txBody>
          <a:bodyPr/>
          <a:lstStyle/>
          <a:p>
            <a:r>
              <a:rPr lang="cs-CZ" dirty="0"/>
              <a:t>Archivace?</a:t>
            </a:r>
          </a:p>
        </p:txBody>
      </p:sp>
      <p:sp>
        <p:nvSpPr>
          <p:cNvPr id="3" name="Zástupný symbol pro obsah 2"/>
          <p:cNvSpPr>
            <a:spLocks noGrp="1"/>
          </p:cNvSpPr>
          <p:nvPr>
            <p:ph idx="1"/>
          </p:nvPr>
        </p:nvSpPr>
        <p:spPr/>
        <p:txBody>
          <a:bodyPr>
            <a:noAutofit/>
          </a:bodyPr>
          <a:lstStyle/>
          <a:p>
            <a:pPr marL="414900" indent="-342900">
              <a:lnSpc>
                <a:spcPct val="107000"/>
              </a:lnSpc>
              <a:spcAft>
                <a:spcPts val="800"/>
              </a:spcAft>
              <a:buFont typeface="+mj-lt"/>
              <a:buAutoNum type="arabicPeriod"/>
            </a:pPr>
            <a:r>
              <a:rPr lang="cs-CZ" sz="1600" b="1" dirty="0">
                <a:effectLst/>
                <a:latin typeface="+mj-lt"/>
                <a:ea typeface="Calibri" panose="020F0502020204030204" pitchFamily="34" charset="0"/>
                <a:cs typeface="Times New Roman" panose="02020603050405020304" pitchFamily="18" charset="0"/>
              </a:rPr>
              <a:t>Přerazítkování</a:t>
            </a:r>
          </a:p>
          <a:p>
            <a:pPr lvl="1" algn="just"/>
            <a:r>
              <a:rPr lang="cs-CZ" sz="1400" b="1" i="0" dirty="0">
                <a:effectLst/>
                <a:latin typeface="+mj-lt"/>
              </a:rPr>
              <a:t>Věrohodnost původu</a:t>
            </a:r>
            <a:r>
              <a:rPr lang="cs-CZ" sz="1400" b="0" i="0" dirty="0">
                <a:effectLst/>
                <a:latin typeface="+mj-lt"/>
              </a:rPr>
              <a:t> – totožnost osoby</a:t>
            </a:r>
          </a:p>
          <a:p>
            <a:pPr lvl="1" algn="just"/>
            <a:r>
              <a:rPr lang="cs-CZ" sz="1400" b="1" i="0" dirty="0">
                <a:effectLst/>
                <a:latin typeface="+mj-lt"/>
              </a:rPr>
              <a:t>Neporušenost obsahu</a:t>
            </a:r>
            <a:r>
              <a:rPr lang="cs-CZ" sz="1400" b="0" i="0" dirty="0">
                <a:effectLst/>
                <a:latin typeface="+mj-lt"/>
              </a:rPr>
              <a:t> – obsah nebyl změněn</a:t>
            </a:r>
          </a:p>
          <a:p>
            <a:pPr lvl="1" algn="just"/>
            <a:r>
              <a:rPr lang="cs-CZ" sz="1400" b="1" i="0" dirty="0">
                <a:effectLst/>
                <a:latin typeface="+mj-lt"/>
              </a:rPr>
              <a:t>Čitelnost</a:t>
            </a:r>
            <a:r>
              <a:rPr lang="cs-CZ" sz="1400" b="0" i="0" dirty="0">
                <a:effectLst/>
                <a:latin typeface="+mj-lt"/>
              </a:rPr>
              <a:t> – je možné se seznámit s obsahem</a:t>
            </a:r>
          </a:p>
          <a:p>
            <a:pPr lvl="1" algn="just"/>
            <a:r>
              <a:rPr lang="cs-CZ" sz="1400" b="0" i="0" dirty="0">
                <a:effectLst/>
                <a:latin typeface="+mj-lt"/>
              </a:rPr>
              <a:t>V rámci archivu dochází po cca roce k přerazítkování (řetěz důvěry)</a:t>
            </a: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marL="414900" indent="-342900">
              <a:lnSpc>
                <a:spcPct val="107000"/>
              </a:lnSpc>
              <a:spcAft>
                <a:spcPts val="800"/>
              </a:spcAft>
              <a:buAutoNum type="arabicPeriod" startAt="2"/>
            </a:pPr>
            <a:r>
              <a:rPr lang="cs-CZ" sz="1600" b="1" dirty="0">
                <a:effectLst/>
                <a:latin typeface="+mj-lt"/>
                <a:ea typeface="Calibri" panose="020F0502020204030204" pitchFamily="34" charset="0"/>
                <a:cs typeface="Times New Roman" panose="02020603050405020304" pitchFamily="18" charset="0"/>
              </a:rPr>
              <a:t>Elektronické zabezpečovací prvky</a:t>
            </a:r>
          </a:p>
          <a:p>
            <a:pPr lvl="1">
              <a:lnSpc>
                <a:spcPct val="107000"/>
              </a:lnSpc>
              <a:spcAft>
                <a:spcPts val="800"/>
              </a:spcAft>
            </a:pPr>
            <a:r>
              <a:rPr lang="cs-CZ" sz="1400" dirty="0">
                <a:latin typeface="+mj-lt"/>
              </a:rPr>
              <a:t>Obdobně jako přerazítkovávání, ale soukromě</a:t>
            </a:r>
          </a:p>
          <a:p>
            <a:pPr marL="72000" indent="0">
              <a:lnSpc>
                <a:spcPct val="107000"/>
              </a:lnSpc>
              <a:spcAft>
                <a:spcPts val="800"/>
              </a:spcAft>
              <a:buNone/>
            </a:pPr>
            <a:endParaRPr lang="cs-CZ" sz="1400" dirty="0">
              <a:latin typeface="+mj-lt"/>
              <a:cs typeface="Times New Roman" panose="02020603050405020304" pitchFamily="18" charset="0"/>
            </a:endParaRPr>
          </a:p>
          <a:p>
            <a:pPr marL="414900" indent="-342900">
              <a:lnSpc>
                <a:spcPct val="107000"/>
              </a:lnSpc>
              <a:spcAft>
                <a:spcPts val="800"/>
              </a:spcAft>
              <a:buAutoNum type="arabicPeriod" startAt="3"/>
            </a:pPr>
            <a:r>
              <a:rPr lang="cs-CZ" sz="1600" b="1" dirty="0">
                <a:latin typeface="+mj-lt"/>
                <a:cs typeface="Times New Roman" panose="02020603050405020304" pitchFamily="18" charset="0"/>
              </a:rPr>
              <a:t>Transakční protokol</a:t>
            </a:r>
          </a:p>
          <a:p>
            <a:pPr lvl="1">
              <a:lnSpc>
                <a:spcPct val="107000"/>
              </a:lnSpc>
              <a:spcAft>
                <a:spcPts val="800"/>
              </a:spcAft>
            </a:pPr>
            <a:r>
              <a:rPr lang="cs-CZ" sz="1400" dirty="0">
                <a:latin typeface="+mj-lt"/>
                <a:cs typeface="Times New Roman" panose="02020603050405020304" pitchFamily="18" charset="0"/>
              </a:rPr>
              <a:t>Ukládání protokolu např jednou denně, připojení kvalifikovaného razítka a podpisu/pečetě</a:t>
            </a:r>
          </a:p>
          <a:p>
            <a:pPr marL="72000" indent="0">
              <a:lnSpc>
                <a:spcPct val="107000"/>
              </a:lnSpc>
              <a:spcAft>
                <a:spcPts val="800"/>
              </a:spcAft>
              <a:buNone/>
            </a:pPr>
            <a:endParaRPr lang="cs-CZ" sz="1400" dirty="0">
              <a:latin typeface="+mj-lt"/>
              <a:cs typeface="Times New Roman" panose="02020603050405020304" pitchFamily="18" charset="0"/>
            </a:endParaRPr>
          </a:p>
          <a:p>
            <a:pPr marL="414900" indent="-342900">
              <a:lnSpc>
                <a:spcPct val="107000"/>
              </a:lnSpc>
              <a:spcAft>
                <a:spcPts val="800"/>
              </a:spcAft>
              <a:buAutoNum type="arabicPeriod" startAt="4"/>
            </a:pPr>
            <a:r>
              <a:rPr lang="cs-CZ" sz="1600" b="1" dirty="0">
                <a:latin typeface="+mj-lt"/>
                <a:cs typeface="Times New Roman" panose="02020603050405020304" pitchFamily="18" charset="0"/>
              </a:rPr>
              <a:t>Důvěryhodný </a:t>
            </a:r>
            <a:r>
              <a:rPr lang="cs-CZ" sz="1600" b="1" dirty="0" err="1">
                <a:latin typeface="+mj-lt"/>
                <a:cs typeface="Times New Roman" panose="02020603050405020304" pitchFamily="18" charset="0"/>
              </a:rPr>
              <a:t>repozitář</a:t>
            </a:r>
            <a:endParaRPr lang="cs-CZ" sz="1600" b="1" dirty="0">
              <a:latin typeface="+mj-lt"/>
              <a:cs typeface="Times New Roman" panose="02020603050405020304" pitchFamily="18" charset="0"/>
            </a:endParaRPr>
          </a:p>
          <a:p>
            <a:pPr lvl="1">
              <a:lnSpc>
                <a:spcPct val="107000"/>
              </a:lnSpc>
              <a:spcAft>
                <a:spcPts val="800"/>
              </a:spcAft>
            </a:pPr>
            <a:r>
              <a:rPr lang="cs-CZ" sz="1400" dirty="0">
                <a:latin typeface="+mj-lt"/>
                <a:cs typeface="Times New Roman" panose="02020603050405020304" pitchFamily="18" charset="0"/>
              </a:rPr>
              <a:t>Specifické nástroje pro zajištění důvěryhodnosti – využití transakčního protokolu a dalších nástrojů pro archivaci – logování atp</a:t>
            </a:r>
            <a:r>
              <a:rPr lang="cs-CZ" sz="1400" dirty="0" smtClean="0">
                <a:latin typeface="+mj-lt"/>
                <a:cs typeface="Times New Roman" panose="02020603050405020304" pitchFamily="18" charset="0"/>
              </a:rPr>
              <a:t>.</a:t>
            </a:r>
          </a:p>
          <a:p>
            <a:pPr lvl="1">
              <a:lnSpc>
                <a:spcPct val="107000"/>
              </a:lnSpc>
              <a:spcAft>
                <a:spcPts val="800"/>
              </a:spcAft>
            </a:pPr>
            <a:r>
              <a:rPr lang="cs-CZ" sz="1400" dirty="0" smtClean="0">
                <a:latin typeface="+mj-lt"/>
                <a:cs typeface="Times New Roman" panose="02020603050405020304" pitchFamily="18" charset="0"/>
              </a:rPr>
              <a:t>§ 562/2 OZ</a:t>
            </a:r>
            <a:endParaRPr lang="cs-CZ" sz="1400" dirty="0">
              <a:latin typeface="+mj-lt"/>
              <a:cs typeface="Times New Roman" panose="02020603050405020304" pitchFamily="18" charset="0"/>
            </a:endParaRPr>
          </a:p>
          <a:p>
            <a:pPr marL="72000" indent="0">
              <a:lnSpc>
                <a:spcPct val="107000"/>
              </a:lnSpc>
              <a:spcAft>
                <a:spcPts val="800"/>
              </a:spcAft>
              <a:buNone/>
            </a:pPr>
            <a:endParaRPr lang="cs-CZ" sz="1400" dirty="0">
              <a:latin typeface="+mj-lt"/>
              <a:cs typeface="Times New Roman" panose="02020603050405020304" pitchFamily="18" charset="0"/>
            </a:endParaRPr>
          </a:p>
          <a:p>
            <a:pPr marL="72000" indent="0">
              <a:lnSpc>
                <a:spcPct val="107000"/>
              </a:lnSpc>
              <a:spcAft>
                <a:spcPts val="800"/>
              </a:spcAft>
              <a:buNone/>
            </a:pPr>
            <a:endParaRPr lang="cs-CZ" sz="1400" dirty="0">
              <a:effectLst/>
              <a:latin typeface="+mj-lt"/>
              <a:ea typeface="Calibri" panose="020F0502020204030204" pitchFamily="34" charset="0"/>
              <a:cs typeface="Times New Roman" panose="02020603050405020304" pitchFamily="18" charset="0"/>
            </a:endParaRP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82</a:t>
            </a:fld>
            <a:endParaRPr lang="cs-CZ" altLang="cs-CZ" dirty="0"/>
          </a:p>
        </p:txBody>
      </p:sp>
    </p:spTree>
    <p:extLst>
      <p:ext uri="{BB962C8B-B14F-4D97-AF65-F5344CB8AC3E}">
        <p14:creationId xmlns:p14="http://schemas.microsoft.com/office/powerpoint/2010/main" val="28190571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53BAE4-3A90-46B0-B7E2-8FD17233340C}"/>
              </a:ext>
            </a:extLst>
          </p:cNvPr>
          <p:cNvSpPr>
            <a:spLocks noGrp="1"/>
          </p:cNvSpPr>
          <p:nvPr>
            <p:ph type="title"/>
          </p:nvPr>
        </p:nvSpPr>
        <p:spPr/>
        <p:txBody>
          <a:bodyPr/>
          <a:lstStyle/>
          <a:p>
            <a:r>
              <a:rPr lang="cs-CZ" dirty="0"/>
              <a:t>Archivace?</a:t>
            </a:r>
          </a:p>
        </p:txBody>
      </p:sp>
      <p:sp>
        <p:nvSpPr>
          <p:cNvPr id="3" name="Zástupný symbol pro obsah 2"/>
          <p:cNvSpPr>
            <a:spLocks noGrp="1"/>
          </p:cNvSpPr>
          <p:nvPr>
            <p:ph idx="1"/>
          </p:nvPr>
        </p:nvSpPr>
        <p:spPr/>
        <p:txBody>
          <a:bodyPr>
            <a:normAutofit/>
          </a:bodyPr>
          <a:lstStyle/>
          <a:p>
            <a:pPr>
              <a:lnSpc>
                <a:spcPct val="107000"/>
              </a:lnSpc>
              <a:spcAft>
                <a:spcPts val="800"/>
              </a:spcAft>
            </a:pPr>
            <a:r>
              <a:rPr lang="cs-CZ" sz="1800" dirty="0">
                <a:effectLst/>
                <a:latin typeface="+mj-lt"/>
                <a:ea typeface="Calibri" panose="020F0502020204030204" pitchFamily="34" charset="0"/>
                <a:cs typeface="Times New Roman" panose="02020603050405020304" pitchFamily="18" charset="0"/>
              </a:rPr>
              <a:t>Uchovávání el. dokumentů – webová stránka - </a:t>
            </a:r>
            <a:r>
              <a:rPr lang="cs-CZ" sz="1800" b="1" dirty="0">
                <a:effectLst/>
                <a:latin typeface="+mj-lt"/>
                <a:ea typeface="Calibri" panose="020F0502020204030204" pitchFamily="34" charset="0"/>
                <a:cs typeface="Times New Roman" panose="02020603050405020304" pitchFamily="18" charset="0"/>
              </a:rPr>
              <a:t>rozsudek Nejvyššího správního soudu </a:t>
            </a:r>
            <a:r>
              <a:rPr lang="cs-CZ" sz="1800" b="1" dirty="0" err="1">
                <a:effectLst/>
                <a:latin typeface="+mj-lt"/>
                <a:ea typeface="Calibri" panose="020F0502020204030204" pitchFamily="34" charset="0"/>
                <a:cs typeface="Times New Roman" panose="02020603050405020304" pitchFamily="18" charset="0"/>
              </a:rPr>
              <a:t>sp</a:t>
            </a:r>
            <a:r>
              <a:rPr lang="cs-CZ" sz="1800" b="1" dirty="0">
                <a:effectLst/>
                <a:latin typeface="+mj-lt"/>
                <a:ea typeface="Calibri" panose="020F0502020204030204" pitchFamily="34" charset="0"/>
                <a:cs typeface="Times New Roman" panose="02020603050405020304" pitchFamily="18" charset="0"/>
              </a:rPr>
              <a:t>. zn. 1 As 80/2016-30</a:t>
            </a:r>
            <a:endParaRPr lang="cs-CZ"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cs-CZ" sz="2400" dirty="0">
                <a:effectLst/>
                <a:latin typeface="+mj-lt"/>
                <a:ea typeface="Calibri" panose="020F0502020204030204" pitchFamily="34" charset="0"/>
                <a:cs typeface="Times New Roman" panose="02020603050405020304" pitchFamily="18" charset="0"/>
              </a:rPr>
              <a:t>„</a:t>
            </a:r>
            <a:r>
              <a:rPr lang="cs-CZ" sz="1600" b="0" i="1" dirty="0">
                <a:solidFill>
                  <a:srgbClr val="000000"/>
                </a:solidFill>
                <a:effectLst/>
                <a:latin typeface="Arial" panose="020B0604020202020204" pitchFamily="34" charset="0"/>
              </a:rPr>
              <a:t>zachycení obsahu stránky musí být provedeno tak, aby relevantní grafické prvky nebyly deformovány či eliminovány.</a:t>
            </a:r>
            <a:r>
              <a:rPr lang="cs-CZ" sz="1600" b="0" i="0" dirty="0">
                <a:solidFill>
                  <a:srgbClr val="000000"/>
                </a:solidFill>
                <a:effectLst/>
                <a:latin typeface="Arial" panose="020B0604020202020204" pitchFamily="34" charset="0"/>
              </a:rPr>
              <a:t> […]</a:t>
            </a:r>
            <a:r>
              <a:rPr lang="cs-CZ" sz="1600" b="0" i="1" dirty="0">
                <a:solidFill>
                  <a:srgbClr val="000000"/>
                </a:solidFill>
                <a:effectLst/>
                <a:latin typeface="Arial" panose="020B0604020202020204" pitchFamily="34" charset="0"/>
              </a:rPr>
              <a:t>Způsob zachycení obsahu internetových stránek předurčuje rovněž to, zda je předmětem dokazování otázka, zda konkrétní informace s konkrétním obsahem na stránkách publikována byla (např. zda byl na internetu publikován dehonestující článek), anebo je předmětem dokazování absence určité informace na internetové stránce (např. právě neuvedení povinných náležitostí reklamy). Zatímco v prvním případě by vytištění internetové stránky dokumentující pouze existenci prokazované skutečnosti dostačovalo, ve druhém případě je třeba zachytit podobu internetové stránky komplexněji. Je třeba zdokumentovat všechny prvky internetové stránky, které by reálně byly schopné nést určité sdělení, které na stránkách má absentovat. </a:t>
            </a:r>
            <a:r>
              <a:rPr lang="cs-CZ" sz="2400" dirty="0">
                <a:effectLst/>
                <a:latin typeface="+mj-lt"/>
                <a:ea typeface="Calibri" panose="020F0502020204030204" pitchFamily="34" charset="0"/>
                <a:cs typeface="Times New Roman" panose="02020603050405020304" pitchFamily="18" charset="0"/>
              </a:rPr>
              <a:t>“</a:t>
            </a:r>
          </a:p>
          <a:p>
            <a:pPr algn="just">
              <a:lnSpc>
                <a:spcPct val="107000"/>
              </a:lnSpc>
              <a:spcAft>
                <a:spcPts val="800"/>
              </a:spcAft>
            </a:pPr>
            <a:r>
              <a:rPr lang="cs-CZ" sz="1600" b="0" i="1" dirty="0">
                <a:solidFill>
                  <a:srgbClr val="000000"/>
                </a:solidFill>
                <a:effectLst/>
                <a:latin typeface="Arial" panose="020B0604020202020204" pitchFamily="34" charset="0"/>
              </a:rPr>
              <a:t>„Při zachycení obsahu internetové stránky pouze tiskem může dojít ke ztrátě některých grafických prvků, které mohou obsahovat plnohodnotný text.“</a:t>
            </a:r>
            <a:endParaRPr lang="cs-CZ" sz="2400" i="1" dirty="0">
              <a:effectLst/>
              <a:latin typeface="+mj-lt"/>
              <a:ea typeface="Calibri" panose="020F0502020204030204" pitchFamily="34" charset="0"/>
              <a:cs typeface="Times New Roman" panose="02020603050405020304" pitchFamily="18" charset="0"/>
            </a:endParaRP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83</a:t>
            </a:fld>
            <a:endParaRPr lang="cs-CZ" altLang="cs-CZ" dirty="0"/>
          </a:p>
        </p:txBody>
      </p:sp>
    </p:spTree>
    <p:extLst>
      <p:ext uri="{BB962C8B-B14F-4D97-AF65-F5344CB8AC3E}">
        <p14:creationId xmlns:p14="http://schemas.microsoft.com/office/powerpoint/2010/main" val="22865601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cs-CZ"/>
              <a:t>Datové schránky</a:t>
            </a:r>
          </a:p>
        </p:txBody>
      </p:sp>
      <p:sp>
        <p:nvSpPr>
          <p:cNvPr id="6147" name="Rectangle 3"/>
          <p:cNvSpPr>
            <a:spLocks noGrp="1" noRot="1" noChangeArrowheads="1"/>
          </p:cNvSpPr>
          <p:nvPr>
            <p:ph idx="1"/>
          </p:nvPr>
        </p:nvSpPr>
        <p:spPr/>
        <p:txBody>
          <a:bodyPr/>
          <a:lstStyle/>
          <a:p>
            <a:pPr marL="342900" indent="-342900">
              <a:buFont typeface="Arial" panose="020B0604020202020204" pitchFamily="34" charset="0"/>
              <a:buChar char="•"/>
            </a:pPr>
            <a:r>
              <a:rPr lang="cs-CZ" dirty="0"/>
              <a:t>Způsob doručování písemností ve veřejné správě</a:t>
            </a:r>
          </a:p>
          <a:p>
            <a:pPr marL="342900" indent="-342900">
              <a:buFont typeface="Arial" panose="020B0604020202020204" pitchFamily="34" charset="0"/>
              <a:buChar char="•"/>
            </a:pPr>
            <a:r>
              <a:rPr lang="cs-CZ" dirty="0"/>
              <a:t>Povinnost orgánů veřejné moci komunikovat výhradně prostřednictvím tohoto systému</a:t>
            </a:r>
          </a:p>
          <a:p>
            <a:pPr eaLnBrk="1" hangingPunct="1">
              <a:buFont typeface="Arial" charset="0"/>
              <a:buNone/>
            </a:pPr>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84</a:t>
            </a:fld>
            <a:endParaRPr lang="cs-CZ" altLang="cs-C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cs-CZ" dirty="0"/>
              <a:t>Datové schránky vs. email?</a:t>
            </a:r>
          </a:p>
        </p:txBody>
      </p:sp>
      <p:pic>
        <p:nvPicPr>
          <p:cNvPr id="1026" name="Picture 2" descr="\\flsrv\profiles\210290\Desktop\201561-top_foto1-ewpkh.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9294" y="2152650"/>
            <a:ext cx="571500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85</a:t>
            </a:fld>
            <a:endParaRPr lang="cs-CZ" altLang="cs-CZ"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cs-CZ" dirty="0"/>
              <a:t>Datové schránky vs. email?</a:t>
            </a:r>
          </a:p>
        </p:txBody>
      </p:sp>
      <p:sp>
        <p:nvSpPr>
          <p:cNvPr id="8195" name="Rectangle 3"/>
          <p:cNvSpPr>
            <a:spLocks noGrp="1" noRot="1" noChangeArrowheads="1"/>
          </p:cNvSpPr>
          <p:nvPr>
            <p:ph idx="1"/>
          </p:nvPr>
        </p:nvSpPr>
        <p:spPr/>
        <p:txBody>
          <a:bodyPr/>
          <a:lstStyle/>
          <a:p>
            <a:pPr marL="342900" indent="-342900">
              <a:buFont typeface="Arial" panose="020B0604020202020204" pitchFamily="34" charset="0"/>
              <a:buChar char="•"/>
            </a:pPr>
            <a:r>
              <a:rPr lang="cs-CZ" dirty="0"/>
              <a:t>Obě jsou elektronickým úložištěm</a:t>
            </a:r>
          </a:p>
          <a:p>
            <a:pPr marL="342900" indent="-342900">
              <a:buFont typeface="Arial" panose="020B0604020202020204" pitchFamily="34" charset="0"/>
              <a:buChar char="•"/>
            </a:pPr>
            <a:r>
              <a:rPr lang="cs-CZ" dirty="0"/>
              <a:t>Datová schránka ale není kompatibilní s emailem </a:t>
            </a:r>
          </a:p>
          <a:p>
            <a:pPr marL="342900" indent="-342900">
              <a:buFont typeface="Arial" panose="020B0604020202020204" pitchFamily="34" charset="0"/>
              <a:buChar char="•"/>
            </a:pPr>
            <a:r>
              <a:rPr lang="cs-CZ" dirty="0"/>
              <a:t>Na rozdíl od emailu garantuje doručení ve smyslu zákona (správní řád, atd.)</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86</a:t>
            </a:fld>
            <a:endParaRPr lang="cs-CZ" altLang="cs-CZ" dirty="0"/>
          </a:p>
        </p:txBody>
      </p:sp>
    </p:spTree>
    <p:extLst>
      <p:ext uri="{BB962C8B-B14F-4D97-AF65-F5344CB8AC3E}">
        <p14:creationId xmlns:p14="http://schemas.microsoft.com/office/powerpoint/2010/main" val="9894490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cs-CZ"/>
              <a:t>Datové schránky</a:t>
            </a:r>
          </a:p>
        </p:txBody>
      </p:sp>
      <p:sp>
        <p:nvSpPr>
          <p:cNvPr id="6147" name="Rectangle 3"/>
          <p:cNvSpPr>
            <a:spLocks noGrp="1" noRot="1" noChangeArrowheads="1"/>
          </p:cNvSpPr>
          <p:nvPr>
            <p:ph idx="1"/>
          </p:nvPr>
        </p:nvSpPr>
        <p:spPr/>
        <p:txBody>
          <a:bodyPr/>
          <a:lstStyle/>
          <a:p>
            <a:pPr marL="72000" indent="0">
              <a:buNone/>
            </a:pPr>
            <a:r>
              <a:rPr lang="cs-CZ" dirty="0"/>
              <a:t>Zákon 300/2008 Sb.</a:t>
            </a:r>
          </a:p>
          <a:p>
            <a:r>
              <a:rPr lang="cs-CZ" dirty="0"/>
              <a:t>§ 2 Datová schránka</a:t>
            </a:r>
          </a:p>
          <a:p>
            <a:r>
              <a:rPr lang="cs-CZ" dirty="0"/>
              <a:t>(1)</a:t>
            </a:r>
            <a:r>
              <a:rPr lang="cs-CZ" b="0" dirty="0"/>
              <a:t> Datová schránka je elektronické úložiště, které je určeno k</a:t>
            </a:r>
          </a:p>
          <a:p>
            <a:pPr lvl="1"/>
            <a:r>
              <a:rPr lang="cs-CZ" dirty="0"/>
              <a:t>a)</a:t>
            </a:r>
            <a:r>
              <a:rPr lang="cs-CZ" b="0" dirty="0"/>
              <a:t> doručování orgány veřejné moci,</a:t>
            </a:r>
          </a:p>
          <a:p>
            <a:pPr lvl="1"/>
            <a:r>
              <a:rPr lang="cs-CZ" dirty="0"/>
              <a:t>b)</a:t>
            </a:r>
            <a:r>
              <a:rPr lang="cs-CZ" b="0" dirty="0"/>
              <a:t> provádění úkonů vůči orgánům veřejné moci,</a:t>
            </a:r>
          </a:p>
          <a:p>
            <a:pPr lvl="1"/>
            <a:r>
              <a:rPr lang="cs-CZ" dirty="0"/>
              <a:t>c)</a:t>
            </a:r>
            <a:r>
              <a:rPr lang="cs-CZ" b="0" dirty="0"/>
              <a:t> dodávání dokumentů fyzických osob, podnikajících fyzických osob a právnických osob.</a:t>
            </a:r>
          </a:p>
          <a:p>
            <a:r>
              <a:rPr lang="cs-CZ" dirty="0"/>
              <a:t>(2)</a:t>
            </a:r>
            <a:r>
              <a:rPr lang="cs-CZ" b="0" dirty="0"/>
              <a:t> Datové schránky zřizuje a spravuje Ministerstvo vnitra (dále jen „ministerstvo“).</a:t>
            </a:r>
          </a:p>
          <a:p>
            <a:pPr eaLnBrk="1" hangingPunct="1">
              <a:buFont typeface="Arial" charset="0"/>
              <a:buNone/>
            </a:pPr>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87</a:t>
            </a:fld>
            <a:endParaRPr lang="cs-CZ" altLang="cs-CZ" dirty="0"/>
          </a:p>
        </p:txBody>
      </p:sp>
    </p:spTree>
    <p:extLst>
      <p:ext uri="{BB962C8B-B14F-4D97-AF65-F5344CB8AC3E}">
        <p14:creationId xmlns:p14="http://schemas.microsoft.com/office/powerpoint/2010/main" val="2610279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cs-CZ" dirty="0"/>
              <a:t>Zákony</a:t>
            </a:r>
          </a:p>
        </p:txBody>
      </p:sp>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r>
              <a:rPr lang="cs-CZ" dirty="0" smtClean="0"/>
              <a:t>Zákon č. 500/2004 Sb., správní </a:t>
            </a:r>
            <a:r>
              <a:rPr lang="cs-CZ" dirty="0"/>
              <a:t>řád</a:t>
            </a:r>
          </a:p>
          <a:p>
            <a:pPr marL="342900" indent="-342900">
              <a:buFont typeface="Arial" panose="020B0604020202020204" pitchFamily="34" charset="0"/>
              <a:buChar char="•"/>
            </a:pPr>
            <a:r>
              <a:rPr lang="cs-CZ" dirty="0" smtClean="0"/>
              <a:t>Zákon č</a:t>
            </a:r>
            <a:r>
              <a:rPr lang="cs-CZ" dirty="0"/>
              <a:t>. 300/2008 </a:t>
            </a:r>
            <a:r>
              <a:rPr lang="cs-CZ" dirty="0" smtClean="0"/>
              <a:t>Sb., o</a:t>
            </a:r>
            <a:r>
              <a:rPr lang="cs-CZ" dirty="0" smtClean="0"/>
              <a:t> </a:t>
            </a:r>
            <a:r>
              <a:rPr lang="cs-CZ" dirty="0"/>
              <a:t>elektronických úkonech a autorizované konverzi dokumentů </a:t>
            </a:r>
            <a:r>
              <a:rPr lang="cs-CZ" dirty="0" smtClean="0"/>
              <a:t> (</a:t>
            </a:r>
            <a:r>
              <a:rPr lang="cs-CZ" dirty="0" err="1" smtClean="0"/>
              <a:t>ZoEU</a:t>
            </a:r>
            <a:r>
              <a:rPr lang="cs-CZ" dirty="0" smtClean="0"/>
              <a:t>)</a:t>
            </a:r>
            <a:endParaRPr lang="cs-CZ" dirty="0"/>
          </a:p>
          <a:p>
            <a:pPr marL="342900" indent="-342900">
              <a:buFont typeface="Arial" panose="020B0604020202020204" pitchFamily="34" charset="0"/>
              <a:buChar char="•"/>
            </a:pPr>
            <a:r>
              <a:rPr lang="cs-CZ" dirty="0" smtClean="0"/>
              <a:t>Vyhláška č</a:t>
            </a:r>
            <a:r>
              <a:rPr lang="cs-CZ" dirty="0"/>
              <a:t>. </a:t>
            </a:r>
            <a:r>
              <a:rPr lang="cs-CZ" dirty="0" smtClean="0"/>
              <a:t>193/2009 Sb., </a:t>
            </a:r>
            <a:r>
              <a:rPr lang="cs-CZ" dirty="0"/>
              <a:t>o</a:t>
            </a:r>
            <a:r>
              <a:rPr lang="cs-CZ" dirty="0" smtClean="0"/>
              <a:t> </a:t>
            </a:r>
            <a:r>
              <a:rPr lang="cs-CZ" dirty="0"/>
              <a:t>stanovení podrobností provádění autorizované konverze dokumentů</a:t>
            </a:r>
          </a:p>
          <a:p>
            <a:pPr marL="342900" indent="-342900">
              <a:buFont typeface="Arial" panose="020B0604020202020204" pitchFamily="34" charset="0"/>
              <a:buChar char="•"/>
            </a:pPr>
            <a:r>
              <a:rPr lang="cs-CZ" dirty="0" smtClean="0"/>
              <a:t>Vyhláška č</a:t>
            </a:r>
            <a:r>
              <a:rPr lang="cs-CZ" dirty="0"/>
              <a:t>. 194/2009 </a:t>
            </a:r>
            <a:r>
              <a:rPr lang="cs-CZ" dirty="0" smtClean="0"/>
              <a:t>Sb., o</a:t>
            </a:r>
            <a:r>
              <a:rPr lang="cs-CZ" dirty="0" smtClean="0"/>
              <a:t> </a:t>
            </a:r>
            <a:r>
              <a:rPr lang="cs-CZ" dirty="0"/>
              <a:t>stanovení podrobností užívání a provozování informačního systému datových schránek</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88</a:t>
            </a:fld>
            <a:endParaRPr lang="cs-CZ" alt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cs-CZ"/>
              <a:t>Způsoby komunikace</a:t>
            </a:r>
          </a:p>
        </p:txBody>
      </p:sp>
      <p:sp>
        <p:nvSpPr>
          <p:cNvPr id="9219" name="Rectangle 3"/>
          <p:cNvSpPr>
            <a:spLocks noGrp="1" noRot="1" noChangeArrowheads="1"/>
          </p:cNvSpPr>
          <p:nvPr>
            <p:ph idx="1"/>
          </p:nvPr>
        </p:nvSpPr>
        <p:spPr>
          <a:xfrm>
            <a:off x="1001354" y="2543879"/>
            <a:ext cx="10753200" cy="4139998"/>
          </a:xfrm>
        </p:spPr>
        <p:txBody>
          <a:bodyPr/>
          <a:lstStyle/>
          <a:p>
            <a:pPr marL="586350" indent="-514350" eaLnBrk="1" hangingPunct="1">
              <a:buFont typeface="+mj-lt"/>
              <a:buAutoNum type="arabicPeriod"/>
            </a:pPr>
            <a:r>
              <a:rPr lang="cs-CZ" dirty="0"/>
              <a:t>Orgán veřejné moci - Orgán veřejné moci</a:t>
            </a:r>
          </a:p>
          <a:p>
            <a:pPr marL="586350" indent="-514350" eaLnBrk="1" hangingPunct="1">
              <a:buFont typeface="+mj-lt"/>
              <a:buAutoNum type="arabicPeriod"/>
            </a:pPr>
            <a:r>
              <a:rPr lang="cs-CZ" dirty="0"/>
              <a:t>Orgán veřejné moci - Občan</a:t>
            </a:r>
          </a:p>
          <a:p>
            <a:pPr marL="586350" indent="-514350" eaLnBrk="1" hangingPunct="1">
              <a:buFont typeface="+mj-lt"/>
              <a:buAutoNum type="arabicPeriod"/>
            </a:pPr>
            <a:r>
              <a:rPr lang="cs-CZ" dirty="0"/>
              <a:t>Občan – </a:t>
            </a:r>
            <a:r>
              <a:rPr lang="cs-CZ" dirty="0" smtClean="0"/>
              <a:t>Občan</a:t>
            </a:r>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89</a:t>
            </a:fld>
            <a:endParaRPr lang="cs-CZ" altLang="cs-CZ" dirty="0"/>
          </a:p>
        </p:txBody>
      </p:sp>
    </p:spTree>
    <p:extLst>
      <p:ext uri="{BB962C8B-B14F-4D97-AF65-F5344CB8AC3E}">
        <p14:creationId xmlns:p14="http://schemas.microsoft.com/office/powerpoint/2010/main" val="157625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graphicFrame>
        <p:nvGraphicFramePr>
          <p:cNvPr id="3" name="Tabulka 2"/>
          <p:cNvGraphicFramePr>
            <a:graphicFrameLocks noGrp="1"/>
          </p:cNvGraphicFramePr>
          <p:nvPr>
            <p:extLst>
              <p:ext uri="{D42A27DB-BD31-4B8C-83A1-F6EECF244321}">
                <p14:modId xmlns:p14="http://schemas.microsoft.com/office/powerpoint/2010/main" val="455844881"/>
              </p:ext>
            </p:extLst>
          </p:nvPr>
        </p:nvGraphicFramePr>
        <p:xfrm>
          <a:off x="1955931" y="1864327"/>
          <a:ext cx="8015653" cy="4203972"/>
        </p:xfrm>
        <a:graphic>
          <a:graphicData uri="http://schemas.openxmlformats.org/drawingml/2006/table">
            <a:tbl>
              <a:tblPr/>
              <a:tblGrid>
                <a:gridCol w="8015653">
                  <a:extLst>
                    <a:ext uri="{9D8B030D-6E8A-4147-A177-3AD203B41FA5}">
                      <a16:colId xmlns:a16="http://schemas.microsoft.com/office/drawing/2014/main" val="3431585081"/>
                    </a:ext>
                  </a:extLst>
                </a:gridCol>
              </a:tblGrid>
              <a:tr h="278412">
                <a:tc>
                  <a:txBody>
                    <a:bodyPr/>
                    <a:lstStyle/>
                    <a:p>
                      <a:pPr algn="just" fontAlgn="t"/>
                      <a:r>
                        <a:rPr lang="cs-CZ" sz="1600" b="1" noProof="0" dirty="0">
                          <a:solidFill>
                            <a:srgbClr val="FF8400"/>
                          </a:solidFill>
                          <a:effectLst/>
                        </a:rPr>
                        <a:t>§ 565</a:t>
                      </a:r>
                    </a:p>
                  </a:txBody>
                  <a:tcPr marL="402722" marR="161089" marT="24163" marB="24163">
                    <a:lnL>
                      <a:noFill/>
                    </a:lnL>
                    <a:lnR>
                      <a:noFill/>
                    </a:lnR>
                    <a:lnB>
                      <a:noFill/>
                    </a:lnB>
                    <a:solidFill>
                      <a:srgbClr val="FFFFFF"/>
                    </a:solidFill>
                  </a:tcPr>
                </a:tc>
                <a:extLst>
                  <a:ext uri="{0D108BD9-81ED-4DB2-BD59-A6C34878D82A}">
                    <a16:rowId xmlns:a16="http://schemas.microsoft.com/office/drawing/2014/main" val="4159558605"/>
                  </a:ext>
                </a:extLst>
              </a:tr>
              <a:tr h="1474668">
                <a:tc>
                  <a:txBody>
                    <a:bodyPr/>
                    <a:lstStyle/>
                    <a:p>
                      <a:pPr algn="just" fontAlgn="t"/>
                      <a:r>
                        <a:rPr lang="cs-CZ" sz="1600" noProof="0" dirty="0">
                          <a:effectLst/>
                        </a:rPr>
                        <a:t>Je na každém, kdo se dovolává soukromé listiny, aby dokázal její pravost a správnost. Je-li soukromá listina použita proti osobě, která listinu zjevně podepsala, nebo proti jejímu dědici nebo proti tomu, kdo nabyl jmění při přeměně právnické osoby jako její právní nástupce, má se za to, že pravost a správnost listiny byla uznána.</a:t>
                      </a:r>
                    </a:p>
                  </a:txBody>
                  <a:tcPr marL="475212" marR="161089" marT="24163" marB="24163">
                    <a:lnL>
                      <a:noFill/>
                    </a:lnL>
                    <a:lnR>
                      <a:noFill/>
                    </a:lnR>
                    <a:lnT>
                      <a:noFill/>
                    </a:lnT>
                    <a:lnB>
                      <a:noFill/>
                    </a:lnB>
                    <a:solidFill>
                      <a:srgbClr val="FFFFFF"/>
                    </a:solidFill>
                  </a:tcPr>
                </a:tc>
                <a:extLst>
                  <a:ext uri="{0D108BD9-81ED-4DB2-BD59-A6C34878D82A}">
                    <a16:rowId xmlns:a16="http://schemas.microsoft.com/office/drawing/2014/main" val="852610507"/>
                  </a:ext>
                </a:extLst>
              </a:tr>
              <a:tr h="278412">
                <a:tc>
                  <a:txBody>
                    <a:bodyPr/>
                    <a:lstStyle/>
                    <a:p>
                      <a:pPr algn="just" fontAlgn="t"/>
                      <a:r>
                        <a:rPr lang="cs-CZ" sz="1600" b="1" noProof="0" dirty="0">
                          <a:solidFill>
                            <a:srgbClr val="FF8400"/>
                          </a:solidFill>
                          <a:effectLst/>
                        </a:rPr>
                        <a:t>§ 566</a:t>
                      </a:r>
                    </a:p>
                  </a:txBody>
                  <a:tcPr marL="402722" marR="161089" marT="24163" marB="24163">
                    <a:lnL>
                      <a:noFill/>
                    </a:lnL>
                    <a:lnR>
                      <a:noFill/>
                    </a:lnR>
                    <a:lnT>
                      <a:noFill/>
                    </a:lnT>
                    <a:lnB>
                      <a:noFill/>
                    </a:lnB>
                    <a:solidFill>
                      <a:srgbClr val="FFFFFF"/>
                    </a:solidFill>
                  </a:tcPr>
                </a:tc>
                <a:extLst>
                  <a:ext uri="{0D108BD9-81ED-4DB2-BD59-A6C34878D82A}">
                    <a16:rowId xmlns:a16="http://schemas.microsoft.com/office/drawing/2014/main" val="3514930628"/>
                  </a:ext>
                </a:extLst>
              </a:tr>
              <a:tr h="670304">
                <a:tc>
                  <a:txBody>
                    <a:bodyPr/>
                    <a:lstStyle/>
                    <a:p>
                      <a:pPr algn="just" fontAlgn="t"/>
                      <a:r>
                        <a:rPr lang="cs-CZ" sz="1600" b="1" i="0" noProof="0" dirty="0">
                          <a:effectLst/>
                        </a:rPr>
                        <a:t>(1)</a:t>
                      </a:r>
                      <a:r>
                        <a:rPr lang="cs-CZ" sz="1600" noProof="0" dirty="0">
                          <a:effectLst/>
                        </a:rPr>
                        <a:t> Není-li soukromá listina podepsána, je na tom, kdo ji použil, aby dokázal, že pochází od osoby, o níž to tvrdí.</a:t>
                      </a:r>
                    </a:p>
                  </a:txBody>
                  <a:tcPr marL="475212" marR="161089" marT="24163" marB="24163">
                    <a:lnL>
                      <a:noFill/>
                    </a:lnL>
                    <a:lnR>
                      <a:noFill/>
                    </a:lnR>
                    <a:lnT>
                      <a:noFill/>
                    </a:lnT>
                    <a:lnB>
                      <a:noFill/>
                    </a:lnB>
                    <a:solidFill>
                      <a:srgbClr val="FFFFFF"/>
                    </a:solidFill>
                  </a:tcPr>
                </a:tc>
                <a:extLst>
                  <a:ext uri="{0D108BD9-81ED-4DB2-BD59-A6C34878D82A}">
                    <a16:rowId xmlns:a16="http://schemas.microsoft.com/office/drawing/2014/main" val="4039094576"/>
                  </a:ext>
                </a:extLst>
              </a:tr>
              <a:tr h="1474668">
                <a:tc>
                  <a:txBody>
                    <a:bodyPr/>
                    <a:lstStyle/>
                    <a:p>
                      <a:pPr algn="just" fontAlgn="t"/>
                      <a:r>
                        <a:rPr lang="cs-CZ" sz="1600" b="1" i="0" noProof="0" dirty="0">
                          <a:effectLst/>
                        </a:rPr>
                        <a:t>(2)</a:t>
                      </a:r>
                      <a:r>
                        <a:rPr lang="cs-CZ" sz="1600" noProof="0" dirty="0">
                          <a:effectLst/>
                        </a:rPr>
                        <a:t> Má se za to, že písemnosti týkající se právních skutečností, k nimž dochází při běžném provozu závodu, dokazují, dovolává-li se jich druhá strana k svému prospěchu, co je v listině obsaženo a že listina byla vystavena v době na ní uvedené; to platí i v případě, že listina nebyla podepsána.</a:t>
                      </a:r>
                    </a:p>
                  </a:txBody>
                  <a:tcPr marL="475212" marR="161089" marT="24163" marB="24163">
                    <a:lnL>
                      <a:noFill/>
                    </a:lnL>
                    <a:lnR>
                      <a:noFill/>
                    </a:lnR>
                    <a:lnT>
                      <a:noFill/>
                    </a:lnT>
                    <a:lnB>
                      <a:noFill/>
                    </a:lnB>
                    <a:solidFill>
                      <a:srgbClr val="FFFFFF"/>
                    </a:solidFill>
                  </a:tcPr>
                </a:tc>
                <a:extLst>
                  <a:ext uri="{0D108BD9-81ED-4DB2-BD59-A6C34878D82A}">
                    <a16:rowId xmlns:a16="http://schemas.microsoft.com/office/drawing/2014/main" val="992833487"/>
                  </a:ext>
                </a:extLst>
              </a:tr>
            </a:tbl>
          </a:graphicData>
        </a:graphic>
      </p:graphicFrame>
      <p:sp>
        <p:nvSpPr>
          <p:cNvPr id="5" name="Rectangle 2"/>
          <p:cNvSpPr txBox="1">
            <a:spLocks noRot="1" noChangeArrowheads="1"/>
          </p:cNvSpPr>
          <p:nvPr/>
        </p:nvSpPr>
        <p:spPr>
          <a:xfrm>
            <a:off x="720000" y="72000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1) Soukromá listina</a:t>
            </a:r>
          </a:p>
        </p:txBody>
      </p:sp>
      <p:sp>
        <p:nvSpPr>
          <p:cNvPr id="6" name="Zástupný symbol pro číslo snímku 5"/>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29675268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t>Operace datových schránek</a:t>
            </a:r>
          </a:p>
        </p:txBody>
      </p:sp>
      <p:sp>
        <p:nvSpPr>
          <p:cNvPr id="10243" name="Zástupný symbol pro obsah 2"/>
          <p:cNvSpPr>
            <a:spLocks noGrp="1"/>
          </p:cNvSpPr>
          <p:nvPr>
            <p:ph idx="1"/>
          </p:nvPr>
        </p:nvSpPr>
        <p:spPr/>
        <p:txBody>
          <a:bodyPr/>
          <a:lstStyle/>
          <a:p>
            <a:pPr marL="342900" indent="-342900">
              <a:buFont typeface="Arial" panose="020B0604020202020204" pitchFamily="34" charset="0"/>
              <a:buChar char="•"/>
            </a:pPr>
            <a:r>
              <a:rPr lang="cs-CZ" dirty="0"/>
              <a:t>odesílat zprávy</a:t>
            </a:r>
          </a:p>
          <a:p>
            <a:pPr marL="342900" indent="-342900">
              <a:buFont typeface="Arial" panose="020B0604020202020204" pitchFamily="34" charset="0"/>
              <a:buChar char="•"/>
            </a:pPr>
            <a:r>
              <a:rPr lang="cs-CZ" dirty="0"/>
              <a:t>přijímat zprávy</a:t>
            </a:r>
          </a:p>
          <a:p>
            <a:pPr marL="342900" indent="-342900">
              <a:buFont typeface="Arial" panose="020B0604020202020204" pitchFamily="34" charset="0"/>
              <a:buChar char="•"/>
            </a:pPr>
            <a:r>
              <a:rPr lang="cs-CZ" dirty="0"/>
              <a:t>zjišťovat stavy odeslaných zpráv</a:t>
            </a:r>
          </a:p>
          <a:p>
            <a:pPr marL="342900" indent="-342900">
              <a:buFont typeface="Arial" panose="020B0604020202020204" pitchFamily="34" charset="0"/>
              <a:buChar char="•"/>
            </a:pPr>
            <a:r>
              <a:rPr lang="cs-CZ" dirty="0"/>
              <a:t>přijímat doklady o dodání a doručení</a:t>
            </a:r>
          </a:p>
          <a:p>
            <a:pPr marL="342900" indent="-342900">
              <a:buFont typeface="Arial" panose="020B0604020202020204" pitchFamily="34" charset="0"/>
              <a:buChar char="•"/>
            </a:pPr>
            <a:r>
              <a:rPr lang="cs-CZ" dirty="0"/>
              <a:t>ověřovat, zda adresát má datovou schránku</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90</a:t>
            </a:fld>
            <a:endParaRPr lang="cs-CZ" altLang="cs-CZ" dirty="0"/>
          </a:p>
        </p:txBody>
      </p:sp>
    </p:spTree>
    <p:extLst>
      <p:ext uri="{BB962C8B-B14F-4D97-AF65-F5344CB8AC3E}">
        <p14:creationId xmlns:p14="http://schemas.microsoft.com/office/powerpoint/2010/main" val="28903573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cs-CZ"/>
              <a:t>Datové schránky</a:t>
            </a:r>
          </a:p>
        </p:txBody>
      </p:sp>
      <p:sp>
        <p:nvSpPr>
          <p:cNvPr id="14339" name="Rectangle 3"/>
          <p:cNvSpPr>
            <a:spLocks noGrp="1" noRot="1" noChangeArrowheads="1"/>
          </p:cNvSpPr>
          <p:nvPr>
            <p:ph idx="1"/>
          </p:nvPr>
        </p:nvSpPr>
        <p:spPr/>
        <p:txBody>
          <a:bodyPr/>
          <a:lstStyle/>
          <a:p>
            <a:pPr eaLnBrk="1" hangingPunct="1"/>
            <a:r>
              <a:rPr lang="cs-CZ" dirty="0"/>
              <a:t>Ze zákona</a:t>
            </a:r>
          </a:p>
          <a:p>
            <a:pPr lvl="1" eaLnBrk="1" hangingPunct="1"/>
            <a:r>
              <a:rPr lang="cs-CZ" dirty="0"/>
              <a:t>Orgány veřejné moci</a:t>
            </a:r>
          </a:p>
          <a:p>
            <a:pPr lvl="1" eaLnBrk="1" hangingPunct="1"/>
            <a:r>
              <a:rPr lang="cs-CZ" dirty="0"/>
              <a:t>Právnické osoby zřízeny zákonem</a:t>
            </a:r>
          </a:p>
          <a:p>
            <a:pPr lvl="1" eaLnBrk="1" hangingPunct="1"/>
            <a:r>
              <a:rPr lang="cs-CZ" dirty="0"/>
              <a:t>Právnické osoby zapsané v OR</a:t>
            </a:r>
          </a:p>
          <a:p>
            <a:pPr eaLnBrk="1" hangingPunct="1"/>
            <a:r>
              <a:rPr lang="cs-CZ" dirty="0"/>
              <a:t>Na žádost</a:t>
            </a:r>
          </a:p>
          <a:p>
            <a:pPr lvl="1" eaLnBrk="1" hangingPunct="1"/>
            <a:r>
              <a:rPr lang="cs-CZ" dirty="0"/>
              <a:t>Právnické osoby</a:t>
            </a:r>
          </a:p>
          <a:p>
            <a:pPr lvl="1" eaLnBrk="1" hangingPunct="1"/>
            <a:r>
              <a:rPr lang="cs-CZ" dirty="0"/>
              <a:t>Fyzické osoby </a:t>
            </a:r>
          </a:p>
          <a:p>
            <a:pPr lvl="1" eaLnBrk="1" hangingPunct="1"/>
            <a:r>
              <a:rPr lang="cs-CZ" dirty="0"/>
              <a:t>Fyzické osoby podnikatelé</a:t>
            </a:r>
          </a:p>
          <a:p>
            <a:pPr lvl="1" eaLnBrk="1" hangingPunct="1"/>
            <a:endParaRPr lang="cs-CZ" dirty="0"/>
          </a:p>
          <a:p>
            <a:pPr lvl="1"/>
            <a:r>
              <a:rPr lang="cs-CZ" dirty="0"/>
              <a:t>Ale pozor – od 1.1.2023: </a:t>
            </a:r>
            <a:r>
              <a:rPr lang="cs-CZ" u="sng" dirty="0">
                <a:hlinkClick r:id="rId2"/>
              </a:rPr>
              <a:t>zákon č. 261/2021 Sb., zákon, kterým se mění některé zákony v souvislosti s další elektronizací postupů orgánů veřejné moci</a:t>
            </a:r>
            <a:endParaRPr lang="cs-CZ" dirty="0"/>
          </a:p>
          <a:p>
            <a:pPr lvl="1" eaLnBrk="1" hangingPunct="1"/>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91</a:t>
            </a:fld>
            <a:endParaRPr lang="cs-CZ" altLang="cs-CZ" dirty="0"/>
          </a:p>
        </p:txBody>
      </p:sp>
    </p:spTree>
    <p:extLst>
      <p:ext uri="{BB962C8B-B14F-4D97-AF65-F5344CB8AC3E}">
        <p14:creationId xmlns:p14="http://schemas.microsoft.com/office/powerpoint/2010/main" val="2556420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cs-CZ"/>
              <a:t>Orgány veřejné moci</a:t>
            </a:r>
          </a:p>
        </p:txBody>
      </p:sp>
      <p:sp>
        <p:nvSpPr>
          <p:cNvPr id="15363" name="Rectangle 3"/>
          <p:cNvSpPr>
            <a:spLocks noGrp="1" noRot="1" noChangeArrowheads="1"/>
          </p:cNvSpPr>
          <p:nvPr>
            <p:ph idx="1"/>
          </p:nvPr>
        </p:nvSpPr>
        <p:spPr>
          <a:xfrm>
            <a:off x="1517169" y="2088002"/>
            <a:ext cx="10753200" cy="4139998"/>
          </a:xfrm>
        </p:spPr>
        <p:txBody>
          <a:bodyPr>
            <a:normAutofit/>
          </a:bodyPr>
          <a:lstStyle/>
          <a:p>
            <a:pPr marL="342900" indent="-342900">
              <a:lnSpc>
                <a:spcPct val="80000"/>
              </a:lnSpc>
              <a:buFont typeface="Arial" panose="020B0604020202020204" pitchFamily="34" charset="0"/>
              <a:buChar char="•"/>
            </a:pPr>
            <a:r>
              <a:rPr lang="cs-CZ" dirty="0"/>
              <a:t>státní orgány</a:t>
            </a:r>
          </a:p>
          <a:p>
            <a:pPr marL="342900" indent="-342900">
              <a:lnSpc>
                <a:spcPct val="80000"/>
              </a:lnSpc>
              <a:buFont typeface="Arial" panose="020B0604020202020204" pitchFamily="34" charset="0"/>
              <a:buChar char="•"/>
            </a:pPr>
            <a:r>
              <a:rPr lang="cs-CZ" dirty="0"/>
              <a:t>orgány územních samosprávných celků</a:t>
            </a:r>
          </a:p>
          <a:p>
            <a:pPr marL="342900" indent="-342900">
              <a:lnSpc>
                <a:spcPct val="80000"/>
              </a:lnSpc>
              <a:buFont typeface="Arial" panose="020B0604020202020204" pitchFamily="34" charset="0"/>
              <a:buChar char="•"/>
            </a:pPr>
            <a:r>
              <a:rPr lang="cs-CZ" dirty="0"/>
              <a:t>Pozemkový fond České republiky</a:t>
            </a:r>
          </a:p>
          <a:p>
            <a:pPr marL="342900" indent="-342900">
              <a:lnSpc>
                <a:spcPct val="80000"/>
              </a:lnSpc>
              <a:buFont typeface="Arial" panose="020B0604020202020204" pitchFamily="34" charset="0"/>
              <a:buChar char="•"/>
            </a:pPr>
            <a:r>
              <a:rPr lang="cs-CZ" dirty="0"/>
              <a:t>státní fondy</a:t>
            </a:r>
          </a:p>
          <a:p>
            <a:pPr marL="342900" indent="-342900">
              <a:lnSpc>
                <a:spcPct val="80000"/>
              </a:lnSpc>
              <a:buFont typeface="Arial" panose="020B0604020202020204" pitchFamily="34" charset="0"/>
              <a:buChar char="•"/>
            </a:pPr>
            <a:r>
              <a:rPr lang="cs-CZ" dirty="0"/>
              <a:t>zdravotní pojišťovny</a:t>
            </a:r>
          </a:p>
          <a:p>
            <a:pPr marL="342900" indent="-342900">
              <a:lnSpc>
                <a:spcPct val="80000"/>
              </a:lnSpc>
              <a:buFont typeface="Arial" panose="020B0604020202020204" pitchFamily="34" charset="0"/>
              <a:buChar char="•"/>
            </a:pPr>
            <a:r>
              <a:rPr lang="cs-CZ" dirty="0"/>
              <a:t>Český rozhlas</a:t>
            </a:r>
          </a:p>
          <a:p>
            <a:pPr marL="342900" indent="-342900">
              <a:lnSpc>
                <a:spcPct val="80000"/>
              </a:lnSpc>
              <a:buFont typeface="Arial" panose="020B0604020202020204" pitchFamily="34" charset="0"/>
              <a:buChar char="•"/>
            </a:pPr>
            <a:r>
              <a:rPr lang="cs-CZ" dirty="0"/>
              <a:t>Česká televize</a:t>
            </a:r>
          </a:p>
          <a:p>
            <a:pPr marL="342900" indent="-342900">
              <a:lnSpc>
                <a:spcPct val="80000"/>
              </a:lnSpc>
              <a:buFont typeface="Arial" panose="020B0604020202020204" pitchFamily="34" charset="0"/>
              <a:buChar char="•"/>
            </a:pPr>
            <a:r>
              <a:rPr lang="cs-CZ" dirty="0"/>
              <a:t>samosprávné komory zřízené zákonem, </a:t>
            </a:r>
          </a:p>
          <a:p>
            <a:pPr marL="342900" indent="-342900">
              <a:lnSpc>
                <a:spcPct val="80000"/>
              </a:lnSpc>
              <a:buFont typeface="Arial" panose="020B0604020202020204" pitchFamily="34" charset="0"/>
              <a:buChar char="•"/>
            </a:pPr>
            <a:r>
              <a:rPr lang="cs-CZ" dirty="0"/>
              <a:t>notáři </a:t>
            </a:r>
          </a:p>
          <a:p>
            <a:pPr marL="342900" indent="-342900">
              <a:lnSpc>
                <a:spcPct val="80000"/>
              </a:lnSpc>
              <a:buFont typeface="Arial" panose="020B0604020202020204" pitchFamily="34" charset="0"/>
              <a:buChar char="•"/>
            </a:pPr>
            <a:r>
              <a:rPr lang="cs-CZ" dirty="0"/>
              <a:t>soudních exekutoři</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92</a:t>
            </a:fld>
            <a:endParaRPr lang="cs-CZ" altLang="cs-CZ" dirty="0"/>
          </a:p>
        </p:txBody>
      </p:sp>
    </p:spTree>
    <p:extLst>
      <p:ext uri="{BB962C8B-B14F-4D97-AF65-F5344CB8AC3E}">
        <p14:creationId xmlns:p14="http://schemas.microsoft.com/office/powerpoint/2010/main" val="85388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cs-CZ" dirty="0" smtClean="0"/>
              <a:t>§ 17/1 </a:t>
            </a:r>
            <a:r>
              <a:rPr lang="cs-CZ" dirty="0" err="1" smtClean="0"/>
              <a:t>ZoEU</a:t>
            </a:r>
            <a:r>
              <a:rPr lang="cs-CZ" dirty="0" smtClean="0"/>
              <a:t> - Doručování</a:t>
            </a:r>
            <a:endParaRPr lang="cs-CZ" dirty="0"/>
          </a:p>
        </p:txBody>
      </p:sp>
      <p:sp>
        <p:nvSpPr>
          <p:cNvPr id="16387" name="Rectangle 3"/>
          <p:cNvSpPr>
            <a:spLocks noGrp="1" noRot="1" noChangeArrowheads="1"/>
          </p:cNvSpPr>
          <p:nvPr>
            <p:ph idx="1"/>
          </p:nvPr>
        </p:nvSpPr>
        <p:spPr>
          <a:xfrm>
            <a:off x="1126400" y="1957725"/>
            <a:ext cx="10753200" cy="4139998"/>
          </a:xfrm>
        </p:spPr>
        <p:txBody>
          <a:bodyPr>
            <a:normAutofit/>
          </a:bodyPr>
          <a:lstStyle/>
          <a:p>
            <a:pPr marL="342900" indent="-342900">
              <a:lnSpc>
                <a:spcPct val="90000"/>
              </a:lnSpc>
              <a:buFont typeface="Arial" panose="020B0604020202020204" pitchFamily="34" charset="0"/>
              <a:buChar char="•"/>
            </a:pPr>
            <a:r>
              <a:rPr lang="cs-CZ" sz="2400" b="1" dirty="0"/>
              <a:t>Umožňuje-li to povaha dokumentu</a:t>
            </a:r>
            <a:r>
              <a:rPr lang="cs-CZ" sz="2400" dirty="0"/>
              <a:t>, orgán veřejné moci jej doručuje jinému orgánu veřejné moci prostřednictvím datové schránky, pokud se nedoručuje na místě. </a:t>
            </a:r>
          </a:p>
          <a:p>
            <a:pPr marL="342900" indent="-342900">
              <a:lnSpc>
                <a:spcPct val="90000"/>
              </a:lnSpc>
              <a:buFont typeface="Arial" panose="020B0604020202020204" pitchFamily="34" charset="0"/>
              <a:buChar char="•"/>
            </a:pPr>
            <a:r>
              <a:rPr lang="cs-CZ" sz="2400" b="1" dirty="0"/>
              <a:t>Umožňuje-li to povaha dokumentu</a:t>
            </a:r>
            <a:r>
              <a:rPr lang="cs-CZ" sz="2400" dirty="0"/>
              <a:t> a má-li fyzická osoba, podnikající fyzická osoba nebo právnická osoba zpřístupněnu svou datovou schránku, orgán veřejné moci doručuje dokument této osobě prostřednictvím datové schránky, pokud se nedoručuje veřejnou vyhláškou nebo na místě. Doručuje-li se způsobem podle tohoto zákona, ustanovení jiných právních předpisů upravující způsob doručení se nepoužijí</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93</a:t>
            </a:fld>
            <a:endParaRPr lang="cs-CZ" altLang="cs-CZ" dirty="0"/>
          </a:p>
        </p:txBody>
      </p:sp>
    </p:spTree>
    <p:extLst>
      <p:ext uri="{BB962C8B-B14F-4D97-AF65-F5344CB8AC3E}">
        <p14:creationId xmlns:p14="http://schemas.microsoft.com/office/powerpoint/2010/main" val="14980301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cs-CZ" dirty="0" smtClean="0"/>
              <a:t>§ </a:t>
            </a:r>
            <a:r>
              <a:rPr lang="cs-CZ" dirty="0" smtClean="0"/>
              <a:t>17/4 </a:t>
            </a:r>
            <a:r>
              <a:rPr lang="cs-CZ" dirty="0" err="1" smtClean="0"/>
              <a:t>ZoEU</a:t>
            </a:r>
            <a:r>
              <a:rPr lang="cs-CZ" dirty="0" smtClean="0"/>
              <a:t> – Fikce doručení</a:t>
            </a:r>
            <a:endParaRPr lang="cs-CZ" dirty="0"/>
          </a:p>
        </p:txBody>
      </p:sp>
      <p:sp>
        <p:nvSpPr>
          <p:cNvPr id="18435" name="Rectangle 3"/>
          <p:cNvSpPr>
            <a:spLocks noGrp="1" noRot="1" noChangeArrowheads="1"/>
          </p:cNvSpPr>
          <p:nvPr>
            <p:ph idx="1"/>
          </p:nvPr>
        </p:nvSpPr>
        <p:spPr/>
        <p:txBody>
          <a:bodyPr/>
          <a:lstStyle/>
          <a:p>
            <a:r>
              <a:rPr lang="cs-CZ" i="1" dirty="0"/>
              <a:t>Nepřihlásí-li se do datové schránky osoba podle odstavce 3 ve lhůtě 10 dnů ode dne, kdy byl dokument dodán do datové schránky, považuje se tento dokument za doručený posledním dnem této lhůty; to neplatí, vylučuje-li jiný právní předpis náhradní </a:t>
            </a:r>
            <a:r>
              <a:rPr lang="cs-CZ" i="1" dirty="0" smtClean="0"/>
              <a:t>doručení.</a:t>
            </a:r>
            <a:endParaRPr lang="cs-CZ" i="1"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94</a:t>
            </a:fld>
            <a:endParaRPr lang="cs-CZ" altLang="cs-CZ" dirty="0"/>
          </a:p>
        </p:txBody>
      </p:sp>
    </p:spTree>
    <p:extLst>
      <p:ext uri="{BB962C8B-B14F-4D97-AF65-F5344CB8AC3E}">
        <p14:creationId xmlns:p14="http://schemas.microsoft.com/office/powerpoint/2010/main" val="2452327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cs-CZ"/>
              <a:t>Praktické následky fikce</a:t>
            </a:r>
          </a:p>
        </p:txBody>
      </p:sp>
      <p:sp>
        <p:nvSpPr>
          <p:cNvPr id="19459" name="Rectangle 3"/>
          <p:cNvSpPr>
            <a:spLocks noGrp="1" noRot="1" noChangeArrowheads="1"/>
          </p:cNvSpPr>
          <p:nvPr>
            <p:ph idx="1"/>
          </p:nvPr>
        </p:nvSpPr>
        <p:spPr/>
        <p:txBody>
          <a:bodyPr/>
          <a:lstStyle/>
          <a:p>
            <a:pPr eaLnBrk="1" hangingPunct="1"/>
            <a:r>
              <a:rPr lang="cs-CZ" dirty="0"/>
              <a:t>Faktická povinnost pravidelně přistupovat do datové schránky</a:t>
            </a:r>
          </a:p>
          <a:p>
            <a:pPr eaLnBrk="1" hangingPunct="1"/>
            <a:r>
              <a:rPr lang="cs-CZ" dirty="0"/>
              <a:t>Zefektivnění procesů ve veřejné správě</a:t>
            </a:r>
          </a:p>
          <a:p>
            <a:pPr eaLnBrk="1" hangingPunct="1"/>
            <a:r>
              <a:rPr lang="cs-CZ" dirty="0"/>
              <a:t>Doručení se fakticky není možné vyhnout </a:t>
            </a:r>
          </a:p>
          <a:p>
            <a:pPr lvl="1" eaLnBrk="1" hangingPunct="1"/>
            <a:r>
              <a:rPr lang="cs-CZ" dirty="0"/>
              <a:t>Zrychlení řízení s větším počtem </a:t>
            </a:r>
            <a:r>
              <a:rPr lang="cs-CZ" dirty="0" smtClean="0"/>
              <a:t>účastníků</a:t>
            </a:r>
          </a:p>
          <a:p>
            <a:endParaRPr lang="cs-CZ" dirty="0" smtClean="0"/>
          </a:p>
          <a:p>
            <a:r>
              <a:rPr lang="cs-CZ" dirty="0" smtClean="0"/>
              <a:t>Dodání </a:t>
            </a:r>
            <a:r>
              <a:rPr lang="cs-CZ" dirty="0" smtClean="0"/>
              <a:t>- </a:t>
            </a:r>
            <a:r>
              <a:rPr lang="cs-CZ" dirty="0" smtClean="0"/>
              <a:t>den, kdy je datová zpráva dostupná v datové schránce </a:t>
            </a:r>
          </a:p>
          <a:p>
            <a:r>
              <a:rPr lang="cs-CZ" dirty="0" smtClean="0"/>
              <a:t>Doručení </a:t>
            </a:r>
            <a:r>
              <a:rPr lang="cs-CZ" dirty="0" smtClean="0"/>
              <a:t>- </a:t>
            </a:r>
            <a:r>
              <a:rPr lang="cs-CZ" dirty="0" smtClean="0"/>
              <a:t>den </a:t>
            </a:r>
            <a:r>
              <a:rPr lang="cs-CZ" dirty="0"/>
              <a:t>přístupu k datové </a:t>
            </a:r>
            <a:r>
              <a:rPr lang="cs-CZ" dirty="0" smtClean="0"/>
              <a:t>zprávě (resp. přihlášení)</a:t>
            </a:r>
          </a:p>
          <a:p>
            <a:r>
              <a:rPr lang="cs-CZ" dirty="0" smtClean="0"/>
              <a:t>Dodání = doručení </a:t>
            </a:r>
            <a:r>
              <a:rPr lang="cs-CZ" dirty="0" smtClean="0"/>
              <a:t>- u </a:t>
            </a:r>
            <a:r>
              <a:rPr lang="cs-CZ" dirty="0" smtClean="0"/>
              <a:t>orgánů veřejné správy</a:t>
            </a:r>
            <a:endParaRPr lang="cs-CZ" dirty="0"/>
          </a:p>
          <a:p>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95</a:t>
            </a:fld>
            <a:endParaRPr lang="cs-CZ" altLang="cs-CZ" dirty="0"/>
          </a:p>
        </p:txBody>
      </p:sp>
    </p:spTree>
    <p:extLst>
      <p:ext uri="{BB962C8B-B14F-4D97-AF65-F5344CB8AC3E}">
        <p14:creationId xmlns:p14="http://schemas.microsoft.com/office/powerpoint/2010/main" val="1308547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fontScale="90000"/>
          </a:bodyPr>
          <a:lstStyle/>
          <a:p>
            <a:pPr fontAlgn="auto">
              <a:spcAft>
                <a:spcPts val="0"/>
              </a:spcAft>
              <a:defRPr/>
            </a:pPr>
            <a:r>
              <a:rPr lang="cs-CZ"/>
              <a:t>Doručování prostřednictvím datových schránek</a:t>
            </a:r>
          </a:p>
        </p:txBody>
      </p:sp>
      <p:sp>
        <p:nvSpPr>
          <p:cNvPr id="21507" name="Rectangle 3"/>
          <p:cNvSpPr>
            <a:spLocks noGrp="1" noRot="1" noChangeArrowheads="1"/>
          </p:cNvSpPr>
          <p:nvPr>
            <p:ph idx="1"/>
          </p:nvPr>
        </p:nvSpPr>
        <p:spPr/>
        <p:txBody>
          <a:bodyPr/>
          <a:lstStyle/>
          <a:p>
            <a:pPr eaLnBrk="1" hangingPunct="1"/>
            <a:r>
              <a:rPr lang="cs-CZ" dirty="0"/>
              <a:t>Vkládání dokumentů </a:t>
            </a:r>
          </a:p>
          <a:p>
            <a:pPr eaLnBrk="1" hangingPunct="1"/>
            <a:r>
              <a:rPr lang="cs-CZ" dirty="0"/>
              <a:t>Pouze v autorizovaných formátech</a:t>
            </a:r>
          </a:p>
          <a:p>
            <a:pPr lvl="1" eaLnBrk="1" hangingPunct="1"/>
            <a:r>
              <a:rPr lang="cs-CZ" dirty="0"/>
              <a:t>194/2009 – O užívání a provozování datových schránek</a:t>
            </a:r>
          </a:p>
          <a:p>
            <a:pPr lvl="1" eaLnBrk="1" hangingPunct="1"/>
            <a:r>
              <a:rPr lang="cs-CZ" dirty="0"/>
              <a:t>§ 4 (</a:t>
            </a:r>
            <a:r>
              <a:rPr lang="cs-CZ" b="1" dirty="0"/>
              <a:t>které to jsou?</a:t>
            </a:r>
            <a:r>
              <a:rPr lang="cs-CZ" dirty="0"/>
              <a:t>)</a:t>
            </a:r>
          </a:p>
          <a:p>
            <a:pPr lvl="1" eaLnBrk="1" hangingPunct="1"/>
            <a:endParaRPr lang="cs-CZ" dirty="0"/>
          </a:p>
          <a:p>
            <a:pPr lvl="1"/>
            <a:r>
              <a:rPr lang="cs-CZ" dirty="0">
                <a:hlinkClick r:id="rId2"/>
              </a:rPr>
              <a:t>https://www.zakonyprolidi.cz/cs/2009-194</a:t>
            </a:r>
            <a:r>
              <a:rPr lang="cs-CZ" dirty="0"/>
              <a:t> </a:t>
            </a:r>
          </a:p>
          <a:p>
            <a:pPr lvl="1" eaLnBrk="1" hangingPunct="1"/>
            <a:endParaRPr lang="cs-CZ" dirty="0"/>
          </a:p>
          <a:p>
            <a:pPr lvl="1" eaLnBrk="1" hangingPunct="1"/>
            <a:endParaRPr lang="cs-CZ" dirty="0"/>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96</a:t>
            </a:fld>
            <a:endParaRPr lang="cs-CZ" altLang="cs-CZ" dirty="0"/>
          </a:p>
        </p:txBody>
      </p:sp>
    </p:spTree>
    <p:extLst>
      <p:ext uri="{BB962C8B-B14F-4D97-AF65-F5344CB8AC3E}">
        <p14:creationId xmlns:p14="http://schemas.microsoft.com/office/powerpoint/2010/main" val="12915580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normAutofit fontScale="90000"/>
          </a:bodyPr>
          <a:lstStyle/>
          <a:p>
            <a:pPr fontAlgn="auto">
              <a:spcAft>
                <a:spcPts val="0"/>
              </a:spcAft>
              <a:defRPr/>
            </a:pPr>
            <a:r>
              <a:rPr lang="cs-CZ" dirty="0"/>
              <a:t>Informační systém datových </a:t>
            </a:r>
            <a:r>
              <a:rPr lang="cs-CZ" dirty="0" smtClean="0"/>
              <a:t>schránek - údaje</a:t>
            </a:r>
            <a:endParaRPr lang="cs-CZ" dirty="0"/>
          </a:p>
        </p:txBody>
      </p:sp>
      <p:sp>
        <p:nvSpPr>
          <p:cNvPr id="25603" name="Rectangle 3"/>
          <p:cNvSpPr>
            <a:spLocks noGrp="1" noRot="1" noChangeArrowheads="1"/>
          </p:cNvSpPr>
          <p:nvPr>
            <p:ph idx="1"/>
          </p:nvPr>
        </p:nvSpPr>
        <p:spPr/>
        <p:txBody>
          <a:bodyPr>
            <a:normAutofit fontScale="55000" lnSpcReduction="20000"/>
          </a:bodyPr>
          <a:lstStyle/>
          <a:p>
            <a:pPr algn="just" eaLnBrk="1" hangingPunct="1">
              <a:lnSpc>
                <a:spcPct val="120000"/>
              </a:lnSpc>
              <a:buFont typeface="Arial" charset="0"/>
              <a:buNone/>
            </a:pPr>
            <a:r>
              <a:rPr lang="cs-CZ" sz="2400" b="1" dirty="0"/>
              <a:t>§ 14 odst. 3 </a:t>
            </a:r>
            <a:r>
              <a:rPr lang="cs-CZ" sz="2400" b="1" dirty="0" err="1" smtClean="0"/>
              <a:t>ZeEU</a:t>
            </a:r>
            <a:endParaRPr lang="cs-CZ" sz="2400" b="1" dirty="0"/>
          </a:p>
          <a:p>
            <a:pPr algn="just" eaLnBrk="1" hangingPunct="1">
              <a:lnSpc>
                <a:spcPct val="120000"/>
              </a:lnSpc>
              <a:buFont typeface="Arial" charset="0"/>
              <a:buNone/>
            </a:pPr>
            <a:endParaRPr lang="cs-CZ" sz="2400" dirty="0"/>
          </a:p>
          <a:p>
            <a:pPr algn="just" eaLnBrk="1" hangingPunct="1">
              <a:lnSpc>
                <a:spcPct val="120000"/>
              </a:lnSpc>
              <a:buFont typeface="Arial" charset="0"/>
              <a:buNone/>
            </a:pPr>
            <a:r>
              <a:rPr lang="cs-CZ" sz="2400" dirty="0"/>
              <a:t>a) identifikátor datové schránky (dále jen „identifikátor“), </a:t>
            </a:r>
          </a:p>
          <a:p>
            <a:pPr algn="just" eaLnBrk="1" hangingPunct="1">
              <a:lnSpc>
                <a:spcPct val="120000"/>
              </a:lnSpc>
              <a:buFont typeface="Arial" charset="0"/>
              <a:buNone/>
            </a:pPr>
            <a:r>
              <a:rPr lang="cs-CZ" sz="2400" dirty="0"/>
              <a:t>b) datum zřízení, zpřístupnění, znepřístupnění a zrušení</a:t>
            </a:r>
          </a:p>
          <a:p>
            <a:pPr algn="just" eaLnBrk="1" hangingPunct="1">
              <a:lnSpc>
                <a:spcPct val="120000"/>
              </a:lnSpc>
              <a:buFont typeface="Arial" charset="0"/>
              <a:buNone/>
            </a:pPr>
            <a:r>
              <a:rPr lang="cs-CZ" sz="2400" dirty="0"/>
              <a:t>c) datum přihlášení osoby oprávněné k přístupu do datové schránky</a:t>
            </a:r>
          </a:p>
          <a:p>
            <a:pPr algn="just" eaLnBrk="1" hangingPunct="1">
              <a:lnSpc>
                <a:spcPct val="120000"/>
              </a:lnSpc>
              <a:buFont typeface="Arial" charset="0"/>
              <a:buNone/>
            </a:pPr>
            <a:r>
              <a:rPr lang="cs-CZ" sz="2400" dirty="0"/>
              <a:t>d) datum odeslání dokumentu nebo provedení úkonu z datové schránky s uvedením hodiny, minuty a sekundy a údaj identifikující osobu, která odeslání dokumentu nebo úkon provedla,</a:t>
            </a:r>
          </a:p>
          <a:p>
            <a:pPr algn="just" eaLnBrk="1" hangingPunct="1">
              <a:lnSpc>
                <a:spcPct val="120000"/>
              </a:lnSpc>
              <a:buFont typeface="Arial" charset="0"/>
              <a:buNone/>
            </a:pPr>
            <a:r>
              <a:rPr lang="cs-CZ" sz="2400" dirty="0"/>
              <a:t> e) jméno, fyzické osoby, pro niž byla zřízena datová schránka,</a:t>
            </a:r>
          </a:p>
          <a:p>
            <a:pPr algn="just" eaLnBrk="1" hangingPunct="1">
              <a:lnSpc>
                <a:spcPct val="120000"/>
              </a:lnSpc>
              <a:buFont typeface="Arial" charset="0"/>
              <a:buNone/>
            </a:pPr>
            <a:r>
              <a:rPr lang="cs-CZ" sz="2400" dirty="0"/>
              <a:t>f) jméno popřípadě obchodní firma podnikající fyzické osoby, pro niž byla zřízena datová schránka,</a:t>
            </a:r>
          </a:p>
          <a:p>
            <a:pPr marL="365760" indent="-256032" algn="just" fontAlgn="auto">
              <a:lnSpc>
                <a:spcPct val="120000"/>
              </a:lnSpc>
              <a:spcAft>
                <a:spcPts val="0"/>
              </a:spcAft>
              <a:buClr>
                <a:schemeClr val="accent3"/>
              </a:buClr>
              <a:buNone/>
              <a:defRPr/>
            </a:pPr>
            <a:r>
              <a:rPr lang="cs-CZ" sz="2400" dirty="0"/>
              <a:t>g) obchodní firma nebo název právnické osoby, pro niž byla zřízena datová schránka, sídlo a identifikační číslo osoby, bylo-li přiděleno,</a:t>
            </a:r>
          </a:p>
          <a:p>
            <a:pPr marL="365760" indent="-256032" algn="just" fontAlgn="auto">
              <a:lnSpc>
                <a:spcPct val="120000"/>
              </a:lnSpc>
              <a:spcAft>
                <a:spcPts val="0"/>
              </a:spcAft>
              <a:buClr>
                <a:schemeClr val="accent3"/>
              </a:buClr>
              <a:buNone/>
              <a:defRPr/>
            </a:pPr>
            <a:r>
              <a:rPr lang="cs-CZ" sz="2400" dirty="0"/>
              <a:t> h) název a sídlo organizační složky podniku zahraniční právnické osoby zapsané v obchodním rejstříku, pro kterou byla zřízena datová schránka,</a:t>
            </a:r>
          </a:p>
          <a:p>
            <a:pPr marL="365760" indent="-256032" algn="just" fontAlgn="auto">
              <a:lnSpc>
                <a:spcPct val="120000"/>
              </a:lnSpc>
              <a:spcAft>
                <a:spcPts val="0"/>
              </a:spcAft>
              <a:buClr>
                <a:schemeClr val="accent3"/>
              </a:buClr>
              <a:buNone/>
              <a:defRPr/>
            </a:pPr>
            <a:r>
              <a:rPr lang="cs-CZ" sz="2400" dirty="0"/>
              <a:t> i) název orgánu veřejné moci, pro nějž byla zřízena datová schránka, sídlo a identifikační číslo osoby, bylo-li přiděleno,</a:t>
            </a:r>
          </a:p>
          <a:p>
            <a:pPr marL="365760" indent="-256032" algn="just" fontAlgn="auto">
              <a:lnSpc>
                <a:spcPct val="120000"/>
              </a:lnSpc>
              <a:spcAft>
                <a:spcPts val="0"/>
              </a:spcAft>
              <a:buClr>
                <a:schemeClr val="accent3"/>
              </a:buClr>
              <a:buNone/>
              <a:defRPr/>
            </a:pPr>
            <a:r>
              <a:rPr lang="cs-CZ" sz="2400" dirty="0"/>
              <a:t> …..  </a:t>
            </a:r>
          </a:p>
          <a:p>
            <a:pPr marL="365760" indent="-256032" algn="just" fontAlgn="auto">
              <a:lnSpc>
                <a:spcPct val="120000"/>
              </a:lnSpc>
              <a:spcAft>
                <a:spcPts val="0"/>
              </a:spcAft>
              <a:buClr>
                <a:schemeClr val="accent3"/>
              </a:buClr>
              <a:buNone/>
              <a:defRPr/>
            </a:pPr>
            <a:r>
              <a:rPr lang="cs-CZ" sz="2400" dirty="0"/>
              <a:t>l) elektronická adresa nebo obdobný údaj pro vyrozumění o dodání datové zprávy do datové schránky, </a:t>
            </a:r>
          </a:p>
          <a:p>
            <a:pPr marL="365760" indent="-256032" algn="just" fontAlgn="auto">
              <a:lnSpc>
                <a:spcPct val="120000"/>
              </a:lnSpc>
              <a:spcAft>
                <a:spcPts val="0"/>
              </a:spcAft>
              <a:buClr>
                <a:schemeClr val="accent3"/>
              </a:buClr>
              <a:buNone/>
              <a:defRPr/>
            </a:pPr>
            <a:r>
              <a:rPr lang="cs-CZ" sz="2400" dirty="0"/>
              <a:t>m) datum a čas událostí spojených s provozem informačního systému datových schránek.</a:t>
            </a:r>
          </a:p>
          <a:p>
            <a:pPr algn="just" eaLnBrk="1" hangingPunct="1">
              <a:lnSpc>
                <a:spcPct val="120000"/>
              </a:lnSpc>
              <a:buFont typeface="Arial" charset="0"/>
              <a:buNone/>
            </a:pPr>
            <a:endParaRPr lang="cs-CZ" sz="2400" dirty="0"/>
          </a:p>
          <a:p>
            <a:pPr algn="just" eaLnBrk="1" hangingPunct="1">
              <a:lnSpc>
                <a:spcPct val="120000"/>
              </a:lnSpc>
              <a:buFont typeface="Arial" charset="0"/>
              <a:buNone/>
            </a:pPr>
            <a:r>
              <a:rPr lang="cs-CZ" sz="2400" dirty="0"/>
              <a:t> </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97</a:t>
            </a:fld>
            <a:endParaRPr lang="cs-CZ" altLang="cs-CZ" dirty="0"/>
          </a:p>
        </p:txBody>
      </p:sp>
    </p:spTree>
    <p:extLst>
      <p:ext uri="{BB962C8B-B14F-4D97-AF65-F5344CB8AC3E}">
        <p14:creationId xmlns:p14="http://schemas.microsoft.com/office/powerpoint/2010/main" val="13557708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do datové schránky</a:t>
            </a:r>
          </a:p>
        </p:txBody>
      </p:sp>
      <p:sp>
        <p:nvSpPr>
          <p:cNvPr id="28675" name="Zástupný symbol pro obsah 2"/>
          <p:cNvSpPr>
            <a:spLocks noGrp="1"/>
          </p:cNvSpPr>
          <p:nvPr>
            <p:ph idx="1"/>
          </p:nvPr>
        </p:nvSpPr>
        <p:spPr/>
        <p:txBody>
          <a:bodyPr/>
          <a:lstStyle/>
          <a:p>
            <a:pPr eaLnBrk="1" hangingPunct="1"/>
            <a:r>
              <a:rPr lang="cs-CZ" dirty="0"/>
              <a:t>Fyzická osoba</a:t>
            </a:r>
          </a:p>
          <a:p>
            <a:pPr eaLnBrk="1" hangingPunct="1"/>
            <a:r>
              <a:rPr lang="cs-CZ" dirty="0"/>
              <a:t>Statutární orgán právnické osoby</a:t>
            </a:r>
          </a:p>
          <a:p>
            <a:pPr eaLnBrk="1" hangingPunct="1"/>
            <a:r>
              <a:rPr lang="cs-CZ" dirty="0"/>
              <a:t>Vedoucí orgánu veřejné moci</a:t>
            </a:r>
          </a:p>
          <a:p>
            <a:pPr eaLnBrk="1" hangingPunct="1"/>
            <a:endParaRPr lang="cs-CZ" dirty="0"/>
          </a:p>
          <a:p>
            <a:pPr eaLnBrk="1" hangingPunct="1"/>
            <a:r>
              <a:rPr lang="cs-CZ" dirty="0"/>
              <a:t>Dále</a:t>
            </a:r>
          </a:p>
          <a:p>
            <a:pPr lvl="1" eaLnBrk="1" hangingPunct="1"/>
            <a:r>
              <a:rPr lang="cs-CZ" dirty="0"/>
              <a:t>Pověřená osoba </a:t>
            </a:r>
          </a:p>
          <a:p>
            <a:pPr lvl="1" eaLnBrk="1" hangingPunct="1"/>
            <a:r>
              <a:rPr lang="cs-CZ" dirty="0"/>
              <a:t>Administrátor </a:t>
            </a:r>
          </a:p>
          <a:p>
            <a:pPr lvl="1" eaLnBrk="1" hangingPunct="1"/>
            <a:r>
              <a:rPr lang="cs-CZ" dirty="0"/>
              <a:t>Osoba oprávněná dle §18a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98</a:t>
            </a:fld>
            <a:endParaRPr lang="cs-CZ" altLang="cs-CZ" dirty="0"/>
          </a:p>
        </p:txBody>
      </p:sp>
    </p:spTree>
    <p:extLst>
      <p:ext uri="{BB962C8B-B14F-4D97-AF65-F5344CB8AC3E}">
        <p14:creationId xmlns:p14="http://schemas.microsoft.com/office/powerpoint/2010/main" val="229382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cs-CZ"/>
              <a:t>Archivace datových zpráv</a:t>
            </a:r>
          </a:p>
        </p:txBody>
      </p:sp>
      <p:sp>
        <p:nvSpPr>
          <p:cNvPr id="41987" name="Rectangle 3"/>
          <p:cNvSpPr>
            <a:spLocks noGrp="1" noRot="1" noChangeArrowheads="1"/>
          </p:cNvSpPr>
          <p:nvPr>
            <p:ph idx="1"/>
          </p:nvPr>
        </p:nvSpPr>
        <p:spPr/>
        <p:txBody>
          <a:bodyPr/>
          <a:lstStyle/>
          <a:p>
            <a:pPr marL="342900" indent="-342900">
              <a:buFont typeface="Arial" panose="020B0604020202020204" pitchFamily="34" charset="0"/>
              <a:buChar char="•"/>
            </a:pPr>
            <a:r>
              <a:rPr lang="cs-CZ" dirty="0"/>
              <a:t>V datové schránce pouze po dobu 90 dnů</a:t>
            </a:r>
          </a:p>
          <a:p>
            <a:pPr marL="342900" indent="-342900">
              <a:buFont typeface="Arial" panose="020B0604020202020204" pitchFamily="34" charset="0"/>
              <a:buChar char="•"/>
            </a:pPr>
            <a:r>
              <a:rPr lang="cs-CZ" dirty="0"/>
              <a:t>Konvertovaná podoba</a:t>
            </a:r>
          </a:p>
          <a:p>
            <a:pPr marL="342900" indent="-342900">
              <a:buFont typeface="Arial" panose="020B0604020202020204" pitchFamily="34" charset="0"/>
              <a:buChar char="•"/>
            </a:pPr>
            <a:r>
              <a:rPr lang="cs-CZ" dirty="0"/>
              <a:t>Datový trezor, nebo obdobná služba</a:t>
            </a:r>
          </a:p>
          <a:p>
            <a:pPr marL="342900" indent="-342900">
              <a:buFont typeface="Arial" panose="020B0604020202020204" pitchFamily="34" charset="0"/>
              <a:buChar char="•"/>
            </a:pPr>
            <a:r>
              <a:rPr lang="cs-CZ" dirty="0"/>
              <a:t>Spisová služba</a:t>
            </a:r>
          </a:p>
        </p:txBody>
      </p:sp>
      <p:sp>
        <p:nvSpPr>
          <p:cNvPr id="2" name="Zástupný symbol pro číslo snímku 1"/>
          <p:cNvSpPr>
            <a:spLocks noGrp="1"/>
          </p:cNvSpPr>
          <p:nvPr>
            <p:ph type="sldNum" sz="quarter" idx="11"/>
          </p:nvPr>
        </p:nvSpPr>
        <p:spPr/>
        <p:txBody>
          <a:bodyPr/>
          <a:lstStyle/>
          <a:p>
            <a:fld id="{0970407D-EE58-4A0B-824B-1D3AE42DD9CF}" type="slidenum">
              <a:rPr lang="cs-CZ" altLang="cs-CZ" smtClean="0"/>
              <a:pPr/>
              <a:t>99</a:t>
            </a:fld>
            <a:endParaRPr lang="cs-CZ" altLang="cs-CZ" dirty="0"/>
          </a:p>
        </p:txBody>
      </p:sp>
    </p:spTree>
    <p:extLst>
      <p:ext uri="{BB962C8B-B14F-4D97-AF65-F5344CB8AC3E}">
        <p14:creationId xmlns:p14="http://schemas.microsoft.com/office/powerpoint/2010/main" val="235573154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29EE7710AB6A4698DB544438184EC1" ma:contentTypeVersion="10" ma:contentTypeDescription="Vytvoří nový dokument" ma:contentTypeScope="" ma:versionID="39cdcc95fb2577a95a9995773327c8a1">
  <xsd:schema xmlns:xsd="http://www.w3.org/2001/XMLSchema" xmlns:xs="http://www.w3.org/2001/XMLSchema" xmlns:p="http://schemas.microsoft.com/office/2006/metadata/properties" xmlns:ns2="973cac4f-73f4-4f73-b1c6-7d667c88189a" targetNamespace="http://schemas.microsoft.com/office/2006/metadata/properties" ma:root="true" ma:fieldsID="d872c3f01a27431752b6298da24b6033" ns2:_="">
    <xsd:import namespace="973cac4f-73f4-4f73-b1c6-7d667c8818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cac4f-73f4-4f73-b1c6-7d667c8818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80AB8-BA71-4F3A-969D-549D253C82E9}">
  <ds:schemaRefs>
    <ds:schemaRef ds:uri="http://purl.org/dc/terms/"/>
    <ds:schemaRef ds:uri="http://schemas.openxmlformats.org/package/2006/metadata/core-properties"/>
    <ds:schemaRef ds:uri="http://purl.org/dc/dcmitype/"/>
    <ds:schemaRef ds:uri="http://schemas.microsoft.com/office/2006/documentManagement/types"/>
    <ds:schemaRef ds:uri="973cac4f-73f4-4f73-b1c6-7d667c88189a"/>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8D83114-D72B-4C80-982A-553FB38E76A1}">
  <ds:schemaRefs>
    <ds:schemaRef ds:uri="http://schemas.microsoft.com/sharepoint/v3/contenttype/forms"/>
  </ds:schemaRefs>
</ds:datastoreItem>
</file>

<file path=customXml/itemProps3.xml><?xml version="1.0" encoding="utf-8"?>
<ds:datastoreItem xmlns:ds="http://schemas.openxmlformats.org/officeDocument/2006/customXml" ds:itemID="{DA61A57E-03D6-4558-8032-1B5C63BC1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cac4f-73f4-4f73-b1c6-7d667c881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1669</TotalTime>
  <Words>8185</Words>
  <Application>Microsoft Office PowerPoint</Application>
  <PresentationFormat>Širokoúhlá obrazovka</PresentationFormat>
  <Paragraphs>910</Paragraphs>
  <Slides>122</Slides>
  <Notes>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122</vt:i4>
      </vt:variant>
    </vt:vector>
  </HeadingPairs>
  <TitlesOfParts>
    <vt:vector size="130" baseType="lpstr">
      <vt:lpstr>Arial</vt:lpstr>
      <vt:lpstr>Arial Black</vt:lpstr>
      <vt:lpstr>Calibri</vt:lpstr>
      <vt:lpstr>Georgia</vt:lpstr>
      <vt:lpstr>Tahoma</vt:lpstr>
      <vt:lpstr>Times New Roman</vt:lpstr>
      <vt:lpstr>Wingdings</vt:lpstr>
      <vt:lpstr>Prezentace_MU_CZ</vt:lpstr>
      <vt:lpstr>Elektronické dokumenty</vt:lpstr>
      <vt:lpstr>Obsah</vt:lpstr>
      <vt:lpstr>Základní rozdělení</vt:lpstr>
      <vt:lpstr>Obecně</vt:lpstr>
      <vt:lpstr>Forma zachycení dat</vt:lpstr>
      <vt:lpstr>Dokument</vt:lpstr>
      <vt:lpstr>Prezentace aplikace PowerPoint</vt:lpstr>
      <vt:lpstr>Prezentace aplikace PowerPoint</vt:lpstr>
      <vt:lpstr>Prezentace aplikace PowerPoint</vt:lpstr>
      <vt:lpstr>Prezentace aplikace PowerPoint</vt:lpstr>
      <vt:lpstr>Listina</vt:lpstr>
      <vt:lpstr>Listina</vt:lpstr>
      <vt:lpstr>Listina</vt:lpstr>
      <vt:lpstr>Datová zpráva</vt:lpstr>
      <vt:lpstr>Právní úprava</vt:lpstr>
      <vt:lpstr>Elektronický dokument a identifikace</vt:lpstr>
      <vt:lpstr>Obecná nutnost identifikace</vt:lpstr>
      <vt:lpstr>Elektronická identita</vt:lpstr>
      <vt:lpstr>Evoluce? Nařízení eIDAS</vt:lpstr>
      <vt:lpstr>Co znamená nařízení eIDAS</vt:lpstr>
      <vt:lpstr>Čeho se nařízení týká?</vt:lpstr>
      <vt:lpstr>Čeho se nařízení týká?</vt:lpstr>
      <vt:lpstr>Čeho se tedy nařízení eIDAS týká?</vt:lpstr>
      <vt:lpstr>Cíle nařízení eIDAS</vt:lpstr>
      <vt:lpstr>Proč forma nařízení? </vt:lpstr>
      <vt:lpstr>Působnost nařízení eIDAS</vt:lpstr>
      <vt:lpstr>Dopady nařízení eIDAS</vt:lpstr>
      <vt:lpstr>Dopady nařízení eIDAS</vt:lpstr>
      <vt:lpstr>Role Evropské Komise</vt:lpstr>
      <vt:lpstr>Prováděcí akty k nařízení eIDAS</vt:lpstr>
      <vt:lpstr>Konkrétní legislativní dopady v ČR</vt:lpstr>
      <vt:lpstr>Konkrétní legislativní dopady v ČR</vt:lpstr>
      <vt:lpstr>1. Oblast elektronické identifikace</vt:lpstr>
      <vt:lpstr>1. Oblast elektronické identifikace</vt:lpstr>
      <vt:lpstr>1. Oblast elektronické identifikace</vt:lpstr>
      <vt:lpstr>Zákon 250/2017 Sb., o elektronické identifikaci</vt:lpstr>
      <vt:lpstr>Příklad</vt:lpstr>
      <vt:lpstr>Bankovní identita vs. BankID</vt:lpstr>
      <vt:lpstr>Evropská digitální identita</vt:lpstr>
      <vt:lpstr>Evropská digitální identita</vt:lpstr>
      <vt:lpstr>Evropská digitální identita</vt:lpstr>
      <vt:lpstr>Evropská digitální peněženka</vt:lpstr>
      <vt:lpstr>Evropská digitální peněženka</vt:lpstr>
      <vt:lpstr>Atributová autentizace jako zajímavost</vt:lpstr>
      <vt:lpstr>2. Oblast služeb vytvářejících důvěru</vt:lpstr>
      <vt:lpstr>Elektronický podpis dle čl. 3/10 eIDAS</vt:lpstr>
      <vt:lpstr>Tedy znovu! Co je elektronický podpis?</vt:lpstr>
      <vt:lpstr>Základní potenciální funkce</vt:lpstr>
      <vt:lpstr>čl. 25 EIDAS</vt:lpstr>
      <vt:lpstr>Druhy elektronických podpisů dle eIDAS</vt:lpstr>
      <vt:lpstr>Druhy elektronických podpisů dle eIDAS</vt:lpstr>
      <vt:lpstr>Příklady druhů elektronického podpisu dle eIDAS</vt:lpstr>
      <vt:lpstr>Zaručený elektronický podpis – čl. 26</vt:lpstr>
      <vt:lpstr>Příklady druhů elektronického podpisu dle eIDAS</vt:lpstr>
      <vt:lpstr>Příklady druhů elektronického podpisu dle eIDAS</vt:lpstr>
      <vt:lpstr>Kvalifikovaný elektronický podpis</vt:lpstr>
      <vt:lpstr>Kvalifikovaný elektronický podpis (dle čl. 3 eIDAS)</vt:lpstr>
      <vt:lpstr>Kvalifikovaný elektronický podpis – Příloha I</vt:lpstr>
      <vt:lpstr>Kvalifikovaný elektronický podpis – Příloha II</vt:lpstr>
      <vt:lpstr>Kvalifikovaný elektronický podpis – Příloha II</vt:lpstr>
      <vt:lpstr>Kvalifikovaný elektronický podpis</vt:lpstr>
      <vt:lpstr>Kvalifikovaný vs uznávaný  elektroncický podpis</vt:lpstr>
      <vt:lpstr>Perlička v zaměňování pojmů</vt:lpstr>
      <vt:lpstr>Elektronický podpis a legalizace</vt:lpstr>
      <vt:lpstr>Elektronický podpis a legalizace</vt:lpstr>
      <vt:lpstr>Elektronický podpis a legalizace</vt:lpstr>
      <vt:lpstr>Autority pro kvalifikované podpisy v ČR</vt:lpstr>
      <vt:lpstr>Jak získat kvalifikovaný el. podpis/pečeť/razítko</vt:lpstr>
      <vt:lpstr>Jak ověřit platnost elektronického podpisu nebo pečeti jako kvalifikované</vt:lpstr>
      <vt:lpstr>Elektronická pečeť</vt:lpstr>
      <vt:lpstr>Elektronická pečeť</vt:lpstr>
      <vt:lpstr>Elektronické časové razítko</vt:lpstr>
      <vt:lpstr>Elektronické časové razítko</vt:lpstr>
      <vt:lpstr>Kvalifikované elektronické časové razítko (čl. 42 eIDAS)</vt:lpstr>
      <vt:lpstr>Pravidla podepisování dokumentu</vt:lpstr>
      <vt:lpstr>Pravidla pečetění dokumentu</vt:lpstr>
      <vt:lpstr>Doporučené doručování – čl. 36 eIDAS</vt:lpstr>
      <vt:lpstr>Kvalifikované doporučené doručování</vt:lpstr>
      <vt:lpstr>Autentizace webových stránek</vt:lpstr>
      <vt:lpstr>Uchovávání kvalifikovaných elektronických podpisů</vt:lpstr>
      <vt:lpstr>Uchovávání = Archivace?</vt:lpstr>
      <vt:lpstr>Archivace?</vt:lpstr>
      <vt:lpstr>Archivace?</vt:lpstr>
      <vt:lpstr>Datové schránky</vt:lpstr>
      <vt:lpstr>Datové schránky vs. email?</vt:lpstr>
      <vt:lpstr>Datové schránky vs. email?</vt:lpstr>
      <vt:lpstr>Datové schránky</vt:lpstr>
      <vt:lpstr>Zákony</vt:lpstr>
      <vt:lpstr>Způsoby komunikace</vt:lpstr>
      <vt:lpstr>Operace datových schránek</vt:lpstr>
      <vt:lpstr>Datové schránky</vt:lpstr>
      <vt:lpstr>Orgány veřejné moci</vt:lpstr>
      <vt:lpstr>§ 17/1 ZoEU - Doručování</vt:lpstr>
      <vt:lpstr>§ 17/4 ZoEU – Fikce doručení</vt:lpstr>
      <vt:lpstr>Praktické následky fikce</vt:lpstr>
      <vt:lpstr>Doručování prostřednictvím datových schránek</vt:lpstr>
      <vt:lpstr>Informační systém datových schránek - údaje</vt:lpstr>
      <vt:lpstr>Přístup do datové schránky</vt:lpstr>
      <vt:lpstr>Archivace datových zpráv</vt:lpstr>
      <vt:lpstr>Prezentace aplikace PowerPoint</vt:lpstr>
      <vt:lpstr>Autorizovaná konverze - § 22 ZoEU</vt:lpstr>
      <vt:lpstr>Subjekty provádějící konverzi</vt:lpstr>
      <vt:lpstr>Platnost konvertovaného dokumentu</vt:lpstr>
      <vt:lpstr>Postup při konverzi § 24/1 ZoEU</vt:lpstr>
      <vt:lpstr>Kdy nelze provést konverzi?</vt:lpstr>
      <vt:lpstr>Konverze se neprovede pokud…  (§ 24/4 ZoEU)</vt:lpstr>
      <vt:lpstr>Konverze advokáty</vt:lpstr>
      <vt:lpstr>Prolematika několika DS</vt:lpstr>
      <vt:lpstr>Výjimka pro advokáty, insolvenční správce a daňové poradce</vt:lpstr>
      <vt:lpstr>Judikatura obecně - elektronická kontraktace</vt:lpstr>
      <vt:lpstr>Judikatura obecně - elektronická kontraktace</vt:lpstr>
      <vt:lpstr>Judikatura obecně - elektronická kontraktace</vt:lpstr>
      <vt:lpstr>Judikatura obecně - elektronická kontraktace</vt:lpstr>
      <vt:lpstr>Judikatura obecně podpis</vt:lpstr>
      <vt:lpstr>Judikatura podpis</vt:lpstr>
      <vt:lpstr>Judikatura obecně - datová schránka</vt:lpstr>
      <vt:lpstr>Stanovisko Nejvyššího soudu Plsn 1/2015 (leden 2017)</vt:lpstr>
      <vt:lpstr>Stanovisko Nejvyššího soudu Plsn 1/2015 (leden 2017)</vt:lpstr>
      <vt:lpstr>Stanovisko Nejvyššího soudu Plsn 1/2015 (leden 2017)</vt:lpstr>
      <vt:lpstr>Velmi zajímavé a smutné čtení</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spotřebitele online (regulace obchodů B2C)</dc:title>
  <dc:creator>Pavel Loutocky</dc:creator>
  <cp:lastModifiedBy>Pavel Loutocký</cp:lastModifiedBy>
  <cp:revision>57</cp:revision>
  <cp:lastPrinted>1601-01-01T00:00:00Z</cp:lastPrinted>
  <dcterms:created xsi:type="dcterms:W3CDTF">2021-02-17T08:59:18Z</dcterms:created>
  <dcterms:modified xsi:type="dcterms:W3CDTF">2022-12-09T13:01:48Z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0x010100F929EE7710AB6A4698DB544438184EC1</vt:lpwstr>
  </property>
</Properties>
</file>