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8"/>
  </p:notesMasterIdLst>
  <p:handoutMasterIdLst>
    <p:handoutMasterId r:id="rId39"/>
  </p:handoutMasterIdLst>
  <p:sldIdLst>
    <p:sldId id="256" r:id="rId5"/>
    <p:sldId id="839" r:id="rId6"/>
    <p:sldId id="841" r:id="rId7"/>
    <p:sldId id="842" r:id="rId8"/>
    <p:sldId id="833" r:id="rId9"/>
    <p:sldId id="844" r:id="rId10"/>
    <p:sldId id="834" r:id="rId11"/>
    <p:sldId id="835" r:id="rId12"/>
    <p:sldId id="836" r:id="rId13"/>
    <p:sldId id="843" r:id="rId14"/>
    <p:sldId id="845" r:id="rId15"/>
    <p:sldId id="846" r:id="rId16"/>
    <p:sldId id="847" r:id="rId17"/>
    <p:sldId id="837" r:id="rId18"/>
    <p:sldId id="848" r:id="rId19"/>
    <p:sldId id="849" r:id="rId20"/>
    <p:sldId id="850" r:id="rId21"/>
    <p:sldId id="851" r:id="rId22"/>
    <p:sldId id="852" r:id="rId23"/>
    <p:sldId id="853" r:id="rId24"/>
    <p:sldId id="856" r:id="rId25"/>
    <p:sldId id="857" r:id="rId26"/>
    <p:sldId id="859" r:id="rId27"/>
    <p:sldId id="860" r:id="rId28"/>
    <p:sldId id="861" r:id="rId29"/>
    <p:sldId id="863" r:id="rId30"/>
    <p:sldId id="838" r:id="rId31"/>
    <p:sldId id="864" r:id="rId32"/>
    <p:sldId id="865" r:id="rId33"/>
    <p:sldId id="866" r:id="rId34"/>
    <p:sldId id="258" r:id="rId35"/>
    <p:sldId id="867" r:id="rId36"/>
    <p:sldId id="868" r:id="rId3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48FD8-3744-440D-B15D-BF1979852CEC}" v="1" dt="2022-04-25T17:49:50.1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6754" autoAdjust="0"/>
  </p:normalViewPr>
  <p:slideViewPr>
    <p:cSldViewPr snapToGrid="0">
      <p:cViewPr varScale="1">
        <p:scale>
          <a:sx n="122" d="100"/>
          <a:sy n="122" d="100"/>
        </p:scale>
        <p:origin x="108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45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14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Loutocký" userId="45810d7c-c5bb-4314-8690-b3eafda1bbe4" providerId="ADAL" clId="{1FD48FD8-3744-440D-B15D-BF1979852CEC}"/>
    <pc:docChg chg="addSld modSld">
      <pc:chgData name="Pavel Loutocký" userId="45810d7c-c5bb-4314-8690-b3eafda1bbe4" providerId="ADAL" clId="{1FD48FD8-3744-440D-B15D-BF1979852CEC}" dt="2022-04-25T17:49:50.156" v="0"/>
      <pc:docMkLst>
        <pc:docMk/>
      </pc:docMkLst>
      <pc:sldChg chg="add">
        <pc:chgData name="Pavel Loutocký" userId="45810d7c-c5bb-4314-8690-b3eafda1bbe4" providerId="ADAL" clId="{1FD48FD8-3744-440D-B15D-BF1979852CEC}" dt="2022-04-25T17:49:50.156" v="0"/>
        <pc:sldMkLst>
          <pc:docMk/>
          <pc:sldMk cId="3022535896" sldId="832"/>
        </pc:sldMkLst>
      </pc:sldChg>
    </pc:docChg>
  </pc:docChgLst>
  <pc:docChgLst>
    <pc:chgData name="Pavel Loutocký" userId="45810d7c-c5bb-4314-8690-b3eafda1bbe4" providerId="ADAL" clId="{BF7113A5-73F7-4748-9097-8221F6FB0EB8}"/>
    <pc:docChg chg="undo redo custSel addSld delSld modSld sldOrd">
      <pc:chgData name="Pavel Loutocký" userId="45810d7c-c5bb-4314-8690-b3eafda1bbe4" providerId="ADAL" clId="{BF7113A5-73F7-4748-9097-8221F6FB0EB8}" dt="2021-03-04T13:10:19.950" v="4117" actId="20577"/>
      <pc:docMkLst>
        <pc:docMk/>
      </pc:docMkLst>
      <pc:sldChg chg="add">
        <pc:chgData name="Pavel Loutocký" userId="45810d7c-c5bb-4314-8690-b3eafda1bbe4" providerId="ADAL" clId="{BF7113A5-73F7-4748-9097-8221F6FB0EB8}" dt="2021-02-19T16:41:10.654" v="3171"/>
        <pc:sldMkLst>
          <pc:docMk/>
          <pc:sldMk cId="841358173" sldId="257"/>
        </pc:sldMkLst>
      </pc:sldChg>
      <pc:sldChg chg="delSp add">
        <pc:chgData name="Pavel Loutocký" userId="45810d7c-c5bb-4314-8690-b3eafda1bbe4" providerId="ADAL" clId="{BF7113A5-73F7-4748-9097-8221F6FB0EB8}" dt="2021-02-19T16:41:37.653" v="3190" actId="478"/>
        <pc:sldMkLst>
          <pc:docMk/>
          <pc:sldMk cId="3722803813" sldId="258"/>
        </pc:sldMkLst>
        <pc:spChg chg="del">
          <ac:chgData name="Pavel Loutocký" userId="45810d7c-c5bb-4314-8690-b3eafda1bbe4" providerId="ADAL" clId="{BF7113A5-73F7-4748-9097-8221F6FB0EB8}" dt="2021-02-19T16:41:37.653" v="3190" actId="478"/>
          <ac:spMkLst>
            <pc:docMk/>
            <pc:sldMk cId="3722803813" sldId="258"/>
            <ac:spMk id="3" creationId="{30888523-20B8-7D4D-8E7C-8AA67955E25F}"/>
          </ac:spMkLst>
        </pc:spChg>
      </pc:sldChg>
      <pc:sldChg chg="add">
        <pc:chgData name="Pavel Loutocký" userId="45810d7c-c5bb-4314-8690-b3eafda1bbe4" providerId="ADAL" clId="{BF7113A5-73F7-4748-9097-8221F6FB0EB8}" dt="2021-02-19T16:41:10.654" v="3171"/>
        <pc:sldMkLst>
          <pc:docMk/>
          <pc:sldMk cId="3920895671" sldId="259"/>
        </pc:sldMkLst>
      </pc:sldChg>
      <pc:sldChg chg="add">
        <pc:chgData name="Pavel Loutocký" userId="45810d7c-c5bb-4314-8690-b3eafda1bbe4" providerId="ADAL" clId="{BF7113A5-73F7-4748-9097-8221F6FB0EB8}" dt="2021-02-19T16:41:10.654" v="3171"/>
        <pc:sldMkLst>
          <pc:docMk/>
          <pc:sldMk cId="3763187543" sldId="260"/>
        </pc:sldMkLst>
      </pc:sldChg>
      <pc:sldChg chg="add">
        <pc:chgData name="Pavel Loutocký" userId="45810d7c-c5bb-4314-8690-b3eafda1bbe4" providerId="ADAL" clId="{BF7113A5-73F7-4748-9097-8221F6FB0EB8}" dt="2021-02-19T16:41:10.654" v="3171"/>
        <pc:sldMkLst>
          <pc:docMk/>
          <pc:sldMk cId="2179047313" sldId="261"/>
        </pc:sldMkLst>
      </pc:sldChg>
      <pc:sldChg chg="add del">
        <pc:chgData name="Pavel Loutocký" userId="45810d7c-c5bb-4314-8690-b3eafda1bbe4" providerId="ADAL" clId="{BF7113A5-73F7-4748-9097-8221F6FB0EB8}" dt="2021-02-19T16:41:13.323" v="3172" actId="47"/>
        <pc:sldMkLst>
          <pc:docMk/>
          <pc:sldMk cId="3923935250" sldId="265"/>
        </pc:sldMkLst>
      </pc:sldChg>
      <pc:sldChg chg="addSp delSp modSp mod">
        <pc:chgData name="Pavel Loutocký" userId="45810d7c-c5bb-4314-8690-b3eafda1bbe4" providerId="ADAL" clId="{BF7113A5-73F7-4748-9097-8221F6FB0EB8}" dt="2021-03-04T13:06:57.940" v="4084" actId="20577"/>
        <pc:sldMkLst>
          <pc:docMk/>
          <pc:sldMk cId="0" sldId="353"/>
        </pc:sldMkLst>
        <pc:spChg chg="add mod">
          <ac:chgData name="Pavel Loutocký" userId="45810d7c-c5bb-4314-8690-b3eafda1bbe4" providerId="ADAL" clId="{BF7113A5-73F7-4748-9097-8221F6FB0EB8}" dt="2021-03-04T13:06:57.940" v="4084" actId="20577"/>
          <ac:spMkLst>
            <pc:docMk/>
            <pc:sldMk cId="0" sldId="353"/>
            <ac:spMk id="3" creationId="{7B8EDF9E-A4DF-42A7-9DD8-A83974B573D0}"/>
          </ac:spMkLst>
        </pc:spChg>
        <pc:spChg chg="del">
          <ac:chgData name="Pavel Loutocký" userId="45810d7c-c5bb-4314-8690-b3eafda1bbe4" providerId="ADAL" clId="{BF7113A5-73F7-4748-9097-8221F6FB0EB8}" dt="2021-02-18T14:49:45.606" v="1413" actId="478"/>
          <ac:spMkLst>
            <pc:docMk/>
            <pc:sldMk cId="0" sldId="353"/>
            <ac:spMk id="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9:57.213" v="1416" actId="1076"/>
          <ac:spMkLst>
            <pc:docMk/>
            <pc:sldMk cId="0" sldId="353"/>
            <ac:spMk id="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24:29.980" v="3280" actId="20577"/>
        <pc:sldMkLst>
          <pc:docMk/>
          <pc:sldMk cId="0" sldId="354"/>
        </pc:sldMkLst>
        <pc:spChg chg="del">
          <ac:chgData name="Pavel Loutocký" userId="45810d7c-c5bb-4314-8690-b3eafda1bbe4" providerId="ADAL" clId="{BF7113A5-73F7-4748-9097-8221F6FB0EB8}" dt="2021-02-19T08:39:09.749" v="1419" actId="478"/>
          <ac:spMkLst>
            <pc:docMk/>
            <pc:sldMk cId="0" sldId="354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23T09:24:29.980" v="3280" actId="20577"/>
          <ac:spMkLst>
            <pc:docMk/>
            <pc:sldMk cId="0" sldId="354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39:12.520" v="1421" actId="20577"/>
          <ac:spMkLst>
            <pc:docMk/>
            <pc:sldMk cId="0" sldId="354"/>
            <ac:spMk id="5" creationId="{451351ED-DD7C-446F-8353-BE4A7AEAC399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39:31.032" v="1427" actId="27636"/>
        <pc:sldMkLst>
          <pc:docMk/>
          <pc:sldMk cId="0" sldId="355"/>
        </pc:sldMkLst>
        <pc:spChg chg="del">
          <ac:chgData name="Pavel Loutocký" userId="45810d7c-c5bb-4314-8690-b3eafda1bbe4" providerId="ADAL" clId="{BF7113A5-73F7-4748-9097-8221F6FB0EB8}" dt="2021-02-19T08:39:20.981" v="1422" actId="478"/>
          <ac:spMkLst>
            <pc:docMk/>
            <pc:sldMk cId="0" sldId="355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39:31.032" v="1427" actId="27636"/>
          <ac:spMkLst>
            <pc:docMk/>
            <pc:sldMk cId="0" sldId="355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39:22.777" v="1423"/>
          <ac:spMkLst>
            <pc:docMk/>
            <pc:sldMk cId="0" sldId="355"/>
            <ac:spMk id="5" creationId="{43B314A3-06F8-4D1D-AFF6-4E0C0EA87F29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39:40.010" v="1429"/>
        <pc:sldMkLst>
          <pc:docMk/>
          <pc:sldMk cId="1729246149" sldId="358"/>
        </pc:sldMkLst>
        <pc:spChg chg="del">
          <ac:chgData name="Pavel Loutocký" userId="45810d7c-c5bb-4314-8690-b3eafda1bbe4" providerId="ADAL" clId="{BF7113A5-73F7-4748-9097-8221F6FB0EB8}" dt="2021-02-19T08:39:38.709" v="1428" actId="478"/>
          <ac:spMkLst>
            <pc:docMk/>
            <pc:sldMk cId="1729246149" sldId="358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39:40.010" v="1429"/>
          <ac:spMkLst>
            <pc:docMk/>
            <pc:sldMk cId="1729246149" sldId="358"/>
            <ac:spMk id="5" creationId="{5D08BE01-0E77-4551-B452-77070E74D391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0:47.058" v="1449" actId="20577"/>
        <pc:sldMkLst>
          <pc:docMk/>
          <pc:sldMk cId="3912976668" sldId="361"/>
        </pc:sldMkLst>
        <pc:spChg chg="del">
          <ac:chgData name="Pavel Loutocký" userId="45810d7c-c5bb-4314-8690-b3eafda1bbe4" providerId="ADAL" clId="{BF7113A5-73F7-4748-9097-8221F6FB0EB8}" dt="2021-02-19T08:40:43.831" v="1446" actId="478"/>
          <ac:spMkLst>
            <pc:docMk/>
            <pc:sldMk cId="3912976668" sldId="361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0:47.058" v="1449" actId="20577"/>
          <ac:spMkLst>
            <pc:docMk/>
            <pc:sldMk cId="3912976668" sldId="361"/>
            <ac:spMk id="5" creationId="{33550E41-148E-4336-8DC8-814D9DF722DB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1:02.327" v="1454" actId="1076"/>
        <pc:sldMkLst>
          <pc:docMk/>
          <pc:sldMk cId="3614544135" sldId="362"/>
        </pc:sldMkLst>
        <pc:spChg chg="del">
          <ac:chgData name="Pavel Loutocký" userId="45810d7c-c5bb-4314-8690-b3eafda1bbe4" providerId="ADAL" clId="{BF7113A5-73F7-4748-9097-8221F6FB0EB8}" dt="2021-02-19T08:40:52.868" v="1450" actId="478"/>
          <ac:spMkLst>
            <pc:docMk/>
            <pc:sldMk cId="3614544135" sldId="362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41:02.327" v="1454" actId="1076"/>
          <ac:spMkLst>
            <pc:docMk/>
            <pc:sldMk cId="3614544135" sldId="362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0:57.430" v="1453" actId="20577"/>
          <ac:spMkLst>
            <pc:docMk/>
            <pc:sldMk cId="3614544135" sldId="362"/>
            <ac:spMk id="5" creationId="{DD9D6A3A-A632-4B21-B793-207A21D907CA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4:45.299" v="1488" actId="5793"/>
        <pc:sldMkLst>
          <pc:docMk/>
          <pc:sldMk cId="2997152078" sldId="364"/>
        </pc:sldMkLst>
        <pc:spChg chg="del mod">
          <ac:chgData name="Pavel Loutocký" userId="45810d7c-c5bb-4314-8690-b3eafda1bbe4" providerId="ADAL" clId="{BF7113A5-73F7-4748-9097-8221F6FB0EB8}" dt="2021-02-19T08:44:41.853" v="1486" actId="478"/>
          <ac:spMkLst>
            <pc:docMk/>
            <pc:sldMk cId="2997152078" sldId="364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44:45.299" v="1488" actId="5793"/>
          <ac:spMkLst>
            <pc:docMk/>
            <pc:sldMk cId="2997152078" sldId="364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4:43.102" v="1487"/>
          <ac:spMkLst>
            <pc:docMk/>
            <pc:sldMk cId="2997152078" sldId="364"/>
            <ac:spMk id="5" creationId="{C0E4BF76-07F4-4BC6-9F29-7A41C3AFA36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5:00.071" v="1492" actId="14100"/>
        <pc:sldMkLst>
          <pc:docMk/>
          <pc:sldMk cId="2824134062" sldId="365"/>
        </pc:sldMkLst>
        <pc:spChg chg="del">
          <ac:chgData name="Pavel Loutocký" userId="45810d7c-c5bb-4314-8690-b3eafda1bbe4" providerId="ADAL" clId="{BF7113A5-73F7-4748-9097-8221F6FB0EB8}" dt="2021-02-19T08:44:52.777" v="1489" actId="478"/>
          <ac:spMkLst>
            <pc:docMk/>
            <pc:sldMk cId="2824134062" sldId="365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45:00.071" v="1492" actId="14100"/>
          <ac:spMkLst>
            <pc:docMk/>
            <pc:sldMk cId="2824134062" sldId="365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4:54.020" v="1490"/>
          <ac:spMkLst>
            <pc:docMk/>
            <pc:sldMk cId="2824134062" sldId="365"/>
            <ac:spMk id="5" creationId="{2C7E230A-9C40-4B15-99AB-5A8180E0718E}"/>
          </ac:spMkLst>
        </pc:spChg>
      </pc:sldChg>
      <pc:sldChg chg="modSp mod">
        <pc:chgData name="Pavel Loutocký" userId="45810d7c-c5bb-4314-8690-b3eafda1bbe4" providerId="ADAL" clId="{BF7113A5-73F7-4748-9097-8221F6FB0EB8}" dt="2021-02-19T08:46:18.462" v="1505" actId="207"/>
        <pc:sldMkLst>
          <pc:docMk/>
          <pc:sldMk cId="0" sldId="366"/>
        </pc:sldMkLst>
        <pc:spChg chg="mod">
          <ac:chgData name="Pavel Loutocký" userId="45810d7c-c5bb-4314-8690-b3eafda1bbe4" providerId="ADAL" clId="{BF7113A5-73F7-4748-9097-8221F6FB0EB8}" dt="2021-02-19T08:46:18.462" v="1505" actId="207"/>
          <ac:spMkLst>
            <pc:docMk/>
            <pc:sldMk cId="0" sldId="366"/>
            <ac:spMk id="5122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08:46:48.324" v="1512" actId="14100"/>
        <pc:sldMkLst>
          <pc:docMk/>
          <pc:sldMk cId="0" sldId="373"/>
        </pc:sldMkLst>
        <pc:spChg chg="mod">
          <ac:chgData name="Pavel Loutocký" userId="45810d7c-c5bb-4314-8690-b3eafda1bbe4" providerId="ADAL" clId="{BF7113A5-73F7-4748-9097-8221F6FB0EB8}" dt="2021-02-19T08:46:48.324" v="1512" actId="14100"/>
          <ac:spMkLst>
            <pc:docMk/>
            <pc:sldMk cId="0" sldId="373"/>
            <ac:spMk id="12291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08:46:33.359" v="1508" actId="1076"/>
        <pc:sldMkLst>
          <pc:docMk/>
          <pc:sldMk cId="989449020" sldId="460"/>
        </pc:sldMkLst>
        <pc:spChg chg="mod">
          <ac:chgData name="Pavel Loutocký" userId="45810d7c-c5bb-4314-8690-b3eafda1bbe4" providerId="ADAL" clId="{BF7113A5-73F7-4748-9097-8221F6FB0EB8}" dt="2021-02-19T08:46:33.359" v="1508" actId="1076"/>
          <ac:spMkLst>
            <pc:docMk/>
            <pc:sldMk cId="989449020" sldId="460"/>
            <ac:spMk id="8195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08:46:39.825" v="1510" actId="14100"/>
        <pc:sldMkLst>
          <pc:docMk/>
          <pc:sldMk cId="2610279322" sldId="461"/>
        </pc:sldMkLst>
        <pc:spChg chg="mod">
          <ac:chgData name="Pavel Loutocký" userId="45810d7c-c5bb-4314-8690-b3eafda1bbe4" providerId="ADAL" clId="{BF7113A5-73F7-4748-9097-8221F6FB0EB8}" dt="2021-02-19T08:46:39.825" v="1510" actId="14100"/>
          <ac:spMkLst>
            <pc:docMk/>
            <pc:sldMk cId="2610279322" sldId="461"/>
            <ac:spMk id="6147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0:05.562" v="1436"/>
        <pc:sldMkLst>
          <pc:docMk/>
          <pc:sldMk cId="2324384752" sldId="462"/>
        </pc:sldMkLst>
        <pc:spChg chg="del">
          <ac:chgData name="Pavel Loutocký" userId="45810d7c-c5bb-4314-8690-b3eafda1bbe4" providerId="ADAL" clId="{BF7113A5-73F7-4748-9097-8221F6FB0EB8}" dt="2021-02-19T08:40:04.328" v="1435" actId="478"/>
          <ac:spMkLst>
            <pc:docMk/>
            <pc:sldMk cId="2324384752" sldId="462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0:05.562" v="1436"/>
          <ac:spMkLst>
            <pc:docMk/>
            <pc:sldMk cId="2324384752" sldId="462"/>
            <ac:spMk id="4" creationId="{DEAA7396-5D37-4C5E-957C-364FCAA95E9E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1:50.215" v="1046" actId="1076"/>
        <pc:sldMkLst>
          <pc:docMk/>
          <pc:sldMk cId="2666742767" sldId="463"/>
        </pc:sldMkLst>
        <pc:spChg chg="add mod">
          <ac:chgData name="Pavel Loutocký" userId="45810d7c-c5bb-4314-8690-b3eafda1bbe4" providerId="ADAL" clId="{BF7113A5-73F7-4748-9097-8221F6FB0EB8}" dt="2021-02-18T14:41:45.896" v="1045"/>
          <ac:spMkLst>
            <pc:docMk/>
            <pc:sldMk cId="2666742767" sldId="463"/>
            <ac:spMk id="3" creationId="{7A4B8ED7-90F2-4363-8A48-5FCE555279E5}"/>
          </ac:spMkLst>
        </pc:spChg>
        <pc:spChg chg="del">
          <ac:chgData name="Pavel Loutocký" userId="45810d7c-c5bb-4314-8690-b3eafda1bbe4" providerId="ADAL" clId="{BF7113A5-73F7-4748-9097-8221F6FB0EB8}" dt="2021-02-18T14:41:44.635" v="1044" actId="478"/>
          <ac:spMkLst>
            <pc:docMk/>
            <pc:sldMk cId="2666742767" sldId="463"/>
            <ac:spMk id="6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1:50.215" v="1046" actId="1076"/>
          <ac:spMkLst>
            <pc:docMk/>
            <pc:sldMk cId="2666742767" sldId="463"/>
            <ac:spMk id="3077" creationId="{00000000-0000-0000-0000-000000000000}"/>
          </ac:spMkLst>
        </pc:spChg>
      </pc:sldChg>
      <pc:sldChg chg="addSp delSp modSp mod ord">
        <pc:chgData name="Pavel Loutocký" userId="45810d7c-c5bb-4314-8690-b3eafda1bbe4" providerId="ADAL" clId="{BF7113A5-73F7-4748-9097-8221F6FB0EB8}" dt="2021-03-04T13:07:30.723" v="4088"/>
        <pc:sldMkLst>
          <pc:docMk/>
          <pc:sldMk cId="4216724348" sldId="467"/>
        </pc:sldMkLst>
        <pc:spChg chg="add mod">
          <ac:chgData name="Pavel Loutocký" userId="45810d7c-c5bb-4314-8690-b3eafda1bbe4" providerId="ADAL" clId="{BF7113A5-73F7-4748-9097-8221F6FB0EB8}" dt="2021-02-18T16:30:51.474" v="1418"/>
          <ac:spMkLst>
            <pc:docMk/>
            <pc:sldMk cId="4216724348" sldId="467"/>
            <ac:spMk id="3" creationId="{D3147634-C35C-4E2D-9789-C0A2E3C62992}"/>
          </ac:spMkLst>
        </pc:spChg>
        <pc:spChg chg="del">
          <ac:chgData name="Pavel Loutocký" userId="45810d7c-c5bb-4314-8690-b3eafda1bbe4" providerId="ADAL" clId="{BF7113A5-73F7-4748-9097-8221F6FB0EB8}" dt="2021-02-18T16:30:49.935" v="1417" actId="478"/>
          <ac:spMkLst>
            <pc:docMk/>
            <pc:sldMk cId="4216724348" sldId="467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3-04T13:10:19.950" v="4117" actId="20577"/>
        <pc:sldMkLst>
          <pc:docMk/>
          <pc:sldMk cId="2403278258" sldId="472"/>
        </pc:sldMkLst>
        <pc:spChg chg="del">
          <ac:chgData name="Pavel Loutocký" userId="45810d7c-c5bb-4314-8690-b3eafda1bbe4" providerId="ADAL" clId="{BF7113A5-73F7-4748-9097-8221F6FB0EB8}" dt="2021-02-19T08:40:15.640" v="1437" actId="478"/>
          <ac:spMkLst>
            <pc:docMk/>
            <pc:sldMk cId="2403278258" sldId="472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40:30.047" v="1443" actId="1076"/>
          <ac:spMkLst>
            <pc:docMk/>
            <pc:sldMk cId="2403278258" sldId="472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3-04T13:10:19.950" v="4117" actId="20577"/>
          <ac:spMkLst>
            <pc:docMk/>
            <pc:sldMk cId="2403278258" sldId="472"/>
            <ac:spMk id="5" creationId="{64B786EA-DD4B-4CBE-A911-3E98A4A1F156}"/>
          </ac:spMkLst>
        </pc:spChg>
      </pc:sldChg>
      <pc:sldChg chg="del">
        <pc:chgData name="Pavel Loutocký" userId="45810d7c-c5bb-4314-8690-b3eafda1bbe4" providerId="ADAL" clId="{BF7113A5-73F7-4748-9097-8221F6FB0EB8}" dt="2021-02-19T16:41:31.222" v="3188" actId="47"/>
        <pc:sldMkLst>
          <pc:docMk/>
          <pc:sldMk cId="563192790" sldId="477"/>
        </pc:sldMkLst>
      </pc:sldChg>
      <pc:sldChg chg="addSp delSp modSp mod">
        <pc:chgData name="Pavel Loutocký" userId="45810d7c-c5bb-4314-8690-b3eafda1bbe4" providerId="ADAL" clId="{BF7113A5-73F7-4748-9097-8221F6FB0EB8}" dt="2021-02-19T16:32:32.279" v="2932"/>
        <pc:sldMkLst>
          <pc:docMk/>
          <pc:sldMk cId="2839060042" sldId="486"/>
        </pc:sldMkLst>
        <pc:spChg chg="mod">
          <ac:chgData name="Pavel Loutocký" userId="45810d7c-c5bb-4314-8690-b3eafda1bbe4" providerId="ADAL" clId="{BF7113A5-73F7-4748-9097-8221F6FB0EB8}" dt="2021-02-19T16:32:22.309" v="2930" actId="12"/>
          <ac:spMkLst>
            <pc:docMk/>
            <pc:sldMk cId="2839060042" sldId="486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9T16:32:30.935" v="2931" actId="478"/>
          <ac:spMkLst>
            <pc:docMk/>
            <pc:sldMk cId="2839060042" sldId="486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2:32.279" v="2932"/>
          <ac:spMkLst>
            <pc:docMk/>
            <pc:sldMk cId="2839060042" sldId="486"/>
            <ac:spMk id="5" creationId="{21DF7B02-8370-4864-9910-3393E4A16675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2:42.930" v="2934"/>
        <pc:sldMkLst>
          <pc:docMk/>
          <pc:sldMk cId="1268840369" sldId="487"/>
        </pc:sldMkLst>
        <pc:spChg chg="del">
          <ac:chgData name="Pavel Loutocký" userId="45810d7c-c5bb-4314-8690-b3eafda1bbe4" providerId="ADAL" clId="{BF7113A5-73F7-4748-9097-8221F6FB0EB8}" dt="2021-02-19T16:32:41.671" v="2933" actId="478"/>
          <ac:spMkLst>
            <pc:docMk/>
            <pc:sldMk cId="1268840369" sldId="487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2:42.930" v="2934"/>
          <ac:spMkLst>
            <pc:docMk/>
            <pc:sldMk cId="1268840369" sldId="487"/>
            <ac:spMk id="6" creationId="{F0804DDC-2429-4724-8B34-4DC967E3F92A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3:23.501" v="2942"/>
        <pc:sldMkLst>
          <pc:docMk/>
          <pc:sldMk cId="3474619154" sldId="488"/>
        </pc:sldMkLst>
        <pc:spChg chg="mod">
          <ac:chgData name="Pavel Loutocký" userId="45810d7c-c5bb-4314-8690-b3eafda1bbe4" providerId="ADAL" clId="{BF7113A5-73F7-4748-9097-8221F6FB0EB8}" dt="2021-02-19T16:33:14.288" v="2938" actId="14100"/>
          <ac:spMkLst>
            <pc:docMk/>
            <pc:sldMk cId="3474619154" sldId="488"/>
            <ac:spMk id="3" creationId="{00000000-0000-0000-0000-000000000000}"/>
          </ac:spMkLst>
        </pc:spChg>
        <pc:spChg chg="add del">
          <ac:chgData name="Pavel Loutocký" userId="45810d7c-c5bb-4314-8690-b3eafda1bbe4" providerId="ADAL" clId="{BF7113A5-73F7-4748-9097-8221F6FB0EB8}" dt="2021-02-19T16:33:22.118" v="2941" actId="478"/>
          <ac:spMkLst>
            <pc:docMk/>
            <pc:sldMk cId="3474619154" sldId="488"/>
            <ac:spMk id="4" creationId="{00000000-0000-0000-0000-000000000000}"/>
          </ac:spMkLst>
        </pc:spChg>
        <pc:spChg chg="add del mod">
          <ac:chgData name="Pavel Loutocký" userId="45810d7c-c5bb-4314-8690-b3eafda1bbe4" providerId="ADAL" clId="{BF7113A5-73F7-4748-9097-8221F6FB0EB8}" dt="2021-02-19T16:33:23.501" v="2942"/>
          <ac:spMkLst>
            <pc:docMk/>
            <pc:sldMk cId="3474619154" sldId="488"/>
            <ac:spMk id="5" creationId="{241F00A4-9890-491C-B9CE-B7BA2346C9DC}"/>
          </ac:spMkLst>
        </pc:spChg>
      </pc:sldChg>
      <pc:sldChg chg="del">
        <pc:chgData name="Pavel Loutocký" userId="45810d7c-c5bb-4314-8690-b3eafda1bbe4" providerId="ADAL" clId="{BF7113A5-73F7-4748-9097-8221F6FB0EB8}" dt="2021-02-19T16:33:00.372" v="2935" actId="47"/>
        <pc:sldMkLst>
          <pc:docMk/>
          <pc:sldMk cId="2009951347" sldId="489"/>
        </pc:sldMkLst>
      </pc:sldChg>
      <pc:sldChg chg="addSp delSp modSp mod">
        <pc:chgData name="Pavel Loutocký" userId="45810d7c-c5bb-4314-8690-b3eafda1bbe4" providerId="ADAL" clId="{BF7113A5-73F7-4748-9097-8221F6FB0EB8}" dt="2021-02-19T16:33:50.690" v="2954"/>
        <pc:sldMkLst>
          <pc:docMk/>
          <pc:sldMk cId="2525526951" sldId="490"/>
        </pc:sldMkLst>
        <pc:spChg chg="mod">
          <ac:chgData name="Pavel Loutocký" userId="45810d7c-c5bb-4314-8690-b3eafda1bbe4" providerId="ADAL" clId="{BF7113A5-73F7-4748-9097-8221F6FB0EB8}" dt="2021-02-19T16:33:44.577" v="2952" actId="27636"/>
          <ac:spMkLst>
            <pc:docMk/>
            <pc:sldMk cId="2525526951" sldId="490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9T16:33:49.470" v="2953" actId="478"/>
          <ac:spMkLst>
            <pc:docMk/>
            <pc:sldMk cId="2525526951" sldId="490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3:50.690" v="2954"/>
          <ac:spMkLst>
            <pc:docMk/>
            <pc:sldMk cId="2525526951" sldId="490"/>
            <ac:spMk id="5" creationId="{09B38D9D-269A-42A2-94F8-896450DA48A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14:28.369" v="520" actId="478"/>
        <pc:sldMkLst>
          <pc:docMk/>
          <pc:sldMk cId="1235721372" sldId="491"/>
        </pc:sldMkLst>
        <pc:spChg chg="mod">
          <ac:chgData name="Pavel Loutocký" userId="45810d7c-c5bb-4314-8690-b3eafda1bbe4" providerId="ADAL" clId="{BF7113A5-73F7-4748-9097-8221F6FB0EB8}" dt="2021-02-17T14:14:11.595" v="515" actId="20577"/>
          <ac:spMkLst>
            <pc:docMk/>
            <pc:sldMk cId="1235721372" sldId="491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7T14:14:28.369" v="520" actId="478"/>
          <ac:spMkLst>
            <pc:docMk/>
            <pc:sldMk cId="1235721372" sldId="491"/>
            <ac:spMk id="3" creationId="{2D11FD29-708E-41EC-A2FD-73C68FC646C7}"/>
          </ac:spMkLst>
        </pc:spChg>
        <pc:spChg chg="add mod">
          <ac:chgData name="Pavel Loutocký" userId="45810d7c-c5bb-4314-8690-b3eafda1bbe4" providerId="ADAL" clId="{BF7113A5-73F7-4748-9097-8221F6FB0EB8}" dt="2021-02-17T14:14:24.162" v="519"/>
          <ac:spMkLst>
            <pc:docMk/>
            <pc:sldMk cId="1235721372" sldId="491"/>
            <ac:spMk id="5" creationId="{746036EA-9D17-4D7D-9CA8-E1BE02C22335}"/>
          </ac:spMkLst>
        </pc:spChg>
        <pc:spChg chg="add del">
          <ac:chgData name="Pavel Loutocký" userId="45810d7c-c5bb-4314-8690-b3eafda1bbe4" providerId="ADAL" clId="{BF7113A5-73F7-4748-9097-8221F6FB0EB8}" dt="2021-02-17T14:14:22.961" v="518" actId="22"/>
          <ac:spMkLst>
            <pc:docMk/>
            <pc:sldMk cId="1235721372" sldId="491"/>
            <ac:spMk id="9" creationId="{F5AEAA73-452E-4B7F-9E1E-36F74C7C6AC2}"/>
          </ac:spMkLst>
        </pc:spChg>
        <pc:spChg chg="del">
          <ac:chgData name="Pavel Loutocký" userId="45810d7c-c5bb-4314-8690-b3eafda1bbe4" providerId="ADAL" clId="{BF7113A5-73F7-4748-9097-8221F6FB0EB8}" dt="2021-02-17T14:14:21.481" v="516" actId="478"/>
          <ac:spMkLst>
            <pc:docMk/>
            <pc:sldMk cId="1235721372" sldId="491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19:28.913" v="558" actId="478"/>
        <pc:sldMkLst>
          <pc:docMk/>
          <pc:sldMk cId="1122694282" sldId="494"/>
        </pc:sldMkLst>
        <pc:spChg chg="mod">
          <ac:chgData name="Pavel Loutocký" userId="45810d7c-c5bb-4314-8690-b3eafda1bbe4" providerId="ADAL" clId="{BF7113A5-73F7-4748-9097-8221F6FB0EB8}" dt="2021-02-17T14:19:25.622" v="557" actId="14100"/>
          <ac:spMkLst>
            <pc:docMk/>
            <pc:sldMk cId="1122694282" sldId="494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7T14:19:28.913" v="558" actId="478"/>
          <ac:spMkLst>
            <pc:docMk/>
            <pc:sldMk cId="1122694282" sldId="494"/>
            <ac:spMk id="3" creationId="{0EFF92BA-C1E4-4E4D-9EC7-AC9159020185}"/>
          </ac:spMkLst>
        </pc:spChg>
        <pc:spChg chg="add mod">
          <ac:chgData name="Pavel Loutocký" userId="45810d7c-c5bb-4314-8690-b3eafda1bbe4" providerId="ADAL" clId="{BF7113A5-73F7-4748-9097-8221F6FB0EB8}" dt="2021-02-17T14:19:22.891" v="556"/>
          <ac:spMkLst>
            <pc:docMk/>
            <pc:sldMk cId="1122694282" sldId="494"/>
            <ac:spMk id="5" creationId="{48C569AB-8C47-463A-9096-DEC81CF2064D}"/>
          </ac:spMkLst>
        </pc:spChg>
        <pc:spChg chg="del">
          <ac:chgData name="Pavel Loutocký" userId="45810d7c-c5bb-4314-8690-b3eafda1bbe4" providerId="ADAL" clId="{BF7113A5-73F7-4748-9097-8221F6FB0EB8}" dt="2021-02-17T14:19:21.469" v="555" actId="478"/>
          <ac:spMkLst>
            <pc:docMk/>
            <pc:sldMk cId="1122694282" sldId="494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4:43.518" v="2966"/>
        <pc:sldMkLst>
          <pc:docMk/>
          <pc:sldMk cId="665683330" sldId="495"/>
        </pc:sldMkLst>
        <pc:spChg chg="add mod">
          <ac:chgData name="Pavel Loutocký" userId="45810d7c-c5bb-4314-8690-b3eafda1bbe4" providerId="ADAL" clId="{BF7113A5-73F7-4748-9097-8221F6FB0EB8}" dt="2021-02-19T16:34:43.518" v="2966"/>
          <ac:spMkLst>
            <pc:docMk/>
            <pc:sldMk cId="665683330" sldId="495"/>
            <ac:spMk id="4" creationId="{EB8D3E8D-F32B-4FEE-BB3C-AF7FF3295764}"/>
          </ac:spMkLst>
        </pc:spChg>
        <pc:spChg chg="del">
          <ac:chgData name="Pavel Loutocký" userId="45810d7c-c5bb-4314-8690-b3eafda1bbe4" providerId="ADAL" clId="{BF7113A5-73F7-4748-9097-8221F6FB0EB8}" dt="2021-02-19T16:34:30.465" v="2962" actId="478"/>
          <ac:spMkLst>
            <pc:docMk/>
            <pc:sldMk cId="665683330" sldId="495"/>
            <ac:spMk id="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4:54.567" v="2968"/>
        <pc:sldMkLst>
          <pc:docMk/>
          <pc:sldMk cId="1373905515" sldId="496"/>
        </pc:sldMkLst>
        <pc:spChg chg="del">
          <ac:chgData name="Pavel Loutocký" userId="45810d7c-c5bb-4314-8690-b3eafda1bbe4" providerId="ADAL" clId="{BF7113A5-73F7-4748-9097-8221F6FB0EB8}" dt="2021-02-19T16:34:53.269" v="2967" actId="478"/>
          <ac:spMkLst>
            <pc:docMk/>
            <pc:sldMk cId="1373905515" sldId="496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4:54.567" v="2968"/>
          <ac:spMkLst>
            <pc:docMk/>
            <pc:sldMk cId="1373905515" sldId="496"/>
            <ac:spMk id="5" creationId="{FDA54E6F-A44B-46D6-9A92-637996D031FA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5:15.860" v="2976"/>
        <pc:sldMkLst>
          <pc:docMk/>
          <pc:sldMk cId="850290215" sldId="497"/>
        </pc:sldMkLst>
        <pc:spChg chg="add mod">
          <ac:chgData name="Pavel Loutocký" userId="45810d7c-c5bb-4314-8690-b3eafda1bbe4" providerId="ADAL" clId="{BF7113A5-73F7-4748-9097-8221F6FB0EB8}" dt="2021-02-19T16:35:15.860" v="2976"/>
          <ac:spMkLst>
            <pc:docMk/>
            <pc:sldMk cId="850290215" sldId="497"/>
            <ac:spMk id="4" creationId="{25365260-508A-4EBB-B445-E1D68892CF45}"/>
          </ac:spMkLst>
        </pc:spChg>
        <pc:spChg chg="del">
          <ac:chgData name="Pavel Loutocký" userId="45810d7c-c5bb-4314-8690-b3eafda1bbe4" providerId="ADAL" clId="{BF7113A5-73F7-4748-9097-8221F6FB0EB8}" dt="2021-02-19T16:35:14.780" v="2975" actId="478"/>
          <ac:spMkLst>
            <pc:docMk/>
            <pc:sldMk cId="850290215" sldId="497"/>
            <ac:spMk id="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5:35.238" v="2985" actId="27636"/>
        <pc:sldMkLst>
          <pc:docMk/>
          <pc:sldMk cId="4114445508" sldId="498"/>
        </pc:sldMkLst>
        <pc:spChg chg="del">
          <ac:chgData name="Pavel Loutocký" userId="45810d7c-c5bb-4314-8690-b3eafda1bbe4" providerId="ADAL" clId="{BF7113A5-73F7-4748-9097-8221F6FB0EB8}" dt="2021-02-19T16:35:22.803" v="2977" actId="478"/>
          <ac:spMkLst>
            <pc:docMk/>
            <pc:sldMk cId="4114445508" sldId="498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6:35:35.238" v="2985" actId="27636"/>
          <ac:spMkLst>
            <pc:docMk/>
            <pc:sldMk cId="4114445508" sldId="498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5:29.387" v="2981" actId="6549"/>
          <ac:spMkLst>
            <pc:docMk/>
            <pc:sldMk cId="4114445508" sldId="498"/>
            <ac:spMk id="5" creationId="{3861DFA3-A4B2-4C62-9F9C-B61FEDB95806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6:03.247" v="2992" actId="14100"/>
        <pc:sldMkLst>
          <pc:docMk/>
          <pc:sldMk cId="2087838310" sldId="499"/>
        </pc:sldMkLst>
        <pc:spChg chg="del">
          <ac:chgData name="Pavel Loutocký" userId="45810d7c-c5bb-4314-8690-b3eafda1bbe4" providerId="ADAL" clId="{BF7113A5-73F7-4748-9097-8221F6FB0EB8}" dt="2021-02-19T16:35:56.869" v="2989" actId="478"/>
          <ac:spMkLst>
            <pc:docMk/>
            <pc:sldMk cId="2087838310" sldId="499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6:36:03.247" v="2992" actId="14100"/>
          <ac:spMkLst>
            <pc:docMk/>
            <pc:sldMk cId="2087838310" sldId="499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5:58.015" v="2990"/>
          <ac:spMkLst>
            <pc:docMk/>
            <pc:sldMk cId="2087838310" sldId="499"/>
            <ac:spMk id="5" creationId="{4810276C-4CF1-4E09-8E9F-63601BBEDE81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6:13.326" v="2995" actId="14100"/>
        <pc:sldMkLst>
          <pc:docMk/>
          <pc:sldMk cId="3801053928" sldId="500"/>
        </pc:sldMkLst>
        <pc:spChg chg="del">
          <ac:chgData name="Pavel Loutocký" userId="45810d7c-c5bb-4314-8690-b3eafda1bbe4" providerId="ADAL" clId="{BF7113A5-73F7-4748-9097-8221F6FB0EB8}" dt="2021-02-19T16:36:09.707" v="2993" actId="478"/>
          <ac:spMkLst>
            <pc:docMk/>
            <pc:sldMk cId="3801053928" sldId="500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6:36:13.326" v="2995" actId="14100"/>
          <ac:spMkLst>
            <pc:docMk/>
            <pc:sldMk cId="3801053928" sldId="500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6:10.731" v="2994"/>
          <ac:spMkLst>
            <pc:docMk/>
            <pc:sldMk cId="3801053928" sldId="500"/>
            <ac:spMk id="5" creationId="{1050F9B4-39A6-4F26-8919-0578C4D21455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6:22.803" v="3000"/>
        <pc:sldMkLst>
          <pc:docMk/>
          <pc:sldMk cId="1556541624" sldId="501"/>
        </pc:sldMkLst>
        <pc:spChg chg="del">
          <ac:chgData name="Pavel Loutocký" userId="45810d7c-c5bb-4314-8690-b3eafda1bbe4" providerId="ADAL" clId="{BF7113A5-73F7-4748-9097-8221F6FB0EB8}" dt="2021-02-19T16:36:18.699" v="2996" actId="478"/>
          <ac:spMkLst>
            <pc:docMk/>
            <pc:sldMk cId="1556541624" sldId="501"/>
            <ac:spMk id="2" creationId="{00000000-0000-0000-0000-000000000000}"/>
          </ac:spMkLst>
        </pc:spChg>
        <pc:spChg chg="add del mod">
          <ac:chgData name="Pavel Loutocký" userId="45810d7c-c5bb-4314-8690-b3eafda1bbe4" providerId="ADAL" clId="{BF7113A5-73F7-4748-9097-8221F6FB0EB8}" dt="2021-02-19T16:36:22.418" v="2999" actId="478"/>
          <ac:spMkLst>
            <pc:docMk/>
            <pc:sldMk cId="1556541624" sldId="501"/>
            <ac:spMk id="5" creationId="{B8FEB1EF-E0D3-4B58-9867-E18E2F4B417D}"/>
          </ac:spMkLst>
        </pc:spChg>
        <pc:spChg chg="add del mod">
          <ac:chgData name="Pavel Loutocký" userId="45810d7c-c5bb-4314-8690-b3eafda1bbe4" providerId="ADAL" clId="{BF7113A5-73F7-4748-9097-8221F6FB0EB8}" dt="2021-02-19T16:36:20.809" v="2998"/>
          <ac:spMkLst>
            <pc:docMk/>
            <pc:sldMk cId="1556541624" sldId="501"/>
            <ac:spMk id="6" creationId="{857CCDD2-BB7D-4867-8A4D-23E7189830FE}"/>
          </ac:spMkLst>
        </pc:spChg>
        <pc:spChg chg="add mod">
          <ac:chgData name="Pavel Loutocký" userId="45810d7c-c5bb-4314-8690-b3eafda1bbe4" providerId="ADAL" clId="{BF7113A5-73F7-4748-9097-8221F6FB0EB8}" dt="2021-02-19T16:36:22.803" v="3000"/>
          <ac:spMkLst>
            <pc:docMk/>
            <pc:sldMk cId="1556541624" sldId="501"/>
            <ac:spMk id="7" creationId="{A14488F9-6F68-4360-84EC-AD8D11BD7BA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4:01.518" v="2956"/>
        <pc:sldMkLst>
          <pc:docMk/>
          <pc:sldMk cId="1395140351" sldId="505"/>
        </pc:sldMkLst>
        <pc:spChg chg="del">
          <ac:chgData name="Pavel Loutocký" userId="45810d7c-c5bb-4314-8690-b3eafda1bbe4" providerId="ADAL" clId="{BF7113A5-73F7-4748-9097-8221F6FB0EB8}" dt="2021-02-19T16:34:00.363" v="2955" actId="478"/>
          <ac:spMkLst>
            <pc:docMk/>
            <pc:sldMk cId="1395140351" sldId="505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4:01.518" v="2956"/>
          <ac:spMkLst>
            <pc:docMk/>
            <pc:sldMk cId="1395140351" sldId="505"/>
            <ac:spMk id="5" creationId="{6F7DC802-82C3-41BC-88BC-FFF8146F144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44:03.184" v="225" actId="6549"/>
        <pc:sldMkLst>
          <pc:docMk/>
          <pc:sldMk cId="672136728" sldId="507"/>
        </pc:sldMkLst>
        <pc:spChg chg="add mod">
          <ac:chgData name="Pavel Loutocký" userId="45810d7c-c5bb-4314-8690-b3eafda1bbe4" providerId="ADAL" clId="{BF7113A5-73F7-4748-9097-8221F6FB0EB8}" dt="2021-02-17T13:43:52.296" v="221" actId="20577"/>
          <ac:spMkLst>
            <pc:docMk/>
            <pc:sldMk cId="672136728" sldId="507"/>
            <ac:spMk id="4" creationId="{5192CD80-AC6E-4BC5-AABD-DBD43733FD8F}"/>
          </ac:spMkLst>
        </pc:spChg>
        <pc:spChg chg="add del mod">
          <ac:chgData name="Pavel Loutocký" userId="45810d7c-c5bb-4314-8690-b3eafda1bbe4" providerId="ADAL" clId="{BF7113A5-73F7-4748-9097-8221F6FB0EB8}" dt="2021-02-17T13:43:54.067" v="222" actId="478"/>
          <ac:spMkLst>
            <pc:docMk/>
            <pc:sldMk cId="672136728" sldId="507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44:03.184" v="225" actId="6549"/>
          <ac:spMkLst>
            <pc:docMk/>
            <pc:sldMk cId="672136728" sldId="507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44:39.115" v="232" actId="14100"/>
        <pc:sldMkLst>
          <pc:docMk/>
          <pc:sldMk cId="3582679533" sldId="508"/>
        </pc:sldMkLst>
        <pc:spChg chg="add del mod">
          <ac:chgData name="Pavel Loutocký" userId="45810d7c-c5bb-4314-8690-b3eafda1bbe4" providerId="ADAL" clId="{BF7113A5-73F7-4748-9097-8221F6FB0EB8}" dt="2021-02-17T13:44:33.223" v="231"/>
          <ac:spMkLst>
            <pc:docMk/>
            <pc:sldMk cId="3582679533" sldId="508"/>
            <ac:spMk id="3" creationId="{0BF6185D-7065-4647-AF2E-2C8A5D4C5746}"/>
          </ac:spMkLst>
        </pc:spChg>
        <pc:spChg chg="del">
          <ac:chgData name="Pavel Loutocký" userId="45810d7c-c5bb-4314-8690-b3eafda1bbe4" providerId="ADAL" clId="{BF7113A5-73F7-4748-9097-8221F6FB0EB8}" dt="2021-02-17T13:44:30.724" v="228" actId="478"/>
          <ac:spMkLst>
            <pc:docMk/>
            <pc:sldMk cId="3582679533" sldId="508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44:39.115" v="232" actId="14100"/>
          <ac:spMkLst>
            <pc:docMk/>
            <pc:sldMk cId="3582679533" sldId="508"/>
            <ac:spMk id="6" creationId="{00000000-0000-0000-0000-000000000000}"/>
          </ac:spMkLst>
        </pc:spChg>
        <pc:spChg chg="add del mod">
          <ac:chgData name="Pavel Loutocký" userId="45810d7c-c5bb-4314-8690-b3eafda1bbe4" providerId="ADAL" clId="{BF7113A5-73F7-4748-9097-8221F6FB0EB8}" dt="2021-02-17T13:44:32.120" v="230"/>
          <ac:spMkLst>
            <pc:docMk/>
            <pc:sldMk cId="3582679533" sldId="508"/>
            <ac:spMk id="7" creationId="{335CD40D-4549-4952-870E-F43438D325CB}"/>
          </ac:spMkLst>
        </pc:spChg>
        <pc:spChg chg="add mod">
          <ac:chgData name="Pavel Loutocký" userId="45810d7c-c5bb-4314-8690-b3eafda1bbe4" providerId="ADAL" clId="{BF7113A5-73F7-4748-9097-8221F6FB0EB8}" dt="2021-02-17T13:44:33.223" v="231"/>
          <ac:spMkLst>
            <pc:docMk/>
            <pc:sldMk cId="3582679533" sldId="508"/>
            <ac:spMk id="8" creationId="{5D3ED07E-A20D-4184-B6A8-279BE8A6CE4E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46:00.199" v="266" actId="20577"/>
        <pc:sldMkLst>
          <pc:docMk/>
          <pc:sldMk cId="3849025382" sldId="509"/>
        </pc:sldMkLst>
        <pc:spChg chg="add mod">
          <ac:chgData name="Pavel Loutocký" userId="45810d7c-c5bb-4314-8690-b3eafda1bbe4" providerId="ADAL" clId="{BF7113A5-73F7-4748-9097-8221F6FB0EB8}" dt="2021-02-17T13:45:34.754" v="236"/>
          <ac:spMkLst>
            <pc:docMk/>
            <pc:sldMk cId="3849025382" sldId="509"/>
            <ac:spMk id="3" creationId="{9A43F3E0-B128-4F2E-8655-E3745F2F312A}"/>
          </ac:spMkLst>
        </pc:spChg>
        <pc:spChg chg="del">
          <ac:chgData name="Pavel Loutocký" userId="45810d7c-c5bb-4314-8690-b3eafda1bbe4" providerId="ADAL" clId="{BF7113A5-73F7-4748-9097-8221F6FB0EB8}" dt="2021-02-17T13:45:33.188" v="235" actId="478"/>
          <ac:spMkLst>
            <pc:docMk/>
            <pc:sldMk cId="3849025382" sldId="509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46:00.199" v="266" actId="20577"/>
          <ac:spMkLst>
            <pc:docMk/>
            <pc:sldMk cId="3849025382" sldId="509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3-04T11:05:12.830" v="3396" actId="20577"/>
        <pc:sldMkLst>
          <pc:docMk/>
          <pc:sldMk cId="2823370528" sldId="510"/>
        </pc:sldMkLst>
        <pc:spChg chg="add del mod">
          <ac:chgData name="Pavel Loutocký" userId="45810d7c-c5bb-4314-8690-b3eafda1bbe4" providerId="ADAL" clId="{BF7113A5-73F7-4748-9097-8221F6FB0EB8}" dt="2021-02-17T13:47:53.766" v="268"/>
          <ac:spMkLst>
            <pc:docMk/>
            <pc:sldMk cId="2823370528" sldId="510"/>
            <ac:spMk id="3" creationId="{E0838A78-CA91-4F13-8F6D-1E9B9AE5D09E}"/>
          </ac:spMkLst>
        </pc:spChg>
        <pc:spChg chg="del">
          <ac:chgData name="Pavel Loutocký" userId="45810d7c-c5bb-4314-8690-b3eafda1bbe4" providerId="ADAL" clId="{BF7113A5-73F7-4748-9097-8221F6FB0EB8}" dt="2021-02-17T13:47:51.201" v="267" actId="478"/>
          <ac:spMkLst>
            <pc:docMk/>
            <pc:sldMk cId="2823370528" sldId="510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3-04T11:05:12.830" v="3396" actId="20577"/>
          <ac:spMkLst>
            <pc:docMk/>
            <pc:sldMk cId="2823370528" sldId="510"/>
            <ac:spMk id="6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7T13:47:53.766" v="268"/>
          <ac:spMkLst>
            <pc:docMk/>
            <pc:sldMk cId="2823370528" sldId="510"/>
            <ac:spMk id="7" creationId="{790FA1A6-6AEC-40AB-AEB9-95DDC5EA2B96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19:44.320" v="562" actId="14100"/>
        <pc:sldMkLst>
          <pc:docMk/>
          <pc:sldMk cId="1050020267" sldId="511"/>
        </pc:sldMkLst>
        <pc:spChg chg="mod">
          <ac:chgData name="Pavel Loutocký" userId="45810d7c-c5bb-4314-8690-b3eafda1bbe4" providerId="ADAL" clId="{BF7113A5-73F7-4748-9097-8221F6FB0EB8}" dt="2021-02-17T14:19:44.320" v="562" actId="14100"/>
          <ac:spMkLst>
            <pc:docMk/>
            <pc:sldMk cId="1050020267" sldId="511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7T14:19:41.581" v="561" actId="478"/>
          <ac:spMkLst>
            <pc:docMk/>
            <pc:sldMk cId="1050020267" sldId="511"/>
            <ac:spMk id="3" creationId="{DB43EA11-3BA4-4151-8027-539B5ED9980A}"/>
          </ac:spMkLst>
        </pc:spChg>
        <pc:spChg chg="add mod">
          <ac:chgData name="Pavel Loutocký" userId="45810d7c-c5bb-4314-8690-b3eafda1bbe4" providerId="ADAL" clId="{BF7113A5-73F7-4748-9097-8221F6FB0EB8}" dt="2021-02-17T14:19:37.097" v="560"/>
          <ac:spMkLst>
            <pc:docMk/>
            <pc:sldMk cId="1050020267" sldId="511"/>
            <ac:spMk id="5" creationId="{31A2A211-F7A6-4CE0-9E09-B26204FDA5AF}"/>
          </ac:spMkLst>
        </pc:spChg>
        <pc:spChg chg="del">
          <ac:chgData name="Pavel Loutocký" userId="45810d7c-c5bb-4314-8690-b3eafda1bbe4" providerId="ADAL" clId="{BF7113A5-73F7-4748-9097-8221F6FB0EB8}" dt="2021-02-17T14:19:35.801" v="559" actId="478"/>
          <ac:spMkLst>
            <pc:docMk/>
            <pc:sldMk cId="1050020267" sldId="511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22:19.165" v="792" actId="478"/>
        <pc:sldMkLst>
          <pc:docMk/>
          <pc:sldMk cId="753827866" sldId="512"/>
        </pc:sldMkLst>
        <pc:spChg chg="mod">
          <ac:chgData name="Pavel Loutocký" userId="45810d7c-c5bb-4314-8690-b3eafda1bbe4" providerId="ADAL" clId="{BF7113A5-73F7-4748-9097-8221F6FB0EB8}" dt="2021-02-18T14:22:15.955" v="791" actId="1076"/>
          <ac:spMkLst>
            <pc:docMk/>
            <pc:sldMk cId="753827866" sldId="512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22:19.165" v="792" actId="478"/>
          <ac:spMkLst>
            <pc:docMk/>
            <pc:sldMk cId="753827866" sldId="512"/>
            <ac:spMk id="3" creationId="{1CBEB901-5C1E-45AA-B544-0446EDFD8F9A}"/>
          </ac:spMkLst>
        </pc:spChg>
        <pc:spChg chg="add mod">
          <ac:chgData name="Pavel Loutocký" userId="45810d7c-c5bb-4314-8690-b3eafda1bbe4" providerId="ADAL" clId="{BF7113A5-73F7-4748-9097-8221F6FB0EB8}" dt="2021-02-18T14:22:10.727" v="789"/>
          <ac:spMkLst>
            <pc:docMk/>
            <pc:sldMk cId="753827866" sldId="512"/>
            <ac:spMk id="5" creationId="{F1904CC8-9419-47DC-9E00-52754A5848F3}"/>
          </ac:spMkLst>
        </pc:spChg>
        <pc:spChg chg="del">
          <ac:chgData name="Pavel Loutocký" userId="45810d7c-c5bb-4314-8690-b3eafda1bbe4" providerId="ADAL" clId="{BF7113A5-73F7-4748-9097-8221F6FB0EB8}" dt="2021-02-18T14:22:09.340" v="788" actId="478"/>
          <ac:spMkLst>
            <pc:docMk/>
            <pc:sldMk cId="753827866" sldId="512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8:45:49.484" v="3236" actId="14100"/>
        <pc:sldMkLst>
          <pc:docMk/>
          <pc:sldMk cId="1118208720" sldId="515"/>
        </pc:sldMkLst>
        <pc:spChg chg="mod">
          <ac:chgData name="Pavel Loutocký" userId="45810d7c-c5bb-4314-8690-b3eafda1bbe4" providerId="ADAL" clId="{BF7113A5-73F7-4748-9097-8221F6FB0EB8}" dt="2021-02-23T08:45:49.484" v="3236" actId="14100"/>
          <ac:spMkLst>
            <pc:docMk/>
            <pc:sldMk cId="1118208720" sldId="515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7T14:16:44.146" v="554" actId="478"/>
          <ac:spMkLst>
            <pc:docMk/>
            <pc:sldMk cId="1118208720" sldId="515"/>
            <ac:spMk id="3" creationId="{AE68F9EB-2C54-4854-866F-4FD93B43AF78}"/>
          </ac:spMkLst>
        </pc:spChg>
        <pc:spChg chg="add mod">
          <ac:chgData name="Pavel Loutocký" userId="45810d7c-c5bb-4314-8690-b3eafda1bbe4" providerId="ADAL" clId="{BF7113A5-73F7-4748-9097-8221F6FB0EB8}" dt="2021-02-17T14:16:32.542" v="552"/>
          <ac:spMkLst>
            <pc:docMk/>
            <pc:sldMk cId="1118208720" sldId="515"/>
            <ac:spMk id="5" creationId="{2E3B34E4-517A-4E97-96E1-019D7EBB2E5F}"/>
          </ac:spMkLst>
        </pc:spChg>
        <pc:spChg chg="del">
          <ac:chgData name="Pavel Loutocký" userId="45810d7c-c5bb-4314-8690-b3eafda1bbe4" providerId="ADAL" clId="{BF7113A5-73F7-4748-9097-8221F6FB0EB8}" dt="2021-02-17T14:16:30.298" v="551" actId="478"/>
          <ac:spMkLst>
            <pc:docMk/>
            <pc:sldMk cId="1118208720" sldId="515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0:36.148" v="2924" actId="20577"/>
        <pc:sldMkLst>
          <pc:docMk/>
          <pc:sldMk cId="2975682197" sldId="516"/>
        </pc:sldMkLst>
        <pc:spChg chg="add mod">
          <ac:chgData name="Pavel Loutocký" userId="45810d7c-c5bb-4314-8690-b3eafda1bbe4" providerId="ADAL" clId="{BF7113A5-73F7-4748-9097-8221F6FB0EB8}" dt="2021-02-19T16:30:36.148" v="2924" actId="20577"/>
          <ac:spMkLst>
            <pc:docMk/>
            <pc:sldMk cId="2975682197" sldId="516"/>
            <ac:spMk id="4" creationId="{12E166A8-28C3-4EEE-A59F-99AC21EEF680}"/>
          </ac:spMkLst>
        </pc:spChg>
        <pc:spChg chg="del">
          <ac:chgData name="Pavel Loutocký" userId="45810d7c-c5bb-4314-8690-b3eafda1bbe4" providerId="ADAL" clId="{BF7113A5-73F7-4748-9097-8221F6FB0EB8}" dt="2021-02-19T16:30:32.774" v="2919" actId="478"/>
          <ac:spMkLst>
            <pc:docMk/>
            <pc:sldMk cId="2975682197" sldId="516"/>
            <ac:spMk id="5" creationId="{00000000-0000-0000-0000-000000000000}"/>
          </ac:spMkLst>
        </pc:spChg>
      </pc:sldChg>
      <pc:sldChg chg="addSp delSp modSp del mod">
        <pc:chgData name="Pavel Loutocký" userId="45810d7c-c5bb-4314-8690-b3eafda1bbe4" providerId="ADAL" clId="{BF7113A5-73F7-4748-9097-8221F6FB0EB8}" dt="2021-02-19T16:32:02.912" v="2928" actId="47"/>
        <pc:sldMkLst>
          <pc:docMk/>
          <pc:sldMk cId="2079796395" sldId="517"/>
        </pc:sldMkLst>
        <pc:spChg chg="del">
          <ac:chgData name="Pavel Loutocký" userId="45810d7c-c5bb-4314-8690-b3eafda1bbe4" providerId="ADAL" clId="{BF7113A5-73F7-4748-9097-8221F6FB0EB8}" dt="2021-02-19T16:30:46.026" v="2925" actId="478"/>
          <ac:spMkLst>
            <pc:docMk/>
            <pc:sldMk cId="2079796395" sldId="517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0:47.269" v="2926"/>
          <ac:spMkLst>
            <pc:docMk/>
            <pc:sldMk cId="2079796395" sldId="517"/>
            <ac:spMk id="4" creationId="{281AF2B2-3628-49B2-9E7E-EBD8DB2C1B5F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2:59.508" v="851" actId="478"/>
        <pc:sldMkLst>
          <pc:docMk/>
          <pc:sldMk cId="375874659" sldId="519"/>
        </pc:sldMkLst>
        <pc:spChg chg="del">
          <ac:chgData name="Pavel Loutocký" userId="45810d7c-c5bb-4314-8690-b3eafda1bbe4" providerId="ADAL" clId="{BF7113A5-73F7-4748-9097-8221F6FB0EB8}" dt="2021-02-18T14:32:50.066" v="847" actId="478"/>
          <ac:spMkLst>
            <pc:docMk/>
            <pc:sldMk cId="375874659" sldId="519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2:57.170" v="850" actId="1076"/>
          <ac:spMkLst>
            <pc:docMk/>
            <pc:sldMk cId="375874659" sldId="519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2:59.508" v="851" actId="478"/>
          <ac:spMkLst>
            <pc:docMk/>
            <pc:sldMk cId="375874659" sldId="519"/>
            <ac:spMk id="4" creationId="{CBD7310C-D025-4FC3-A10F-2EA1DAEE83D0}"/>
          </ac:spMkLst>
        </pc:spChg>
        <pc:spChg chg="add mod">
          <ac:chgData name="Pavel Loutocký" userId="45810d7c-c5bb-4314-8690-b3eafda1bbe4" providerId="ADAL" clId="{BF7113A5-73F7-4748-9097-8221F6FB0EB8}" dt="2021-02-18T14:32:51.930" v="848"/>
          <ac:spMkLst>
            <pc:docMk/>
            <pc:sldMk cId="375874659" sldId="519"/>
            <ac:spMk id="6" creationId="{0C52FF18-1B4F-49BE-9346-511DB44675BA}"/>
          </ac:spMkLst>
        </pc:spChg>
      </pc:sldChg>
      <pc:sldChg chg="del">
        <pc:chgData name="Pavel Loutocký" userId="45810d7c-c5bb-4314-8690-b3eafda1bbe4" providerId="ADAL" clId="{BF7113A5-73F7-4748-9097-8221F6FB0EB8}" dt="2021-02-19T16:32:02.912" v="2928" actId="47"/>
        <pc:sldMkLst>
          <pc:docMk/>
          <pc:sldMk cId="2269478108" sldId="520"/>
        </pc:sldMkLst>
      </pc:sldChg>
      <pc:sldChg chg="del">
        <pc:chgData name="Pavel Loutocký" userId="45810d7c-c5bb-4314-8690-b3eafda1bbe4" providerId="ADAL" clId="{BF7113A5-73F7-4748-9097-8221F6FB0EB8}" dt="2021-02-19T16:32:02.912" v="2928" actId="47"/>
        <pc:sldMkLst>
          <pc:docMk/>
          <pc:sldMk cId="4045532961" sldId="521"/>
        </pc:sldMkLst>
      </pc:sldChg>
      <pc:sldChg chg="addSp delSp modSp mod">
        <pc:chgData name="Pavel Loutocký" userId="45810d7c-c5bb-4314-8690-b3eafda1bbe4" providerId="ADAL" clId="{BF7113A5-73F7-4748-9097-8221F6FB0EB8}" dt="2021-02-18T14:44:29.424" v="1165" actId="14100"/>
        <pc:sldMkLst>
          <pc:docMk/>
          <pc:sldMk cId="1622004707" sldId="522"/>
        </pc:sldMkLst>
        <pc:spChg chg="add del mod">
          <ac:chgData name="Pavel Loutocký" userId="45810d7c-c5bb-4314-8690-b3eafda1bbe4" providerId="ADAL" clId="{BF7113A5-73F7-4748-9097-8221F6FB0EB8}" dt="2021-02-18T14:44:17.288" v="1141"/>
          <ac:spMkLst>
            <pc:docMk/>
            <pc:sldMk cId="1622004707" sldId="522"/>
            <ac:spMk id="4" creationId="{291A8625-BCE5-4B9C-A679-8D7A976D5E95}"/>
          </ac:spMkLst>
        </pc:spChg>
        <pc:spChg chg="del">
          <ac:chgData name="Pavel Loutocký" userId="45810d7c-c5bb-4314-8690-b3eafda1bbe4" providerId="ADAL" clId="{BF7113A5-73F7-4748-9097-8221F6FB0EB8}" dt="2021-02-18T14:44:18.799" v="1142" actId="478"/>
          <ac:spMkLst>
            <pc:docMk/>
            <pc:sldMk cId="1622004707" sldId="522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4:29.424" v="1165" actId="14100"/>
          <ac:spMkLst>
            <pc:docMk/>
            <pc:sldMk cId="1622004707" sldId="522"/>
            <ac:spMk id="6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8T14:44:23.934" v="1162" actId="20577"/>
          <ac:spMkLst>
            <pc:docMk/>
            <pc:sldMk cId="1622004707" sldId="522"/>
            <ac:spMk id="7" creationId="{A48520B7-190E-4983-AE8E-2FE6F94E2447}"/>
          </ac:spMkLst>
        </pc:spChg>
      </pc:sldChg>
      <pc:sldChg chg="addSp delSp modSp del mod">
        <pc:chgData name="Pavel Loutocký" userId="45810d7c-c5bb-4314-8690-b3eafda1bbe4" providerId="ADAL" clId="{BF7113A5-73F7-4748-9097-8221F6FB0EB8}" dt="2021-03-04T13:06:24.371" v="4080" actId="47"/>
        <pc:sldMkLst>
          <pc:docMk/>
          <pc:sldMk cId="3769554937" sldId="524"/>
        </pc:sldMkLst>
        <pc:spChg chg="add mod">
          <ac:chgData name="Pavel Loutocký" userId="45810d7c-c5bb-4314-8690-b3eafda1bbe4" providerId="ADAL" clId="{BF7113A5-73F7-4748-9097-8221F6FB0EB8}" dt="2021-02-18T14:44:48.205" v="1195" actId="20577"/>
          <ac:spMkLst>
            <pc:docMk/>
            <pc:sldMk cId="3769554937" sldId="524"/>
            <ac:spMk id="4" creationId="{F019FB9A-5B56-450A-B9DD-45C36D1D83F3}"/>
          </ac:spMkLst>
        </pc:spChg>
        <pc:spChg chg="del">
          <ac:chgData name="Pavel Loutocký" userId="45810d7c-c5bb-4314-8690-b3eafda1bbe4" providerId="ADAL" clId="{BF7113A5-73F7-4748-9097-8221F6FB0EB8}" dt="2021-02-18T14:44:40.312" v="1166" actId="478"/>
          <ac:spMkLst>
            <pc:docMk/>
            <pc:sldMk cId="3769554937" sldId="524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4:53.420" v="1197" actId="1076"/>
          <ac:spMkLst>
            <pc:docMk/>
            <pc:sldMk cId="3769554937" sldId="524"/>
            <ac:spMk id="6" creationId="{00000000-0000-0000-0000-000000000000}"/>
          </ac:spMkLst>
        </pc:spChg>
      </pc:sldChg>
      <pc:sldChg chg="addSp delSp modSp del mod">
        <pc:chgData name="Pavel Loutocký" userId="45810d7c-c5bb-4314-8690-b3eafda1bbe4" providerId="ADAL" clId="{BF7113A5-73F7-4748-9097-8221F6FB0EB8}" dt="2021-03-04T13:06:24.371" v="4080" actId="47"/>
        <pc:sldMkLst>
          <pc:docMk/>
          <pc:sldMk cId="1639720375" sldId="525"/>
        </pc:sldMkLst>
        <pc:spChg chg="add mod">
          <ac:chgData name="Pavel Loutocký" userId="45810d7c-c5bb-4314-8690-b3eafda1bbe4" providerId="ADAL" clId="{BF7113A5-73F7-4748-9097-8221F6FB0EB8}" dt="2021-02-18T14:45:01.833" v="1199"/>
          <ac:spMkLst>
            <pc:docMk/>
            <pc:sldMk cId="1639720375" sldId="525"/>
            <ac:spMk id="4" creationId="{90F10958-DE3B-4080-8B71-35F6D6F58414}"/>
          </ac:spMkLst>
        </pc:spChg>
        <pc:spChg chg="del">
          <ac:chgData name="Pavel Loutocký" userId="45810d7c-c5bb-4314-8690-b3eafda1bbe4" providerId="ADAL" clId="{BF7113A5-73F7-4748-9097-8221F6FB0EB8}" dt="2021-02-18T14:45:01.046" v="1198" actId="478"/>
          <ac:spMkLst>
            <pc:docMk/>
            <pc:sldMk cId="1639720375" sldId="525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5:12.802" v="1203" actId="1076"/>
          <ac:spMkLst>
            <pc:docMk/>
            <pc:sldMk cId="1639720375" sldId="525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5:26.661" v="1212" actId="14100"/>
        <pc:sldMkLst>
          <pc:docMk/>
          <pc:sldMk cId="290606080" sldId="526"/>
        </pc:sldMkLst>
        <pc:spChg chg="add mod">
          <ac:chgData name="Pavel Loutocký" userId="45810d7c-c5bb-4314-8690-b3eafda1bbe4" providerId="ADAL" clId="{BF7113A5-73F7-4748-9097-8221F6FB0EB8}" dt="2021-02-18T14:45:20.569" v="1210" actId="20577"/>
          <ac:spMkLst>
            <pc:docMk/>
            <pc:sldMk cId="290606080" sldId="526"/>
            <ac:spMk id="4" creationId="{56F0698B-EC72-478C-BD42-376957636B92}"/>
          </ac:spMkLst>
        </pc:spChg>
        <pc:spChg chg="del">
          <ac:chgData name="Pavel Loutocký" userId="45810d7c-c5bb-4314-8690-b3eafda1bbe4" providerId="ADAL" clId="{BF7113A5-73F7-4748-9097-8221F6FB0EB8}" dt="2021-02-18T14:45:17.942" v="1204" actId="478"/>
          <ac:spMkLst>
            <pc:docMk/>
            <pc:sldMk cId="290606080" sldId="526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5:26.661" v="1212" actId="14100"/>
          <ac:spMkLst>
            <pc:docMk/>
            <pc:sldMk cId="290606080" sldId="526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6:09.453" v="1260" actId="14100"/>
        <pc:sldMkLst>
          <pc:docMk/>
          <pc:sldMk cId="2015171816" sldId="527"/>
        </pc:sldMkLst>
        <pc:spChg chg="add mod">
          <ac:chgData name="Pavel Loutocký" userId="45810d7c-c5bb-4314-8690-b3eafda1bbe4" providerId="ADAL" clId="{BF7113A5-73F7-4748-9097-8221F6FB0EB8}" dt="2021-02-18T14:46:05.644" v="1259" actId="20577"/>
          <ac:spMkLst>
            <pc:docMk/>
            <pc:sldMk cId="2015171816" sldId="527"/>
            <ac:spMk id="4" creationId="{3D41B023-0ADE-4656-A6C2-EA361662ECE9}"/>
          </ac:spMkLst>
        </pc:spChg>
        <pc:spChg chg="del">
          <ac:chgData name="Pavel Loutocký" userId="45810d7c-c5bb-4314-8690-b3eafda1bbe4" providerId="ADAL" clId="{BF7113A5-73F7-4748-9097-8221F6FB0EB8}" dt="2021-02-18T14:45:52.525" v="1218" actId="478"/>
          <ac:spMkLst>
            <pc:docMk/>
            <pc:sldMk cId="2015171816" sldId="527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6:09.453" v="1260" actId="14100"/>
          <ac:spMkLst>
            <pc:docMk/>
            <pc:sldMk cId="2015171816" sldId="527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24:05.437" v="3269" actId="948"/>
        <pc:sldMkLst>
          <pc:docMk/>
          <pc:sldMk cId="2226195068" sldId="528"/>
        </pc:sldMkLst>
        <pc:spChg chg="del">
          <ac:chgData name="Pavel Loutocký" userId="45810d7c-c5bb-4314-8690-b3eafda1bbe4" providerId="ADAL" clId="{BF7113A5-73F7-4748-9097-8221F6FB0EB8}" dt="2021-02-18T14:46:24.524" v="1261" actId="478"/>
          <ac:spMkLst>
            <pc:docMk/>
            <pc:sldMk cId="2226195068" sldId="528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8T14:46:24.859" v="1262"/>
          <ac:spMkLst>
            <pc:docMk/>
            <pc:sldMk cId="2226195068" sldId="528"/>
            <ac:spMk id="5" creationId="{8448D580-23B1-4858-8FF6-C97226894E80}"/>
          </ac:spMkLst>
        </pc:spChg>
        <pc:spChg chg="mod">
          <ac:chgData name="Pavel Loutocký" userId="45810d7c-c5bb-4314-8690-b3eafda1bbe4" providerId="ADAL" clId="{BF7113A5-73F7-4748-9097-8221F6FB0EB8}" dt="2021-02-23T09:24:05.437" v="3269" actId="948"/>
          <ac:spMkLst>
            <pc:docMk/>
            <pc:sldMk cId="2226195068" sldId="528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6:37.469" v="1267" actId="14100"/>
        <pc:sldMkLst>
          <pc:docMk/>
          <pc:sldMk cId="653525259" sldId="529"/>
        </pc:sldMkLst>
        <pc:spChg chg="del">
          <ac:chgData name="Pavel Loutocký" userId="45810d7c-c5bb-4314-8690-b3eafda1bbe4" providerId="ADAL" clId="{BF7113A5-73F7-4748-9097-8221F6FB0EB8}" dt="2021-02-18T14:46:32.251" v="1264" actId="478"/>
          <ac:spMkLst>
            <pc:docMk/>
            <pc:sldMk cId="653525259" sldId="529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8T14:46:32.518" v="1265"/>
          <ac:spMkLst>
            <pc:docMk/>
            <pc:sldMk cId="653525259" sldId="529"/>
            <ac:spMk id="5" creationId="{269AFAAC-4DC3-4FD2-86A8-07DF59B21476}"/>
          </ac:spMkLst>
        </pc:spChg>
        <pc:spChg chg="mod">
          <ac:chgData name="Pavel Loutocký" userId="45810d7c-c5bb-4314-8690-b3eafda1bbe4" providerId="ADAL" clId="{BF7113A5-73F7-4748-9097-8221F6FB0EB8}" dt="2021-02-18T14:46:37.469" v="1267" actId="14100"/>
          <ac:spMkLst>
            <pc:docMk/>
            <pc:sldMk cId="653525259" sldId="529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7:11.844" v="1300" actId="20577"/>
        <pc:sldMkLst>
          <pc:docMk/>
          <pc:sldMk cId="2254224161" sldId="530"/>
        </pc:sldMkLst>
        <pc:spChg chg="add mod">
          <ac:chgData name="Pavel Loutocký" userId="45810d7c-c5bb-4314-8690-b3eafda1bbe4" providerId="ADAL" clId="{BF7113A5-73F7-4748-9097-8221F6FB0EB8}" dt="2021-02-18T14:47:11.844" v="1300" actId="20577"/>
          <ac:spMkLst>
            <pc:docMk/>
            <pc:sldMk cId="2254224161" sldId="530"/>
            <ac:spMk id="4" creationId="{7AC35BA1-7A24-4416-8815-6824B62C8DEB}"/>
          </ac:spMkLst>
        </pc:spChg>
        <pc:spChg chg="del">
          <ac:chgData name="Pavel Loutocký" userId="45810d7c-c5bb-4314-8690-b3eafda1bbe4" providerId="ADAL" clId="{BF7113A5-73F7-4748-9097-8221F6FB0EB8}" dt="2021-02-18T14:46:45.620" v="1268" actId="478"/>
          <ac:spMkLst>
            <pc:docMk/>
            <pc:sldMk cId="2254224161" sldId="530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7:06.863" v="1299" actId="5793"/>
          <ac:spMkLst>
            <pc:docMk/>
            <pc:sldMk cId="2254224161" sldId="530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7:27.184" v="1304" actId="14100"/>
        <pc:sldMkLst>
          <pc:docMk/>
          <pc:sldMk cId="1974512207" sldId="531"/>
        </pc:sldMkLst>
        <pc:spChg chg="del">
          <ac:chgData name="Pavel Loutocký" userId="45810d7c-c5bb-4314-8690-b3eafda1bbe4" providerId="ADAL" clId="{BF7113A5-73F7-4748-9097-8221F6FB0EB8}" dt="2021-02-18T14:47:19.195" v="1301" actId="478"/>
          <ac:spMkLst>
            <pc:docMk/>
            <pc:sldMk cId="1974512207" sldId="531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8T14:47:19.489" v="1302"/>
          <ac:spMkLst>
            <pc:docMk/>
            <pc:sldMk cId="1974512207" sldId="531"/>
            <ac:spMk id="5" creationId="{54C34C43-3156-4FA6-9AA9-7AA127974356}"/>
          </ac:spMkLst>
        </pc:spChg>
        <pc:spChg chg="mod">
          <ac:chgData name="Pavel Loutocký" userId="45810d7c-c5bb-4314-8690-b3eafda1bbe4" providerId="ADAL" clId="{BF7113A5-73F7-4748-9097-8221F6FB0EB8}" dt="2021-02-18T14:47:27.184" v="1304" actId="14100"/>
          <ac:spMkLst>
            <pc:docMk/>
            <pc:sldMk cId="1974512207" sldId="531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7:40.013" v="1307" actId="14100"/>
        <pc:sldMkLst>
          <pc:docMk/>
          <pc:sldMk cId="1724572693" sldId="532"/>
        </pc:sldMkLst>
        <pc:spChg chg="del">
          <ac:chgData name="Pavel Loutocký" userId="45810d7c-c5bb-4314-8690-b3eafda1bbe4" providerId="ADAL" clId="{BF7113A5-73F7-4748-9097-8221F6FB0EB8}" dt="2021-02-18T14:47:36.224" v="1305" actId="478"/>
          <ac:spMkLst>
            <pc:docMk/>
            <pc:sldMk cId="1724572693" sldId="532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8T14:47:36.575" v="1306"/>
          <ac:spMkLst>
            <pc:docMk/>
            <pc:sldMk cId="1724572693" sldId="532"/>
            <ac:spMk id="5" creationId="{BB9BC954-0E8C-4015-BEDA-A42497BE37B7}"/>
          </ac:spMkLst>
        </pc:spChg>
        <pc:spChg chg="mod">
          <ac:chgData name="Pavel Loutocký" userId="45810d7c-c5bb-4314-8690-b3eafda1bbe4" providerId="ADAL" clId="{BF7113A5-73F7-4748-9097-8221F6FB0EB8}" dt="2021-02-18T14:47:40.013" v="1307" actId="14100"/>
          <ac:spMkLst>
            <pc:docMk/>
            <pc:sldMk cId="1724572693" sldId="532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7:52.862" v="1311" actId="14100"/>
        <pc:sldMkLst>
          <pc:docMk/>
          <pc:sldMk cId="1443462474" sldId="533"/>
        </pc:sldMkLst>
        <pc:spChg chg="del">
          <ac:chgData name="Pavel Loutocký" userId="45810d7c-c5bb-4314-8690-b3eafda1bbe4" providerId="ADAL" clId="{BF7113A5-73F7-4748-9097-8221F6FB0EB8}" dt="2021-02-18T14:47:45.729" v="1308" actId="478"/>
          <ac:spMkLst>
            <pc:docMk/>
            <pc:sldMk cId="1443462474" sldId="533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8T14:47:46.045" v="1309"/>
          <ac:spMkLst>
            <pc:docMk/>
            <pc:sldMk cId="1443462474" sldId="533"/>
            <ac:spMk id="5" creationId="{920EED89-B5CB-4FCF-AA69-0FCAFDFCEAAA}"/>
          </ac:spMkLst>
        </pc:spChg>
        <pc:spChg chg="mod">
          <ac:chgData name="Pavel Loutocký" userId="45810d7c-c5bb-4314-8690-b3eafda1bbe4" providerId="ADAL" clId="{BF7113A5-73F7-4748-9097-8221F6FB0EB8}" dt="2021-02-18T14:47:52.862" v="1311" actId="14100"/>
          <ac:spMkLst>
            <pc:docMk/>
            <pc:sldMk cId="1443462474" sldId="533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8:39.925" v="1375" actId="14100"/>
        <pc:sldMkLst>
          <pc:docMk/>
          <pc:sldMk cId="4093303383" sldId="534"/>
        </pc:sldMkLst>
        <pc:spChg chg="add mod">
          <ac:chgData name="Pavel Loutocký" userId="45810d7c-c5bb-4314-8690-b3eafda1bbe4" providerId="ADAL" clId="{BF7113A5-73F7-4748-9097-8221F6FB0EB8}" dt="2021-02-18T14:48:33.632" v="1373"/>
          <ac:spMkLst>
            <pc:docMk/>
            <pc:sldMk cId="4093303383" sldId="534"/>
            <ac:spMk id="4" creationId="{4199A886-6051-4D59-A20B-AB5F67C1B7F3}"/>
          </ac:spMkLst>
        </pc:spChg>
        <pc:spChg chg="del">
          <ac:chgData name="Pavel Loutocký" userId="45810d7c-c5bb-4314-8690-b3eafda1bbe4" providerId="ADAL" clId="{BF7113A5-73F7-4748-9097-8221F6FB0EB8}" dt="2021-02-18T14:48:33.410" v="1372" actId="478"/>
          <ac:spMkLst>
            <pc:docMk/>
            <pc:sldMk cId="4093303383" sldId="534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8:39.925" v="1375" actId="14100"/>
          <ac:spMkLst>
            <pc:docMk/>
            <pc:sldMk cId="4093303383" sldId="534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8:25.246" v="1371"/>
        <pc:sldMkLst>
          <pc:docMk/>
          <pc:sldMk cId="1737357324" sldId="535"/>
        </pc:sldMkLst>
        <pc:spChg chg="add mod">
          <ac:chgData name="Pavel Loutocký" userId="45810d7c-c5bb-4314-8690-b3eafda1bbe4" providerId="ADAL" clId="{BF7113A5-73F7-4748-9097-8221F6FB0EB8}" dt="2021-02-18T14:48:10.290" v="1351" actId="20577"/>
          <ac:spMkLst>
            <pc:docMk/>
            <pc:sldMk cId="1737357324" sldId="535"/>
            <ac:spMk id="4" creationId="{73B6DF76-48FD-4C70-98A1-5CAC3E8EB483}"/>
          </ac:spMkLst>
        </pc:spChg>
        <pc:spChg chg="mod">
          <ac:chgData name="Pavel Loutocký" userId="45810d7c-c5bb-4314-8690-b3eafda1bbe4" providerId="ADAL" clId="{BF7113A5-73F7-4748-9097-8221F6FB0EB8}" dt="2021-02-18T14:48:25.246" v="1371"/>
          <ac:spMkLst>
            <pc:docMk/>
            <pc:sldMk cId="1737357324" sldId="535"/>
            <ac:spMk id="6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48:00.983" v="1312" actId="478"/>
          <ac:spMkLst>
            <pc:docMk/>
            <pc:sldMk cId="1737357324" sldId="535"/>
            <ac:spMk id="7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8:54.922" v="1399" actId="20577"/>
        <pc:sldMkLst>
          <pc:docMk/>
          <pc:sldMk cId="3698585766" sldId="537"/>
        </pc:sldMkLst>
        <pc:spChg chg="add mod">
          <ac:chgData name="Pavel Loutocký" userId="45810d7c-c5bb-4314-8690-b3eafda1bbe4" providerId="ADAL" clId="{BF7113A5-73F7-4748-9097-8221F6FB0EB8}" dt="2021-02-18T14:48:54.922" v="1399" actId="20577"/>
          <ac:spMkLst>
            <pc:docMk/>
            <pc:sldMk cId="3698585766" sldId="537"/>
            <ac:spMk id="4" creationId="{2A8F56A4-24F5-4AED-8057-C318F5D5AC26}"/>
          </ac:spMkLst>
        </pc:spChg>
        <pc:spChg chg="del">
          <ac:chgData name="Pavel Loutocký" userId="45810d7c-c5bb-4314-8690-b3eafda1bbe4" providerId="ADAL" clId="{BF7113A5-73F7-4748-9097-8221F6FB0EB8}" dt="2021-02-18T14:48:48.719" v="1377" actId="478"/>
          <ac:spMkLst>
            <pc:docMk/>
            <pc:sldMk cId="3698585766" sldId="537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8:47.140" v="1376" actId="14100"/>
          <ac:spMkLst>
            <pc:docMk/>
            <pc:sldMk cId="3698585766" sldId="537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9:21.485" v="1407" actId="12"/>
        <pc:sldMkLst>
          <pc:docMk/>
          <pc:sldMk cId="1891979313" sldId="538"/>
        </pc:sldMkLst>
        <pc:spChg chg="del">
          <ac:chgData name="Pavel Loutocký" userId="45810d7c-c5bb-4314-8690-b3eafda1bbe4" providerId="ADAL" clId="{BF7113A5-73F7-4748-9097-8221F6FB0EB8}" dt="2021-02-18T14:49:02.789" v="1400" actId="478"/>
          <ac:spMkLst>
            <pc:docMk/>
            <pc:sldMk cId="1891979313" sldId="538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8T14:49:03.131" v="1401"/>
          <ac:spMkLst>
            <pc:docMk/>
            <pc:sldMk cId="1891979313" sldId="538"/>
            <ac:spMk id="5" creationId="{AA8E631E-86A2-4ED8-BF59-8736012465AD}"/>
          </ac:spMkLst>
        </pc:spChg>
        <pc:spChg chg="mod">
          <ac:chgData name="Pavel Loutocký" userId="45810d7c-c5bb-4314-8690-b3eafda1bbe4" providerId="ADAL" clId="{BF7113A5-73F7-4748-9097-8221F6FB0EB8}" dt="2021-02-18T14:49:21.485" v="1407" actId="12"/>
          <ac:spMkLst>
            <pc:docMk/>
            <pc:sldMk cId="1891979313" sldId="538"/>
            <ac:spMk id="6" creationId="{00000000-0000-0000-0000-000000000000}"/>
          </ac:spMkLst>
        </pc:spChg>
      </pc:sldChg>
      <pc:sldChg chg="addSp delSp modSp del mod">
        <pc:chgData name="Pavel Loutocký" userId="45810d7c-c5bb-4314-8690-b3eafda1bbe4" providerId="ADAL" clId="{BF7113A5-73F7-4748-9097-8221F6FB0EB8}" dt="2021-03-04T13:06:10.373" v="4079" actId="47"/>
        <pc:sldMkLst>
          <pc:docMk/>
          <pc:sldMk cId="4068340193" sldId="539"/>
        </pc:sldMkLst>
        <pc:spChg chg="add mod">
          <ac:chgData name="Pavel Loutocký" userId="45810d7c-c5bb-4314-8690-b3eafda1bbe4" providerId="ADAL" clId="{BF7113A5-73F7-4748-9097-8221F6FB0EB8}" dt="2021-02-18T14:42:47.801" v="1077"/>
          <ac:spMkLst>
            <pc:docMk/>
            <pc:sldMk cId="4068340193" sldId="539"/>
            <ac:spMk id="3" creationId="{B0E7BED4-2D5D-4890-95E7-32369537E952}"/>
          </ac:spMkLst>
        </pc:spChg>
        <pc:spChg chg="del">
          <ac:chgData name="Pavel Loutocký" userId="45810d7c-c5bb-4314-8690-b3eafda1bbe4" providerId="ADAL" clId="{BF7113A5-73F7-4748-9097-8221F6FB0EB8}" dt="2021-02-18T14:42:45.299" v="1076" actId="478"/>
          <ac:spMkLst>
            <pc:docMk/>
            <pc:sldMk cId="4068340193" sldId="539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07:23.389" v="434" actId="14100"/>
        <pc:sldMkLst>
          <pc:docMk/>
          <pc:sldMk cId="1308502455" sldId="542"/>
        </pc:sldMkLst>
        <pc:spChg chg="mod">
          <ac:chgData name="Pavel Loutocký" userId="45810d7c-c5bb-4314-8690-b3eafda1bbe4" providerId="ADAL" clId="{BF7113A5-73F7-4748-9097-8221F6FB0EB8}" dt="2021-02-17T14:07:15.748" v="432" actId="1076"/>
          <ac:spMkLst>
            <pc:docMk/>
            <pc:sldMk cId="1308502455" sldId="542"/>
            <ac:spMk id="2" creationId="{00000000-0000-0000-0000-000000000000}"/>
          </ac:spMkLst>
        </pc:spChg>
        <pc:spChg chg="del mod">
          <ac:chgData name="Pavel Loutocký" userId="45810d7c-c5bb-4314-8690-b3eafda1bbe4" providerId="ADAL" clId="{BF7113A5-73F7-4748-9097-8221F6FB0EB8}" dt="2021-02-17T14:05:34.863" v="424" actId="478"/>
          <ac:spMkLst>
            <pc:docMk/>
            <pc:sldMk cId="1308502455" sldId="542"/>
            <ac:spMk id="3" creationId="{165CA428-CDE9-4BB8-91E8-88B60020DB17}"/>
          </ac:spMkLst>
        </pc:spChg>
        <pc:spChg chg="add mod">
          <ac:chgData name="Pavel Loutocký" userId="45810d7c-c5bb-4314-8690-b3eafda1bbe4" providerId="ADAL" clId="{BF7113A5-73F7-4748-9097-8221F6FB0EB8}" dt="2021-02-17T14:07:06.144" v="428"/>
          <ac:spMkLst>
            <pc:docMk/>
            <pc:sldMk cId="1308502455" sldId="542"/>
            <ac:spMk id="5" creationId="{973C21E3-F64A-4033-AA96-95F605196AD6}"/>
          </ac:spMkLst>
        </pc:spChg>
        <pc:spChg chg="del mod">
          <ac:chgData name="Pavel Loutocký" userId="45810d7c-c5bb-4314-8690-b3eafda1bbe4" providerId="ADAL" clId="{BF7113A5-73F7-4748-9097-8221F6FB0EB8}" dt="2021-02-17T14:07:04.298" v="427" actId="478"/>
          <ac:spMkLst>
            <pc:docMk/>
            <pc:sldMk cId="1308502455" sldId="542"/>
            <ac:spMk id="12290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4:07:23.389" v="434" actId="14100"/>
          <ac:spMkLst>
            <pc:docMk/>
            <pc:sldMk cId="1308502455" sldId="542"/>
            <ac:spMk id="12291" creationId="{00000000-0000-0000-0000-000000000000}"/>
          </ac:spMkLst>
        </pc:spChg>
      </pc:sldChg>
      <pc:sldChg chg="delSp mod">
        <pc:chgData name="Pavel Loutocký" userId="45810d7c-c5bb-4314-8690-b3eafda1bbe4" providerId="ADAL" clId="{BF7113A5-73F7-4748-9097-8221F6FB0EB8}" dt="2021-02-17T14:08:09.722" v="439" actId="478"/>
        <pc:sldMkLst>
          <pc:docMk/>
          <pc:sldMk cId="805028491" sldId="544"/>
        </pc:sldMkLst>
        <pc:spChg chg="del">
          <ac:chgData name="Pavel Loutocký" userId="45810d7c-c5bb-4314-8690-b3eafda1bbe4" providerId="ADAL" clId="{BF7113A5-73F7-4748-9097-8221F6FB0EB8}" dt="2021-02-17T14:08:09.722" v="439" actId="478"/>
          <ac:spMkLst>
            <pc:docMk/>
            <pc:sldMk cId="805028491" sldId="544"/>
            <ac:spMk id="3" creationId="{8BC59445-D0BF-4455-8CC7-7F8150E198A6}"/>
          </ac:spMkLst>
        </pc:spChg>
      </pc:sldChg>
      <pc:sldChg chg="delSp modSp mod">
        <pc:chgData name="Pavel Loutocký" userId="45810d7c-c5bb-4314-8690-b3eafda1bbe4" providerId="ADAL" clId="{BF7113A5-73F7-4748-9097-8221F6FB0EB8}" dt="2021-02-17T14:09:48.411" v="464" actId="14100"/>
        <pc:sldMkLst>
          <pc:docMk/>
          <pc:sldMk cId="3007141951" sldId="545"/>
        </pc:sldMkLst>
        <pc:spChg chg="del">
          <ac:chgData name="Pavel Loutocký" userId="45810d7c-c5bb-4314-8690-b3eafda1bbe4" providerId="ADAL" clId="{BF7113A5-73F7-4748-9097-8221F6FB0EB8}" dt="2021-02-17T14:08:20.243" v="440" actId="478"/>
          <ac:spMkLst>
            <pc:docMk/>
            <pc:sldMk cId="3007141951" sldId="545"/>
            <ac:spMk id="2" creationId="{D49B324B-2889-4934-81B6-99C9FD6D30AA}"/>
          </ac:spMkLst>
        </pc:spChg>
        <pc:spChg chg="mod">
          <ac:chgData name="Pavel Loutocký" userId="45810d7c-c5bb-4314-8690-b3eafda1bbe4" providerId="ADAL" clId="{BF7113A5-73F7-4748-9097-8221F6FB0EB8}" dt="2021-02-17T14:09:48.411" v="464" actId="14100"/>
          <ac:spMkLst>
            <pc:docMk/>
            <pc:sldMk cId="3007141951" sldId="545"/>
            <ac:spMk id="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4:09:39.942" v="462" actId="20577"/>
          <ac:spMkLst>
            <pc:docMk/>
            <pc:sldMk cId="3007141951" sldId="545"/>
            <ac:spMk id="12290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4:09:43.556" v="463" actId="1076"/>
          <ac:spMkLst>
            <pc:docMk/>
            <pc:sldMk cId="3007141951" sldId="545"/>
            <ac:spMk id="1229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6:31.450" v="3002"/>
        <pc:sldMkLst>
          <pc:docMk/>
          <pc:sldMk cId="1609389259" sldId="546"/>
        </pc:sldMkLst>
        <pc:spChg chg="del">
          <ac:chgData name="Pavel Loutocký" userId="45810d7c-c5bb-4314-8690-b3eafda1bbe4" providerId="ADAL" clId="{BF7113A5-73F7-4748-9097-8221F6FB0EB8}" dt="2021-02-19T16:36:30.505" v="3001" actId="478"/>
          <ac:spMkLst>
            <pc:docMk/>
            <pc:sldMk cId="1609389259" sldId="546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6:31.450" v="3002"/>
          <ac:spMkLst>
            <pc:docMk/>
            <pc:sldMk cId="1609389259" sldId="546"/>
            <ac:spMk id="5" creationId="{AEC15223-34DB-4C61-B0DE-5F8280881DC6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6:52.735" v="3008" actId="14100"/>
        <pc:sldMkLst>
          <pc:docMk/>
          <pc:sldMk cId="704671468" sldId="547"/>
        </pc:sldMkLst>
        <pc:spChg chg="del">
          <ac:chgData name="Pavel Loutocký" userId="45810d7c-c5bb-4314-8690-b3eafda1bbe4" providerId="ADAL" clId="{BF7113A5-73F7-4748-9097-8221F6FB0EB8}" dt="2021-02-19T16:36:46.432" v="3005" actId="478"/>
          <ac:spMkLst>
            <pc:docMk/>
            <pc:sldMk cId="704671468" sldId="547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6:36:52.735" v="3008" actId="14100"/>
          <ac:spMkLst>
            <pc:docMk/>
            <pc:sldMk cId="704671468" sldId="547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6:47.676" v="3006"/>
          <ac:spMkLst>
            <pc:docMk/>
            <pc:sldMk cId="704671468" sldId="547"/>
            <ac:spMk id="5" creationId="{147BC291-13D3-4EC4-9CCF-A42DBADC2AE8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4:37.766" v="2965" actId="20577"/>
        <pc:sldMkLst>
          <pc:docMk/>
          <pc:sldMk cId="3862959268" sldId="550"/>
        </pc:sldMkLst>
        <pc:spChg chg="del">
          <ac:chgData name="Pavel Loutocký" userId="45810d7c-c5bb-4314-8690-b3eafda1bbe4" providerId="ADAL" clId="{BF7113A5-73F7-4748-9097-8221F6FB0EB8}" dt="2021-02-19T16:34:24.061" v="2960" actId="478"/>
          <ac:spMkLst>
            <pc:docMk/>
            <pc:sldMk cId="3862959268" sldId="550"/>
            <ac:spMk id="20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4:37.766" v="2965" actId="20577"/>
          <ac:spMkLst>
            <pc:docMk/>
            <pc:sldMk cId="3862959268" sldId="550"/>
            <ac:spMk id="21" creationId="{6F7C7BFA-D833-4B45-80F2-8BF19C04AF65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5:09.605" v="2974" actId="1076"/>
        <pc:sldMkLst>
          <pc:docMk/>
          <pc:sldMk cId="340200909" sldId="552"/>
        </pc:sldMkLst>
        <pc:spChg chg="del">
          <ac:chgData name="Pavel Loutocký" userId="45810d7c-c5bb-4314-8690-b3eafda1bbe4" providerId="ADAL" clId="{BF7113A5-73F7-4748-9097-8221F6FB0EB8}" dt="2021-02-19T16:35:00.233" v="2969" actId="478"/>
          <ac:spMkLst>
            <pc:docMk/>
            <pc:sldMk cId="340200909" sldId="552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6:35:09.605" v="2974" actId="1076"/>
          <ac:spMkLst>
            <pc:docMk/>
            <pc:sldMk cId="340200909" sldId="552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5:01.381" v="2970"/>
          <ac:spMkLst>
            <pc:docMk/>
            <pc:sldMk cId="340200909" sldId="552"/>
            <ac:spMk id="5" creationId="{36C82D2A-8B86-4F72-828C-68875F2B009A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5:43.932" v="2988" actId="6549"/>
        <pc:sldMkLst>
          <pc:docMk/>
          <pc:sldMk cId="828901931" sldId="553"/>
        </pc:sldMkLst>
        <pc:spChg chg="del">
          <ac:chgData name="Pavel Loutocký" userId="45810d7c-c5bb-4314-8690-b3eafda1bbe4" providerId="ADAL" clId="{BF7113A5-73F7-4748-9097-8221F6FB0EB8}" dt="2021-02-19T16:35:40.351" v="2986" actId="478"/>
          <ac:spMkLst>
            <pc:docMk/>
            <pc:sldMk cId="828901931" sldId="553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5:43.932" v="2988" actId="6549"/>
          <ac:spMkLst>
            <pc:docMk/>
            <pc:sldMk cId="828901931" sldId="553"/>
            <ac:spMk id="5" creationId="{8D54B687-DB94-4B60-8817-3930CEB6F034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6:39.559" v="3004"/>
        <pc:sldMkLst>
          <pc:docMk/>
          <pc:sldMk cId="3894160150" sldId="554"/>
        </pc:sldMkLst>
        <pc:spChg chg="del">
          <ac:chgData name="Pavel Loutocký" userId="45810d7c-c5bb-4314-8690-b3eafda1bbe4" providerId="ADAL" clId="{BF7113A5-73F7-4748-9097-8221F6FB0EB8}" dt="2021-02-19T16:36:38.469" v="3003" actId="478"/>
          <ac:spMkLst>
            <pc:docMk/>
            <pc:sldMk cId="3894160150" sldId="554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6:39.559" v="3004"/>
          <ac:spMkLst>
            <pc:docMk/>
            <pc:sldMk cId="3894160150" sldId="554"/>
            <ac:spMk id="5" creationId="{0F4CB9EA-9E33-4FCC-AB7F-38A5973DD7AB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44:53.689" v="234"/>
        <pc:sldMkLst>
          <pc:docMk/>
          <pc:sldMk cId="1612047440" sldId="555"/>
        </pc:sldMkLst>
        <pc:spChg chg="add del mod">
          <ac:chgData name="Pavel Loutocký" userId="45810d7c-c5bb-4314-8690-b3eafda1bbe4" providerId="ADAL" clId="{BF7113A5-73F7-4748-9097-8221F6FB0EB8}" dt="2021-02-17T13:44:53.689" v="234"/>
          <ac:spMkLst>
            <pc:docMk/>
            <pc:sldMk cId="1612047440" sldId="555"/>
            <ac:spMk id="3" creationId="{CD7470D3-78A4-4153-A45D-0B144DDD193B}"/>
          </ac:spMkLst>
        </pc:spChg>
        <pc:spChg chg="del">
          <ac:chgData name="Pavel Loutocký" userId="45810d7c-c5bb-4314-8690-b3eafda1bbe4" providerId="ADAL" clId="{BF7113A5-73F7-4748-9097-8221F6FB0EB8}" dt="2021-02-17T13:44:52.203" v="233" actId="478"/>
          <ac:spMkLst>
            <pc:docMk/>
            <pc:sldMk cId="1612047440" sldId="555"/>
            <ac:spMk id="5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7T13:44:53.689" v="234"/>
          <ac:spMkLst>
            <pc:docMk/>
            <pc:sldMk cId="1612047440" sldId="555"/>
            <ac:spMk id="7" creationId="{3574EE17-774F-46F6-962F-A7536EAAAEE4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15:28.713" v="3255" actId="20577"/>
        <pc:sldMkLst>
          <pc:docMk/>
          <pc:sldMk cId="2675429490" sldId="556"/>
        </pc:sldMkLst>
        <pc:spChg chg="del mod">
          <ac:chgData name="Pavel Loutocký" userId="45810d7c-c5bb-4314-8690-b3eafda1bbe4" providerId="ADAL" clId="{BF7113A5-73F7-4748-9097-8221F6FB0EB8}" dt="2021-02-17T13:42:30.933" v="168" actId="478"/>
          <ac:spMkLst>
            <pc:docMk/>
            <pc:sldMk cId="2675429490" sldId="556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23T09:15:28.713" v="3255" actId="20577"/>
          <ac:spMkLst>
            <pc:docMk/>
            <pc:sldMk cId="2675429490" sldId="556"/>
            <ac:spMk id="6" creationId="{00000000-0000-0000-0000-000000000000}"/>
          </ac:spMkLst>
        </pc:spChg>
        <pc:spChg chg="add del">
          <ac:chgData name="Pavel Loutocký" userId="45810d7c-c5bb-4314-8690-b3eafda1bbe4" providerId="ADAL" clId="{BF7113A5-73F7-4748-9097-8221F6FB0EB8}" dt="2021-02-17T13:42:47.030" v="172" actId="22"/>
          <ac:spMkLst>
            <pc:docMk/>
            <pc:sldMk cId="2675429490" sldId="556"/>
            <ac:spMk id="7" creationId="{72800462-1D0A-4640-BEFB-367F207B07D3}"/>
          </ac:spMkLst>
        </pc:spChg>
        <pc:spChg chg="add mod">
          <ac:chgData name="Pavel Loutocký" userId="45810d7c-c5bb-4314-8690-b3eafda1bbe4" providerId="ADAL" clId="{BF7113A5-73F7-4748-9097-8221F6FB0EB8}" dt="2021-02-17T13:42:59.346" v="192" actId="20577"/>
          <ac:spMkLst>
            <pc:docMk/>
            <pc:sldMk cId="2675429490" sldId="556"/>
            <ac:spMk id="8" creationId="{64E5D7D3-D205-4EA8-9C81-AA178A39AF77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43:22.368" v="196" actId="1076"/>
        <pc:sldMkLst>
          <pc:docMk/>
          <pc:sldMk cId="3435679451" sldId="557"/>
        </pc:sldMkLst>
        <pc:spChg chg="add mod">
          <ac:chgData name="Pavel Loutocký" userId="45810d7c-c5bb-4314-8690-b3eafda1bbe4" providerId="ADAL" clId="{BF7113A5-73F7-4748-9097-8221F6FB0EB8}" dt="2021-02-17T13:43:18.508" v="195"/>
          <ac:spMkLst>
            <pc:docMk/>
            <pc:sldMk cId="3435679451" sldId="557"/>
            <ac:spMk id="3" creationId="{CCCAB33B-C14B-4A1B-9CA2-BAF41A7804DD}"/>
          </ac:spMkLst>
        </pc:spChg>
        <pc:spChg chg="del">
          <ac:chgData name="Pavel Loutocký" userId="45810d7c-c5bb-4314-8690-b3eafda1bbe4" providerId="ADAL" clId="{BF7113A5-73F7-4748-9097-8221F6FB0EB8}" dt="2021-02-17T13:43:16.923" v="194" actId="478"/>
          <ac:spMkLst>
            <pc:docMk/>
            <pc:sldMk cId="3435679451" sldId="557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43:22.368" v="196" actId="1076"/>
          <ac:spMkLst>
            <pc:docMk/>
            <pc:sldMk cId="3435679451" sldId="557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15:20.416" v="3251" actId="5793"/>
        <pc:sldMkLst>
          <pc:docMk/>
          <pc:sldMk cId="861376498" sldId="558"/>
        </pc:sldMkLst>
        <pc:spChg chg="add mod">
          <ac:chgData name="Pavel Loutocký" userId="45810d7c-c5bb-4314-8690-b3eafda1bbe4" providerId="ADAL" clId="{BF7113A5-73F7-4748-9097-8221F6FB0EB8}" dt="2021-02-17T13:28:56.504" v="44"/>
          <ac:spMkLst>
            <pc:docMk/>
            <pc:sldMk cId="861376498" sldId="558"/>
            <ac:spMk id="4" creationId="{9FB5ACE1-FD76-45E3-B276-18788AEB1958}"/>
          </ac:spMkLst>
        </pc:spChg>
        <pc:spChg chg="del mod">
          <ac:chgData name="Pavel Loutocký" userId="45810d7c-c5bb-4314-8690-b3eafda1bbe4" providerId="ADAL" clId="{BF7113A5-73F7-4748-9097-8221F6FB0EB8}" dt="2021-02-17T13:28:58.434" v="45" actId="478"/>
          <ac:spMkLst>
            <pc:docMk/>
            <pc:sldMk cId="861376498" sldId="558"/>
            <ac:spMk id="819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23T09:15:20.416" v="3251" actId="5793"/>
          <ac:spMkLst>
            <pc:docMk/>
            <pc:sldMk cId="861376498" sldId="558"/>
            <ac:spMk id="15362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29:21.782" v="52" actId="14100"/>
        <pc:sldMkLst>
          <pc:docMk/>
          <pc:sldMk cId="1791172128" sldId="559"/>
        </pc:sldMkLst>
        <pc:spChg chg="add mod">
          <ac:chgData name="Pavel Loutocký" userId="45810d7c-c5bb-4314-8690-b3eafda1bbe4" providerId="ADAL" clId="{BF7113A5-73F7-4748-9097-8221F6FB0EB8}" dt="2021-02-17T13:29:17.786" v="51"/>
          <ac:spMkLst>
            <pc:docMk/>
            <pc:sldMk cId="1791172128" sldId="559"/>
            <ac:spMk id="4" creationId="{9A72A823-B9F2-4AFB-B4CF-CEEF77D92F00}"/>
          </ac:spMkLst>
        </pc:spChg>
        <pc:spChg chg="del mod">
          <ac:chgData name="Pavel Loutocký" userId="45810d7c-c5bb-4314-8690-b3eafda1bbe4" providerId="ADAL" clId="{BF7113A5-73F7-4748-9097-8221F6FB0EB8}" dt="2021-02-17T13:29:16.367" v="50" actId="478"/>
          <ac:spMkLst>
            <pc:docMk/>
            <pc:sldMk cId="1791172128" sldId="559"/>
            <ac:spMk id="9218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29:21.782" v="52" actId="14100"/>
          <ac:spMkLst>
            <pc:docMk/>
            <pc:sldMk cId="1791172128" sldId="559"/>
            <ac:spMk id="1638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29:40.212" v="59" actId="14100"/>
        <pc:sldMkLst>
          <pc:docMk/>
          <pc:sldMk cId="3645260954" sldId="560"/>
        </pc:sldMkLst>
        <pc:spChg chg="del mod">
          <ac:chgData name="Pavel Loutocký" userId="45810d7c-c5bb-4314-8690-b3eafda1bbe4" providerId="ADAL" clId="{BF7113A5-73F7-4748-9097-8221F6FB0EB8}" dt="2021-02-17T13:29:35.891" v="58" actId="478"/>
          <ac:spMkLst>
            <pc:docMk/>
            <pc:sldMk cId="3645260954" sldId="560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29:40.212" v="59" actId="14100"/>
          <ac:spMkLst>
            <pc:docMk/>
            <pc:sldMk cId="3645260954" sldId="560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7T13:29:33.197" v="57" actId="20577"/>
          <ac:spMkLst>
            <pc:docMk/>
            <pc:sldMk cId="3645260954" sldId="560"/>
            <ac:spMk id="4" creationId="{66416B41-6E7C-4DFB-BC2F-A308BB5DCC1D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30:20.968" v="68" actId="1076"/>
        <pc:sldMkLst>
          <pc:docMk/>
          <pc:sldMk cId="989414219" sldId="561"/>
        </pc:sldMkLst>
        <pc:spChg chg="add mod">
          <ac:chgData name="Pavel Loutocký" userId="45810d7c-c5bb-4314-8690-b3eafda1bbe4" providerId="ADAL" clId="{BF7113A5-73F7-4748-9097-8221F6FB0EB8}" dt="2021-02-17T13:30:09.348" v="67" actId="20577"/>
          <ac:spMkLst>
            <pc:docMk/>
            <pc:sldMk cId="989414219" sldId="561"/>
            <ac:spMk id="4" creationId="{14516FC2-B009-4C09-80D0-553F5EE75F03}"/>
          </ac:spMkLst>
        </pc:spChg>
        <pc:spChg chg="del mod">
          <ac:chgData name="Pavel Loutocký" userId="45810d7c-c5bb-4314-8690-b3eafda1bbe4" providerId="ADAL" clId="{BF7113A5-73F7-4748-9097-8221F6FB0EB8}" dt="2021-02-17T13:29:53.378" v="61" actId="478"/>
          <ac:spMkLst>
            <pc:docMk/>
            <pc:sldMk cId="989414219" sldId="561"/>
            <ac:spMk id="11266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30:20.968" v="68" actId="1076"/>
          <ac:spMkLst>
            <pc:docMk/>
            <pc:sldMk cId="989414219" sldId="561"/>
            <ac:spMk id="18434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32:11.894" v="74" actId="14100"/>
        <pc:sldMkLst>
          <pc:docMk/>
          <pc:sldMk cId="2354267390" sldId="562"/>
        </pc:sldMkLst>
        <pc:spChg chg="add mod">
          <ac:chgData name="Pavel Loutocký" userId="45810d7c-c5bb-4314-8690-b3eafda1bbe4" providerId="ADAL" clId="{BF7113A5-73F7-4748-9097-8221F6FB0EB8}" dt="2021-02-17T13:31:54.691" v="72"/>
          <ac:spMkLst>
            <pc:docMk/>
            <pc:sldMk cId="2354267390" sldId="562"/>
            <ac:spMk id="4" creationId="{B2F87093-485B-458A-B5A0-D14050B4B296}"/>
          </ac:spMkLst>
        </pc:spChg>
        <pc:spChg chg="del mod">
          <ac:chgData name="Pavel Loutocký" userId="45810d7c-c5bb-4314-8690-b3eafda1bbe4" providerId="ADAL" clId="{BF7113A5-73F7-4748-9097-8221F6FB0EB8}" dt="2021-02-17T13:31:53.260" v="71" actId="478"/>
          <ac:spMkLst>
            <pc:docMk/>
            <pc:sldMk cId="2354267390" sldId="562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32:11.894" v="74" actId="14100"/>
          <ac:spMkLst>
            <pc:docMk/>
            <pc:sldMk cId="2354267390" sldId="562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33:14.798" v="86" actId="12"/>
        <pc:sldMkLst>
          <pc:docMk/>
          <pc:sldMk cId="2165256082" sldId="563"/>
        </pc:sldMkLst>
        <pc:spChg chg="add del mod">
          <ac:chgData name="Pavel Loutocký" userId="45810d7c-c5bb-4314-8690-b3eafda1bbe4" providerId="ADAL" clId="{BF7113A5-73F7-4748-9097-8221F6FB0EB8}" dt="2021-02-17T13:32:33.150" v="78"/>
          <ac:spMkLst>
            <pc:docMk/>
            <pc:sldMk cId="2165256082" sldId="563"/>
            <ac:spMk id="3" creationId="{8728E9B9-8A3A-4390-8FDB-82C7AEF06113}"/>
          </ac:spMkLst>
        </pc:spChg>
        <pc:spChg chg="del">
          <ac:chgData name="Pavel Loutocký" userId="45810d7c-c5bb-4314-8690-b3eafda1bbe4" providerId="ADAL" clId="{BF7113A5-73F7-4748-9097-8221F6FB0EB8}" dt="2021-02-17T13:32:29.522" v="75" actId="478"/>
          <ac:spMkLst>
            <pc:docMk/>
            <pc:sldMk cId="2165256082" sldId="563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33:14.798" v="86" actId="12"/>
          <ac:spMkLst>
            <pc:docMk/>
            <pc:sldMk cId="2165256082" sldId="563"/>
            <ac:spMk id="6" creationId="{00000000-0000-0000-0000-000000000000}"/>
          </ac:spMkLst>
        </pc:spChg>
        <pc:spChg chg="add del mod">
          <ac:chgData name="Pavel Loutocký" userId="45810d7c-c5bb-4314-8690-b3eafda1bbe4" providerId="ADAL" clId="{BF7113A5-73F7-4748-9097-8221F6FB0EB8}" dt="2021-02-17T13:32:31.631" v="77"/>
          <ac:spMkLst>
            <pc:docMk/>
            <pc:sldMk cId="2165256082" sldId="563"/>
            <ac:spMk id="7" creationId="{02FBD6C7-35A5-4227-A2A5-26D786F7A886}"/>
          </ac:spMkLst>
        </pc:spChg>
        <pc:spChg chg="add mod">
          <ac:chgData name="Pavel Loutocký" userId="45810d7c-c5bb-4314-8690-b3eafda1bbe4" providerId="ADAL" clId="{BF7113A5-73F7-4748-9097-8221F6FB0EB8}" dt="2021-02-17T13:32:33.150" v="78"/>
          <ac:spMkLst>
            <pc:docMk/>
            <pc:sldMk cId="2165256082" sldId="563"/>
            <ac:spMk id="8" creationId="{4F6DBE7A-22BA-4089-89DE-6A373DA71017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0:05.101" v="994" actId="6549"/>
        <pc:sldMkLst>
          <pc:docMk/>
          <pc:sldMk cId="642388176" sldId="564"/>
        </pc:sldMkLst>
        <pc:spChg chg="add del mod">
          <ac:chgData name="Pavel Loutocký" userId="45810d7c-c5bb-4314-8690-b3eafda1bbe4" providerId="ADAL" clId="{BF7113A5-73F7-4748-9097-8221F6FB0EB8}" dt="2021-02-17T13:32:46.496" v="82"/>
          <ac:spMkLst>
            <pc:docMk/>
            <pc:sldMk cId="642388176" sldId="564"/>
            <ac:spMk id="3" creationId="{F275D2BA-9DD5-4925-9C38-873B9F2A7FA8}"/>
          </ac:spMkLst>
        </pc:spChg>
        <pc:spChg chg="del">
          <ac:chgData name="Pavel Loutocký" userId="45810d7c-c5bb-4314-8690-b3eafda1bbe4" providerId="ADAL" clId="{BF7113A5-73F7-4748-9097-8221F6FB0EB8}" dt="2021-02-17T13:32:45.369" v="81" actId="478"/>
          <ac:spMkLst>
            <pc:docMk/>
            <pc:sldMk cId="642388176" sldId="564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0:05.101" v="994" actId="6549"/>
          <ac:spMkLst>
            <pc:docMk/>
            <pc:sldMk cId="642388176" sldId="564"/>
            <ac:spMk id="6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7T13:42:42.587" v="170" actId="21"/>
          <ac:spMkLst>
            <pc:docMk/>
            <pc:sldMk cId="642388176" sldId="564"/>
            <ac:spMk id="7" creationId="{4BCC01CA-09E3-4CF0-B931-3B0C9A063CE3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28:49.549" v="42" actId="1076"/>
        <pc:sldMkLst>
          <pc:docMk/>
          <pc:sldMk cId="256666774" sldId="566"/>
        </pc:sldMkLst>
        <pc:spChg chg="add mod">
          <ac:chgData name="Pavel Loutocký" userId="45810d7c-c5bb-4314-8690-b3eafda1bbe4" providerId="ADAL" clId="{BF7113A5-73F7-4748-9097-8221F6FB0EB8}" dt="2021-02-17T13:28:31.882" v="37"/>
          <ac:spMkLst>
            <pc:docMk/>
            <pc:sldMk cId="256666774" sldId="566"/>
            <ac:spMk id="4" creationId="{FD968B13-CE98-4895-A439-71913D1BBDB6}"/>
          </ac:spMkLst>
        </pc:spChg>
        <pc:spChg chg="del mod">
          <ac:chgData name="Pavel Loutocký" userId="45810d7c-c5bb-4314-8690-b3eafda1bbe4" providerId="ADAL" clId="{BF7113A5-73F7-4748-9097-8221F6FB0EB8}" dt="2021-02-17T13:28:30.270" v="36" actId="478"/>
          <ac:spMkLst>
            <pc:docMk/>
            <pc:sldMk cId="256666774" sldId="566"/>
            <ac:spMk id="4098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28:49.549" v="42" actId="1076"/>
          <ac:spMkLst>
            <pc:docMk/>
            <pc:sldMk cId="256666774" sldId="566"/>
            <ac:spMk id="4099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28:45.369" v="41" actId="1076"/>
        <pc:sldMkLst>
          <pc:docMk/>
          <pc:sldMk cId="1050537819" sldId="567"/>
        </pc:sldMkLst>
        <pc:spChg chg="add mod">
          <ac:chgData name="Pavel Loutocký" userId="45810d7c-c5bb-4314-8690-b3eafda1bbe4" providerId="ADAL" clId="{BF7113A5-73F7-4748-9097-8221F6FB0EB8}" dt="2021-02-17T13:28:37.427" v="39"/>
          <ac:spMkLst>
            <pc:docMk/>
            <pc:sldMk cId="1050537819" sldId="567"/>
            <ac:spMk id="4" creationId="{97E82236-450B-41E7-83CE-E4BD58EF751E}"/>
          </ac:spMkLst>
        </pc:spChg>
        <pc:spChg chg="del mod">
          <ac:chgData name="Pavel Loutocký" userId="45810d7c-c5bb-4314-8690-b3eafda1bbe4" providerId="ADAL" clId="{BF7113A5-73F7-4748-9097-8221F6FB0EB8}" dt="2021-02-17T13:28:40.783" v="40" actId="478"/>
          <ac:spMkLst>
            <pc:docMk/>
            <pc:sldMk cId="1050537819" sldId="567"/>
            <ac:spMk id="2048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28:45.369" v="41" actId="1076"/>
          <ac:spMkLst>
            <pc:docMk/>
            <pc:sldMk cId="1050537819" sldId="567"/>
            <ac:spMk id="20483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48:40.103" v="275" actId="1076"/>
        <pc:sldMkLst>
          <pc:docMk/>
          <pc:sldMk cId="1577183433" sldId="568"/>
        </pc:sldMkLst>
        <pc:spChg chg="add mod">
          <ac:chgData name="Pavel Loutocký" userId="45810d7c-c5bb-4314-8690-b3eafda1bbe4" providerId="ADAL" clId="{BF7113A5-73F7-4748-9097-8221F6FB0EB8}" dt="2021-02-17T13:48:30.974" v="273"/>
          <ac:spMkLst>
            <pc:docMk/>
            <pc:sldMk cId="1577183433" sldId="568"/>
            <ac:spMk id="3" creationId="{B64C767A-900D-4D3A-83A1-F5B6C776C79F}"/>
          </ac:spMkLst>
        </pc:spChg>
        <pc:spChg chg="add del">
          <ac:chgData name="Pavel Loutocký" userId="45810d7c-c5bb-4314-8690-b3eafda1bbe4" providerId="ADAL" clId="{BF7113A5-73F7-4748-9097-8221F6FB0EB8}" dt="2021-02-17T13:48:29.723" v="272" actId="22"/>
          <ac:spMkLst>
            <pc:docMk/>
            <pc:sldMk cId="1577183433" sldId="568"/>
            <ac:spMk id="7" creationId="{B88FB735-2F18-4DB1-A309-F471BCDB8E70}"/>
          </ac:spMkLst>
        </pc:spChg>
        <pc:spChg chg="del">
          <ac:chgData name="Pavel Loutocký" userId="45810d7c-c5bb-4314-8690-b3eafda1bbe4" providerId="ADAL" clId="{BF7113A5-73F7-4748-9097-8221F6FB0EB8}" dt="2021-02-17T13:48:28.158" v="270" actId="478"/>
          <ac:spMkLst>
            <pc:docMk/>
            <pc:sldMk cId="1577183433" sldId="568"/>
            <ac:spMk id="22530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48:40.103" v="275" actId="1076"/>
          <ac:spMkLst>
            <pc:docMk/>
            <pc:sldMk cId="1577183433" sldId="568"/>
            <ac:spMk id="225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48:54.315" v="278" actId="14100"/>
        <pc:sldMkLst>
          <pc:docMk/>
          <pc:sldMk cId="839998556" sldId="569"/>
        </pc:sldMkLst>
        <pc:spChg chg="add del mod">
          <ac:chgData name="Pavel Loutocký" userId="45810d7c-c5bb-4314-8690-b3eafda1bbe4" providerId="ADAL" clId="{BF7113A5-73F7-4748-9097-8221F6FB0EB8}" dt="2021-02-17T13:48:51.307" v="277"/>
          <ac:spMkLst>
            <pc:docMk/>
            <pc:sldMk cId="839998556" sldId="569"/>
            <ac:spMk id="3" creationId="{BA00B821-DE7B-4550-BAB7-56CC1764087D}"/>
          </ac:spMkLst>
        </pc:spChg>
        <pc:spChg chg="add mod">
          <ac:chgData name="Pavel Loutocký" userId="45810d7c-c5bb-4314-8690-b3eafda1bbe4" providerId="ADAL" clId="{BF7113A5-73F7-4748-9097-8221F6FB0EB8}" dt="2021-02-17T13:48:51.307" v="277"/>
          <ac:spMkLst>
            <pc:docMk/>
            <pc:sldMk cId="839998556" sldId="569"/>
            <ac:spMk id="6" creationId="{4A4DCF8F-8EDB-4995-BEB3-62A95B50D388}"/>
          </ac:spMkLst>
        </pc:spChg>
        <pc:spChg chg="del">
          <ac:chgData name="Pavel Loutocký" userId="45810d7c-c5bb-4314-8690-b3eafda1bbe4" providerId="ADAL" clId="{BF7113A5-73F7-4748-9097-8221F6FB0EB8}" dt="2021-02-17T13:48:49.408" v="276" actId="478"/>
          <ac:spMkLst>
            <pc:docMk/>
            <pc:sldMk cId="839998556" sldId="569"/>
            <ac:spMk id="22530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48:54.315" v="278" actId="14100"/>
          <ac:spMkLst>
            <pc:docMk/>
            <pc:sldMk cId="839998556" sldId="569"/>
            <ac:spMk id="225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49:16.269" v="283" actId="14100"/>
        <pc:sldMkLst>
          <pc:docMk/>
          <pc:sldMk cId="3708491648" sldId="570"/>
        </pc:sldMkLst>
        <pc:spChg chg="add del mod">
          <ac:chgData name="Pavel Loutocký" userId="45810d7c-c5bb-4314-8690-b3eafda1bbe4" providerId="ADAL" clId="{BF7113A5-73F7-4748-9097-8221F6FB0EB8}" dt="2021-02-17T13:49:12.250" v="282"/>
          <ac:spMkLst>
            <pc:docMk/>
            <pc:sldMk cId="3708491648" sldId="570"/>
            <ac:spMk id="3" creationId="{54E6FCF1-FB23-4F49-916D-2DAA8F235DD3}"/>
          </ac:spMkLst>
        </pc:spChg>
        <pc:spChg chg="add del mod">
          <ac:chgData name="Pavel Loutocký" userId="45810d7c-c5bb-4314-8690-b3eafda1bbe4" providerId="ADAL" clId="{BF7113A5-73F7-4748-9097-8221F6FB0EB8}" dt="2021-02-17T13:49:11.206" v="281"/>
          <ac:spMkLst>
            <pc:docMk/>
            <pc:sldMk cId="3708491648" sldId="570"/>
            <ac:spMk id="6" creationId="{762A4ABD-E1F5-46DE-95BF-93DD42851D29}"/>
          </ac:spMkLst>
        </pc:spChg>
        <pc:spChg chg="add mod">
          <ac:chgData name="Pavel Loutocký" userId="45810d7c-c5bb-4314-8690-b3eafda1bbe4" providerId="ADAL" clId="{BF7113A5-73F7-4748-9097-8221F6FB0EB8}" dt="2021-02-17T13:49:12.250" v="282"/>
          <ac:spMkLst>
            <pc:docMk/>
            <pc:sldMk cId="3708491648" sldId="570"/>
            <ac:spMk id="7" creationId="{0D96B8F7-B4A2-4678-BBDB-74668B4B33B5}"/>
          </ac:spMkLst>
        </pc:spChg>
        <pc:spChg chg="del">
          <ac:chgData name="Pavel Loutocký" userId="45810d7c-c5bb-4314-8690-b3eafda1bbe4" providerId="ADAL" clId="{BF7113A5-73F7-4748-9097-8221F6FB0EB8}" dt="2021-02-17T13:49:09.595" v="279" actId="478"/>
          <ac:spMkLst>
            <pc:docMk/>
            <pc:sldMk cId="3708491648" sldId="570"/>
            <ac:spMk id="21506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49:16.269" v="283" actId="14100"/>
          <ac:spMkLst>
            <pc:docMk/>
            <pc:sldMk cId="3708491648" sldId="570"/>
            <ac:spMk id="21507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50:20.780" v="297" actId="20577"/>
        <pc:sldMkLst>
          <pc:docMk/>
          <pc:sldMk cId="2862715309" sldId="571"/>
        </pc:sldMkLst>
        <pc:spChg chg="mod">
          <ac:chgData name="Pavel Loutocký" userId="45810d7c-c5bb-4314-8690-b3eafda1bbe4" providerId="ADAL" clId="{BF7113A5-73F7-4748-9097-8221F6FB0EB8}" dt="2021-02-17T13:50:07.826" v="287" actId="1076"/>
          <ac:spMkLst>
            <pc:docMk/>
            <pc:sldMk cId="2862715309" sldId="571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7T13:50:00.107" v="285"/>
          <ac:spMkLst>
            <pc:docMk/>
            <pc:sldMk cId="2862715309" sldId="571"/>
            <ac:spMk id="4" creationId="{EBA97315-1E7E-4D26-ACE3-7FFFEA4E8FE9}"/>
          </ac:spMkLst>
        </pc:spChg>
        <pc:spChg chg="del">
          <ac:chgData name="Pavel Loutocký" userId="45810d7c-c5bb-4314-8690-b3eafda1bbe4" providerId="ADAL" clId="{BF7113A5-73F7-4748-9097-8221F6FB0EB8}" dt="2021-02-17T13:49:58.755" v="284" actId="478"/>
          <ac:spMkLst>
            <pc:docMk/>
            <pc:sldMk cId="2862715309" sldId="571"/>
            <ac:spMk id="2355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50:20.780" v="297" actId="20577"/>
          <ac:spMkLst>
            <pc:docMk/>
            <pc:sldMk cId="2862715309" sldId="571"/>
            <ac:spMk id="2355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51:23.388" v="337" actId="20577"/>
        <pc:sldMkLst>
          <pc:docMk/>
          <pc:sldMk cId="2970619889" sldId="572"/>
        </pc:sldMkLst>
        <pc:spChg chg="add mod">
          <ac:chgData name="Pavel Loutocký" userId="45810d7c-c5bb-4314-8690-b3eafda1bbe4" providerId="ADAL" clId="{BF7113A5-73F7-4748-9097-8221F6FB0EB8}" dt="2021-02-17T13:50:41.846" v="318" actId="20577"/>
          <ac:spMkLst>
            <pc:docMk/>
            <pc:sldMk cId="2970619889" sldId="572"/>
            <ac:spMk id="4" creationId="{ACDD4E76-1AAB-4927-97E3-E96F2C09EF81}"/>
          </ac:spMkLst>
        </pc:spChg>
        <pc:spChg chg="del mod">
          <ac:chgData name="Pavel Loutocký" userId="45810d7c-c5bb-4314-8690-b3eafda1bbe4" providerId="ADAL" clId="{BF7113A5-73F7-4748-9097-8221F6FB0EB8}" dt="2021-02-17T13:50:27.846" v="299" actId="478"/>
          <ac:spMkLst>
            <pc:docMk/>
            <pc:sldMk cId="2970619889" sldId="572"/>
            <ac:spMk id="2355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51:23.388" v="337" actId="20577"/>
          <ac:spMkLst>
            <pc:docMk/>
            <pc:sldMk cId="2970619889" sldId="572"/>
            <ac:spMk id="2355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52:13.813" v="343" actId="1076"/>
        <pc:sldMkLst>
          <pc:docMk/>
          <pc:sldMk cId="813296629" sldId="573"/>
        </pc:sldMkLst>
        <pc:spChg chg="add mod">
          <ac:chgData name="Pavel Loutocký" userId="45810d7c-c5bb-4314-8690-b3eafda1bbe4" providerId="ADAL" clId="{BF7113A5-73F7-4748-9097-8221F6FB0EB8}" dt="2021-02-17T13:51:49.523" v="339"/>
          <ac:spMkLst>
            <pc:docMk/>
            <pc:sldMk cId="813296629" sldId="573"/>
            <ac:spMk id="3" creationId="{57DEB6B3-55C3-446A-8262-AF564F1A7273}"/>
          </ac:spMkLst>
        </pc:spChg>
        <pc:spChg chg="del">
          <ac:chgData name="Pavel Loutocký" userId="45810d7c-c5bb-4314-8690-b3eafda1bbe4" providerId="ADAL" clId="{BF7113A5-73F7-4748-9097-8221F6FB0EB8}" dt="2021-02-17T13:51:48.179" v="338" actId="478"/>
          <ac:spMkLst>
            <pc:docMk/>
            <pc:sldMk cId="813296629" sldId="573"/>
            <ac:spMk id="2355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3:52:13.813" v="343" actId="1076"/>
          <ac:spMkLst>
            <pc:docMk/>
            <pc:sldMk cId="813296629" sldId="573"/>
            <ac:spMk id="2355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3-04T11:16:37.225" v="3441" actId="20577"/>
        <pc:sldMkLst>
          <pc:docMk/>
          <pc:sldMk cId="859749996" sldId="574"/>
        </pc:sldMkLst>
        <pc:spChg chg="add del mod">
          <ac:chgData name="Pavel Loutocký" userId="45810d7c-c5bb-4314-8690-b3eafda1bbe4" providerId="ADAL" clId="{BF7113A5-73F7-4748-9097-8221F6FB0EB8}" dt="2021-02-17T14:02:03.517" v="345"/>
          <ac:spMkLst>
            <pc:docMk/>
            <pc:sldMk cId="859749996" sldId="574"/>
            <ac:spMk id="3" creationId="{8933E495-DBC6-4998-B42F-CB640F9267E4}"/>
          </ac:spMkLst>
        </pc:spChg>
        <pc:spChg chg="add mod">
          <ac:chgData name="Pavel Loutocký" userId="45810d7c-c5bb-4314-8690-b3eafda1bbe4" providerId="ADAL" clId="{BF7113A5-73F7-4748-9097-8221F6FB0EB8}" dt="2021-02-17T14:02:07.589" v="347" actId="6549"/>
          <ac:spMkLst>
            <pc:docMk/>
            <pc:sldMk cId="859749996" sldId="574"/>
            <ac:spMk id="6" creationId="{303DA70A-E2F1-4695-B69B-7773045B6D93}"/>
          </ac:spMkLst>
        </pc:spChg>
        <pc:spChg chg="del">
          <ac:chgData name="Pavel Loutocký" userId="45810d7c-c5bb-4314-8690-b3eafda1bbe4" providerId="ADAL" clId="{BF7113A5-73F7-4748-9097-8221F6FB0EB8}" dt="2021-02-17T14:02:01.853" v="344" actId="478"/>
          <ac:spMkLst>
            <pc:docMk/>
            <pc:sldMk cId="859749996" sldId="574"/>
            <ac:spMk id="2355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3-04T11:16:37.225" v="3441" actId="20577"/>
          <ac:spMkLst>
            <pc:docMk/>
            <pc:sldMk cId="859749996" sldId="574"/>
            <ac:spMk id="2355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3-04T11:17:50.338" v="3451" actId="113"/>
        <pc:sldMkLst>
          <pc:docMk/>
          <pc:sldMk cId="730117224" sldId="575"/>
        </pc:sldMkLst>
        <pc:spChg chg="add mod">
          <ac:chgData name="Pavel Loutocký" userId="45810d7c-c5bb-4314-8690-b3eafda1bbe4" providerId="ADAL" clId="{BF7113A5-73F7-4748-9097-8221F6FB0EB8}" dt="2021-02-17T14:02:25.427" v="349"/>
          <ac:spMkLst>
            <pc:docMk/>
            <pc:sldMk cId="730117224" sldId="575"/>
            <ac:spMk id="3" creationId="{6B561FB9-8DA3-4E85-A6C0-1663F3BB2A1D}"/>
          </ac:spMkLst>
        </pc:spChg>
        <pc:spChg chg="del">
          <ac:chgData name="Pavel Loutocký" userId="45810d7c-c5bb-4314-8690-b3eafda1bbe4" providerId="ADAL" clId="{BF7113A5-73F7-4748-9097-8221F6FB0EB8}" dt="2021-02-17T14:02:23.536" v="348" actId="478"/>
          <ac:spMkLst>
            <pc:docMk/>
            <pc:sldMk cId="730117224" sldId="575"/>
            <ac:spMk id="2355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3-04T11:17:50.338" v="3451" actId="113"/>
          <ac:spMkLst>
            <pc:docMk/>
            <pc:sldMk cId="730117224" sldId="575"/>
            <ac:spMk id="2355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3-04T11:18:22.168" v="3454" actId="113"/>
        <pc:sldMkLst>
          <pc:docMk/>
          <pc:sldMk cId="3451568490" sldId="576"/>
        </pc:sldMkLst>
        <pc:spChg chg="add del mod">
          <ac:chgData name="Pavel Loutocký" userId="45810d7c-c5bb-4314-8690-b3eafda1bbe4" providerId="ADAL" clId="{BF7113A5-73F7-4748-9097-8221F6FB0EB8}" dt="2021-02-17T14:02:46.781" v="353"/>
          <ac:spMkLst>
            <pc:docMk/>
            <pc:sldMk cId="3451568490" sldId="576"/>
            <ac:spMk id="3" creationId="{31133D72-2E8B-4512-AE78-815C1FE886C0}"/>
          </ac:spMkLst>
        </pc:spChg>
        <pc:spChg chg="add mod">
          <ac:chgData name="Pavel Loutocký" userId="45810d7c-c5bb-4314-8690-b3eafda1bbe4" providerId="ADAL" clId="{BF7113A5-73F7-4748-9097-8221F6FB0EB8}" dt="2021-02-17T14:02:46.781" v="353"/>
          <ac:spMkLst>
            <pc:docMk/>
            <pc:sldMk cId="3451568490" sldId="576"/>
            <ac:spMk id="6" creationId="{85822ECD-C492-43F7-9C75-E5E9669A72F0}"/>
          </ac:spMkLst>
        </pc:spChg>
        <pc:spChg chg="del">
          <ac:chgData name="Pavel Loutocký" userId="45810d7c-c5bb-4314-8690-b3eafda1bbe4" providerId="ADAL" clId="{BF7113A5-73F7-4748-9097-8221F6FB0EB8}" dt="2021-02-17T14:02:45.497" v="352" actId="478"/>
          <ac:spMkLst>
            <pc:docMk/>
            <pc:sldMk cId="3451568490" sldId="576"/>
            <ac:spMk id="2355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3-04T11:18:22.168" v="3454" actId="113"/>
          <ac:spMkLst>
            <pc:docMk/>
            <pc:sldMk cId="3451568490" sldId="576"/>
            <ac:spMk id="2355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3-04T11:18:55.001" v="3479" actId="20577"/>
        <pc:sldMkLst>
          <pc:docMk/>
          <pc:sldMk cId="2376179366" sldId="577"/>
        </pc:sldMkLst>
        <pc:spChg chg="add del mod">
          <ac:chgData name="Pavel Loutocký" userId="45810d7c-c5bb-4314-8690-b3eafda1bbe4" providerId="ADAL" clId="{BF7113A5-73F7-4748-9097-8221F6FB0EB8}" dt="2021-02-17T14:03:10.047" v="357" actId="478"/>
          <ac:spMkLst>
            <pc:docMk/>
            <pc:sldMk cId="2376179366" sldId="577"/>
            <ac:spMk id="3" creationId="{5365461C-9160-4524-AC10-CCEBB6702BAF}"/>
          </ac:spMkLst>
        </pc:spChg>
        <pc:spChg chg="add mod">
          <ac:chgData name="Pavel Loutocký" userId="45810d7c-c5bb-4314-8690-b3eafda1bbe4" providerId="ADAL" clId="{BF7113A5-73F7-4748-9097-8221F6FB0EB8}" dt="2021-02-17T14:03:15.490" v="359"/>
          <ac:spMkLst>
            <pc:docMk/>
            <pc:sldMk cId="2376179366" sldId="577"/>
            <ac:spMk id="5" creationId="{C2B123A0-378A-4B05-8AF9-21127BAED68B}"/>
          </ac:spMkLst>
        </pc:spChg>
        <pc:spChg chg="add del">
          <ac:chgData name="Pavel Loutocký" userId="45810d7c-c5bb-4314-8690-b3eafda1bbe4" providerId="ADAL" clId="{BF7113A5-73F7-4748-9097-8221F6FB0EB8}" dt="2021-02-17T14:03:14.134" v="358" actId="478"/>
          <ac:spMkLst>
            <pc:docMk/>
            <pc:sldMk cId="2376179366" sldId="577"/>
            <ac:spMk id="2355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3-04T11:18:55.001" v="3479" actId="20577"/>
          <ac:spMkLst>
            <pc:docMk/>
            <pc:sldMk cId="2376179366" sldId="577"/>
            <ac:spMk id="23555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4:16.616" v="2959" actId="1076"/>
        <pc:sldMkLst>
          <pc:docMk/>
          <pc:sldMk cId="1539540321" sldId="578"/>
        </pc:sldMkLst>
        <pc:spChg chg="del">
          <ac:chgData name="Pavel Loutocký" userId="45810d7c-c5bb-4314-8690-b3eafda1bbe4" providerId="ADAL" clId="{BF7113A5-73F7-4748-9097-8221F6FB0EB8}" dt="2021-02-19T16:34:09.323" v="2957" actId="478"/>
          <ac:spMkLst>
            <pc:docMk/>
            <pc:sldMk cId="1539540321" sldId="578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6:34:16.616" v="2959" actId="1076"/>
          <ac:spMkLst>
            <pc:docMk/>
            <pc:sldMk cId="1539540321" sldId="578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4:11.171" v="2958"/>
          <ac:spMkLst>
            <pc:docMk/>
            <pc:sldMk cId="1539540321" sldId="578"/>
            <ac:spMk id="6" creationId="{5529E377-00D1-4252-A019-EF278EA3B861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3:44:22.409" v="227"/>
        <pc:sldMkLst>
          <pc:docMk/>
          <pc:sldMk cId="48769114" sldId="580"/>
        </pc:sldMkLst>
        <pc:spChg chg="add del mod">
          <ac:chgData name="Pavel Loutocký" userId="45810d7c-c5bb-4314-8690-b3eafda1bbe4" providerId="ADAL" clId="{BF7113A5-73F7-4748-9097-8221F6FB0EB8}" dt="2021-02-17T13:44:22.409" v="227"/>
          <ac:spMkLst>
            <pc:docMk/>
            <pc:sldMk cId="48769114" sldId="580"/>
            <ac:spMk id="3" creationId="{2D213E30-AF5E-44F5-B30B-28F09D9C96C0}"/>
          </ac:spMkLst>
        </pc:spChg>
        <pc:spChg chg="del">
          <ac:chgData name="Pavel Loutocký" userId="45810d7c-c5bb-4314-8690-b3eafda1bbe4" providerId="ADAL" clId="{BF7113A5-73F7-4748-9097-8221F6FB0EB8}" dt="2021-02-17T13:44:21.123" v="226" actId="478"/>
          <ac:spMkLst>
            <pc:docMk/>
            <pc:sldMk cId="48769114" sldId="580"/>
            <ac:spMk id="5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7T13:44:22.409" v="227"/>
          <ac:spMkLst>
            <pc:docMk/>
            <pc:sldMk cId="48769114" sldId="580"/>
            <ac:spMk id="7" creationId="{A16D5896-775B-4665-96CC-248563E2B3EE}"/>
          </ac:spMkLst>
        </pc:spChg>
      </pc:sldChg>
      <pc:sldChg chg="modSp mod">
        <pc:chgData name="Pavel Loutocký" userId="45810d7c-c5bb-4314-8690-b3eafda1bbe4" providerId="ADAL" clId="{BF7113A5-73F7-4748-9097-8221F6FB0EB8}" dt="2021-02-19T16:30:16.698" v="2918" actId="1076"/>
        <pc:sldMkLst>
          <pc:docMk/>
          <pc:sldMk cId="473313970" sldId="582"/>
        </pc:sldMkLst>
        <pc:spChg chg="mod">
          <ac:chgData name="Pavel Loutocký" userId="45810d7c-c5bb-4314-8690-b3eafda1bbe4" providerId="ADAL" clId="{BF7113A5-73F7-4748-9097-8221F6FB0EB8}" dt="2021-02-19T16:30:16.698" v="2918" actId="1076"/>
          <ac:spMkLst>
            <pc:docMk/>
            <pc:sldMk cId="473313970" sldId="582"/>
            <ac:spMk id="23554" creationId="{00000000-0000-0000-0000-000000000000}"/>
          </ac:spMkLst>
        </pc:spChg>
      </pc:sldChg>
      <pc:sldChg chg="del">
        <pc:chgData name="Pavel Loutocký" userId="45810d7c-c5bb-4314-8690-b3eafda1bbe4" providerId="ADAL" clId="{BF7113A5-73F7-4748-9097-8221F6FB0EB8}" dt="2021-02-19T16:32:02.912" v="2928" actId="47"/>
        <pc:sldMkLst>
          <pc:docMk/>
          <pc:sldMk cId="2116785105" sldId="583"/>
        </pc:sldMkLst>
      </pc:sldChg>
      <pc:sldChg chg="addSp delSp modSp mod">
        <pc:chgData name="Pavel Loutocký" userId="45810d7c-c5bb-4314-8690-b3eafda1bbe4" providerId="ADAL" clId="{BF7113A5-73F7-4748-9097-8221F6FB0EB8}" dt="2021-03-04T10:19:54.465" v="3371" actId="27636"/>
        <pc:sldMkLst>
          <pc:docMk/>
          <pc:sldMk cId="1706559767" sldId="584"/>
        </pc:sldMkLst>
        <pc:spChg chg="add del mod">
          <ac:chgData name="Pavel Loutocký" userId="45810d7c-c5bb-4314-8690-b3eafda1bbe4" providerId="ADAL" clId="{BF7113A5-73F7-4748-9097-8221F6FB0EB8}" dt="2021-02-17T13:32:40.576" v="80"/>
          <ac:spMkLst>
            <pc:docMk/>
            <pc:sldMk cId="1706559767" sldId="584"/>
            <ac:spMk id="3" creationId="{6191DD51-4852-4E68-88C2-60244B53A2C9}"/>
          </ac:spMkLst>
        </pc:spChg>
        <pc:spChg chg="del">
          <ac:chgData name="Pavel Loutocký" userId="45810d7c-c5bb-4314-8690-b3eafda1bbe4" providerId="ADAL" clId="{BF7113A5-73F7-4748-9097-8221F6FB0EB8}" dt="2021-02-17T13:32:38.690" v="79" actId="478"/>
          <ac:spMkLst>
            <pc:docMk/>
            <pc:sldMk cId="1706559767" sldId="584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3-04T10:19:54.465" v="3371" actId="27636"/>
          <ac:spMkLst>
            <pc:docMk/>
            <pc:sldMk cId="1706559767" sldId="584"/>
            <ac:spMk id="6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7T13:32:40.576" v="80"/>
          <ac:spMkLst>
            <pc:docMk/>
            <pc:sldMk cId="1706559767" sldId="584"/>
            <ac:spMk id="7" creationId="{1E87B5CC-93C0-4ABC-8466-1A20C60A9E2A}"/>
          </ac:spMkLst>
        </pc:spChg>
      </pc:sldChg>
      <pc:sldChg chg="modSp mod">
        <pc:chgData name="Pavel Loutocký" userId="45810d7c-c5bb-4314-8690-b3eafda1bbe4" providerId="ADAL" clId="{BF7113A5-73F7-4748-9097-8221F6FB0EB8}" dt="2021-02-19T15:50:22.785" v="2404" actId="20577"/>
        <pc:sldMkLst>
          <pc:docMk/>
          <pc:sldMk cId="3864269517" sldId="585"/>
        </pc:sldMkLst>
        <pc:spChg chg="mod">
          <ac:chgData name="Pavel Loutocký" userId="45810d7c-c5bb-4314-8690-b3eafda1bbe4" providerId="ADAL" clId="{BF7113A5-73F7-4748-9097-8221F6FB0EB8}" dt="2021-02-19T15:50:22.785" v="2404" actId="20577"/>
          <ac:spMkLst>
            <pc:docMk/>
            <pc:sldMk cId="3864269517" sldId="585"/>
            <ac:spMk id="3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3:13.636" v="855" actId="478"/>
        <pc:sldMkLst>
          <pc:docMk/>
          <pc:sldMk cId="3509470522" sldId="586"/>
        </pc:sldMkLst>
        <pc:spChg chg="del">
          <ac:chgData name="Pavel Loutocký" userId="45810d7c-c5bb-4314-8690-b3eafda1bbe4" providerId="ADAL" clId="{BF7113A5-73F7-4748-9097-8221F6FB0EB8}" dt="2021-02-18T14:33:07.050" v="852" actId="478"/>
          <ac:spMkLst>
            <pc:docMk/>
            <pc:sldMk cId="3509470522" sldId="586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3:11.145" v="854" actId="14100"/>
          <ac:spMkLst>
            <pc:docMk/>
            <pc:sldMk cId="3509470522" sldId="586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3:13.636" v="855" actId="478"/>
          <ac:spMkLst>
            <pc:docMk/>
            <pc:sldMk cId="3509470522" sldId="586"/>
            <ac:spMk id="4" creationId="{FBCD88DB-C506-4A69-A512-32E73F081DAD}"/>
          </ac:spMkLst>
        </pc:spChg>
        <pc:spChg chg="add mod">
          <ac:chgData name="Pavel Loutocký" userId="45810d7c-c5bb-4314-8690-b3eafda1bbe4" providerId="ADAL" clId="{BF7113A5-73F7-4748-9097-8221F6FB0EB8}" dt="2021-02-18T14:33:08.690" v="853"/>
          <ac:spMkLst>
            <pc:docMk/>
            <pc:sldMk cId="3509470522" sldId="586"/>
            <ac:spMk id="6" creationId="{E3DA591F-A10E-4EEB-8A6D-46CD0A2CF3AF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3:35.501" v="861" actId="478"/>
        <pc:sldMkLst>
          <pc:docMk/>
          <pc:sldMk cId="670285173" sldId="587"/>
        </pc:sldMkLst>
        <pc:spChg chg="del">
          <ac:chgData name="Pavel Loutocký" userId="45810d7c-c5bb-4314-8690-b3eafda1bbe4" providerId="ADAL" clId="{BF7113A5-73F7-4748-9097-8221F6FB0EB8}" dt="2021-02-18T14:33:20.910" v="856" actId="478"/>
          <ac:spMkLst>
            <pc:docMk/>
            <pc:sldMk cId="670285173" sldId="587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3:32.482" v="860" actId="14100"/>
          <ac:spMkLst>
            <pc:docMk/>
            <pc:sldMk cId="670285173" sldId="587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3:35.501" v="861" actId="478"/>
          <ac:spMkLst>
            <pc:docMk/>
            <pc:sldMk cId="670285173" sldId="587"/>
            <ac:spMk id="4" creationId="{ADE235EE-2001-49B2-91D5-BA0065AD99F5}"/>
          </ac:spMkLst>
        </pc:spChg>
        <pc:spChg chg="add mod">
          <ac:chgData name="Pavel Loutocký" userId="45810d7c-c5bb-4314-8690-b3eafda1bbe4" providerId="ADAL" clId="{BF7113A5-73F7-4748-9097-8221F6FB0EB8}" dt="2021-02-18T14:33:22.596" v="857"/>
          <ac:spMkLst>
            <pc:docMk/>
            <pc:sldMk cId="670285173" sldId="587"/>
            <ac:spMk id="6" creationId="{9273EC46-04D7-4A13-873C-18627050C7BE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4:01.434" v="867" actId="1076"/>
        <pc:sldMkLst>
          <pc:docMk/>
          <pc:sldMk cId="1970669736" sldId="588"/>
        </pc:sldMkLst>
        <pc:spChg chg="del">
          <ac:chgData name="Pavel Loutocký" userId="45810d7c-c5bb-4314-8690-b3eafda1bbe4" providerId="ADAL" clId="{BF7113A5-73F7-4748-9097-8221F6FB0EB8}" dt="2021-02-18T14:33:46.525" v="862" actId="478"/>
          <ac:spMkLst>
            <pc:docMk/>
            <pc:sldMk cId="1970669736" sldId="588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4:01.434" v="867" actId="1076"/>
          <ac:spMkLst>
            <pc:docMk/>
            <pc:sldMk cId="1970669736" sldId="588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3:58.278" v="866" actId="478"/>
          <ac:spMkLst>
            <pc:docMk/>
            <pc:sldMk cId="1970669736" sldId="588"/>
            <ac:spMk id="4" creationId="{014B662E-66AF-4BD2-9B32-BF73E53969BF}"/>
          </ac:spMkLst>
        </pc:spChg>
        <pc:spChg chg="add mod">
          <ac:chgData name="Pavel Loutocký" userId="45810d7c-c5bb-4314-8690-b3eafda1bbe4" providerId="ADAL" clId="{BF7113A5-73F7-4748-9097-8221F6FB0EB8}" dt="2021-02-18T14:33:48.090" v="863"/>
          <ac:spMkLst>
            <pc:docMk/>
            <pc:sldMk cId="1970669736" sldId="588"/>
            <ac:spMk id="6" creationId="{E405C799-05CC-47E1-B516-0C27084DCA43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0:37.771" v="1445"/>
        <pc:sldMkLst>
          <pc:docMk/>
          <pc:sldMk cId="1028825105" sldId="590"/>
        </pc:sldMkLst>
        <pc:spChg chg="del">
          <ac:chgData name="Pavel Loutocký" userId="45810d7c-c5bb-4314-8690-b3eafda1bbe4" providerId="ADAL" clId="{BF7113A5-73F7-4748-9097-8221F6FB0EB8}" dt="2021-02-19T08:40:36.552" v="1444" actId="478"/>
          <ac:spMkLst>
            <pc:docMk/>
            <pc:sldMk cId="1028825105" sldId="590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0:37.771" v="1445"/>
          <ac:spMkLst>
            <pc:docMk/>
            <pc:sldMk cId="1028825105" sldId="590"/>
            <ac:spMk id="5" creationId="{6E1F1C84-0620-4EAE-924A-09A33DC72292}"/>
          </ac:spMkLst>
        </pc:spChg>
      </pc:sldChg>
      <pc:sldChg chg="addSp delSp modSp mod">
        <pc:chgData name="Pavel Loutocký" userId="45810d7c-c5bb-4314-8690-b3eafda1bbe4" providerId="ADAL" clId="{BF7113A5-73F7-4748-9097-8221F6FB0EB8}" dt="2021-03-04T11:20:20.080" v="3558" actId="1076"/>
        <pc:sldMkLst>
          <pc:docMk/>
          <pc:sldMk cId="957751183" sldId="592"/>
        </pc:sldMkLst>
        <pc:spChg chg="mod">
          <ac:chgData name="Pavel Loutocký" userId="45810d7c-c5bb-4314-8690-b3eafda1bbe4" providerId="ADAL" clId="{BF7113A5-73F7-4748-9097-8221F6FB0EB8}" dt="2021-03-04T11:20:20.080" v="3558" actId="1076"/>
          <ac:spMkLst>
            <pc:docMk/>
            <pc:sldMk cId="957751183" sldId="592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22:40.727" v="797" actId="478"/>
          <ac:spMkLst>
            <pc:docMk/>
            <pc:sldMk cId="957751183" sldId="592"/>
            <ac:spMk id="3" creationId="{5E0457F9-21B6-4D69-AE8A-E308B71536D0}"/>
          </ac:spMkLst>
        </pc:spChg>
        <pc:spChg chg="add mod">
          <ac:chgData name="Pavel Loutocký" userId="45810d7c-c5bb-4314-8690-b3eafda1bbe4" providerId="ADAL" clId="{BF7113A5-73F7-4748-9097-8221F6FB0EB8}" dt="2021-02-18T14:22:29.851" v="794"/>
          <ac:spMkLst>
            <pc:docMk/>
            <pc:sldMk cId="957751183" sldId="592"/>
            <ac:spMk id="5" creationId="{BC6DE91C-C482-434D-AD70-1B58703A24DC}"/>
          </ac:spMkLst>
        </pc:spChg>
        <pc:spChg chg="del">
          <ac:chgData name="Pavel Loutocký" userId="45810d7c-c5bb-4314-8690-b3eafda1bbe4" providerId="ADAL" clId="{BF7113A5-73F7-4748-9097-8221F6FB0EB8}" dt="2021-02-18T14:22:28.414" v="793" actId="478"/>
          <ac:spMkLst>
            <pc:docMk/>
            <pc:sldMk cId="957751183" sldId="592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5:40.380" v="1217" actId="14100"/>
        <pc:sldMkLst>
          <pc:docMk/>
          <pc:sldMk cId="1542293996" sldId="593"/>
        </pc:sldMkLst>
        <pc:spChg chg="mod">
          <ac:chgData name="Pavel Loutocký" userId="45810d7c-c5bb-4314-8690-b3eafda1bbe4" providerId="ADAL" clId="{BF7113A5-73F7-4748-9097-8221F6FB0EB8}" dt="2021-02-18T14:45:40.380" v="1217" actId="14100"/>
          <ac:spMkLst>
            <pc:docMk/>
            <pc:sldMk cId="1542293996" sldId="593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45:34.047" v="1213" actId="478"/>
          <ac:spMkLst>
            <pc:docMk/>
            <pc:sldMk cId="1542293996" sldId="593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8T14:45:37.773" v="1216" actId="20577"/>
          <ac:spMkLst>
            <pc:docMk/>
            <pc:sldMk cId="1542293996" sldId="593"/>
            <ac:spMk id="5" creationId="{C89FF6EB-57E7-43A7-A783-6A21694B6B79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9:37.011" v="1412" actId="20577"/>
        <pc:sldMkLst>
          <pc:docMk/>
          <pc:sldMk cId="2194530015" sldId="595"/>
        </pc:sldMkLst>
        <pc:spChg chg="del">
          <ac:chgData name="Pavel Loutocký" userId="45810d7c-c5bb-4314-8690-b3eafda1bbe4" providerId="ADAL" clId="{BF7113A5-73F7-4748-9097-8221F6FB0EB8}" dt="2021-02-18T14:49:32.091" v="1408" actId="478"/>
          <ac:spMkLst>
            <pc:docMk/>
            <pc:sldMk cId="2194530015" sldId="595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8T14:49:37.011" v="1412" actId="20577"/>
          <ac:spMkLst>
            <pc:docMk/>
            <pc:sldMk cId="2194530015" sldId="595"/>
            <ac:spMk id="5" creationId="{DEFA7995-82A3-45A3-8026-3FD5B0A68027}"/>
          </ac:spMkLst>
        </pc:spChg>
        <pc:spChg chg="add del">
          <ac:chgData name="Pavel Loutocký" userId="45810d7c-c5bb-4314-8690-b3eafda1bbe4" providerId="ADAL" clId="{BF7113A5-73F7-4748-9097-8221F6FB0EB8}" dt="2021-02-18T14:49:33.372" v="1410" actId="22"/>
          <ac:spMkLst>
            <pc:docMk/>
            <pc:sldMk cId="2194530015" sldId="595"/>
            <ac:spMk id="7" creationId="{8943C214-686D-44BB-A5BD-113806B8AD54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1:13.934" v="1457" actId="1076"/>
        <pc:sldMkLst>
          <pc:docMk/>
          <pc:sldMk cId="1655896802" sldId="597"/>
        </pc:sldMkLst>
        <pc:spChg chg="del">
          <ac:chgData name="Pavel Loutocký" userId="45810d7c-c5bb-4314-8690-b3eafda1bbe4" providerId="ADAL" clId="{BF7113A5-73F7-4748-9097-8221F6FB0EB8}" dt="2021-02-19T08:41:08.687" v="1455" actId="478"/>
          <ac:spMkLst>
            <pc:docMk/>
            <pc:sldMk cId="1655896802" sldId="597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41:13.934" v="1457" actId="1076"/>
          <ac:spMkLst>
            <pc:docMk/>
            <pc:sldMk cId="1655896802" sldId="597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1:09.873" v="1456"/>
          <ac:spMkLst>
            <pc:docMk/>
            <pc:sldMk cId="1655896802" sldId="597"/>
            <ac:spMk id="5" creationId="{E34EA1B0-4C9E-4772-8845-47EFA3518CEC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39:58.993" v="1434" actId="113"/>
        <pc:sldMkLst>
          <pc:docMk/>
          <pc:sldMk cId="3454717963" sldId="600"/>
        </pc:sldMkLst>
        <pc:spChg chg="del">
          <ac:chgData name="Pavel Loutocký" userId="45810d7c-c5bb-4314-8690-b3eafda1bbe4" providerId="ADAL" clId="{BF7113A5-73F7-4748-9097-8221F6FB0EB8}" dt="2021-02-19T08:39:47.712" v="1430" actId="478"/>
          <ac:spMkLst>
            <pc:docMk/>
            <pc:sldMk cId="3454717963" sldId="600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39:58.993" v="1434" actId="113"/>
          <ac:spMkLst>
            <pc:docMk/>
            <pc:sldMk cId="3454717963" sldId="600"/>
            <ac:spMk id="3" creationId="{6ED1A28C-8B21-4644-8D5C-46CECC915657}"/>
          </ac:spMkLst>
        </pc:spChg>
        <pc:spChg chg="add mod">
          <ac:chgData name="Pavel Loutocký" userId="45810d7c-c5bb-4314-8690-b3eafda1bbe4" providerId="ADAL" clId="{BF7113A5-73F7-4748-9097-8221F6FB0EB8}" dt="2021-02-19T08:39:49.014" v="1431"/>
          <ac:spMkLst>
            <pc:docMk/>
            <pc:sldMk cId="3454717963" sldId="600"/>
            <ac:spMk id="5" creationId="{6D1AFEE1-F433-4C09-B97F-E9EE5CA14573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5:09.839" v="1494"/>
        <pc:sldMkLst>
          <pc:docMk/>
          <pc:sldMk cId="1354411004" sldId="601"/>
        </pc:sldMkLst>
        <pc:spChg chg="del">
          <ac:chgData name="Pavel Loutocký" userId="45810d7c-c5bb-4314-8690-b3eafda1bbe4" providerId="ADAL" clId="{BF7113A5-73F7-4748-9097-8221F6FB0EB8}" dt="2021-02-19T08:45:07.962" v="1493" actId="478"/>
          <ac:spMkLst>
            <pc:docMk/>
            <pc:sldMk cId="1354411004" sldId="601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5:09.839" v="1494"/>
          <ac:spMkLst>
            <pc:docMk/>
            <pc:sldMk cId="1354411004" sldId="601"/>
            <ac:spMk id="5" creationId="{5B64A008-FFA7-4786-B6F3-EE52DA942371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1:25.671" v="1462" actId="27636"/>
        <pc:sldMkLst>
          <pc:docMk/>
          <pc:sldMk cId="990277962" sldId="608"/>
        </pc:sldMkLst>
        <pc:spChg chg="del">
          <ac:chgData name="Pavel Loutocký" userId="45810d7c-c5bb-4314-8690-b3eafda1bbe4" providerId="ADAL" clId="{BF7113A5-73F7-4748-9097-8221F6FB0EB8}" dt="2021-02-19T08:41:18.945" v="1458" actId="478"/>
          <ac:spMkLst>
            <pc:docMk/>
            <pc:sldMk cId="990277962" sldId="608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41:25.671" v="1462" actId="27636"/>
          <ac:spMkLst>
            <pc:docMk/>
            <pc:sldMk cId="990277962" sldId="608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1:20.088" v="1459"/>
          <ac:spMkLst>
            <pc:docMk/>
            <pc:sldMk cId="990277962" sldId="608"/>
            <ac:spMk id="5" creationId="{2B53BAE4-3A90-46B0-B7E2-8FD17233340C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5:21.835" v="1497" actId="20577"/>
        <pc:sldMkLst>
          <pc:docMk/>
          <pc:sldMk cId="2457431786" sldId="609"/>
        </pc:sldMkLst>
        <pc:spChg chg="del">
          <ac:chgData name="Pavel Loutocký" userId="45810d7c-c5bb-4314-8690-b3eafda1bbe4" providerId="ADAL" clId="{BF7113A5-73F7-4748-9097-8221F6FB0EB8}" dt="2021-02-19T08:45:16.528" v="1495" actId="478"/>
          <ac:spMkLst>
            <pc:docMk/>
            <pc:sldMk cId="2457431786" sldId="609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5:21.835" v="1497" actId="20577"/>
          <ac:spMkLst>
            <pc:docMk/>
            <pc:sldMk cId="2457431786" sldId="609"/>
            <ac:spMk id="5" creationId="{3B5AE377-9BE7-43B4-98B4-A984B8ED4382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5:31.037" v="1499"/>
        <pc:sldMkLst>
          <pc:docMk/>
          <pc:sldMk cId="333963392" sldId="611"/>
        </pc:sldMkLst>
        <pc:spChg chg="del">
          <ac:chgData name="Pavel Loutocký" userId="45810d7c-c5bb-4314-8690-b3eafda1bbe4" providerId="ADAL" clId="{BF7113A5-73F7-4748-9097-8221F6FB0EB8}" dt="2021-02-19T08:45:29.800" v="1498" actId="478"/>
          <ac:spMkLst>
            <pc:docMk/>
            <pc:sldMk cId="333963392" sldId="611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5:31.037" v="1499"/>
          <ac:spMkLst>
            <pc:docMk/>
            <pc:sldMk cId="333963392" sldId="611"/>
            <ac:spMk id="5" creationId="{7903569B-BC36-4DC3-B51A-B1F47B6D16A9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5:41.930" v="1501"/>
        <pc:sldMkLst>
          <pc:docMk/>
          <pc:sldMk cId="928509268" sldId="612"/>
        </pc:sldMkLst>
        <pc:spChg chg="del">
          <ac:chgData name="Pavel Loutocký" userId="45810d7c-c5bb-4314-8690-b3eafda1bbe4" providerId="ADAL" clId="{BF7113A5-73F7-4748-9097-8221F6FB0EB8}" dt="2021-02-19T08:45:40.699" v="1500" actId="478"/>
          <ac:spMkLst>
            <pc:docMk/>
            <pc:sldMk cId="928509268" sldId="612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5:41.930" v="1501"/>
          <ac:spMkLst>
            <pc:docMk/>
            <pc:sldMk cId="928509268" sldId="612"/>
            <ac:spMk id="5" creationId="{8BD85D70-F3F7-4CCE-A0F9-937668238DEE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5:55.884" v="1504"/>
        <pc:sldMkLst>
          <pc:docMk/>
          <pc:sldMk cId="1030982426" sldId="616"/>
        </pc:sldMkLst>
        <pc:spChg chg="del mod">
          <ac:chgData name="Pavel Loutocký" userId="45810d7c-c5bb-4314-8690-b3eafda1bbe4" providerId="ADAL" clId="{BF7113A5-73F7-4748-9097-8221F6FB0EB8}" dt="2021-02-19T08:45:54.229" v="1503" actId="478"/>
          <ac:spMkLst>
            <pc:docMk/>
            <pc:sldMk cId="1030982426" sldId="616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5:55.884" v="1504"/>
          <ac:spMkLst>
            <pc:docMk/>
            <pc:sldMk cId="1030982426" sldId="616"/>
            <ac:spMk id="6" creationId="{557A07D7-CC02-43CE-8A77-6B37A9DB12D3}"/>
          </ac:spMkLst>
        </pc:spChg>
      </pc:sldChg>
      <pc:sldChg chg="addSp delSp modSp add mod">
        <pc:chgData name="Pavel Loutocký" userId="45810d7c-c5bb-4314-8690-b3eafda1bbe4" providerId="ADAL" clId="{BF7113A5-73F7-4748-9097-8221F6FB0EB8}" dt="2021-02-19T08:44:26.276" v="1481" actId="14100"/>
        <pc:sldMkLst>
          <pc:docMk/>
          <pc:sldMk cId="4273524596" sldId="618"/>
        </pc:sldMkLst>
        <pc:spChg chg="mod">
          <ac:chgData name="Pavel Loutocký" userId="45810d7c-c5bb-4314-8690-b3eafda1bbe4" providerId="ADAL" clId="{BF7113A5-73F7-4748-9097-8221F6FB0EB8}" dt="2021-02-19T08:44:26.276" v="1481" actId="14100"/>
          <ac:spMkLst>
            <pc:docMk/>
            <pc:sldMk cId="4273524596" sldId="618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9T08:44:13.715" v="1478" actId="478"/>
          <ac:spMkLst>
            <pc:docMk/>
            <pc:sldMk cId="4273524596" sldId="618"/>
            <ac:spMk id="3" creationId="{00000000-0000-0000-0000-000000000000}"/>
          </ac:spMkLst>
        </pc:spChg>
        <pc:spChg chg="add del mod">
          <ac:chgData name="Pavel Loutocký" userId="45810d7c-c5bb-4314-8690-b3eafda1bbe4" providerId="ADAL" clId="{BF7113A5-73F7-4748-9097-8221F6FB0EB8}" dt="2021-02-19T08:44:19.746" v="1479"/>
          <ac:spMkLst>
            <pc:docMk/>
            <pc:sldMk cId="4273524596" sldId="618"/>
            <ac:spMk id="5" creationId="{DEC57F30-44B1-4A7A-92B7-A9374F1BD6BD}"/>
          </ac:spMkLst>
        </pc:spChg>
        <pc:spChg chg="add mod">
          <ac:chgData name="Pavel Loutocký" userId="45810d7c-c5bb-4314-8690-b3eafda1bbe4" providerId="ADAL" clId="{BF7113A5-73F7-4748-9097-8221F6FB0EB8}" dt="2021-02-19T08:44:19.746" v="1479"/>
          <ac:spMkLst>
            <pc:docMk/>
            <pc:sldMk cId="4273524596" sldId="618"/>
            <ac:spMk id="6" creationId="{7C714980-1960-4C1E-8F83-EC5F1930A451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09:20.937" v="459" actId="14100"/>
        <pc:sldMkLst>
          <pc:docMk/>
          <pc:sldMk cId="2439891066" sldId="620"/>
        </pc:sldMkLst>
        <pc:spChg chg="del">
          <ac:chgData name="Pavel Loutocký" userId="45810d7c-c5bb-4314-8690-b3eafda1bbe4" providerId="ADAL" clId="{BF7113A5-73F7-4748-9097-8221F6FB0EB8}" dt="2021-02-17T14:07:59.434" v="437" actId="478"/>
          <ac:spMkLst>
            <pc:docMk/>
            <pc:sldMk cId="2439891066" sldId="620"/>
            <ac:spMk id="2" creationId="{BC1F58D1-8E65-425B-A6B7-88942E5FE9BF}"/>
          </ac:spMkLst>
        </pc:spChg>
        <pc:spChg chg="add mod">
          <ac:chgData name="Pavel Loutocký" userId="45810d7c-c5bb-4314-8690-b3eafda1bbe4" providerId="ADAL" clId="{BF7113A5-73F7-4748-9097-8221F6FB0EB8}" dt="2021-02-17T14:09:12.136" v="458"/>
          <ac:spMkLst>
            <pc:docMk/>
            <pc:sldMk cId="2439891066" sldId="620"/>
            <ac:spMk id="4" creationId="{46398E0D-7FE5-469E-B793-1220120DA89E}"/>
          </ac:spMkLst>
        </pc:spChg>
        <pc:spChg chg="mod">
          <ac:chgData name="Pavel Loutocký" userId="45810d7c-c5bb-4314-8690-b3eafda1bbe4" providerId="ADAL" clId="{BF7113A5-73F7-4748-9097-8221F6FB0EB8}" dt="2021-02-17T14:09:20.937" v="459" actId="14100"/>
          <ac:spMkLst>
            <pc:docMk/>
            <pc:sldMk cId="2439891066" sldId="620"/>
            <ac:spMk id="5" creationId="{95DDCCA2-8B4D-4E14-8D47-766A1618A6C4}"/>
          </ac:spMkLst>
        </pc:spChg>
        <pc:spChg chg="add del mod">
          <ac:chgData name="Pavel Loutocký" userId="45810d7c-c5bb-4314-8690-b3eafda1bbe4" providerId="ADAL" clId="{BF7113A5-73F7-4748-9097-8221F6FB0EB8}" dt="2021-02-17T14:09:10.463" v="457" actId="478"/>
          <ac:spMkLst>
            <pc:docMk/>
            <pc:sldMk cId="2439891066" sldId="620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3-04T11:24:03.008" v="3616" actId="5793"/>
        <pc:sldMkLst>
          <pc:docMk/>
          <pc:sldMk cId="1570166725" sldId="622"/>
        </pc:sldMkLst>
        <pc:spChg chg="del">
          <ac:chgData name="Pavel Loutocký" userId="45810d7c-c5bb-4314-8690-b3eafda1bbe4" providerId="ADAL" clId="{BF7113A5-73F7-4748-9097-8221F6FB0EB8}" dt="2021-02-18T14:23:11.417" v="803" actId="478"/>
          <ac:spMkLst>
            <pc:docMk/>
            <pc:sldMk cId="1570166725" sldId="622"/>
            <ac:spMk id="2" creationId="{E8342A2B-C1BE-4A2C-BE4E-9ECE58E8C140}"/>
          </ac:spMkLst>
        </pc:spChg>
        <pc:spChg chg="add mod">
          <ac:chgData name="Pavel Loutocký" userId="45810d7c-c5bb-4314-8690-b3eafda1bbe4" providerId="ADAL" clId="{BF7113A5-73F7-4748-9097-8221F6FB0EB8}" dt="2021-02-18T14:23:16.991" v="805"/>
          <ac:spMkLst>
            <pc:docMk/>
            <pc:sldMk cId="1570166725" sldId="622"/>
            <ac:spMk id="4" creationId="{E26B4B7F-E5D7-4D69-83F7-5DB9E32384A9}"/>
          </ac:spMkLst>
        </pc:spChg>
        <pc:spChg chg="mod">
          <ac:chgData name="Pavel Loutocký" userId="45810d7c-c5bb-4314-8690-b3eafda1bbe4" providerId="ADAL" clId="{BF7113A5-73F7-4748-9097-8221F6FB0EB8}" dt="2021-03-04T11:24:03.008" v="3616" actId="5793"/>
          <ac:spMkLst>
            <pc:docMk/>
            <pc:sldMk cId="1570166725" sldId="622"/>
            <ac:spMk id="12" creationId="{E45AF6A8-1813-499D-A676-077DF15E742C}"/>
          </ac:spMkLst>
        </pc:spChg>
        <pc:spChg chg="del">
          <ac:chgData name="Pavel Loutocký" userId="45810d7c-c5bb-4314-8690-b3eafda1bbe4" providerId="ADAL" clId="{BF7113A5-73F7-4748-9097-8221F6FB0EB8}" dt="2021-02-18T14:23:15.582" v="804" actId="478"/>
          <ac:spMkLst>
            <pc:docMk/>
            <pc:sldMk cId="1570166725" sldId="622"/>
            <ac:spMk id="73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21:58.865" v="787" actId="5793"/>
        <pc:sldMkLst>
          <pc:docMk/>
          <pc:sldMk cId="409992947" sldId="623"/>
        </pc:sldMkLst>
        <pc:spChg chg="mod">
          <ac:chgData name="Pavel Loutocký" userId="45810d7c-c5bb-4314-8690-b3eafda1bbe4" providerId="ADAL" clId="{BF7113A5-73F7-4748-9097-8221F6FB0EB8}" dt="2021-02-18T14:21:58.865" v="787" actId="5793"/>
          <ac:spMkLst>
            <pc:docMk/>
            <pc:sldMk cId="409992947" sldId="623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20:39.333" v="719" actId="478"/>
          <ac:spMkLst>
            <pc:docMk/>
            <pc:sldMk cId="409992947" sldId="623"/>
            <ac:spMk id="3" creationId="{E06B22CE-4E7F-429F-B4F0-0B947C01CA13}"/>
          </ac:spMkLst>
        </pc:spChg>
        <pc:spChg chg="add mod">
          <ac:chgData name="Pavel Loutocký" userId="45810d7c-c5bb-4314-8690-b3eafda1bbe4" providerId="ADAL" clId="{BF7113A5-73F7-4748-9097-8221F6FB0EB8}" dt="2021-02-18T14:20:12.891" v="712"/>
          <ac:spMkLst>
            <pc:docMk/>
            <pc:sldMk cId="409992947" sldId="623"/>
            <ac:spMk id="5" creationId="{5624206A-368C-4339-B1E1-19C8DA4714D2}"/>
          </ac:spMkLst>
        </pc:spChg>
        <pc:spChg chg="del">
          <ac:chgData name="Pavel Loutocký" userId="45810d7c-c5bb-4314-8690-b3eafda1bbe4" providerId="ADAL" clId="{BF7113A5-73F7-4748-9097-8221F6FB0EB8}" dt="2021-02-18T14:20:11.609" v="711" actId="478"/>
          <ac:spMkLst>
            <pc:docMk/>
            <pc:sldMk cId="409992947" sldId="623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20:34.235" v="718" actId="478"/>
        <pc:sldMkLst>
          <pc:docMk/>
          <pc:sldMk cId="174908248" sldId="624"/>
        </pc:sldMkLst>
        <pc:spChg chg="mod">
          <ac:chgData name="Pavel Loutocký" userId="45810d7c-c5bb-4314-8690-b3eafda1bbe4" providerId="ADAL" clId="{BF7113A5-73F7-4748-9097-8221F6FB0EB8}" dt="2021-02-18T14:20:31.629" v="717" actId="14100"/>
          <ac:spMkLst>
            <pc:docMk/>
            <pc:sldMk cId="174908248" sldId="624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20:34.235" v="718" actId="478"/>
          <ac:spMkLst>
            <pc:docMk/>
            <pc:sldMk cId="174908248" sldId="624"/>
            <ac:spMk id="3" creationId="{EAA7009D-9C30-4113-84EE-838A72AA3857}"/>
          </ac:spMkLst>
        </pc:spChg>
        <pc:spChg chg="add mod">
          <ac:chgData name="Pavel Loutocký" userId="45810d7c-c5bb-4314-8690-b3eafda1bbe4" providerId="ADAL" clId="{BF7113A5-73F7-4748-9097-8221F6FB0EB8}" dt="2021-02-18T14:20:25.413" v="715"/>
          <ac:spMkLst>
            <pc:docMk/>
            <pc:sldMk cId="174908248" sldId="624"/>
            <ac:spMk id="5" creationId="{170D1614-0C70-441B-9110-5CCBCF6EB8B4}"/>
          </ac:spMkLst>
        </pc:spChg>
        <pc:spChg chg="del">
          <ac:chgData name="Pavel Loutocký" userId="45810d7c-c5bb-4314-8690-b3eafda1bbe4" providerId="ADAL" clId="{BF7113A5-73F7-4748-9097-8221F6FB0EB8}" dt="2021-02-18T14:20:24.151" v="714" actId="478"/>
          <ac:spMkLst>
            <pc:docMk/>
            <pc:sldMk cId="174908248" sldId="624"/>
            <ac:spMk id="12290" creationId="{00000000-0000-0000-0000-000000000000}"/>
          </ac:spMkLst>
        </pc:spChg>
      </pc:sldChg>
      <pc:sldChg chg="delSp mod">
        <pc:chgData name="Pavel Loutocký" userId="45810d7c-c5bb-4314-8690-b3eafda1bbe4" providerId="ADAL" clId="{BF7113A5-73F7-4748-9097-8221F6FB0EB8}" dt="2021-02-18T14:22:50.118" v="798" actId="478"/>
        <pc:sldMkLst>
          <pc:docMk/>
          <pc:sldMk cId="4094231564" sldId="625"/>
        </pc:sldMkLst>
        <pc:spChg chg="del">
          <ac:chgData name="Pavel Loutocký" userId="45810d7c-c5bb-4314-8690-b3eafda1bbe4" providerId="ADAL" clId="{BF7113A5-73F7-4748-9097-8221F6FB0EB8}" dt="2021-02-18T14:22:50.118" v="798" actId="478"/>
          <ac:spMkLst>
            <pc:docMk/>
            <pc:sldMk cId="4094231564" sldId="625"/>
            <ac:spMk id="2" creationId="{2237158A-FE1B-428A-8DA6-E38D8CA89911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23:04.577" v="802" actId="478"/>
        <pc:sldMkLst>
          <pc:docMk/>
          <pc:sldMk cId="1623841595" sldId="626"/>
        </pc:sldMkLst>
        <pc:spChg chg="del">
          <ac:chgData name="Pavel Loutocký" userId="45810d7c-c5bb-4314-8690-b3eafda1bbe4" providerId="ADAL" clId="{BF7113A5-73F7-4748-9097-8221F6FB0EB8}" dt="2021-02-18T14:23:04.577" v="802" actId="478"/>
          <ac:spMkLst>
            <pc:docMk/>
            <pc:sldMk cId="1623841595" sldId="626"/>
            <ac:spMk id="2" creationId="{1A4A9FC4-5C58-4177-9126-F773ADAB1E23}"/>
          </ac:spMkLst>
        </pc:spChg>
        <pc:spChg chg="add mod">
          <ac:chgData name="Pavel Loutocký" userId="45810d7c-c5bb-4314-8690-b3eafda1bbe4" providerId="ADAL" clId="{BF7113A5-73F7-4748-9097-8221F6FB0EB8}" dt="2021-02-18T14:22:57.627" v="800"/>
          <ac:spMkLst>
            <pc:docMk/>
            <pc:sldMk cId="1623841595" sldId="626"/>
            <ac:spMk id="4" creationId="{B73E5631-A2A5-45F7-8A33-6F3E4E7BC9B1}"/>
          </ac:spMkLst>
        </pc:spChg>
        <pc:spChg chg="mod">
          <ac:chgData name="Pavel Loutocký" userId="45810d7c-c5bb-4314-8690-b3eafda1bbe4" providerId="ADAL" clId="{BF7113A5-73F7-4748-9097-8221F6FB0EB8}" dt="2021-02-18T14:23:01.885" v="801" actId="14100"/>
          <ac:spMkLst>
            <pc:docMk/>
            <pc:sldMk cId="1623841595" sldId="626"/>
            <ac:spMk id="12" creationId="{E45AF6A8-1813-499D-A676-077DF15E742C}"/>
          </ac:spMkLst>
        </pc:spChg>
        <pc:spChg chg="del">
          <ac:chgData name="Pavel Loutocký" userId="45810d7c-c5bb-4314-8690-b3eafda1bbe4" providerId="ADAL" clId="{BF7113A5-73F7-4748-9097-8221F6FB0EB8}" dt="2021-02-18T14:22:56.352" v="799" actId="478"/>
          <ac:spMkLst>
            <pc:docMk/>
            <pc:sldMk cId="1623841595" sldId="626"/>
            <ac:spMk id="73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23:33.287" v="810" actId="478"/>
        <pc:sldMkLst>
          <pc:docMk/>
          <pc:sldMk cId="1867841730" sldId="627"/>
        </pc:sldMkLst>
        <pc:spChg chg="mod">
          <ac:chgData name="Pavel Loutocký" userId="45810d7c-c5bb-4314-8690-b3eafda1bbe4" providerId="ADAL" clId="{BF7113A5-73F7-4748-9097-8221F6FB0EB8}" dt="2021-02-18T14:23:30.009" v="809" actId="14100"/>
          <ac:spMkLst>
            <pc:docMk/>
            <pc:sldMk cId="1867841730" sldId="627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23:33.287" v="810" actId="478"/>
          <ac:spMkLst>
            <pc:docMk/>
            <pc:sldMk cId="1867841730" sldId="627"/>
            <ac:spMk id="3" creationId="{F28C2AA4-6D79-4BAB-8C46-CDB54EEE4508}"/>
          </ac:spMkLst>
        </pc:spChg>
        <pc:spChg chg="add mod">
          <ac:chgData name="Pavel Loutocký" userId="45810d7c-c5bb-4314-8690-b3eafda1bbe4" providerId="ADAL" clId="{BF7113A5-73F7-4748-9097-8221F6FB0EB8}" dt="2021-02-18T14:23:27.170" v="808"/>
          <ac:spMkLst>
            <pc:docMk/>
            <pc:sldMk cId="1867841730" sldId="627"/>
            <ac:spMk id="5" creationId="{8CBAC4B9-FC89-4861-86AB-0F99CF61D9FE}"/>
          </ac:spMkLst>
        </pc:spChg>
        <pc:spChg chg="del">
          <ac:chgData name="Pavel Loutocký" userId="45810d7c-c5bb-4314-8690-b3eafda1bbe4" providerId="ADAL" clId="{BF7113A5-73F7-4748-9097-8221F6FB0EB8}" dt="2021-02-18T14:23:25.762" v="807" actId="478"/>
          <ac:spMkLst>
            <pc:docMk/>
            <pc:sldMk cId="1867841730" sldId="627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29:14.431" v="814" actId="14100"/>
        <pc:sldMkLst>
          <pc:docMk/>
          <pc:sldMk cId="3735903161" sldId="628"/>
        </pc:sldMkLst>
        <pc:spChg chg="del">
          <ac:chgData name="Pavel Loutocký" userId="45810d7c-c5bb-4314-8690-b3eafda1bbe4" providerId="ADAL" clId="{BF7113A5-73F7-4748-9097-8221F6FB0EB8}" dt="2021-02-18T14:29:11.703" v="813" actId="478"/>
          <ac:spMkLst>
            <pc:docMk/>
            <pc:sldMk cId="3735903161" sldId="628"/>
            <ac:spMk id="2" creationId="{E14386AA-9916-48D5-8BE8-B5303FD11F8C}"/>
          </ac:spMkLst>
        </pc:spChg>
        <pc:spChg chg="add mod">
          <ac:chgData name="Pavel Loutocký" userId="45810d7c-c5bb-4314-8690-b3eafda1bbe4" providerId="ADAL" clId="{BF7113A5-73F7-4748-9097-8221F6FB0EB8}" dt="2021-02-18T14:29:07.502" v="812"/>
          <ac:spMkLst>
            <pc:docMk/>
            <pc:sldMk cId="3735903161" sldId="628"/>
            <ac:spMk id="4" creationId="{4D113575-2822-4997-806C-A2DBDB73E5E4}"/>
          </ac:spMkLst>
        </pc:spChg>
        <pc:spChg chg="mod">
          <ac:chgData name="Pavel Loutocký" userId="45810d7c-c5bb-4314-8690-b3eafda1bbe4" providerId="ADAL" clId="{BF7113A5-73F7-4748-9097-8221F6FB0EB8}" dt="2021-02-18T14:29:14.431" v="814" actId="14100"/>
          <ac:spMkLst>
            <pc:docMk/>
            <pc:sldMk cId="3735903161" sldId="628"/>
            <ac:spMk id="5" creationId="{763D263F-63A6-4813-B67D-03922958DA82}"/>
          </ac:spMkLst>
        </pc:spChg>
        <pc:spChg chg="del">
          <ac:chgData name="Pavel Loutocký" userId="45810d7c-c5bb-4314-8690-b3eafda1bbe4" providerId="ADAL" clId="{BF7113A5-73F7-4748-9097-8221F6FB0EB8}" dt="2021-02-18T14:29:05.920" v="811" actId="478"/>
          <ac:spMkLst>
            <pc:docMk/>
            <pc:sldMk cId="3735903161" sldId="628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29:29.127" v="818" actId="478"/>
        <pc:sldMkLst>
          <pc:docMk/>
          <pc:sldMk cId="1983885666" sldId="629"/>
        </pc:sldMkLst>
        <pc:spChg chg="del">
          <ac:chgData name="Pavel Loutocký" userId="45810d7c-c5bb-4314-8690-b3eafda1bbe4" providerId="ADAL" clId="{BF7113A5-73F7-4748-9097-8221F6FB0EB8}" dt="2021-02-18T14:29:29.127" v="818" actId="478"/>
          <ac:spMkLst>
            <pc:docMk/>
            <pc:sldMk cId="1983885666" sldId="629"/>
            <ac:spMk id="2" creationId="{9CDE5AE6-2B4C-4CDE-B049-C6E9893D64ED}"/>
          </ac:spMkLst>
        </pc:spChg>
        <pc:spChg chg="add mod">
          <ac:chgData name="Pavel Loutocký" userId="45810d7c-c5bb-4314-8690-b3eafda1bbe4" providerId="ADAL" clId="{BF7113A5-73F7-4748-9097-8221F6FB0EB8}" dt="2021-02-18T14:29:21.583" v="816"/>
          <ac:spMkLst>
            <pc:docMk/>
            <pc:sldMk cId="1983885666" sldId="629"/>
            <ac:spMk id="4" creationId="{631C8E96-5432-479E-BF16-095D5C2FFD01}"/>
          </ac:spMkLst>
        </pc:spChg>
        <pc:spChg chg="mod">
          <ac:chgData name="Pavel Loutocký" userId="45810d7c-c5bb-4314-8690-b3eafda1bbe4" providerId="ADAL" clId="{BF7113A5-73F7-4748-9097-8221F6FB0EB8}" dt="2021-02-18T14:29:25.113" v="817" actId="14100"/>
          <ac:spMkLst>
            <pc:docMk/>
            <pc:sldMk cId="1983885666" sldId="629"/>
            <ac:spMk id="5" creationId="{763D263F-63A6-4813-B67D-03922958DA82}"/>
          </ac:spMkLst>
        </pc:spChg>
        <pc:spChg chg="del">
          <ac:chgData name="Pavel Loutocký" userId="45810d7c-c5bb-4314-8690-b3eafda1bbe4" providerId="ADAL" clId="{BF7113A5-73F7-4748-9097-8221F6FB0EB8}" dt="2021-02-18T14:29:20.241" v="815" actId="478"/>
          <ac:spMkLst>
            <pc:docMk/>
            <pc:sldMk cId="1983885666" sldId="629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29:42.996" v="822" actId="478"/>
        <pc:sldMkLst>
          <pc:docMk/>
          <pc:sldMk cId="1995209737" sldId="630"/>
        </pc:sldMkLst>
        <pc:spChg chg="del">
          <ac:chgData name="Pavel Loutocký" userId="45810d7c-c5bb-4314-8690-b3eafda1bbe4" providerId="ADAL" clId="{BF7113A5-73F7-4748-9097-8221F6FB0EB8}" dt="2021-02-18T14:29:42.996" v="822" actId="478"/>
          <ac:spMkLst>
            <pc:docMk/>
            <pc:sldMk cId="1995209737" sldId="630"/>
            <ac:spMk id="2" creationId="{AAA8FC67-9F44-4F6E-88BB-9A7E8749DE69}"/>
          </ac:spMkLst>
        </pc:spChg>
        <pc:spChg chg="add mod">
          <ac:chgData name="Pavel Loutocký" userId="45810d7c-c5bb-4314-8690-b3eafda1bbe4" providerId="ADAL" clId="{BF7113A5-73F7-4748-9097-8221F6FB0EB8}" dt="2021-02-18T14:29:36.340" v="820"/>
          <ac:spMkLst>
            <pc:docMk/>
            <pc:sldMk cId="1995209737" sldId="630"/>
            <ac:spMk id="4" creationId="{9503C5A9-B79E-4E26-9CB9-2DF2D35222D4}"/>
          </ac:spMkLst>
        </pc:spChg>
        <pc:spChg chg="mod">
          <ac:chgData name="Pavel Loutocký" userId="45810d7c-c5bb-4314-8690-b3eafda1bbe4" providerId="ADAL" clId="{BF7113A5-73F7-4748-9097-8221F6FB0EB8}" dt="2021-02-18T14:29:40.214" v="821" actId="14100"/>
          <ac:spMkLst>
            <pc:docMk/>
            <pc:sldMk cId="1995209737" sldId="630"/>
            <ac:spMk id="5" creationId="{763D263F-63A6-4813-B67D-03922958DA82}"/>
          </ac:spMkLst>
        </pc:spChg>
        <pc:spChg chg="del">
          <ac:chgData name="Pavel Loutocký" userId="45810d7c-c5bb-4314-8690-b3eafda1bbe4" providerId="ADAL" clId="{BF7113A5-73F7-4748-9097-8221F6FB0EB8}" dt="2021-02-18T14:29:34.938" v="819" actId="478"/>
          <ac:spMkLst>
            <pc:docMk/>
            <pc:sldMk cId="1995209737" sldId="630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0:34.423" v="832" actId="478"/>
        <pc:sldMkLst>
          <pc:docMk/>
          <pc:sldMk cId="3758354026" sldId="631"/>
        </pc:sldMkLst>
        <pc:spChg chg="del">
          <ac:chgData name="Pavel Loutocký" userId="45810d7c-c5bb-4314-8690-b3eafda1bbe4" providerId="ADAL" clId="{BF7113A5-73F7-4748-9097-8221F6FB0EB8}" dt="2021-02-18T14:30:34.423" v="832" actId="478"/>
          <ac:spMkLst>
            <pc:docMk/>
            <pc:sldMk cId="3758354026" sldId="631"/>
            <ac:spMk id="2" creationId="{B06907B4-429B-430E-BF03-EB7BEA08F472}"/>
          </ac:spMkLst>
        </pc:spChg>
        <pc:spChg chg="add mod">
          <ac:chgData name="Pavel Loutocký" userId="45810d7c-c5bb-4314-8690-b3eafda1bbe4" providerId="ADAL" clId="{BF7113A5-73F7-4748-9097-8221F6FB0EB8}" dt="2021-02-18T14:29:53.698" v="824"/>
          <ac:spMkLst>
            <pc:docMk/>
            <pc:sldMk cId="3758354026" sldId="631"/>
            <ac:spMk id="4" creationId="{ACF2337A-140A-4930-8877-1F8A90E9937D}"/>
          </ac:spMkLst>
        </pc:spChg>
        <pc:spChg chg="mod">
          <ac:chgData name="Pavel Loutocký" userId="45810d7c-c5bb-4314-8690-b3eafda1bbe4" providerId="ADAL" clId="{BF7113A5-73F7-4748-9097-8221F6FB0EB8}" dt="2021-02-18T14:30:31.162" v="831" actId="1076"/>
          <ac:spMkLst>
            <pc:docMk/>
            <pc:sldMk cId="3758354026" sldId="631"/>
            <ac:spMk id="5" creationId="{763D263F-63A6-4813-B67D-03922958DA82}"/>
          </ac:spMkLst>
        </pc:spChg>
        <pc:spChg chg="add del mod">
          <ac:chgData name="Pavel Loutocký" userId="45810d7c-c5bb-4314-8690-b3eafda1bbe4" providerId="ADAL" clId="{BF7113A5-73F7-4748-9097-8221F6FB0EB8}" dt="2021-02-18T14:30:22.951" v="828" actId="478"/>
          <ac:spMkLst>
            <pc:docMk/>
            <pc:sldMk cId="3758354026" sldId="631"/>
            <ac:spMk id="7" creationId="{01221875-0C56-4DF7-BD4B-8C6FE0ACB8E7}"/>
          </ac:spMkLst>
        </pc:spChg>
        <pc:spChg chg="del">
          <ac:chgData name="Pavel Loutocký" userId="45810d7c-c5bb-4314-8690-b3eafda1bbe4" providerId="ADAL" clId="{BF7113A5-73F7-4748-9097-8221F6FB0EB8}" dt="2021-02-18T14:29:52.115" v="823" actId="478"/>
          <ac:spMkLst>
            <pc:docMk/>
            <pc:sldMk cId="3758354026" sldId="631"/>
            <ac:spMk id="12290" creationId="{00000000-0000-0000-0000-000000000000}"/>
          </ac:spMkLst>
        </pc:spChg>
        <pc:spChg chg="del mod">
          <ac:chgData name="Pavel Loutocký" userId="45810d7c-c5bb-4314-8690-b3eafda1bbe4" providerId="ADAL" clId="{BF7113A5-73F7-4748-9097-8221F6FB0EB8}" dt="2021-02-18T14:30:19.647" v="827" actId="478"/>
          <ac:spMkLst>
            <pc:docMk/>
            <pc:sldMk cId="3758354026" sldId="631"/>
            <ac:spMk id="1229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0:57.473" v="837" actId="478"/>
        <pc:sldMkLst>
          <pc:docMk/>
          <pc:sldMk cId="622159419" sldId="632"/>
        </pc:sldMkLst>
        <pc:spChg chg="del">
          <ac:chgData name="Pavel Loutocký" userId="45810d7c-c5bb-4314-8690-b3eafda1bbe4" providerId="ADAL" clId="{BF7113A5-73F7-4748-9097-8221F6FB0EB8}" dt="2021-02-18T14:30:57.473" v="837" actId="478"/>
          <ac:spMkLst>
            <pc:docMk/>
            <pc:sldMk cId="622159419" sldId="632"/>
            <ac:spMk id="2" creationId="{26B6961B-82E8-483D-BF90-3B8CDA14D212}"/>
          </ac:spMkLst>
        </pc:spChg>
        <pc:spChg chg="add mod">
          <ac:chgData name="Pavel Loutocký" userId="45810d7c-c5bb-4314-8690-b3eafda1bbe4" providerId="ADAL" clId="{BF7113A5-73F7-4748-9097-8221F6FB0EB8}" dt="2021-02-18T14:30:43.824" v="834"/>
          <ac:spMkLst>
            <pc:docMk/>
            <pc:sldMk cId="622159419" sldId="632"/>
            <ac:spMk id="4" creationId="{A0E13AB1-7BA5-48CC-81DA-FF482F57183D}"/>
          </ac:spMkLst>
        </pc:spChg>
        <pc:spChg chg="mod">
          <ac:chgData name="Pavel Loutocký" userId="45810d7c-c5bb-4314-8690-b3eafda1bbe4" providerId="ADAL" clId="{BF7113A5-73F7-4748-9097-8221F6FB0EB8}" dt="2021-02-18T14:30:54.697" v="836" actId="1076"/>
          <ac:spMkLst>
            <pc:docMk/>
            <pc:sldMk cId="622159419" sldId="632"/>
            <ac:spMk id="5" creationId="{763D263F-63A6-4813-B67D-03922958DA82}"/>
          </ac:spMkLst>
        </pc:spChg>
        <pc:spChg chg="del">
          <ac:chgData name="Pavel Loutocký" userId="45810d7c-c5bb-4314-8690-b3eafda1bbe4" providerId="ADAL" clId="{BF7113A5-73F7-4748-9097-8221F6FB0EB8}" dt="2021-02-18T14:30:42.582" v="833" actId="478"/>
          <ac:spMkLst>
            <pc:docMk/>
            <pc:sldMk cId="622159419" sldId="632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1:16.236" v="842" actId="478"/>
        <pc:sldMkLst>
          <pc:docMk/>
          <pc:sldMk cId="2483234922" sldId="633"/>
        </pc:sldMkLst>
        <pc:spChg chg="del">
          <ac:chgData name="Pavel Loutocký" userId="45810d7c-c5bb-4314-8690-b3eafda1bbe4" providerId="ADAL" clId="{BF7113A5-73F7-4748-9097-8221F6FB0EB8}" dt="2021-02-18T14:31:16.236" v="842" actId="478"/>
          <ac:spMkLst>
            <pc:docMk/>
            <pc:sldMk cId="2483234922" sldId="633"/>
            <ac:spMk id="2" creationId="{670AB76B-C044-4A05-A0F8-AE360E791FB6}"/>
          </ac:spMkLst>
        </pc:spChg>
        <pc:spChg chg="add mod">
          <ac:chgData name="Pavel Loutocký" userId="45810d7c-c5bb-4314-8690-b3eafda1bbe4" providerId="ADAL" clId="{BF7113A5-73F7-4748-9097-8221F6FB0EB8}" dt="2021-02-18T14:31:05.616" v="839"/>
          <ac:spMkLst>
            <pc:docMk/>
            <pc:sldMk cId="2483234922" sldId="633"/>
            <ac:spMk id="4" creationId="{EE815D69-D78D-434B-8443-5C46F2C7DFA9}"/>
          </ac:spMkLst>
        </pc:spChg>
        <pc:spChg chg="mod">
          <ac:chgData name="Pavel Loutocký" userId="45810d7c-c5bb-4314-8690-b3eafda1bbe4" providerId="ADAL" clId="{BF7113A5-73F7-4748-9097-8221F6FB0EB8}" dt="2021-02-18T14:31:13.489" v="841" actId="14100"/>
          <ac:spMkLst>
            <pc:docMk/>
            <pc:sldMk cId="2483234922" sldId="633"/>
            <ac:spMk id="5" creationId="{763D263F-63A6-4813-B67D-03922958DA82}"/>
          </ac:spMkLst>
        </pc:spChg>
        <pc:spChg chg="del">
          <ac:chgData name="Pavel Loutocký" userId="45810d7c-c5bb-4314-8690-b3eafda1bbe4" providerId="ADAL" clId="{BF7113A5-73F7-4748-9097-8221F6FB0EB8}" dt="2021-02-18T14:31:04.368" v="838" actId="478"/>
          <ac:spMkLst>
            <pc:docMk/>
            <pc:sldMk cId="2483234922" sldId="633"/>
            <ac:spMk id="12290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1:10.348" v="840" actId="14100"/>
          <ac:spMkLst>
            <pc:docMk/>
            <pc:sldMk cId="2483234922" sldId="633"/>
            <ac:spMk id="1229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19:51.253" v="3268" actId="113"/>
        <pc:sldMkLst>
          <pc:docMk/>
          <pc:sldMk cId="876627151" sldId="634"/>
        </pc:sldMkLst>
        <pc:spChg chg="del">
          <ac:chgData name="Pavel Loutocký" userId="45810d7c-c5bb-4314-8690-b3eafda1bbe4" providerId="ADAL" clId="{BF7113A5-73F7-4748-9097-8221F6FB0EB8}" dt="2021-02-18T14:31:30.921" v="846" actId="478"/>
          <ac:spMkLst>
            <pc:docMk/>
            <pc:sldMk cId="876627151" sldId="634"/>
            <ac:spMk id="2" creationId="{B5451A70-D5C8-4954-B52A-7960AFC19C4E}"/>
          </ac:spMkLst>
        </pc:spChg>
        <pc:spChg chg="add mod">
          <ac:chgData name="Pavel Loutocký" userId="45810d7c-c5bb-4314-8690-b3eafda1bbe4" providerId="ADAL" clId="{BF7113A5-73F7-4748-9097-8221F6FB0EB8}" dt="2021-02-18T14:31:23.667" v="844"/>
          <ac:spMkLst>
            <pc:docMk/>
            <pc:sldMk cId="876627151" sldId="634"/>
            <ac:spMk id="4" creationId="{24A97E35-3CF1-4426-B351-8448E94B43A5}"/>
          </ac:spMkLst>
        </pc:spChg>
        <pc:spChg chg="mod">
          <ac:chgData name="Pavel Loutocký" userId="45810d7c-c5bb-4314-8690-b3eafda1bbe4" providerId="ADAL" clId="{BF7113A5-73F7-4748-9097-8221F6FB0EB8}" dt="2021-02-23T09:19:51.253" v="3268" actId="113"/>
          <ac:spMkLst>
            <pc:docMk/>
            <pc:sldMk cId="876627151" sldId="634"/>
            <ac:spMk id="5" creationId="{763D263F-63A6-4813-B67D-03922958DA82}"/>
          </ac:spMkLst>
        </pc:spChg>
        <pc:spChg chg="del">
          <ac:chgData name="Pavel Loutocký" userId="45810d7c-c5bb-4314-8690-b3eafda1bbe4" providerId="ADAL" clId="{BF7113A5-73F7-4748-9097-8221F6FB0EB8}" dt="2021-02-18T14:31:22.502" v="843" actId="478"/>
          <ac:spMkLst>
            <pc:docMk/>
            <pc:sldMk cId="876627151" sldId="634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3-04T12:56:36.341" v="3820" actId="20577"/>
        <pc:sldMkLst>
          <pc:docMk/>
          <pc:sldMk cId="1828597211" sldId="635"/>
        </pc:sldMkLst>
        <pc:spChg chg="del">
          <ac:chgData name="Pavel Loutocký" userId="45810d7c-c5bb-4314-8690-b3eafda1bbe4" providerId="ADAL" clId="{BF7113A5-73F7-4748-9097-8221F6FB0EB8}" dt="2021-02-18T14:34:09.827" v="868" actId="478"/>
          <ac:spMkLst>
            <pc:docMk/>
            <pc:sldMk cId="1828597211" sldId="635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3-04T12:56:36.341" v="3820" actId="20577"/>
          <ac:spMkLst>
            <pc:docMk/>
            <pc:sldMk cId="1828597211" sldId="635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4:24.015" v="872" actId="478"/>
          <ac:spMkLst>
            <pc:docMk/>
            <pc:sldMk cId="1828597211" sldId="635"/>
            <ac:spMk id="4" creationId="{C621D24E-A133-40A5-9AAA-C537A5E9EDDA}"/>
          </ac:spMkLst>
        </pc:spChg>
        <pc:spChg chg="add mod">
          <ac:chgData name="Pavel Loutocký" userId="45810d7c-c5bb-4314-8690-b3eafda1bbe4" providerId="ADAL" clId="{BF7113A5-73F7-4748-9097-8221F6FB0EB8}" dt="2021-02-18T14:34:11.215" v="869"/>
          <ac:spMkLst>
            <pc:docMk/>
            <pc:sldMk cId="1828597211" sldId="635"/>
            <ac:spMk id="6" creationId="{72A00923-D4A8-4D5B-967B-27AA7ADD8374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5:35.151" v="880" actId="1076"/>
        <pc:sldMkLst>
          <pc:docMk/>
          <pc:sldMk cId="949438653" sldId="636"/>
        </pc:sldMkLst>
        <pc:spChg chg="del">
          <ac:chgData name="Pavel Loutocký" userId="45810d7c-c5bb-4314-8690-b3eafda1bbe4" providerId="ADAL" clId="{BF7113A5-73F7-4748-9097-8221F6FB0EB8}" dt="2021-02-18T14:35:29.062" v="878" actId="478"/>
          <ac:spMkLst>
            <pc:docMk/>
            <pc:sldMk cId="949438653" sldId="636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5:35.151" v="880" actId="1076"/>
          <ac:spMkLst>
            <pc:docMk/>
            <pc:sldMk cId="949438653" sldId="636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5:24.785" v="877" actId="478"/>
          <ac:spMkLst>
            <pc:docMk/>
            <pc:sldMk cId="949438653" sldId="636"/>
            <ac:spMk id="4" creationId="{BD486429-6CD5-4E02-9D70-730427E005D9}"/>
          </ac:spMkLst>
        </pc:spChg>
        <pc:spChg chg="add mod">
          <ac:chgData name="Pavel Loutocký" userId="45810d7c-c5bb-4314-8690-b3eafda1bbe4" providerId="ADAL" clId="{BF7113A5-73F7-4748-9097-8221F6FB0EB8}" dt="2021-02-18T14:35:30.802" v="879"/>
          <ac:spMkLst>
            <pc:docMk/>
            <pc:sldMk cId="949438653" sldId="636"/>
            <ac:spMk id="6" creationId="{E88A627D-0AEE-4193-B12C-BA2347394962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6:13.785" v="895" actId="5793"/>
        <pc:sldMkLst>
          <pc:docMk/>
          <pc:sldMk cId="2108219658" sldId="637"/>
        </pc:sldMkLst>
        <pc:spChg chg="del">
          <ac:chgData name="Pavel Loutocký" userId="45810d7c-c5bb-4314-8690-b3eafda1bbe4" providerId="ADAL" clId="{BF7113A5-73F7-4748-9097-8221F6FB0EB8}" dt="2021-02-18T14:35:41.393" v="881" actId="478"/>
          <ac:spMkLst>
            <pc:docMk/>
            <pc:sldMk cId="2108219658" sldId="637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6:13.785" v="895" actId="5793"/>
          <ac:spMkLst>
            <pc:docMk/>
            <pc:sldMk cId="2108219658" sldId="637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5:50.926" v="883" actId="478"/>
          <ac:spMkLst>
            <pc:docMk/>
            <pc:sldMk cId="2108219658" sldId="637"/>
            <ac:spMk id="4" creationId="{2A0CF1E9-5C91-42BE-97D4-ECECB9BCC5BD}"/>
          </ac:spMkLst>
        </pc:spChg>
        <pc:spChg chg="add mod">
          <ac:chgData name="Pavel Loutocký" userId="45810d7c-c5bb-4314-8690-b3eafda1bbe4" providerId="ADAL" clId="{BF7113A5-73F7-4748-9097-8221F6FB0EB8}" dt="2021-02-18T14:35:43.108" v="882"/>
          <ac:spMkLst>
            <pc:docMk/>
            <pc:sldMk cId="2108219658" sldId="637"/>
            <ac:spMk id="6" creationId="{BB7F1A78-150A-402C-8B89-1763EE36AD29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6:40.726" v="903" actId="478"/>
        <pc:sldMkLst>
          <pc:docMk/>
          <pc:sldMk cId="2874470079" sldId="638"/>
        </pc:sldMkLst>
        <pc:spChg chg="del">
          <ac:chgData name="Pavel Loutocký" userId="45810d7c-c5bb-4314-8690-b3eafda1bbe4" providerId="ADAL" clId="{BF7113A5-73F7-4748-9097-8221F6FB0EB8}" dt="2021-02-18T14:36:33.259" v="901" actId="478"/>
          <ac:spMkLst>
            <pc:docMk/>
            <pc:sldMk cId="2874470079" sldId="638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6:25.929" v="900" actId="5793"/>
          <ac:spMkLst>
            <pc:docMk/>
            <pc:sldMk cId="2874470079" sldId="638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6:40.726" v="903" actId="478"/>
          <ac:spMkLst>
            <pc:docMk/>
            <pc:sldMk cId="2874470079" sldId="638"/>
            <ac:spMk id="4" creationId="{7AD95B8F-510C-40DF-8520-BB586BE9C5E7}"/>
          </ac:spMkLst>
        </pc:spChg>
        <pc:spChg chg="add mod">
          <ac:chgData name="Pavel Loutocký" userId="45810d7c-c5bb-4314-8690-b3eafda1bbe4" providerId="ADAL" clId="{BF7113A5-73F7-4748-9097-8221F6FB0EB8}" dt="2021-02-18T14:36:34.844" v="902"/>
          <ac:spMkLst>
            <pc:docMk/>
            <pc:sldMk cId="2874470079" sldId="638"/>
            <ac:spMk id="6" creationId="{961B89D9-C2AE-41F2-874A-76DED9973BC6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6:56.954" v="908" actId="27636"/>
        <pc:sldMkLst>
          <pc:docMk/>
          <pc:sldMk cId="3277696536" sldId="639"/>
        </pc:sldMkLst>
        <pc:spChg chg="del">
          <ac:chgData name="Pavel Loutocký" userId="45810d7c-c5bb-4314-8690-b3eafda1bbe4" providerId="ADAL" clId="{BF7113A5-73F7-4748-9097-8221F6FB0EB8}" dt="2021-02-18T14:36:49.416" v="905" actId="478"/>
          <ac:spMkLst>
            <pc:docMk/>
            <pc:sldMk cId="3277696536" sldId="639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6:56.954" v="908" actId="27636"/>
          <ac:spMkLst>
            <pc:docMk/>
            <pc:sldMk cId="3277696536" sldId="639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6:46.359" v="904" actId="478"/>
          <ac:spMkLst>
            <pc:docMk/>
            <pc:sldMk cId="3277696536" sldId="639"/>
            <ac:spMk id="4" creationId="{7AD95B8F-510C-40DF-8520-BB586BE9C5E7}"/>
          </ac:spMkLst>
        </pc:spChg>
        <pc:spChg chg="add mod">
          <ac:chgData name="Pavel Loutocký" userId="45810d7c-c5bb-4314-8690-b3eafda1bbe4" providerId="ADAL" clId="{BF7113A5-73F7-4748-9097-8221F6FB0EB8}" dt="2021-02-18T14:36:50.747" v="906"/>
          <ac:spMkLst>
            <pc:docMk/>
            <pc:sldMk cId="3277696536" sldId="639"/>
            <ac:spMk id="6" creationId="{BF3C21F0-F294-401D-960E-7A80AB72A30C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7:15.754" v="913" actId="27636"/>
        <pc:sldMkLst>
          <pc:docMk/>
          <pc:sldMk cId="1117751911" sldId="640"/>
        </pc:sldMkLst>
        <pc:spChg chg="del">
          <ac:chgData name="Pavel Loutocký" userId="45810d7c-c5bb-4314-8690-b3eafda1bbe4" providerId="ADAL" clId="{BF7113A5-73F7-4748-9097-8221F6FB0EB8}" dt="2021-02-18T14:37:07.386" v="909" actId="478"/>
          <ac:spMkLst>
            <pc:docMk/>
            <pc:sldMk cId="1117751911" sldId="640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7:15.754" v="913" actId="27636"/>
          <ac:spMkLst>
            <pc:docMk/>
            <pc:sldMk cId="1117751911" sldId="640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7:12.067" v="911" actId="478"/>
          <ac:spMkLst>
            <pc:docMk/>
            <pc:sldMk cId="1117751911" sldId="640"/>
            <ac:spMk id="4" creationId="{7AD95B8F-510C-40DF-8520-BB586BE9C5E7}"/>
          </ac:spMkLst>
        </pc:spChg>
        <pc:spChg chg="add mod">
          <ac:chgData name="Pavel Loutocký" userId="45810d7c-c5bb-4314-8690-b3eafda1bbe4" providerId="ADAL" clId="{BF7113A5-73F7-4748-9097-8221F6FB0EB8}" dt="2021-02-18T14:37:09.005" v="910"/>
          <ac:spMkLst>
            <pc:docMk/>
            <pc:sldMk cId="1117751911" sldId="640"/>
            <ac:spMk id="6" creationId="{43F7824F-09E5-4BE1-9F0C-0C86B328E0F5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7:29.282" v="918" actId="478"/>
        <pc:sldMkLst>
          <pc:docMk/>
          <pc:sldMk cId="4230131258" sldId="641"/>
        </pc:sldMkLst>
        <pc:spChg chg="del">
          <ac:chgData name="Pavel Loutocký" userId="45810d7c-c5bb-4314-8690-b3eafda1bbe4" providerId="ADAL" clId="{BF7113A5-73F7-4748-9097-8221F6FB0EB8}" dt="2021-02-18T14:37:21.129" v="914" actId="478"/>
          <ac:spMkLst>
            <pc:docMk/>
            <pc:sldMk cId="4230131258" sldId="641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7:26.423" v="917" actId="27636"/>
          <ac:spMkLst>
            <pc:docMk/>
            <pc:sldMk cId="4230131258" sldId="641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7:29.282" v="918" actId="478"/>
          <ac:spMkLst>
            <pc:docMk/>
            <pc:sldMk cId="4230131258" sldId="641"/>
            <ac:spMk id="4" creationId="{7AD95B8F-510C-40DF-8520-BB586BE9C5E7}"/>
          </ac:spMkLst>
        </pc:spChg>
        <pc:spChg chg="add mod">
          <ac:chgData name="Pavel Loutocký" userId="45810d7c-c5bb-4314-8690-b3eafda1bbe4" providerId="ADAL" clId="{BF7113A5-73F7-4748-9097-8221F6FB0EB8}" dt="2021-02-18T14:37:23.377" v="915"/>
          <ac:spMkLst>
            <pc:docMk/>
            <pc:sldMk cId="4230131258" sldId="641"/>
            <ac:spMk id="6" creationId="{584FD858-9DEF-40BC-8006-CC0A18725BC9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37:53.160" v="923" actId="478"/>
        <pc:sldMkLst>
          <pc:docMk/>
          <pc:sldMk cId="2610573517" sldId="642"/>
        </pc:sldMkLst>
        <pc:spChg chg="del">
          <ac:chgData name="Pavel Loutocký" userId="45810d7c-c5bb-4314-8690-b3eafda1bbe4" providerId="ADAL" clId="{BF7113A5-73F7-4748-9097-8221F6FB0EB8}" dt="2021-02-18T14:37:48.044" v="921" actId="478"/>
          <ac:spMkLst>
            <pc:docMk/>
            <pc:sldMk cId="2610573517" sldId="642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37:44.442" v="920" actId="27636"/>
          <ac:spMkLst>
            <pc:docMk/>
            <pc:sldMk cId="2610573517" sldId="642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37:53.160" v="923" actId="478"/>
          <ac:spMkLst>
            <pc:docMk/>
            <pc:sldMk cId="2610573517" sldId="642"/>
            <ac:spMk id="4" creationId="{7AD95B8F-510C-40DF-8520-BB586BE9C5E7}"/>
          </ac:spMkLst>
        </pc:spChg>
        <pc:spChg chg="add mod">
          <ac:chgData name="Pavel Loutocký" userId="45810d7c-c5bb-4314-8690-b3eafda1bbe4" providerId="ADAL" clId="{BF7113A5-73F7-4748-9097-8221F6FB0EB8}" dt="2021-02-18T14:37:49.539" v="922"/>
          <ac:spMkLst>
            <pc:docMk/>
            <pc:sldMk cId="2610573517" sldId="642"/>
            <ac:spMk id="6" creationId="{83FA5C50-387E-4AA5-96DB-754F7A49FF75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1:09.664" v="1005"/>
        <pc:sldMkLst>
          <pc:docMk/>
          <pc:sldMk cId="2476483388" sldId="643"/>
        </pc:sldMkLst>
        <pc:spChg chg="del">
          <ac:chgData name="Pavel Loutocký" userId="45810d7c-c5bb-4314-8690-b3eafda1bbe4" providerId="ADAL" clId="{BF7113A5-73F7-4748-9097-8221F6FB0EB8}" dt="2021-02-18T14:41:08.360" v="1004" actId="478"/>
          <ac:spMkLst>
            <pc:docMk/>
            <pc:sldMk cId="2476483388" sldId="643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0:31.012" v="1001" actId="14100"/>
          <ac:spMkLst>
            <pc:docMk/>
            <pc:sldMk cId="2476483388" sldId="643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40:34.094" v="1002" actId="478"/>
          <ac:spMkLst>
            <pc:docMk/>
            <pc:sldMk cId="2476483388" sldId="643"/>
            <ac:spMk id="4" creationId="{7AD95B8F-510C-40DF-8520-BB586BE9C5E7}"/>
          </ac:spMkLst>
        </pc:spChg>
        <pc:spChg chg="add mod">
          <ac:chgData name="Pavel Loutocký" userId="45810d7c-c5bb-4314-8690-b3eafda1bbe4" providerId="ADAL" clId="{BF7113A5-73F7-4748-9097-8221F6FB0EB8}" dt="2021-02-18T14:41:09.664" v="1005"/>
          <ac:spMkLst>
            <pc:docMk/>
            <pc:sldMk cId="2476483388" sldId="643"/>
            <ac:spMk id="6" creationId="{CEC9FBB7-945B-4939-80A4-E2701E1F5A5F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16:47.645" v="3261" actId="948"/>
        <pc:sldMkLst>
          <pc:docMk/>
          <pc:sldMk cId="1884561927" sldId="644"/>
        </pc:sldMkLst>
        <pc:spChg chg="del mod">
          <ac:chgData name="Pavel Loutocký" userId="45810d7c-c5bb-4314-8690-b3eafda1bbe4" providerId="ADAL" clId="{BF7113A5-73F7-4748-9097-8221F6FB0EB8}" dt="2021-02-17T14:04:34.628" v="409" actId="478"/>
          <ac:spMkLst>
            <pc:docMk/>
            <pc:sldMk cId="1884561927" sldId="644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23T09:16:47.645" v="3261" actId="948"/>
          <ac:spMkLst>
            <pc:docMk/>
            <pc:sldMk cId="1884561927" sldId="644"/>
            <ac:spMk id="6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7T14:04:40.073" v="416" actId="20577"/>
          <ac:spMkLst>
            <pc:docMk/>
            <pc:sldMk cId="1884561927" sldId="644"/>
            <ac:spMk id="7" creationId="{E093DA6F-41BD-41B8-80F3-A4CF70CDD6D6}"/>
          </ac:spMkLst>
        </pc:spChg>
      </pc:sldChg>
      <pc:sldChg chg="delSp modSp mod">
        <pc:chgData name="Pavel Loutocký" userId="45810d7c-c5bb-4314-8690-b3eafda1bbe4" providerId="ADAL" clId="{BF7113A5-73F7-4748-9097-8221F6FB0EB8}" dt="2021-02-17T14:05:46.696" v="426" actId="478"/>
        <pc:sldMkLst>
          <pc:docMk/>
          <pc:sldMk cId="4231484003" sldId="645"/>
        </pc:sldMkLst>
        <pc:spChg chg="del mod">
          <ac:chgData name="Pavel Loutocký" userId="45810d7c-c5bb-4314-8690-b3eafda1bbe4" providerId="ADAL" clId="{BF7113A5-73F7-4748-9097-8221F6FB0EB8}" dt="2021-02-17T14:05:46.696" v="426" actId="478"/>
          <ac:spMkLst>
            <pc:docMk/>
            <pc:sldMk cId="4231484003" sldId="645"/>
            <ac:spMk id="2" creationId="{D3DFB809-5C68-4043-A1CC-15150782879B}"/>
          </ac:spMkLst>
        </pc:spChg>
      </pc:sldChg>
      <pc:sldChg chg="delSp modSp mod">
        <pc:chgData name="Pavel Loutocký" userId="45810d7c-c5bb-4314-8690-b3eafda1bbe4" providerId="ADAL" clId="{BF7113A5-73F7-4748-9097-8221F6FB0EB8}" dt="2021-02-17T14:05:20.197" v="423" actId="1076"/>
        <pc:sldMkLst>
          <pc:docMk/>
          <pc:sldMk cId="3254339654" sldId="646"/>
        </pc:sldMkLst>
        <pc:spChg chg="del">
          <ac:chgData name="Pavel Loutocký" userId="45810d7c-c5bb-4314-8690-b3eafda1bbe4" providerId="ADAL" clId="{BF7113A5-73F7-4748-9097-8221F6FB0EB8}" dt="2021-02-17T14:05:07.680" v="419" actId="478"/>
          <ac:spMkLst>
            <pc:docMk/>
            <pc:sldMk cId="3254339654" sldId="646"/>
            <ac:spMk id="3" creationId="{2011CAE6-56F2-422A-93F3-412AA94A699E}"/>
          </ac:spMkLst>
        </pc:spChg>
        <pc:spChg chg="mod">
          <ac:chgData name="Pavel Loutocký" userId="45810d7c-c5bb-4314-8690-b3eafda1bbe4" providerId="ADAL" clId="{BF7113A5-73F7-4748-9097-8221F6FB0EB8}" dt="2021-02-17T14:05:18.543" v="422" actId="1076"/>
          <ac:spMkLst>
            <pc:docMk/>
            <pc:sldMk cId="3254339654" sldId="646"/>
            <ac:spMk id="5" creationId="{00000000-0000-0000-0000-000000000000}"/>
          </ac:spMkLst>
        </pc:spChg>
        <pc:picChg chg="mod">
          <ac:chgData name="Pavel Loutocký" userId="45810d7c-c5bb-4314-8690-b3eafda1bbe4" providerId="ADAL" clId="{BF7113A5-73F7-4748-9097-8221F6FB0EB8}" dt="2021-02-17T14:05:20.197" v="423" actId="1076"/>
          <ac:picMkLst>
            <pc:docMk/>
            <pc:sldMk cId="3254339654" sldId="646"/>
            <ac:picMk id="2" creationId="{00000000-0000-0000-0000-000000000000}"/>
          </ac:picMkLst>
        </pc:picChg>
      </pc:sldChg>
      <pc:sldChg chg="delSp modSp mod">
        <pc:chgData name="Pavel Loutocký" userId="45810d7c-c5bb-4314-8690-b3eafda1bbe4" providerId="ADAL" clId="{BF7113A5-73F7-4748-9097-8221F6FB0EB8}" dt="2021-02-17T14:05:40.694" v="425" actId="478"/>
        <pc:sldMkLst>
          <pc:docMk/>
          <pc:sldMk cId="606061519" sldId="647"/>
        </pc:sldMkLst>
        <pc:spChg chg="del mod">
          <ac:chgData name="Pavel Loutocký" userId="45810d7c-c5bb-4314-8690-b3eafda1bbe4" providerId="ADAL" clId="{BF7113A5-73F7-4748-9097-8221F6FB0EB8}" dt="2021-02-17T14:05:40.694" v="425" actId="478"/>
          <ac:spMkLst>
            <pc:docMk/>
            <pc:sldMk cId="606061519" sldId="647"/>
            <ac:spMk id="2" creationId="{F302D299-7873-4B95-A295-76F0A58C22FF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08:43.031" v="444" actId="1076"/>
        <pc:sldMkLst>
          <pc:docMk/>
          <pc:sldMk cId="970244016" sldId="648"/>
        </pc:sldMkLst>
        <pc:spChg chg="del">
          <ac:chgData name="Pavel Loutocký" userId="45810d7c-c5bb-4314-8690-b3eafda1bbe4" providerId="ADAL" clId="{BF7113A5-73F7-4748-9097-8221F6FB0EB8}" dt="2021-02-17T14:07:42.722" v="435" actId="478"/>
          <ac:spMkLst>
            <pc:docMk/>
            <pc:sldMk cId="970244016" sldId="648"/>
            <ac:spMk id="2" creationId="{56D4B0D8-0797-45F1-910F-213A9335BAB8}"/>
          </ac:spMkLst>
        </pc:spChg>
        <pc:spChg chg="add mod">
          <ac:chgData name="Pavel Loutocký" userId="45810d7c-c5bb-4314-8690-b3eafda1bbe4" providerId="ADAL" clId="{BF7113A5-73F7-4748-9097-8221F6FB0EB8}" dt="2021-02-17T14:08:36.718" v="442"/>
          <ac:spMkLst>
            <pc:docMk/>
            <pc:sldMk cId="970244016" sldId="648"/>
            <ac:spMk id="4" creationId="{9875FA0F-3074-4A28-A1FF-E251539EDE28}"/>
          </ac:spMkLst>
        </pc:spChg>
        <pc:spChg chg="del">
          <ac:chgData name="Pavel Loutocký" userId="45810d7c-c5bb-4314-8690-b3eafda1bbe4" providerId="ADAL" clId="{BF7113A5-73F7-4748-9097-8221F6FB0EB8}" dt="2021-02-17T14:08:35.273" v="441" actId="478"/>
          <ac:spMkLst>
            <pc:docMk/>
            <pc:sldMk cId="970244016" sldId="648"/>
            <ac:spMk id="12290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4:08:43.031" v="444" actId="1076"/>
          <ac:spMkLst>
            <pc:docMk/>
            <pc:sldMk cId="970244016" sldId="648"/>
            <ac:spMk id="1229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09:00.710" v="452" actId="27636"/>
        <pc:sldMkLst>
          <pc:docMk/>
          <pc:sldMk cId="3406540950" sldId="649"/>
        </pc:sldMkLst>
        <pc:spChg chg="del">
          <ac:chgData name="Pavel Loutocký" userId="45810d7c-c5bb-4314-8690-b3eafda1bbe4" providerId="ADAL" clId="{BF7113A5-73F7-4748-9097-8221F6FB0EB8}" dt="2021-02-17T14:07:47.562" v="436" actId="478"/>
          <ac:spMkLst>
            <pc:docMk/>
            <pc:sldMk cId="3406540950" sldId="649"/>
            <ac:spMk id="2" creationId="{B74BF092-0B36-46DA-AC59-D08A0A947F9C}"/>
          </ac:spMkLst>
        </pc:spChg>
        <pc:spChg chg="add mod">
          <ac:chgData name="Pavel Loutocký" userId="45810d7c-c5bb-4314-8690-b3eafda1bbe4" providerId="ADAL" clId="{BF7113A5-73F7-4748-9097-8221F6FB0EB8}" dt="2021-02-17T14:08:51.194" v="448"/>
          <ac:spMkLst>
            <pc:docMk/>
            <pc:sldMk cId="3406540950" sldId="649"/>
            <ac:spMk id="4" creationId="{E493CAB2-57ED-44B3-BBB1-382D211B5FE1}"/>
          </ac:spMkLst>
        </pc:spChg>
        <pc:spChg chg="del mod">
          <ac:chgData name="Pavel Loutocký" userId="45810d7c-c5bb-4314-8690-b3eafda1bbe4" providerId="ADAL" clId="{BF7113A5-73F7-4748-9097-8221F6FB0EB8}" dt="2021-02-17T14:08:49.698" v="447" actId="478"/>
          <ac:spMkLst>
            <pc:docMk/>
            <pc:sldMk cId="3406540950" sldId="649"/>
            <ac:spMk id="12290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4:09:00.710" v="452" actId="27636"/>
          <ac:spMkLst>
            <pc:docMk/>
            <pc:sldMk cId="3406540950" sldId="649"/>
            <ac:spMk id="1229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09:29.497" v="461"/>
        <pc:sldMkLst>
          <pc:docMk/>
          <pc:sldMk cId="2615664394" sldId="650"/>
        </pc:sldMkLst>
        <pc:spChg chg="del">
          <ac:chgData name="Pavel Loutocký" userId="45810d7c-c5bb-4314-8690-b3eafda1bbe4" providerId="ADAL" clId="{BF7113A5-73F7-4748-9097-8221F6FB0EB8}" dt="2021-02-17T14:08:05.322" v="438" actId="478"/>
          <ac:spMkLst>
            <pc:docMk/>
            <pc:sldMk cId="2615664394" sldId="650"/>
            <ac:spMk id="2" creationId="{0FCA7D20-F282-4979-9EC4-D034D8693C49}"/>
          </ac:spMkLst>
        </pc:spChg>
        <pc:spChg chg="add mod">
          <ac:chgData name="Pavel Loutocký" userId="45810d7c-c5bb-4314-8690-b3eafda1bbe4" providerId="ADAL" clId="{BF7113A5-73F7-4748-9097-8221F6FB0EB8}" dt="2021-02-17T14:09:29.497" v="461"/>
          <ac:spMkLst>
            <pc:docMk/>
            <pc:sldMk cId="2615664394" sldId="650"/>
            <ac:spMk id="5" creationId="{8D079FDB-1E97-49E8-B2D5-361156353FE3}"/>
          </ac:spMkLst>
        </pc:spChg>
        <pc:spChg chg="del">
          <ac:chgData name="Pavel Loutocký" userId="45810d7c-c5bb-4314-8690-b3eafda1bbe4" providerId="ADAL" clId="{BF7113A5-73F7-4748-9097-8221F6FB0EB8}" dt="2021-02-17T14:09:28.185" v="460" actId="478"/>
          <ac:spMkLst>
            <pc:docMk/>
            <pc:sldMk cId="2615664394" sldId="650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12:29.862" v="474" actId="20577"/>
        <pc:sldMkLst>
          <pc:docMk/>
          <pc:sldMk cId="2814139677" sldId="651"/>
        </pc:sldMkLst>
        <pc:spChg chg="del">
          <ac:chgData name="Pavel Loutocký" userId="45810d7c-c5bb-4314-8690-b3eafda1bbe4" providerId="ADAL" clId="{BF7113A5-73F7-4748-9097-8221F6FB0EB8}" dt="2021-02-17T14:10:18.417" v="471" actId="478"/>
          <ac:spMkLst>
            <pc:docMk/>
            <pc:sldMk cId="2814139677" sldId="651"/>
            <ac:spMk id="2" creationId="{867EB4C4-A89D-41B8-ABB7-0D3F51BAF193}"/>
          </ac:spMkLst>
        </pc:spChg>
        <pc:spChg chg="add mod">
          <ac:chgData name="Pavel Loutocký" userId="45810d7c-c5bb-4314-8690-b3eafda1bbe4" providerId="ADAL" clId="{BF7113A5-73F7-4748-9097-8221F6FB0EB8}" dt="2021-02-17T14:10:00.565" v="466"/>
          <ac:spMkLst>
            <pc:docMk/>
            <pc:sldMk cId="2814139677" sldId="651"/>
            <ac:spMk id="4" creationId="{33731CCB-8856-4FB2-9715-D2F5042460BE}"/>
          </ac:spMkLst>
        </pc:spChg>
        <pc:spChg chg="mod">
          <ac:chgData name="Pavel Loutocký" userId="45810d7c-c5bb-4314-8690-b3eafda1bbe4" providerId="ADAL" clId="{BF7113A5-73F7-4748-9097-8221F6FB0EB8}" dt="2021-02-17T14:12:29.862" v="474" actId="20577"/>
          <ac:spMkLst>
            <pc:docMk/>
            <pc:sldMk cId="2814139677" sldId="651"/>
            <ac:spMk id="5" creationId="{95DDCCA2-8B4D-4E14-8D47-766A1618A6C4}"/>
          </ac:spMkLst>
        </pc:spChg>
        <pc:spChg chg="del">
          <ac:chgData name="Pavel Loutocký" userId="45810d7c-c5bb-4314-8690-b3eafda1bbe4" providerId="ADAL" clId="{BF7113A5-73F7-4748-9097-8221F6FB0EB8}" dt="2021-02-17T14:09:58.759" v="465" actId="478"/>
          <ac:spMkLst>
            <pc:docMk/>
            <pc:sldMk cId="2814139677" sldId="651"/>
            <ac:spMk id="12290" creationId="{00000000-0000-0000-0000-000000000000}"/>
          </ac:spMkLst>
        </pc:spChg>
      </pc:sldChg>
      <pc:sldChg chg="delSp modSp mod">
        <pc:chgData name="Pavel Loutocký" userId="45810d7c-c5bb-4314-8690-b3eafda1bbe4" providerId="ADAL" clId="{BF7113A5-73F7-4748-9097-8221F6FB0EB8}" dt="2021-02-17T14:12:49.266" v="476" actId="27636"/>
        <pc:sldMkLst>
          <pc:docMk/>
          <pc:sldMk cId="943719100" sldId="652"/>
        </pc:sldMkLst>
        <pc:spChg chg="del">
          <ac:chgData name="Pavel Loutocký" userId="45810d7c-c5bb-4314-8690-b3eafda1bbe4" providerId="ADAL" clId="{BF7113A5-73F7-4748-9097-8221F6FB0EB8}" dt="2021-02-17T14:10:22.531" v="472" actId="478"/>
          <ac:spMkLst>
            <pc:docMk/>
            <pc:sldMk cId="943719100" sldId="652"/>
            <ac:spMk id="2" creationId="{94D93E21-5DC3-49DE-8984-02C015BA8776}"/>
          </ac:spMkLst>
        </pc:spChg>
        <pc:spChg chg="mod">
          <ac:chgData name="Pavel Loutocký" userId="45810d7c-c5bb-4314-8690-b3eafda1bbe4" providerId="ADAL" clId="{BF7113A5-73F7-4748-9097-8221F6FB0EB8}" dt="2021-02-17T14:10:09.079" v="468" actId="20577"/>
          <ac:spMkLst>
            <pc:docMk/>
            <pc:sldMk cId="943719100" sldId="652"/>
            <ac:spMk id="12290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4:12:49.266" v="476" actId="27636"/>
          <ac:spMkLst>
            <pc:docMk/>
            <pc:sldMk cId="943719100" sldId="652"/>
            <ac:spMk id="12291" creationId="{00000000-0000-0000-0000-000000000000}"/>
          </ac:spMkLst>
        </pc:spChg>
      </pc:sldChg>
      <pc:sldChg chg="delSp modSp mod">
        <pc:chgData name="Pavel Loutocký" userId="45810d7c-c5bb-4314-8690-b3eafda1bbe4" providerId="ADAL" clId="{BF7113A5-73F7-4748-9097-8221F6FB0EB8}" dt="2021-02-23T09:17:19.186" v="3264" actId="20577"/>
        <pc:sldMkLst>
          <pc:docMk/>
          <pc:sldMk cId="3332302692" sldId="653"/>
        </pc:sldMkLst>
        <pc:spChg chg="del">
          <ac:chgData name="Pavel Loutocký" userId="45810d7c-c5bb-4314-8690-b3eafda1bbe4" providerId="ADAL" clId="{BF7113A5-73F7-4748-9097-8221F6FB0EB8}" dt="2021-02-17T14:13:14.321" v="481" actId="478"/>
          <ac:spMkLst>
            <pc:docMk/>
            <pc:sldMk cId="3332302692" sldId="653"/>
            <ac:spMk id="2" creationId="{9821DC3F-5DCB-44CB-9478-E7184DC68655}"/>
          </ac:spMkLst>
        </pc:spChg>
        <pc:spChg chg="mod">
          <ac:chgData name="Pavel Loutocký" userId="45810d7c-c5bb-4314-8690-b3eafda1bbe4" providerId="ADAL" clId="{BF7113A5-73F7-4748-9097-8221F6FB0EB8}" dt="2021-02-23T09:17:19.186" v="3264" actId="20577"/>
          <ac:spMkLst>
            <pc:docMk/>
            <pc:sldMk cId="3332302692" sldId="653"/>
            <ac:spMk id="6" creationId="{983B0B88-6FF4-433C-83A0-903D2246AD71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14:49.481" v="525" actId="478"/>
        <pc:sldMkLst>
          <pc:docMk/>
          <pc:sldMk cId="3102668047" sldId="654"/>
        </pc:sldMkLst>
        <pc:spChg chg="del">
          <ac:chgData name="Pavel Loutocký" userId="45810d7c-c5bb-4314-8690-b3eafda1bbe4" providerId="ADAL" clId="{BF7113A5-73F7-4748-9097-8221F6FB0EB8}" dt="2021-02-17T14:14:49.481" v="525" actId="478"/>
          <ac:spMkLst>
            <pc:docMk/>
            <pc:sldMk cId="3102668047" sldId="654"/>
            <ac:spMk id="2" creationId="{1990053F-26D6-4CB9-BF85-3204E3E5B54F}"/>
          </ac:spMkLst>
        </pc:spChg>
        <pc:spChg chg="add mod">
          <ac:chgData name="Pavel Loutocký" userId="45810d7c-c5bb-4314-8690-b3eafda1bbe4" providerId="ADAL" clId="{BF7113A5-73F7-4748-9097-8221F6FB0EB8}" dt="2021-02-17T14:14:39.482" v="522"/>
          <ac:spMkLst>
            <pc:docMk/>
            <pc:sldMk cId="3102668047" sldId="654"/>
            <ac:spMk id="4" creationId="{CAFA4BA6-4BEF-43EC-A85C-22995EEB22E5}"/>
          </ac:spMkLst>
        </pc:spChg>
        <pc:spChg chg="del">
          <ac:chgData name="Pavel Loutocký" userId="45810d7c-c5bb-4314-8690-b3eafda1bbe4" providerId="ADAL" clId="{BF7113A5-73F7-4748-9097-8221F6FB0EB8}" dt="2021-02-17T14:14:38.160" v="521" actId="478"/>
          <ac:spMkLst>
            <pc:docMk/>
            <pc:sldMk cId="3102668047" sldId="654"/>
            <ac:spMk id="73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4:14:46.242" v="524" actId="1076"/>
          <ac:spMkLst>
            <pc:docMk/>
            <pc:sldMk cId="3102668047" sldId="654"/>
            <ac:spMk id="74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15:40.645" v="537" actId="14100"/>
        <pc:sldMkLst>
          <pc:docMk/>
          <pc:sldMk cId="468588492" sldId="655"/>
        </pc:sldMkLst>
        <pc:spChg chg="del">
          <ac:chgData name="Pavel Loutocký" userId="45810d7c-c5bb-4314-8690-b3eafda1bbe4" providerId="ADAL" clId="{BF7113A5-73F7-4748-9097-8221F6FB0EB8}" dt="2021-02-17T14:14:54.643" v="526" actId="478"/>
          <ac:spMkLst>
            <pc:docMk/>
            <pc:sldMk cId="468588492" sldId="655"/>
            <ac:spMk id="2" creationId="{9F7C1E9F-874A-4BA2-A62A-8A4782A30377}"/>
          </ac:spMkLst>
        </pc:spChg>
        <pc:spChg chg="add mod">
          <ac:chgData name="Pavel Loutocký" userId="45810d7c-c5bb-4314-8690-b3eafda1bbe4" providerId="ADAL" clId="{BF7113A5-73F7-4748-9097-8221F6FB0EB8}" dt="2021-02-17T14:15:34.278" v="535"/>
          <ac:spMkLst>
            <pc:docMk/>
            <pc:sldMk cId="468588492" sldId="655"/>
            <ac:spMk id="4" creationId="{AB53C811-F9FA-4168-8332-27EFD8FEE544}"/>
          </ac:spMkLst>
        </pc:spChg>
        <pc:spChg chg="mod">
          <ac:chgData name="Pavel Loutocký" userId="45810d7c-c5bb-4314-8690-b3eafda1bbe4" providerId="ADAL" clId="{BF7113A5-73F7-4748-9097-8221F6FB0EB8}" dt="2021-02-17T14:15:40.645" v="537" actId="14100"/>
          <ac:spMkLst>
            <pc:docMk/>
            <pc:sldMk cId="468588492" sldId="655"/>
            <ac:spMk id="5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7T14:15:33.102" v="534" actId="478"/>
          <ac:spMkLst>
            <pc:docMk/>
            <pc:sldMk cId="468588492" sldId="655"/>
            <ac:spMk id="73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15:58.637" v="545" actId="14100"/>
        <pc:sldMkLst>
          <pc:docMk/>
          <pc:sldMk cId="1301685263" sldId="656"/>
        </pc:sldMkLst>
        <pc:spChg chg="del">
          <ac:chgData name="Pavel Loutocký" userId="45810d7c-c5bb-4314-8690-b3eafda1bbe4" providerId="ADAL" clId="{BF7113A5-73F7-4748-9097-8221F6FB0EB8}" dt="2021-02-17T14:15:47.941" v="538" actId="478"/>
          <ac:spMkLst>
            <pc:docMk/>
            <pc:sldMk cId="1301685263" sldId="656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4:15:58.637" v="545" actId="14100"/>
          <ac:spMkLst>
            <pc:docMk/>
            <pc:sldMk cId="1301685263" sldId="656"/>
            <ac:spMk id="3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7T14:14:59.441" v="527" actId="478"/>
          <ac:spMkLst>
            <pc:docMk/>
            <pc:sldMk cId="1301685263" sldId="656"/>
            <ac:spMk id="4" creationId="{599247A2-8F6D-4D69-AAD0-E4C3EB688FAE}"/>
          </ac:spMkLst>
        </pc:spChg>
        <pc:spChg chg="add mod">
          <ac:chgData name="Pavel Loutocký" userId="45810d7c-c5bb-4314-8690-b3eafda1bbe4" providerId="ADAL" clId="{BF7113A5-73F7-4748-9097-8221F6FB0EB8}" dt="2021-02-17T14:15:53.400" v="543" actId="20577"/>
          <ac:spMkLst>
            <pc:docMk/>
            <pc:sldMk cId="1301685263" sldId="656"/>
            <ac:spMk id="6" creationId="{BFD68295-ACE3-46B9-9BBC-C88870253A11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7T14:16:17.671" v="550" actId="1076"/>
        <pc:sldMkLst>
          <pc:docMk/>
          <pc:sldMk cId="696533352" sldId="657"/>
        </pc:sldMkLst>
        <pc:spChg chg="del">
          <ac:chgData name="Pavel Loutocký" userId="45810d7c-c5bb-4314-8690-b3eafda1bbe4" providerId="ADAL" clId="{BF7113A5-73F7-4748-9097-8221F6FB0EB8}" dt="2021-02-17T14:15:03.482" v="528" actId="478"/>
          <ac:spMkLst>
            <pc:docMk/>
            <pc:sldMk cId="696533352" sldId="657"/>
            <ac:spMk id="2" creationId="{7EC146E0-4037-4B66-AF83-A974EC1C293C}"/>
          </ac:spMkLst>
        </pc:spChg>
        <pc:spChg chg="add mod">
          <ac:chgData name="Pavel Loutocký" userId="45810d7c-c5bb-4314-8690-b3eafda1bbe4" providerId="ADAL" clId="{BF7113A5-73F7-4748-9097-8221F6FB0EB8}" dt="2021-02-17T14:16:08.071" v="547"/>
          <ac:spMkLst>
            <pc:docMk/>
            <pc:sldMk cId="696533352" sldId="657"/>
            <ac:spMk id="4" creationId="{6A27459A-B7C7-4667-A721-0347A07AC7D1}"/>
          </ac:spMkLst>
        </pc:spChg>
        <pc:spChg chg="mod">
          <ac:chgData name="Pavel Loutocký" userId="45810d7c-c5bb-4314-8690-b3eafda1bbe4" providerId="ADAL" clId="{BF7113A5-73F7-4748-9097-8221F6FB0EB8}" dt="2021-02-17T14:16:10.920" v="548" actId="1076"/>
          <ac:spMkLst>
            <pc:docMk/>
            <pc:sldMk cId="696533352" sldId="657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7T14:16:17.671" v="550" actId="1076"/>
          <ac:spMkLst>
            <pc:docMk/>
            <pc:sldMk cId="696533352" sldId="657"/>
            <ac:spMk id="11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7T14:16:06.728" v="546" actId="478"/>
          <ac:spMkLst>
            <pc:docMk/>
            <pc:sldMk cId="696533352" sldId="657"/>
            <ac:spMk id="73" creationId="{00000000-0000-0000-0000-000000000000}"/>
          </ac:spMkLst>
        </pc:spChg>
        <pc:grpChg chg="mod">
          <ac:chgData name="Pavel Loutocký" userId="45810d7c-c5bb-4314-8690-b3eafda1bbe4" providerId="ADAL" clId="{BF7113A5-73F7-4748-9097-8221F6FB0EB8}" dt="2021-02-17T14:16:14.381" v="549" actId="1076"/>
          <ac:grpSpMkLst>
            <pc:docMk/>
            <pc:sldMk cId="696533352" sldId="657"/>
            <ac:grpSpMk id="6" creationId="{00000000-0000-0000-0000-000000000000}"/>
          </ac:grpSpMkLst>
        </pc:grpChg>
      </pc:sldChg>
      <pc:sldChg chg="addSp delSp modSp mod">
        <pc:chgData name="Pavel Loutocký" userId="45810d7c-c5bb-4314-8690-b3eafda1bbe4" providerId="ADAL" clId="{BF7113A5-73F7-4748-9097-8221F6FB0EB8}" dt="2021-02-23T09:18:04.262" v="3265" actId="478"/>
        <pc:sldMkLst>
          <pc:docMk/>
          <pc:sldMk cId="1042089994" sldId="658"/>
        </pc:sldMkLst>
        <pc:spChg chg="del">
          <ac:chgData name="Pavel Loutocký" userId="45810d7c-c5bb-4314-8690-b3eafda1bbe4" providerId="ADAL" clId="{BF7113A5-73F7-4748-9097-8221F6FB0EB8}" dt="2021-02-23T09:18:04.262" v="3265" actId="478"/>
          <ac:spMkLst>
            <pc:docMk/>
            <pc:sldMk cId="1042089994" sldId="658"/>
            <ac:spMk id="3" creationId="{1D648991-A673-4BC8-B812-478778A131B0}"/>
          </ac:spMkLst>
        </pc:spChg>
        <pc:spChg chg="add mod">
          <ac:chgData name="Pavel Loutocký" userId="45810d7c-c5bb-4314-8690-b3eafda1bbe4" providerId="ADAL" clId="{BF7113A5-73F7-4748-9097-8221F6FB0EB8}" dt="2021-02-17T14:19:52.484" v="564"/>
          <ac:spMkLst>
            <pc:docMk/>
            <pc:sldMk cId="1042089994" sldId="658"/>
            <ac:spMk id="5" creationId="{C7A4F5FB-41A2-46B1-A4A7-A16C6FB5845D}"/>
          </ac:spMkLst>
        </pc:spChg>
        <pc:spChg chg="del">
          <ac:chgData name="Pavel Loutocký" userId="45810d7c-c5bb-4314-8690-b3eafda1bbe4" providerId="ADAL" clId="{BF7113A5-73F7-4748-9097-8221F6FB0EB8}" dt="2021-02-17T14:19:50.778" v="563" actId="478"/>
          <ac:spMkLst>
            <pc:docMk/>
            <pc:sldMk cId="1042089994" sldId="658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17:04.002" v="683" actId="478"/>
        <pc:sldMkLst>
          <pc:docMk/>
          <pc:sldMk cId="3444375939" sldId="659"/>
        </pc:sldMkLst>
        <pc:spChg chg="del">
          <ac:chgData name="Pavel Loutocký" userId="45810d7c-c5bb-4314-8690-b3eafda1bbe4" providerId="ADAL" clId="{BF7113A5-73F7-4748-9097-8221F6FB0EB8}" dt="2021-02-18T14:17:04.002" v="683" actId="478"/>
          <ac:spMkLst>
            <pc:docMk/>
            <pc:sldMk cId="3444375939" sldId="659"/>
            <ac:spMk id="3" creationId="{C63E5A99-01A5-455F-B92C-CD498115ABC6}"/>
          </ac:spMkLst>
        </pc:spChg>
        <pc:spChg chg="add mod">
          <ac:chgData name="Pavel Loutocký" userId="45810d7c-c5bb-4314-8690-b3eafda1bbe4" providerId="ADAL" clId="{BF7113A5-73F7-4748-9097-8221F6FB0EB8}" dt="2021-02-18T14:17:00.912" v="682"/>
          <ac:spMkLst>
            <pc:docMk/>
            <pc:sldMk cId="3444375939" sldId="659"/>
            <ac:spMk id="5" creationId="{AA0D5F45-AFD6-456B-B6D9-7152302D284F}"/>
          </ac:spMkLst>
        </pc:spChg>
        <pc:spChg chg="del">
          <ac:chgData name="Pavel Loutocký" userId="45810d7c-c5bb-4314-8690-b3eafda1bbe4" providerId="ADAL" clId="{BF7113A5-73F7-4748-9097-8221F6FB0EB8}" dt="2021-02-18T14:16:58.985" v="681" actId="478"/>
          <ac:spMkLst>
            <pc:docMk/>
            <pc:sldMk cId="3444375939" sldId="659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17:47.770" v="692" actId="478"/>
        <pc:sldMkLst>
          <pc:docMk/>
          <pc:sldMk cId="859732117" sldId="660"/>
        </pc:sldMkLst>
        <pc:spChg chg="mod">
          <ac:chgData name="Pavel Loutocký" userId="45810d7c-c5bb-4314-8690-b3eafda1bbe4" providerId="ADAL" clId="{BF7113A5-73F7-4748-9097-8221F6FB0EB8}" dt="2021-02-18T14:17:17.512" v="686" actId="207"/>
          <ac:spMkLst>
            <pc:docMk/>
            <pc:sldMk cId="859732117" sldId="660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17:47.770" v="692" actId="478"/>
          <ac:spMkLst>
            <pc:docMk/>
            <pc:sldMk cId="859732117" sldId="660"/>
            <ac:spMk id="3" creationId="{0DB4849C-09C6-4282-91C4-33744A519191}"/>
          </ac:spMkLst>
        </pc:spChg>
        <pc:spChg chg="add mod">
          <ac:chgData name="Pavel Loutocký" userId="45810d7c-c5bb-4314-8690-b3eafda1bbe4" providerId="ADAL" clId="{BF7113A5-73F7-4748-9097-8221F6FB0EB8}" dt="2021-02-18T14:17:13.231" v="685"/>
          <ac:spMkLst>
            <pc:docMk/>
            <pc:sldMk cId="859732117" sldId="660"/>
            <ac:spMk id="5" creationId="{AAEA2C36-D1F9-4C64-A4E8-185688EA977B}"/>
          </ac:spMkLst>
        </pc:spChg>
        <pc:spChg chg="del">
          <ac:chgData name="Pavel Loutocký" userId="45810d7c-c5bb-4314-8690-b3eafda1bbe4" providerId="ADAL" clId="{BF7113A5-73F7-4748-9097-8221F6FB0EB8}" dt="2021-02-18T14:17:11.261" v="684" actId="478"/>
          <ac:spMkLst>
            <pc:docMk/>
            <pc:sldMk cId="859732117" sldId="660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17:52.128" v="693" actId="478"/>
        <pc:sldMkLst>
          <pc:docMk/>
          <pc:sldMk cId="1697425458" sldId="661"/>
        </pc:sldMkLst>
        <pc:spChg chg="mod">
          <ac:chgData name="Pavel Loutocký" userId="45810d7c-c5bb-4314-8690-b3eafda1bbe4" providerId="ADAL" clId="{BF7113A5-73F7-4748-9097-8221F6FB0EB8}" dt="2021-02-18T14:17:31.468" v="689" actId="207"/>
          <ac:spMkLst>
            <pc:docMk/>
            <pc:sldMk cId="1697425458" sldId="661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17:52.128" v="693" actId="478"/>
          <ac:spMkLst>
            <pc:docMk/>
            <pc:sldMk cId="1697425458" sldId="661"/>
            <ac:spMk id="3" creationId="{B422CDF2-0903-466E-AC21-6296F49524F7}"/>
          </ac:spMkLst>
        </pc:spChg>
        <pc:spChg chg="add mod">
          <ac:chgData name="Pavel Loutocký" userId="45810d7c-c5bb-4314-8690-b3eafda1bbe4" providerId="ADAL" clId="{BF7113A5-73F7-4748-9097-8221F6FB0EB8}" dt="2021-02-18T14:17:26.600" v="688"/>
          <ac:spMkLst>
            <pc:docMk/>
            <pc:sldMk cId="1697425458" sldId="661"/>
            <ac:spMk id="5" creationId="{26E774E4-58A3-444B-AACE-0FEE72D245F4}"/>
          </ac:spMkLst>
        </pc:spChg>
        <pc:spChg chg="del">
          <ac:chgData name="Pavel Loutocký" userId="45810d7c-c5bb-4314-8690-b3eafda1bbe4" providerId="ADAL" clId="{BF7113A5-73F7-4748-9097-8221F6FB0EB8}" dt="2021-02-18T14:17:24.868" v="687" actId="478"/>
          <ac:spMkLst>
            <pc:docMk/>
            <pc:sldMk cId="1697425458" sldId="661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17:57.391" v="694" actId="478"/>
        <pc:sldMkLst>
          <pc:docMk/>
          <pc:sldMk cId="2651188268" sldId="662"/>
        </pc:sldMkLst>
        <pc:spChg chg="del">
          <ac:chgData name="Pavel Loutocký" userId="45810d7c-c5bb-4314-8690-b3eafda1bbe4" providerId="ADAL" clId="{BF7113A5-73F7-4748-9097-8221F6FB0EB8}" dt="2021-02-18T14:17:57.391" v="694" actId="478"/>
          <ac:spMkLst>
            <pc:docMk/>
            <pc:sldMk cId="2651188268" sldId="662"/>
            <ac:spMk id="3" creationId="{3E19CD94-E27A-4626-BB9A-67C98901CB3E}"/>
          </ac:spMkLst>
        </pc:spChg>
        <pc:spChg chg="add mod">
          <ac:chgData name="Pavel Loutocký" userId="45810d7c-c5bb-4314-8690-b3eafda1bbe4" providerId="ADAL" clId="{BF7113A5-73F7-4748-9097-8221F6FB0EB8}" dt="2021-02-18T14:17:41.918" v="691"/>
          <ac:spMkLst>
            <pc:docMk/>
            <pc:sldMk cId="2651188268" sldId="662"/>
            <ac:spMk id="5" creationId="{3F8FA0AD-37C2-40A5-989A-D5B48C65971C}"/>
          </ac:spMkLst>
        </pc:spChg>
        <pc:spChg chg="del">
          <ac:chgData name="Pavel Loutocký" userId="45810d7c-c5bb-4314-8690-b3eafda1bbe4" providerId="ADAL" clId="{BF7113A5-73F7-4748-9097-8221F6FB0EB8}" dt="2021-02-18T14:17:40.306" v="690" actId="478"/>
          <ac:spMkLst>
            <pc:docMk/>
            <pc:sldMk cId="2651188268" sldId="662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19:10.195" v="701" actId="478"/>
        <pc:sldMkLst>
          <pc:docMk/>
          <pc:sldMk cId="3779231874" sldId="663"/>
        </pc:sldMkLst>
        <pc:spChg chg="mod">
          <ac:chgData name="Pavel Loutocký" userId="45810d7c-c5bb-4314-8690-b3eafda1bbe4" providerId="ADAL" clId="{BF7113A5-73F7-4748-9097-8221F6FB0EB8}" dt="2021-02-18T14:18:49.132" v="697" actId="14100"/>
          <ac:spMkLst>
            <pc:docMk/>
            <pc:sldMk cId="3779231874" sldId="663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19:10.195" v="701" actId="478"/>
          <ac:spMkLst>
            <pc:docMk/>
            <pc:sldMk cId="3779231874" sldId="663"/>
            <ac:spMk id="3" creationId="{B09B6035-AA1A-416F-8CFF-584465F2027F}"/>
          </ac:spMkLst>
        </pc:spChg>
        <pc:spChg chg="add mod">
          <ac:chgData name="Pavel Loutocký" userId="45810d7c-c5bb-4314-8690-b3eafda1bbe4" providerId="ADAL" clId="{BF7113A5-73F7-4748-9097-8221F6FB0EB8}" dt="2021-02-18T14:18:05.585" v="696"/>
          <ac:spMkLst>
            <pc:docMk/>
            <pc:sldMk cId="3779231874" sldId="663"/>
            <ac:spMk id="5" creationId="{FDA1A770-E6C7-41D7-AF12-571B1743A66D}"/>
          </ac:spMkLst>
        </pc:spChg>
        <pc:spChg chg="del">
          <ac:chgData name="Pavel Loutocký" userId="45810d7c-c5bb-4314-8690-b3eafda1bbe4" providerId="ADAL" clId="{BF7113A5-73F7-4748-9097-8221F6FB0EB8}" dt="2021-02-18T14:18:03.958" v="695" actId="478"/>
          <ac:spMkLst>
            <pc:docMk/>
            <pc:sldMk cId="3779231874" sldId="663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19:14.438" v="702" actId="478"/>
        <pc:sldMkLst>
          <pc:docMk/>
          <pc:sldMk cId="1657070148" sldId="664"/>
        </pc:sldMkLst>
        <pc:spChg chg="mod">
          <ac:chgData name="Pavel Loutocký" userId="45810d7c-c5bb-4314-8690-b3eafda1bbe4" providerId="ADAL" clId="{BF7113A5-73F7-4748-9097-8221F6FB0EB8}" dt="2021-02-18T14:19:06.358" v="700" actId="14100"/>
          <ac:spMkLst>
            <pc:docMk/>
            <pc:sldMk cId="1657070148" sldId="664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19:14.438" v="702" actId="478"/>
          <ac:spMkLst>
            <pc:docMk/>
            <pc:sldMk cId="1657070148" sldId="664"/>
            <ac:spMk id="3" creationId="{67FE2195-43B6-439F-88D0-C9EB3AF927E5}"/>
          </ac:spMkLst>
        </pc:spChg>
        <pc:spChg chg="add mod">
          <ac:chgData name="Pavel Loutocký" userId="45810d7c-c5bb-4314-8690-b3eafda1bbe4" providerId="ADAL" clId="{BF7113A5-73F7-4748-9097-8221F6FB0EB8}" dt="2021-02-18T14:19:02.321" v="699"/>
          <ac:spMkLst>
            <pc:docMk/>
            <pc:sldMk cId="1657070148" sldId="664"/>
            <ac:spMk id="5" creationId="{C4083171-662D-4DD6-BA6C-6D10E9B05518}"/>
          </ac:spMkLst>
        </pc:spChg>
        <pc:spChg chg="del">
          <ac:chgData name="Pavel Loutocký" userId="45810d7c-c5bb-4314-8690-b3eafda1bbe4" providerId="ADAL" clId="{BF7113A5-73F7-4748-9097-8221F6FB0EB8}" dt="2021-02-18T14:19:00.616" v="698" actId="478"/>
          <ac:spMkLst>
            <pc:docMk/>
            <pc:sldMk cId="1657070148" sldId="664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19:33.910" v="706" actId="478"/>
        <pc:sldMkLst>
          <pc:docMk/>
          <pc:sldMk cId="2664150837" sldId="665"/>
        </pc:sldMkLst>
        <pc:spChg chg="mod">
          <ac:chgData name="Pavel Loutocký" userId="45810d7c-c5bb-4314-8690-b3eafda1bbe4" providerId="ADAL" clId="{BF7113A5-73F7-4748-9097-8221F6FB0EB8}" dt="2021-02-18T14:19:30.591" v="705" actId="14100"/>
          <ac:spMkLst>
            <pc:docMk/>
            <pc:sldMk cId="2664150837" sldId="665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19:33.910" v="706" actId="478"/>
          <ac:spMkLst>
            <pc:docMk/>
            <pc:sldMk cId="2664150837" sldId="665"/>
            <ac:spMk id="3" creationId="{F4AB3B0A-A364-41E9-B54E-94408638C5A3}"/>
          </ac:spMkLst>
        </pc:spChg>
        <pc:spChg chg="add mod">
          <ac:chgData name="Pavel Loutocký" userId="45810d7c-c5bb-4314-8690-b3eafda1bbe4" providerId="ADAL" clId="{BF7113A5-73F7-4748-9097-8221F6FB0EB8}" dt="2021-02-18T14:19:27.737" v="704"/>
          <ac:spMkLst>
            <pc:docMk/>
            <pc:sldMk cId="2664150837" sldId="665"/>
            <ac:spMk id="5" creationId="{C5AA98B5-AB7A-4989-9FA6-7A5ABB91B82A}"/>
          </ac:spMkLst>
        </pc:spChg>
        <pc:spChg chg="del">
          <ac:chgData name="Pavel Loutocký" userId="45810d7c-c5bb-4314-8690-b3eafda1bbe4" providerId="ADAL" clId="{BF7113A5-73F7-4748-9097-8221F6FB0EB8}" dt="2021-02-18T14:19:26.158" v="703" actId="478"/>
          <ac:spMkLst>
            <pc:docMk/>
            <pc:sldMk cId="2664150837" sldId="665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19:47.272" v="710" actId="14100"/>
        <pc:sldMkLst>
          <pc:docMk/>
          <pc:sldMk cId="318733773" sldId="666"/>
        </pc:sldMkLst>
        <pc:spChg chg="mod">
          <ac:chgData name="Pavel Loutocký" userId="45810d7c-c5bb-4314-8690-b3eafda1bbe4" providerId="ADAL" clId="{BF7113A5-73F7-4748-9097-8221F6FB0EB8}" dt="2021-02-18T14:19:47.272" v="710" actId="14100"/>
          <ac:spMkLst>
            <pc:docMk/>
            <pc:sldMk cId="318733773" sldId="666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8T14:19:44.260" v="709" actId="478"/>
          <ac:spMkLst>
            <pc:docMk/>
            <pc:sldMk cId="318733773" sldId="666"/>
            <ac:spMk id="3" creationId="{E917912D-00FF-4B36-9754-BBE11A0B99E0}"/>
          </ac:spMkLst>
        </pc:spChg>
        <pc:spChg chg="add mod">
          <ac:chgData name="Pavel Loutocký" userId="45810d7c-c5bb-4314-8690-b3eafda1bbe4" providerId="ADAL" clId="{BF7113A5-73F7-4748-9097-8221F6FB0EB8}" dt="2021-02-18T14:19:41.150" v="708"/>
          <ac:spMkLst>
            <pc:docMk/>
            <pc:sldMk cId="318733773" sldId="666"/>
            <ac:spMk id="5" creationId="{484A2A47-2E61-412D-8AAA-4E0A60FAF28D}"/>
          </ac:spMkLst>
        </pc:spChg>
        <pc:spChg chg="del">
          <ac:chgData name="Pavel Loutocký" userId="45810d7c-c5bb-4314-8690-b3eafda1bbe4" providerId="ADAL" clId="{BF7113A5-73F7-4748-9097-8221F6FB0EB8}" dt="2021-02-18T14:19:39.650" v="707" actId="478"/>
          <ac:spMkLst>
            <pc:docMk/>
            <pc:sldMk cId="318733773" sldId="666"/>
            <ac:spMk id="12290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14:04.165" v="3238" actId="1076"/>
        <pc:sldMkLst>
          <pc:docMk/>
          <pc:sldMk cId="2523660767" sldId="667"/>
        </pc:sldMkLst>
        <pc:spChg chg="add mod">
          <ac:chgData name="Pavel Loutocký" userId="45810d7c-c5bb-4314-8690-b3eafda1bbe4" providerId="ADAL" clId="{BF7113A5-73F7-4748-9097-8221F6FB0EB8}" dt="2021-02-17T13:27:14.452" v="23"/>
          <ac:spMkLst>
            <pc:docMk/>
            <pc:sldMk cId="2523660767" sldId="667"/>
            <ac:spMk id="8" creationId="{72C13D5A-85E4-41AC-AAFE-4129F1B8D6FE}"/>
          </ac:spMkLst>
        </pc:spChg>
        <pc:spChg chg="del mod">
          <ac:chgData name="Pavel Loutocký" userId="45810d7c-c5bb-4314-8690-b3eafda1bbe4" providerId="ADAL" clId="{BF7113A5-73F7-4748-9097-8221F6FB0EB8}" dt="2021-02-17T13:27:17.653" v="24" actId="478"/>
          <ac:spMkLst>
            <pc:docMk/>
            <pc:sldMk cId="2523660767" sldId="667"/>
            <ac:spMk id="3074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23T09:14:04.165" v="3238" actId="1076"/>
          <ac:spMkLst>
            <pc:docMk/>
            <pc:sldMk cId="2523660767" sldId="667"/>
            <ac:spMk id="3075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14:26:26.141" v="1704" actId="20577"/>
        <pc:sldMkLst>
          <pc:docMk/>
          <pc:sldMk cId="3361394819" sldId="670"/>
        </pc:sldMkLst>
        <pc:spChg chg="mod">
          <ac:chgData name="Pavel Loutocký" userId="45810d7c-c5bb-4314-8690-b3eafda1bbe4" providerId="ADAL" clId="{BF7113A5-73F7-4748-9097-8221F6FB0EB8}" dt="2021-02-19T14:26:26.141" v="1704" actId="20577"/>
          <ac:spMkLst>
            <pc:docMk/>
            <pc:sldMk cId="3361394819" sldId="670"/>
            <ac:spMk id="23554" creationId="{00000000-0000-0000-0000-000000000000}"/>
          </ac:spMkLst>
        </pc:spChg>
      </pc:sldChg>
      <pc:sldChg chg="del">
        <pc:chgData name="Pavel Loutocký" userId="45810d7c-c5bb-4314-8690-b3eafda1bbe4" providerId="ADAL" clId="{BF7113A5-73F7-4748-9097-8221F6FB0EB8}" dt="2021-02-19T14:26:28.679" v="1705" actId="47"/>
        <pc:sldMkLst>
          <pc:docMk/>
          <pc:sldMk cId="319807209" sldId="671"/>
        </pc:sldMkLst>
      </pc:sldChg>
      <pc:sldChg chg="addSp delSp modSp mod">
        <pc:chgData name="Pavel Loutocký" userId="45810d7c-c5bb-4314-8690-b3eafda1bbe4" providerId="ADAL" clId="{BF7113A5-73F7-4748-9097-8221F6FB0EB8}" dt="2021-02-19T14:26:48.295" v="1709"/>
        <pc:sldMkLst>
          <pc:docMk/>
          <pc:sldMk cId="1087079160" sldId="673"/>
        </pc:sldMkLst>
        <pc:spChg chg="del">
          <ac:chgData name="Pavel Loutocký" userId="45810d7c-c5bb-4314-8690-b3eafda1bbe4" providerId="ADAL" clId="{BF7113A5-73F7-4748-9097-8221F6FB0EB8}" dt="2021-02-19T14:26:45.861" v="1706" actId="478"/>
          <ac:spMkLst>
            <pc:docMk/>
            <pc:sldMk cId="1087079160" sldId="673"/>
            <ac:spMk id="2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4:26:48.295" v="1709"/>
          <ac:spMkLst>
            <pc:docMk/>
            <pc:sldMk cId="1087079160" sldId="673"/>
            <ac:spMk id="5" creationId="{7D72DCC2-024C-455A-9DF7-74181DB6122D}"/>
          </ac:spMkLst>
        </pc:spChg>
        <pc:spChg chg="add del">
          <ac:chgData name="Pavel Loutocký" userId="45810d7c-c5bb-4314-8690-b3eafda1bbe4" providerId="ADAL" clId="{BF7113A5-73F7-4748-9097-8221F6FB0EB8}" dt="2021-02-19T14:26:47.135" v="1708" actId="22"/>
          <ac:spMkLst>
            <pc:docMk/>
            <pc:sldMk cId="1087079160" sldId="673"/>
            <ac:spMk id="7" creationId="{4ECE0EB6-2BA9-42AF-A793-9A7D2F40A290}"/>
          </ac:spMkLst>
        </pc:spChg>
      </pc:sldChg>
      <pc:sldChg chg="del">
        <pc:chgData name="Pavel Loutocký" userId="45810d7c-c5bb-4314-8690-b3eafda1bbe4" providerId="ADAL" clId="{BF7113A5-73F7-4748-9097-8221F6FB0EB8}" dt="2021-02-19T14:27:19.363" v="1715" actId="47"/>
        <pc:sldMkLst>
          <pc:docMk/>
          <pc:sldMk cId="1743615418" sldId="675"/>
        </pc:sldMkLst>
      </pc:sldChg>
      <pc:sldChg chg="modSp mod">
        <pc:chgData name="Pavel Loutocký" userId="45810d7c-c5bb-4314-8690-b3eafda1bbe4" providerId="ADAL" clId="{BF7113A5-73F7-4748-9097-8221F6FB0EB8}" dt="2021-02-19T14:27:31.145" v="1718" actId="20577"/>
        <pc:sldMkLst>
          <pc:docMk/>
          <pc:sldMk cId="1722413159" sldId="677"/>
        </pc:sldMkLst>
        <pc:spChg chg="mod">
          <ac:chgData name="Pavel Loutocký" userId="45810d7c-c5bb-4314-8690-b3eafda1bbe4" providerId="ADAL" clId="{BF7113A5-73F7-4748-9097-8221F6FB0EB8}" dt="2021-02-19T14:27:31.145" v="1718" actId="20577"/>
          <ac:spMkLst>
            <pc:docMk/>
            <pc:sldMk cId="1722413159" sldId="677"/>
            <ac:spMk id="3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14:27:37.443" v="1720" actId="403"/>
        <pc:sldMkLst>
          <pc:docMk/>
          <pc:sldMk cId="2277333462" sldId="678"/>
        </pc:sldMkLst>
        <pc:spChg chg="mod">
          <ac:chgData name="Pavel Loutocký" userId="45810d7c-c5bb-4314-8690-b3eafda1bbe4" providerId="ADAL" clId="{BF7113A5-73F7-4748-9097-8221F6FB0EB8}" dt="2021-02-19T14:27:37.443" v="1720" actId="403"/>
          <ac:spMkLst>
            <pc:docMk/>
            <pc:sldMk cId="2277333462" sldId="678"/>
            <ac:spMk id="3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14:29:33.527" v="1731" actId="20577"/>
        <pc:sldMkLst>
          <pc:docMk/>
          <pc:sldMk cId="1670722233" sldId="679"/>
        </pc:sldMkLst>
        <pc:spChg chg="mod">
          <ac:chgData name="Pavel Loutocký" userId="45810d7c-c5bb-4314-8690-b3eafda1bbe4" providerId="ADAL" clId="{BF7113A5-73F7-4748-9097-8221F6FB0EB8}" dt="2021-02-19T14:29:33.527" v="1731" actId="20577"/>
          <ac:spMkLst>
            <pc:docMk/>
            <pc:sldMk cId="1670722233" sldId="679"/>
            <ac:spMk id="3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23T09:27:43.950" v="3365" actId="20577"/>
        <pc:sldMkLst>
          <pc:docMk/>
          <pc:sldMk cId="1516270138" sldId="680"/>
        </pc:sldMkLst>
        <pc:spChg chg="mod">
          <ac:chgData name="Pavel Loutocký" userId="45810d7c-c5bb-4314-8690-b3eafda1bbe4" providerId="ADAL" clId="{BF7113A5-73F7-4748-9097-8221F6FB0EB8}" dt="2021-02-23T09:27:43.950" v="3365" actId="20577"/>
          <ac:spMkLst>
            <pc:docMk/>
            <pc:sldMk cId="1516270138" sldId="680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4:31:59.429" v="1767" actId="403"/>
          <ac:spMkLst>
            <pc:docMk/>
            <pc:sldMk cId="1516270138" sldId="680"/>
            <ac:spMk id="3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14:31:55.391" v="1766" actId="403"/>
        <pc:sldMkLst>
          <pc:docMk/>
          <pc:sldMk cId="460562949" sldId="681"/>
        </pc:sldMkLst>
        <pc:spChg chg="mod">
          <ac:chgData name="Pavel Loutocký" userId="45810d7c-c5bb-4314-8690-b3eafda1bbe4" providerId="ADAL" clId="{BF7113A5-73F7-4748-9097-8221F6FB0EB8}" dt="2021-02-19T14:31:55.391" v="1766" actId="403"/>
          <ac:spMkLst>
            <pc:docMk/>
            <pc:sldMk cId="460562949" sldId="681"/>
            <ac:spMk id="3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14:32:09.759" v="1769" actId="403"/>
        <pc:sldMkLst>
          <pc:docMk/>
          <pc:sldMk cId="2131789125" sldId="682"/>
        </pc:sldMkLst>
        <pc:spChg chg="mod">
          <ac:chgData name="Pavel Loutocký" userId="45810d7c-c5bb-4314-8690-b3eafda1bbe4" providerId="ADAL" clId="{BF7113A5-73F7-4748-9097-8221F6FB0EB8}" dt="2021-02-19T14:32:09.759" v="1769" actId="403"/>
          <ac:spMkLst>
            <pc:docMk/>
            <pc:sldMk cId="2131789125" sldId="682"/>
            <ac:spMk id="3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14:37:47.645" v="1879" actId="20577"/>
        <pc:sldMkLst>
          <pc:docMk/>
          <pc:sldMk cId="2550667583" sldId="683"/>
        </pc:sldMkLst>
        <pc:spChg chg="mod">
          <ac:chgData name="Pavel Loutocký" userId="45810d7c-c5bb-4314-8690-b3eafda1bbe4" providerId="ADAL" clId="{BF7113A5-73F7-4748-9097-8221F6FB0EB8}" dt="2021-02-19T14:37:47.645" v="1879" actId="20577"/>
          <ac:spMkLst>
            <pc:docMk/>
            <pc:sldMk cId="2550667583" sldId="683"/>
            <ac:spMk id="3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15:42:26.474" v="1915" actId="113"/>
        <pc:sldMkLst>
          <pc:docMk/>
          <pc:sldMk cId="2718211654" sldId="684"/>
        </pc:sldMkLst>
        <pc:spChg chg="mod">
          <ac:chgData name="Pavel Loutocký" userId="45810d7c-c5bb-4314-8690-b3eafda1bbe4" providerId="ADAL" clId="{BF7113A5-73F7-4748-9097-8221F6FB0EB8}" dt="2021-02-19T15:42:26.474" v="1915" actId="113"/>
          <ac:spMkLst>
            <pc:docMk/>
            <pc:sldMk cId="2718211654" sldId="684"/>
            <ac:spMk id="3" creationId="{00000000-0000-0000-0000-000000000000}"/>
          </ac:spMkLst>
        </pc:spChg>
      </pc:sldChg>
      <pc:sldChg chg="modSp mod">
        <pc:chgData name="Pavel Loutocký" userId="45810d7c-c5bb-4314-8690-b3eafda1bbe4" providerId="ADAL" clId="{BF7113A5-73F7-4748-9097-8221F6FB0EB8}" dt="2021-02-19T15:42:19.064" v="1914" actId="113"/>
        <pc:sldMkLst>
          <pc:docMk/>
          <pc:sldMk cId="959341025" sldId="685"/>
        </pc:sldMkLst>
        <pc:spChg chg="mod">
          <ac:chgData name="Pavel Loutocký" userId="45810d7c-c5bb-4314-8690-b3eafda1bbe4" providerId="ADAL" clId="{BF7113A5-73F7-4748-9097-8221F6FB0EB8}" dt="2021-02-19T15:42:19.064" v="1914" actId="113"/>
          <ac:spMkLst>
            <pc:docMk/>
            <pc:sldMk cId="959341025" sldId="685"/>
            <ac:spMk id="3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5:55:18.912" v="2875" actId="20577"/>
        <pc:sldMkLst>
          <pc:docMk/>
          <pc:sldMk cId="80318921" sldId="686"/>
        </pc:sldMkLst>
        <pc:spChg chg="add del mod">
          <ac:chgData name="Pavel Loutocký" userId="45810d7c-c5bb-4314-8690-b3eafda1bbe4" providerId="ADAL" clId="{BF7113A5-73F7-4748-9097-8221F6FB0EB8}" dt="2021-02-19T15:54:57.564" v="2851"/>
          <ac:spMkLst>
            <pc:docMk/>
            <pc:sldMk cId="80318921" sldId="686"/>
            <ac:spMk id="3" creationId="{FE3B2D76-24D8-44B2-B24B-2C04C3CBC982}"/>
          </ac:spMkLst>
        </pc:spChg>
        <pc:spChg chg="add del mod">
          <ac:chgData name="Pavel Loutocký" userId="45810d7c-c5bb-4314-8690-b3eafda1bbe4" providerId="ADAL" clId="{BF7113A5-73F7-4748-9097-8221F6FB0EB8}" dt="2021-02-19T15:55:08.612" v="2855" actId="478"/>
          <ac:spMkLst>
            <pc:docMk/>
            <pc:sldMk cId="80318921" sldId="686"/>
            <ac:spMk id="4" creationId="{BC811140-D1BE-4D10-844D-A78197D433AD}"/>
          </ac:spMkLst>
        </pc:spChg>
        <pc:spChg chg="del">
          <ac:chgData name="Pavel Loutocký" userId="45810d7c-c5bb-4314-8690-b3eafda1bbe4" providerId="ADAL" clId="{BF7113A5-73F7-4748-9097-8221F6FB0EB8}" dt="2021-02-19T15:55:00.614" v="2852" actId="478"/>
          <ac:spMkLst>
            <pc:docMk/>
            <pc:sldMk cId="80318921" sldId="686"/>
            <ac:spMk id="5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5:55:18.912" v="2875" actId="20577"/>
          <ac:spMkLst>
            <pc:docMk/>
            <pc:sldMk cId="80318921" sldId="686"/>
            <ac:spMk id="6" creationId="{6AC74944-909A-4E26-BC49-B513ED2EACA4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5:57:03.050" v="2903"/>
        <pc:sldMkLst>
          <pc:docMk/>
          <pc:sldMk cId="2961092004" sldId="690"/>
        </pc:sldMkLst>
        <pc:spChg chg="add mod">
          <ac:chgData name="Pavel Loutocký" userId="45810d7c-c5bb-4314-8690-b3eafda1bbe4" providerId="ADAL" clId="{BF7113A5-73F7-4748-9097-8221F6FB0EB8}" dt="2021-02-19T15:57:03.050" v="2903"/>
          <ac:spMkLst>
            <pc:docMk/>
            <pc:sldMk cId="2961092004" sldId="690"/>
            <ac:spMk id="3" creationId="{594E7438-81D2-4981-8E67-F35F37375A47}"/>
          </ac:spMkLst>
        </pc:spChg>
        <pc:spChg chg="del">
          <ac:chgData name="Pavel Loutocký" userId="45810d7c-c5bb-4314-8690-b3eafda1bbe4" providerId="ADAL" clId="{BF7113A5-73F7-4748-9097-8221F6FB0EB8}" dt="2021-02-19T15:57:01.848" v="2902" actId="478"/>
          <ac:spMkLst>
            <pc:docMk/>
            <pc:sldMk cId="2961092004" sldId="690"/>
            <ac:spMk id="4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5:57:14.265" v="2911"/>
        <pc:sldMkLst>
          <pc:docMk/>
          <pc:sldMk cId="1321358120" sldId="691"/>
        </pc:sldMkLst>
        <pc:spChg chg="add mod">
          <ac:chgData name="Pavel Loutocký" userId="45810d7c-c5bb-4314-8690-b3eafda1bbe4" providerId="ADAL" clId="{BF7113A5-73F7-4748-9097-8221F6FB0EB8}" dt="2021-02-19T15:57:14.265" v="2911"/>
          <ac:spMkLst>
            <pc:docMk/>
            <pc:sldMk cId="1321358120" sldId="691"/>
            <ac:spMk id="3" creationId="{CA8AD834-FC48-4E70-ACC8-5B3F20D8A74B}"/>
          </ac:spMkLst>
        </pc:spChg>
        <pc:spChg chg="add del mod">
          <ac:chgData name="Pavel Loutocký" userId="45810d7c-c5bb-4314-8690-b3eafda1bbe4" providerId="ADAL" clId="{BF7113A5-73F7-4748-9097-8221F6FB0EB8}" dt="2021-02-19T15:57:12.099" v="2908" actId="478"/>
          <ac:spMkLst>
            <pc:docMk/>
            <pc:sldMk cId="1321358120" sldId="691"/>
            <ac:spMk id="6" creationId="{EF3BCDCD-2FB8-4620-81FE-A4E7B9651B56}"/>
          </ac:spMkLst>
        </pc:spChg>
        <pc:spChg chg="add del">
          <ac:chgData name="Pavel Loutocký" userId="45810d7c-c5bb-4314-8690-b3eafda1bbe4" providerId="ADAL" clId="{BF7113A5-73F7-4748-9097-8221F6FB0EB8}" dt="2021-02-19T15:57:13.248" v="2910" actId="22"/>
          <ac:spMkLst>
            <pc:docMk/>
            <pc:sldMk cId="1321358120" sldId="691"/>
            <ac:spMk id="7" creationId="{784390CE-36B8-4350-AEED-2FEAA67B6DF6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29:50.433" v="2914" actId="14100"/>
        <pc:sldMkLst>
          <pc:docMk/>
          <pc:sldMk cId="2065935623" sldId="692"/>
        </pc:sldMkLst>
        <pc:spChg chg="add mod">
          <ac:chgData name="Pavel Loutocký" userId="45810d7c-c5bb-4314-8690-b3eafda1bbe4" providerId="ADAL" clId="{BF7113A5-73F7-4748-9097-8221F6FB0EB8}" dt="2021-02-19T15:57:23.526" v="2913"/>
          <ac:spMkLst>
            <pc:docMk/>
            <pc:sldMk cId="2065935623" sldId="692"/>
            <ac:spMk id="3" creationId="{15535FD1-B29F-4CD4-8FB0-C82F0F7637B5}"/>
          </ac:spMkLst>
        </pc:spChg>
        <pc:spChg chg="del">
          <ac:chgData name="Pavel Loutocký" userId="45810d7c-c5bb-4314-8690-b3eafda1bbe4" providerId="ADAL" clId="{BF7113A5-73F7-4748-9097-8221F6FB0EB8}" dt="2021-02-19T15:57:22.215" v="2912" actId="478"/>
          <ac:spMkLst>
            <pc:docMk/>
            <pc:sldMk cId="2065935623" sldId="692"/>
            <ac:spMk id="6" creationId="{07B77474-607E-4BEC-9E97-10899B4DFCC6}"/>
          </ac:spMkLst>
        </pc:spChg>
        <pc:spChg chg="mod">
          <ac:chgData name="Pavel Loutocký" userId="45810d7c-c5bb-4314-8690-b3eafda1bbe4" providerId="ADAL" clId="{BF7113A5-73F7-4748-9097-8221F6FB0EB8}" dt="2021-02-19T16:29:50.433" v="2914" actId="14100"/>
          <ac:spMkLst>
            <pc:docMk/>
            <pc:sldMk cId="2065935623" sldId="692"/>
            <ac:spMk id="52227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0:07.217" v="2917" actId="14100"/>
        <pc:sldMkLst>
          <pc:docMk/>
          <pc:sldMk cId="1678933980" sldId="693"/>
        </pc:sldMkLst>
        <pc:spChg chg="add mod">
          <ac:chgData name="Pavel Loutocký" userId="45810d7c-c5bb-4314-8690-b3eafda1bbe4" providerId="ADAL" clId="{BF7113A5-73F7-4748-9097-8221F6FB0EB8}" dt="2021-02-19T16:30:04.355" v="2916"/>
          <ac:spMkLst>
            <pc:docMk/>
            <pc:sldMk cId="1678933980" sldId="693"/>
            <ac:spMk id="3" creationId="{6CFAD559-A23F-49DA-A66F-C7C8EA62D4DE}"/>
          </ac:spMkLst>
        </pc:spChg>
        <pc:spChg chg="del">
          <ac:chgData name="Pavel Loutocký" userId="45810d7c-c5bb-4314-8690-b3eafda1bbe4" providerId="ADAL" clId="{BF7113A5-73F7-4748-9097-8221F6FB0EB8}" dt="2021-02-19T16:30:02.762" v="2915" actId="478"/>
          <ac:spMkLst>
            <pc:docMk/>
            <pc:sldMk cId="1678933980" sldId="693"/>
            <ac:spMk id="6" creationId="{E892D0A1-2551-4B80-B743-0DFD25DD627E}"/>
          </ac:spMkLst>
        </pc:spChg>
        <pc:spChg chg="mod">
          <ac:chgData name="Pavel Loutocký" userId="45810d7c-c5bb-4314-8690-b3eafda1bbe4" providerId="ADAL" clId="{BF7113A5-73F7-4748-9097-8221F6FB0EB8}" dt="2021-02-19T16:30:07.217" v="2917" actId="14100"/>
          <ac:spMkLst>
            <pc:docMk/>
            <pc:sldMk cId="1678933980" sldId="693"/>
            <ac:spMk id="52227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42:03.640" v="3214" actId="20577"/>
        <pc:sldMkLst>
          <pc:docMk/>
          <pc:sldMk cId="522501788" sldId="694"/>
        </pc:sldMkLst>
        <pc:spChg chg="add del">
          <ac:chgData name="Pavel Loutocký" userId="45810d7c-c5bb-4314-8690-b3eafda1bbe4" providerId="ADAL" clId="{BF7113A5-73F7-4748-9097-8221F6FB0EB8}" dt="2021-02-19T16:40:25.433" v="3153" actId="478"/>
          <ac:spMkLst>
            <pc:docMk/>
            <pc:sldMk cId="522501788" sldId="694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6:42:03.640" v="3214" actId="20577"/>
          <ac:spMkLst>
            <pc:docMk/>
            <pc:sldMk cId="522501788" sldId="694"/>
            <ac:spMk id="3" creationId="{00000000-0000-0000-0000-000000000000}"/>
          </ac:spMkLst>
        </pc:spChg>
        <pc:spChg chg="add del mod">
          <ac:chgData name="Pavel Loutocký" userId="45810d7c-c5bb-4314-8690-b3eafda1bbe4" providerId="ADAL" clId="{BF7113A5-73F7-4748-9097-8221F6FB0EB8}" dt="2021-02-19T16:40:22.664" v="3152"/>
          <ac:spMkLst>
            <pc:docMk/>
            <pc:sldMk cId="522501788" sldId="694"/>
            <ac:spMk id="4" creationId="{F0E3EDBC-2080-49B7-9AE9-8FF006514B05}"/>
          </ac:spMkLst>
        </pc:spChg>
        <pc:spChg chg="add del mod">
          <ac:chgData name="Pavel Loutocký" userId="45810d7c-c5bb-4314-8690-b3eafda1bbe4" providerId="ADAL" clId="{BF7113A5-73F7-4748-9097-8221F6FB0EB8}" dt="2021-02-19T16:40:21.848" v="3151" actId="478"/>
          <ac:spMkLst>
            <pc:docMk/>
            <pc:sldMk cId="522501788" sldId="694"/>
            <ac:spMk id="6" creationId="{AD8A7358-0DE4-4670-92CA-A40E16530765}"/>
          </ac:spMkLst>
        </pc:spChg>
        <pc:spChg chg="add mod">
          <ac:chgData name="Pavel Loutocký" userId="45810d7c-c5bb-4314-8690-b3eafda1bbe4" providerId="ADAL" clId="{BF7113A5-73F7-4748-9097-8221F6FB0EB8}" dt="2021-02-19T16:40:29.944" v="3168" actId="20577"/>
          <ac:spMkLst>
            <pc:docMk/>
            <pc:sldMk cId="522501788" sldId="694"/>
            <ac:spMk id="8" creationId="{4B668661-8DDA-4AC8-9600-EB3974462FB3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1:28.979" v="1037" actId="1076"/>
        <pc:sldMkLst>
          <pc:docMk/>
          <pc:sldMk cId="987370627" sldId="695"/>
        </pc:sldMkLst>
        <pc:spChg chg="add mod">
          <ac:chgData name="Pavel Loutocký" userId="45810d7c-c5bb-4314-8690-b3eafda1bbe4" providerId="ADAL" clId="{BF7113A5-73F7-4748-9097-8221F6FB0EB8}" dt="2021-02-18T14:41:22.944" v="1035" actId="20577"/>
          <ac:spMkLst>
            <pc:docMk/>
            <pc:sldMk cId="987370627" sldId="695"/>
            <ac:spMk id="4" creationId="{65B20E88-AFB5-4F06-A411-68E6772C8792}"/>
          </ac:spMkLst>
        </pc:spChg>
        <pc:spChg chg="del">
          <ac:chgData name="Pavel Loutocký" userId="45810d7c-c5bb-4314-8690-b3eafda1bbe4" providerId="ADAL" clId="{BF7113A5-73F7-4748-9097-8221F6FB0EB8}" dt="2021-02-18T14:41:02.127" v="1003" actId="478"/>
          <ac:spMkLst>
            <pc:docMk/>
            <pc:sldMk cId="987370627" sldId="695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1:28.979" v="1037" actId="1076"/>
          <ac:spMkLst>
            <pc:docMk/>
            <pc:sldMk cId="987370627" sldId="695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2:36.368" v="1075" actId="20577"/>
        <pc:sldMkLst>
          <pc:docMk/>
          <pc:sldMk cId="363706140" sldId="696"/>
        </pc:sldMkLst>
        <pc:spChg chg="add mod">
          <ac:chgData name="Pavel Loutocký" userId="45810d7c-c5bb-4314-8690-b3eafda1bbe4" providerId="ADAL" clId="{BF7113A5-73F7-4748-9097-8221F6FB0EB8}" dt="2021-02-18T14:42:06.434" v="1068" actId="20577"/>
          <ac:spMkLst>
            <pc:docMk/>
            <pc:sldMk cId="363706140" sldId="696"/>
            <ac:spMk id="4" creationId="{4805C3AA-06E0-48BA-941B-E5162F6B80CA}"/>
          </ac:spMkLst>
        </pc:spChg>
        <pc:spChg chg="del">
          <ac:chgData name="Pavel Loutocký" userId="45810d7c-c5bb-4314-8690-b3eafda1bbe4" providerId="ADAL" clId="{BF7113A5-73F7-4748-9097-8221F6FB0EB8}" dt="2021-02-18T14:42:10.046" v="1069" actId="478"/>
          <ac:spMkLst>
            <pc:docMk/>
            <pc:sldMk cId="363706140" sldId="696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2:36.368" v="1075" actId="20577"/>
          <ac:spMkLst>
            <pc:docMk/>
            <pc:sldMk cId="363706140" sldId="696"/>
            <ac:spMk id="6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3:37.095" v="1107" actId="947"/>
        <pc:sldMkLst>
          <pc:docMk/>
          <pc:sldMk cId="2037962267" sldId="697"/>
        </pc:sldMkLst>
        <pc:spChg chg="add del mod">
          <ac:chgData name="Pavel Loutocký" userId="45810d7c-c5bb-4314-8690-b3eafda1bbe4" providerId="ADAL" clId="{BF7113A5-73F7-4748-9097-8221F6FB0EB8}" dt="2021-02-18T14:43:06.680" v="1079" actId="478"/>
          <ac:spMkLst>
            <pc:docMk/>
            <pc:sldMk cId="2037962267" sldId="697"/>
            <ac:spMk id="3" creationId="{1BE069BB-CF72-46CF-8765-9606B31194BC}"/>
          </ac:spMkLst>
        </pc:spChg>
        <pc:spChg chg="add del mod">
          <ac:chgData name="Pavel Loutocký" userId="45810d7c-c5bb-4314-8690-b3eafda1bbe4" providerId="ADAL" clId="{BF7113A5-73F7-4748-9097-8221F6FB0EB8}" dt="2021-02-18T14:43:08.477" v="1081"/>
          <ac:spMkLst>
            <pc:docMk/>
            <pc:sldMk cId="2037962267" sldId="697"/>
            <ac:spMk id="6" creationId="{29E4BE95-93E1-4FA0-AC9C-39E105E00047}"/>
          </ac:spMkLst>
        </pc:spChg>
        <pc:spChg chg="add mod">
          <ac:chgData name="Pavel Loutocký" userId="45810d7c-c5bb-4314-8690-b3eafda1bbe4" providerId="ADAL" clId="{BF7113A5-73F7-4748-9097-8221F6FB0EB8}" dt="2021-02-18T14:43:37.095" v="1107" actId="947"/>
          <ac:spMkLst>
            <pc:docMk/>
            <pc:sldMk cId="2037962267" sldId="697"/>
            <ac:spMk id="7" creationId="{F1BC9577-2B8C-4EAD-970F-CBCFB496DC86}"/>
          </ac:spMkLst>
        </pc:spChg>
        <pc:spChg chg="del">
          <ac:chgData name="Pavel Loutocký" userId="45810d7c-c5bb-4314-8690-b3eafda1bbe4" providerId="ADAL" clId="{BF7113A5-73F7-4748-9097-8221F6FB0EB8}" dt="2021-02-18T14:43:04.007" v="1078" actId="478"/>
          <ac:spMkLst>
            <pc:docMk/>
            <pc:sldMk cId="2037962267" sldId="697"/>
            <ac:spMk id="8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8T14:44:08.172" v="1139" actId="14100"/>
        <pc:sldMkLst>
          <pc:docMk/>
          <pc:sldMk cId="2546711375" sldId="698"/>
        </pc:sldMkLst>
        <pc:spChg chg="del">
          <ac:chgData name="Pavel Loutocký" userId="45810d7c-c5bb-4314-8690-b3eafda1bbe4" providerId="ADAL" clId="{BF7113A5-73F7-4748-9097-8221F6FB0EB8}" dt="2021-02-18T14:43:48.626" v="1108" actId="478"/>
          <ac:spMkLst>
            <pc:docMk/>
            <pc:sldMk cId="2546711375" sldId="698"/>
            <ac:spMk id="5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8T14:44:08.172" v="1139" actId="14100"/>
          <ac:spMkLst>
            <pc:docMk/>
            <pc:sldMk cId="2546711375" sldId="698"/>
            <ac:spMk id="6" creationId="{00000000-0000-0000-0000-000000000000}"/>
          </ac:spMkLst>
        </pc:spChg>
        <pc:spChg chg="add del">
          <ac:chgData name="Pavel Loutocký" userId="45810d7c-c5bb-4314-8690-b3eafda1bbe4" providerId="ADAL" clId="{BF7113A5-73F7-4748-9097-8221F6FB0EB8}" dt="2021-02-18T14:43:50.389" v="1110" actId="22"/>
          <ac:spMkLst>
            <pc:docMk/>
            <pc:sldMk cId="2546711375" sldId="698"/>
            <ac:spMk id="7" creationId="{5315D763-9F7D-484E-88D9-7C3BB7D0F700}"/>
          </ac:spMkLst>
        </pc:spChg>
        <pc:spChg chg="add mod">
          <ac:chgData name="Pavel Loutocký" userId="45810d7c-c5bb-4314-8690-b3eafda1bbe4" providerId="ADAL" clId="{BF7113A5-73F7-4748-9097-8221F6FB0EB8}" dt="2021-02-18T14:44:03.198" v="1138" actId="20577"/>
          <ac:spMkLst>
            <pc:docMk/>
            <pc:sldMk cId="2546711375" sldId="698"/>
            <ac:spMk id="8" creationId="{FC5EEBB5-C5B4-4CD0-8FDF-96584459F069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8:47:32.263" v="1527" actId="113"/>
        <pc:sldMkLst>
          <pc:docMk/>
          <pc:sldMk cId="4105727102" sldId="699"/>
        </pc:sldMkLst>
        <pc:spChg chg="del mod">
          <ac:chgData name="Pavel Loutocký" userId="45810d7c-c5bb-4314-8690-b3eafda1bbe4" providerId="ADAL" clId="{BF7113A5-73F7-4748-9097-8221F6FB0EB8}" dt="2021-02-19T08:47:17.725" v="1521" actId="478"/>
          <ac:spMkLst>
            <pc:docMk/>
            <pc:sldMk cId="4105727102" sldId="699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47:32.263" v="1527" actId="113"/>
          <ac:spMkLst>
            <pc:docMk/>
            <pc:sldMk cId="4105727102" sldId="699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7:19.144" v="1522"/>
          <ac:spMkLst>
            <pc:docMk/>
            <pc:sldMk cId="4105727102" sldId="699"/>
            <ac:spMk id="5" creationId="{D1D95E12-616B-4000-A77C-C580D1AA6A04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09:01:04.312" v="1685" actId="6549"/>
        <pc:sldMkLst>
          <pc:docMk/>
          <pc:sldMk cId="2114387999" sldId="700"/>
        </pc:sldMkLst>
        <pc:spChg chg="del">
          <ac:chgData name="Pavel Loutocký" userId="45810d7c-c5bb-4314-8690-b3eafda1bbe4" providerId="ADAL" clId="{BF7113A5-73F7-4748-9097-8221F6FB0EB8}" dt="2021-02-19T09:01:00.683" v="1680" actId="478"/>
          <ac:spMkLst>
            <pc:docMk/>
            <pc:sldMk cId="2114387999" sldId="700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57:36.884" v="1679" actId="20577"/>
          <ac:spMkLst>
            <pc:docMk/>
            <pc:sldMk cId="2114387999" sldId="700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9:01:04.312" v="1685" actId="6549"/>
          <ac:spMkLst>
            <pc:docMk/>
            <pc:sldMk cId="2114387999" sldId="700"/>
            <ac:spMk id="5" creationId="{2CA4888B-96EE-4293-AFC5-120DD880856C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27:11.714" v="3361" actId="20577"/>
        <pc:sldMkLst>
          <pc:docMk/>
          <pc:sldMk cId="73265736" sldId="701"/>
        </pc:sldMkLst>
        <pc:spChg chg="del">
          <ac:chgData name="Pavel Loutocký" userId="45810d7c-c5bb-4314-8690-b3eafda1bbe4" providerId="ADAL" clId="{BF7113A5-73F7-4748-9097-8221F6FB0EB8}" dt="2021-02-19T09:22:43.030" v="1686" actId="478"/>
          <ac:spMkLst>
            <pc:docMk/>
            <pc:sldMk cId="73265736" sldId="701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9:22:51.396" v="1690" actId="27636"/>
          <ac:spMkLst>
            <pc:docMk/>
            <pc:sldMk cId="73265736" sldId="701"/>
            <ac:spMk id="3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23T09:27:11.714" v="3361" actId="20577"/>
          <ac:spMkLst>
            <pc:docMk/>
            <pc:sldMk cId="73265736" sldId="701"/>
            <ac:spMk id="5" creationId="{98847EFA-2AF2-48BC-92E5-9355E55614E9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27:19.410" v="3363" actId="1076"/>
        <pc:sldMkLst>
          <pc:docMk/>
          <pc:sldMk cId="3032870976" sldId="702"/>
        </pc:sldMkLst>
        <pc:spChg chg="del">
          <ac:chgData name="Pavel Loutocký" userId="45810d7c-c5bb-4314-8690-b3eafda1bbe4" providerId="ADAL" clId="{BF7113A5-73F7-4748-9097-8221F6FB0EB8}" dt="2021-02-19T09:23:01.808" v="1691" actId="478"/>
          <ac:spMkLst>
            <pc:docMk/>
            <pc:sldMk cId="3032870976" sldId="702"/>
            <ac:spMk id="2" creationId="{00000000-0000-0000-0000-000000000000}"/>
          </ac:spMkLst>
        </pc:spChg>
        <pc:spChg chg="add del mod">
          <ac:chgData name="Pavel Loutocký" userId="45810d7c-c5bb-4314-8690-b3eafda1bbe4" providerId="ADAL" clId="{BF7113A5-73F7-4748-9097-8221F6FB0EB8}" dt="2021-02-19T09:23:03.106" v="1692"/>
          <ac:spMkLst>
            <pc:docMk/>
            <pc:sldMk cId="3032870976" sldId="702"/>
            <ac:spMk id="5" creationId="{90B53B22-C1E1-480C-9317-C71CCD1E388D}"/>
          </ac:spMkLst>
        </pc:spChg>
        <pc:spChg chg="add mod">
          <ac:chgData name="Pavel Loutocký" userId="45810d7c-c5bb-4314-8690-b3eafda1bbe4" providerId="ADAL" clId="{BF7113A5-73F7-4748-9097-8221F6FB0EB8}" dt="2021-02-23T09:27:19.410" v="3363" actId="1076"/>
          <ac:spMkLst>
            <pc:docMk/>
            <pc:sldMk cId="3032870976" sldId="702"/>
            <ac:spMk id="6" creationId="{4D7AB345-A1A1-4C5A-9FCD-74BCA9B9BEC3}"/>
          </ac:spMkLst>
        </pc:spChg>
      </pc:sldChg>
      <pc:sldChg chg="addSp delSp modSp mod">
        <pc:chgData name="Pavel Loutocký" userId="45810d7c-c5bb-4314-8690-b3eafda1bbe4" providerId="ADAL" clId="{BF7113A5-73F7-4748-9097-8221F6FB0EB8}" dt="2021-02-23T09:27:21.622" v="3364"/>
        <pc:sldMkLst>
          <pc:docMk/>
          <pc:sldMk cId="3249289575" sldId="703"/>
        </pc:sldMkLst>
        <pc:spChg chg="del">
          <ac:chgData name="Pavel Loutocký" userId="45810d7c-c5bb-4314-8690-b3eafda1bbe4" providerId="ADAL" clId="{BF7113A5-73F7-4748-9097-8221F6FB0EB8}" dt="2021-02-19T09:23:08.613" v="1693" actId="478"/>
          <ac:spMkLst>
            <pc:docMk/>
            <pc:sldMk cId="3249289575" sldId="703"/>
            <ac:spMk id="2" creationId="{00000000-0000-0000-0000-000000000000}"/>
          </ac:spMkLst>
        </pc:spChg>
        <pc:spChg chg="add del mod">
          <ac:chgData name="Pavel Loutocký" userId="45810d7c-c5bb-4314-8690-b3eafda1bbe4" providerId="ADAL" clId="{BF7113A5-73F7-4748-9097-8221F6FB0EB8}" dt="2021-02-19T09:23:09.900" v="1694"/>
          <ac:spMkLst>
            <pc:docMk/>
            <pc:sldMk cId="3249289575" sldId="703"/>
            <ac:spMk id="5" creationId="{EB6367A5-80E3-4A76-9D24-BF82A3F9E1E7}"/>
          </ac:spMkLst>
        </pc:spChg>
        <pc:spChg chg="add mod">
          <ac:chgData name="Pavel Loutocký" userId="45810d7c-c5bb-4314-8690-b3eafda1bbe4" providerId="ADAL" clId="{BF7113A5-73F7-4748-9097-8221F6FB0EB8}" dt="2021-02-23T09:27:21.622" v="3364"/>
          <ac:spMkLst>
            <pc:docMk/>
            <pc:sldMk cId="3249289575" sldId="703"/>
            <ac:spMk id="6" creationId="{7D164EEE-445B-45AE-BB5A-F47AD0CA7337}"/>
          </ac:spMkLst>
        </pc:spChg>
      </pc:sldChg>
      <pc:sldChg chg="modSp mod">
        <pc:chgData name="Pavel Loutocký" userId="45810d7c-c5bb-4314-8690-b3eafda1bbe4" providerId="ADAL" clId="{BF7113A5-73F7-4748-9097-8221F6FB0EB8}" dt="2021-02-17T14:03:56.044" v="401" actId="20577"/>
        <pc:sldMkLst>
          <pc:docMk/>
          <pc:sldMk cId="2753481114" sldId="704"/>
        </pc:sldMkLst>
        <pc:spChg chg="mod">
          <ac:chgData name="Pavel Loutocký" userId="45810d7c-c5bb-4314-8690-b3eafda1bbe4" providerId="ADAL" clId="{BF7113A5-73F7-4748-9097-8221F6FB0EB8}" dt="2021-02-17T14:03:56.044" v="401" actId="20577"/>
          <ac:spMkLst>
            <pc:docMk/>
            <pc:sldMk cId="2753481114" sldId="704"/>
            <ac:spMk id="5" creationId="{00000000-0000-0000-0000-000000000000}"/>
          </ac:spMkLst>
        </pc:spChg>
      </pc:sldChg>
      <pc:sldChg chg="del">
        <pc:chgData name="Pavel Loutocký" userId="45810d7c-c5bb-4314-8690-b3eafda1bbe4" providerId="ADAL" clId="{BF7113A5-73F7-4748-9097-8221F6FB0EB8}" dt="2021-02-19T16:32:02.912" v="2928" actId="47"/>
        <pc:sldMkLst>
          <pc:docMk/>
          <pc:sldMk cId="3725689330" sldId="705"/>
        </pc:sldMkLst>
      </pc:sldChg>
      <pc:sldChg chg="addSp delSp modSp mod">
        <pc:chgData name="Pavel Loutocký" userId="45810d7c-c5bb-4314-8690-b3eafda1bbe4" providerId="ADAL" clId="{BF7113A5-73F7-4748-9097-8221F6FB0EB8}" dt="2021-02-19T16:37:55.161" v="3043"/>
        <pc:sldMkLst>
          <pc:docMk/>
          <pc:sldMk cId="2260633196" sldId="706"/>
        </pc:sldMkLst>
        <pc:spChg chg="mod">
          <ac:chgData name="Pavel Loutocký" userId="45810d7c-c5bb-4314-8690-b3eafda1bbe4" providerId="ADAL" clId="{BF7113A5-73F7-4748-9097-8221F6FB0EB8}" dt="2021-02-19T16:37:53.704" v="3041" actId="14100"/>
          <ac:spMkLst>
            <pc:docMk/>
            <pc:sldMk cId="2260633196" sldId="706"/>
            <ac:spMk id="6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37:49.308" v="3040" actId="947"/>
          <ac:spMkLst>
            <pc:docMk/>
            <pc:sldMk cId="2260633196" sldId="706"/>
            <ac:spMk id="7" creationId="{76B97D9D-B09F-45B1-90A3-B399A22F8ABA}"/>
          </ac:spMkLst>
        </pc:spChg>
        <pc:spChg chg="add del mod">
          <ac:chgData name="Pavel Loutocký" userId="45810d7c-c5bb-4314-8690-b3eafda1bbe4" providerId="ADAL" clId="{BF7113A5-73F7-4748-9097-8221F6FB0EB8}" dt="2021-02-19T16:37:55.161" v="3043"/>
          <ac:spMkLst>
            <pc:docMk/>
            <pc:sldMk cId="2260633196" sldId="706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8:28.728" v="3065" actId="571"/>
        <pc:sldMkLst>
          <pc:docMk/>
          <pc:sldMk cId="1008326016" sldId="707"/>
        </pc:sldMkLst>
        <pc:spChg chg="add mod">
          <ac:chgData name="Pavel Loutocký" userId="45810d7c-c5bb-4314-8690-b3eafda1bbe4" providerId="ADAL" clId="{BF7113A5-73F7-4748-9097-8221F6FB0EB8}" dt="2021-02-19T16:38:15.611" v="3064" actId="947"/>
          <ac:spMkLst>
            <pc:docMk/>
            <pc:sldMk cId="1008326016" sldId="707"/>
            <ac:spMk id="7" creationId="{DF64C0E1-2283-4B88-AEEA-476BFD55622B}"/>
          </ac:spMkLst>
        </pc:spChg>
        <pc:spChg chg="add mod">
          <ac:chgData name="Pavel Loutocký" userId="45810d7c-c5bb-4314-8690-b3eafda1bbe4" providerId="ADAL" clId="{BF7113A5-73F7-4748-9097-8221F6FB0EB8}" dt="2021-02-19T16:38:28.728" v="3065" actId="571"/>
          <ac:spMkLst>
            <pc:docMk/>
            <pc:sldMk cId="1008326016" sldId="707"/>
            <ac:spMk id="8" creationId="{8D5D32D8-6CE2-4636-8C05-38778A8347A7}"/>
          </ac:spMkLst>
        </pc:spChg>
        <pc:spChg chg="del">
          <ac:chgData name="Pavel Loutocký" userId="45810d7c-c5bb-4314-8690-b3eafda1bbe4" providerId="ADAL" clId="{BF7113A5-73F7-4748-9097-8221F6FB0EB8}" dt="2021-02-19T16:38:00.685" v="3044" actId="478"/>
          <ac:spMkLst>
            <pc:docMk/>
            <pc:sldMk cId="1008326016" sldId="707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8:37.773" v="3072" actId="20577"/>
        <pc:sldMkLst>
          <pc:docMk/>
          <pc:sldMk cId="4221025754" sldId="708"/>
        </pc:sldMkLst>
        <pc:spChg chg="add mod">
          <ac:chgData name="Pavel Loutocký" userId="45810d7c-c5bb-4314-8690-b3eafda1bbe4" providerId="ADAL" clId="{BF7113A5-73F7-4748-9097-8221F6FB0EB8}" dt="2021-02-19T16:38:37.773" v="3072" actId="20577"/>
          <ac:spMkLst>
            <pc:docMk/>
            <pc:sldMk cId="4221025754" sldId="708"/>
            <ac:spMk id="7" creationId="{FA94A409-2C4F-49F3-956D-8A9E17A532CE}"/>
          </ac:spMkLst>
        </pc:spChg>
        <pc:spChg chg="del">
          <ac:chgData name="Pavel Loutocký" userId="45810d7c-c5bb-4314-8690-b3eafda1bbe4" providerId="ADAL" clId="{BF7113A5-73F7-4748-9097-8221F6FB0EB8}" dt="2021-02-19T16:38:32.819" v="3066" actId="478"/>
          <ac:spMkLst>
            <pc:docMk/>
            <pc:sldMk cId="4221025754" sldId="708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8:45.565" v="3074"/>
        <pc:sldMkLst>
          <pc:docMk/>
          <pc:sldMk cId="3030971685" sldId="709"/>
        </pc:sldMkLst>
        <pc:spChg chg="add mod">
          <ac:chgData name="Pavel Loutocký" userId="45810d7c-c5bb-4314-8690-b3eafda1bbe4" providerId="ADAL" clId="{BF7113A5-73F7-4748-9097-8221F6FB0EB8}" dt="2021-02-19T16:38:45.565" v="3074"/>
          <ac:spMkLst>
            <pc:docMk/>
            <pc:sldMk cId="3030971685" sldId="709"/>
            <ac:spMk id="7" creationId="{C2C06C1E-A4F3-4C0E-BC4E-3A374C7DAE9D}"/>
          </ac:spMkLst>
        </pc:spChg>
        <pc:spChg chg="del">
          <ac:chgData name="Pavel Loutocký" userId="45810d7c-c5bb-4314-8690-b3eafda1bbe4" providerId="ADAL" clId="{BF7113A5-73F7-4748-9097-8221F6FB0EB8}" dt="2021-02-19T16:38:44.564" v="3073" actId="478"/>
          <ac:spMkLst>
            <pc:docMk/>
            <pc:sldMk cId="3030971685" sldId="709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8:59.749" v="3083" actId="20577"/>
        <pc:sldMkLst>
          <pc:docMk/>
          <pc:sldMk cId="2846739519" sldId="710"/>
        </pc:sldMkLst>
        <pc:spChg chg="add mod">
          <ac:chgData name="Pavel Loutocký" userId="45810d7c-c5bb-4314-8690-b3eafda1bbe4" providerId="ADAL" clId="{BF7113A5-73F7-4748-9097-8221F6FB0EB8}" dt="2021-02-19T16:38:59.749" v="3083" actId="20577"/>
          <ac:spMkLst>
            <pc:docMk/>
            <pc:sldMk cId="2846739519" sldId="710"/>
            <ac:spMk id="6" creationId="{CC5D494B-7AB5-4DDD-9802-365451B7DA1B}"/>
          </ac:spMkLst>
        </pc:spChg>
        <pc:spChg chg="del">
          <ac:chgData name="Pavel Loutocký" userId="45810d7c-c5bb-4314-8690-b3eafda1bbe4" providerId="ADAL" clId="{BF7113A5-73F7-4748-9097-8221F6FB0EB8}" dt="2021-02-19T16:38:53.129" v="3075" actId="478"/>
          <ac:spMkLst>
            <pc:docMk/>
            <pc:sldMk cId="2846739519" sldId="710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9:11.885" v="3092" actId="20577"/>
        <pc:sldMkLst>
          <pc:docMk/>
          <pc:sldMk cId="2746804610" sldId="711"/>
        </pc:sldMkLst>
        <pc:spChg chg="add mod">
          <ac:chgData name="Pavel Loutocký" userId="45810d7c-c5bb-4314-8690-b3eafda1bbe4" providerId="ADAL" clId="{BF7113A5-73F7-4748-9097-8221F6FB0EB8}" dt="2021-02-19T16:39:11.885" v="3092" actId="20577"/>
          <ac:spMkLst>
            <pc:docMk/>
            <pc:sldMk cId="2746804610" sldId="711"/>
            <ac:spMk id="6" creationId="{68A39912-479D-4A7F-A9E0-8A880A8BBB7A}"/>
          </ac:spMkLst>
        </pc:spChg>
        <pc:spChg chg="del">
          <ac:chgData name="Pavel Loutocký" userId="45810d7c-c5bb-4314-8690-b3eafda1bbe4" providerId="ADAL" clId="{BF7113A5-73F7-4748-9097-8221F6FB0EB8}" dt="2021-02-19T16:39:05.843" v="3084" actId="478"/>
          <ac:spMkLst>
            <pc:docMk/>
            <pc:sldMk cId="2746804610" sldId="711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9:29.570" v="3117" actId="20577"/>
        <pc:sldMkLst>
          <pc:docMk/>
          <pc:sldMk cId="1414866023" sldId="712"/>
        </pc:sldMkLst>
        <pc:spChg chg="add mod">
          <ac:chgData name="Pavel Loutocký" userId="45810d7c-c5bb-4314-8690-b3eafda1bbe4" providerId="ADAL" clId="{BF7113A5-73F7-4748-9097-8221F6FB0EB8}" dt="2021-02-19T16:39:29.570" v="3117" actId="20577"/>
          <ac:spMkLst>
            <pc:docMk/>
            <pc:sldMk cId="1414866023" sldId="712"/>
            <ac:spMk id="6" creationId="{092A8BB8-A10F-4E2A-A428-D86C0A90CFF5}"/>
          </ac:spMkLst>
        </pc:spChg>
        <pc:spChg chg="del">
          <ac:chgData name="Pavel Loutocký" userId="45810d7c-c5bb-4314-8690-b3eafda1bbe4" providerId="ADAL" clId="{BF7113A5-73F7-4748-9097-8221F6FB0EB8}" dt="2021-02-19T16:39:17.387" v="3093" actId="478"/>
          <ac:spMkLst>
            <pc:docMk/>
            <pc:sldMk cId="1414866023" sldId="712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9:37.779" v="3119"/>
        <pc:sldMkLst>
          <pc:docMk/>
          <pc:sldMk cId="3141534073" sldId="713"/>
        </pc:sldMkLst>
        <pc:spChg chg="add mod">
          <ac:chgData name="Pavel Loutocký" userId="45810d7c-c5bb-4314-8690-b3eafda1bbe4" providerId="ADAL" clId="{BF7113A5-73F7-4748-9097-8221F6FB0EB8}" dt="2021-02-19T16:39:37.779" v="3119"/>
          <ac:spMkLst>
            <pc:docMk/>
            <pc:sldMk cId="3141534073" sldId="713"/>
            <ac:spMk id="6" creationId="{35967CAA-94F7-4A69-8B93-A88CC84E2D1B}"/>
          </ac:spMkLst>
        </pc:spChg>
        <pc:spChg chg="del">
          <ac:chgData name="Pavel Loutocký" userId="45810d7c-c5bb-4314-8690-b3eafda1bbe4" providerId="ADAL" clId="{BF7113A5-73F7-4748-9097-8221F6FB0EB8}" dt="2021-02-19T16:39:37.602" v="3118" actId="478"/>
          <ac:spMkLst>
            <pc:docMk/>
            <pc:sldMk cId="3141534073" sldId="713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9:47.044" v="3131" actId="20577"/>
        <pc:sldMkLst>
          <pc:docMk/>
          <pc:sldMk cId="2507353312" sldId="714"/>
        </pc:sldMkLst>
        <pc:spChg chg="add mod">
          <ac:chgData name="Pavel Loutocký" userId="45810d7c-c5bb-4314-8690-b3eafda1bbe4" providerId="ADAL" clId="{BF7113A5-73F7-4748-9097-8221F6FB0EB8}" dt="2021-02-19T16:39:47.044" v="3131" actId="20577"/>
          <ac:spMkLst>
            <pc:docMk/>
            <pc:sldMk cId="2507353312" sldId="714"/>
            <ac:spMk id="6" creationId="{4FD273AC-E7D6-4F2D-AFD0-04AD83DA0AB4}"/>
          </ac:spMkLst>
        </pc:spChg>
        <pc:spChg chg="del">
          <ac:chgData name="Pavel Loutocký" userId="45810d7c-c5bb-4314-8690-b3eafda1bbe4" providerId="ADAL" clId="{BF7113A5-73F7-4748-9097-8221F6FB0EB8}" dt="2021-02-19T16:39:44.042" v="3120" actId="478"/>
          <ac:spMkLst>
            <pc:docMk/>
            <pc:sldMk cId="2507353312" sldId="714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39:55.108" v="3133"/>
        <pc:sldMkLst>
          <pc:docMk/>
          <pc:sldMk cId="753838890" sldId="715"/>
        </pc:sldMkLst>
        <pc:spChg chg="add mod">
          <ac:chgData name="Pavel Loutocký" userId="45810d7c-c5bb-4314-8690-b3eafda1bbe4" providerId="ADAL" clId="{BF7113A5-73F7-4748-9097-8221F6FB0EB8}" dt="2021-02-19T16:39:55.108" v="3133"/>
          <ac:spMkLst>
            <pc:docMk/>
            <pc:sldMk cId="753838890" sldId="715"/>
            <ac:spMk id="6" creationId="{1363B920-B825-43EE-92D4-44EDFE0AFFFF}"/>
          </ac:spMkLst>
        </pc:spChg>
        <pc:spChg chg="del">
          <ac:chgData name="Pavel Loutocký" userId="45810d7c-c5bb-4314-8690-b3eafda1bbe4" providerId="ADAL" clId="{BF7113A5-73F7-4748-9097-8221F6FB0EB8}" dt="2021-02-19T16:39:54.908" v="3132" actId="478"/>
          <ac:spMkLst>
            <pc:docMk/>
            <pc:sldMk cId="753838890" sldId="715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41:23.171" v="3187" actId="20577"/>
        <pc:sldMkLst>
          <pc:docMk/>
          <pc:sldMk cId="4040263775" sldId="716"/>
        </pc:sldMkLst>
        <pc:spChg chg="mod">
          <ac:chgData name="Pavel Loutocký" userId="45810d7c-c5bb-4314-8690-b3eafda1bbe4" providerId="ADAL" clId="{BF7113A5-73F7-4748-9097-8221F6FB0EB8}" dt="2021-02-19T16:41:23.171" v="3187" actId="20577"/>
          <ac:spMkLst>
            <pc:docMk/>
            <pc:sldMk cId="4040263775" sldId="716"/>
            <ac:spMk id="6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16:40:14.162" v="3148" actId="20577"/>
          <ac:spMkLst>
            <pc:docMk/>
            <pc:sldMk cId="4040263775" sldId="716"/>
            <ac:spMk id="7" creationId="{D12F4169-F9AF-4D3F-A1AC-8DD46EDB552D}"/>
          </ac:spMkLst>
        </pc:spChg>
        <pc:spChg chg="del">
          <ac:chgData name="Pavel Loutocký" userId="45810d7c-c5bb-4314-8690-b3eafda1bbe4" providerId="ADAL" clId="{BF7113A5-73F7-4748-9097-8221F6FB0EB8}" dt="2021-02-19T16:40:01.379" v="3134" actId="478"/>
          <ac:spMkLst>
            <pc:docMk/>
            <pc:sldMk cId="4040263775" sldId="716"/>
            <ac:spMk id="31" creationId="{00000000-0000-0000-0000-000000000000}"/>
          </ac:spMkLst>
        </pc:spChg>
      </pc:sldChg>
      <pc:sldChg chg="addSp delSp modSp mod">
        <pc:chgData name="Pavel Loutocký" userId="45810d7c-c5bb-4314-8690-b3eafda1bbe4" providerId="ADAL" clId="{BF7113A5-73F7-4748-9097-8221F6FB0EB8}" dt="2021-02-19T16:42:19.229" v="3235" actId="20577"/>
        <pc:sldMkLst>
          <pc:docMk/>
          <pc:sldMk cId="2682443400" sldId="717"/>
        </pc:sldMkLst>
        <pc:spChg chg="mod">
          <ac:chgData name="Pavel Loutocký" userId="45810d7c-c5bb-4314-8690-b3eafda1bbe4" providerId="ADAL" clId="{BF7113A5-73F7-4748-9097-8221F6FB0EB8}" dt="2021-02-19T16:42:19.229" v="3235" actId="20577"/>
          <ac:spMkLst>
            <pc:docMk/>
            <pc:sldMk cId="2682443400" sldId="717"/>
            <ac:spMk id="5" creationId="{194E859A-498F-4110-99CE-E4512F0A115C}"/>
          </ac:spMkLst>
        </pc:spChg>
        <pc:spChg chg="add del">
          <ac:chgData name="Pavel Loutocký" userId="45810d7c-c5bb-4314-8690-b3eafda1bbe4" providerId="ADAL" clId="{BF7113A5-73F7-4748-9097-8221F6FB0EB8}" dt="2021-02-17T13:27:45.372" v="26" actId="22"/>
          <ac:spMkLst>
            <pc:docMk/>
            <pc:sldMk cId="2682443400" sldId="717"/>
            <ac:spMk id="7" creationId="{79E688C3-3DE0-4213-AC7F-A1A0E96D9204}"/>
          </ac:spMkLst>
        </pc:spChg>
        <pc:picChg chg="del">
          <ac:chgData name="Pavel Loutocký" userId="45810d7c-c5bb-4314-8690-b3eafda1bbe4" providerId="ADAL" clId="{BF7113A5-73F7-4748-9097-8221F6FB0EB8}" dt="2021-02-17T13:27:59.766" v="28"/>
          <ac:picMkLst>
            <pc:docMk/>
            <pc:sldMk cId="2682443400" sldId="717"/>
            <ac:picMk id="8" creationId="{F7789ACD-F530-4BB6-B833-CAD374C254ED}"/>
          </ac:picMkLst>
        </pc:picChg>
      </pc:sldChg>
      <pc:sldChg chg="modSp mod">
        <pc:chgData name="Pavel Loutocký" userId="45810d7c-c5bb-4314-8690-b3eafda1bbe4" providerId="ADAL" clId="{BF7113A5-73F7-4748-9097-8221F6FB0EB8}" dt="2021-02-23T09:13:54.288" v="3237" actId="1076"/>
        <pc:sldMkLst>
          <pc:docMk/>
          <pc:sldMk cId="4210216647" sldId="718"/>
        </pc:sldMkLst>
        <pc:spChg chg="mod">
          <ac:chgData name="Pavel Loutocký" userId="45810d7c-c5bb-4314-8690-b3eafda1bbe4" providerId="ADAL" clId="{BF7113A5-73F7-4748-9097-8221F6FB0EB8}" dt="2021-02-17T09:23:31.286" v="17" actId="6549"/>
          <ac:spMkLst>
            <pc:docMk/>
            <pc:sldMk cId="4210216647" sldId="718"/>
            <ac:spMk id="4" creationId="{85EA0872-4DFA-466A-AB74-99B80B09D208}"/>
          </ac:spMkLst>
        </pc:spChg>
        <pc:spChg chg="mod">
          <ac:chgData name="Pavel Loutocký" userId="45810d7c-c5bb-4314-8690-b3eafda1bbe4" providerId="ADAL" clId="{BF7113A5-73F7-4748-9097-8221F6FB0EB8}" dt="2021-02-23T09:13:54.288" v="3237" actId="1076"/>
          <ac:spMkLst>
            <pc:docMk/>
            <pc:sldMk cId="4210216647" sldId="718"/>
            <ac:spMk id="5" creationId="{194E859A-498F-4110-99CE-E4512F0A115C}"/>
          </ac:spMkLst>
        </pc:spChg>
      </pc:sldChg>
      <pc:sldChg chg="addSp delSp modSp add mod">
        <pc:chgData name="Pavel Loutocký" userId="45810d7c-c5bb-4314-8690-b3eafda1bbe4" providerId="ADAL" clId="{BF7113A5-73F7-4748-9097-8221F6FB0EB8}" dt="2021-02-19T08:44:07.735" v="1477"/>
        <pc:sldMkLst>
          <pc:docMk/>
          <pc:sldMk cId="177945938" sldId="719"/>
        </pc:sldMkLst>
        <pc:spChg chg="mod">
          <ac:chgData name="Pavel Loutocký" userId="45810d7c-c5bb-4314-8690-b3eafda1bbe4" providerId="ADAL" clId="{BF7113A5-73F7-4748-9097-8221F6FB0EB8}" dt="2021-02-19T08:42:22.376" v="1464" actId="27636"/>
          <ac:spMkLst>
            <pc:docMk/>
            <pc:sldMk cId="177945938" sldId="719"/>
            <ac:spMk id="2" creationId="{00000000-0000-0000-0000-000000000000}"/>
          </ac:spMkLst>
        </pc:spChg>
        <pc:spChg chg="del">
          <ac:chgData name="Pavel Loutocký" userId="45810d7c-c5bb-4314-8690-b3eafda1bbe4" providerId="ADAL" clId="{BF7113A5-73F7-4748-9097-8221F6FB0EB8}" dt="2021-02-19T08:44:05.329" v="1474" actId="478"/>
          <ac:spMkLst>
            <pc:docMk/>
            <pc:sldMk cId="177945938" sldId="719"/>
            <ac:spMk id="3" creationId="{00000000-0000-0000-0000-000000000000}"/>
          </ac:spMkLst>
        </pc:spChg>
        <pc:spChg chg="add del mod">
          <ac:chgData name="Pavel Loutocký" userId="45810d7c-c5bb-4314-8690-b3eafda1bbe4" providerId="ADAL" clId="{BF7113A5-73F7-4748-9097-8221F6FB0EB8}" dt="2021-02-19T08:44:07.735" v="1477"/>
          <ac:spMkLst>
            <pc:docMk/>
            <pc:sldMk cId="177945938" sldId="719"/>
            <ac:spMk id="5" creationId="{2AA4D81F-7D73-475E-A49E-C29ED4F89CB5}"/>
          </ac:spMkLst>
        </pc:spChg>
        <pc:spChg chg="add del mod">
          <ac:chgData name="Pavel Loutocký" userId="45810d7c-c5bb-4314-8690-b3eafda1bbe4" providerId="ADAL" clId="{BF7113A5-73F7-4748-9097-8221F6FB0EB8}" dt="2021-02-19T08:44:06.577" v="1476"/>
          <ac:spMkLst>
            <pc:docMk/>
            <pc:sldMk cId="177945938" sldId="719"/>
            <ac:spMk id="6" creationId="{8BEC28CE-DCE1-4C13-8251-40770D67C007}"/>
          </ac:spMkLst>
        </pc:spChg>
        <pc:spChg chg="add mod">
          <ac:chgData name="Pavel Loutocký" userId="45810d7c-c5bb-4314-8690-b3eafda1bbe4" providerId="ADAL" clId="{BF7113A5-73F7-4748-9097-8221F6FB0EB8}" dt="2021-02-19T08:44:07.735" v="1477"/>
          <ac:spMkLst>
            <pc:docMk/>
            <pc:sldMk cId="177945938" sldId="719"/>
            <ac:spMk id="7" creationId="{7E8DBBB2-11B9-4D26-8E28-4CA1E982BA50}"/>
          </ac:spMkLst>
        </pc:spChg>
      </pc:sldChg>
      <pc:sldChg chg="del">
        <pc:chgData name="Pavel Loutocký" userId="45810d7c-c5bb-4314-8690-b3eafda1bbe4" providerId="ADAL" clId="{BF7113A5-73F7-4748-9097-8221F6FB0EB8}" dt="2021-02-17T13:27:03.241" v="20"/>
        <pc:sldMkLst>
          <pc:docMk/>
          <pc:sldMk cId="609443442" sldId="719"/>
        </pc:sldMkLst>
      </pc:sldChg>
      <pc:sldChg chg="del">
        <pc:chgData name="Pavel Loutocký" userId="45810d7c-c5bb-4314-8690-b3eafda1bbe4" providerId="ADAL" clId="{BF7113A5-73F7-4748-9097-8221F6FB0EB8}" dt="2021-02-17T13:27:53.247" v="27"/>
        <pc:sldMkLst>
          <pc:docMk/>
          <pc:sldMk cId="2505318835" sldId="719"/>
        </pc:sldMkLst>
      </pc:sldChg>
      <pc:sldChg chg="addSp delSp modSp add mod">
        <pc:chgData name="Pavel Loutocký" userId="45810d7c-c5bb-4314-8690-b3eafda1bbe4" providerId="ADAL" clId="{BF7113A5-73F7-4748-9097-8221F6FB0EB8}" dt="2021-02-19T08:43:51.227" v="1473" actId="255"/>
        <pc:sldMkLst>
          <pc:docMk/>
          <pc:sldMk cId="2182816870" sldId="720"/>
        </pc:sldMkLst>
        <pc:spChg chg="del">
          <ac:chgData name="Pavel Loutocký" userId="45810d7c-c5bb-4314-8690-b3eafda1bbe4" providerId="ADAL" clId="{BF7113A5-73F7-4748-9097-8221F6FB0EB8}" dt="2021-02-19T08:43:22.210" v="1466" actId="478"/>
          <ac:spMkLst>
            <pc:docMk/>
            <pc:sldMk cId="2182816870" sldId="720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08:43:51.227" v="1473" actId="255"/>
          <ac:spMkLst>
            <pc:docMk/>
            <pc:sldMk cId="2182816870" sldId="720"/>
            <ac:spMk id="4" creationId="{00000000-0000-0000-0000-000000000000}"/>
          </ac:spMkLst>
        </pc:spChg>
        <pc:spChg chg="add mod">
          <ac:chgData name="Pavel Loutocký" userId="45810d7c-c5bb-4314-8690-b3eafda1bbe4" providerId="ADAL" clId="{BF7113A5-73F7-4748-9097-8221F6FB0EB8}" dt="2021-02-19T08:43:27.922" v="1469" actId="20577"/>
          <ac:spMkLst>
            <pc:docMk/>
            <pc:sldMk cId="2182816870" sldId="720"/>
            <ac:spMk id="5" creationId="{9CD31676-54D0-4C86-932B-229E7D0E77F7}"/>
          </ac:spMkLst>
        </pc:spChg>
      </pc:sldChg>
      <pc:sldChg chg="modSp del mod">
        <pc:chgData name="Pavel Loutocký" userId="45810d7c-c5bb-4314-8690-b3eafda1bbe4" providerId="ADAL" clId="{BF7113A5-73F7-4748-9097-8221F6FB0EB8}" dt="2021-02-17T13:27:03.241" v="20"/>
        <pc:sldMkLst>
          <pc:docMk/>
          <pc:sldMk cId="3023772459" sldId="720"/>
        </pc:sldMkLst>
        <pc:spChg chg="mod">
          <ac:chgData name="Pavel Loutocký" userId="45810d7c-c5bb-4314-8690-b3eafda1bbe4" providerId="ADAL" clId="{BF7113A5-73F7-4748-9097-8221F6FB0EB8}" dt="2021-02-17T13:27:03.241" v="20"/>
          <ac:spMkLst>
            <pc:docMk/>
            <pc:sldMk cId="3023772459" sldId="720"/>
            <ac:spMk id="4099" creationId="{00000000-0000-0000-0000-000000000000}"/>
          </ac:spMkLst>
        </pc:spChg>
      </pc:sldChg>
      <pc:sldChg chg="del">
        <pc:chgData name="Pavel Loutocký" userId="45810d7c-c5bb-4314-8690-b3eafda1bbe4" providerId="ADAL" clId="{BF7113A5-73F7-4748-9097-8221F6FB0EB8}" dt="2021-02-17T13:27:53.247" v="27"/>
        <pc:sldMkLst>
          <pc:docMk/>
          <pc:sldMk cId="4002279274" sldId="720"/>
        </pc:sldMkLst>
      </pc:sldChg>
      <pc:sldChg chg="modSp add mod">
        <pc:chgData name="Pavel Loutocký" userId="45810d7c-c5bb-4314-8690-b3eafda1bbe4" providerId="ADAL" clId="{BF7113A5-73F7-4748-9097-8221F6FB0EB8}" dt="2021-02-19T15:54:22.359" v="2846" actId="6549"/>
        <pc:sldMkLst>
          <pc:docMk/>
          <pc:sldMk cId="2421052194" sldId="721"/>
        </pc:sldMkLst>
        <pc:spChg chg="mod">
          <ac:chgData name="Pavel Loutocký" userId="45810d7c-c5bb-4314-8690-b3eafda1bbe4" providerId="ADAL" clId="{BF7113A5-73F7-4748-9097-8221F6FB0EB8}" dt="2021-02-19T15:54:22.359" v="2846" actId="6549"/>
          <ac:spMkLst>
            <pc:docMk/>
            <pc:sldMk cId="2421052194" sldId="721"/>
            <ac:spMk id="23554" creationId="{00000000-0000-0000-0000-000000000000}"/>
          </ac:spMkLst>
        </pc:spChg>
      </pc:sldChg>
      <pc:sldChg chg="del">
        <pc:chgData name="Pavel Loutocký" userId="45810d7c-c5bb-4314-8690-b3eafda1bbe4" providerId="ADAL" clId="{BF7113A5-73F7-4748-9097-8221F6FB0EB8}" dt="2021-02-17T13:27:03.241" v="20"/>
        <pc:sldMkLst>
          <pc:docMk/>
          <pc:sldMk cId="2463562288" sldId="721"/>
        </pc:sldMkLst>
      </pc:sldChg>
      <pc:sldChg chg="del">
        <pc:chgData name="Pavel Loutocký" userId="45810d7c-c5bb-4314-8690-b3eafda1bbe4" providerId="ADAL" clId="{BF7113A5-73F7-4748-9097-8221F6FB0EB8}" dt="2021-02-17T13:27:53.247" v="27"/>
        <pc:sldMkLst>
          <pc:docMk/>
          <pc:sldMk cId="3547550965" sldId="721"/>
        </pc:sldMkLst>
      </pc:sldChg>
      <pc:sldChg chg="modSp add mod">
        <pc:chgData name="Pavel Loutocký" userId="45810d7c-c5bb-4314-8690-b3eafda1bbe4" providerId="ADAL" clId="{BF7113A5-73F7-4748-9097-8221F6FB0EB8}" dt="2021-02-19T14:31:41.575" v="1764" actId="20577"/>
        <pc:sldMkLst>
          <pc:docMk/>
          <pc:sldMk cId="557935932" sldId="722"/>
        </pc:sldMkLst>
        <pc:spChg chg="mod">
          <ac:chgData name="Pavel Loutocký" userId="45810d7c-c5bb-4314-8690-b3eafda1bbe4" providerId="ADAL" clId="{BF7113A5-73F7-4748-9097-8221F6FB0EB8}" dt="2021-02-19T14:31:41.575" v="1764" actId="20577"/>
          <ac:spMkLst>
            <pc:docMk/>
            <pc:sldMk cId="557935932" sldId="722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4:31:30.132" v="1744" actId="27636"/>
          <ac:spMkLst>
            <pc:docMk/>
            <pc:sldMk cId="557935932" sldId="722"/>
            <ac:spMk id="3" creationId="{00000000-0000-0000-0000-000000000000}"/>
          </ac:spMkLst>
        </pc:spChg>
      </pc:sldChg>
      <pc:sldChg chg="modSp add mod">
        <pc:chgData name="Pavel Loutocký" userId="45810d7c-c5bb-4314-8690-b3eafda1bbe4" providerId="ADAL" clId="{BF7113A5-73F7-4748-9097-8221F6FB0EB8}" dt="2021-02-19T15:47:06.916" v="2229" actId="20577"/>
        <pc:sldMkLst>
          <pc:docMk/>
          <pc:sldMk cId="4062024994" sldId="723"/>
        </pc:sldMkLst>
        <pc:spChg chg="mod">
          <ac:chgData name="Pavel Loutocký" userId="45810d7c-c5bb-4314-8690-b3eafda1bbe4" providerId="ADAL" clId="{BF7113A5-73F7-4748-9097-8221F6FB0EB8}" dt="2021-02-19T14:38:06.694" v="1902" actId="20577"/>
          <ac:spMkLst>
            <pc:docMk/>
            <pc:sldMk cId="4062024994" sldId="723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5:47:06.916" v="2229" actId="20577"/>
          <ac:spMkLst>
            <pc:docMk/>
            <pc:sldMk cId="4062024994" sldId="723"/>
            <ac:spMk id="3" creationId="{00000000-0000-0000-0000-000000000000}"/>
          </ac:spMkLst>
        </pc:spChg>
      </pc:sldChg>
      <pc:sldChg chg="modSp add mod">
        <pc:chgData name="Pavel Loutocký" userId="45810d7c-c5bb-4314-8690-b3eafda1bbe4" providerId="ADAL" clId="{BF7113A5-73F7-4748-9097-8221F6FB0EB8}" dt="2021-02-19T15:53:33.189" v="2821" actId="20577"/>
        <pc:sldMkLst>
          <pc:docMk/>
          <pc:sldMk cId="2032443779" sldId="724"/>
        </pc:sldMkLst>
        <pc:spChg chg="mod">
          <ac:chgData name="Pavel Loutocký" userId="45810d7c-c5bb-4314-8690-b3eafda1bbe4" providerId="ADAL" clId="{BF7113A5-73F7-4748-9097-8221F6FB0EB8}" dt="2021-02-19T15:53:33.189" v="2821" actId="20577"/>
          <ac:spMkLst>
            <pc:docMk/>
            <pc:sldMk cId="2032443779" sldId="724"/>
            <ac:spMk id="3" creationId="{00000000-0000-0000-0000-000000000000}"/>
          </ac:spMkLst>
        </pc:spChg>
      </pc:sldChg>
      <pc:sldChg chg="modSp add mod">
        <pc:chgData name="Pavel Loutocký" userId="45810d7c-c5bb-4314-8690-b3eafda1bbe4" providerId="ADAL" clId="{BF7113A5-73F7-4748-9097-8221F6FB0EB8}" dt="2021-02-23T09:28:11.264" v="3369" actId="20577"/>
        <pc:sldMkLst>
          <pc:docMk/>
          <pc:sldMk cId="410320534" sldId="725"/>
        </pc:sldMkLst>
        <pc:spChg chg="mod">
          <ac:chgData name="Pavel Loutocký" userId="45810d7c-c5bb-4314-8690-b3eafda1bbe4" providerId="ADAL" clId="{BF7113A5-73F7-4748-9097-8221F6FB0EB8}" dt="2021-02-23T09:28:11.264" v="3369" actId="20577"/>
          <ac:spMkLst>
            <pc:docMk/>
            <pc:sldMk cId="410320534" sldId="725"/>
            <ac:spMk id="2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2-19T15:56:08.156" v="2888" actId="113"/>
          <ac:spMkLst>
            <pc:docMk/>
            <pc:sldMk cId="410320534" sldId="725"/>
            <ac:spMk id="3" creationId="{00000000-0000-0000-0000-000000000000}"/>
          </ac:spMkLst>
        </pc:spChg>
      </pc:sldChg>
      <pc:sldChg chg="addSp delSp modSp add del mod">
        <pc:chgData name="Pavel Loutocký" userId="45810d7c-c5bb-4314-8690-b3eafda1bbe4" providerId="ADAL" clId="{BF7113A5-73F7-4748-9097-8221F6FB0EB8}" dt="2021-02-19T15:55:11.304" v="2856" actId="47"/>
        <pc:sldMkLst>
          <pc:docMk/>
          <pc:sldMk cId="4051589121" sldId="725"/>
        </pc:sldMkLst>
        <pc:spChg chg="add mod">
          <ac:chgData name="Pavel Loutocký" userId="45810d7c-c5bb-4314-8690-b3eafda1bbe4" providerId="ADAL" clId="{BF7113A5-73F7-4748-9097-8221F6FB0EB8}" dt="2021-02-19T15:54:54.359" v="2849" actId="21"/>
          <ac:spMkLst>
            <pc:docMk/>
            <pc:sldMk cId="4051589121" sldId="725"/>
            <ac:spMk id="3" creationId="{5B0E437C-1707-4C9A-845E-AE0C948A3468}"/>
          </ac:spMkLst>
        </pc:spChg>
        <pc:spChg chg="del mod">
          <ac:chgData name="Pavel Loutocký" userId="45810d7c-c5bb-4314-8690-b3eafda1bbe4" providerId="ADAL" clId="{BF7113A5-73F7-4748-9097-8221F6FB0EB8}" dt="2021-02-19T15:54:54.359" v="2849" actId="21"/>
          <ac:spMkLst>
            <pc:docMk/>
            <pc:sldMk cId="4051589121" sldId="725"/>
            <ac:spMk id="23554" creationId="{00000000-0000-0000-0000-000000000000}"/>
          </ac:spMkLst>
        </pc:spChg>
      </pc:sldChg>
      <pc:sldChg chg="add">
        <pc:chgData name="Pavel Loutocký" userId="45810d7c-c5bb-4314-8690-b3eafda1bbe4" providerId="ADAL" clId="{BF7113A5-73F7-4748-9097-8221F6FB0EB8}" dt="2021-02-19T16:31:56.951" v="2927"/>
        <pc:sldMkLst>
          <pc:docMk/>
          <pc:sldMk cId="3632078241" sldId="726"/>
        </pc:sldMkLst>
      </pc:sldChg>
      <pc:sldChg chg="add">
        <pc:chgData name="Pavel Loutocký" userId="45810d7c-c5bb-4314-8690-b3eafda1bbe4" providerId="ADAL" clId="{BF7113A5-73F7-4748-9097-8221F6FB0EB8}" dt="2021-02-19T16:31:56.951" v="2927"/>
        <pc:sldMkLst>
          <pc:docMk/>
          <pc:sldMk cId="149434753" sldId="727"/>
        </pc:sldMkLst>
      </pc:sldChg>
      <pc:sldChg chg="add">
        <pc:chgData name="Pavel Loutocký" userId="45810d7c-c5bb-4314-8690-b3eafda1bbe4" providerId="ADAL" clId="{BF7113A5-73F7-4748-9097-8221F6FB0EB8}" dt="2021-02-19T16:31:56.951" v="2927"/>
        <pc:sldMkLst>
          <pc:docMk/>
          <pc:sldMk cId="2098144020" sldId="728"/>
        </pc:sldMkLst>
      </pc:sldChg>
      <pc:sldChg chg="add">
        <pc:chgData name="Pavel Loutocký" userId="45810d7c-c5bb-4314-8690-b3eafda1bbe4" providerId="ADAL" clId="{BF7113A5-73F7-4748-9097-8221F6FB0EB8}" dt="2021-02-19T16:31:56.951" v="2927"/>
        <pc:sldMkLst>
          <pc:docMk/>
          <pc:sldMk cId="914476909" sldId="729"/>
        </pc:sldMkLst>
      </pc:sldChg>
      <pc:sldChg chg="add">
        <pc:chgData name="Pavel Loutocký" userId="45810d7c-c5bb-4314-8690-b3eafda1bbe4" providerId="ADAL" clId="{BF7113A5-73F7-4748-9097-8221F6FB0EB8}" dt="2021-02-19T16:31:56.951" v="2927"/>
        <pc:sldMkLst>
          <pc:docMk/>
          <pc:sldMk cId="1533673258" sldId="730"/>
        </pc:sldMkLst>
      </pc:sldChg>
      <pc:sldChg chg="modSp add mod">
        <pc:chgData name="Pavel Loutocký" userId="45810d7c-c5bb-4314-8690-b3eafda1bbe4" providerId="ADAL" clId="{BF7113A5-73F7-4748-9097-8221F6FB0EB8}" dt="2021-02-23T09:26:15.343" v="3359" actId="20577"/>
        <pc:sldMkLst>
          <pc:docMk/>
          <pc:sldMk cId="3056822505" sldId="731"/>
        </pc:sldMkLst>
        <pc:spChg chg="mod">
          <ac:chgData name="Pavel Loutocký" userId="45810d7c-c5bb-4314-8690-b3eafda1bbe4" providerId="ADAL" clId="{BF7113A5-73F7-4748-9097-8221F6FB0EB8}" dt="2021-02-23T09:26:15.343" v="3359" actId="20577"/>
          <ac:spMkLst>
            <pc:docMk/>
            <pc:sldMk cId="3056822505" sldId="731"/>
            <ac:spMk id="2" creationId="{00000000-0000-0000-0000-000000000000}"/>
          </ac:spMkLst>
        </pc:spChg>
      </pc:sldChg>
      <pc:sldChg chg="modSp add mod">
        <pc:chgData name="Pavel Loutocký" userId="45810d7c-c5bb-4314-8690-b3eafda1bbe4" providerId="ADAL" clId="{BF7113A5-73F7-4748-9097-8221F6FB0EB8}" dt="2021-03-04T12:02:21.779" v="3778" actId="5793"/>
        <pc:sldMkLst>
          <pc:docMk/>
          <pc:sldMk cId="729023637" sldId="732"/>
        </pc:sldMkLst>
        <pc:spChg chg="mod">
          <ac:chgData name="Pavel Loutocký" userId="45810d7c-c5bb-4314-8690-b3eafda1bbe4" providerId="ADAL" clId="{BF7113A5-73F7-4748-9097-8221F6FB0EB8}" dt="2021-03-04T12:02:21.779" v="3778" actId="5793"/>
          <ac:spMkLst>
            <pc:docMk/>
            <pc:sldMk cId="729023637" sldId="732"/>
            <ac:spMk id="3" creationId="{00000000-0000-0000-0000-000000000000}"/>
          </ac:spMkLst>
        </pc:spChg>
      </pc:sldChg>
      <pc:sldChg chg="addSp delSp modSp add mod">
        <pc:chgData name="Pavel Loutocký" userId="45810d7c-c5bb-4314-8690-b3eafda1bbe4" providerId="ADAL" clId="{BF7113A5-73F7-4748-9097-8221F6FB0EB8}" dt="2021-03-04T13:03:14.854" v="4078" actId="20577"/>
        <pc:sldMkLst>
          <pc:docMk/>
          <pc:sldMk cId="169729001" sldId="733"/>
        </pc:sldMkLst>
        <pc:spChg chg="add del">
          <ac:chgData name="Pavel Loutocký" userId="45810d7c-c5bb-4314-8690-b3eafda1bbe4" providerId="ADAL" clId="{BF7113A5-73F7-4748-9097-8221F6FB0EB8}" dt="2021-03-04T12:58:41.947" v="3956"/>
          <ac:spMkLst>
            <pc:docMk/>
            <pc:sldMk cId="169729001" sldId="733"/>
            <ac:spMk id="2" creationId="{F9FDBFF3-EFC0-4A86-9C30-6F549418F6F5}"/>
          </ac:spMkLst>
        </pc:spChg>
        <pc:spChg chg="mod">
          <ac:chgData name="Pavel Loutocký" userId="45810d7c-c5bb-4314-8690-b3eafda1bbe4" providerId="ADAL" clId="{BF7113A5-73F7-4748-9097-8221F6FB0EB8}" dt="2021-03-04T13:03:14.854" v="4078" actId="20577"/>
          <ac:spMkLst>
            <pc:docMk/>
            <pc:sldMk cId="169729001" sldId="733"/>
            <ac:spMk id="3" creationId="{00000000-0000-0000-0000-000000000000}"/>
          </ac:spMkLst>
        </pc:spChg>
        <pc:spChg chg="mod">
          <ac:chgData name="Pavel Loutocký" userId="45810d7c-c5bb-4314-8690-b3eafda1bbe4" providerId="ADAL" clId="{BF7113A5-73F7-4748-9097-8221F6FB0EB8}" dt="2021-03-04T12:57:17.826" v="3831" actId="20577"/>
          <ac:spMkLst>
            <pc:docMk/>
            <pc:sldMk cId="169729001" sldId="733"/>
            <ac:spMk id="6" creationId="{CEC9FBB7-945B-4939-80A4-E2701E1F5A5F}"/>
          </ac:spMkLst>
        </pc:spChg>
      </pc:sldChg>
      <pc:sldMasterChg chg="delSldLayout">
        <pc:chgData name="Pavel Loutocký" userId="45810d7c-c5bb-4314-8690-b3eafda1bbe4" providerId="ADAL" clId="{BF7113A5-73F7-4748-9097-8221F6FB0EB8}" dt="2021-02-19T16:41:31.222" v="3188" actId="47"/>
        <pc:sldMasterMkLst>
          <pc:docMk/>
          <pc:sldMasterMk cId="0" sldId="2147483657"/>
        </pc:sldMasterMkLst>
        <pc:sldLayoutChg chg="del">
          <pc:chgData name="Pavel Loutocký" userId="45810d7c-c5bb-4314-8690-b3eafda1bbe4" providerId="ADAL" clId="{BF7113A5-73F7-4748-9097-8221F6FB0EB8}" dt="2021-02-19T16:41:31.222" v="3188" actId="47"/>
          <pc:sldLayoutMkLst>
            <pc:docMk/>
            <pc:sldMasterMk cId="0" sldId="2147483657"/>
            <pc:sldLayoutMk cId="2789734202" sldId="2147483697"/>
          </pc:sldLayoutMkLst>
        </pc:sldLayoutChg>
      </pc:sldMasterChg>
    </pc:docChg>
  </pc:docChgLst>
  <pc:docChgLst>
    <pc:chgData name="Pavel Loutocký" userId="45810d7c-c5bb-4314-8690-b3eafda1bbe4" providerId="ADAL" clId="{8618B0BB-0842-4F8B-BAD8-423742BDA3B1}"/>
    <pc:docChg chg="custSel delSld modSld">
      <pc:chgData name="Pavel Loutocký" userId="45810d7c-c5bb-4314-8690-b3eafda1bbe4" providerId="ADAL" clId="{8618B0BB-0842-4F8B-BAD8-423742BDA3B1}" dt="2021-10-31T19:06:26.415" v="22" actId="20577"/>
      <pc:docMkLst>
        <pc:docMk/>
      </pc:docMkLst>
      <pc:sldChg chg="modSp mod">
        <pc:chgData name="Pavel Loutocký" userId="45810d7c-c5bb-4314-8690-b3eafda1bbe4" providerId="ADAL" clId="{8618B0BB-0842-4F8B-BAD8-423742BDA3B1}" dt="2021-10-31T19:06:26.415" v="22" actId="20577"/>
        <pc:sldMkLst>
          <pc:docMk/>
          <pc:sldMk cId="2682443400" sldId="717"/>
        </pc:sldMkLst>
        <pc:spChg chg="mod">
          <ac:chgData name="Pavel Loutocký" userId="45810d7c-c5bb-4314-8690-b3eafda1bbe4" providerId="ADAL" clId="{8618B0BB-0842-4F8B-BAD8-423742BDA3B1}" dt="2021-10-31T19:06:26.415" v="22" actId="20577"/>
          <ac:spMkLst>
            <pc:docMk/>
            <pc:sldMk cId="2682443400" sldId="717"/>
            <ac:spMk id="5" creationId="{194E859A-498F-4110-99CE-E4512F0A115C}"/>
          </ac:spMkLst>
        </pc:spChg>
      </pc:sldChg>
      <pc:sldChg chg="modSp mod">
        <pc:chgData name="Pavel Loutocký" userId="45810d7c-c5bb-4314-8690-b3eafda1bbe4" providerId="ADAL" clId="{8618B0BB-0842-4F8B-BAD8-423742BDA3B1}" dt="2021-10-31T19:04:15.793" v="8" actId="403"/>
        <pc:sldMkLst>
          <pc:docMk/>
          <pc:sldMk cId="177945938" sldId="719"/>
        </pc:sldMkLst>
        <pc:spChg chg="mod">
          <ac:chgData name="Pavel Loutocký" userId="45810d7c-c5bb-4314-8690-b3eafda1bbe4" providerId="ADAL" clId="{8618B0BB-0842-4F8B-BAD8-423742BDA3B1}" dt="2021-10-31T19:04:15.793" v="8" actId="403"/>
          <ac:spMkLst>
            <pc:docMk/>
            <pc:sldMk cId="177945938" sldId="719"/>
            <ac:spMk id="2" creationId="{00000000-0000-0000-0000-000000000000}"/>
          </ac:spMkLst>
        </pc:spChg>
      </pc:sldChg>
      <pc:sldChg chg="modSp mod">
        <pc:chgData name="Pavel Loutocký" userId="45810d7c-c5bb-4314-8690-b3eafda1bbe4" providerId="ADAL" clId="{8618B0BB-0842-4F8B-BAD8-423742BDA3B1}" dt="2021-10-31T19:02:09.694" v="2" actId="27636"/>
        <pc:sldMkLst>
          <pc:docMk/>
          <pc:sldMk cId="779233207" sldId="747"/>
        </pc:sldMkLst>
        <pc:spChg chg="mod">
          <ac:chgData name="Pavel Loutocký" userId="45810d7c-c5bb-4314-8690-b3eafda1bbe4" providerId="ADAL" clId="{8618B0BB-0842-4F8B-BAD8-423742BDA3B1}" dt="2021-10-31T19:02:09.694" v="2" actId="27636"/>
          <ac:spMkLst>
            <pc:docMk/>
            <pc:sldMk cId="779233207" sldId="747"/>
            <ac:spMk id="6" creationId="{00000000-0000-0000-0000-000000000000}"/>
          </ac:spMkLst>
        </pc:spChg>
      </pc:sldChg>
      <pc:sldChg chg="del">
        <pc:chgData name="Pavel Loutocký" userId="45810d7c-c5bb-4314-8690-b3eafda1bbe4" providerId="ADAL" clId="{8618B0BB-0842-4F8B-BAD8-423742BDA3B1}" dt="2021-10-31T19:05:54.726" v="9" actId="47"/>
        <pc:sldMkLst>
          <pc:docMk/>
          <pc:sldMk cId="2088681206" sldId="809"/>
        </pc:sldMkLst>
      </pc:sldChg>
      <pc:sldChg chg="modSp mod">
        <pc:chgData name="Pavel Loutocký" userId="45810d7c-c5bb-4314-8690-b3eafda1bbe4" providerId="ADAL" clId="{8618B0BB-0842-4F8B-BAD8-423742BDA3B1}" dt="2021-10-31T19:05:58.798" v="13" actId="5793"/>
        <pc:sldMkLst>
          <pc:docMk/>
          <pc:sldMk cId="1487171948" sldId="810"/>
        </pc:sldMkLst>
        <pc:spChg chg="mod">
          <ac:chgData name="Pavel Loutocký" userId="45810d7c-c5bb-4314-8690-b3eafda1bbe4" providerId="ADAL" clId="{8618B0BB-0842-4F8B-BAD8-423742BDA3B1}" dt="2021-10-31T19:05:58.798" v="13" actId="5793"/>
          <ac:spMkLst>
            <pc:docMk/>
            <pc:sldMk cId="1487171948" sldId="810"/>
            <ac:spMk id="39938" creationId="{00000000-0000-0000-0000-000000000000}"/>
          </ac:spMkLst>
        </pc:spChg>
      </pc:sldChg>
    </pc:docChg>
  </pc:docChgLst>
  <pc:docChgLst>
    <pc:chgData name="Pavel Loutocký" userId="45810d7c-c5bb-4314-8690-b3eafda1bbe4" providerId="ADAL" clId="{92B8A602-6575-45A5-8354-4BE27A7B2BBB}"/>
    <pc:docChg chg="undo custSel addSld delSld modSld">
      <pc:chgData name="Pavel Loutocký" userId="45810d7c-c5bb-4314-8690-b3eafda1bbe4" providerId="ADAL" clId="{92B8A602-6575-45A5-8354-4BE27A7B2BBB}" dt="2021-03-16T09:53:39.594" v="2757" actId="14100"/>
      <pc:docMkLst>
        <pc:docMk/>
      </pc:docMkLst>
      <pc:sldChg chg="modSp mod">
        <pc:chgData name="Pavel Loutocký" userId="45810d7c-c5bb-4314-8690-b3eafda1bbe4" providerId="ADAL" clId="{92B8A602-6575-45A5-8354-4BE27A7B2BBB}" dt="2021-03-15T12:34:23.391" v="522" actId="20577"/>
        <pc:sldMkLst>
          <pc:docMk/>
          <pc:sldMk cId="2788650365" sldId="256"/>
        </pc:sldMkLst>
        <pc:spChg chg="mod">
          <ac:chgData name="Pavel Loutocký" userId="45810d7c-c5bb-4314-8690-b3eafda1bbe4" providerId="ADAL" clId="{92B8A602-6575-45A5-8354-4BE27A7B2BBB}" dt="2021-03-15T12:34:23.391" v="522" actId="20577"/>
          <ac:spMkLst>
            <pc:docMk/>
            <pc:sldMk cId="2788650365" sldId="256"/>
            <ac:spMk id="4" creationId="{FA40F458-F87B-463E-8459-01AE08E08627}"/>
          </ac:spMkLst>
        </pc:spChg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666742767" sldId="463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235721372" sldId="491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122694282" sldId="494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672136728" sldId="507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3582679533" sldId="508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3849025382" sldId="509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2823370528" sldId="510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050020267" sldId="511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753827866" sldId="512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118208720" sldId="515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75874659" sldId="519"/>
        </pc:sldMkLst>
      </pc:sldChg>
      <pc:sldChg chg="del">
        <pc:chgData name="Pavel Loutocký" userId="45810d7c-c5bb-4314-8690-b3eafda1bbe4" providerId="ADAL" clId="{92B8A602-6575-45A5-8354-4BE27A7B2BBB}" dt="2021-03-15T10:59:44.680" v="173" actId="47"/>
        <pc:sldMkLst>
          <pc:docMk/>
          <pc:sldMk cId="1622004707" sldId="522"/>
        </pc:sldMkLst>
      </pc:sldChg>
      <pc:sldChg chg="modSp mod">
        <pc:chgData name="Pavel Loutocký" userId="45810d7c-c5bb-4314-8690-b3eafda1bbe4" providerId="ADAL" clId="{92B8A602-6575-45A5-8354-4BE27A7B2BBB}" dt="2021-03-15T10:59:42.231" v="172" actId="27636"/>
        <pc:sldMkLst>
          <pc:docMk/>
          <pc:sldMk cId="290606080" sldId="526"/>
        </pc:sldMkLst>
        <pc:spChg chg="mod">
          <ac:chgData name="Pavel Loutocký" userId="45810d7c-c5bb-4314-8690-b3eafda1bbe4" providerId="ADAL" clId="{92B8A602-6575-45A5-8354-4BE27A7B2BBB}" dt="2021-03-15T10:59:42.231" v="172" actId="27636"/>
          <ac:spMkLst>
            <pc:docMk/>
            <pc:sldMk cId="290606080" sldId="526"/>
            <ac:spMk id="6" creationId="{00000000-0000-0000-0000-000000000000}"/>
          </ac:spMkLst>
        </pc:spChg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308502455" sldId="542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805028491" sldId="544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007141951" sldId="545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1612047440" sldId="555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2675429490" sldId="556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3435679451" sldId="557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861376498" sldId="558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1791172128" sldId="559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3645260954" sldId="560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989414219" sldId="561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2354267390" sldId="562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2165256082" sldId="563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642388176" sldId="564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256666774" sldId="566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1050537819" sldId="567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1577183433" sldId="568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839998556" sldId="569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3708491648" sldId="570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2862715309" sldId="571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2970619889" sldId="572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813296629" sldId="573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859749996" sldId="574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730117224" sldId="575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3451568490" sldId="576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2376179366" sldId="577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441731919" sldId="579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48769114" sldId="580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008658815" sldId="581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1706559767" sldId="584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3864269517" sldId="585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509470522" sldId="586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670285173" sldId="587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970669736" sldId="588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957751183" sldId="592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439891066" sldId="620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570166725" sldId="622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409992947" sldId="623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74908248" sldId="624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4094231564" sldId="625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623841595" sldId="626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867841730" sldId="627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735903161" sldId="628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983885666" sldId="629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995209737" sldId="630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758354026" sldId="631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622159419" sldId="632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483234922" sldId="633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876627151" sldId="634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828597211" sldId="635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949438653" sldId="636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108219658" sldId="637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874470079" sldId="638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277696536" sldId="639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117751911" sldId="640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4230131258" sldId="641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610573517" sldId="642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476483388" sldId="643"/>
        </pc:sldMkLst>
      </pc:sldChg>
      <pc:sldChg chg="modSp del mod">
        <pc:chgData name="Pavel Loutocký" userId="45810d7c-c5bb-4314-8690-b3eafda1bbe4" providerId="ADAL" clId="{92B8A602-6575-45A5-8354-4BE27A7B2BBB}" dt="2021-03-15T10:58:41.527" v="169" actId="47"/>
        <pc:sldMkLst>
          <pc:docMk/>
          <pc:sldMk cId="1884561927" sldId="644"/>
        </pc:sldMkLst>
        <pc:spChg chg="mod">
          <ac:chgData name="Pavel Loutocký" userId="45810d7c-c5bb-4314-8690-b3eafda1bbe4" providerId="ADAL" clId="{92B8A602-6575-45A5-8354-4BE27A7B2BBB}" dt="2021-03-04T13:12:27.558" v="108" actId="20577"/>
          <ac:spMkLst>
            <pc:docMk/>
            <pc:sldMk cId="1884561927" sldId="644"/>
            <ac:spMk id="6" creationId="{00000000-0000-0000-0000-000000000000}"/>
          </ac:spMkLst>
        </pc:spChg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4231484003" sldId="645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254339654" sldId="646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606061519" sldId="647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970244016" sldId="648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406540950" sldId="649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615664394" sldId="650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814139677" sldId="651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943719100" sldId="652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332302692" sldId="653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102668047" sldId="654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468588492" sldId="655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301685263" sldId="656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696533352" sldId="657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042089994" sldId="658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444375939" sldId="659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859732117" sldId="660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697425458" sldId="661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651188268" sldId="662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779231874" sldId="663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657070148" sldId="664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2664150837" sldId="665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318733773" sldId="666"/>
        </pc:sldMkLst>
      </pc:sldChg>
      <pc:sldChg chg="del">
        <pc:chgData name="Pavel Loutocký" userId="45810d7c-c5bb-4314-8690-b3eafda1bbe4" providerId="ADAL" clId="{92B8A602-6575-45A5-8354-4BE27A7B2BBB}" dt="2021-03-04T13:11:53.279" v="7" actId="47"/>
        <pc:sldMkLst>
          <pc:docMk/>
          <pc:sldMk cId="2523660767" sldId="667"/>
        </pc:sldMkLst>
      </pc:sldChg>
      <pc:sldChg chg="modSp mod">
        <pc:chgData name="Pavel Loutocký" userId="45810d7c-c5bb-4314-8690-b3eafda1bbe4" providerId="ADAL" clId="{92B8A602-6575-45A5-8354-4BE27A7B2BBB}" dt="2021-03-15T12:33:44.191" v="481" actId="14100"/>
        <pc:sldMkLst>
          <pc:docMk/>
          <pc:sldMk cId="739390484" sldId="668"/>
        </pc:sldMkLst>
        <pc:spChg chg="mod">
          <ac:chgData name="Pavel Loutocký" userId="45810d7c-c5bb-4314-8690-b3eafda1bbe4" providerId="ADAL" clId="{92B8A602-6575-45A5-8354-4BE27A7B2BBB}" dt="2021-03-15T12:33:44.191" v="481" actId="14100"/>
          <ac:spMkLst>
            <pc:docMk/>
            <pc:sldMk cId="739390484" sldId="668"/>
            <ac:spMk id="23554" creationId="{00000000-0000-0000-0000-000000000000}"/>
          </ac:spMkLst>
        </pc:spChg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3361394819" sldId="670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983326287" sldId="672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1087079160" sldId="673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191379166" sldId="674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2457396901" sldId="676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1722413159" sldId="677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2277333462" sldId="678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1670722233" sldId="679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1516270138" sldId="680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460562949" sldId="681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2131789125" sldId="682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2550667583" sldId="683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2718211654" sldId="684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959341025" sldId="685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80318921" sldId="686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1702776902" sldId="687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853005457" sldId="688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85547125" sldId="689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2961092004" sldId="690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1321358120" sldId="691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2065935623" sldId="692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1678933980" sldId="693"/>
        </pc:sldMkLst>
      </pc:sldChg>
      <pc:sldChg chg="del">
        <pc:chgData name="Pavel Loutocký" userId="45810d7c-c5bb-4314-8690-b3eafda1bbe4" providerId="ADAL" clId="{92B8A602-6575-45A5-8354-4BE27A7B2BBB}" dt="2021-03-15T12:32:58.667" v="479" actId="47"/>
        <pc:sldMkLst>
          <pc:docMk/>
          <pc:sldMk cId="522501788" sldId="694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987370627" sldId="695"/>
        </pc:sldMkLst>
      </pc:sldChg>
      <pc:sldChg chg="addSp modSp mod">
        <pc:chgData name="Pavel Loutocký" userId="45810d7c-c5bb-4314-8690-b3eafda1bbe4" providerId="ADAL" clId="{92B8A602-6575-45A5-8354-4BE27A7B2BBB}" dt="2021-03-15T12:40:46.929" v="701" actId="14100"/>
        <pc:sldMkLst>
          <pc:docMk/>
          <pc:sldMk cId="363706140" sldId="696"/>
        </pc:sldMkLst>
        <pc:spChg chg="mod">
          <ac:chgData name="Pavel Loutocký" userId="45810d7c-c5bb-4314-8690-b3eafda1bbe4" providerId="ADAL" clId="{92B8A602-6575-45A5-8354-4BE27A7B2BBB}" dt="2021-03-15T12:40:46.929" v="701" actId="14100"/>
          <ac:spMkLst>
            <pc:docMk/>
            <pc:sldMk cId="363706140" sldId="696"/>
            <ac:spMk id="6" creationId="{00000000-0000-0000-0000-000000000000}"/>
          </ac:spMkLst>
        </pc:spChg>
        <pc:picChg chg="add mod">
          <ac:chgData name="Pavel Loutocký" userId="45810d7c-c5bb-4314-8690-b3eafda1bbe4" providerId="ADAL" clId="{92B8A602-6575-45A5-8354-4BE27A7B2BBB}" dt="2021-03-15T12:40:38.101" v="698" actId="1076"/>
          <ac:picMkLst>
            <pc:docMk/>
            <pc:sldMk cId="363706140" sldId="696"/>
            <ac:picMk id="11" creationId="{DC81115E-90B6-4E1D-8162-AA59801D955C}"/>
          </ac:picMkLst>
        </pc:picChg>
      </pc:sldChg>
      <pc:sldChg chg="modSp mod">
        <pc:chgData name="Pavel Loutocký" userId="45810d7c-c5bb-4314-8690-b3eafda1bbe4" providerId="ADAL" clId="{92B8A602-6575-45A5-8354-4BE27A7B2BBB}" dt="2021-03-15T10:58:02.655" v="168" actId="20577"/>
        <pc:sldMkLst>
          <pc:docMk/>
          <pc:sldMk cId="2753481114" sldId="704"/>
        </pc:sldMkLst>
        <pc:spChg chg="mod">
          <ac:chgData name="Pavel Loutocký" userId="45810d7c-c5bb-4314-8690-b3eafda1bbe4" providerId="ADAL" clId="{92B8A602-6575-45A5-8354-4BE27A7B2BBB}" dt="2021-03-15T10:58:02.655" v="168" actId="20577"/>
          <ac:spMkLst>
            <pc:docMk/>
            <pc:sldMk cId="2753481114" sldId="704"/>
            <ac:spMk id="5" creationId="{00000000-0000-0000-0000-000000000000}"/>
          </ac:spMkLst>
        </pc:spChg>
      </pc:sldChg>
      <pc:sldChg chg="modSp mod">
        <pc:chgData name="Pavel Loutocký" userId="45810d7c-c5bb-4314-8690-b3eafda1bbe4" providerId="ADAL" clId="{92B8A602-6575-45A5-8354-4BE27A7B2BBB}" dt="2021-03-16T09:42:49.622" v="2434" actId="20577"/>
        <pc:sldMkLst>
          <pc:docMk/>
          <pc:sldMk cId="4040263775" sldId="716"/>
        </pc:sldMkLst>
        <pc:spChg chg="mod">
          <ac:chgData name="Pavel Loutocký" userId="45810d7c-c5bb-4314-8690-b3eafda1bbe4" providerId="ADAL" clId="{92B8A602-6575-45A5-8354-4BE27A7B2BBB}" dt="2021-03-16T09:42:49.622" v="2434" actId="20577"/>
          <ac:spMkLst>
            <pc:docMk/>
            <pc:sldMk cId="4040263775" sldId="716"/>
            <ac:spMk id="6" creationId="{00000000-0000-0000-0000-000000000000}"/>
          </ac:spMkLst>
        </pc:spChg>
        <pc:spChg chg="mod">
          <ac:chgData name="Pavel Loutocký" userId="45810d7c-c5bb-4314-8690-b3eafda1bbe4" providerId="ADAL" clId="{92B8A602-6575-45A5-8354-4BE27A7B2BBB}" dt="2021-03-15T12:32:04.009" v="411" actId="20577"/>
          <ac:spMkLst>
            <pc:docMk/>
            <pc:sldMk cId="4040263775" sldId="716"/>
            <ac:spMk id="7" creationId="{D12F4169-F9AF-4D3F-A1AC-8DD46EDB552D}"/>
          </ac:spMkLst>
        </pc:spChg>
      </pc:sldChg>
      <pc:sldChg chg="modSp mod">
        <pc:chgData name="Pavel Loutocký" userId="45810d7c-c5bb-4314-8690-b3eafda1bbe4" providerId="ADAL" clId="{92B8A602-6575-45A5-8354-4BE27A7B2BBB}" dt="2021-03-15T12:35:05.807" v="678" actId="12"/>
        <pc:sldMkLst>
          <pc:docMk/>
          <pc:sldMk cId="2682443400" sldId="717"/>
        </pc:sldMkLst>
        <pc:spChg chg="mod">
          <ac:chgData name="Pavel Loutocký" userId="45810d7c-c5bb-4314-8690-b3eafda1bbe4" providerId="ADAL" clId="{92B8A602-6575-45A5-8354-4BE27A7B2BBB}" dt="2021-03-15T12:35:05.807" v="678" actId="12"/>
          <ac:spMkLst>
            <pc:docMk/>
            <pc:sldMk cId="2682443400" sldId="717"/>
            <ac:spMk id="5" creationId="{194E859A-498F-4110-99CE-E4512F0A115C}"/>
          </ac:spMkLst>
        </pc:spChg>
      </pc:sldChg>
      <pc:sldChg chg="del">
        <pc:chgData name="Pavel Loutocký" userId="45810d7c-c5bb-4314-8690-b3eafda1bbe4" providerId="ADAL" clId="{92B8A602-6575-45A5-8354-4BE27A7B2BBB}" dt="2021-03-04T13:11:43.402" v="6" actId="47"/>
        <pc:sldMkLst>
          <pc:docMk/>
          <pc:sldMk cId="4210216647" sldId="718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2421052194" sldId="721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557935932" sldId="722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4062024994" sldId="723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2032443779" sldId="724"/>
        </pc:sldMkLst>
      </pc:sldChg>
      <pc:sldChg chg="del">
        <pc:chgData name="Pavel Loutocký" userId="45810d7c-c5bb-4314-8690-b3eafda1bbe4" providerId="ADAL" clId="{92B8A602-6575-45A5-8354-4BE27A7B2BBB}" dt="2021-03-15T11:01:20.122" v="197" actId="47"/>
        <pc:sldMkLst>
          <pc:docMk/>
          <pc:sldMk cId="410320534" sldId="725"/>
        </pc:sldMkLst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729023637" sldId="732"/>
        </pc:sldMkLst>
      </pc:sldChg>
      <pc:sldChg chg="modSp add mod">
        <pc:chgData name="Pavel Loutocký" userId="45810d7c-c5bb-4314-8690-b3eafda1bbe4" providerId="ADAL" clId="{92B8A602-6575-45A5-8354-4BE27A7B2BBB}" dt="2021-03-16T08:54:33.555" v="1547" actId="255"/>
        <pc:sldMkLst>
          <pc:docMk/>
          <pc:sldMk cId="2819057196" sldId="732"/>
        </pc:sldMkLst>
        <pc:spChg chg="mod">
          <ac:chgData name="Pavel Loutocký" userId="45810d7c-c5bb-4314-8690-b3eafda1bbe4" providerId="ADAL" clId="{92B8A602-6575-45A5-8354-4BE27A7B2BBB}" dt="2021-03-16T08:54:33.555" v="1547" actId="255"/>
          <ac:spMkLst>
            <pc:docMk/>
            <pc:sldMk cId="2819057196" sldId="732"/>
            <ac:spMk id="3" creationId="{00000000-0000-0000-0000-000000000000}"/>
          </ac:spMkLst>
        </pc:spChg>
      </pc:sldChg>
      <pc:sldChg chg="del">
        <pc:chgData name="Pavel Loutocký" userId="45810d7c-c5bb-4314-8690-b3eafda1bbe4" providerId="ADAL" clId="{92B8A602-6575-45A5-8354-4BE27A7B2BBB}" dt="2021-03-15T10:58:41.527" v="169" actId="47"/>
        <pc:sldMkLst>
          <pc:docMk/>
          <pc:sldMk cId="169729001" sldId="733"/>
        </pc:sldMkLst>
      </pc:sldChg>
      <pc:sldChg chg="modSp add mod">
        <pc:chgData name="Pavel Loutocký" userId="45810d7c-c5bb-4314-8690-b3eafda1bbe4" providerId="ADAL" clId="{92B8A602-6575-45A5-8354-4BE27A7B2BBB}" dt="2021-03-16T09:10:55.368" v="2121" actId="113"/>
        <pc:sldMkLst>
          <pc:docMk/>
          <pc:sldMk cId="2725405536" sldId="733"/>
        </pc:sldMkLst>
        <pc:spChg chg="mod">
          <ac:chgData name="Pavel Loutocký" userId="45810d7c-c5bb-4314-8690-b3eafda1bbe4" providerId="ADAL" clId="{92B8A602-6575-45A5-8354-4BE27A7B2BBB}" dt="2021-03-16T09:07:39.741" v="1871" actId="14100"/>
          <ac:spMkLst>
            <pc:docMk/>
            <pc:sldMk cId="2725405536" sldId="733"/>
            <ac:spMk id="6" creationId="{1363B920-B825-43EE-92D4-44EDFE0AFFFF}"/>
          </ac:spMkLst>
        </pc:spChg>
        <pc:spChg chg="mod">
          <ac:chgData name="Pavel Loutocký" userId="45810d7c-c5bb-4314-8690-b3eafda1bbe4" providerId="ADAL" clId="{92B8A602-6575-45A5-8354-4BE27A7B2BBB}" dt="2021-03-16T09:10:55.368" v="2121" actId="113"/>
          <ac:spMkLst>
            <pc:docMk/>
            <pc:sldMk cId="2725405536" sldId="733"/>
            <ac:spMk id="7" creationId="{632C6471-2FDB-4003-8827-DB9E55B885D6}"/>
          </ac:spMkLst>
        </pc:spChg>
      </pc:sldChg>
      <pc:sldChg chg="modSp add mod">
        <pc:chgData name="Pavel Loutocký" userId="45810d7c-c5bb-4314-8690-b3eafda1bbe4" providerId="ADAL" clId="{92B8A602-6575-45A5-8354-4BE27A7B2BBB}" dt="2021-03-15T12:31:54.652" v="374" actId="12"/>
        <pc:sldMkLst>
          <pc:docMk/>
          <pc:sldMk cId="1797418540" sldId="734"/>
        </pc:sldMkLst>
        <pc:spChg chg="mod">
          <ac:chgData name="Pavel Loutocký" userId="45810d7c-c5bb-4314-8690-b3eafda1bbe4" providerId="ADAL" clId="{92B8A602-6575-45A5-8354-4BE27A7B2BBB}" dt="2021-03-15T12:31:15.321" v="279" actId="20577"/>
          <ac:spMkLst>
            <pc:docMk/>
            <pc:sldMk cId="1797418540" sldId="734"/>
            <ac:spMk id="4" creationId="{7F092197-E8F4-5C43-BC83-431D0FBF8A82}"/>
          </ac:spMkLst>
        </pc:spChg>
        <pc:spChg chg="mod">
          <ac:chgData name="Pavel Loutocký" userId="45810d7c-c5bb-4314-8690-b3eafda1bbe4" providerId="ADAL" clId="{92B8A602-6575-45A5-8354-4BE27A7B2BBB}" dt="2021-03-15T12:31:54.652" v="374" actId="12"/>
          <ac:spMkLst>
            <pc:docMk/>
            <pc:sldMk cId="1797418540" sldId="734"/>
            <ac:spMk id="5" creationId="{C98ABDA8-7767-3744-B019-A88DFE107396}"/>
          </ac:spMkLst>
        </pc:spChg>
      </pc:sldChg>
      <pc:sldChg chg="add del">
        <pc:chgData name="Pavel Loutocký" userId="45810d7c-c5bb-4314-8690-b3eafda1bbe4" providerId="ADAL" clId="{92B8A602-6575-45A5-8354-4BE27A7B2BBB}" dt="2021-03-15T10:58:41.527" v="169" actId="47"/>
        <pc:sldMkLst>
          <pc:docMk/>
          <pc:sldMk cId="2837225513" sldId="734"/>
        </pc:sldMkLst>
      </pc:sldChg>
      <pc:sldChg chg="modSp add mod">
        <pc:chgData name="Pavel Loutocký" userId="45810d7c-c5bb-4314-8690-b3eafda1bbe4" providerId="ADAL" clId="{92B8A602-6575-45A5-8354-4BE27A7B2BBB}" dt="2021-03-16T09:46:39.080" v="2593" actId="20577"/>
        <pc:sldMkLst>
          <pc:docMk/>
          <pc:sldMk cId="582039498" sldId="735"/>
        </pc:sldMkLst>
        <pc:spChg chg="mod">
          <ac:chgData name="Pavel Loutocký" userId="45810d7c-c5bb-4314-8690-b3eafda1bbe4" providerId="ADAL" clId="{92B8A602-6575-45A5-8354-4BE27A7B2BBB}" dt="2021-03-16T09:46:39.080" v="2593" actId="20577"/>
          <ac:spMkLst>
            <pc:docMk/>
            <pc:sldMk cId="582039498" sldId="735"/>
            <ac:spMk id="6" creationId="{00000000-0000-0000-0000-000000000000}"/>
          </ac:spMkLst>
        </pc:spChg>
        <pc:spChg chg="mod">
          <ac:chgData name="Pavel Loutocký" userId="45810d7c-c5bb-4314-8690-b3eafda1bbe4" providerId="ADAL" clId="{92B8A602-6575-45A5-8354-4BE27A7B2BBB}" dt="2021-03-15T12:32:14.299" v="428" actId="20577"/>
          <ac:spMkLst>
            <pc:docMk/>
            <pc:sldMk cId="582039498" sldId="735"/>
            <ac:spMk id="7" creationId="{D12F4169-F9AF-4D3F-A1AC-8DD46EDB552D}"/>
          </ac:spMkLst>
        </pc:spChg>
      </pc:sldChg>
      <pc:sldChg chg="modSp add mod">
        <pc:chgData name="Pavel Loutocký" userId="45810d7c-c5bb-4314-8690-b3eafda1bbe4" providerId="ADAL" clId="{92B8A602-6575-45A5-8354-4BE27A7B2BBB}" dt="2021-03-16T09:40:27.244" v="2361" actId="2711"/>
        <pc:sldMkLst>
          <pc:docMk/>
          <pc:sldMk cId="2586107008" sldId="736"/>
        </pc:sldMkLst>
        <pc:spChg chg="mod">
          <ac:chgData name="Pavel Loutocký" userId="45810d7c-c5bb-4314-8690-b3eafda1bbe4" providerId="ADAL" clId="{92B8A602-6575-45A5-8354-4BE27A7B2BBB}" dt="2021-03-16T09:40:27.244" v="2361" actId="2711"/>
          <ac:spMkLst>
            <pc:docMk/>
            <pc:sldMk cId="2586107008" sldId="736"/>
            <ac:spMk id="6" creationId="{00000000-0000-0000-0000-000000000000}"/>
          </ac:spMkLst>
        </pc:spChg>
        <pc:spChg chg="mod">
          <ac:chgData name="Pavel Loutocký" userId="45810d7c-c5bb-4314-8690-b3eafda1bbe4" providerId="ADAL" clId="{92B8A602-6575-45A5-8354-4BE27A7B2BBB}" dt="2021-03-15T12:32:35.938" v="448" actId="6549"/>
          <ac:spMkLst>
            <pc:docMk/>
            <pc:sldMk cId="2586107008" sldId="736"/>
            <ac:spMk id="7" creationId="{D12F4169-F9AF-4D3F-A1AC-8DD46EDB552D}"/>
          </ac:spMkLst>
        </pc:spChg>
      </pc:sldChg>
      <pc:sldChg chg="modSp add mod">
        <pc:chgData name="Pavel Loutocký" userId="45810d7c-c5bb-4314-8690-b3eafda1bbe4" providerId="ADAL" clId="{92B8A602-6575-45A5-8354-4BE27A7B2BBB}" dt="2021-03-16T09:52:44.343" v="2750" actId="20577"/>
        <pc:sldMkLst>
          <pc:docMk/>
          <pc:sldMk cId="1371879145" sldId="737"/>
        </pc:sldMkLst>
        <pc:spChg chg="mod">
          <ac:chgData name="Pavel Loutocký" userId="45810d7c-c5bb-4314-8690-b3eafda1bbe4" providerId="ADAL" clId="{92B8A602-6575-45A5-8354-4BE27A7B2BBB}" dt="2021-03-16T09:52:44.343" v="2750" actId="20577"/>
          <ac:spMkLst>
            <pc:docMk/>
            <pc:sldMk cId="1371879145" sldId="737"/>
            <ac:spMk id="6" creationId="{00000000-0000-0000-0000-000000000000}"/>
          </ac:spMkLst>
        </pc:spChg>
        <pc:spChg chg="mod">
          <ac:chgData name="Pavel Loutocký" userId="45810d7c-c5bb-4314-8690-b3eafda1bbe4" providerId="ADAL" clId="{92B8A602-6575-45A5-8354-4BE27A7B2BBB}" dt="2021-03-15T12:32:47.638" v="478" actId="20577"/>
          <ac:spMkLst>
            <pc:docMk/>
            <pc:sldMk cId="1371879145" sldId="737"/>
            <ac:spMk id="7" creationId="{D12F4169-F9AF-4D3F-A1AC-8DD46EDB552D}"/>
          </ac:spMkLst>
        </pc:spChg>
      </pc:sldChg>
      <pc:sldChg chg="modSp add mod">
        <pc:chgData name="Pavel Loutocký" userId="45810d7c-c5bb-4314-8690-b3eafda1bbe4" providerId="ADAL" clId="{92B8A602-6575-45A5-8354-4BE27A7B2BBB}" dt="2021-03-15T13:12:00.648" v="835" actId="1076"/>
        <pc:sldMkLst>
          <pc:docMk/>
          <pc:sldMk cId="2499741829" sldId="738"/>
        </pc:sldMkLst>
        <pc:spChg chg="mod">
          <ac:chgData name="Pavel Loutocký" userId="45810d7c-c5bb-4314-8690-b3eafda1bbe4" providerId="ADAL" clId="{92B8A602-6575-45A5-8354-4BE27A7B2BBB}" dt="2021-03-15T13:12:00.648" v="835" actId="1076"/>
          <ac:spMkLst>
            <pc:docMk/>
            <pc:sldMk cId="2499741829" sldId="738"/>
            <ac:spMk id="3" creationId="{6ED1A28C-8B21-4644-8D5C-46CECC915657}"/>
          </ac:spMkLst>
        </pc:spChg>
        <pc:spChg chg="mod">
          <ac:chgData name="Pavel Loutocký" userId="45810d7c-c5bb-4314-8690-b3eafda1bbe4" providerId="ADAL" clId="{92B8A602-6575-45A5-8354-4BE27A7B2BBB}" dt="2021-03-15T12:41:29.104" v="728" actId="20577"/>
          <ac:spMkLst>
            <pc:docMk/>
            <pc:sldMk cId="2499741829" sldId="738"/>
            <ac:spMk id="5" creationId="{6D1AFEE1-F433-4C09-B97F-E9EE5CA14573}"/>
          </ac:spMkLst>
        </pc:spChg>
      </pc:sldChg>
      <pc:sldChg chg="addSp modSp add mod">
        <pc:chgData name="Pavel Loutocký" userId="45810d7c-c5bb-4314-8690-b3eafda1bbe4" providerId="ADAL" clId="{92B8A602-6575-45A5-8354-4BE27A7B2BBB}" dt="2021-03-15T12:50:16.820" v="754" actId="14100"/>
        <pc:sldMkLst>
          <pc:docMk/>
          <pc:sldMk cId="406538420" sldId="739"/>
        </pc:sldMkLst>
        <pc:spChg chg="mod">
          <ac:chgData name="Pavel Loutocký" userId="45810d7c-c5bb-4314-8690-b3eafda1bbe4" providerId="ADAL" clId="{92B8A602-6575-45A5-8354-4BE27A7B2BBB}" dt="2021-03-15T12:50:11.504" v="752" actId="14100"/>
          <ac:spMkLst>
            <pc:docMk/>
            <pc:sldMk cId="406538420" sldId="739"/>
            <ac:spMk id="3" creationId="{6ED1A28C-8B21-4644-8D5C-46CECC915657}"/>
          </ac:spMkLst>
        </pc:spChg>
        <pc:picChg chg="add mod">
          <ac:chgData name="Pavel Loutocký" userId="45810d7c-c5bb-4314-8690-b3eafda1bbe4" providerId="ADAL" clId="{92B8A602-6575-45A5-8354-4BE27A7B2BBB}" dt="2021-03-15T12:50:16.820" v="754" actId="14100"/>
          <ac:picMkLst>
            <pc:docMk/>
            <pc:sldMk cId="406538420" sldId="739"/>
            <ac:picMk id="4" creationId="{9C47D593-194B-4DD4-9F67-C2BD40CBE46B}"/>
          </ac:picMkLst>
        </pc:picChg>
      </pc:sldChg>
      <pc:sldChg chg="addSp delSp modSp add mod">
        <pc:chgData name="Pavel Loutocký" userId="45810d7c-c5bb-4314-8690-b3eafda1bbe4" providerId="ADAL" clId="{92B8A602-6575-45A5-8354-4BE27A7B2BBB}" dt="2021-03-15T13:00:50.370" v="811" actId="6549"/>
        <pc:sldMkLst>
          <pc:docMk/>
          <pc:sldMk cId="2540233876" sldId="740"/>
        </pc:sldMkLst>
        <pc:spChg chg="mod">
          <ac:chgData name="Pavel Loutocký" userId="45810d7c-c5bb-4314-8690-b3eafda1bbe4" providerId="ADAL" clId="{92B8A602-6575-45A5-8354-4BE27A7B2BBB}" dt="2021-03-15T12:50:34.331" v="766" actId="20577"/>
          <ac:spMkLst>
            <pc:docMk/>
            <pc:sldMk cId="2540233876" sldId="740"/>
            <ac:spMk id="3" creationId="{6ED1A28C-8B21-4644-8D5C-46CECC915657}"/>
          </ac:spMkLst>
        </pc:spChg>
        <pc:spChg chg="add mod">
          <ac:chgData name="Pavel Loutocký" userId="45810d7c-c5bb-4314-8690-b3eafda1bbe4" providerId="ADAL" clId="{92B8A602-6575-45A5-8354-4BE27A7B2BBB}" dt="2021-03-15T13:00:50.370" v="811" actId="6549"/>
          <ac:spMkLst>
            <pc:docMk/>
            <pc:sldMk cId="2540233876" sldId="740"/>
            <ac:spMk id="11" creationId="{535DB962-8301-4AA2-8266-975F1B57308F}"/>
          </ac:spMkLst>
        </pc:spChg>
        <pc:picChg chg="del">
          <ac:chgData name="Pavel Loutocký" userId="45810d7c-c5bb-4314-8690-b3eafda1bbe4" providerId="ADAL" clId="{92B8A602-6575-45A5-8354-4BE27A7B2BBB}" dt="2021-03-15T12:50:35.899" v="767" actId="478"/>
          <ac:picMkLst>
            <pc:docMk/>
            <pc:sldMk cId="2540233876" sldId="740"/>
            <ac:picMk id="4" creationId="{9C47D593-194B-4DD4-9F67-C2BD40CBE46B}"/>
          </ac:picMkLst>
        </pc:picChg>
        <pc:picChg chg="add mod">
          <ac:chgData name="Pavel Loutocký" userId="45810d7c-c5bb-4314-8690-b3eafda1bbe4" providerId="ADAL" clId="{92B8A602-6575-45A5-8354-4BE27A7B2BBB}" dt="2021-03-15T13:00:35.475" v="807" actId="1076"/>
          <ac:picMkLst>
            <pc:docMk/>
            <pc:sldMk cId="2540233876" sldId="740"/>
            <ac:picMk id="6" creationId="{4091FC8B-830B-4EFE-9564-211622B9C63C}"/>
          </ac:picMkLst>
        </pc:picChg>
        <pc:picChg chg="add mod">
          <ac:chgData name="Pavel Loutocký" userId="45810d7c-c5bb-4314-8690-b3eafda1bbe4" providerId="ADAL" clId="{92B8A602-6575-45A5-8354-4BE27A7B2BBB}" dt="2021-03-15T13:00:36.970" v="808" actId="1076"/>
          <ac:picMkLst>
            <pc:docMk/>
            <pc:sldMk cId="2540233876" sldId="740"/>
            <ac:picMk id="7" creationId="{8BDC4B11-F6F9-4B1F-8D02-D1DC943C8B94}"/>
          </ac:picMkLst>
        </pc:picChg>
        <pc:picChg chg="add mod">
          <ac:chgData name="Pavel Loutocký" userId="45810d7c-c5bb-4314-8690-b3eafda1bbe4" providerId="ADAL" clId="{92B8A602-6575-45A5-8354-4BE27A7B2BBB}" dt="2021-03-15T12:58:51.274" v="776" actId="1076"/>
          <ac:picMkLst>
            <pc:docMk/>
            <pc:sldMk cId="2540233876" sldId="740"/>
            <ac:picMk id="9" creationId="{7F3C46EB-F769-4A3C-BAA4-C8D1C8470B51}"/>
          </ac:picMkLst>
        </pc:picChg>
        <pc:picChg chg="add mod">
          <ac:chgData name="Pavel Loutocký" userId="45810d7c-c5bb-4314-8690-b3eafda1bbe4" providerId="ADAL" clId="{92B8A602-6575-45A5-8354-4BE27A7B2BBB}" dt="2021-03-15T13:00:38.735" v="809" actId="1076"/>
          <ac:picMkLst>
            <pc:docMk/>
            <pc:sldMk cId="2540233876" sldId="740"/>
            <ac:picMk id="10" creationId="{B0F6EC89-6088-49DC-8A9B-2B6176ADF396}"/>
          </ac:picMkLst>
        </pc:picChg>
      </pc:sldChg>
      <pc:sldChg chg="addSp delSp modSp add mod">
        <pc:chgData name="Pavel Loutocký" userId="45810d7c-c5bb-4314-8690-b3eafda1bbe4" providerId="ADAL" clId="{92B8A602-6575-45A5-8354-4BE27A7B2BBB}" dt="2021-03-16T09:05:20.587" v="1849" actId="1076"/>
        <pc:sldMkLst>
          <pc:docMk/>
          <pc:sldMk cId="613652725" sldId="741"/>
        </pc:sldMkLst>
        <pc:spChg chg="mod">
          <ac:chgData name="Pavel Loutocký" userId="45810d7c-c5bb-4314-8690-b3eafda1bbe4" providerId="ADAL" clId="{92B8A602-6575-45A5-8354-4BE27A7B2BBB}" dt="2021-03-16T09:05:20.587" v="1849" actId="1076"/>
          <ac:spMkLst>
            <pc:docMk/>
            <pc:sldMk cId="613652725" sldId="741"/>
            <ac:spMk id="2" creationId="{00000000-0000-0000-0000-000000000000}"/>
          </ac:spMkLst>
        </pc:spChg>
        <pc:spChg chg="mod">
          <ac:chgData name="Pavel Loutocký" userId="45810d7c-c5bb-4314-8690-b3eafda1bbe4" providerId="ADAL" clId="{92B8A602-6575-45A5-8354-4BE27A7B2BBB}" dt="2021-03-15T13:14:30.971" v="863" actId="20577"/>
          <ac:spMkLst>
            <pc:docMk/>
            <pc:sldMk cId="613652725" sldId="741"/>
            <ac:spMk id="6" creationId="{557A07D7-CC02-43CE-8A77-6B37A9DB12D3}"/>
          </ac:spMkLst>
        </pc:spChg>
        <pc:graphicFrameChg chg="add del mod modGraphic">
          <ac:chgData name="Pavel Loutocký" userId="45810d7c-c5bb-4314-8690-b3eafda1bbe4" providerId="ADAL" clId="{92B8A602-6575-45A5-8354-4BE27A7B2BBB}" dt="2021-03-16T09:05:15.424" v="1848" actId="1076"/>
          <ac:graphicFrameMkLst>
            <pc:docMk/>
            <pc:sldMk cId="613652725" sldId="741"/>
            <ac:graphicFrameMk id="3" creationId="{F3E2913D-1BF9-45BB-9EEA-14F6F6A84AF8}"/>
          </ac:graphicFrameMkLst>
        </pc:graphicFrameChg>
      </pc:sldChg>
      <pc:sldChg chg="modSp add mod">
        <pc:chgData name="Pavel Loutocký" userId="45810d7c-c5bb-4314-8690-b3eafda1bbe4" providerId="ADAL" clId="{92B8A602-6575-45A5-8354-4BE27A7B2BBB}" dt="2021-03-16T08:57:43.413" v="1823" actId="20577"/>
        <pc:sldMkLst>
          <pc:docMk/>
          <pc:sldMk cId="4022524591" sldId="742"/>
        </pc:sldMkLst>
        <pc:spChg chg="mod">
          <ac:chgData name="Pavel Loutocký" userId="45810d7c-c5bb-4314-8690-b3eafda1bbe4" providerId="ADAL" clId="{92B8A602-6575-45A5-8354-4BE27A7B2BBB}" dt="2021-03-16T08:57:43.413" v="1823" actId="20577"/>
          <ac:spMkLst>
            <pc:docMk/>
            <pc:sldMk cId="4022524591" sldId="742"/>
            <ac:spMk id="2" creationId="{00000000-0000-0000-0000-000000000000}"/>
          </ac:spMkLst>
        </pc:spChg>
        <pc:spChg chg="mod">
          <ac:chgData name="Pavel Loutocký" userId="45810d7c-c5bb-4314-8690-b3eafda1bbe4" providerId="ADAL" clId="{92B8A602-6575-45A5-8354-4BE27A7B2BBB}" dt="2021-03-15T13:15:02.655" v="930" actId="20577"/>
          <ac:spMkLst>
            <pc:docMk/>
            <pc:sldMk cId="4022524591" sldId="742"/>
            <ac:spMk id="6" creationId="{557A07D7-CC02-43CE-8A77-6B37A9DB12D3}"/>
          </ac:spMkLst>
        </pc:spChg>
      </pc:sldChg>
      <pc:sldChg chg="modSp add mod">
        <pc:chgData name="Pavel Loutocký" userId="45810d7c-c5bb-4314-8690-b3eafda1bbe4" providerId="ADAL" clId="{92B8A602-6575-45A5-8354-4BE27A7B2BBB}" dt="2021-03-16T08:56:04.960" v="1564" actId="313"/>
        <pc:sldMkLst>
          <pc:docMk/>
          <pc:sldMk cId="2286560112" sldId="743"/>
        </pc:sldMkLst>
        <pc:spChg chg="mod">
          <ac:chgData name="Pavel Loutocký" userId="45810d7c-c5bb-4314-8690-b3eafda1bbe4" providerId="ADAL" clId="{92B8A602-6575-45A5-8354-4BE27A7B2BBB}" dt="2021-03-16T08:56:04.960" v="1564" actId="313"/>
          <ac:spMkLst>
            <pc:docMk/>
            <pc:sldMk cId="2286560112" sldId="743"/>
            <ac:spMk id="3" creationId="{00000000-0000-0000-0000-000000000000}"/>
          </ac:spMkLst>
        </pc:spChg>
      </pc:sldChg>
      <pc:sldChg chg="addSp delSp modSp add mod">
        <pc:chgData name="Pavel Loutocký" userId="45810d7c-c5bb-4314-8690-b3eafda1bbe4" providerId="ADAL" clId="{92B8A602-6575-45A5-8354-4BE27A7B2BBB}" dt="2021-03-16T09:53:39.594" v="2757" actId="14100"/>
        <pc:sldMkLst>
          <pc:docMk/>
          <pc:sldMk cId="1785216206" sldId="744"/>
        </pc:sldMkLst>
        <pc:spChg chg="del">
          <ac:chgData name="Pavel Loutocký" userId="45810d7c-c5bb-4314-8690-b3eafda1bbe4" providerId="ADAL" clId="{92B8A602-6575-45A5-8354-4BE27A7B2BBB}" dt="2021-03-16T09:53:32.105" v="2754" actId="478"/>
          <ac:spMkLst>
            <pc:docMk/>
            <pc:sldMk cId="1785216206" sldId="744"/>
            <ac:spMk id="6" creationId="{00000000-0000-0000-0000-000000000000}"/>
          </ac:spMkLst>
        </pc:spChg>
        <pc:spChg chg="mod">
          <ac:chgData name="Pavel Loutocký" userId="45810d7c-c5bb-4314-8690-b3eafda1bbe4" providerId="ADAL" clId="{92B8A602-6575-45A5-8354-4BE27A7B2BBB}" dt="2021-03-16T09:11:12.077" v="2130" actId="20577"/>
          <ac:spMkLst>
            <pc:docMk/>
            <pc:sldMk cId="1785216206" sldId="744"/>
            <ac:spMk id="7" creationId="{D12F4169-F9AF-4D3F-A1AC-8DD46EDB552D}"/>
          </ac:spMkLst>
        </pc:spChg>
        <pc:spChg chg="add del mod">
          <ac:chgData name="Pavel Loutocký" userId="45810d7c-c5bb-4314-8690-b3eafda1bbe4" providerId="ADAL" clId="{92B8A602-6575-45A5-8354-4BE27A7B2BBB}" dt="2021-03-16T09:53:34.194" v="2755" actId="478"/>
          <ac:spMkLst>
            <pc:docMk/>
            <pc:sldMk cId="1785216206" sldId="744"/>
            <ac:spMk id="8" creationId="{7337D855-5D0D-4ADE-9566-E4B33D706ED6}"/>
          </ac:spMkLst>
        </pc:spChg>
        <pc:picChg chg="add mod">
          <ac:chgData name="Pavel Loutocký" userId="45810d7c-c5bb-4314-8690-b3eafda1bbe4" providerId="ADAL" clId="{92B8A602-6575-45A5-8354-4BE27A7B2BBB}" dt="2021-03-16T09:53:39.594" v="2757" actId="14100"/>
          <ac:picMkLst>
            <pc:docMk/>
            <pc:sldMk cId="1785216206" sldId="744"/>
            <ac:picMk id="3" creationId="{C6ED3AD1-D604-466F-A0D8-CF0CCD7A15C1}"/>
          </ac:picMkLst>
        </pc:picChg>
      </pc:sldChg>
      <pc:sldChg chg="modSp add mod">
        <pc:chgData name="Pavel Loutocký" userId="45810d7c-c5bb-4314-8690-b3eafda1bbe4" providerId="ADAL" clId="{92B8A602-6575-45A5-8354-4BE27A7B2BBB}" dt="2021-03-16T09:43:55.154" v="2451" actId="20577"/>
        <pc:sldMkLst>
          <pc:docMk/>
          <pc:sldMk cId="226239400" sldId="745"/>
        </pc:sldMkLst>
        <pc:spChg chg="mod">
          <ac:chgData name="Pavel Loutocký" userId="45810d7c-c5bb-4314-8690-b3eafda1bbe4" providerId="ADAL" clId="{92B8A602-6575-45A5-8354-4BE27A7B2BBB}" dt="2021-03-16T09:43:55.154" v="2451" actId="20577"/>
          <ac:spMkLst>
            <pc:docMk/>
            <pc:sldMk cId="226239400" sldId="745"/>
            <ac:spMk id="6" creationId="{00000000-0000-0000-0000-000000000000}"/>
          </ac:spMkLst>
        </pc:spChg>
      </pc:sldChg>
    </pc:docChg>
  </pc:docChgLst>
  <pc:docChgLst>
    <pc:chgData name="Pavel Loutocký" userId="45810d7c-c5bb-4314-8690-b3eafda1bbe4" providerId="ADAL" clId="{A24F46B3-5296-4104-AADC-DDFD709597AE}"/>
    <pc:docChg chg="undo custSel addSld modSld">
      <pc:chgData name="Pavel Loutocký" userId="45810d7c-c5bb-4314-8690-b3eafda1bbe4" providerId="ADAL" clId="{A24F46B3-5296-4104-AADC-DDFD709597AE}" dt="2021-04-09T11:46:16.168" v="314" actId="20577"/>
      <pc:docMkLst>
        <pc:docMk/>
      </pc:docMkLst>
      <pc:sldChg chg="modSp mod">
        <pc:chgData name="Pavel Loutocký" userId="45810d7c-c5bb-4314-8690-b3eafda1bbe4" providerId="ADAL" clId="{A24F46B3-5296-4104-AADC-DDFD709597AE}" dt="2021-04-09T11:41:50.298" v="17" actId="27636"/>
        <pc:sldMkLst>
          <pc:docMk/>
          <pc:sldMk cId="177945938" sldId="719"/>
        </pc:sldMkLst>
        <pc:spChg chg="mod">
          <ac:chgData name="Pavel Loutocký" userId="45810d7c-c5bb-4314-8690-b3eafda1bbe4" providerId="ADAL" clId="{A24F46B3-5296-4104-AADC-DDFD709597AE}" dt="2021-04-09T11:41:50.298" v="17" actId="27636"/>
          <ac:spMkLst>
            <pc:docMk/>
            <pc:sldMk cId="177945938" sldId="719"/>
            <ac:spMk id="2" creationId="{00000000-0000-0000-0000-000000000000}"/>
          </ac:spMkLst>
        </pc:spChg>
      </pc:sldChg>
      <pc:sldChg chg="addSp delSp modSp mod">
        <pc:chgData name="Pavel Loutocký" userId="45810d7c-c5bb-4314-8690-b3eafda1bbe4" providerId="ADAL" clId="{A24F46B3-5296-4104-AADC-DDFD709597AE}" dt="2021-04-09T11:46:16.168" v="314" actId="20577"/>
        <pc:sldMkLst>
          <pc:docMk/>
          <pc:sldMk cId="4022524591" sldId="742"/>
        </pc:sldMkLst>
        <pc:spChg chg="del mod">
          <ac:chgData name="Pavel Loutocký" userId="45810d7c-c5bb-4314-8690-b3eafda1bbe4" providerId="ADAL" clId="{A24F46B3-5296-4104-AADC-DDFD709597AE}" dt="2021-04-09T11:43:12.787" v="49" actId="478"/>
          <ac:spMkLst>
            <pc:docMk/>
            <pc:sldMk cId="4022524591" sldId="742"/>
            <ac:spMk id="2" creationId="{00000000-0000-0000-0000-000000000000}"/>
          </ac:spMkLst>
        </pc:spChg>
        <pc:spChg chg="add del mod">
          <ac:chgData name="Pavel Loutocký" userId="45810d7c-c5bb-4314-8690-b3eafda1bbe4" providerId="ADAL" clId="{A24F46B3-5296-4104-AADC-DDFD709597AE}" dt="2021-04-09T11:45:12.798" v="277" actId="478"/>
          <ac:spMkLst>
            <pc:docMk/>
            <pc:sldMk cId="4022524591" sldId="742"/>
            <ac:spMk id="5" creationId="{D8CD1D4D-C7CF-4833-986E-90CD140B9EDB}"/>
          </ac:spMkLst>
        </pc:spChg>
        <pc:spChg chg="mod">
          <ac:chgData name="Pavel Loutocký" userId="45810d7c-c5bb-4314-8690-b3eafda1bbe4" providerId="ADAL" clId="{A24F46B3-5296-4104-AADC-DDFD709597AE}" dt="2021-04-09T11:41:46.675" v="14" actId="20577"/>
          <ac:spMkLst>
            <pc:docMk/>
            <pc:sldMk cId="4022524591" sldId="742"/>
            <ac:spMk id="6" creationId="{557A07D7-CC02-43CE-8A77-6B37A9DB12D3}"/>
          </ac:spMkLst>
        </pc:spChg>
        <pc:spChg chg="add mod">
          <ac:chgData name="Pavel Loutocký" userId="45810d7c-c5bb-4314-8690-b3eafda1bbe4" providerId="ADAL" clId="{A24F46B3-5296-4104-AADC-DDFD709597AE}" dt="2021-04-09T11:46:16.168" v="314" actId="20577"/>
          <ac:spMkLst>
            <pc:docMk/>
            <pc:sldMk cId="4022524591" sldId="742"/>
            <ac:spMk id="7" creationId="{261DCAB0-4EE1-4047-AB60-C82AE3B90A51}"/>
          </ac:spMkLst>
        </pc:spChg>
      </pc:sldChg>
      <pc:sldChg chg="add">
        <pc:chgData name="Pavel Loutocký" userId="45810d7c-c5bb-4314-8690-b3eafda1bbe4" providerId="ADAL" clId="{A24F46B3-5296-4104-AADC-DDFD709597AE}" dt="2021-04-09T11:41:38.580" v="0" actId="2890"/>
        <pc:sldMkLst>
          <pc:docMk/>
          <pc:sldMk cId="3959145059" sldId="746"/>
        </pc:sldMkLst>
      </pc:sldChg>
    </pc:docChg>
  </pc:docChgLst>
  <pc:docChgLst>
    <pc:chgData name="Pavel Loutocký" userId="45810d7c-c5bb-4314-8690-b3eafda1bbe4" providerId="ADAL" clId="{416B0F19-754D-43EB-BA66-32CC77E9B2EF}"/>
    <pc:docChg chg="modSld">
      <pc:chgData name="Pavel Loutocký" userId="45810d7c-c5bb-4314-8690-b3eafda1bbe4" providerId="ADAL" clId="{416B0F19-754D-43EB-BA66-32CC77E9B2EF}" dt="2021-10-25T18:48:46.278" v="1" actId="6549"/>
      <pc:docMkLst>
        <pc:docMk/>
      </pc:docMkLst>
      <pc:sldChg chg="modSp mod">
        <pc:chgData name="Pavel Loutocký" userId="45810d7c-c5bb-4314-8690-b3eafda1bbe4" providerId="ADAL" clId="{416B0F19-754D-43EB-BA66-32CC77E9B2EF}" dt="2021-10-25T18:48:46.278" v="1" actId="6549"/>
        <pc:sldMkLst>
          <pc:docMk/>
          <pc:sldMk cId="4022524591" sldId="742"/>
        </pc:sldMkLst>
        <pc:spChg chg="mod">
          <ac:chgData name="Pavel Loutocký" userId="45810d7c-c5bb-4314-8690-b3eafda1bbe4" providerId="ADAL" clId="{416B0F19-754D-43EB-BA66-32CC77E9B2EF}" dt="2021-10-25T18:48:46.278" v="1" actId="6549"/>
          <ac:spMkLst>
            <pc:docMk/>
            <pc:sldMk cId="4022524591" sldId="742"/>
            <ac:spMk id="7" creationId="{261DCAB0-4EE1-4047-AB60-C82AE3B90A5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cs-CZ" smtClean="0"/>
              <a:t>Definujte zápatí - název prezentace / pracoviště</a:t>
            </a:r>
            <a:endParaRPr kumimoji="0" lang="cs-CZ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cs-CZ" sz="1700" b="1">
                <a:solidFill>
                  <a:srgbClr val="FFFFFF"/>
                </a:solidFill>
              </a:rPr>
              <a:pPr algn="ctr"/>
              <a:t>‹#›</a:t>
            </a:fld>
            <a:endParaRPr kumimoji="0" lang="cs-CZ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812800" y="1803400"/>
            <a:ext cx="10871200" cy="43688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23870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05EB7B-411B-4A11-985E-C8AADE27BC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557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  <p:sldLayoutId id="2147483696" r:id="rId16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DPaETvk3KE&amp;t=17s" TargetMode="External"/><Relationship Id="rId2" Type="http://schemas.openxmlformats.org/officeDocument/2006/relationships/hyperlink" Target="https://www.youtube.com/watch?v=f3bHxDBMbFs&amp;t=2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nalus.usoud.cz/" TargetMode="External"/><Relationship Id="rId2" Type="http://schemas.openxmlformats.org/officeDocument/2006/relationships/hyperlink" Target="https://justice.cz/web/msp/rozhodnuti-soudu-judikatura-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soud.cz/Judikaturans_new/judikatura_vks.nsf/webSpreadSearch" TargetMode="External"/><Relationship Id="rId5" Type="http://schemas.openxmlformats.org/officeDocument/2006/relationships/hyperlink" Target="http://nssoud.cz/" TargetMode="External"/><Relationship Id="rId4" Type="http://schemas.openxmlformats.org/officeDocument/2006/relationships/hyperlink" Target="http://nsoud.cz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justice.cz/web/msp/rozhodnuti-soudu-judikatura-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slav.justice.cz/InfoData/uvod.html" TargetMode="External"/><Relationship Id="rId2" Type="http://schemas.openxmlformats.org/officeDocument/2006/relationships/hyperlink" Target="http://infodeska.justic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ustice.cz/web/msp/statisticke-udaje-z-oblasti-justic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lletin-advokacie.cz/centralni-elektronicky-platebni-rozkaz-c-soudce?browser=mob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.gov.cz/ikc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dokument.justice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e-justice.europa.eu/home.do?action=home&amp;plang=c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6-222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-justice.cz/2019/04/ministerstvo-muselo-zrusit-zadavaci-rizeni-insolvencni-rejstrik-eisir-vyvolalo-stovky-otazek-chaos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loutocky@muni.cz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ecisions.civilresolutionbc.ca/crt/crtd/en/nav_date.do" TargetMode="External"/><Relationship Id="rId2" Type="http://schemas.openxmlformats.org/officeDocument/2006/relationships/hyperlink" Target="https://civilresolutionbc.ca/how-the-crt-works/getting-started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ivilresolutionbc.ca/wp-content/uploads/2020/07/CRT-Annual-Report-2019-2020.pdf" TargetMode="External"/><Relationship Id="rId4" Type="http://schemas.openxmlformats.org/officeDocument/2006/relationships/hyperlink" Target="https://civilresolutionbc.ca/tag/data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podatelna.justice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nfosoud.justice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enoviny.cz/zpravy/elektronicky-soudni-spis-by-mel-prispet-k-lepsimu-a-rychlejsimu-reseni-sporu/2200596" TargetMode="External"/><Relationship Id="rId2" Type="http://schemas.openxmlformats.org/officeDocument/2006/relationships/hyperlink" Target="https://etendry.cz/detail/456152-Vyvoj-a-implementace-eISIR-a-spolecnych-cast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A40F458-F87B-463E-8459-01AE08E08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eJustice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5D12807-56B8-4AAF-A8C8-4840EF6CBD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Pavel </a:t>
            </a:r>
            <a:r>
              <a:rPr lang="cs-CZ" dirty="0" err="1"/>
              <a:t>Loutocký</a:t>
            </a:r>
            <a:r>
              <a:rPr lang="cs-CZ" dirty="0"/>
              <a:t>, Ph.D., BA (Hons)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602" y="1104905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650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20"/>
              <a:t>On-line soudní</a:t>
            </a:r>
            <a:r>
              <a:rPr lang="cs-CZ" spc="185"/>
              <a:t> </a:t>
            </a:r>
            <a:r>
              <a:rPr lang="cs-CZ"/>
              <a:t>jednání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472000" cy="4139998"/>
          </a:xfrm>
        </p:spPr>
        <p:txBody>
          <a:bodyPr/>
          <a:lstStyle/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nl-NL" dirty="0" smtClean="0">
                <a:latin typeface="+mj-lt"/>
                <a:cs typeface="Calibri"/>
              </a:rPr>
              <a:t>U </a:t>
            </a:r>
            <a:r>
              <a:rPr lang="nl-NL" spc="-10" dirty="0" smtClean="0">
                <a:latin typeface="+mj-lt"/>
                <a:cs typeface="Calibri"/>
              </a:rPr>
              <a:t>nás téměř neprobíhá </a:t>
            </a:r>
            <a:r>
              <a:rPr lang="nl-NL" dirty="0" smtClean="0">
                <a:latin typeface="+mj-lt"/>
                <a:cs typeface="Calibri"/>
              </a:rPr>
              <a:t>– </a:t>
            </a:r>
            <a:r>
              <a:rPr lang="nl-NL" spc="20" dirty="0" smtClean="0">
                <a:latin typeface="+mj-lt"/>
                <a:cs typeface="Calibri"/>
              </a:rPr>
              <a:t>testují se</a:t>
            </a:r>
            <a:r>
              <a:rPr lang="nl-NL" spc="-240" dirty="0" smtClean="0">
                <a:latin typeface="+mj-lt"/>
                <a:cs typeface="Calibri"/>
              </a:rPr>
              <a:t> </a:t>
            </a:r>
            <a:r>
              <a:rPr lang="nl-NL" dirty="0" smtClean="0">
                <a:latin typeface="+mj-lt"/>
                <a:cs typeface="Calibri"/>
              </a:rPr>
              <a:t>technologie</a:t>
            </a:r>
            <a:r>
              <a:rPr lang="cs-CZ" dirty="0" smtClean="0">
                <a:latin typeface="+mj-lt"/>
                <a:cs typeface="Calibri"/>
              </a:rPr>
              <a:t>, předpoklady ale v procesně-právních předpisech (</a:t>
            </a:r>
            <a:r>
              <a:rPr lang="cs-CZ" dirty="0" smtClean="0">
                <a:latin typeface="+mj-lt"/>
              </a:rPr>
              <a:t> „videokonferenční zařízení“</a:t>
            </a:r>
            <a:r>
              <a:rPr lang="cs-CZ" dirty="0" smtClean="0">
                <a:latin typeface="+mj-lt"/>
                <a:cs typeface="Calibri"/>
              </a:rPr>
              <a:t>)</a:t>
            </a:r>
            <a:endParaRPr lang="nl-NL" dirty="0" smtClean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50" dirty="0" smtClean="0">
                <a:latin typeface="+mj-lt"/>
                <a:cs typeface="Calibri"/>
              </a:rPr>
              <a:t>Plný potenciál: </a:t>
            </a:r>
            <a:r>
              <a:rPr lang="nl-NL" spc="-50" dirty="0" smtClean="0">
                <a:latin typeface="+mj-lt"/>
                <a:cs typeface="Calibri"/>
              </a:rPr>
              <a:t>Singapur,</a:t>
            </a:r>
            <a:r>
              <a:rPr lang="nl-NL" spc="25" dirty="0" smtClean="0">
                <a:latin typeface="+mj-lt"/>
                <a:cs typeface="Calibri"/>
              </a:rPr>
              <a:t> </a:t>
            </a:r>
            <a:r>
              <a:rPr lang="nl-NL" spc="-30" dirty="0" smtClean="0">
                <a:latin typeface="+mj-lt"/>
                <a:cs typeface="Calibri"/>
              </a:rPr>
              <a:t>Kalifornie, Malaysie, UK, </a:t>
            </a:r>
            <a:r>
              <a:rPr lang="nl-NL" spc="-30" dirty="0" smtClean="0">
                <a:latin typeface="+mj-lt"/>
                <a:cs typeface="Calibri"/>
              </a:rPr>
              <a:t>Kanada</a:t>
            </a:r>
            <a:r>
              <a:rPr lang="cs-CZ" spc="-30" dirty="0" smtClean="0">
                <a:latin typeface="+mj-lt"/>
                <a:cs typeface="Calibri"/>
              </a:rPr>
              <a:t>, Estonsko…</a:t>
            </a:r>
            <a:endParaRPr lang="nl-NL" spc="-30" dirty="0" smtClean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30" dirty="0" smtClean="0">
                <a:latin typeface="+mj-lt"/>
                <a:cs typeface="Calibri"/>
              </a:rPr>
              <a:t>Diskuzní kulaté stoly k tématu elektronizace: </a:t>
            </a:r>
          </a:p>
          <a:p>
            <a:pPr marL="607600" lvl="1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nl-NL" spc="-30" dirty="0">
                <a:latin typeface="+mj-lt"/>
                <a:cs typeface="Calibri"/>
                <a:hlinkClick r:id="rId2"/>
              </a:rPr>
              <a:t>https://</a:t>
            </a:r>
            <a:r>
              <a:rPr lang="nl-NL" spc="-30" dirty="0" smtClean="0">
                <a:latin typeface="+mj-lt"/>
                <a:cs typeface="Calibri"/>
                <a:hlinkClick r:id="rId2"/>
              </a:rPr>
              <a:t>www.youtube.com/watch?v=f3bHxDBMbFs&amp;t=2s</a:t>
            </a:r>
            <a:endParaRPr lang="cs-CZ" spc="-30" dirty="0" smtClean="0">
              <a:latin typeface="+mj-lt"/>
              <a:cs typeface="Calibri"/>
            </a:endParaRPr>
          </a:p>
          <a:p>
            <a:pPr marL="607600" lvl="1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nl-NL" spc="-30" dirty="0">
                <a:latin typeface="+mj-lt"/>
                <a:cs typeface="Calibri"/>
                <a:hlinkClick r:id="rId3"/>
              </a:rPr>
              <a:t>https://</a:t>
            </a:r>
            <a:r>
              <a:rPr lang="nl-NL" spc="-30" dirty="0" smtClean="0">
                <a:latin typeface="+mj-lt"/>
                <a:cs typeface="Calibri"/>
                <a:hlinkClick r:id="rId3"/>
              </a:rPr>
              <a:t>www.youtube.com/watch?v=GDPaETvk3KE&amp;t=17s</a:t>
            </a:r>
            <a:endParaRPr lang="cs-CZ" spc="-30" dirty="0" smtClean="0">
              <a:latin typeface="+mj-lt"/>
              <a:cs typeface="Calibri"/>
            </a:endParaRPr>
          </a:p>
          <a:p>
            <a:pPr marL="607600" lvl="1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30" dirty="0" smtClean="0">
                <a:latin typeface="+mj-lt"/>
                <a:cs typeface="Calibri"/>
              </a:rPr>
              <a:t>A další…</a:t>
            </a:r>
            <a:endParaRPr lang="nl-NL" spc="-30" dirty="0" smtClean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b="1" dirty="0" smtClean="0">
                <a:solidFill>
                  <a:srgbClr val="FF0000"/>
                </a:solidFill>
                <a:latin typeface="+mj-lt"/>
                <a:cs typeface="Calibri"/>
              </a:rPr>
              <a:t>vs. o</a:t>
            </a:r>
            <a:r>
              <a:rPr lang="nl-NL" b="1" dirty="0" smtClean="0">
                <a:solidFill>
                  <a:srgbClr val="FF0000"/>
                </a:solidFill>
                <a:latin typeface="+mj-lt"/>
                <a:cs typeface="Calibri"/>
              </a:rPr>
              <a:t>nline soudnictví</a:t>
            </a:r>
          </a:p>
          <a:p>
            <a:endParaRPr lang="cs-CZ" dirty="0">
              <a:latin typeface="+mj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3242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25" dirty="0"/>
              <a:t>Elektronické doručování a identifikace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30" dirty="0" smtClean="0">
                <a:latin typeface="+mj-lt"/>
                <a:cs typeface="Calibri"/>
              </a:rPr>
              <a:t>Datové </a:t>
            </a:r>
            <a:r>
              <a:rPr lang="cs-CZ" spc="30" dirty="0">
                <a:latin typeface="+mj-lt"/>
                <a:cs typeface="Calibri"/>
              </a:rPr>
              <a:t>schránky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</a:rPr>
              <a:t>Email </a:t>
            </a:r>
            <a:r>
              <a:rPr lang="cs-CZ" spc="-10" dirty="0">
                <a:latin typeface="+mj-lt"/>
                <a:cs typeface="Calibri"/>
              </a:rPr>
              <a:t>stanovený</a:t>
            </a:r>
            <a:r>
              <a:rPr lang="cs-CZ" spc="-204" dirty="0">
                <a:latin typeface="+mj-lt"/>
                <a:cs typeface="Calibri"/>
              </a:rPr>
              <a:t> </a:t>
            </a:r>
            <a:r>
              <a:rPr lang="cs-CZ" dirty="0" smtClean="0">
                <a:latin typeface="+mj-lt"/>
                <a:cs typeface="Calibri"/>
              </a:rPr>
              <a:t>adresátem (nikoli do vlastních rukou…)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</a:rPr>
              <a:t>Využívání elektronické identifikace</a:t>
            </a:r>
          </a:p>
          <a:p>
            <a:pPr marL="0" indent="0">
              <a:spcBef>
                <a:spcPts val="760"/>
              </a:spcBef>
              <a:buNone/>
              <a:tabLst>
                <a:tab pos="354965" algn="l"/>
                <a:tab pos="355600" algn="l"/>
              </a:tabLst>
            </a:pPr>
            <a:r>
              <a:rPr lang="cs-CZ" dirty="0" smtClean="0">
                <a:solidFill>
                  <a:srgbClr val="FF0000"/>
                </a:solidFill>
                <a:latin typeface="+mj-lt"/>
                <a:cs typeface="Calibri"/>
              </a:rPr>
              <a:t>VS </a:t>
            </a:r>
            <a:r>
              <a:rPr lang="cs-CZ" dirty="0">
                <a:solidFill>
                  <a:srgbClr val="FF0000"/>
                </a:solidFill>
                <a:latin typeface="+mj-lt"/>
                <a:cs typeface="Calibri"/>
              </a:rPr>
              <a:t>(</a:t>
            </a:r>
            <a:r>
              <a:rPr lang="cs-CZ" i="1" dirty="0" err="1">
                <a:solidFill>
                  <a:srgbClr val="FF0000"/>
                </a:solidFill>
                <a:latin typeface="+mj-lt"/>
                <a:cs typeface="Calibri"/>
              </a:rPr>
              <a:t>old</a:t>
            </a:r>
            <a:r>
              <a:rPr lang="cs-CZ" i="1" dirty="0">
                <a:solidFill>
                  <a:srgbClr val="FF0000"/>
                </a:solidFill>
                <a:latin typeface="+mj-lt"/>
                <a:cs typeface="Calibri"/>
              </a:rPr>
              <a:t> </a:t>
            </a:r>
            <a:r>
              <a:rPr lang="cs-CZ" i="1" dirty="0" err="1">
                <a:solidFill>
                  <a:srgbClr val="FF0000"/>
                </a:solidFill>
                <a:latin typeface="+mj-lt"/>
                <a:cs typeface="Calibri"/>
              </a:rPr>
              <a:t>school</a:t>
            </a:r>
            <a:r>
              <a:rPr lang="cs-CZ" dirty="0">
                <a:solidFill>
                  <a:srgbClr val="FF0000"/>
                </a:solidFill>
                <a:latin typeface="+mj-lt"/>
                <a:cs typeface="Calibri"/>
              </a:rPr>
              <a:t>)</a:t>
            </a:r>
            <a:r>
              <a:rPr lang="cs-CZ" dirty="0">
                <a:latin typeface="+mj-lt"/>
                <a:cs typeface="Calibri"/>
              </a:rPr>
              <a:t> </a:t>
            </a: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5" dirty="0" smtClean="0">
                <a:latin typeface="+mj-lt"/>
                <a:cs typeface="Calibri"/>
              </a:rPr>
              <a:t>D</a:t>
            </a:r>
            <a:r>
              <a:rPr lang="cs-CZ" spc="10" dirty="0" smtClean="0">
                <a:latin typeface="+mj-lt"/>
                <a:cs typeface="Calibri"/>
              </a:rPr>
              <a:t>oručování poštovními službami</a:t>
            </a:r>
            <a:endParaRPr lang="cs-CZ" dirty="0">
              <a:latin typeface="+mj-lt"/>
              <a:cs typeface="Calibri"/>
            </a:endParaRPr>
          </a:p>
          <a:p>
            <a:endParaRPr lang="cs-CZ" dirty="0">
              <a:latin typeface="+mj-lt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6317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5" dirty="0"/>
              <a:t>2. Vnější </a:t>
            </a:r>
            <a:r>
              <a:rPr lang="cs-CZ" spc="-30" dirty="0"/>
              <a:t>komunikace </a:t>
            </a:r>
            <a:r>
              <a:rPr lang="cs-CZ" dirty="0"/>
              <a:t>s</a:t>
            </a:r>
            <a:r>
              <a:rPr lang="cs-CZ" spc="25" dirty="0"/>
              <a:t> </a:t>
            </a:r>
            <a:r>
              <a:rPr lang="cs-CZ" spc="-15" dirty="0"/>
              <a:t>veřejností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66000" y="2434463"/>
            <a:ext cx="10753200" cy="4139998"/>
          </a:xfrm>
        </p:spPr>
        <p:txBody>
          <a:bodyPr/>
          <a:lstStyle/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10" dirty="0">
                <a:latin typeface="+mj-lt"/>
                <a:cs typeface="Calibri"/>
              </a:rPr>
              <a:t>Publikace</a:t>
            </a:r>
            <a:r>
              <a:rPr lang="cs-CZ" spc="-85" dirty="0">
                <a:latin typeface="+mj-lt"/>
                <a:cs typeface="Calibri"/>
              </a:rPr>
              <a:t> </a:t>
            </a:r>
            <a:r>
              <a:rPr lang="cs-CZ" spc="-5" dirty="0">
                <a:latin typeface="+mj-lt"/>
                <a:cs typeface="Calibri"/>
              </a:rPr>
              <a:t>judikatury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5" dirty="0">
                <a:latin typeface="+mj-lt"/>
                <a:cs typeface="Calibri"/>
              </a:rPr>
              <a:t>Informace </a:t>
            </a:r>
            <a:r>
              <a:rPr lang="cs-CZ" dirty="0">
                <a:latin typeface="+mj-lt"/>
                <a:cs typeface="Calibri"/>
              </a:rPr>
              <a:t>o </a:t>
            </a:r>
            <a:r>
              <a:rPr lang="cs-CZ" spc="15" dirty="0">
                <a:latin typeface="+mj-lt"/>
                <a:cs typeface="Calibri"/>
              </a:rPr>
              <a:t>činnosti</a:t>
            </a:r>
            <a:r>
              <a:rPr lang="cs-CZ" spc="-260" dirty="0">
                <a:latin typeface="+mj-lt"/>
                <a:cs typeface="Calibri"/>
              </a:rPr>
              <a:t> </a:t>
            </a:r>
            <a:r>
              <a:rPr lang="cs-CZ" spc="15" dirty="0">
                <a:latin typeface="+mj-lt"/>
                <a:cs typeface="Calibri"/>
              </a:rPr>
              <a:t>soudů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10" dirty="0">
                <a:latin typeface="+mj-lt"/>
                <a:cs typeface="Calibri"/>
              </a:rPr>
              <a:t>Soudní</a:t>
            </a:r>
            <a:r>
              <a:rPr lang="cs-CZ" spc="-130" dirty="0">
                <a:latin typeface="+mj-lt"/>
                <a:cs typeface="Calibri"/>
              </a:rPr>
              <a:t> </a:t>
            </a:r>
            <a:r>
              <a:rPr lang="cs-CZ" spc="10" dirty="0">
                <a:latin typeface="+mj-lt"/>
                <a:cs typeface="Calibri"/>
              </a:rPr>
              <a:t>statistiky</a:t>
            </a:r>
            <a:endParaRPr lang="cs-CZ" dirty="0">
              <a:latin typeface="+mj-lt"/>
              <a:cs typeface="Calibri"/>
            </a:endParaRPr>
          </a:p>
          <a:p>
            <a:endParaRPr lang="cs-CZ" dirty="0">
              <a:latin typeface="+mj-lt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1086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5" dirty="0"/>
              <a:t>Publikace</a:t>
            </a:r>
            <a:r>
              <a:rPr lang="cs-CZ" spc="-45" dirty="0"/>
              <a:t> </a:t>
            </a:r>
            <a:r>
              <a:rPr lang="cs-CZ" spc="-15" dirty="0"/>
              <a:t>judikatury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20000" y="1301233"/>
            <a:ext cx="11081231" cy="4139998"/>
          </a:xfrm>
        </p:spPr>
        <p:txBody>
          <a:bodyPr/>
          <a:lstStyle/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hlinkClick r:id="rId2"/>
              </a:rPr>
              <a:t>https://justice.cz/web/msp/rozhodnuti-soudu-judikatura-</a:t>
            </a:r>
            <a:endParaRPr lang="cs-CZ" dirty="0">
              <a:latin typeface="Calibri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u="heavy" spc="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http://nalus.usoud.cz/ </a:t>
            </a:r>
            <a:r>
              <a:rPr lang="cs-CZ" dirty="0">
                <a:latin typeface="Calibri"/>
                <a:cs typeface="Calibri"/>
              </a:rPr>
              <a:t>- </a:t>
            </a:r>
            <a:r>
              <a:rPr lang="cs-CZ" spc="-10" dirty="0">
                <a:latin typeface="Calibri"/>
                <a:cs typeface="Calibri"/>
              </a:rPr>
              <a:t>Ústavní</a:t>
            </a:r>
            <a:r>
              <a:rPr lang="cs-CZ" spc="-320" dirty="0">
                <a:latin typeface="Calibri"/>
                <a:cs typeface="Calibri"/>
              </a:rPr>
              <a:t> </a:t>
            </a:r>
            <a:r>
              <a:rPr lang="cs-CZ" spc="15" dirty="0">
                <a:latin typeface="Calibri"/>
                <a:cs typeface="Calibri"/>
              </a:rPr>
              <a:t>soud</a:t>
            </a:r>
            <a:endParaRPr lang="cs-CZ" dirty="0">
              <a:latin typeface="Calibri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u="heavy" spc="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http://nsoud.cz/ </a:t>
            </a:r>
            <a:r>
              <a:rPr lang="cs-CZ" dirty="0">
                <a:latin typeface="Calibri"/>
                <a:cs typeface="Calibri"/>
              </a:rPr>
              <a:t>- </a:t>
            </a:r>
            <a:r>
              <a:rPr lang="cs-CZ" spc="5" dirty="0">
                <a:latin typeface="Calibri"/>
                <a:cs typeface="Calibri"/>
              </a:rPr>
              <a:t>Nejvyšší</a:t>
            </a:r>
            <a:r>
              <a:rPr lang="cs-CZ" spc="-459" dirty="0">
                <a:latin typeface="Calibri"/>
                <a:cs typeface="Calibri"/>
              </a:rPr>
              <a:t> </a:t>
            </a:r>
            <a:r>
              <a:rPr lang="cs-CZ" spc="15" dirty="0">
                <a:latin typeface="Calibri"/>
                <a:cs typeface="Calibri"/>
              </a:rPr>
              <a:t>soud</a:t>
            </a:r>
            <a:endParaRPr lang="cs-CZ" dirty="0">
              <a:latin typeface="Calibri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u="heavy" spc="1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http://nssoud.cz/ </a:t>
            </a:r>
            <a:r>
              <a:rPr lang="cs-CZ" dirty="0">
                <a:latin typeface="Calibri"/>
                <a:cs typeface="Calibri"/>
              </a:rPr>
              <a:t>- </a:t>
            </a:r>
            <a:r>
              <a:rPr lang="cs-CZ" spc="5" dirty="0">
                <a:latin typeface="Calibri"/>
                <a:cs typeface="Calibri"/>
              </a:rPr>
              <a:t>Nejvyšší </a:t>
            </a:r>
            <a:r>
              <a:rPr lang="cs-CZ" spc="-35" dirty="0">
                <a:latin typeface="Calibri"/>
                <a:cs typeface="Calibri"/>
              </a:rPr>
              <a:t>správní</a:t>
            </a:r>
            <a:r>
              <a:rPr lang="cs-CZ" spc="-370" dirty="0">
                <a:latin typeface="Calibri"/>
                <a:cs typeface="Calibri"/>
              </a:rPr>
              <a:t> </a:t>
            </a:r>
            <a:r>
              <a:rPr lang="cs-CZ" spc="15" dirty="0">
                <a:latin typeface="Calibri"/>
                <a:cs typeface="Calibri"/>
              </a:rPr>
              <a:t>soud</a:t>
            </a:r>
            <a:endParaRPr lang="cs-CZ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299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400" dirty="0">
                <a:hlinkClick r:id="rId6"/>
              </a:rPr>
              <a:t>http://www.nsoud.cz/Judikaturans_new/judikatura_vks.nsf/webSpreadSearch </a:t>
            </a:r>
            <a:r>
              <a:rPr lang="cs-CZ" dirty="0">
                <a:latin typeface="Calibri"/>
                <a:cs typeface="Calibri"/>
              </a:rPr>
              <a:t>- </a:t>
            </a:r>
            <a:r>
              <a:rPr lang="cs-CZ" spc="-10" dirty="0">
                <a:latin typeface="Calibri"/>
                <a:cs typeface="Calibri"/>
              </a:rPr>
              <a:t>Vrchní </a:t>
            </a:r>
            <a:r>
              <a:rPr lang="cs-CZ" dirty="0">
                <a:latin typeface="Calibri"/>
                <a:cs typeface="Calibri"/>
              </a:rPr>
              <a:t>a  </a:t>
            </a:r>
            <a:r>
              <a:rPr lang="cs-CZ" spc="-15" dirty="0">
                <a:latin typeface="Calibri"/>
                <a:cs typeface="Calibri"/>
              </a:rPr>
              <a:t>krajské</a:t>
            </a:r>
            <a:r>
              <a:rPr lang="cs-CZ" spc="-185" dirty="0">
                <a:latin typeface="Calibri"/>
                <a:cs typeface="Calibri"/>
              </a:rPr>
              <a:t> </a:t>
            </a:r>
            <a:r>
              <a:rPr lang="cs-CZ" spc="15" dirty="0">
                <a:latin typeface="Calibri"/>
                <a:cs typeface="Calibri"/>
              </a:rPr>
              <a:t>soudy</a:t>
            </a:r>
            <a:endParaRPr lang="cs-CZ" dirty="0">
              <a:latin typeface="Calibri"/>
              <a:cs typeface="Calibri"/>
            </a:endParaRPr>
          </a:p>
          <a:p>
            <a:endParaRPr lang="cs-CZ" dirty="0" smtClean="0"/>
          </a:p>
          <a:p>
            <a:r>
              <a:rPr lang="cs-CZ" dirty="0" smtClean="0"/>
              <a:t>A další? 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18751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20000" y="1837054"/>
            <a:ext cx="9257567" cy="411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76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1800" spc="15" dirty="0" smtClean="0">
                <a:latin typeface="+mj-lt"/>
                <a:cs typeface="Calibri"/>
              </a:rPr>
              <a:t>Od 1. 7. 2022 - </a:t>
            </a:r>
            <a:r>
              <a:rPr lang="cs-CZ" sz="1800" spc="15" dirty="0">
                <a:latin typeface="+mj-lt"/>
                <a:cs typeface="Calibri"/>
              </a:rPr>
              <a:t>§ 118a z</a:t>
            </a:r>
            <a:r>
              <a:rPr lang="cs-CZ" sz="1800" spc="15" dirty="0" smtClean="0">
                <a:latin typeface="+mj-lt"/>
                <a:cs typeface="Calibri"/>
              </a:rPr>
              <a:t>ákon </a:t>
            </a:r>
            <a:r>
              <a:rPr lang="cs-CZ" sz="1800" spc="15" dirty="0">
                <a:latin typeface="+mj-lt"/>
                <a:cs typeface="Calibri"/>
              </a:rPr>
              <a:t>č. 218/2021 Sb</a:t>
            </a:r>
            <a:r>
              <a:rPr lang="cs-CZ" sz="1800" spc="15" dirty="0" smtClean="0">
                <a:latin typeface="+mj-lt"/>
                <a:cs typeface="Calibri"/>
              </a:rPr>
              <a:t>., </a:t>
            </a:r>
            <a:r>
              <a:rPr lang="cs-CZ" sz="1800" spc="15" dirty="0">
                <a:latin typeface="+mj-lt"/>
                <a:cs typeface="Calibri"/>
              </a:rPr>
              <a:t>kterým se mění zákon č. 6/2002 Sb., o soudech, soudcích, přísedících a státní správě soudů a o změně některých dalších zákonů (zákon o soudech a soudcích), ve znění pozdějších předpisů, a další související zákony:</a:t>
            </a:r>
            <a:endParaRPr lang="cs-CZ" sz="1800" spc="15" dirty="0" smtClean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18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Calibri"/>
              </a:rPr>
              <a:t>(</a:t>
            </a:r>
            <a:r>
              <a:rPr lang="cs-CZ" sz="1800" i="1" dirty="0">
                <a:solidFill>
                  <a:schemeClr val="accent3">
                    <a:lumMod val="50000"/>
                  </a:schemeClr>
                </a:solidFill>
                <a:latin typeface="+mj-lt"/>
                <a:cs typeface="Calibri"/>
              </a:rPr>
              <a:t>1) Ministerstvo spravuje a provozuje informační systém veřejné správy Databáze rozhodnutí okresních, krajských a vrchních soudů (dále jen „Databáze“). Databáze je veřejně dostupná způsobem umožňujícím dálkový přístup. </a:t>
            </a:r>
            <a:endParaRPr lang="cs-CZ" sz="1800" i="1" dirty="0" smtClean="0">
              <a:solidFill>
                <a:schemeClr val="accent3">
                  <a:lumMod val="50000"/>
                </a:schemeClr>
              </a:solidFill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18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Calibri"/>
              </a:rPr>
              <a:t>(</a:t>
            </a:r>
            <a:r>
              <a:rPr lang="cs-CZ" sz="1800" i="1" dirty="0">
                <a:solidFill>
                  <a:schemeClr val="accent3">
                    <a:lumMod val="50000"/>
                  </a:schemeClr>
                </a:solidFill>
                <a:latin typeface="+mj-lt"/>
                <a:cs typeface="Calibri"/>
              </a:rPr>
              <a:t>2) Okresní, krajské a vrchní soudy zveřejňují v Databázi pravomocná rozhodnutí, jejichž kategorie, postup při jejich zveřejnění a rozsah, ve kterém se tato rozhodnutí zveřejní, stanoví ministerstvo vyhláškou</a:t>
            </a:r>
            <a:r>
              <a:rPr lang="cs-CZ" sz="18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Calibri"/>
              </a:rPr>
              <a:t>.“.</a:t>
            </a:r>
          </a:p>
          <a:p>
            <a:pPr marL="355600" indent="-342900">
              <a:spcBef>
                <a:spcPts val="76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sz="1800" i="1" dirty="0">
              <a:solidFill>
                <a:schemeClr val="accent3">
                  <a:lumMod val="50000"/>
                </a:schemeClr>
              </a:solidFill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sz="1800" i="1" dirty="0" smtClean="0">
              <a:solidFill>
                <a:schemeClr val="accent3">
                  <a:lumMod val="50000"/>
                </a:schemeClr>
              </a:solidFill>
              <a:latin typeface="+mj-lt"/>
              <a:cs typeface="Calibri"/>
            </a:endParaRPr>
          </a:p>
          <a:p>
            <a:pPr marL="12700">
              <a:spcBef>
                <a:spcPts val="760"/>
              </a:spcBef>
              <a:buClr>
                <a:srgbClr val="000000"/>
              </a:buClr>
              <a:tabLst>
                <a:tab pos="354965" algn="l"/>
                <a:tab pos="355600" algn="l"/>
              </a:tabLst>
            </a:pPr>
            <a:r>
              <a:rPr lang="cs-CZ" sz="1800" b="1" dirty="0" smtClean="0">
                <a:latin typeface="+mj-lt"/>
                <a:cs typeface="Calibri"/>
              </a:rPr>
              <a:t>Konkrétně tedy zde:</a:t>
            </a:r>
            <a:r>
              <a:rPr lang="cs-CZ" sz="1800" b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Calibri"/>
              </a:rPr>
              <a:t> </a:t>
            </a:r>
            <a:r>
              <a:rPr lang="cs-CZ" sz="1800" dirty="0">
                <a:hlinkClick r:id="rId2"/>
              </a:rPr>
              <a:t>https://justice.cz/web/msp/rozhodnuti-soudu-judikatura-</a:t>
            </a:r>
            <a:endParaRPr sz="1800" b="1" dirty="0">
              <a:solidFill>
                <a:schemeClr val="accent3">
                  <a:lumMod val="50000"/>
                </a:schemeClr>
              </a:solidFill>
              <a:latin typeface="+mj-lt"/>
              <a:cs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5" dirty="0"/>
              <a:t>Zveřejňování soudních rozhodnutí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kern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6932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pPr marL="20955"/>
            <a:r>
              <a:rPr spc="-20" dirty="0"/>
              <a:t>Informace </a:t>
            </a:r>
            <a:r>
              <a:rPr dirty="0"/>
              <a:t>o </a:t>
            </a:r>
            <a:r>
              <a:rPr spc="-5" dirty="0"/>
              <a:t>činnosti </a:t>
            </a:r>
            <a:r>
              <a:rPr dirty="0"/>
              <a:t>soudů a</a:t>
            </a:r>
            <a:r>
              <a:rPr spc="-85" dirty="0"/>
              <a:t> </a:t>
            </a:r>
            <a:r>
              <a:rPr spc="-15" dirty="0"/>
              <a:t>statistiky</a:t>
            </a:r>
            <a:endParaRPr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9033600" cy="4139998"/>
          </a:xfrm>
        </p:spPr>
        <p:txBody>
          <a:bodyPr/>
          <a:lstStyle/>
          <a:p>
            <a:pPr marL="355600" marR="328295" indent="-342900">
              <a:lnSpc>
                <a:spcPts val="3800"/>
              </a:lnSpc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u="heavy" dirty="0">
                <a:solidFill>
                  <a:srgbClr val="0000FF"/>
                </a:solidFill>
                <a:latin typeface="+mj-lt"/>
                <a:cs typeface="Calibri"/>
                <a:hlinkClick r:id="rId2"/>
              </a:rPr>
              <a:t>http://infodeska.justice.cz/ </a:t>
            </a:r>
            <a:r>
              <a:rPr lang="cs-CZ" dirty="0">
                <a:latin typeface="+mj-lt"/>
                <a:cs typeface="Calibri"/>
              </a:rPr>
              <a:t>-</a:t>
            </a:r>
            <a:r>
              <a:rPr lang="cs-CZ" spc="-330" dirty="0">
                <a:latin typeface="+mj-lt"/>
                <a:cs typeface="Calibri"/>
              </a:rPr>
              <a:t> </a:t>
            </a:r>
            <a:r>
              <a:rPr lang="cs-CZ" spc="-10" dirty="0">
                <a:latin typeface="+mj-lt"/>
                <a:cs typeface="Calibri"/>
              </a:rPr>
              <a:t>elektronická  </a:t>
            </a:r>
            <a:r>
              <a:rPr lang="cs-CZ" spc="5" dirty="0">
                <a:latin typeface="+mj-lt"/>
                <a:cs typeface="Calibri"/>
              </a:rPr>
              <a:t>úřední</a:t>
            </a:r>
            <a:r>
              <a:rPr lang="cs-CZ" spc="-160" dirty="0">
                <a:latin typeface="+mj-lt"/>
                <a:cs typeface="Calibri"/>
              </a:rPr>
              <a:t> </a:t>
            </a:r>
            <a:r>
              <a:rPr lang="cs-CZ" dirty="0">
                <a:latin typeface="+mj-lt"/>
                <a:cs typeface="Calibri"/>
              </a:rPr>
              <a:t>deska</a:t>
            </a:r>
          </a:p>
          <a:p>
            <a:pPr marL="355600" marR="5080" indent="-342900">
              <a:lnSpc>
                <a:spcPct val="101600"/>
              </a:lnSpc>
              <a:spcBef>
                <a:spcPts val="57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u="heavy" spc="-10" dirty="0">
                <a:solidFill>
                  <a:srgbClr val="0000FF"/>
                </a:solidFill>
                <a:latin typeface="+mj-lt"/>
                <a:cs typeface="Calibri"/>
                <a:hlinkClick r:id="rId3"/>
              </a:rPr>
              <a:t>http://cslav.justice.cz/InfoData/uvod.html</a:t>
            </a:r>
            <a:r>
              <a:rPr lang="cs-CZ" u="heavy" spc="-325" dirty="0">
                <a:solidFill>
                  <a:srgbClr val="0000FF"/>
                </a:solidFill>
                <a:latin typeface="+mj-lt"/>
                <a:cs typeface="Calibri"/>
                <a:hlinkClick r:id="rId3"/>
              </a:rPr>
              <a:t> </a:t>
            </a:r>
            <a:r>
              <a:rPr lang="cs-CZ" dirty="0" smtClean="0">
                <a:latin typeface="+mj-lt"/>
                <a:cs typeface="Calibri"/>
              </a:rPr>
              <a:t> - statistiky </a:t>
            </a:r>
            <a:r>
              <a:rPr lang="cs-CZ" dirty="0">
                <a:latin typeface="+mj-lt"/>
                <a:cs typeface="Calibri"/>
              </a:rPr>
              <a:t>- chybka?</a:t>
            </a:r>
          </a:p>
          <a:p>
            <a:pPr marL="355600" marR="5080" indent="-342900">
              <a:lnSpc>
                <a:spcPct val="101600"/>
              </a:lnSpc>
              <a:spcBef>
                <a:spcPts val="57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  <a:hlinkClick r:id="rId4"/>
              </a:rPr>
              <a:t>https://www.justice.cz/web/msp/statisticke-udaje-z-oblasti-justice</a:t>
            </a:r>
            <a:r>
              <a:rPr lang="cs-CZ" dirty="0">
                <a:latin typeface="+mj-lt"/>
                <a:cs typeface="Calibri"/>
              </a:rPr>
              <a:t> - statistiky</a:t>
            </a:r>
          </a:p>
          <a:p>
            <a:endParaRPr lang="cs-CZ" dirty="0">
              <a:latin typeface="+mj-lt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5778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pPr marL="71755"/>
            <a:r>
              <a:rPr lang="cs-CZ" spc="-20" dirty="0" smtClean="0"/>
              <a:t>3. </a:t>
            </a:r>
            <a:r>
              <a:rPr spc="-20" dirty="0" err="1" smtClean="0"/>
              <a:t>Vnitřní</a:t>
            </a:r>
            <a:r>
              <a:rPr spc="-20" dirty="0" smtClean="0"/>
              <a:t> </a:t>
            </a:r>
            <a:r>
              <a:rPr spc="-30" dirty="0"/>
              <a:t>komunikace </a:t>
            </a:r>
            <a:r>
              <a:rPr dirty="0"/>
              <a:t>v </a:t>
            </a:r>
            <a:r>
              <a:rPr spc="-25" dirty="0"/>
              <a:t>rámci</a:t>
            </a:r>
            <a:r>
              <a:rPr spc="60" dirty="0"/>
              <a:t> </a:t>
            </a:r>
            <a:r>
              <a:rPr spc="-10" dirty="0"/>
              <a:t>soudnictví</a:t>
            </a:r>
            <a:endParaRPr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3200" dirty="0">
                <a:latin typeface="+mj-lt"/>
                <a:cs typeface="Calibri"/>
              </a:rPr>
              <a:t>Elektronický</a:t>
            </a:r>
            <a:r>
              <a:rPr lang="cs-CZ" sz="3200" spc="-240" dirty="0">
                <a:latin typeface="+mj-lt"/>
                <a:cs typeface="Calibri"/>
              </a:rPr>
              <a:t> </a:t>
            </a:r>
            <a:r>
              <a:rPr lang="cs-CZ" sz="3200" spc="5" dirty="0">
                <a:latin typeface="+mj-lt"/>
                <a:cs typeface="Calibri"/>
              </a:rPr>
              <a:t>spis</a:t>
            </a:r>
            <a:endParaRPr lang="cs-CZ" sz="3200" dirty="0">
              <a:latin typeface="+mj-lt"/>
              <a:cs typeface="Calibri"/>
            </a:endParaRPr>
          </a:p>
          <a:p>
            <a:pPr marL="762000" lvl="1" indent="-292100">
              <a:spcBef>
                <a:spcPts val="660"/>
              </a:spcBef>
              <a:buFont typeface="Arial"/>
              <a:buChar char="–"/>
              <a:tabLst>
                <a:tab pos="762000" algn="l"/>
              </a:tabLst>
            </a:pPr>
            <a:r>
              <a:rPr lang="cs-CZ" sz="2800" spc="10" dirty="0">
                <a:latin typeface="+mj-lt"/>
                <a:cs typeface="Calibri"/>
              </a:rPr>
              <a:t>Vytvoření</a:t>
            </a:r>
            <a:r>
              <a:rPr lang="cs-CZ" sz="2800" spc="-365" dirty="0">
                <a:latin typeface="+mj-lt"/>
                <a:cs typeface="Calibri"/>
              </a:rPr>
              <a:t> </a:t>
            </a:r>
            <a:r>
              <a:rPr lang="cs-CZ" sz="2800" spc="-5" dirty="0">
                <a:latin typeface="+mj-lt"/>
                <a:cs typeface="Calibri"/>
              </a:rPr>
              <a:t>spisu</a:t>
            </a:r>
            <a:endParaRPr lang="cs-CZ" sz="2800" dirty="0">
              <a:latin typeface="+mj-lt"/>
              <a:cs typeface="Calibri"/>
            </a:endParaRPr>
          </a:p>
          <a:p>
            <a:pPr marL="762000" lvl="1" indent="-292100">
              <a:spcBef>
                <a:spcPts val="740"/>
              </a:spcBef>
              <a:buFont typeface="Arial"/>
              <a:buChar char="–"/>
              <a:tabLst>
                <a:tab pos="762000" algn="l"/>
              </a:tabLst>
            </a:pPr>
            <a:r>
              <a:rPr lang="cs-CZ" sz="2800" spc="-5" dirty="0">
                <a:latin typeface="+mj-lt"/>
                <a:cs typeface="Calibri"/>
              </a:rPr>
              <a:t>Evidence </a:t>
            </a:r>
            <a:r>
              <a:rPr lang="cs-CZ" sz="2800" dirty="0">
                <a:latin typeface="+mj-lt"/>
                <a:cs typeface="Calibri"/>
              </a:rPr>
              <a:t>a </a:t>
            </a:r>
            <a:r>
              <a:rPr lang="cs-CZ" sz="2800" spc="-10" dirty="0">
                <a:latin typeface="+mj-lt"/>
                <a:cs typeface="Calibri"/>
              </a:rPr>
              <a:t>správa</a:t>
            </a:r>
            <a:r>
              <a:rPr lang="cs-CZ" sz="2800" spc="-229" dirty="0">
                <a:latin typeface="+mj-lt"/>
                <a:cs typeface="Calibri"/>
              </a:rPr>
              <a:t> </a:t>
            </a:r>
            <a:r>
              <a:rPr lang="cs-CZ" sz="2800" spc="-5" dirty="0">
                <a:latin typeface="+mj-lt"/>
                <a:cs typeface="Calibri"/>
              </a:rPr>
              <a:t>spisu</a:t>
            </a:r>
            <a:endParaRPr lang="cs-CZ" sz="2800" dirty="0">
              <a:latin typeface="+mj-lt"/>
              <a:cs typeface="Calibri"/>
            </a:endParaRPr>
          </a:p>
          <a:p>
            <a:pPr marL="762000" lvl="1" indent="-292100">
              <a:spcBef>
                <a:spcPts val="640"/>
              </a:spcBef>
              <a:buFont typeface="Arial"/>
              <a:buChar char="–"/>
              <a:tabLst>
                <a:tab pos="762000" algn="l"/>
              </a:tabLst>
            </a:pPr>
            <a:r>
              <a:rPr lang="cs-CZ" sz="2800" spc="-10" dirty="0">
                <a:latin typeface="+mj-lt"/>
                <a:cs typeface="Calibri"/>
              </a:rPr>
              <a:t>Zpracování</a:t>
            </a:r>
            <a:r>
              <a:rPr lang="cs-CZ" sz="2800" spc="-130" dirty="0">
                <a:latin typeface="+mj-lt"/>
                <a:cs typeface="Calibri"/>
              </a:rPr>
              <a:t> </a:t>
            </a:r>
            <a:r>
              <a:rPr lang="cs-CZ" sz="2800" spc="-5" dirty="0">
                <a:latin typeface="+mj-lt"/>
                <a:cs typeface="Calibri"/>
              </a:rPr>
              <a:t>spisu</a:t>
            </a:r>
            <a:endParaRPr lang="cs-CZ" sz="2800" dirty="0">
              <a:latin typeface="+mj-lt"/>
              <a:cs typeface="Calibri"/>
            </a:endParaRPr>
          </a:p>
          <a:p>
            <a:pPr marL="762000" lvl="1" indent="-292100">
              <a:spcBef>
                <a:spcPts val="640"/>
              </a:spcBef>
              <a:buFont typeface="Arial"/>
              <a:buChar char="–"/>
              <a:tabLst>
                <a:tab pos="762000" algn="l"/>
              </a:tabLst>
            </a:pPr>
            <a:r>
              <a:rPr lang="cs-CZ" sz="2800" spc="-5" dirty="0">
                <a:latin typeface="+mj-lt"/>
                <a:cs typeface="Calibri"/>
              </a:rPr>
              <a:t>Archivace</a:t>
            </a:r>
            <a:endParaRPr lang="cs-CZ" sz="2800" dirty="0">
              <a:latin typeface="+mj-lt"/>
              <a:cs typeface="Calibri"/>
            </a:endParaRPr>
          </a:p>
          <a:p>
            <a:endParaRPr lang="cs-CZ" dirty="0">
              <a:latin typeface="+mj-lt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305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pPr marL="71755"/>
            <a:r>
              <a:rPr spc="-20" dirty="0"/>
              <a:t>Vnitřní </a:t>
            </a:r>
            <a:r>
              <a:rPr spc="-30" dirty="0"/>
              <a:t>komunikace </a:t>
            </a:r>
            <a:r>
              <a:rPr dirty="0"/>
              <a:t>v </a:t>
            </a:r>
            <a:r>
              <a:rPr spc="-25" dirty="0"/>
              <a:t>rámci</a:t>
            </a:r>
            <a:r>
              <a:rPr spc="60" dirty="0"/>
              <a:t> </a:t>
            </a:r>
            <a:r>
              <a:rPr spc="-10" dirty="0"/>
              <a:t>soudnictví</a:t>
            </a:r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76308" y="1829219"/>
            <a:ext cx="8171302" cy="34368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+mj-lt"/>
                <a:cs typeface="Calibri"/>
              </a:rPr>
              <a:t>Elektronický</a:t>
            </a:r>
            <a:r>
              <a:rPr sz="3200" spc="-240" dirty="0">
                <a:latin typeface="+mj-lt"/>
                <a:cs typeface="Calibri"/>
              </a:rPr>
              <a:t> </a:t>
            </a:r>
            <a:r>
              <a:rPr sz="3200" spc="5" dirty="0">
                <a:latin typeface="+mj-lt"/>
                <a:cs typeface="Calibri"/>
              </a:rPr>
              <a:t>spis</a:t>
            </a:r>
            <a:endParaRPr sz="3200" dirty="0">
              <a:latin typeface="+mj-lt"/>
              <a:cs typeface="Calibri"/>
            </a:endParaRPr>
          </a:p>
          <a:p>
            <a:pPr marL="762000" lvl="1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lang="cs-CZ" sz="2800" spc="10" dirty="0">
                <a:latin typeface="+mj-lt"/>
                <a:cs typeface="Calibri"/>
              </a:rPr>
              <a:t>N</a:t>
            </a:r>
            <a:r>
              <a:rPr sz="2800" spc="10" dirty="0">
                <a:latin typeface="+mj-lt"/>
                <a:cs typeface="Calibri"/>
              </a:rPr>
              <a:t>eexistuje v komplexní míře</a:t>
            </a:r>
          </a:p>
          <a:p>
            <a:pPr marL="762000" lvl="1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lang="cs-CZ" sz="2800" spc="10" dirty="0">
                <a:latin typeface="+mj-lt"/>
                <a:cs typeface="Calibri"/>
              </a:rPr>
              <a:t>Mnohdy dvojí evidence (papírový a elektronický s tím, že papírový hraje prim)</a:t>
            </a:r>
          </a:p>
          <a:p>
            <a:pPr marL="762000" lvl="1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lang="cs-CZ" sz="2800" spc="10" dirty="0">
                <a:latin typeface="+mj-lt"/>
                <a:cs typeface="Calibri"/>
              </a:rPr>
              <a:t>Bez elektronického spisu nelze hovořit o elektronizaci </a:t>
            </a:r>
            <a:r>
              <a:rPr lang="cs-CZ" sz="2800" spc="10" dirty="0" smtClean="0">
                <a:latin typeface="+mj-lt"/>
                <a:cs typeface="Calibri"/>
              </a:rPr>
              <a:t>justice</a:t>
            </a:r>
          </a:p>
          <a:p>
            <a:pPr marL="762000" lvl="1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lang="cs-CZ" sz="2800" spc="10" dirty="0" smtClean="0">
                <a:latin typeface="+mj-lt"/>
                <a:cs typeface="Calibri"/>
              </a:rPr>
              <a:t>Již výše rozebráno</a:t>
            </a:r>
            <a:endParaRPr lang="cs-CZ" sz="2800" spc="10" dirty="0">
              <a:latin typeface="+mj-lt"/>
              <a:cs typeface="Calibri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8354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50" dirty="0"/>
              <a:t>CE</a:t>
            </a:r>
            <a:r>
              <a:rPr lang="cs-CZ" spc="25" dirty="0"/>
              <a:t>P</a:t>
            </a:r>
            <a:r>
              <a:rPr lang="cs-CZ" dirty="0"/>
              <a:t>R (Centrální elektronický platební rozkaz)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20000" y="2088002"/>
            <a:ext cx="10753200" cy="4139998"/>
          </a:xfrm>
        </p:spPr>
        <p:txBody>
          <a:bodyPr/>
          <a:lstStyle/>
          <a:p>
            <a:pPr marL="355600" marR="5080" indent="-342900">
              <a:lnSpc>
                <a:spcPts val="38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400" spc="-10" dirty="0">
                <a:latin typeface="+mj-lt"/>
                <a:cs typeface="Calibri"/>
              </a:rPr>
              <a:t>Od 1.1.</a:t>
            </a:r>
            <a:r>
              <a:rPr lang="cs-CZ" sz="2400" spc="-20" dirty="0">
                <a:latin typeface="+mj-lt"/>
                <a:cs typeface="Calibri"/>
              </a:rPr>
              <a:t>2013 </a:t>
            </a:r>
            <a:r>
              <a:rPr lang="cs-CZ" sz="2400" dirty="0">
                <a:latin typeface="+mj-lt"/>
                <a:cs typeface="Calibri"/>
              </a:rPr>
              <a:t>– </a:t>
            </a:r>
            <a:r>
              <a:rPr lang="cs-CZ" sz="2400" spc="-15" dirty="0">
                <a:latin typeface="+mj-lt"/>
                <a:cs typeface="Calibri"/>
              </a:rPr>
              <a:t>94 </a:t>
            </a:r>
            <a:r>
              <a:rPr lang="cs-CZ" sz="2400" spc="10" dirty="0">
                <a:latin typeface="+mj-lt"/>
                <a:cs typeface="Calibri"/>
              </a:rPr>
              <a:t>okresních </a:t>
            </a:r>
            <a:r>
              <a:rPr lang="cs-CZ" sz="2400" dirty="0">
                <a:latin typeface="+mj-lt"/>
                <a:cs typeface="Calibri"/>
              </a:rPr>
              <a:t>a krajských </a:t>
            </a:r>
            <a:r>
              <a:rPr lang="cs-CZ" sz="2400" spc="15" dirty="0">
                <a:latin typeface="+mj-lt"/>
                <a:cs typeface="Calibri"/>
              </a:rPr>
              <a:t>soudů,</a:t>
            </a:r>
            <a:r>
              <a:rPr lang="cs-CZ" sz="2400" spc="-250" dirty="0">
                <a:latin typeface="+mj-lt"/>
                <a:cs typeface="Calibri"/>
              </a:rPr>
              <a:t> </a:t>
            </a:r>
            <a:r>
              <a:rPr lang="cs-CZ" sz="2400" spc="-10" dirty="0">
                <a:latin typeface="+mj-lt"/>
                <a:cs typeface="Calibri"/>
              </a:rPr>
              <a:t>VS  </a:t>
            </a:r>
            <a:r>
              <a:rPr lang="cs-CZ" sz="2400" dirty="0">
                <a:latin typeface="+mj-lt"/>
                <a:cs typeface="Calibri"/>
              </a:rPr>
              <a:t>v </a:t>
            </a:r>
            <a:r>
              <a:rPr lang="cs-CZ" sz="2400" spc="-35" dirty="0">
                <a:latin typeface="+mj-lt"/>
                <a:cs typeface="Calibri"/>
              </a:rPr>
              <a:t>Praze </a:t>
            </a:r>
            <a:r>
              <a:rPr lang="cs-CZ" sz="2400" dirty="0">
                <a:latin typeface="+mj-lt"/>
                <a:cs typeface="Calibri"/>
              </a:rPr>
              <a:t>a</a:t>
            </a:r>
            <a:r>
              <a:rPr lang="cs-CZ" sz="2400" spc="10" dirty="0">
                <a:latin typeface="+mj-lt"/>
                <a:cs typeface="Calibri"/>
              </a:rPr>
              <a:t> </a:t>
            </a:r>
            <a:r>
              <a:rPr lang="cs-CZ" sz="2400" spc="5" dirty="0">
                <a:latin typeface="+mj-lt"/>
                <a:cs typeface="Calibri"/>
              </a:rPr>
              <a:t>Olomouci</a:t>
            </a:r>
            <a:endParaRPr lang="cs-CZ" sz="2400" dirty="0">
              <a:latin typeface="+mj-lt"/>
              <a:cs typeface="Calibri"/>
            </a:endParaRPr>
          </a:p>
          <a:p>
            <a:pPr marL="355600" indent="-342900"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400" spc="5" dirty="0">
                <a:latin typeface="+mj-lt"/>
                <a:cs typeface="Calibri"/>
              </a:rPr>
              <a:t>Plně </a:t>
            </a:r>
            <a:r>
              <a:rPr lang="cs-CZ" sz="2400" dirty="0">
                <a:latin typeface="+mj-lt"/>
                <a:cs typeface="Calibri"/>
              </a:rPr>
              <a:t>elektronický </a:t>
            </a:r>
            <a:r>
              <a:rPr lang="cs-CZ" sz="2400" spc="5" dirty="0">
                <a:latin typeface="+mj-lt"/>
                <a:cs typeface="Calibri"/>
              </a:rPr>
              <a:t>spis </a:t>
            </a:r>
            <a:r>
              <a:rPr lang="cs-CZ" sz="2400" dirty="0">
                <a:latin typeface="+mj-lt"/>
                <a:cs typeface="Calibri"/>
              </a:rPr>
              <a:t>(nevede </a:t>
            </a:r>
            <a:r>
              <a:rPr lang="cs-CZ" sz="2400" spc="20" dirty="0">
                <a:latin typeface="+mj-lt"/>
                <a:cs typeface="Calibri"/>
              </a:rPr>
              <a:t>se</a:t>
            </a:r>
            <a:r>
              <a:rPr lang="cs-CZ" sz="2400" spc="-375" dirty="0">
                <a:latin typeface="+mj-lt"/>
                <a:cs typeface="Calibri"/>
              </a:rPr>
              <a:t> </a:t>
            </a:r>
            <a:r>
              <a:rPr lang="cs-CZ" sz="2400" spc="-30" dirty="0">
                <a:latin typeface="+mj-lt"/>
                <a:cs typeface="Calibri"/>
              </a:rPr>
              <a:t>papírový)</a:t>
            </a:r>
          </a:p>
          <a:p>
            <a:pPr marL="355600" indent="-342900"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400" spc="-30" dirty="0">
                <a:latin typeface="+mj-lt"/>
                <a:cs typeface="Calibri"/>
              </a:rPr>
              <a:t>Jen v oblasti </a:t>
            </a:r>
            <a:r>
              <a:rPr lang="cs-CZ" sz="2400" spc="-30" dirty="0" smtClean="0">
                <a:latin typeface="+mj-lt"/>
                <a:cs typeface="Calibri"/>
              </a:rPr>
              <a:t>elektronických platebních rozkazů.</a:t>
            </a:r>
            <a:endParaRPr lang="cs-CZ" sz="2400" spc="-30" dirty="0">
              <a:latin typeface="+mj-lt"/>
              <a:cs typeface="Calibri"/>
            </a:endParaRPr>
          </a:p>
          <a:p>
            <a:pPr marL="355600" indent="-342900"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400" spc="-30" dirty="0" smtClean="0">
                <a:latin typeface="+mj-lt"/>
                <a:cs typeface="Calibri"/>
              </a:rPr>
              <a:t>Zavedeno novelou občanského soudního řádu č. 404/2012 </a:t>
            </a:r>
            <a:r>
              <a:rPr lang="cs-CZ" sz="2400" spc="-30" dirty="0">
                <a:latin typeface="+mj-lt"/>
                <a:cs typeface="Calibri"/>
              </a:rPr>
              <a:t>Sb.</a:t>
            </a:r>
          </a:p>
          <a:p>
            <a:pPr marL="355600" indent="-342900"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sz="2400" spc="-30" dirty="0">
              <a:latin typeface="+mj-lt"/>
              <a:cs typeface="Calibri"/>
            </a:endParaRPr>
          </a:p>
          <a:p>
            <a:pPr marL="355600" indent="-342900"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400" spc="-30" dirty="0">
                <a:latin typeface="+mj-lt"/>
                <a:cs typeface="Calibri"/>
                <a:hlinkClick r:id="rId2"/>
              </a:rPr>
              <a:t>http://www.bulletin-advokacie.cz/centralni-elektronicky-platebni-rozkaz-c-soudce?browser=mobi</a:t>
            </a:r>
            <a:r>
              <a:rPr lang="cs-CZ" sz="2400" spc="-30" dirty="0">
                <a:latin typeface="+mj-lt"/>
                <a:cs typeface="Calibri"/>
              </a:rPr>
              <a:t> </a:t>
            </a:r>
          </a:p>
          <a:p>
            <a:pPr marL="355600" indent="-342900"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sz="2400" dirty="0">
              <a:latin typeface="+mj-lt"/>
              <a:cs typeface="Calibri"/>
            </a:endParaRPr>
          </a:p>
          <a:p>
            <a:endParaRPr lang="cs-CZ" sz="2400" dirty="0">
              <a:latin typeface="+mj-lt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9456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50" dirty="0"/>
              <a:t>CE</a:t>
            </a:r>
            <a:r>
              <a:rPr lang="cs-CZ" spc="25" dirty="0"/>
              <a:t>P</a:t>
            </a:r>
            <a:r>
              <a:rPr lang="cs-CZ" dirty="0"/>
              <a:t>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09049"/>
            <a:ext cx="10753200" cy="4139998"/>
          </a:xfrm>
        </p:spPr>
        <p:txBody>
          <a:bodyPr/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10" dirty="0">
                <a:latin typeface="+mj-lt"/>
                <a:cs typeface="Calibri"/>
              </a:rPr>
              <a:t>Nejedná se o centralizovaný systém (např. v Německu je to jedna instituce – zvláštní soud) – u nás jen centralizovaná aplikace pro různé soudy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10" dirty="0">
                <a:latin typeface="+mj-lt"/>
                <a:cs typeface="Calibri"/>
              </a:rPr>
              <a:t>Aplikace dostupná všem příslušným soudům (dříve to bylo jinak) – dálkový přístup k centrálnímu úložišti </a:t>
            </a:r>
            <a:r>
              <a:rPr lang="cs-CZ" spc="10" dirty="0" smtClean="0">
                <a:latin typeface="+mj-lt"/>
                <a:cs typeface="Calibri"/>
              </a:rPr>
              <a:t>(vede Ministerstvo spravedlnosti)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spc="10" dirty="0">
              <a:latin typeface="+mj-lt"/>
              <a:cs typeface="Calibri"/>
            </a:endParaRPr>
          </a:p>
          <a:p>
            <a:pPr marL="12700" indent="0">
              <a:lnSpc>
                <a:spcPct val="100000"/>
              </a:lnSpc>
              <a:buNone/>
              <a:tabLst>
                <a:tab pos="354965" algn="l"/>
                <a:tab pos="355600" algn="l"/>
              </a:tabLst>
            </a:pPr>
            <a:r>
              <a:rPr lang="cs-CZ" sz="1800" b="1" spc="10" dirty="0">
                <a:latin typeface="+mj-lt"/>
                <a:cs typeface="Calibri"/>
              </a:rPr>
              <a:t>Paradox: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1400" b="1" i="1" dirty="0">
                <a:latin typeface="+mj-lt"/>
              </a:rPr>
              <a:t>„…vyvstala potřeba promítnout využívání </a:t>
            </a:r>
            <a:r>
              <a:rPr lang="cs-CZ" sz="1400" b="1" i="1" dirty="0" err="1">
                <a:latin typeface="+mj-lt"/>
              </a:rPr>
              <a:t>CEPRu</a:t>
            </a:r>
            <a:r>
              <a:rPr lang="cs-CZ" sz="1400" b="1" i="1" dirty="0">
                <a:latin typeface="+mj-lt"/>
              </a:rPr>
              <a:t> do občanského soudního řádu</a:t>
            </a:r>
            <a:r>
              <a:rPr lang="cs-CZ" sz="1400" i="1" dirty="0">
                <a:latin typeface="+mj-lt"/>
              </a:rPr>
              <a:t> tak, aby bylo možno systém využívat plně, se všemi jeho výhodami a aby tak bylo dosaženo maximální efektivnosti a rychlosti v tomto zvláštním typu soudního řízení.</a:t>
            </a:r>
            <a:r>
              <a:rPr lang="cs-CZ" sz="1400" dirty="0">
                <a:latin typeface="+mj-lt"/>
              </a:rPr>
              <a:t>“ 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1400" b="1" dirty="0" smtClean="0">
                <a:solidFill>
                  <a:srgbClr val="FF0000"/>
                </a:solidFill>
                <a:latin typeface="+mj-lt"/>
              </a:rPr>
              <a:t>nejdříve </a:t>
            </a:r>
            <a:r>
              <a:rPr lang="cs-CZ" sz="1400" b="1" dirty="0">
                <a:solidFill>
                  <a:srgbClr val="FF0000"/>
                </a:solidFill>
                <a:latin typeface="+mj-lt"/>
              </a:rPr>
              <a:t>se vytvořila počítačová aplikace, začala se používat a až následně se řešilo, jak tuto aplikaci či její důsledky promítnout do zákonné úpravy</a:t>
            </a:r>
            <a:r>
              <a:rPr lang="cs-CZ" sz="1400" dirty="0">
                <a:solidFill>
                  <a:srgbClr val="FF0000"/>
                </a:solidFill>
                <a:latin typeface="+mj-lt"/>
              </a:rPr>
              <a:t>. </a:t>
            </a:r>
            <a:endParaRPr lang="cs-CZ" sz="1800" spc="10" dirty="0">
              <a:solidFill>
                <a:srgbClr val="FF0000"/>
              </a:solidFill>
              <a:latin typeface="+mj-lt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1600" dirty="0" smtClean="0">
                <a:latin typeface="+mj-lt"/>
                <a:cs typeface="Calibri"/>
              </a:rPr>
              <a:t>Aplikace </a:t>
            </a:r>
            <a:r>
              <a:rPr lang="cs-CZ" sz="1600" dirty="0">
                <a:latin typeface="+mj-lt"/>
                <a:cs typeface="Calibri"/>
              </a:rPr>
              <a:t>není dokonalá – omezení v souvislosti s </a:t>
            </a:r>
            <a:r>
              <a:rPr lang="cs-CZ" sz="1600" dirty="0" smtClean="0">
                <a:latin typeface="+mj-lt"/>
                <a:cs typeface="Calibri"/>
              </a:rPr>
              <a:t>předdefinovanými kroky, …</a:t>
            </a:r>
            <a:endParaRPr lang="cs-CZ" sz="1600" dirty="0">
              <a:latin typeface="+mj-lt"/>
              <a:cs typeface="Calibri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dirty="0">
              <a:latin typeface="+mj-lt"/>
              <a:cs typeface="Calibri"/>
            </a:endParaRPr>
          </a:p>
          <a:p>
            <a:endParaRPr lang="cs-CZ" dirty="0">
              <a:latin typeface="+mj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47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pPr marL="19685"/>
            <a:r>
              <a:rPr b="1" dirty="0" err="1"/>
              <a:t>eJustice</a:t>
            </a:r>
            <a:r>
              <a:rPr lang="cs-CZ" b="1" dirty="0"/>
              <a:t>?</a:t>
            </a:r>
            <a:endParaRPr spc="-15" dirty="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720000" y="1504433"/>
            <a:ext cx="10753200" cy="5847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spc="-5" dirty="0"/>
              <a:t>Proces </a:t>
            </a:r>
            <a:r>
              <a:rPr spc="-15" dirty="0"/>
              <a:t>elektronizace </a:t>
            </a:r>
            <a:r>
              <a:rPr spc="5" dirty="0"/>
              <a:t>soudnictví</a:t>
            </a:r>
            <a:r>
              <a:rPr spc="-160" dirty="0"/>
              <a:t> </a:t>
            </a:r>
            <a:r>
              <a:rPr dirty="0"/>
              <a:t>a </a:t>
            </a:r>
            <a:r>
              <a:rPr spc="-10" dirty="0" err="1" smtClean="0"/>
              <a:t>využití</a:t>
            </a:r>
            <a:r>
              <a:rPr spc="-10" dirty="0" smtClean="0"/>
              <a:t> </a:t>
            </a:r>
            <a:r>
              <a:rPr b="1" dirty="0"/>
              <a:t>prostředků </a:t>
            </a:r>
            <a:r>
              <a:rPr b="1" spc="-5" dirty="0"/>
              <a:t>ICT </a:t>
            </a:r>
            <a:r>
              <a:rPr b="1" dirty="0"/>
              <a:t>v</a:t>
            </a:r>
            <a:r>
              <a:rPr b="1" spc="-70" dirty="0"/>
              <a:t> </a:t>
            </a:r>
            <a:r>
              <a:rPr b="1" spc="15" dirty="0" err="1" smtClean="0"/>
              <a:t>justici</a:t>
            </a:r>
            <a:endParaRPr lang="cs-CZ" b="1" spc="15" dirty="0" smtClean="0"/>
          </a:p>
          <a:p>
            <a:pPr marL="12700" marR="5080" indent="0">
              <a:lnSpc>
                <a:spcPts val="3800"/>
              </a:lnSpc>
              <a:buNone/>
            </a:pPr>
            <a:endParaRPr lang="cs-CZ" dirty="0"/>
          </a:p>
          <a:p>
            <a:pPr marL="355600" marR="508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55600" marR="508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Ministerstvo </a:t>
            </a:r>
            <a:r>
              <a:rPr lang="cs-CZ" dirty="0"/>
              <a:t>spravedlnosti České republiky: „</a:t>
            </a:r>
            <a:r>
              <a:rPr lang="cs-CZ" i="1" dirty="0"/>
              <a:t>soudnictví bez zbytečných průtahů, nekonečných stohů spisů, zato přehledné a uživatelsky jednoduché</a:t>
            </a:r>
            <a:r>
              <a:rPr lang="cs-CZ" i="1" dirty="0" smtClean="0"/>
              <a:t>.</a:t>
            </a:r>
            <a:r>
              <a:rPr lang="cs-CZ" dirty="0" smtClean="0"/>
              <a:t>“ </a:t>
            </a:r>
            <a:r>
              <a:rPr lang="cs-CZ" dirty="0" smtClean="0"/>
              <a:t>…</a:t>
            </a:r>
          </a:p>
          <a:p>
            <a:pPr marL="355600" marR="508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pc="15" dirty="0" smtClean="0"/>
              <a:t>Obecně ale chybí na strategické úrovni, jak zakotvit, uchopit, atd. </a:t>
            </a:r>
            <a:r>
              <a:rPr lang="cs-CZ" spc="15" dirty="0"/>
              <a:t>viz mj.: </a:t>
            </a:r>
            <a:r>
              <a:rPr lang="cs-CZ" spc="15" dirty="0">
                <a:hlinkClick r:id="rId2"/>
              </a:rPr>
              <a:t>https://</a:t>
            </a:r>
            <a:r>
              <a:rPr lang="cs-CZ" spc="15" dirty="0" smtClean="0">
                <a:hlinkClick r:id="rId2"/>
              </a:rPr>
              <a:t>archi.gov.cz/ikcr</a:t>
            </a:r>
            <a:r>
              <a:rPr lang="cs-CZ" spc="15" dirty="0" smtClean="0"/>
              <a:t>  </a:t>
            </a:r>
            <a:endParaRPr lang="cs-CZ" spc="15" dirty="0"/>
          </a:p>
          <a:p>
            <a:pPr marL="12700" marR="5080" indent="0">
              <a:lnSpc>
                <a:spcPts val="3800"/>
              </a:lnSpc>
              <a:buNone/>
            </a:pPr>
            <a:endParaRPr lang="cs-CZ" spc="15" dirty="0"/>
          </a:p>
          <a:p>
            <a:pPr marL="355600" marR="508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b="1" spc="15" dirty="0"/>
          </a:p>
          <a:p>
            <a:pPr marL="355600" marR="508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spc="15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04185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50" dirty="0"/>
              <a:t>CE</a:t>
            </a:r>
            <a:r>
              <a:rPr lang="cs-CZ" spc="25" dirty="0"/>
              <a:t>P</a:t>
            </a:r>
            <a:r>
              <a:rPr lang="cs-CZ" dirty="0"/>
              <a:t>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46525"/>
            <a:ext cx="9588492" cy="4139998"/>
          </a:xfrm>
        </p:spPr>
        <p:txBody>
          <a:bodyPr/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10" dirty="0">
                <a:latin typeface="+mj-lt"/>
                <a:cs typeface="Calibri"/>
              </a:rPr>
              <a:t>Příchozí </a:t>
            </a:r>
            <a:r>
              <a:rPr lang="cs-CZ" spc="15" dirty="0">
                <a:latin typeface="+mj-lt"/>
                <a:cs typeface="Calibri"/>
              </a:rPr>
              <a:t>dokumenty</a:t>
            </a:r>
            <a:r>
              <a:rPr lang="cs-CZ" spc="-509" dirty="0">
                <a:latin typeface="+mj-lt"/>
                <a:cs typeface="Calibri"/>
              </a:rPr>
              <a:t> </a:t>
            </a:r>
            <a:r>
              <a:rPr lang="cs-CZ" spc="20" dirty="0">
                <a:latin typeface="+mj-lt"/>
                <a:cs typeface="Calibri"/>
              </a:rPr>
              <a:t>se </a:t>
            </a:r>
            <a:r>
              <a:rPr lang="cs-CZ" spc="-15" dirty="0">
                <a:latin typeface="+mj-lt"/>
                <a:cs typeface="Calibri"/>
              </a:rPr>
              <a:t>konvertují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10" dirty="0">
                <a:latin typeface="+mj-lt"/>
                <a:cs typeface="Calibri"/>
              </a:rPr>
              <a:t>Odchozí </a:t>
            </a:r>
            <a:r>
              <a:rPr lang="cs-CZ" spc="-15" dirty="0">
                <a:latin typeface="+mj-lt"/>
                <a:cs typeface="Calibri"/>
              </a:rPr>
              <a:t>vznikají </a:t>
            </a:r>
            <a:r>
              <a:rPr lang="cs-CZ" spc="10" dirty="0">
                <a:latin typeface="+mj-lt"/>
                <a:cs typeface="Calibri"/>
              </a:rPr>
              <a:t>jen </a:t>
            </a:r>
            <a:r>
              <a:rPr lang="cs-CZ" dirty="0">
                <a:latin typeface="+mj-lt"/>
                <a:cs typeface="Calibri"/>
              </a:rPr>
              <a:t>v </a:t>
            </a:r>
            <a:r>
              <a:rPr lang="cs-CZ" spc="-10" dirty="0">
                <a:latin typeface="+mj-lt"/>
                <a:cs typeface="Calibri"/>
              </a:rPr>
              <a:t>elektronické</a:t>
            </a:r>
            <a:r>
              <a:rPr lang="cs-CZ" spc="-325" dirty="0">
                <a:latin typeface="+mj-lt"/>
                <a:cs typeface="Calibri"/>
              </a:rPr>
              <a:t> </a:t>
            </a:r>
            <a:r>
              <a:rPr lang="cs-CZ" spc="10" dirty="0">
                <a:latin typeface="+mj-lt"/>
                <a:cs typeface="Calibri"/>
              </a:rPr>
              <a:t>podobě</a:t>
            </a:r>
            <a:endParaRPr lang="cs-CZ" dirty="0">
              <a:latin typeface="+mj-lt"/>
              <a:cs typeface="Calibri"/>
            </a:endParaRPr>
          </a:p>
          <a:p>
            <a:pPr marL="355600" marR="525780" indent="-34290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</a:rPr>
              <a:t>Doručování – </a:t>
            </a:r>
            <a:r>
              <a:rPr lang="cs-CZ" spc="-5" dirty="0">
                <a:latin typeface="+mj-lt"/>
                <a:cs typeface="Calibri"/>
              </a:rPr>
              <a:t>prostřednictvím </a:t>
            </a:r>
            <a:r>
              <a:rPr lang="cs-CZ" spc="15" dirty="0">
                <a:latin typeface="+mj-lt"/>
                <a:cs typeface="Calibri"/>
              </a:rPr>
              <a:t>DS,</a:t>
            </a:r>
            <a:r>
              <a:rPr lang="cs-CZ" spc="-225" dirty="0">
                <a:latin typeface="+mj-lt"/>
                <a:cs typeface="Calibri"/>
              </a:rPr>
              <a:t> </a:t>
            </a:r>
            <a:r>
              <a:rPr lang="cs-CZ" spc="10" dirty="0">
                <a:latin typeface="+mj-lt"/>
                <a:cs typeface="Calibri"/>
              </a:rPr>
              <a:t>nebo </a:t>
            </a:r>
            <a:r>
              <a:rPr lang="cs-CZ" spc="-25" dirty="0" smtClean="0">
                <a:latin typeface="+mj-lt"/>
                <a:cs typeface="Calibri"/>
              </a:rPr>
              <a:t>hybridní</a:t>
            </a:r>
            <a:r>
              <a:rPr lang="cs-CZ" spc="75" dirty="0" smtClean="0">
                <a:latin typeface="+mj-lt"/>
                <a:cs typeface="Calibri"/>
              </a:rPr>
              <a:t> </a:t>
            </a:r>
            <a:r>
              <a:rPr lang="cs-CZ" spc="15" dirty="0">
                <a:latin typeface="+mj-lt"/>
                <a:cs typeface="Calibri"/>
              </a:rPr>
              <a:t>pošty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5" dirty="0" err="1">
                <a:latin typeface="+mj-lt"/>
                <a:cs typeface="Calibri"/>
              </a:rPr>
              <a:t>InfoDokument</a:t>
            </a:r>
            <a:r>
              <a:rPr lang="cs-CZ" spc="5" dirty="0">
                <a:latin typeface="+mj-lt"/>
                <a:cs typeface="Calibri"/>
              </a:rPr>
              <a:t> (</a:t>
            </a:r>
            <a:r>
              <a:rPr lang="cs-CZ" spc="5" dirty="0">
                <a:latin typeface="+mj-lt"/>
                <a:cs typeface="Calibri"/>
                <a:hlinkClick r:id="rId2"/>
              </a:rPr>
              <a:t>https://infodokument.justice.cz/</a:t>
            </a:r>
            <a:r>
              <a:rPr lang="cs-CZ" spc="5" dirty="0">
                <a:latin typeface="+mj-lt"/>
                <a:cs typeface="Calibri"/>
              </a:rPr>
              <a:t>)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15" dirty="0">
                <a:latin typeface="+mj-lt"/>
                <a:cs typeface="Calibri"/>
              </a:rPr>
              <a:t>Nahlížení, </a:t>
            </a:r>
            <a:r>
              <a:rPr lang="cs-CZ" spc="-20" dirty="0">
                <a:latin typeface="+mj-lt"/>
                <a:cs typeface="Calibri"/>
              </a:rPr>
              <a:t>práce </a:t>
            </a:r>
            <a:r>
              <a:rPr lang="cs-CZ" dirty="0">
                <a:latin typeface="+mj-lt"/>
                <a:cs typeface="Calibri"/>
              </a:rPr>
              <a:t>s</a:t>
            </a:r>
            <a:r>
              <a:rPr lang="cs-CZ" spc="35" dirty="0">
                <a:latin typeface="+mj-lt"/>
                <a:cs typeface="Calibri"/>
              </a:rPr>
              <a:t> </a:t>
            </a:r>
            <a:r>
              <a:rPr lang="cs-CZ" spc="15" dirty="0">
                <a:latin typeface="+mj-lt"/>
                <a:cs typeface="Calibri"/>
              </a:rPr>
              <a:t>CEPR</a:t>
            </a: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spc="15" dirty="0">
              <a:latin typeface="+mj-lt"/>
              <a:cs typeface="Calibri"/>
            </a:endParaRPr>
          </a:p>
          <a:p>
            <a:pPr marL="12700" indent="0">
              <a:lnSpc>
                <a:spcPct val="100000"/>
              </a:lnSpc>
              <a:buNone/>
              <a:tabLst>
                <a:tab pos="354965" algn="l"/>
                <a:tab pos="355600" algn="l"/>
              </a:tabLst>
            </a:pPr>
            <a:r>
              <a:rPr lang="cs-CZ" sz="2000" b="1" spc="10" dirty="0">
                <a:latin typeface="+mj-lt"/>
                <a:cs typeface="Calibri"/>
              </a:rPr>
              <a:t>Doručování?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1600" i="1" dirty="0" smtClean="0">
                <a:latin typeface="+mj-lt"/>
              </a:rPr>
              <a:t>„</a:t>
            </a:r>
            <a:r>
              <a:rPr lang="cs-CZ" sz="1600" i="1" dirty="0">
                <a:latin typeface="+mj-lt"/>
              </a:rPr>
              <a:t>Při doručování v </a:t>
            </a:r>
            <a:r>
              <a:rPr lang="cs-CZ" sz="1600" i="1" dirty="0" err="1">
                <a:latin typeface="+mj-lt"/>
              </a:rPr>
              <a:t>CEPRu</a:t>
            </a:r>
            <a:r>
              <a:rPr lang="cs-CZ" sz="1600" i="1" dirty="0">
                <a:latin typeface="+mj-lt"/>
              </a:rPr>
              <a:t> se používá tzv. hybridní pošty, tj. dokumenty odeslané k tisku putují z počítačového serveru do centrály </a:t>
            </a:r>
            <a:r>
              <a:rPr lang="cs-CZ" sz="1600" i="1" dirty="0" err="1">
                <a:latin typeface="+mj-lt"/>
              </a:rPr>
              <a:t>Postservisu</a:t>
            </a:r>
            <a:r>
              <a:rPr lang="cs-CZ" sz="1600" i="1" dirty="0">
                <a:latin typeface="+mj-lt"/>
              </a:rPr>
              <a:t> v Českých Budějovicích, tam se vytisknou, vloží do obálek a jsou poštou doručovány adresátům. 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1600" i="1" dirty="0">
                <a:latin typeface="+mj-lt"/>
              </a:rPr>
              <a:t>Hybridní poštou nelze doručovat do ciziny (platební rozkaz samozřejmě ze zákona nelze zasílat do ciziny, ale hovoříme např. o různých výzvách či procesních usneseních.). 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1600" i="1" dirty="0">
                <a:latin typeface="+mj-lt"/>
              </a:rPr>
              <a:t>Hybridní pošta je rovněž omezena rozsahem doručovaných listin na cca. 12-15 listů papíru formátu A4“ </a:t>
            </a:r>
            <a:r>
              <a:rPr lang="cs-CZ" sz="1600" dirty="0">
                <a:latin typeface="+mj-lt"/>
              </a:rPr>
              <a:t>(Grygar)</a:t>
            </a:r>
            <a:endParaRPr lang="cs-CZ" sz="3200" dirty="0">
              <a:latin typeface="+mj-lt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dirty="0">
              <a:latin typeface="+mj-lt"/>
              <a:cs typeface="Calibri"/>
            </a:endParaRPr>
          </a:p>
          <a:p>
            <a:pPr>
              <a:lnSpc>
                <a:spcPct val="100000"/>
              </a:lnSpc>
            </a:pPr>
            <a:endParaRPr lang="cs-CZ" dirty="0">
              <a:latin typeface="+mj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2073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5" dirty="0" smtClean="0"/>
              <a:t>… Insolvenční</a:t>
            </a:r>
            <a:r>
              <a:rPr lang="cs-CZ" spc="-95" dirty="0" smtClean="0"/>
              <a:t> </a:t>
            </a:r>
            <a:r>
              <a:rPr lang="cs-CZ" spc="-15" dirty="0"/>
              <a:t>spis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2900">
              <a:lnSpc>
                <a:spcPts val="38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15" dirty="0">
                <a:latin typeface="+mj-lt"/>
                <a:cs typeface="Calibri"/>
              </a:rPr>
              <a:t>Současně </a:t>
            </a:r>
            <a:r>
              <a:rPr lang="cs-CZ" spc="-30" dirty="0">
                <a:latin typeface="+mj-lt"/>
                <a:cs typeface="Calibri"/>
              </a:rPr>
              <a:t>papírový </a:t>
            </a:r>
            <a:r>
              <a:rPr lang="cs-CZ" dirty="0">
                <a:latin typeface="+mj-lt"/>
                <a:cs typeface="Calibri"/>
              </a:rPr>
              <a:t>a elektronický – </a:t>
            </a:r>
            <a:r>
              <a:rPr lang="cs-CZ" spc="25" dirty="0">
                <a:latin typeface="+mj-lt"/>
                <a:cs typeface="Calibri"/>
              </a:rPr>
              <a:t>musí</a:t>
            </a:r>
            <a:r>
              <a:rPr lang="cs-CZ" spc="-229" dirty="0">
                <a:latin typeface="+mj-lt"/>
                <a:cs typeface="Calibri"/>
              </a:rPr>
              <a:t> </a:t>
            </a:r>
            <a:r>
              <a:rPr lang="cs-CZ" spc="-15" dirty="0">
                <a:latin typeface="+mj-lt"/>
                <a:cs typeface="Calibri"/>
              </a:rPr>
              <a:t>být  </a:t>
            </a:r>
            <a:r>
              <a:rPr lang="cs-CZ" spc="15" dirty="0">
                <a:latin typeface="+mj-lt"/>
                <a:cs typeface="Calibri"/>
              </a:rPr>
              <a:t>shodné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</a:rPr>
              <a:t>Spis </a:t>
            </a:r>
            <a:r>
              <a:rPr lang="cs-CZ" spc="15" dirty="0">
                <a:latin typeface="+mj-lt"/>
                <a:cs typeface="Calibri"/>
              </a:rPr>
              <a:t>je</a:t>
            </a:r>
            <a:r>
              <a:rPr lang="cs-CZ" spc="-60" dirty="0">
                <a:latin typeface="+mj-lt"/>
                <a:cs typeface="Calibri"/>
              </a:rPr>
              <a:t> </a:t>
            </a:r>
            <a:r>
              <a:rPr lang="cs-CZ" spc="-20" dirty="0">
                <a:latin typeface="+mj-lt"/>
                <a:cs typeface="Calibri"/>
              </a:rPr>
              <a:t>veřejný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spcBef>
                <a:spcPts val="8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5" dirty="0">
                <a:latin typeface="+mj-lt"/>
                <a:cs typeface="Calibri"/>
              </a:rPr>
              <a:t>Insolvenční</a:t>
            </a:r>
            <a:r>
              <a:rPr lang="cs-CZ" spc="-130" dirty="0">
                <a:latin typeface="+mj-lt"/>
                <a:cs typeface="Calibri"/>
              </a:rPr>
              <a:t> </a:t>
            </a:r>
            <a:r>
              <a:rPr lang="cs-CZ" dirty="0">
                <a:latin typeface="+mj-lt"/>
                <a:cs typeface="Calibri"/>
              </a:rPr>
              <a:t>rejstřík</a:t>
            </a:r>
          </a:p>
          <a:p>
            <a:endParaRPr lang="cs-CZ" dirty="0">
              <a:latin typeface="+mj-lt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0125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20" dirty="0" err="1"/>
              <a:t>eJustice</a:t>
            </a:r>
            <a:r>
              <a:rPr lang="cs-CZ" spc="-20" dirty="0"/>
              <a:t>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76308" y="1863941"/>
            <a:ext cx="10753200" cy="4139998"/>
          </a:xfrm>
        </p:spPr>
        <p:txBody>
          <a:bodyPr/>
          <a:lstStyle/>
          <a:p>
            <a:pPr marL="457200" indent="-457200">
              <a:tabLst>
                <a:tab pos="354965" algn="l"/>
                <a:tab pos="355600" algn="l"/>
              </a:tabLst>
            </a:pPr>
            <a:r>
              <a:rPr lang="cs-CZ" dirty="0" err="1" smtClean="0">
                <a:latin typeface="+mj-lt"/>
                <a:cs typeface="Calibri"/>
              </a:rPr>
              <a:t>eCodex</a:t>
            </a:r>
            <a:endParaRPr lang="cs-CZ" dirty="0" smtClean="0">
              <a:latin typeface="+mj-lt"/>
              <a:cs typeface="Calibri"/>
            </a:endParaRPr>
          </a:p>
          <a:p>
            <a:pPr marL="457200" indent="-457200">
              <a:tabLst>
                <a:tab pos="354965" algn="l"/>
                <a:tab pos="355600" algn="l"/>
              </a:tabLst>
            </a:pPr>
            <a:r>
              <a:rPr lang="cs-CZ" dirty="0" err="1" smtClean="0">
                <a:latin typeface="+mj-lt"/>
                <a:cs typeface="Calibri"/>
              </a:rPr>
              <a:t>eu</a:t>
            </a:r>
            <a:r>
              <a:rPr lang="cs-CZ" dirty="0" smtClean="0">
                <a:latin typeface="+mj-lt"/>
                <a:cs typeface="Calibri"/>
              </a:rPr>
              <a:t>-LISA</a:t>
            </a:r>
          </a:p>
          <a:p>
            <a:pPr marL="457200" indent="-457200">
              <a:tabLst>
                <a:tab pos="354965" algn="l"/>
                <a:tab pos="355600" algn="l"/>
              </a:tabLst>
            </a:pPr>
            <a:r>
              <a:rPr lang="cs-CZ" dirty="0" smtClean="0">
                <a:latin typeface="+mj-lt"/>
                <a:cs typeface="Calibri"/>
              </a:rPr>
              <a:t>…</a:t>
            </a:r>
            <a:endParaRPr lang="cs-CZ" dirty="0">
              <a:latin typeface="+mj-lt"/>
              <a:cs typeface="Calibri"/>
            </a:endParaRPr>
          </a:p>
          <a:p>
            <a:pPr marL="0" indent="0">
              <a:buNone/>
              <a:tabLst>
                <a:tab pos="354965" algn="l"/>
                <a:tab pos="355600" algn="l"/>
              </a:tabLst>
            </a:pPr>
            <a:endParaRPr lang="cs-CZ" dirty="0" smtClean="0">
              <a:latin typeface="+mj-lt"/>
              <a:cs typeface="Calibri"/>
            </a:endParaRPr>
          </a:p>
          <a:p>
            <a:pPr marL="0" indent="0">
              <a:buNone/>
              <a:tabLst>
                <a:tab pos="354965" algn="l"/>
                <a:tab pos="355600" algn="l"/>
              </a:tabLst>
            </a:pPr>
            <a:r>
              <a:rPr lang="cs-CZ" dirty="0" smtClean="0">
                <a:latin typeface="+mj-lt"/>
                <a:cs typeface="Calibri"/>
                <a:hlinkClick r:id="rId2"/>
              </a:rPr>
              <a:t>https</a:t>
            </a:r>
            <a:r>
              <a:rPr lang="cs-CZ" dirty="0">
                <a:latin typeface="+mj-lt"/>
                <a:cs typeface="Calibri"/>
                <a:hlinkClick r:id="rId2"/>
              </a:rPr>
              <a:t>://</a:t>
            </a:r>
            <a:r>
              <a:rPr lang="cs-CZ" dirty="0" smtClean="0">
                <a:latin typeface="+mj-lt"/>
                <a:cs typeface="Calibri"/>
                <a:hlinkClick r:id="rId2"/>
              </a:rPr>
              <a:t>e-justice.europa.eu/home.do?action=home&amp;plang=cs</a:t>
            </a:r>
            <a:r>
              <a:rPr lang="cs-CZ" dirty="0" smtClean="0">
                <a:latin typeface="+mj-lt"/>
                <a:cs typeface="Calibri"/>
              </a:rPr>
              <a:t> 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dirty="0">
              <a:latin typeface="+mj-lt"/>
              <a:cs typeface="Calibri"/>
            </a:endParaRPr>
          </a:p>
          <a:p>
            <a:endParaRPr lang="cs-CZ" dirty="0">
              <a:latin typeface="+mj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84397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0" dirty="0"/>
              <a:t>Současná</a:t>
            </a:r>
            <a:r>
              <a:rPr lang="cs-CZ" spc="35" dirty="0"/>
              <a:t> </a:t>
            </a:r>
            <a:r>
              <a:rPr lang="cs-CZ" spc="-30" dirty="0"/>
              <a:t>promulgace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2900">
              <a:lnSpc>
                <a:spcPts val="38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20" dirty="0">
                <a:latin typeface="+mj-lt"/>
                <a:cs typeface="Calibri"/>
              </a:rPr>
              <a:t>Zákon </a:t>
            </a:r>
            <a:r>
              <a:rPr lang="cs-CZ" spc="20" dirty="0">
                <a:latin typeface="+mj-lt"/>
                <a:cs typeface="Calibri"/>
              </a:rPr>
              <a:t>č. </a:t>
            </a:r>
            <a:r>
              <a:rPr lang="cs-CZ" spc="-25" dirty="0">
                <a:latin typeface="+mj-lt"/>
                <a:cs typeface="Calibri"/>
              </a:rPr>
              <a:t>309/1999 </a:t>
            </a:r>
            <a:r>
              <a:rPr lang="cs-CZ" spc="15" dirty="0">
                <a:latin typeface="+mj-lt"/>
                <a:cs typeface="Calibri"/>
              </a:rPr>
              <a:t>Sb., o</a:t>
            </a:r>
            <a:r>
              <a:rPr lang="cs-CZ" dirty="0">
                <a:latin typeface="+mj-lt"/>
                <a:cs typeface="Calibri"/>
              </a:rPr>
              <a:t> S</a:t>
            </a:r>
            <a:r>
              <a:rPr lang="cs-CZ" spc="5" dirty="0">
                <a:latin typeface="+mj-lt"/>
                <a:cs typeface="Calibri"/>
              </a:rPr>
              <a:t>bírce </a:t>
            </a:r>
            <a:r>
              <a:rPr lang="cs-CZ" spc="-25" dirty="0">
                <a:latin typeface="+mj-lt"/>
                <a:cs typeface="Calibri"/>
              </a:rPr>
              <a:t>zákonů </a:t>
            </a:r>
            <a:r>
              <a:rPr lang="cs-CZ" dirty="0">
                <a:latin typeface="+mj-lt"/>
                <a:cs typeface="Calibri"/>
              </a:rPr>
              <a:t>a o  </a:t>
            </a:r>
            <a:r>
              <a:rPr lang="cs-CZ" spc="5" dirty="0">
                <a:latin typeface="+mj-lt"/>
                <a:cs typeface="Calibri"/>
              </a:rPr>
              <a:t>Sbírce </a:t>
            </a:r>
            <a:r>
              <a:rPr lang="cs-CZ" spc="-5" dirty="0">
                <a:latin typeface="+mj-lt"/>
                <a:cs typeface="Calibri"/>
              </a:rPr>
              <a:t>mezinárodních</a:t>
            </a:r>
            <a:r>
              <a:rPr lang="cs-CZ" spc="-215" dirty="0">
                <a:latin typeface="+mj-lt"/>
                <a:cs typeface="Calibri"/>
              </a:rPr>
              <a:t> </a:t>
            </a:r>
            <a:r>
              <a:rPr lang="cs-CZ" spc="10" dirty="0">
                <a:latin typeface="+mj-lt"/>
                <a:cs typeface="Calibri"/>
              </a:rPr>
              <a:t>smluv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35" dirty="0">
                <a:latin typeface="+mj-lt"/>
                <a:cs typeface="Calibri"/>
              </a:rPr>
              <a:t>Papírově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spcBef>
                <a:spcPts val="8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15" dirty="0">
                <a:latin typeface="+mj-lt"/>
                <a:cs typeface="Calibri"/>
              </a:rPr>
              <a:t>Hledání novelizace v rámci kontextu téměř nemožné</a:t>
            </a:r>
            <a:endParaRPr lang="cs-CZ" dirty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-15" dirty="0">
                <a:latin typeface="+mj-lt"/>
                <a:cs typeface="Calibri"/>
              </a:rPr>
              <a:t>Je </a:t>
            </a:r>
            <a:r>
              <a:rPr lang="cs-CZ" spc="20" dirty="0">
                <a:latin typeface="+mj-lt"/>
                <a:cs typeface="Calibri"/>
              </a:rPr>
              <a:t>možné se </a:t>
            </a:r>
            <a:r>
              <a:rPr lang="cs-CZ" dirty="0">
                <a:latin typeface="+mj-lt"/>
                <a:cs typeface="Calibri"/>
              </a:rPr>
              <a:t>v </a:t>
            </a:r>
            <a:r>
              <a:rPr lang="cs-CZ" spc="-60" dirty="0">
                <a:latin typeface="+mj-lt"/>
                <a:cs typeface="Calibri"/>
              </a:rPr>
              <a:t>právu</a:t>
            </a:r>
            <a:r>
              <a:rPr lang="cs-CZ" spc="-135" dirty="0">
                <a:latin typeface="+mj-lt"/>
                <a:cs typeface="Calibri"/>
              </a:rPr>
              <a:t> </a:t>
            </a:r>
            <a:r>
              <a:rPr lang="cs-CZ" spc="-5" dirty="0">
                <a:latin typeface="+mj-lt"/>
                <a:cs typeface="Calibri"/>
              </a:rPr>
              <a:t>orientovat? </a:t>
            </a:r>
            <a:r>
              <a:rPr lang="cs-CZ" spc="-5" dirty="0" smtClean="0">
                <a:latin typeface="+mj-lt"/>
                <a:cs typeface="Calibri"/>
              </a:rPr>
              <a:t>… </a:t>
            </a:r>
            <a:r>
              <a:rPr lang="cs-CZ" sz="4400" spc="-5" dirty="0" smtClean="0">
                <a:solidFill>
                  <a:srgbClr val="FF0000"/>
                </a:solidFill>
                <a:latin typeface="+mj-lt"/>
                <a:cs typeface="Calibri"/>
              </a:rPr>
              <a:t>NE</a:t>
            </a:r>
            <a:r>
              <a:rPr lang="cs-CZ" sz="4400" spc="-5" dirty="0">
                <a:solidFill>
                  <a:srgbClr val="FF0000"/>
                </a:solidFill>
                <a:latin typeface="+mj-lt"/>
                <a:cs typeface="Calibri"/>
              </a:rPr>
              <a:t>!</a:t>
            </a:r>
            <a:endParaRPr lang="cs-CZ" dirty="0">
              <a:solidFill>
                <a:srgbClr val="FF0000"/>
              </a:solidFill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pc="10" dirty="0" smtClean="0">
                <a:latin typeface="+mj-lt"/>
                <a:cs typeface="Calibri"/>
              </a:rPr>
              <a:t>Stávající východisko</a:t>
            </a:r>
            <a:r>
              <a:rPr lang="cs-CZ" spc="10" dirty="0">
                <a:latin typeface="+mj-lt"/>
                <a:cs typeface="Calibri"/>
              </a:rPr>
              <a:t>: soukromé </a:t>
            </a:r>
            <a:r>
              <a:rPr lang="cs-CZ" spc="10" dirty="0" smtClean="0">
                <a:latin typeface="+mj-lt"/>
                <a:cs typeface="Calibri"/>
              </a:rPr>
              <a:t>právní informační systémy </a:t>
            </a:r>
            <a:r>
              <a:rPr lang="cs-CZ" spc="10" dirty="0">
                <a:latin typeface="+mj-lt"/>
                <a:cs typeface="Calibri"/>
              </a:rPr>
              <a:t>(ale to není </a:t>
            </a:r>
            <a:r>
              <a:rPr lang="cs-CZ" spc="10" dirty="0" smtClean="0">
                <a:latin typeface="+mj-lt"/>
                <a:cs typeface="Calibri"/>
              </a:rPr>
              <a:t>vhodné…)</a:t>
            </a:r>
            <a:endParaRPr lang="cs-CZ" dirty="0">
              <a:latin typeface="+mj-lt"/>
              <a:cs typeface="Calibri"/>
            </a:endParaRPr>
          </a:p>
          <a:p>
            <a:endParaRPr lang="cs-CZ" dirty="0">
              <a:latin typeface="+mj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0416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55" dirty="0" err="1" smtClean="0"/>
              <a:t>e</a:t>
            </a:r>
            <a:r>
              <a:rPr lang="cs-CZ" spc="-55" dirty="0" err="1" smtClean="0"/>
              <a:t>Sbírka</a:t>
            </a:r>
            <a:r>
              <a:rPr lang="cs-CZ" spc="-55" dirty="0" smtClean="0"/>
              <a:t> </a:t>
            </a:r>
            <a:r>
              <a:rPr lang="cs-CZ" spc="-55" dirty="0"/>
              <a:t>/ </a:t>
            </a:r>
            <a:r>
              <a:rPr lang="cs-CZ" spc="-55" dirty="0" err="1" smtClean="0"/>
              <a:t>eLegislativa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400" spc="5" dirty="0">
                <a:latin typeface="+mj-lt"/>
                <a:cs typeface="Calibri"/>
              </a:rPr>
              <a:t>Zákon č. 222/2016 Sb., o Sbírce zákonů a mezinárodních smluv a o tvorbě právních předpisů vyhlašovaných ve Sbírce zákonů a mezinárodních smluv (zákon o Sbírce zákonů a mezinárodních smluv)</a:t>
            </a: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sz="2400" spc="5" dirty="0" smtClean="0">
              <a:solidFill>
                <a:srgbClr val="FF0000"/>
              </a:solidFill>
              <a:latin typeface="+mj-lt"/>
              <a:cs typeface="Calibri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400" spc="5" dirty="0" smtClean="0">
                <a:solidFill>
                  <a:srgbClr val="FF0000"/>
                </a:solidFill>
                <a:latin typeface="+mj-lt"/>
                <a:cs typeface="Calibri"/>
              </a:rPr>
              <a:t>Termín </a:t>
            </a:r>
            <a:r>
              <a:rPr lang="cs-CZ" sz="2400" spc="5" dirty="0">
                <a:solidFill>
                  <a:srgbClr val="FF0000"/>
                </a:solidFill>
                <a:latin typeface="+mj-lt"/>
                <a:cs typeface="Calibri"/>
              </a:rPr>
              <a:t>dokončení projektu </a:t>
            </a:r>
            <a:r>
              <a:rPr lang="cs-CZ" sz="2400" spc="5" dirty="0" smtClean="0">
                <a:solidFill>
                  <a:srgbClr val="FF0000"/>
                </a:solidFill>
                <a:latin typeface="+mj-lt"/>
                <a:cs typeface="Calibri"/>
              </a:rPr>
              <a:t>byl </a:t>
            </a:r>
            <a:r>
              <a:rPr lang="cs-CZ" sz="2400" spc="5" dirty="0">
                <a:solidFill>
                  <a:srgbClr val="FF0000"/>
                </a:solidFill>
                <a:latin typeface="+mj-lt"/>
                <a:cs typeface="Calibri"/>
              </a:rPr>
              <a:t>naplánován k 31. prosinci 2020. Právní úprava </a:t>
            </a:r>
            <a:r>
              <a:rPr lang="cs-CZ" sz="2400" spc="5" dirty="0" smtClean="0">
                <a:solidFill>
                  <a:srgbClr val="FF0000"/>
                </a:solidFill>
                <a:latin typeface="+mj-lt"/>
                <a:cs typeface="Calibri"/>
              </a:rPr>
              <a:t>měla </a:t>
            </a:r>
            <a:r>
              <a:rPr lang="cs-CZ" sz="2400" spc="5" dirty="0">
                <a:solidFill>
                  <a:srgbClr val="FF0000"/>
                </a:solidFill>
                <a:latin typeface="+mj-lt"/>
                <a:cs typeface="Calibri"/>
              </a:rPr>
              <a:t>nabýt </a:t>
            </a:r>
            <a:r>
              <a:rPr lang="cs-CZ" sz="2400" spc="5" dirty="0" smtClean="0">
                <a:solidFill>
                  <a:srgbClr val="FF0000"/>
                </a:solidFill>
                <a:latin typeface="+mj-lt"/>
                <a:cs typeface="Calibri"/>
              </a:rPr>
              <a:t>postupně účinnosti </a:t>
            </a:r>
            <a:r>
              <a:rPr lang="cs-CZ" sz="2400" spc="5" dirty="0">
                <a:solidFill>
                  <a:srgbClr val="FF0000"/>
                </a:solidFill>
                <a:latin typeface="+mj-lt"/>
                <a:cs typeface="Calibri"/>
              </a:rPr>
              <a:t>dnem 1. 1. </a:t>
            </a:r>
            <a:r>
              <a:rPr lang="cs-CZ" sz="2400" spc="5" dirty="0" smtClean="0">
                <a:solidFill>
                  <a:srgbClr val="FF0000"/>
                </a:solidFill>
                <a:latin typeface="+mj-lt"/>
                <a:cs typeface="Calibri"/>
              </a:rPr>
              <a:t>2021 </a:t>
            </a:r>
            <a:r>
              <a:rPr lang="cs-CZ" sz="2400" b="1" spc="5" dirty="0">
                <a:solidFill>
                  <a:srgbClr val="FF0000"/>
                </a:solidFill>
                <a:latin typeface="+mj-lt"/>
                <a:cs typeface="Calibri"/>
              </a:rPr>
              <a:t>(teď už víme že k 1.1.2024</a:t>
            </a:r>
            <a:r>
              <a:rPr lang="cs-CZ" sz="2400" b="1" spc="5" dirty="0" smtClean="0">
                <a:solidFill>
                  <a:srgbClr val="FF0000"/>
                </a:solidFill>
                <a:latin typeface="+mj-lt"/>
                <a:cs typeface="Calibri"/>
              </a:rPr>
              <a:t>!!!) </a:t>
            </a:r>
            <a:r>
              <a:rPr lang="cs-CZ" sz="2400" b="1" spc="5" dirty="0">
                <a:solidFill>
                  <a:srgbClr val="FF0000"/>
                </a:solidFill>
                <a:latin typeface="+mj-lt"/>
                <a:cs typeface="Calibri"/>
              </a:rPr>
              <a:t>(platnost od </a:t>
            </a:r>
            <a:r>
              <a:rPr lang="cs-CZ" sz="2400" b="1" spc="5" dirty="0" smtClean="0">
                <a:solidFill>
                  <a:srgbClr val="FF0000"/>
                </a:solidFill>
                <a:latin typeface="+mj-lt"/>
                <a:cs typeface="Calibri"/>
              </a:rPr>
              <a:t>20.07.2016!!!)</a:t>
            </a:r>
            <a:endParaRPr lang="cs-CZ" sz="2400" b="1" spc="5" dirty="0">
              <a:solidFill>
                <a:srgbClr val="FF0000"/>
              </a:solidFill>
              <a:latin typeface="+mj-lt"/>
              <a:cs typeface="Calibri"/>
            </a:endParaRPr>
          </a:p>
          <a:p>
            <a:pPr marL="12700" indent="0">
              <a:buNone/>
              <a:tabLst>
                <a:tab pos="354965" algn="l"/>
                <a:tab pos="355600" algn="l"/>
              </a:tabLst>
            </a:pPr>
            <a:endParaRPr lang="cs-CZ" sz="2400" b="1" dirty="0" smtClean="0">
              <a:latin typeface="+mj-lt"/>
              <a:cs typeface="Calibri"/>
              <a:hlinkClick r:id="rId2"/>
            </a:endParaRPr>
          </a:p>
          <a:p>
            <a:pPr marL="12700" indent="0">
              <a:buNone/>
              <a:tabLst>
                <a:tab pos="354965" algn="l"/>
                <a:tab pos="355600" algn="l"/>
              </a:tabLst>
            </a:pPr>
            <a:r>
              <a:rPr lang="cs-CZ" sz="2400" b="1" dirty="0" smtClean="0">
                <a:latin typeface="+mj-lt"/>
                <a:cs typeface="Calibri"/>
                <a:hlinkClick r:id="rId2"/>
              </a:rPr>
              <a:t>https</a:t>
            </a:r>
            <a:r>
              <a:rPr lang="cs-CZ" sz="2400" b="1" dirty="0">
                <a:latin typeface="+mj-lt"/>
                <a:cs typeface="Calibri"/>
                <a:hlinkClick r:id="rId2"/>
              </a:rPr>
              <a:t>://</a:t>
            </a:r>
            <a:r>
              <a:rPr lang="cs-CZ" sz="2400" b="1" dirty="0" smtClean="0">
                <a:latin typeface="+mj-lt"/>
                <a:cs typeface="Calibri"/>
                <a:hlinkClick r:id="rId2"/>
              </a:rPr>
              <a:t>www.zakonyprolidi.cz/cs/2016-222</a:t>
            </a:r>
            <a:r>
              <a:rPr lang="cs-CZ" sz="2400" b="1" dirty="0" smtClean="0">
                <a:latin typeface="+mj-lt"/>
                <a:cs typeface="Calibri"/>
              </a:rPr>
              <a:t> </a:t>
            </a:r>
            <a:endParaRPr lang="cs-CZ" sz="2400" b="1" dirty="0">
              <a:latin typeface="+mj-lt"/>
              <a:cs typeface="Calibri"/>
            </a:endParaRPr>
          </a:p>
          <a:p>
            <a:endParaRPr lang="cs-CZ" sz="2400" dirty="0">
              <a:latin typeface="+mj-lt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01318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5" dirty="0"/>
              <a:t>Budoucnost </a:t>
            </a:r>
            <a:r>
              <a:rPr lang="cs-CZ" spc="-15" dirty="0" err="1" smtClean="0"/>
              <a:t>eJustice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000" dirty="0">
                <a:latin typeface="+mj-lt"/>
                <a:cs typeface="Calibri"/>
              </a:rPr>
              <a:t>Cesta k elektronickému spisu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</a:rPr>
              <a:t>Není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</a:rPr>
              <a:t>Zahájeno 2009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000" dirty="0">
                <a:latin typeface="+mj-lt"/>
                <a:cs typeface="Calibri"/>
              </a:rPr>
              <a:t>Jednotný elektronický </a:t>
            </a:r>
            <a:r>
              <a:rPr lang="cs-CZ" sz="2000" dirty="0" smtClean="0">
                <a:latin typeface="+mj-lt"/>
                <a:cs typeface="Calibri"/>
              </a:rPr>
              <a:t>spis - </a:t>
            </a:r>
            <a:r>
              <a:rPr lang="cs-CZ" sz="2000" dirty="0">
                <a:latin typeface="+mj-lt"/>
                <a:cs typeface="Calibri"/>
              </a:rPr>
              <a:t>původně leden 2021, ale nyní ticho po pěšině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000" dirty="0">
                <a:latin typeface="+mj-lt"/>
                <a:cs typeface="Calibri"/>
              </a:rPr>
              <a:t>Největší problém – KOMPATIBILIA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000" dirty="0" smtClean="0">
                <a:latin typeface="+mj-lt"/>
                <a:cs typeface="Calibri"/>
              </a:rPr>
              <a:t>2019, ale reálně až nyní… (</a:t>
            </a:r>
            <a:r>
              <a:rPr lang="cs-CZ" sz="1400" dirty="0" smtClean="0">
                <a:latin typeface="+mj-lt"/>
                <a:cs typeface="Calibri"/>
                <a:hlinkClick r:id="rId2"/>
              </a:rPr>
              <a:t>https</a:t>
            </a:r>
            <a:r>
              <a:rPr lang="cs-CZ" sz="1400" dirty="0">
                <a:latin typeface="+mj-lt"/>
                <a:cs typeface="Calibri"/>
                <a:hlinkClick r:id="rId2"/>
              </a:rPr>
              <a:t>://www.ceska-justice.cz/2019/04/ministerstvo-muselo-zrusit-zadavaci-rizeni-insolvencni-rejstrik-eisir-vyvolalo-stovky-otazek-chaos</a:t>
            </a:r>
            <a:r>
              <a:rPr lang="cs-CZ" sz="1400" dirty="0" smtClean="0">
                <a:latin typeface="+mj-lt"/>
                <a:cs typeface="Calibri"/>
                <a:hlinkClick r:id="rId2"/>
              </a:rPr>
              <a:t>/</a:t>
            </a:r>
            <a:r>
              <a:rPr lang="cs-CZ" sz="2000" dirty="0" smtClean="0">
                <a:latin typeface="+mj-lt"/>
                <a:cs typeface="Calibri"/>
              </a:rPr>
              <a:t>)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000" dirty="0">
                <a:latin typeface="+mj-lt"/>
                <a:cs typeface="Calibri"/>
              </a:rPr>
              <a:t>Spravedlivý proces?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</a:rPr>
              <a:t>Zásah do soudcovské nezávislosti (musí se učit nové postupy)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</a:rPr>
              <a:t>Rovný přístup (ne všichni disponují přístupem X elektronizace je ale dobrovolná a naopak pole možností rozšiřuje)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  <a:cs typeface="Calibri"/>
              </a:rPr>
              <a:t>Kybernetická bezpečnost (soukromé systémy, únik informací, osobní údaje atp.)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000" dirty="0">
                <a:latin typeface="+mj-lt"/>
                <a:cs typeface="Calibri"/>
              </a:rPr>
              <a:t>Další problémy …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sz="2000" dirty="0">
              <a:latin typeface="+mj-lt"/>
              <a:cs typeface="Calibri"/>
            </a:endParaRPr>
          </a:p>
          <a:p>
            <a:pPr>
              <a:lnSpc>
                <a:spcPct val="100000"/>
              </a:lnSpc>
            </a:pPr>
            <a:endParaRPr lang="cs-CZ" sz="1800" dirty="0">
              <a:latin typeface="+mj-lt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3326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5" dirty="0"/>
              <a:t>Budoucnost </a:t>
            </a:r>
            <a:r>
              <a:rPr lang="cs-CZ" spc="-15" dirty="0" err="1"/>
              <a:t>eJustice</a:t>
            </a:r>
            <a:r>
              <a:rPr lang="cs-CZ" spc="-15" dirty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1015" y="2214002"/>
            <a:ext cx="10753200" cy="4139998"/>
          </a:xfrm>
        </p:spPr>
        <p:txBody>
          <a:bodyPr/>
          <a:lstStyle/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sz="2400" dirty="0">
              <a:latin typeface="+mj-lt"/>
              <a:cs typeface="Calibri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400" dirty="0">
                <a:latin typeface="+mj-lt"/>
                <a:cs typeface="Calibri"/>
              </a:rPr>
              <a:t>Propojení s online </a:t>
            </a:r>
            <a:r>
              <a:rPr lang="cs-CZ" sz="2400" dirty="0" err="1">
                <a:latin typeface="+mj-lt"/>
                <a:cs typeface="Calibri"/>
              </a:rPr>
              <a:t>dispute</a:t>
            </a:r>
            <a:r>
              <a:rPr lang="cs-CZ" sz="2400" dirty="0">
                <a:latin typeface="+mj-lt"/>
                <a:cs typeface="Calibri"/>
              </a:rPr>
              <a:t> </a:t>
            </a:r>
            <a:r>
              <a:rPr lang="cs-CZ" sz="2400" dirty="0" err="1" smtClean="0">
                <a:latin typeface="+mj-lt"/>
                <a:cs typeface="Calibri"/>
              </a:rPr>
              <a:t>resolution</a:t>
            </a:r>
            <a:r>
              <a:rPr lang="cs-CZ" sz="2400" dirty="0" smtClean="0">
                <a:latin typeface="+mj-lt"/>
                <a:cs typeface="Calibri"/>
              </a:rPr>
              <a:t> (ve smyslu online soudnictví) </a:t>
            </a:r>
            <a:r>
              <a:rPr lang="cs-CZ" sz="2400" dirty="0">
                <a:latin typeface="+mj-lt"/>
                <a:cs typeface="Calibri"/>
              </a:rPr>
              <a:t>a nástroji, které jsou již dlouho známe v soukromém sektoru?</a:t>
            </a:r>
          </a:p>
          <a:p>
            <a:pPr marL="12700" indent="0">
              <a:buNone/>
              <a:tabLst>
                <a:tab pos="354965" algn="l"/>
                <a:tab pos="355600" algn="l"/>
              </a:tabLst>
            </a:pPr>
            <a:r>
              <a:rPr lang="cs-CZ" sz="2400" b="1" dirty="0" smtClean="0">
                <a:solidFill>
                  <a:srgbClr val="00B050"/>
                </a:solidFill>
                <a:latin typeface="+mj-lt"/>
                <a:cs typeface="Calibri"/>
              </a:rPr>
              <a:t>… zákon </a:t>
            </a:r>
            <a:r>
              <a:rPr lang="cs-CZ" sz="2400" b="1" dirty="0">
                <a:solidFill>
                  <a:srgbClr val="00B050"/>
                </a:solidFill>
                <a:latin typeface="+mj-lt"/>
                <a:cs typeface="Calibri"/>
              </a:rPr>
              <a:t>o právu na digitální služby</a:t>
            </a:r>
          </a:p>
          <a:p>
            <a:endParaRPr lang="cs-CZ" sz="2000" dirty="0">
              <a:latin typeface="+mj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6812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„online soud“</a:t>
            </a:r>
            <a:br>
              <a:rPr lang="cs-CZ" dirty="0"/>
            </a:b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Online soud </a:t>
            </a:r>
            <a:r>
              <a:rPr lang="cs-CZ" sz="2699" dirty="0">
                <a:solidFill>
                  <a:srgbClr val="FF0000"/>
                </a:solidFill>
              </a:rPr>
              <a:t>X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ODR</a:t>
            </a:r>
          </a:p>
          <a:p>
            <a:pPr lvl="1"/>
            <a:r>
              <a:rPr lang="cs-CZ" b="1" dirty="0"/>
              <a:t>ODR</a:t>
            </a:r>
            <a:r>
              <a:rPr lang="cs-CZ" dirty="0"/>
              <a:t> – online </a:t>
            </a:r>
            <a:r>
              <a:rPr lang="cs-CZ" dirty="0" err="1"/>
              <a:t>dispute</a:t>
            </a:r>
            <a:r>
              <a:rPr lang="cs-CZ" dirty="0"/>
              <a:t> </a:t>
            </a:r>
            <a:r>
              <a:rPr lang="cs-CZ" dirty="0" err="1"/>
              <a:t>resolution</a:t>
            </a:r>
            <a:r>
              <a:rPr lang="cs-CZ" dirty="0"/>
              <a:t> – nástroje pro urovnání sporu (soudní i mimosoudní)</a:t>
            </a:r>
          </a:p>
          <a:p>
            <a:pPr lvl="1"/>
            <a:r>
              <a:rPr lang="cs-CZ" b="1" dirty="0"/>
              <a:t>Online soud </a:t>
            </a:r>
            <a:r>
              <a:rPr lang="cs-CZ" dirty="0"/>
              <a:t>– instituce poskytující možnost rozhodovat spory s využitím online nástrojů</a:t>
            </a:r>
          </a:p>
          <a:p>
            <a:pPr marL="242983" lvl="1" indent="0">
              <a:buNone/>
            </a:pPr>
            <a:endParaRPr lang="cs-CZ" dirty="0"/>
          </a:p>
          <a:p>
            <a:r>
              <a:rPr lang="cs-CZ" dirty="0"/>
              <a:t>Zapojení moderních technologií:</a:t>
            </a:r>
          </a:p>
          <a:p>
            <a:pPr marL="628720" lvl="1" indent="-385737">
              <a:buFont typeface="+mj-lt"/>
              <a:buAutoNum type="arabicPeriod"/>
            </a:pPr>
            <a:r>
              <a:rPr lang="cs-CZ" dirty="0"/>
              <a:t>Komunikace mezi účastníky</a:t>
            </a:r>
          </a:p>
          <a:p>
            <a:pPr marL="628720" lvl="1" indent="-385737">
              <a:buFont typeface="+mj-lt"/>
              <a:buAutoNum type="arabicPeriod"/>
            </a:pPr>
            <a:r>
              <a:rPr lang="cs-CZ" dirty="0"/>
              <a:t>Správa a nakládání s daty</a:t>
            </a:r>
          </a:p>
          <a:p>
            <a:pPr marL="628720" lvl="1" indent="-385737">
              <a:buFont typeface="+mj-lt"/>
              <a:buAutoNum type="arabicPeriod"/>
            </a:pPr>
            <a:r>
              <a:rPr lang="cs-CZ" dirty="0"/>
              <a:t>Redesign stávajících soudních procesů (změna architektury, online přístup)</a:t>
            </a:r>
          </a:p>
          <a:p>
            <a:pPr marL="628720" lvl="1" indent="-385737">
              <a:buFont typeface="+mj-lt"/>
              <a:buAutoNum type="arabicPeriod"/>
            </a:pPr>
            <a:r>
              <a:rPr lang="cs-CZ" dirty="0"/>
              <a:t>Nové soudní postupy, dosud využívané při mimosoudním řešení sporů (např. tzv. blind </a:t>
            </a:r>
            <a:r>
              <a:rPr lang="cs-CZ" dirty="0" err="1"/>
              <a:t>bidding</a:t>
            </a:r>
            <a:r>
              <a:rPr lang="cs-CZ" dirty="0"/>
              <a:t>), nebo dosud nevyužívané (např. tzv. facilitace)</a:t>
            </a:r>
            <a:endParaRPr lang="x-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26674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„Online soud“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Zahrnutí i mimosoudního rozhodování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Negociace / mediace / softwarová asistence v předsoudním řízení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Možnost přechodu do klasického soudního řízení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Celý proces je zaštítěn závazným rozhodováním </a:t>
            </a:r>
            <a:br>
              <a:rPr lang="cs-CZ" dirty="0"/>
            </a:br>
            <a:r>
              <a:rPr lang="cs-CZ" dirty="0"/>
              <a:t>(u mimosoudního ODR byl mnohdy problém s motivací stran, pokud nebyly nastaveny donucovací mechanismy)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err="1"/>
              <a:t>Dworkin</a:t>
            </a:r>
            <a:r>
              <a:rPr lang="cs-CZ" i="1" dirty="0"/>
              <a:t> – </a:t>
            </a:r>
            <a:r>
              <a:rPr lang="cs-CZ" i="1" dirty="0" err="1"/>
              <a:t>easy</a:t>
            </a:r>
            <a:r>
              <a:rPr lang="cs-CZ" i="1" dirty="0"/>
              <a:t> </a:t>
            </a:r>
            <a:r>
              <a:rPr lang="cs-CZ" b="1" i="1" dirty="0"/>
              <a:t>X </a:t>
            </a:r>
            <a:r>
              <a:rPr lang="cs-CZ" i="1" dirty="0"/>
              <a:t>hard </a:t>
            </a:r>
            <a:r>
              <a:rPr lang="cs-CZ" i="1" dirty="0" err="1"/>
              <a:t>cases</a:t>
            </a:r>
            <a:endParaRPr lang="x-none" i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55463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příklady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Teoreticky Richard </a:t>
            </a:r>
            <a:r>
              <a:rPr lang="cs-CZ" dirty="0" err="1"/>
              <a:t>Susskind</a:t>
            </a:r>
            <a:endParaRPr lang="cs-CZ" dirty="0"/>
          </a:p>
          <a:p>
            <a:pPr lvl="1"/>
            <a:r>
              <a:rPr lang="cs-CZ" dirty="0"/>
              <a:t>3 </a:t>
            </a:r>
            <a:r>
              <a:rPr lang="cs-CZ" dirty="0" err="1"/>
              <a:t>Tiers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Prakticky např. Civil </a:t>
            </a:r>
            <a:r>
              <a:rPr lang="cs-CZ" dirty="0" err="1"/>
              <a:t>Resolution</a:t>
            </a:r>
            <a:r>
              <a:rPr lang="cs-CZ" dirty="0"/>
              <a:t> </a:t>
            </a:r>
            <a:r>
              <a:rPr lang="cs-CZ" dirty="0" err="1"/>
              <a:t>Tribunal</a:t>
            </a:r>
            <a:r>
              <a:rPr lang="cs-CZ" dirty="0"/>
              <a:t> v Kanadě</a:t>
            </a:r>
          </a:p>
          <a:p>
            <a:pPr marL="628720" lvl="1" indent="-385737">
              <a:buFont typeface="+mj-lt"/>
              <a:buAutoNum type="arabicPeriod"/>
            </a:pPr>
            <a:r>
              <a:rPr lang="cs-CZ" dirty="0"/>
              <a:t>Negociace / softwarová asistence</a:t>
            </a:r>
          </a:p>
          <a:p>
            <a:pPr marL="628720" lvl="1" indent="-385737">
              <a:buFont typeface="+mj-lt"/>
              <a:buAutoNum type="arabicPeriod"/>
            </a:pPr>
            <a:r>
              <a:rPr lang="cs-CZ" dirty="0"/>
              <a:t>Mediace (mediátor) nebo tzv. facilitace (soudní úředník, </a:t>
            </a:r>
            <a:r>
              <a:rPr lang="cs-CZ" dirty="0" err="1"/>
              <a:t>facilitátor</a:t>
            </a:r>
            <a:r>
              <a:rPr lang="cs-CZ" dirty="0"/>
              <a:t>)</a:t>
            </a:r>
          </a:p>
          <a:p>
            <a:pPr marL="628720" lvl="1" indent="-385737">
              <a:buFont typeface="+mj-lt"/>
              <a:buAutoNum type="arabicPeriod"/>
            </a:pPr>
            <a:r>
              <a:rPr lang="cs-CZ" dirty="0"/>
              <a:t>Soudní proces online</a:t>
            </a:r>
          </a:p>
          <a:p>
            <a:pPr marL="242983" lvl="1" indent="0">
              <a:buNone/>
            </a:pPr>
            <a:endParaRPr lang="cs-CZ" dirty="0"/>
          </a:p>
          <a:p>
            <a:r>
              <a:rPr lang="cs-CZ" dirty="0"/>
              <a:t>Oblast sporů většinou omezena jen na civilní spory (není to ale pravidlo); rozhodně není ale omezeno jen na online spory</a:t>
            </a:r>
            <a:endParaRPr lang="x-none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894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48591" y="1670397"/>
            <a:ext cx="10817891" cy="4062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2600"/>
              </a:lnSpc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+mj-lt"/>
                <a:cs typeface="Calibri"/>
              </a:rPr>
              <a:t>Využití </a:t>
            </a:r>
            <a:r>
              <a:rPr sz="2700" spc="-30" dirty="0">
                <a:latin typeface="+mj-lt"/>
                <a:cs typeface="Calibri"/>
              </a:rPr>
              <a:t>informačních </a:t>
            </a:r>
            <a:r>
              <a:rPr sz="2700" dirty="0">
                <a:latin typeface="+mj-lt"/>
                <a:cs typeface="Calibri"/>
              </a:rPr>
              <a:t>a </a:t>
            </a:r>
            <a:r>
              <a:rPr sz="2700" spc="-30" dirty="0">
                <a:latin typeface="+mj-lt"/>
                <a:cs typeface="Calibri"/>
              </a:rPr>
              <a:t>komunikačních </a:t>
            </a:r>
            <a:r>
              <a:rPr sz="2700" spc="-20" dirty="0">
                <a:latin typeface="+mj-lt"/>
                <a:cs typeface="Calibri"/>
              </a:rPr>
              <a:t>technologií </a:t>
            </a:r>
            <a:r>
              <a:rPr sz="2700" dirty="0">
                <a:latin typeface="+mj-lt"/>
                <a:cs typeface="Calibri"/>
              </a:rPr>
              <a:t>v  </a:t>
            </a:r>
            <a:r>
              <a:rPr sz="2700" spc="-20" dirty="0">
                <a:latin typeface="+mj-lt"/>
                <a:cs typeface="Calibri"/>
              </a:rPr>
              <a:t>prostředí</a:t>
            </a:r>
            <a:r>
              <a:rPr sz="2700" spc="-110" dirty="0">
                <a:latin typeface="+mj-lt"/>
                <a:cs typeface="Calibri"/>
              </a:rPr>
              <a:t> </a:t>
            </a:r>
            <a:r>
              <a:rPr sz="2700" spc="-15" dirty="0">
                <a:latin typeface="+mj-lt"/>
                <a:cs typeface="Calibri"/>
              </a:rPr>
              <a:t>justice</a:t>
            </a:r>
            <a:endParaRPr sz="2700" dirty="0">
              <a:latin typeface="+mj-lt"/>
              <a:cs typeface="Calibri"/>
            </a:endParaRPr>
          </a:p>
          <a:p>
            <a:pPr marL="355600" indent="-342900">
              <a:lnSpc>
                <a:spcPts val="3220"/>
              </a:lnSpc>
              <a:spcBef>
                <a:spcPts val="80"/>
              </a:spcBef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+mj-lt"/>
                <a:cs typeface="Calibri"/>
              </a:rPr>
              <a:t>Zejména:</a:t>
            </a:r>
            <a:endParaRPr sz="2700" dirty="0">
              <a:latin typeface="+mj-lt"/>
              <a:cs typeface="Calibri"/>
            </a:endParaRPr>
          </a:p>
          <a:p>
            <a:pPr marL="762000" lvl="1" indent="-292100">
              <a:lnSpc>
                <a:spcPts val="2860"/>
              </a:lnSpc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pc="-10" dirty="0">
                <a:latin typeface="+mj-lt"/>
                <a:cs typeface="Calibri"/>
              </a:rPr>
              <a:t>Zpracování</a:t>
            </a:r>
            <a:r>
              <a:rPr spc="-165" dirty="0">
                <a:latin typeface="+mj-lt"/>
                <a:cs typeface="Calibri"/>
              </a:rPr>
              <a:t> </a:t>
            </a:r>
            <a:r>
              <a:rPr spc="-10" dirty="0">
                <a:latin typeface="+mj-lt"/>
                <a:cs typeface="Calibri"/>
              </a:rPr>
              <a:t>textů</a:t>
            </a:r>
            <a:endParaRPr dirty="0">
              <a:latin typeface="+mj-lt"/>
              <a:cs typeface="Calibri"/>
            </a:endParaRPr>
          </a:p>
          <a:p>
            <a:pPr marL="762000" lvl="1" indent="-292100">
              <a:spcBef>
                <a:spcPts val="2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pc="-35" dirty="0">
                <a:latin typeface="+mj-lt"/>
                <a:cs typeface="Calibri"/>
              </a:rPr>
              <a:t>Databáze</a:t>
            </a:r>
            <a:endParaRPr dirty="0">
              <a:latin typeface="+mj-lt"/>
              <a:cs typeface="Calibri"/>
            </a:endParaRPr>
          </a:p>
          <a:p>
            <a:pPr marL="762000" lvl="1" indent="-292100">
              <a:spcBef>
                <a:spcPts val="2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dirty="0">
                <a:latin typeface="+mj-lt"/>
                <a:cs typeface="Calibri"/>
              </a:rPr>
              <a:t>Technologie</a:t>
            </a:r>
            <a:r>
              <a:rPr spc="-265" dirty="0">
                <a:latin typeface="+mj-lt"/>
                <a:cs typeface="Calibri"/>
              </a:rPr>
              <a:t> </a:t>
            </a:r>
            <a:r>
              <a:rPr dirty="0">
                <a:latin typeface="+mj-lt"/>
                <a:cs typeface="Calibri"/>
              </a:rPr>
              <a:t>v</a:t>
            </a:r>
            <a:r>
              <a:rPr spc="-60" dirty="0">
                <a:latin typeface="+mj-lt"/>
                <a:cs typeface="Calibri"/>
              </a:rPr>
              <a:t> </a:t>
            </a:r>
            <a:r>
              <a:rPr spc="15" dirty="0">
                <a:latin typeface="+mj-lt"/>
                <a:cs typeface="Calibri"/>
              </a:rPr>
              <a:t>soudní</a:t>
            </a:r>
            <a:r>
              <a:rPr spc="-125" dirty="0">
                <a:latin typeface="+mj-lt"/>
                <a:cs typeface="Calibri"/>
              </a:rPr>
              <a:t> </a:t>
            </a:r>
            <a:r>
              <a:rPr spc="10" dirty="0">
                <a:latin typeface="+mj-lt"/>
                <a:cs typeface="Calibri"/>
              </a:rPr>
              <a:t>síni</a:t>
            </a:r>
            <a:endParaRPr dirty="0">
              <a:latin typeface="+mj-lt"/>
              <a:cs typeface="Calibri"/>
            </a:endParaRPr>
          </a:p>
          <a:p>
            <a:pPr marL="762000" lvl="1" indent="-292100">
              <a:lnSpc>
                <a:spcPts val="2840"/>
              </a:lnSpc>
              <a:spcBef>
                <a:spcPts val="2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pc="-10" dirty="0">
                <a:latin typeface="+mj-lt"/>
                <a:cs typeface="Calibri"/>
              </a:rPr>
              <a:t>E-mail </a:t>
            </a:r>
            <a:r>
              <a:rPr dirty="0">
                <a:latin typeface="+mj-lt"/>
                <a:cs typeface="Calibri"/>
              </a:rPr>
              <a:t>a </a:t>
            </a:r>
            <a:r>
              <a:rPr spc="-5" dirty="0">
                <a:latin typeface="+mj-lt"/>
                <a:cs typeface="Calibri"/>
              </a:rPr>
              <a:t>prostředky </a:t>
            </a:r>
            <a:r>
              <a:rPr dirty="0">
                <a:latin typeface="+mj-lt"/>
                <a:cs typeface="Calibri"/>
              </a:rPr>
              <a:t>elektronické</a:t>
            </a:r>
            <a:r>
              <a:rPr spc="-350" dirty="0">
                <a:latin typeface="+mj-lt"/>
                <a:cs typeface="Calibri"/>
              </a:rPr>
              <a:t> </a:t>
            </a:r>
            <a:r>
              <a:rPr spc="-5" dirty="0">
                <a:latin typeface="+mj-lt"/>
                <a:cs typeface="Calibri"/>
              </a:rPr>
              <a:t>komunikace</a:t>
            </a:r>
            <a:endParaRPr dirty="0">
              <a:latin typeface="+mj-lt"/>
              <a:cs typeface="Calibri"/>
            </a:endParaRPr>
          </a:p>
          <a:p>
            <a:pPr marL="762000" lvl="1" indent="-292100">
              <a:lnSpc>
                <a:spcPts val="2840"/>
              </a:lnSpc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pc="-35" dirty="0">
                <a:latin typeface="+mj-lt"/>
                <a:cs typeface="Calibri"/>
              </a:rPr>
              <a:t>Databáze</a:t>
            </a:r>
            <a:r>
              <a:rPr spc="75" dirty="0">
                <a:latin typeface="+mj-lt"/>
                <a:cs typeface="Calibri"/>
              </a:rPr>
              <a:t> </a:t>
            </a:r>
            <a:r>
              <a:rPr spc="10" dirty="0">
                <a:latin typeface="+mj-lt"/>
                <a:cs typeface="Calibri"/>
              </a:rPr>
              <a:t>judikátů</a:t>
            </a:r>
            <a:endParaRPr dirty="0">
              <a:latin typeface="+mj-lt"/>
              <a:cs typeface="Calibri"/>
            </a:endParaRPr>
          </a:p>
          <a:p>
            <a:pPr marL="762000" lvl="1" indent="-292100">
              <a:spcBef>
                <a:spcPts val="2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pc="10" dirty="0">
                <a:latin typeface="+mj-lt"/>
                <a:cs typeface="Calibri"/>
              </a:rPr>
              <a:t>Připojení </a:t>
            </a:r>
            <a:r>
              <a:rPr dirty="0">
                <a:latin typeface="+mj-lt"/>
                <a:cs typeface="Calibri"/>
              </a:rPr>
              <a:t>k</a:t>
            </a:r>
            <a:r>
              <a:rPr spc="-204" dirty="0">
                <a:latin typeface="+mj-lt"/>
                <a:cs typeface="Calibri"/>
              </a:rPr>
              <a:t> </a:t>
            </a:r>
            <a:r>
              <a:rPr spc="5" dirty="0">
                <a:latin typeface="+mj-lt"/>
                <a:cs typeface="Calibri"/>
              </a:rPr>
              <a:t>internetu</a:t>
            </a:r>
            <a:endParaRPr dirty="0">
              <a:latin typeface="+mj-lt"/>
              <a:cs typeface="Calibri"/>
            </a:endParaRPr>
          </a:p>
          <a:p>
            <a:pPr marL="762000" lvl="1" indent="-292100">
              <a:spcBef>
                <a:spcPts val="2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pc="10" dirty="0">
                <a:latin typeface="+mj-lt"/>
                <a:cs typeface="Calibri"/>
              </a:rPr>
              <a:t>Elektronický</a:t>
            </a:r>
            <a:r>
              <a:rPr spc="-315" dirty="0">
                <a:latin typeface="+mj-lt"/>
                <a:cs typeface="Calibri"/>
              </a:rPr>
              <a:t> </a:t>
            </a:r>
            <a:r>
              <a:rPr spc="10" dirty="0">
                <a:latin typeface="+mj-lt"/>
                <a:cs typeface="Calibri"/>
              </a:rPr>
              <a:t>spis</a:t>
            </a:r>
            <a:endParaRPr dirty="0">
              <a:latin typeface="+mj-lt"/>
              <a:cs typeface="Calibri"/>
            </a:endParaRPr>
          </a:p>
          <a:p>
            <a:pPr marL="762000" lvl="1" indent="-292100">
              <a:spcBef>
                <a:spcPts val="2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pc="-10" dirty="0">
                <a:latin typeface="+mj-lt"/>
                <a:cs typeface="Calibri"/>
              </a:rPr>
              <a:t>Systémy </a:t>
            </a:r>
            <a:r>
              <a:rPr spc="-5" dirty="0">
                <a:latin typeface="+mj-lt"/>
                <a:cs typeface="Calibri"/>
              </a:rPr>
              <a:t>pro </a:t>
            </a:r>
            <a:r>
              <a:rPr spc="-20" dirty="0">
                <a:latin typeface="+mj-lt"/>
                <a:cs typeface="Calibri"/>
              </a:rPr>
              <a:t>řízení </a:t>
            </a:r>
            <a:r>
              <a:rPr dirty="0">
                <a:latin typeface="+mj-lt"/>
                <a:cs typeface="Calibri"/>
              </a:rPr>
              <a:t>a </a:t>
            </a:r>
            <a:r>
              <a:rPr spc="-15" dirty="0">
                <a:latin typeface="+mj-lt"/>
                <a:cs typeface="Calibri"/>
              </a:rPr>
              <a:t>správu </a:t>
            </a:r>
            <a:r>
              <a:rPr spc="15" dirty="0">
                <a:latin typeface="+mj-lt"/>
                <a:cs typeface="Calibri"/>
              </a:rPr>
              <a:t>soudních</a:t>
            </a:r>
            <a:r>
              <a:rPr spc="-330" dirty="0">
                <a:latin typeface="+mj-lt"/>
                <a:cs typeface="Calibri"/>
              </a:rPr>
              <a:t> </a:t>
            </a:r>
            <a:r>
              <a:rPr dirty="0">
                <a:latin typeface="+mj-lt"/>
                <a:cs typeface="Calibri"/>
              </a:rPr>
              <a:t>věcí</a:t>
            </a:r>
          </a:p>
          <a:p>
            <a:pPr marL="762000" lvl="1" indent="-292100">
              <a:spcBef>
                <a:spcPts val="2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pc="-10" dirty="0">
                <a:latin typeface="+mj-lt"/>
                <a:cs typeface="Calibri"/>
              </a:rPr>
              <a:t>Systémy</a:t>
            </a:r>
            <a:r>
              <a:rPr spc="-140" dirty="0">
                <a:latin typeface="+mj-lt"/>
                <a:cs typeface="Calibri"/>
              </a:rPr>
              <a:t> </a:t>
            </a:r>
            <a:r>
              <a:rPr spc="-5" dirty="0">
                <a:latin typeface="+mj-lt"/>
                <a:cs typeface="Calibri"/>
              </a:rPr>
              <a:t>pro</a:t>
            </a:r>
            <a:r>
              <a:rPr spc="-25" dirty="0">
                <a:latin typeface="+mj-lt"/>
                <a:cs typeface="Calibri"/>
              </a:rPr>
              <a:t> </a:t>
            </a:r>
            <a:r>
              <a:rPr spc="15" dirty="0">
                <a:latin typeface="+mj-lt"/>
                <a:cs typeface="Calibri"/>
              </a:rPr>
              <a:t>podporu</a:t>
            </a:r>
            <a:r>
              <a:rPr spc="-215" dirty="0">
                <a:latin typeface="+mj-lt"/>
                <a:cs typeface="Calibri"/>
              </a:rPr>
              <a:t> </a:t>
            </a:r>
            <a:r>
              <a:rPr dirty="0">
                <a:latin typeface="+mj-lt"/>
                <a:cs typeface="Calibri"/>
              </a:rPr>
              <a:t>rozhodovací</a:t>
            </a:r>
            <a:r>
              <a:rPr spc="-105" dirty="0">
                <a:latin typeface="+mj-lt"/>
                <a:cs typeface="Calibri"/>
              </a:rPr>
              <a:t> </a:t>
            </a:r>
            <a:r>
              <a:rPr spc="10" dirty="0">
                <a:latin typeface="+mj-lt"/>
                <a:cs typeface="Calibri"/>
              </a:rPr>
              <a:t>činnosti</a:t>
            </a:r>
            <a:endParaRPr dirty="0">
              <a:latin typeface="+mj-lt"/>
              <a:cs typeface="Calibri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0" dirty="0"/>
              <a:t>Pojem</a:t>
            </a:r>
            <a:r>
              <a:rPr lang="cs-CZ" spc="-90" dirty="0"/>
              <a:t> </a:t>
            </a:r>
            <a:r>
              <a:rPr lang="cs-CZ" dirty="0" err="1"/>
              <a:t>eJustice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3194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Zajímavé příklady online soudů ze světa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9733" indent="-385737">
              <a:buFont typeface="+mj-lt"/>
              <a:buAutoNum type="arabicPeriod"/>
            </a:pPr>
            <a:r>
              <a:rPr lang="cs-CZ" b="1" dirty="0"/>
              <a:t>Civil </a:t>
            </a:r>
            <a:r>
              <a:rPr lang="cs-CZ" b="1" dirty="0" err="1"/>
              <a:t>Resolution</a:t>
            </a:r>
            <a:r>
              <a:rPr lang="cs-CZ" b="1" dirty="0"/>
              <a:t> </a:t>
            </a:r>
            <a:r>
              <a:rPr lang="cs-CZ" b="1" dirty="0" err="1"/>
              <a:t>Tribunal</a:t>
            </a:r>
            <a:r>
              <a:rPr lang="cs-CZ" b="1" dirty="0"/>
              <a:t> v Kanadě</a:t>
            </a:r>
          </a:p>
          <a:p>
            <a:pPr marL="439733" indent="-385737">
              <a:buFont typeface="+mj-lt"/>
              <a:buAutoNum type="arabicPeriod"/>
            </a:pPr>
            <a:r>
              <a:rPr lang="cs-CZ" dirty="0"/>
              <a:t>UK </a:t>
            </a:r>
            <a:r>
              <a:rPr lang="cs-CZ" dirty="0" smtClean="0"/>
              <a:t>Online </a:t>
            </a:r>
            <a:r>
              <a:rPr lang="cs-CZ" dirty="0" err="1"/>
              <a:t>court</a:t>
            </a:r>
            <a:endParaRPr lang="cs-CZ" dirty="0"/>
          </a:p>
          <a:p>
            <a:pPr marL="439733" indent="-385737">
              <a:buFont typeface="+mj-lt"/>
              <a:buAutoNum type="arabicPeriod"/>
            </a:pPr>
            <a:r>
              <a:rPr lang="cs-CZ" dirty="0"/>
              <a:t>Singapore</a:t>
            </a:r>
          </a:p>
          <a:p>
            <a:pPr marL="439733" indent="-385737">
              <a:buFont typeface="+mj-lt"/>
              <a:buAutoNum type="arabicPeriod"/>
            </a:pPr>
            <a:r>
              <a:rPr lang="cs-CZ" dirty="0"/>
              <a:t>Čínské internetové </a:t>
            </a:r>
            <a:r>
              <a:rPr lang="cs-CZ" dirty="0" smtClean="0"/>
              <a:t>soudy</a:t>
            </a:r>
          </a:p>
          <a:p>
            <a:pPr marL="439733" indent="-385737">
              <a:buFont typeface="+mj-lt"/>
              <a:buAutoNum type="arabicPeriod"/>
            </a:pPr>
            <a:r>
              <a:rPr lang="cs-CZ" dirty="0" smtClean="0"/>
              <a:t>…</a:t>
            </a:r>
            <a:endParaRPr lang="cs-CZ" dirty="0"/>
          </a:p>
          <a:p>
            <a:pPr marL="439733" indent="-385737">
              <a:buFont typeface="+mj-lt"/>
              <a:buAutoNum type="arabicPeriod"/>
            </a:pPr>
            <a:endParaRPr lang="x-none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5055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C62280-72C5-FE4F-9153-0B26C7A2C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  <a:endParaRPr lang="x-none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BB0B5F7-4185-6243-B68E-192E9A0DC3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Nějaké otázky?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loutocky@muni.cz</a:t>
            </a:r>
            <a:endParaRPr lang="x-none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28038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126360" y="1558418"/>
            <a:ext cx="184699" cy="438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25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45" dirty="0"/>
              <a:t>1. Civil </a:t>
            </a:r>
            <a:r>
              <a:rPr lang="cs-CZ" spc="-45" dirty="0" err="1"/>
              <a:t>Resolution</a:t>
            </a:r>
            <a:r>
              <a:rPr lang="cs-CZ" spc="-45" dirty="0"/>
              <a:t> </a:t>
            </a:r>
            <a:r>
              <a:rPr lang="cs-CZ" spc="-45" dirty="0" err="1"/>
              <a:t>Tribunal</a:t>
            </a:r>
            <a:r>
              <a:rPr lang="cs-CZ" spc="-45" dirty="0"/>
              <a:t> v Kanadě</a:t>
            </a:r>
            <a:br>
              <a:rPr lang="cs-CZ" spc="-45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https://civilresolutionbc.ca/how-the-crt-works/getting-started/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57158" indent="-257158" algn="just">
              <a:buFont typeface="+mj-lt"/>
              <a:buAutoNum type="romanUcPeriod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58" indent="-257158" algn="just">
              <a:buFont typeface="+mj-lt"/>
              <a:buAutoNum type="romanUcPeriod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Úvodní fáze</a:t>
            </a:r>
          </a:p>
          <a:p>
            <a:pPr marL="257158" indent="-257158" algn="just">
              <a:buFont typeface="+mj-lt"/>
              <a:buAutoNum type="romanUcPeriod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Fáze vyjednávání (negociace)</a:t>
            </a:r>
          </a:p>
          <a:p>
            <a:pPr marL="257158" indent="-257158" algn="just">
              <a:buFont typeface="+mj-lt"/>
              <a:buAutoNum type="romanUcPeriod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Fáze s účastí třetí osoby (mediace)</a:t>
            </a:r>
          </a:p>
          <a:p>
            <a:pPr marL="257158" indent="-257158" algn="just">
              <a:buFont typeface="+mj-lt"/>
              <a:buAutoNum type="romanUcPeriod"/>
            </a:pPr>
            <a:r>
              <a:rPr lang="cs-CZ" sz="2000" dirty="0">
                <a:latin typeface="+mj-lt"/>
                <a:ea typeface="Calibri" panose="020F0502020204030204" pitchFamily="34" charset="0"/>
              </a:rPr>
              <a:t>Fáze závazného řešení sporu</a:t>
            </a:r>
          </a:p>
          <a:p>
            <a:pPr marL="257158" indent="-257158" algn="just">
              <a:buFont typeface="+mj-lt"/>
              <a:buAutoNum type="romanUcPeriod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cs-CZ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Rozhodnutí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https://decisions.civilresolutionbc.ca/crt/crtd/en/nav_date.do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Statistiky: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https://civilresolutionbc.ca/tag/data/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; </a:t>
            </a:r>
            <a:r>
              <a:rPr lang="cs-CZ" sz="1100" dirty="0">
                <a:latin typeface="+mj-lt"/>
                <a:hlinkClick r:id="rId5"/>
              </a:rPr>
              <a:t>CRT-Annual-Report-2019-2020.pdf (civilresolutionbc.ca)</a:t>
            </a:r>
            <a:endParaRPr lang="cs-CZ" sz="2000" dirty="0">
              <a:latin typeface="+mj-lt"/>
              <a:cs typeface="Times New Roman" panose="02020603050405020304" pitchFamily="18" charset="0"/>
            </a:endParaRPr>
          </a:p>
          <a:p>
            <a:pPr lvl="0" algn="just"/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lvl="0" indent="0" algn="just">
              <a:buNone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255327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126360" y="1558418"/>
            <a:ext cx="184699" cy="438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25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45" dirty="0"/>
              <a:t>1. Civil </a:t>
            </a:r>
            <a:r>
              <a:rPr lang="cs-CZ" spc="-45" dirty="0" err="1"/>
              <a:t>Resolution</a:t>
            </a:r>
            <a:r>
              <a:rPr lang="cs-CZ" spc="-45" dirty="0"/>
              <a:t> </a:t>
            </a:r>
            <a:r>
              <a:rPr lang="cs-CZ" spc="-45" dirty="0" err="1"/>
              <a:t>Tribunal</a:t>
            </a:r>
            <a:r>
              <a:rPr lang="cs-CZ" spc="-45" dirty="0"/>
              <a:t> v Kanadě</a:t>
            </a:r>
            <a:br>
              <a:rPr lang="cs-CZ" spc="-45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1800" dirty="0">
                <a:latin typeface="+mj-lt"/>
                <a:ea typeface="Calibri" panose="020F0502020204030204" pitchFamily="34" charset="0"/>
              </a:rPr>
              <a:t>za roční období končící 31. března 2017 bylo zahájeno celkově 5.505 sporů (respektive byly zahájeny minimálně na úrovni </a:t>
            </a:r>
            <a:r>
              <a:rPr lang="cs-CZ" sz="1800" i="1" dirty="0" err="1">
                <a:latin typeface="+mj-lt"/>
                <a:ea typeface="Calibri" panose="020F0502020204030204" pitchFamily="34" charset="0"/>
              </a:rPr>
              <a:t>Solution</a:t>
            </a:r>
            <a:r>
              <a:rPr lang="cs-CZ" sz="1800" i="1" dirty="0">
                <a:latin typeface="+mj-lt"/>
                <a:ea typeface="Calibri" panose="020F0502020204030204" pitchFamily="34" charset="0"/>
              </a:rPr>
              <a:t> Explorer</a:t>
            </a:r>
            <a:r>
              <a:rPr lang="cs-CZ" sz="1800" dirty="0">
                <a:latin typeface="+mj-lt"/>
                <a:ea typeface="Calibri" panose="020F0502020204030204" pitchFamily="34" charset="0"/>
              </a:rPr>
              <a:t>), k 31. březnu 2020 (opět za roční období) na této úrovni bylo zahájeno 54.680 sporů</a:t>
            </a:r>
          </a:p>
          <a:p>
            <a:pPr lvl="0" algn="just"/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lvl="0" algn="just"/>
            <a:r>
              <a:rPr lang="cs-CZ" sz="1800" dirty="0">
                <a:latin typeface="+mj-lt"/>
                <a:ea typeface="Calibri" panose="020F0502020204030204" pitchFamily="34" charset="0"/>
              </a:rPr>
              <a:t>V rámci dalších stupňů (od II. Fáze vyjednávání) bylo celkově řešeno za výše uvedené období v roce 2017 celkem 49 sporů, za období v roce 2020 celkem 6.079 sporů</a:t>
            </a:r>
          </a:p>
          <a:p>
            <a:pPr lvl="0" algn="just"/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lvl="0" algn="just"/>
            <a:r>
              <a:rPr lang="cs-CZ" sz="1800" dirty="0">
                <a:latin typeface="+mj-lt"/>
                <a:ea typeface="Calibri" panose="020F0502020204030204" pitchFamily="34" charset="0"/>
              </a:rPr>
              <a:t>Za výše uvedené období v roce 2017 bylo v rámci závazného rozhodování finálně rozhodnuto 13 sporů, za období v roce 2020 celkem 1.274 sporů.</a:t>
            </a:r>
          </a:p>
          <a:p>
            <a:pPr lvl="0" algn="just"/>
            <a:endParaRPr lang="cs-CZ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lvl="0" indent="0" algn="just">
              <a:buNone/>
            </a:pPr>
            <a:endParaRPr lang="cs-CZ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latin typeface="+mj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052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04985" y="2061166"/>
            <a:ext cx="8863667" cy="36676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2600"/>
              </a:lnSpc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sz="2700" spc="-15" dirty="0" smtClean="0">
                <a:latin typeface="+mj-lt"/>
                <a:cs typeface="Calibri"/>
              </a:rPr>
              <a:t>Souvisí</a:t>
            </a:r>
            <a:r>
              <a:rPr sz="2700" spc="-15" dirty="0" smtClean="0">
                <a:latin typeface="+mj-lt"/>
                <a:cs typeface="Calibri"/>
              </a:rPr>
              <a:t> </a:t>
            </a:r>
            <a:r>
              <a:rPr sz="2700" spc="-15" dirty="0">
                <a:latin typeface="+mj-lt"/>
                <a:cs typeface="Calibri"/>
              </a:rPr>
              <a:t>s pojmem </a:t>
            </a:r>
            <a:r>
              <a:rPr sz="2700" spc="-15" dirty="0" err="1">
                <a:latin typeface="+mj-lt"/>
                <a:cs typeface="Calibri"/>
              </a:rPr>
              <a:t>eGovernment</a:t>
            </a:r>
            <a:r>
              <a:rPr sz="2700" spc="-15" dirty="0">
                <a:latin typeface="+mj-lt"/>
                <a:cs typeface="Calibri"/>
              </a:rPr>
              <a:t> </a:t>
            </a:r>
            <a:r>
              <a:rPr lang="cs-CZ" sz="2700" spc="-15" dirty="0">
                <a:latin typeface="+mj-lt"/>
                <a:cs typeface="Calibri"/>
              </a:rPr>
              <a:t>–</a:t>
            </a:r>
            <a:r>
              <a:rPr sz="2700" spc="-15" dirty="0">
                <a:latin typeface="+mj-lt"/>
                <a:cs typeface="Calibri"/>
              </a:rPr>
              <a:t> </a:t>
            </a:r>
            <a:r>
              <a:rPr sz="2700" spc="-15" dirty="0" err="1">
                <a:latin typeface="+mj-lt"/>
                <a:cs typeface="Calibri"/>
              </a:rPr>
              <a:t>eJustice</a:t>
            </a:r>
            <a:r>
              <a:rPr sz="2700" spc="-15" dirty="0">
                <a:latin typeface="+mj-lt"/>
                <a:cs typeface="Calibri"/>
              </a:rPr>
              <a:t> je </a:t>
            </a:r>
            <a:r>
              <a:rPr sz="2700" spc="-15" dirty="0" err="1" smtClean="0">
                <a:latin typeface="+mj-lt"/>
                <a:cs typeface="Calibri"/>
              </a:rPr>
              <a:t>užší</a:t>
            </a:r>
            <a:r>
              <a:rPr lang="cs-CZ" sz="2700" spc="-15" dirty="0" smtClean="0">
                <a:latin typeface="+mj-lt"/>
                <a:cs typeface="Calibri"/>
              </a:rPr>
              <a:t>/jiným směrem (výkonná vs. soudní moc)</a:t>
            </a:r>
            <a:endParaRPr sz="2700" spc="-15" dirty="0">
              <a:latin typeface="+mj-lt"/>
              <a:cs typeface="Calibri"/>
            </a:endParaRPr>
          </a:p>
          <a:p>
            <a:pPr marL="355600" marR="5080" indent="-342900">
              <a:lnSpc>
                <a:spcPts val="2600"/>
              </a:lnSpc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cs-CZ" b="1" dirty="0">
              <a:latin typeface="+mj-lt"/>
            </a:endParaRPr>
          </a:p>
          <a:p>
            <a:pPr marL="355600" marR="5080" indent="-342900">
              <a:lnSpc>
                <a:spcPts val="2600"/>
              </a:lnSpc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b="1" dirty="0" err="1">
                <a:latin typeface="+mj-lt"/>
              </a:rPr>
              <a:t>eGovernment</a:t>
            </a:r>
            <a:r>
              <a:rPr lang="cs-CZ" b="1" dirty="0">
                <a:latin typeface="+mj-lt"/>
              </a:rPr>
              <a:t>:</a:t>
            </a:r>
          </a:p>
          <a:p>
            <a:pPr marL="812800" marR="5080" lvl="1" indent="-342900" algn="just">
              <a:lnSpc>
                <a:spcPts val="2600"/>
              </a:lnSpc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</a:rPr>
              <a:t>série procesů, umožňující výkon veřejné správy a uplatňování občanských práv a povinností fyzických a právnických osob, realizovaných elektronickými prostředky </a:t>
            </a:r>
          </a:p>
          <a:p>
            <a:pPr marL="812800" marR="5080" lvl="1" indent="-342900" algn="just">
              <a:lnSpc>
                <a:spcPts val="2600"/>
              </a:lnSpc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cs-CZ" dirty="0">
                <a:latin typeface="+mj-lt"/>
              </a:rPr>
              <a:t>cílem je rychlejší, spolehlivější a levnější poskytování služeb veřejné správy nejširší veřejnosti a zajištění větší otevřenosti veřejné správy ve vztahu ke svým uživatelům, tedy občanům</a:t>
            </a:r>
            <a:endParaRPr dirty="0">
              <a:latin typeface="+mj-lt"/>
              <a:cs typeface="Calibri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0" dirty="0"/>
              <a:t>Pojem</a:t>
            </a:r>
            <a:r>
              <a:rPr lang="cs-CZ" spc="-90" dirty="0"/>
              <a:t> </a:t>
            </a:r>
            <a:r>
              <a:rPr lang="cs-CZ" dirty="0" err="1"/>
              <a:t>eJustice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1139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94339" y="2511599"/>
            <a:ext cx="8768861" cy="2934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 indent="-514350">
              <a:buClr>
                <a:schemeClr val="tx2"/>
              </a:buClr>
              <a:buFont typeface="+mj-lt"/>
              <a:buAutoNum type="arabicPeriod"/>
              <a:tabLst>
                <a:tab pos="354965" algn="l"/>
                <a:tab pos="355600" algn="l"/>
              </a:tabLst>
            </a:pPr>
            <a:r>
              <a:rPr sz="3200" spc="-5" dirty="0">
                <a:latin typeface="+mj-lt"/>
                <a:cs typeface="Calibri"/>
              </a:rPr>
              <a:t>Vnější </a:t>
            </a:r>
            <a:r>
              <a:rPr sz="3200" spc="-10" dirty="0">
                <a:latin typeface="+mj-lt"/>
                <a:cs typeface="Calibri"/>
              </a:rPr>
              <a:t>komunikace </a:t>
            </a:r>
            <a:r>
              <a:rPr sz="3200" spc="20" dirty="0">
                <a:latin typeface="+mj-lt"/>
                <a:cs typeface="Calibri"/>
              </a:rPr>
              <a:t>se</a:t>
            </a:r>
            <a:r>
              <a:rPr sz="3200" spc="-215" dirty="0">
                <a:latin typeface="+mj-lt"/>
                <a:cs typeface="Calibri"/>
              </a:rPr>
              <a:t> </a:t>
            </a:r>
            <a:r>
              <a:rPr sz="3200" spc="-10" dirty="0">
                <a:latin typeface="+mj-lt"/>
                <a:cs typeface="Calibri"/>
              </a:rPr>
              <a:t>stranami</a:t>
            </a:r>
            <a:endParaRPr sz="3200" dirty="0">
              <a:latin typeface="+mj-lt"/>
              <a:cs typeface="Calibri"/>
            </a:endParaRPr>
          </a:p>
          <a:p>
            <a:pPr marL="527050" indent="-514350">
              <a:spcBef>
                <a:spcPts val="760"/>
              </a:spcBef>
              <a:buClr>
                <a:schemeClr val="tx2"/>
              </a:buClr>
              <a:buFont typeface="+mj-lt"/>
              <a:buAutoNum type="arabicPeriod"/>
              <a:tabLst>
                <a:tab pos="354965" algn="l"/>
                <a:tab pos="355600" algn="l"/>
              </a:tabLst>
            </a:pPr>
            <a:r>
              <a:rPr sz="3200" spc="-5" dirty="0">
                <a:latin typeface="+mj-lt"/>
                <a:cs typeface="Calibri"/>
              </a:rPr>
              <a:t>Vnější </a:t>
            </a:r>
            <a:r>
              <a:rPr sz="3200" spc="-10" dirty="0">
                <a:latin typeface="+mj-lt"/>
                <a:cs typeface="Calibri"/>
              </a:rPr>
              <a:t>komunikace </a:t>
            </a:r>
            <a:r>
              <a:rPr sz="3200" dirty="0">
                <a:latin typeface="+mj-lt"/>
                <a:cs typeface="Calibri"/>
              </a:rPr>
              <a:t>s</a:t>
            </a:r>
            <a:r>
              <a:rPr sz="3200" spc="-170" dirty="0">
                <a:latin typeface="+mj-lt"/>
                <a:cs typeface="Calibri"/>
              </a:rPr>
              <a:t> </a:t>
            </a:r>
            <a:r>
              <a:rPr sz="3200" spc="5" dirty="0">
                <a:latin typeface="+mj-lt"/>
                <a:cs typeface="Calibri"/>
              </a:rPr>
              <a:t>veřejností</a:t>
            </a:r>
            <a:endParaRPr sz="3200" dirty="0">
              <a:latin typeface="+mj-lt"/>
              <a:cs typeface="Calibri"/>
            </a:endParaRPr>
          </a:p>
          <a:p>
            <a:pPr marL="527050" indent="-514350">
              <a:spcBef>
                <a:spcPts val="760"/>
              </a:spcBef>
              <a:buClr>
                <a:schemeClr val="tx2"/>
              </a:buClr>
              <a:buFont typeface="+mj-lt"/>
              <a:buAutoNum type="arabicPeriod"/>
              <a:tabLst>
                <a:tab pos="354965" algn="l"/>
                <a:tab pos="355600" algn="l"/>
              </a:tabLst>
            </a:pPr>
            <a:r>
              <a:rPr sz="3200" spc="-20" dirty="0">
                <a:latin typeface="+mj-lt"/>
                <a:cs typeface="Calibri"/>
              </a:rPr>
              <a:t>Vnitřní </a:t>
            </a:r>
            <a:r>
              <a:rPr sz="3200" spc="-10" dirty="0">
                <a:latin typeface="+mj-lt"/>
                <a:cs typeface="Calibri"/>
              </a:rPr>
              <a:t>komunikace </a:t>
            </a:r>
            <a:r>
              <a:rPr sz="3200" dirty="0">
                <a:latin typeface="+mj-lt"/>
                <a:cs typeface="Calibri"/>
              </a:rPr>
              <a:t>v </a:t>
            </a:r>
            <a:r>
              <a:rPr sz="3200" spc="-15" dirty="0">
                <a:latin typeface="+mj-lt"/>
                <a:cs typeface="Calibri"/>
              </a:rPr>
              <a:t>rámci</a:t>
            </a:r>
            <a:r>
              <a:rPr sz="3200" spc="-80" dirty="0">
                <a:latin typeface="+mj-lt"/>
                <a:cs typeface="Calibri"/>
              </a:rPr>
              <a:t> </a:t>
            </a:r>
            <a:r>
              <a:rPr sz="3200" spc="5" dirty="0">
                <a:latin typeface="+mj-lt"/>
                <a:cs typeface="Calibri"/>
              </a:rPr>
              <a:t>soudnictví</a:t>
            </a:r>
            <a:endParaRPr sz="3200" dirty="0">
              <a:latin typeface="+mj-lt"/>
              <a:cs typeface="Calibri"/>
            </a:endParaRPr>
          </a:p>
          <a:p>
            <a:pPr marL="527050" indent="-514350">
              <a:spcBef>
                <a:spcPts val="760"/>
              </a:spcBef>
              <a:buClr>
                <a:schemeClr val="tx2"/>
              </a:buClr>
              <a:buFont typeface="+mj-lt"/>
              <a:buAutoNum type="arabicPeriod"/>
              <a:tabLst>
                <a:tab pos="354965" algn="l"/>
                <a:tab pos="355600" algn="l"/>
              </a:tabLst>
            </a:pPr>
            <a:r>
              <a:rPr sz="3200" spc="-20" dirty="0">
                <a:latin typeface="+mj-lt"/>
                <a:cs typeface="Calibri"/>
              </a:rPr>
              <a:t>Vnitřní </a:t>
            </a:r>
            <a:r>
              <a:rPr sz="3200" spc="-10" dirty="0">
                <a:latin typeface="+mj-lt"/>
                <a:cs typeface="Calibri"/>
              </a:rPr>
              <a:t>komunikace </a:t>
            </a:r>
            <a:r>
              <a:rPr sz="3200" dirty="0">
                <a:latin typeface="+mj-lt"/>
                <a:cs typeface="Calibri"/>
              </a:rPr>
              <a:t>v </a:t>
            </a:r>
            <a:r>
              <a:rPr sz="3200" spc="-15" dirty="0" err="1">
                <a:latin typeface="+mj-lt"/>
                <a:cs typeface="Calibri"/>
              </a:rPr>
              <a:t>rámci</a:t>
            </a:r>
            <a:r>
              <a:rPr sz="3200" spc="-95" dirty="0">
                <a:latin typeface="+mj-lt"/>
                <a:cs typeface="Calibri"/>
              </a:rPr>
              <a:t> </a:t>
            </a:r>
            <a:r>
              <a:rPr sz="3200" spc="-10" dirty="0" err="1" smtClean="0">
                <a:latin typeface="+mj-lt"/>
                <a:cs typeface="Calibri"/>
              </a:rPr>
              <a:t>rezortu</a:t>
            </a:r>
            <a:r>
              <a:rPr lang="cs-CZ" sz="3200" spc="-10" dirty="0">
                <a:latin typeface="+mj-lt"/>
                <a:cs typeface="Calibri"/>
              </a:rPr>
              <a:t> </a:t>
            </a:r>
            <a:endParaRPr lang="cs-CZ" sz="3200" spc="-10" dirty="0" smtClean="0">
              <a:latin typeface="+mj-lt"/>
              <a:cs typeface="Calibri"/>
            </a:endParaRPr>
          </a:p>
          <a:p>
            <a:pPr marL="12700">
              <a:spcBef>
                <a:spcPts val="760"/>
              </a:spcBef>
              <a:buClr>
                <a:schemeClr val="tx2"/>
              </a:buClr>
              <a:tabLst>
                <a:tab pos="354965" algn="l"/>
                <a:tab pos="355600" algn="l"/>
              </a:tabLst>
            </a:pPr>
            <a:r>
              <a:rPr lang="cs-CZ" sz="1800" spc="-10" dirty="0" smtClean="0">
                <a:latin typeface="+mj-lt"/>
                <a:cs typeface="Calibri"/>
              </a:rPr>
              <a:t>			(manažerské </a:t>
            </a:r>
            <a:r>
              <a:rPr lang="cs-CZ" sz="1800" spc="-10" dirty="0">
                <a:latin typeface="+mj-lt"/>
                <a:cs typeface="Calibri"/>
              </a:rPr>
              <a:t>a hospodářské </a:t>
            </a:r>
            <a:r>
              <a:rPr lang="cs-CZ" sz="1800" spc="-10" dirty="0" smtClean="0">
                <a:latin typeface="+mj-lt"/>
                <a:cs typeface="Calibri"/>
              </a:rPr>
              <a:t>aplikace, aplikace </a:t>
            </a:r>
            <a:r>
              <a:rPr lang="cs-CZ" sz="1800" spc="-10" dirty="0">
                <a:latin typeface="+mj-lt"/>
                <a:cs typeface="Calibri"/>
              </a:rPr>
              <a:t>sledující a hodnotící výkon  </a:t>
            </a:r>
            <a:r>
              <a:rPr lang="cs-CZ" sz="1800" spc="-10" dirty="0" smtClean="0">
                <a:latin typeface="+mj-lt"/>
                <a:cs typeface="Calibri"/>
              </a:rPr>
              <a:t>			jednotlivých </a:t>
            </a:r>
            <a:r>
              <a:rPr lang="cs-CZ" sz="1800" spc="-10" dirty="0">
                <a:latin typeface="+mj-lt"/>
                <a:cs typeface="Calibri"/>
              </a:rPr>
              <a:t>justičních </a:t>
            </a:r>
            <a:r>
              <a:rPr lang="cs-CZ" sz="1800" spc="-10" dirty="0" smtClean="0">
                <a:latin typeface="+mj-lt"/>
                <a:cs typeface="Calibri"/>
              </a:rPr>
              <a:t>orgánů – tomu se nebudeme dále věnovat)</a:t>
            </a:r>
            <a:endParaRPr sz="3200" dirty="0">
              <a:latin typeface="+mj-lt"/>
              <a:cs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0" dirty="0"/>
              <a:t>Základní </a:t>
            </a:r>
            <a:r>
              <a:rPr lang="cs-CZ" spc="-25" dirty="0"/>
              <a:t>okruhy </a:t>
            </a:r>
            <a:r>
              <a:rPr lang="cs-CZ" spc="-30" dirty="0" err="1" smtClean="0"/>
              <a:t>eJ</a:t>
            </a:r>
            <a:r>
              <a:rPr lang="cs-CZ" dirty="0" err="1" smtClean="0"/>
              <a:t>ustice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kern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6401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11569" y="2173888"/>
            <a:ext cx="7549999" cy="34906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0" indent="-292100">
              <a:buClr>
                <a:schemeClr val="tx2"/>
              </a:buClr>
              <a:buFont typeface="Arial"/>
              <a:buChar char="–"/>
              <a:tabLst>
                <a:tab pos="304800" algn="l"/>
              </a:tabLst>
            </a:pPr>
            <a:r>
              <a:rPr sz="2800" spc="-10" dirty="0" err="1" smtClean="0">
                <a:latin typeface="+mj-lt"/>
                <a:cs typeface="Calibri"/>
              </a:rPr>
              <a:t>Elektronické</a:t>
            </a:r>
            <a:r>
              <a:rPr sz="2800" spc="-150" dirty="0" smtClean="0">
                <a:latin typeface="+mj-lt"/>
                <a:cs typeface="Calibri"/>
              </a:rPr>
              <a:t> </a:t>
            </a:r>
            <a:r>
              <a:rPr sz="2800" spc="5" dirty="0" err="1" smtClean="0">
                <a:latin typeface="+mj-lt"/>
                <a:cs typeface="Calibri"/>
              </a:rPr>
              <a:t>podání</a:t>
            </a:r>
            <a:endParaRPr sz="2800" dirty="0" smtClean="0">
              <a:latin typeface="+mj-lt"/>
              <a:cs typeface="Calibri"/>
            </a:endParaRPr>
          </a:p>
          <a:p>
            <a:pPr marL="304800" indent="-292100">
              <a:spcBef>
                <a:spcPts val="740"/>
              </a:spcBef>
              <a:buClr>
                <a:schemeClr val="tx2"/>
              </a:buClr>
              <a:buFont typeface="Arial"/>
              <a:buChar char="–"/>
              <a:tabLst>
                <a:tab pos="304800" algn="l"/>
              </a:tabLst>
            </a:pPr>
            <a:r>
              <a:rPr sz="2800" spc="-20" dirty="0" err="1" smtClean="0">
                <a:latin typeface="+mj-lt"/>
                <a:cs typeface="Calibri"/>
              </a:rPr>
              <a:t>Dálkový</a:t>
            </a:r>
            <a:r>
              <a:rPr sz="2800" spc="-20" dirty="0" smtClean="0">
                <a:latin typeface="+mj-lt"/>
                <a:cs typeface="Calibri"/>
              </a:rPr>
              <a:t> </a:t>
            </a:r>
            <a:r>
              <a:rPr sz="2800" dirty="0" err="1" smtClean="0">
                <a:latin typeface="+mj-lt"/>
                <a:cs typeface="Calibri"/>
              </a:rPr>
              <a:t>přístup</a:t>
            </a:r>
            <a:r>
              <a:rPr sz="2800" dirty="0" smtClean="0">
                <a:latin typeface="+mj-lt"/>
                <a:cs typeface="Calibri"/>
              </a:rPr>
              <a:t> k </a:t>
            </a:r>
            <a:r>
              <a:rPr sz="2800" dirty="0" err="1" smtClean="0">
                <a:latin typeface="+mj-lt"/>
                <a:cs typeface="Calibri"/>
              </a:rPr>
              <a:t>soudnímu</a:t>
            </a:r>
            <a:r>
              <a:rPr sz="2800" spc="-55" dirty="0" smtClean="0">
                <a:latin typeface="+mj-lt"/>
                <a:cs typeface="Calibri"/>
              </a:rPr>
              <a:t> </a:t>
            </a:r>
            <a:r>
              <a:rPr sz="2800" spc="-5" dirty="0" err="1" smtClean="0">
                <a:latin typeface="+mj-lt"/>
                <a:cs typeface="Calibri"/>
              </a:rPr>
              <a:t>spisu</a:t>
            </a:r>
            <a:endParaRPr sz="2800" dirty="0" smtClean="0">
              <a:latin typeface="+mj-lt"/>
              <a:cs typeface="Calibri"/>
            </a:endParaRPr>
          </a:p>
          <a:p>
            <a:pPr marL="304800" indent="-292100">
              <a:spcBef>
                <a:spcPts val="640"/>
              </a:spcBef>
              <a:buClr>
                <a:schemeClr val="tx2"/>
              </a:buClr>
              <a:buFont typeface="Arial"/>
              <a:buChar char="–"/>
              <a:tabLst>
                <a:tab pos="304800" algn="l"/>
              </a:tabLst>
            </a:pPr>
            <a:r>
              <a:rPr sz="2800" spc="5" dirty="0" smtClean="0">
                <a:latin typeface="+mj-lt"/>
                <a:cs typeface="Calibri"/>
              </a:rPr>
              <a:t>On-line </a:t>
            </a:r>
            <a:r>
              <a:rPr sz="2800" spc="15" dirty="0" err="1" smtClean="0">
                <a:latin typeface="+mj-lt"/>
                <a:cs typeface="Calibri"/>
              </a:rPr>
              <a:t>soudní</a:t>
            </a:r>
            <a:r>
              <a:rPr sz="2800" spc="-265" dirty="0" smtClean="0">
                <a:latin typeface="+mj-lt"/>
                <a:cs typeface="Calibri"/>
              </a:rPr>
              <a:t> </a:t>
            </a:r>
            <a:r>
              <a:rPr sz="2800" spc="5" dirty="0" err="1" smtClean="0">
                <a:latin typeface="+mj-lt"/>
                <a:cs typeface="Calibri"/>
              </a:rPr>
              <a:t>jednání</a:t>
            </a:r>
            <a:r>
              <a:rPr lang="cs-CZ" sz="2800" spc="5" dirty="0" smtClean="0">
                <a:latin typeface="+mj-lt"/>
                <a:cs typeface="Calibri"/>
              </a:rPr>
              <a:t>?</a:t>
            </a:r>
            <a:endParaRPr sz="2800" dirty="0" smtClean="0">
              <a:latin typeface="+mj-lt"/>
              <a:cs typeface="Calibri"/>
            </a:endParaRPr>
          </a:p>
          <a:p>
            <a:pPr marL="304800" indent="-292100">
              <a:spcBef>
                <a:spcPts val="640"/>
              </a:spcBef>
              <a:buClr>
                <a:schemeClr val="tx2"/>
              </a:buClr>
              <a:buFont typeface="Arial"/>
              <a:buChar char="–"/>
              <a:tabLst>
                <a:tab pos="304800" algn="l"/>
              </a:tabLst>
            </a:pPr>
            <a:r>
              <a:rPr sz="2800" spc="-10" dirty="0" err="1" smtClean="0">
                <a:latin typeface="+mj-lt"/>
                <a:cs typeface="Calibri"/>
              </a:rPr>
              <a:t>Elektronické</a:t>
            </a:r>
            <a:r>
              <a:rPr sz="2800" spc="-140" dirty="0" smtClean="0">
                <a:latin typeface="+mj-lt"/>
                <a:cs typeface="Calibri"/>
              </a:rPr>
              <a:t> </a:t>
            </a:r>
            <a:r>
              <a:rPr sz="2800" spc="10" dirty="0" err="1" smtClean="0">
                <a:latin typeface="+mj-lt"/>
                <a:cs typeface="Calibri"/>
              </a:rPr>
              <a:t>doručování</a:t>
            </a:r>
            <a:r>
              <a:rPr lang="cs-CZ" sz="2800" spc="10" dirty="0" smtClean="0">
                <a:latin typeface="+mj-lt"/>
                <a:cs typeface="Calibri"/>
              </a:rPr>
              <a:t> a identifikace</a:t>
            </a:r>
            <a:endParaRPr sz="2800" spc="10" dirty="0" smtClean="0">
              <a:latin typeface="+mj-lt"/>
              <a:cs typeface="Calibri"/>
            </a:endParaRPr>
          </a:p>
          <a:p>
            <a:pPr marL="304800" indent="-292100">
              <a:spcBef>
                <a:spcPts val="640"/>
              </a:spcBef>
              <a:buClr>
                <a:schemeClr val="tx2"/>
              </a:buClr>
              <a:buFont typeface="Arial"/>
              <a:buChar char="–"/>
              <a:tabLst>
                <a:tab pos="304800" algn="l"/>
              </a:tabLst>
            </a:pPr>
            <a:endParaRPr lang="cs-CZ" sz="2800" spc="10" dirty="0" smtClean="0">
              <a:latin typeface="+mj-lt"/>
              <a:cs typeface="Calibri"/>
            </a:endParaRPr>
          </a:p>
          <a:p>
            <a:pPr marL="304800" indent="-292100">
              <a:spcBef>
                <a:spcPts val="640"/>
              </a:spcBef>
              <a:buClr>
                <a:schemeClr val="tx2"/>
              </a:buClr>
              <a:buFont typeface="Arial"/>
              <a:buChar char="–"/>
              <a:tabLst>
                <a:tab pos="304800" algn="l"/>
              </a:tabLst>
            </a:pPr>
            <a:endParaRPr lang="cs-CZ" sz="2800" spc="10" dirty="0" smtClean="0">
              <a:latin typeface="+mj-lt"/>
              <a:cs typeface="Calibri"/>
            </a:endParaRPr>
          </a:p>
          <a:p>
            <a:pPr marL="304800" indent="-292100">
              <a:spcBef>
                <a:spcPts val="640"/>
              </a:spcBef>
              <a:buClr>
                <a:schemeClr val="tx2"/>
              </a:buClr>
              <a:buFont typeface="Arial"/>
              <a:buChar char="–"/>
              <a:tabLst>
                <a:tab pos="304800" algn="l"/>
              </a:tabLst>
            </a:pPr>
            <a:r>
              <a:rPr lang="cs-CZ" sz="2800" spc="10" dirty="0" smtClean="0">
                <a:latin typeface="+mj-lt"/>
                <a:cs typeface="Calibri"/>
              </a:rPr>
              <a:t>styčným bodem (mj.): </a:t>
            </a:r>
            <a:r>
              <a:rPr lang="cs-CZ" sz="2800" b="1" spc="10" dirty="0" smtClean="0">
                <a:latin typeface="+mj-lt"/>
                <a:cs typeface="Calibri"/>
                <a:hlinkClick r:id="rId2"/>
              </a:rPr>
              <a:t>www.justice.cz</a:t>
            </a:r>
            <a:r>
              <a:rPr lang="cs-CZ" sz="2800" b="1" spc="10" dirty="0" smtClean="0">
                <a:latin typeface="+mj-lt"/>
                <a:cs typeface="Calibri"/>
              </a:rPr>
              <a:t> </a:t>
            </a:r>
            <a:r>
              <a:rPr lang="cs-CZ" sz="2800" spc="10" dirty="0" smtClean="0">
                <a:latin typeface="+mj-lt"/>
                <a:cs typeface="Calibri"/>
              </a:rPr>
              <a:t>  </a:t>
            </a:r>
            <a:endParaRPr sz="2800" dirty="0">
              <a:latin typeface="+mj-lt"/>
              <a:cs typeface="Calibri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Vnější komunikace se stranami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563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55077" y="1539188"/>
            <a:ext cx="8996957" cy="41678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+mj-lt"/>
                <a:cs typeface="Calibri"/>
              </a:rPr>
              <a:t>E-mail </a:t>
            </a:r>
            <a:r>
              <a:rPr sz="3200" spc="10" dirty="0">
                <a:latin typeface="+mj-lt"/>
                <a:cs typeface="Calibri"/>
              </a:rPr>
              <a:t>(s </a:t>
            </a:r>
            <a:r>
              <a:rPr sz="3200" spc="5" dirty="0">
                <a:latin typeface="+mj-lt"/>
                <a:cs typeface="Calibri"/>
              </a:rPr>
              <a:t>nebo bez </a:t>
            </a:r>
            <a:r>
              <a:rPr sz="3200" spc="-15" dirty="0" err="1">
                <a:latin typeface="+mj-lt"/>
                <a:cs typeface="Calibri"/>
              </a:rPr>
              <a:t>kvalifikovaného</a:t>
            </a:r>
            <a:r>
              <a:rPr sz="3200" spc="-165" dirty="0">
                <a:latin typeface="+mj-lt"/>
                <a:cs typeface="Calibri"/>
              </a:rPr>
              <a:t> </a:t>
            </a:r>
            <a:r>
              <a:rPr sz="3200" spc="5" dirty="0" err="1" smtClean="0">
                <a:latin typeface="+mj-lt"/>
                <a:cs typeface="Calibri"/>
              </a:rPr>
              <a:t>podpisu</a:t>
            </a:r>
            <a:r>
              <a:rPr lang="cs-CZ" sz="3200" spc="5" dirty="0" smtClean="0">
                <a:latin typeface="+mj-lt"/>
                <a:cs typeface="Calibri"/>
              </a:rPr>
              <a:t>…</a:t>
            </a:r>
            <a:r>
              <a:rPr sz="3200" spc="5" dirty="0" smtClean="0">
                <a:latin typeface="+mj-lt"/>
                <a:cs typeface="Calibri"/>
              </a:rPr>
              <a:t>)</a:t>
            </a:r>
            <a:endParaRPr sz="3200" dirty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+mj-lt"/>
                <a:cs typeface="Calibri"/>
              </a:rPr>
              <a:t>ePodatelna </a:t>
            </a:r>
            <a:r>
              <a:rPr sz="3200" dirty="0">
                <a:latin typeface="+mj-lt"/>
                <a:cs typeface="Calibri"/>
              </a:rPr>
              <a:t>(</a:t>
            </a:r>
            <a:r>
              <a:rPr sz="3200" u="heavy" dirty="0">
                <a:solidFill>
                  <a:srgbClr val="0000FF"/>
                </a:solidFill>
                <a:latin typeface="+mj-lt"/>
                <a:cs typeface="Calibri"/>
                <a:hlinkClick r:id="rId2"/>
              </a:rPr>
              <a:t>http://epodatelna.justice.cz/</a:t>
            </a:r>
            <a:r>
              <a:rPr sz="3200" u="heavy" spc="-490" dirty="0">
                <a:solidFill>
                  <a:srgbClr val="0000FF"/>
                </a:solidFill>
                <a:latin typeface="+mj-lt"/>
                <a:cs typeface="Calibri"/>
                <a:hlinkClick r:id="rId2"/>
              </a:rPr>
              <a:t> </a:t>
            </a:r>
            <a:r>
              <a:rPr sz="3200" dirty="0">
                <a:latin typeface="+mj-lt"/>
                <a:cs typeface="Calibri"/>
              </a:rPr>
              <a:t>)</a:t>
            </a:r>
          </a:p>
          <a:p>
            <a:pPr marL="762000" lvl="1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z="2800" spc="-10" dirty="0">
                <a:latin typeface="+mj-lt"/>
                <a:cs typeface="Calibri"/>
              </a:rPr>
              <a:t>Žaloby</a:t>
            </a:r>
            <a:endParaRPr sz="2800" dirty="0">
              <a:latin typeface="+mj-lt"/>
              <a:cs typeface="Calibri"/>
            </a:endParaRPr>
          </a:p>
          <a:p>
            <a:pPr marL="762000" marR="1328420" lvl="1" indent="-292100">
              <a:lnSpc>
                <a:spcPts val="3300"/>
              </a:lnSpc>
              <a:spcBef>
                <a:spcPts val="90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z="2800" spc="20" dirty="0">
                <a:latin typeface="+mj-lt"/>
                <a:cs typeface="Calibri"/>
              </a:rPr>
              <a:t>Obchodní </a:t>
            </a:r>
            <a:r>
              <a:rPr sz="2800" spc="-5" dirty="0">
                <a:latin typeface="+mj-lt"/>
                <a:cs typeface="Calibri"/>
              </a:rPr>
              <a:t>rejstřík  </a:t>
            </a:r>
            <a:r>
              <a:rPr sz="2800" spc="-15" dirty="0">
                <a:latin typeface="+mj-lt"/>
                <a:cs typeface="Calibri"/>
              </a:rPr>
              <a:t>(</a:t>
            </a:r>
            <a:r>
              <a:rPr sz="2800" u="sng" spc="-15" dirty="0">
                <a:solidFill>
                  <a:srgbClr val="0000FF"/>
                </a:solidFill>
                <a:latin typeface="+mj-lt"/>
                <a:cs typeface="Calibri"/>
              </a:rPr>
              <a:t>https://or.justice.cz/ias/ui/podani/</a:t>
            </a:r>
            <a:r>
              <a:rPr sz="2800" u="sng" dirty="0">
                <a:solidFill>
                  <a:srgbClr val="0000FF"/>
                </a:solidFill>
                <a:latin typeface="+mj-lt"/>
                <a:cs typeface="Calibri"/>
              </a:rPr>
              <a:t> </a:t>
            </a:r>
            <a:r>
              <a:rPr sz="2800" dirty="0">
                <a:latin typeface="+mj-lt"/>
                <a:cs typeface="Calibri"/>
              </a:rPr>
              <a:t>)</a:t>
            </a:r>
          </a:p>
          <a:p>
            <a:pPr marL="762000" lvl="1" indent="-292100">
              <a:spcBef>
                <a:spcPts val="64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z="2800" spc="-5" dirty="0">
                <a:latin typeface="+mj-lt"/>
                <a:cs typeface="Calibri"/>
              </a:rPr>
              <a:t>El. </a:t>
            </a:r>
            <a:r>
              <a:rPr sz="2800" spc="-10" dirty="0">
                <a:latin typeface="+mj-lt"/>
                <a:cs typeface="Calibri"/>
              </a:rPr>
              <a:t>platební</a:t>
            </a:r>
            <a:r>
              <a:rPr sz="2800" spc="-70" dirty="0">
                <a:latin typeface="+mj-lt"/>
                <a:cs typeface="Calibri"/>
              </a:rPr>
              <a:t> </a:t>
            </a:r>
            <a:r>
              <a:rPr sz="2800" dirty="0">
                <a:latin typeface="+mj-lt"/>
                <a:cs typeface="Calibri"/>
              </a:rPr>
              <a:t>rozkaz</a:t>
            </a:r>
          </a:p>
          <a:p>
            <a:pPr marL="762000" lvl="1" indent="-292100">
              <a:spcBef>
                <a:spcPts val="64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sz="2800" spc="5" dirty="0">
                <a:latin typeface="+mj-lt"/>
                <a:cs typeface="Calibri"/>
              </a:rPr>
              <a:t>Insolvenční</a:t>
            </a:r>
            <a:r>
              <a:rPr sz="2800" spc="-210" dirty="0">
                <a:latin typeface="+mj-lt"/>
                <a:cs typeface="Calibri"/>
              </a:rPr>
              <a:t> </a:t>
            </a:r>
            <a:r>
              <a:rPr sz="2800" spc="-5" dirty="0">
                <a:latin typeface="+mj-lt"/>
                <a:cs typeface="Calibri"/>
              </a:rPr>
              <a:t>rejstřík</a:t>
            </a:r>
            <a:endParaRPr sz="2800" dirty="0">
              <a:latin typeface="+mj-lt"/>
              <a:cs typeface="Calibri"/>
            </a:endParaRPr>
          </a:p>
          <a:p>
            <a:pPr marL="355600" indent="-342900">
              <a:spcBef>
                <a:spcPts val="740"/>
              </a:spcBef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+mj-lt"/>
                <a:cs typeface="Calibri"/>
              </a:rPr>
              <a:t>Datová</a:t>
            </a:r>
            <a:r>
              <a:rPr sz="3200" spc="-125" dirty="0">
                <a:latin typeface="+mj-lt"/>
                <a:cs typeface="Calibri"/>
              </a:rPr>
              <a:t> </a:t>
            </a:r>
            <a:r>
              <a:rPr sz="3200" spc="-15" dirty="0">
                <a:latin typeface="+mj-lt"/>
                <a:cs typeface="Calibri"/>
              </a:rPr>
              <a:t>schránka</a:t>
            </a:r>
            <a:endParaRPr sz="3200" dirty="0">
              <a:latin typeface="+mj-lt"/>
              <a:cs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25" dirty="0"/>
              <a:t>Elektronické</a:t>
            </a:r>
            <a:r>
              <a:rPr lang="cs-CZ" spc="-40" dirty="0"/>
              <a:t> </a:t>
            </a:r>
            <a:r>
              <a:rPr lang="cs-CZ" spc="-20" dirty="0"/>
              <a:t>podání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kern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693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56061" y="2240920"/>
            <a:ext cx="10096493" cy="3234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buClr>
                <a:schemeClr val="tx2"/>
              </a:buClr>
              <a:tabLst>
                <a:tab pos="354965" algn="l"/>
                <a:tab pos="355600" algn="l"/>
              </a:tabLst>
            </a:pPr>
            <a:r>
              <a:rPr sz="3200" spc="-10" dirty="0" smtClean="0">
                <a:latin typeface="+mj-lt"/>
                <a:cs typeface="Calibri"/>
              </a:rPr>
              <a:t>Jen</a:t>
            </a:r>
            <a:r>
              <a:rPr sz="3200" spc="-85" dirty="0" smtClean="0">
                <a:latin typeface="+mj-lt"/>
                <a:cs typeface="Calibri"/>
              </a:rPr>
              <a:t> </a:t>
            </a:r>
            <a:r>
              <a:rPr sz="3200" spc="-15" dirty="0" err="1" smtClean="0">
                <a:latin typeface="+mj-lt"/>
                <a:cs typeface="Calibri"/>
              </a:rPr>
              <a:t>omezený</a:t>
            </a:r>
            <a:endParaRPr sz="3200" dirty="0" smtClean="0">
              <a:latin typeface="+mj-lt"/>
              <a:cs typeface="Calibri"/>
            </a:endParaRPr>
          </a:p>
          <a:p>
            <a:pPr marL="355600" marR="1397000" indent="-342900">
              <a:lnSpc>
                <a:spcPts val="3800"/>
              </a:lnSpc>
              <a:spcBef>
                <a:spcPts val="919"/>
              </a:spcBef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u="heavy" dirty="0" smtClean="0">
                <a:solidFill>
                  <a:srgbClr val="0000FF"/>
                </a:solidFill>
                <a:latin typeface="+mj-lt"/>
                <a:cs typeface="Calibri"/>
                <a:hlinkClick r:id="rId2"/>
              </a:rPr>
              <a:t>http://infosoud.justice.cz/ </a:t>
            </a:r>
            <a:r>
              <a:rPr sz="3200" dirty="0" smtClean="0">
                <a:latin typeface="+mj-lt"/>
                <a:cs typeface="Calibri"/>
              </a:rPr>
              <a:t>- </a:t>
            </a:r>
            <a:r>
              <a:rPr sz="3200" spc="10" dirty="0" err="1" smtClean="0">
                <a:latin typeface="+mj-lt"/>
                <a:cs typeface="Calibri"/>
              </a:rPr>
              <a:t>jen</a:t>
            </a:r>
            <a:r>
              <a:rPr sz="3200" spc="-345" dirty="0" smtClean="0">
                <a:latin typeface="+mj-lt"/>
                <a:cs typeface="Calibri"/>
              </a:rPr>
              <a:t> </a:t>
            </a:r>
            <a:r>
              <a:rPr sz="3200" spc="-5" dirty="0" err="1" smtClean="0">
                <a:latin typeface="+mj-lt"/>
                <a:cs typeface="Calibri"/>
              </a:rPr>
              <a:t>strohé</a:t>
            </a:r>
            <a:r>
              <a:rPr sz="3200" spc="-5" dirty="0" smtClean="0">
                <a:latin typeface="+mj-lt"/>
                <a:cs typeface="Calibri"/>
              </a:rPr>
              <a:t>  </a:t>
            </a:r>
            <a:r>
              <a:rPr sz="3200" spc="-10" dirty="0" err="1" smtClean="0">
                <a:latin typeface="+mj-lt"/>
                <a:cs typeface="Calibri"/>
              </a:rPr>
              <a:t>informace</a:t>
            </a:r>
            <a:r>
              <a:rPr sz="3200" spc="-10" dirty="0" smtClean="0">
                <a:latin typeface="+mj-lt"/>
                <a:cs typeface="Calibri"/>
              </a:rPr>
              <a:t> </a:t>
            </a:r>
            <a:r>
              <a:rPr sz="3200" dirty="0" smtClean="0">
                <a:latin typeface="+mj-lt"/>
                <a:cs typeface="Calibri"/>
              </a:rPr>
              <a:t>o </a:t>
            </a:r>
            <a:r>
              <a:rPr sz="3200" dirty="0" err="1" smtClean="0">
                <a:latin typeface="+mj-lt"/>
                <a:cs typeface="Calibri"/>
              </a:rPr>
              <a:t>stádiu</a:t>
            </a:r>
            <a:r>
              <a:rPr sz="3200" spc="-165" dirty="0" smtClean="0">
                <a:latin typeface="+mj-lt"/>
                <a:cs typeface="Calibri"/>
              </a:rPr>
              <a:t> </a:t>
            </a:r>
            <a:r>
              <a:rPr sz="3200" spc="-20" dirty="0" err="1" smtClean="0">
                <a:latin typeface="+mj-lt"/>
                <a:cs typeface="Calibri"/>
              </a:rPr>
              <a:t>řízení</a:t>
            </a:r>
            <a:r>
              <a:rPr lang="cs-CZ" sz="3200" spc="-20" dirty="0">
                <a:latin typeface="+mj-lt"/>
                <a:cs typeface="Calibri"/>
              </a:rPr>
              <a:t> </a:t>
            </a:r>
            <a:r>
              <a:rPr lang="cs-CZ" sz="1800" spc="5" dirty="0">
                <a:latin typeface="+mj-lt"/>
                <a:cs typeface="Calibri"/>
              </a:rPr>
              <a:t>(6 C 307/2022 (Rozsudek) Obvodní soud pro Prahu 6)</a:t>
            </a:r>
            <a:endParaRPr sz="1800" spc="5" dirty="0">
              <a:latin typeface="+mj-lt"/>
              <a:cs typeface="Calibri"/>
            </a:endParaRPr>
          </a:p>
          <a:p>
            <a:pPr marL="355600" indent="-342900">
              <a:spcBef>
                <a:spcPts val="640"/>
              </a:spcBef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u="heavy" spc="-10" dirty="0" smtClean="0">
                <a:solidFill>
                  <a:srgbClr val="0000FF"/>
                </a:solidFill>
                <a:latin typeface="+mj-lt"/>
                <a:cs typeface="Calibri"/>
              </a:rPr>
              <a:t>https://isir.justice.cz </a:t>
            </a:r>
            <a:r>
              <a:rPr sz="3200" dirty="0" smtClean="0">
                <a:latin typeface="+mj-lt"/>
                <a:cs typeface="Calibri"/>
              </a:rPr>
              <a:t>- </a:t>
            </a:r>
            <a:r>
              <a:rPr sz="3200" dirty="0" err="1" smtClean="0">
                <a:latin typeface="+mj-lt"/>
                <a:cs typeface="Calibri"/>
              </a:rPr>
              <a:t>insolvenční</a:t>
            </a:r>
            <a:r>
              <a:rPr sz="3200" spc="-375" dirty="0" smtClean="0">
                <a:latin typeface="+mj-lt"/>
                <a:cs typeface="Calibri"/>
              </a:rPr>
              <a:t> </a:t>
            </a:r>
            <a:r>
              <a:rPr sz="3200" spc="5" dirty="0" err="1" smtClean="0">
                <a:latin typeface="+mj-lt"/>
                <a:cs typeface="Calibri"/>
              </a:rPr>
              <a:t>spis</a:t>
            </a:r>
            <a:r>
              <a:rPr lang="cs-CZ" sz="3200" spc="5" dirty="0" smtClean="0">
                <a:latin typeface="+mj-lt"/>
                <a:cs typeface="Calibri"/>
              </a:rPr>
              <a:t> </a:t>
            </a:r>
            <a:r>
              <a:rPr lang="cs-CZ" sz="1800" spc="5" dirty="0" smtClean="0">
                <a:latin typeface="+mj-lt"/>
                <a:cs typeface="Calibri"/>
              </a:rPr>
              <a:t>(</a:t>
            </a:r>
            <a:r>
              <a:rPr lang="cs-CZ" sz="1800" spc="5" dirty="0">
                <a:latin typeface="+mj-lt"/>
                <a:cs typeface="Calibri"/>
              </a:rPr>
              <a:t>příklad SWN </a:t>
            </a:r>
            <a:r>
              <a:rPr lang="cs-CZ" sz="1800" spc="5" dirty="0" err="1">
                <a:latin typeface="+mj-lt"/>
                <a:cs typeface="Calibri"/>
              </a:rPr>
              <a:t>czech</a:t>
            </a:r>
            <a:r>
              <a:rPr lang="cs-CZ" sz="1800" spc="5" dirty="0">
                <a:latin typeface="+mj-lt"/>
                <a:cs typeface="Calibri"/>
              </a:rPr>
              <a:t> s.r.o.)</a:t>
            </a:r>
            <a:endParaRPr sz="1800" spc="5" dirty="0">
              <a:latin typeface="+mj-lt"/>
              <a:cs typeface="Calibri"/>
            </a:endParaRPr>
          </a:p>
          <a:p>
            <a:pPr marL="355600" indent="-342900">
              <a:spcBef>
                <a:spcPts val="760"/>
              </a:spcBef>
              <a:buClr>
                <a:schemeClr val="tx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u="heavy" spc="-15" dirty="0" smtClean="0">
                <a:solidFill>
                  <a:srgbClr val="0000FF"/>
                </a:solidFill>
                <a:latin typeface="+mj-lt"/>
                <a:cs typeface="Calibri"/>
              </a:rPr>
              <a:t>https://or.justice.cz/ </a:t>
            </a:r>
            <a:r>
              <a:rPr sz="3200" dirty="0" smtClean="0">
                <a:latin typeface="+mj-lt"/>
                <a:cs typeface="Calibri"/>
              </a:rPr>
              <a:t>- </a:t>
            </a:r>
            <a:r>
              <a:rPr sz="3200" spc="15" dirty="0" err="1" smtClean="0">
                <a:latin typeface="+mj-lt"/>
                <a:cs typeface="Calibri"/>
              </a:rPr>
              <a:t>obchodní</a:t>
            </a:r>
            <a:r>
              <a:rPr sz="3200" spc="-385" dirty="0" smtClean="0">
                <a:latin typeface="+mj-lt"/>
                <a:cs typeface="Calibri"/>
              </a:rPr>
              <a:t> </a:t>
            </a:r>
            <a:r>
              <a:rPr sz="3200" dirty="0" err="1" smtClean="0">
                <a:latin typeface="+mj-lt"/>
                <a:cs typeface="Calibri"/>
              </a:rPr>
              <a:t>rejstřík</a:t>
            </a:r>
            <a:endParaRPr sz="3200" dirty="0">
              <a:latin typeface="+mj-lt"/>
              <a:cs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25" dirty="0"/>
              <a:t>Dálkový </a:t>
            </a:r>
            <a:r>
              <a:rPr lang="cs-CZ" spc="-10" dirty="0"/>
              <a:t>přístup </a:t>
            </a:r>
            <a:r>
              <a:rPr lang="cs-CZ" spc="-55" dirty="0"/>
              <a:t>ke</a:t>
            </a:r>
            <a:r>
              <a:rPr lang="cs-CZ" spc="-20" dirty="0"/>
              <a:t> spisu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kern="0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6138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20000" y="1547866"/>
            <a:ext cx="9411677" cy="4909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00" lvl="1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lang="cs-CZ" sz="2800" spc="10" dirty="0">
                <a:latin typeface="+mj-lt"/>
                <a:cs typeface="Calibri"/>
              </a:rPr>
              <a:t>N</a:t>
            </a:r>
            <a:r>
              <a:rPr sz="2800" spc="10" dirty="0">
                <a:latin typeface="+mj-lt"/>
                <a:cs typeface="Calibri"/>
              </a:rPr>
              <a:t>eexistuje v komplexní míře</a:t>
            </a:r>
          </a:p>
          <a:p>
            <a:pPr marL="762000" lvl="1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lang="cs-CZ" sz="2800" spc="10" dirty="0">
                <a:latin typeface="+mj-lt"/>
                <a:cs typeface="Calibri"/>
              </a:rPr>
              <a:t>Mnohdy dvojí evidence (papírový a elektronický s tím, že papírový hraje prim)</a:t>
            </a:r>
          </a:p>
          <a:p>
            <a:pPr marL="762000" lvl="1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lang="cs-CZ" sz="2800" spc="10" dirty="0">
                <a:latin typeface="+mj-lt"/>
                <a:cs typeface="Calibri"/>
              </a:rPr>
              <a:t>Bez elektronického spisu nelze hovořit o elektronizaci justice</a:t>
            </a:r>
          </a:p>
          <a:p>
            <a:pPr marL="762000" lvl="1" indent="-292100">
              <a:spcBef>
                <a:spcPts val="660"/>
              </a:spcBef>
              <a:buFont typeface="Arial"/>
              <a:buChar char="–"/>
              <a:tabLst>
                <a:tab pos="762000" algn="l"/>
              </a:tabLst>
            </a:pPr>
            <a:endParaRPr lang="cs-CZ" sz="2800" spc="10" dirty="0">
              <a:latin typeface="+mj-lt"/>
              <a:cs typeface="Calibri"/>
            </a:endParaRPr>
          </a:p>
          <a:p>
            <a:pPr marL="304800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lang="cs-CZ" sz="2000" dirty="0">
                <a:latin typeface="+mj-lt"/>
                <a:cs typeface="Calibri"/>
                <a:hlinkClick r:id="rId2"/>
              </a:rPr>
              <a:t>https://etendry.cz/detail/456152-Vyvoj-a-implementace-eISIR-a-spolecnych-casti.html</a:t>
            </a:r>
            <a:endParaRPr lang="cs-CZ" sz="2000" dirty="0">
              <a:latin typeface="+mj-lt"/>
              <a:cs typeface="Calibri"/>
            </a:endParaRPr>
          </a:p>
          <a:p>
            <a:pPr marL="304800" indent="-292100">
              <a:spcBef>
                <a:spcPts val="660"/>
              </a:spcBef>
              <a:buClr>
                <a:schemeClr val="tx2"/>
              </a:buClr>
              <a:buFont typeface="Arial"/>
              <a:buChar char="–"/>
              <a:tabLst>
                <a:tab pos="762000" algn="l"/>
              </a:tabLst>
            </a:pPr>
            <a:r>
              <a:rPr lang="cs-CZ" sz="2800" spc="10" dirty="0">
                <a:latin typeface="+mj-lt"/>
                <a:cs typeface="Calibri"/>
              </a:rPr>
              <a:t>Aktuální stav: </a:t>
            </a:r>
            <a:r>
              <a:rPr lang="cs-CZ" sz="2000" spc="10" dirty="0">
                <a:latin typeface="+mj-lt"/>
                <a:cs typeface="Calibri"/>
                <a:hlinkClick r:id="rId3"/>
              </a:rPr>
              <a:t>https://www.ceskenoviny.cz/zpravy/elektronicky-soudni-spis-by-mel-prispet-k-lepsimu-a-rychlejsimu-reseni-sporu/2200596</a:t>
            </a:r>
            <a:r>
              <a:rPr lang="cs-CZ" sz="2000" spc="10" dirty="0">
                <a:latin typeface="+mj-lt"/>
                <a:cs typeface="Calibri"/>
              </a:rPr>
              <a:t> </a:t>
            </a:r>
            <a:endParaRPr lang="cs-CZ" sz="2800" spc="10" dirty="0">
              <a:latin typeface="+mj-lt"/>
              <a:cs typeface="Calibri"/>
            </a:endParaRPr>
          </a:p>
          <a:p>
            <a:pPr marL="304800" indent="-292100">
              <a:spcBef>
                <a:spcPts val="660"/>
              </a:spcBef>
              <a:buFont typeface="Arial"/>
              <a:buChar char="–"/>
              <a:tabLst>
                <a:tab pos="762000" algn="l"/>
              </a:tabLst>
            </a:pPr>
            <a:endParaRPr sz="2800" dirty="0">
              <a:latin typeface="+mj-lt"/>
              <a:cs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20" dirty="0"/>
              <a:t>Elektronický spis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kern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6083940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929EE7710AB6A4698DB544438184EC1" ma:contentTypeVersion="10" ma:contentTypeDescription="Vytvoří nový dokument" ma:contentTypeScope="" ma:versionID="39cdcc95fb2577a95a9995773327c8a1">
  <xsd:schema xmlns:xsd="http://www.w3.org/2001/XMLSchema" xmlns:xs="http://www.w3.org/2001/XMLSchema" xmlns:p="http://schemas.microsoft.com/office/2006/metadata/properties" xmlns:ns2="973cac4f-73f4-4f73-b1c6-7d667c88189a" targetNamespace="http://schemas.microsoft.com/office/2006/metadata/properties" ma:root="true" ma:fieldsID="d872c3f01a27431752b6298da24b6033" ns2:_="">
    <xsd:import namespace="973cac4f-73f4-4f73-b1c6-7d667c8818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3cac4f-73f4-4f73-b1c6-7d667c8818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480AB8-BA71-4F3A-969D-549D253C82E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973cac4f-73f4-4f73-b1c6-7d667c88189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8D83114-D72B-4C80-982A-553FB38E76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61A57E-03D6-4558-8032-1B5C63BC1A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3cac4f-73f4-4f73-b1c6-7d667c8818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1728</Words>
  <Application>Microsoft Office PowerPoint</Application>
  <PresentationFormat>Širokoúhlá obrazovka</PresentationFormat>
  <Paragraphs>261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Tahoma</vt:lpstr>
      <vt:lpstr>Times New Roman</vt:lpstr>
      <vt:lpstr>Wingdings</vt:lpstr>
      <vt:lpstr>Prezentace_MU_CZ</vt:lpstr>
      <vt:lpstr>eJustice</vt:lpstr>
      <vt:lpstr>eJustice?</vt:lpstr>
      <vt:lpstr>Pojem eJustice</vt:lpstr>
      <vt:lpstr>Pojem eJustice</vt:lpstr>
      <vt:lpstr>Základní okruhy eJustice </vt:lpstr>
      <vt:lpstr>1. Vnější komunikace se stranami</vt:lpstr>
      <vt:lpstr>Elektronické podání </vt:lpstr>
      <vt:lpstr>Dálkový přístup ke spisu </vt:lpstr>
      <vt:lpstr>Elektronický spis </vt:lpstr>
      <vt:lpstr>On-line soudní jednání</vt:lpstr>
      <vt:lpstr>Elektronické doručování a identifikace</vt:lpstr>
      <vt:lpstr>2. Vnější komunikace s veřejností</vt:lpstr>
      <vt:lpstr>Publikace judikatury</vt:lpstr>
      <vt:lpstr>Zveřejňování soudních rozhodnutí </vt:lpstr>
      <vt:lpstr>Informace o činnosti soudů a statistiky</vt:lpstr>
      <vt:lpstr>3. Vnitřní komunikace v rámci soudnictví</vt:lpstr>
      <vt:lpstr>Vnitřní komunikace v rámci soudnictví</vt:lpstr>
      <vt:lpstr>CEPR (Centrální elektronický platební rozkaz)</vt:lpstr>
      <vt:lpstr>CEPR</vt:lpstr>
      <vt:lpstr>CEPR</vt:lpstr>
      <vt:lpstr>… Insolvenční spis</vt:lpstr>
      <vt:lpstr>eJustice EU</vt:lpstr>
      <vt:lpstr>Současná promulgace</vt:lpstr>
      <vt:lpstr>eSbírka / eLegislativa</vt:lpstr>
      <vt:lpstr>Budoucnost eJustice</vt:lpstr>
      <vt:lpstr>Budoucnost eJustice?</vt:lpstr>
      <vt:lpstr>Pojem „online soud“ </vt:lpstr>
      <vt:lpstr>Pojem „Online soud“</vt:lpstr>
      <vt:lpstr>Konkrétní příklady</vt:lpstr>
      <vt:lpstr>Zajímavé příklady online soudů ze světa</vt:lpstr>
      <vt:lpstr>Děkuji za pozornost.</vt:lpstr>
      <vt:lpstr>1. Civil Resolution Tribunal v Kanadě </vt:lpstr>
      <vt:lpstr>1. Civil Resolution Tribunal v Kanadě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spotřebitele online (regulace obchodů B2C)</dc:title>
  <dc:creator>Pavel Loutocky</dc:creator>
  <cp:lastModifiedBy>Pavel Loutocký</cp:lastModifiedBy>
  <cp:revision>66</cp:revision>
  <cp:lastPrinted>2022-12-09T13:23:10Z</cp:lastPrinted>
  <dcterms:created xsi:type="dcterms:W3CDTF">2021-02-17T08:59:18Z</dcterms:created>
  <dcterms:modified xsi:type="dcterms:W3CDTF">2022-12-09T13:31:44Z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0x010100F929EE7710AB6A4698DB544438184EC1</vt:lpwstr>
  </property>
</Properties>
</file>