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  <p:sldMasterId id="2147483768" r:id="rId3"/>
  </p:sldMasterIdLst>
  <p:notesMasterIdLst>
    <p:notesMasterId r:id="rId35"/>
  </p:notesMasterIdLst>
  <p:handoutMasterIdLst>
    <p:handoutMasterId r:id="rId36"/>
  </p:handoutMasterIdLst>
  <p:sldIdLst>
    <p:sldId id="309" r:id="rId4"/>
    <p:sldId id="312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9" r:id="rId13"/>
    <p:sldId id="368" r:id="rId14"/>
    <p:sldId id="371" r:id="rId15"/>
    <p:sldId id="384" r:id="rId16"/>
    <p:sldId id="377" r:id="rId17"/>
    <p:sldId id="378" r:id="rId18"/>
    <p:sldId id="379" r:id="rId19"/>
    <p:sldId id="380" r:id="rId20"/>
    <p:sldId id="381" r:id="rId21"/>
    <p:sldId id="385" r:id="rId22"/>
    <p:sldId id="372" r:id="rId23"/>
    <p:sldId id="316" r:id="rId24"/>
    <p:sldId id="317" r:id="rId25"/>
    <p:sldId id="318" r:id="rId26"/>
    <p:sldId id="319" r:id="rId27"/>
    <p:sldId id="320" r:id="rId28"/>
    <p:sldId id="374" r:id="rId29"/>
    <p:sldId id="373" r:id="rId30"/>
    <p:sldId id="326" r:id="rId31"/>
    <p:sldId id="327" r:id="rId32"/>
    <p:sldId id="328" r:id="rId33"/>
    <p:sldId id="383" r:id="rId34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ěžda Rozehnalová" initials="NR" lastIdx="1" clrIdx="0">
    <p:extLst>
      <p:ext uri="{19B8F6BF-5375-455C-9EA6-DF929625EA0E}">
        <p15:presenceInfo xmlns:p15="http://schemas.microsoft.com/office/powerpoint/2012/main" userId="Naděžda Rozehnal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5BD"/>
    <a:srgbClr val="E7C99D"/>
    <a:srgbClr val="80379B"/>
    <a:srgbClr val="A9AAAE"/>
    <a:srgbClr val="68676C"/>
    <a:srgbClr val="DFE1E2"/>
    <a:srgbClr val="F6F6F7"/>
    <a:srgbClr val="DFE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D9B73F-928C-49F5-98E6-F73952FE9BF0}" v="2" dt="2022-10-01T09:53:40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747" autoAdjust="0"/>
  </p:normalViewPr>
  <p:slideViewPr>
    <p:cSldViewPr>
      <p:cViewPr varScale="1">
        <p:scale>
          <a:sx n="108" d="100"/>
          <a:sy n="108" d="100"/>
        </p:scale>
        <p:origin x="16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ěžda Rozehnalová" userId="88f7c687-f91c-41b7-9959-99dfa402d43d" providerId="ADAL" clId="{252DF105-51F9-4A99-8407-CB14AA7123D2}"/>
    <pc:docChg chg="custSel delSld modSld">
      <pc:chgData name="Naděžda Rozehnalová" userId="88f7c687-f91c-41b7-9959-99dfa402d43d" providerId="ADAL" clId="{252DF105-51F9-4A99-8407-CB14AA7123D2}" dt="2021-09-28T15:52:21.373" v="31" actId="478"/>
      <pc:docMkLst>
        <pc:docMk/>
      </pc:docMkLst>
      <pc:sldChg chg="delSp mod delAnim">
        <pc:chgData name="Naděžda Rozehnalová" userId="88f7c687-f91c-41b7-9959-99dfa402d43d" providerId="ADAL" clId="{252DF105-51F9-4A99-8407-CB14AA7123D2}" dt="2021-09-28T15:48:29.929" v="0" actId="478"/>
        <pc:sldMkLst>
          <pc:docMk/>
          <pc:sldMk cId="0" sldId="309"/>
        </pc:sldMkLst>
        <pc:picChg chg="del">
          <ac:chgData name="Naděžda Rozehnalová" userId="88f7c687-f91c-41b7-9959-99dfa402d43d" providerId="ADAL" clId="{252DF105-51F9-4A99-8407-CB14AA7123D2}" dt="2021-09-28T15:48:29.929" v="0" actId="478"/>
          <ac:picMkLst>
            <pc:docMk/>
            <pc:sldMk cId="0" sldId="309"/>
            <ac:picMk id="2" creationId="{B606384F-F8EE-46E6-A0D2-4F326EA81CBE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48:42.044" v="1" actId="478"/>
        <pc:sldMkLst>
          <pc:docMk/>
          <pc:sldMk cId="0" sldId="312"/>
        </pc:sldMkLst>
        <pc:picChg chg="del">
          <ac:chgData name="Naděžda Rozehnalová" userId="88f7c687-f91c-41b7-9959-99dfa402d43d" providerId="ADAL" clId="{252DF105-51F9-4A99-8407-CB14AA7123D2}" dt="2021-09-28T15:48:42.044" v="1" actId="478"/>
          <ac:picMkLst>
            <pc:docMk/>
            <pc:sldMk cId="0" sldId="312"/>
            <ac:picMk id="3" creationId="{429AAEAA-BCBB-440A-A248-47B54D7073C6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51:07.285" v="20" actId="478"/>
        <pc:sldMkLst>
          <pc:docMk/>
          <pc:sldMk cId="0" sldId="316"/>
        </pc:sldMkLst>
        <pc:picChg chg="del">
          <ac:chgData name="Naděžda Rozehnalová" userId="88f7c687-f91c-41b7-9959-99dfa402d43d" providerId="ADAL" clId="{252DF105-51F9-4A99-8407-CB14AA7123D2}" dt="2021-09-28T15:51:07.285" v="20" actId="478"/>
          <ac:picMkLst>
            <pc:docMk/>
            <pc:sldMk cId="0" sldId="316"/>
            <ac:picMk id="2" creationId="{3E7B9C00-B23A-49CC-9D27-3CEF7268A57E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51:14.538" v="21" actId="478"/>
        <pc:sldMkLst>
          <pc:docMk/>
          <pc:sldMk cId="0" sldId="317"/>
        </pc:sldMkLst>
        <pc:picChg chg="del">
          <ac:chgData name="Naděžda Rozehnalová" userId="88f7c687-f91c-41b7-9959-99dfa402d43d" providerId="ADAL" clId="{252DF105-51F9-4A99-8407-CB14AA7123D2}" dt="2021-09-28T15:51:14.538" v="21" actId="478"/>
          <ac:picMkLst>
            <pc:docMk/>
            <pc:sldMk cId="0" sldId="317"/>
            <ac:picMk id="2" creationId="{246DB4B0-0811-44C4-8852-B964C95DE961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51:19.548" v="22" actId="478"/>
        <pc:sldMkLst>
          <pc:docMk/>
          <pc:sldMk cId="0" sldId="318"/>
        </pc:sldMkLst>
        <pc:picChg chg="del">
          <ac:chgData name="Naděžda Rozehnalová" userId="88f7c687-f91c-41b7-9959-99dfa402d43d" providerId="ADAL" clId="{252DF105-51F9-4A99-8407-CB14AA7123D2}" dt="2021-09-28T15:51:19.548" v="22" actId="478"/>
          <ac:picMkLst>
            <pc:docMk/>
            <pc:sldMk cId="0" sldId="318"/>
            <ac:picMk id="2" creationId="{B55AC62A-B9CB-45D0-94C0-D789D19C114C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51:24.004" v="23" actId="478"/>
        <pc:sldMkLst>
          <pc:docMk/>
          <pc:sldMk cId="0" sldId="319"/>
        </pc:sldMkLst>
        <pc:picChg chg="del">
          <ac:chgData name="Naděžda Rozehnalová" userId="88f7c687-f91c-41b7-9959-99dfa402d43d" providerId="ADAL" clId="{252DF105-51F9-4A99-8407-CB14AA7123D2}" dt="2021-09-28T15:51:24.004" v="23" actId="478"/>
          <ac:picMkLst>
            <pc:docMk/>
            <pc:sldMk cId="0" sldId="319"/>
            <ac:picMk id="2" creationId="{B4226E94-6ECB-42C5-BA32-67F32A8CD716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51:30.588" v="24" actId="478"/>
        <pc:sldMkLst>
          <pc:docMk/>
          <pc:sldMk cId="0" sldId="320"/>
        </pc:sldMkLst>
        <pc:picChg chg="del">
          <ac:chgData name="Naděžda Rozehnalová" userId="88f7c687-f91c-41b7-9959-99dfa402d43d" providerId="ADAL" clId="{252DF105-51F9-4A99-8407-CB14AA7123D2}" dt="2021-09-28T15:51:30.588" v="24" actId="478"/>
          <ac:picMkLst>
            <pc:docMk/>
            <pc:sldMk cId="0" sldId="320"/>
            <ac:picMk id="2" creationId="{2197AD68-912E-4704-B555-708C78EA0E6E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52:02.796" v="28" actId="478"/>
        <pc:sldMkLst>
          <pc:docMk/>
          <pc:sldMk cId="0" sldId="326"/>
        </pc:sldMkLst>
        <pc:picChg chg="del">
          <ac:chgData name="Naděžda Rozehnalová" userId="88f7c687-f91c-41b7-9959-99dfa402d43d" providerId="ADAL" clId="{252DF105-51F9-4A99-8407-CB14AA7123D2}" dt="2021-09-28T15:52:02.796" v="28" actId="478"/>
          <ac:picMkLst>
            <pc:docMk/>
            <pc:sldMk cId="0" sldId="326"/>
            <ac:picMk id="2" creationId="{E517D1F0-9C88-4F79-B458-11C2DAE61FC4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52:07.781" v="29" actId="478"/>
        <pc:sldMkLst>
          <pc:docMk/>
          <pc:sldMk cId="0" sldId="327"/>
        </pc:sldMkLst>
        <pc:picChg chg="del">
          <ac:chgData name="Naděžda Rozehnalová" userId="88f7c687-f91c-41b7-9959-99dfa402d43d" providerId="ADAL" clId="{252DF105-51F9-4A99-8407-CB14AA7123D2}" dt="2021-09-28T15:52:07.781" v="29" actId="478"/>
          <ac:picMkLst>
            <pc:docMk/>
            <pc:sldMk cId="0" sldId="327"/>
            <ac:picMk id="2" creationId="{5F870E26-11F6-43A8-B201-8C1FBCF52E1F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52:15.404" v="30" actId="478"/>
        <pc:sldMkLst>
          <pc:docMk/>
          <pc:sldMk cId="0" sldId="328"/>
        </pc:sldMkLst>
        <pc:picChg chg="del">
          <ac:chgData name="Naděžda Rozehnalová" userId="88f7c687-f91c-41b7-9959-99dfa402d43d" providerId="ADAL" clId="{252DF105-51F9-4A99-8407-CB14AA7123D2}" dt="2021-09-28T15:52:15.404" v="30" actId="478"/>
          <ac:picMkLst>
            <pc:docMk/>
            <pc:sldMk cId="0" sldId="328"/>
            <ac:picMk id="2" creationId="{B797712A-3AB6-4FE2-96ED-D1C330F91963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48:50.061" v="2" actId="478"/>
        <pc:sldMkLst>
          <pc:docMk/>
          <pc:sldMk cId="0" sldId="361"/>
        </pc:sldMkLst>
        <pc:picChg chg="del">
          <ac:chgData name="Naděžda Rozehnalová" userId="88f7c687-f91c-41b7-9959-99dfa402d43d" providerId="ADAL" clId="{252DF105-51F9-4A99-8407-CB14AA7123D2}" dt="2021-09-28T15:48:50.061" v="2" actId="478"/>
          <ac:picMkLst>
            <pc:docMk/>
            <pc:sldMk cId="0" sldId="361"/>
            <ac:picMk id="2" creationId="{AC02AF89-0CA9-4190-B88E-FBF8AE37FD5A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48:55.421" v="3" actId="478"/>
        <pc:sldMkLst>
          <pc:docMk/>
          <pc:sldMk cId="0" sldId="362"/>
        </pc:sldMkLst>
        <pc:picChg chg="del">
          <ac:chgData name="Naděžda Rozehnalová" userId="88f7c687-f91c-41b7-9959-99dfa402d43d" providerId="ADAL" clId="{252DF105-51F9-4A99-8407-CB14AA7123D2}" dt="2021-09-28T15:48:55.421" v="3" actId="478"/>
          <ac:picMkLst>
            <pc:docMk/>
            <pc:sldMk cId="0" sldId="362"/>
            <ac:picMk id="2" creationId="{16DF41FA-0E0D-47B9-8622-3FC9BA3CA99B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49:04.828" v="4" actId="478"/>
        <pc:sldMkLst>
          <pc:docMk/>
          <pc:sldMk cId="0" sldId="363"/>
        </pc:sldMkLst>
        <pc:picChg chg="del">
          <ac:chgData name="Naděžda Rozehnalová" userId="88f7c687-f91c-41b7-9959-99dfa402d43d" providerId="ADAL" clId="{252DF105-51F9-4A99-8407-CB14AA7123D2}" dt="2021-09-28T15:49:04.828" v="4" actId="478"/>
          <ac:picMkLst>
            <pc:docMk/>
            <pc:sldMk cId="0" sldId="363"/>
            <ac:picMk id="2" creationId="{D2487F64-AD0E-43C0-9715-0437E827EE25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49:11.180" v="5" actId="478"/>
        <pc:sldMkLst>
          <pc:docMk/>
          <pc:sldMk cId="0" sldId="364"/>
        </pc:sldMkLst>
        <pc:picChg chg="del">
          <ac:chgData name="Naděžda Rozehnalová" userId="88f7c687-f91c-41b7-9959-99dfa402d43d" providerId="ADAL" clId="{252DF105-51F9-4A99-8407-CB14AA7123D2}" dt="2021-09-28T15:49:11.180" v="5" actId="478"/>
          <ac:picMkLst>
            <pc:docMk/>
            <pc:sldMk cId="0" sldId="364"/>
            <ac:picMk id="2" creationId="{B321A8D7-5B66-4E8F-A2AC-5668A3AC3AAA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49:20.132" v="6" actId="478"/>
        <pc:sldMkLst>
          <pc:docMk/>
          <pc:sldMk cId="0" sldId="365"/>
        </pc:sldMkLst>
        <pc:picChg chg="del">
          <ac:chgData name="Naděžda Rozehnalová" userId="88f7c687-f91c-41b7-9959-99dfa402d43d" providerId="ADAL" clId="{252DF105-51F9-4A99-8407-CB14AA7123D2}" dt="2021-09-28T15:49:20.132" v="6" actId="478"/>
          <ac:picMkLst>
            <pc:docMk/>
            <pc:sldMk cId="0" sldId="365"/>
            <ac:picMk id="2" creationId="{197D3250-2BBF-4309-A748-49AB2D09B28C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49:33.285" v="7" actId="478"/>
        <pc:sldMkLst>
          <pc:docMk/>
          <pc:sldMk cId="0" sldId="366"/>
        </pc:sldMkLst>
        <pc:picChg chg="del">
          <ac:chgData name="Naděžda Rozehnalová" userId="88f7c687-f91c-41b7-9959-99dfa402d43d" providerId="ADAL" clId="{252DF105-51F9-4A99-8407-CB14AA7123D2}" dt="2021-09-28T15:49:33.285" v="7" actId="478"/>
          <ac:picMkLst>
            <pc:docMk/>
            <pc:sldMk cId="0" sldId="366"/>
            <ac:picMk id="2" creationId="{186ECD35-0AF5-4D6C-AC74-A1CAAFC3EB09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49:37.524" v="8" actId="478"/>
        <pc:sldMkLst>
          <pc:docMk/>
          <pc:sldMk cId="0" sldId="367"/>
        </pc:sldMkLst>
        <pc:picChg chg="del">
          <ac:chgData name="Naděžda Rozehnalová" userId="88f7c687-f91c-41b7-9959-99dfa402d43d" providerId="ADAL" clId="{252DF105-51F9-4A99-8407-CB14AA7123D2}" dt="2021-09-28T15:49:37.524" v="8" actId="478"/>
          <ac:picMkLst>
            <pc:docMk/>
            <pc:sldMk cId="0" sldId="367"/>
            <ac:picMk id="3" creationId="{49186717-1CD9-489D-ACDF-7C7513FD776C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49:48.267" v="10" actId="478"/>
        <pc:sldMkLst>
          <pc:docMk/>
          <pc:sldMk cId="0" sldId="368"/>
        </pc:sldMkLst>
        <pc:picChg chg="del">
          <ac:chgData name="Naděžda Rozehnalová" userId="88f7c687-f91c-41b7-9959-99dfa402d43d" providerId="ADAL" clId="{252DF105-51F9-4A99-8407-CB14AA7123D2}" dt="2021-09-28T15:49:48.267" v="10" actId="478"/>
          <ac:picMkLst>
            <pc:docMk/>
            <pc:sldMk cId="0" sldId="368"/>
            <ac:picMk id="2" creationId="{BA3F7BB9-0CB1-45AE-ABAF-F4C31FD65D60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49:44.011" v="9" actId="478"/>
        <pc:sldMkLst>
          <pc:docMk/>
          <pc:sldMk cId="1737064140" sldId="369"/>
        </pc:sldMkLst>
        <pc:picChg chg="del">
          <ac:chgData name="Naděžda Rozehnalová" userId="88f7c687-f91c-41b7-9959-99dfa402d43d" providerId="ADAL" clId="{252DF105-51F9-4A99-8407-CB14AA7123D2}" dt="2021-09-28T15:49:44.011" v="9" actId="478"/>
          <ac:picMkLst>
            <pc:docMk/>
            <pc:sldMk cId="1737064140" sldId="369"/>
            <ac:picMk id="3" creationId="{04A6524C-9964-489C-9B94-0BC870347376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49:53.638" v="11" actId="478"/>
        <pc:sldMkLst>
          <pc:docMk/>
          <pc:sldMk cId="0" sldId="371"/>
        </pc:sldMkLst>
        <pc:picChg chg="del">
          <ac:chgData name="Naděžda Rozehnalová" userId="88f7c687-f91c-41b7-9959-99dfa402d43d" providerId="ADAL" clId="{252DF105-51F9-4A99-8407-CB14AA7123D2}" dt="2021-09-28T15:49:53.638" v="11" actId="478"/>
          <ac:picMkLst>
            <pc:docMk/>
            <pc:sldMk cId="0" sldId="371"/>
            <ac:picMk id="2" creationId="{85F5893E-1097-42D4-8A7C-1C22593EF177}"/>
          </ac:picMkLst>
        </pc:picChg>
      </pc:sldChg>
      <pc:sldChg chg="delSp modSp mod modClrScheme delAnim chgLayout">
        <pc:chgData name="Naděžda Rozehnalová" userId="88f7c687-f91c-41b7-9959-99dfa402d43d" providerId="ADAL" clId="{252DF105-51F9-4A99-8407-CB14AA7123D2}" dt="2021-09-28T15:51:52.146" v="27" actId="700"/>
        <pc:sldMkLst>
          <pc:docMk/>
          <pc:sldMk cId="0" sldId="373"/>
        </pc:sldMkLst>
        <pc:spChg chg="mod ord">
          <ac:chgData name="Naděžda Rozehnalová" userId="88f7c687-f91c-41b7-9959-99dfa402d43d" providerId="ADAL" clId="{252DF105-51F9-4A99-8407-CB14AA7123D2}" dt="2021-09-28T15:51:52.146" v="27" actId="700"/>
          <ac:spMkLst>
            <pc:docMk/>
            <pc:sldMk cId="0" sldId="373"/>
            <ac:spMk id="5" creationId="{6AE56971-6F77-4255-A43E-712734CDC229}"/>
          </ac:spMkLst>
        </pc:spChg>
        <pc:spChg chg="mod ord">
          <ac:chgData name="Naděžda Rozehnalová" userId="88f7c687-f91c-41b7-9959-99dfa402d43d" providerId="ADAL" clId="{252DF105-51F9-4A99-8407-CB14AA7123D2}" dt="2021-09-28T15:51:52.146" v="27" actId="700"/>
          <ac:spMkLst>
            <pc:docMk/>
            <pc:sldMk cId="0" sldId="373"/>
            <ac:spMk id="6" creationId="{80A21A06-E9F5-4A3D-BE79-33C3EAA43286}"/>
          </ac:spMkLst>
        </pc:spChg>
        <pc:spChg chg="mod ord">
          <ac:chgData name="Naděžda Rozehnalová" userId="88f7c687-f91c-41b7-9959-99dfa402d43d" providerId="ADAL" clId="{252DF105-51F9-4A99-8407-CB14AA7123D2}" dt="2021-09-28T15:51:52.146" v="27" actId="700"/>
          <ac:spMkLst>
            <pc:docMk/>
            <pc:sldMk cId="0" sldId="373"/>
            <ac:spMk id="30724" creationId="{DC72E6EA-4061-4659-A5CC-05CA0BC1B57F}"/>
          </ac:spMkLst>
        </pc:spChg>
        <pc:spChg chg="mod ord">
          <ac:chgData name="Naděžda Rozehnalová" userId="88f7c687-f91c-41b7-9959-99dfa402d43d" providerId="ADAL" clId="{252DF105-51F9-4A99-8407-CB14AA7123D2}" dt="2021-09-28T15:51:52.146" v="27" actId="700"/>
          <ac:spMkLst>
            <pc:docMk/>
            <pc:sldMk cId="0" sldId="373"/>
            <ac:spMk id="30725" creationId="{6B2B154A-E036-47B9-A575-D70085B2FFA6}"/>
          </ac:spMkLst>
        </pc:spChg>
        <pc:spChg chg="del">
          <ac:chgData name="Naděžda Rozehnalová" userId="88f7c687-f91c-41b7-9959-99dfa402d43d" providerId="ADAL" clId="{252DF105-51F9-4A99-8407-CB14AA7123D2}" dt="2021-09-28T15:51:52.146" v="27" actId="700"/>
          <ac:spMkLst>
            <pc:docMk/>
            <pc:sldMk cId="0" sldId="373"/>
            <ac:spMk id="30726" creationId="{AA03E58D-9DFB-4E21-9042-88E480BA5AA6}"/>
          </ac:spMkLst>
        </pc:spChg>
        <pc:picChg chg="del">
          <ac:chgData name="Naděžda Rozehnalová" userId="88f7c687-f91c-41b7-9959-99dfa402d43d" providerId="ADAL" clId="{252DF105-51F9-4A99-8407-CB14AA7123D2}" dt="2021-09-28T15:51:41.365" v="26" actId="478"/>
          <ac:picMkLst>
            <pc:docMk/>
            <pc:sldMk cId="0" sldId="373"/>
            <ac:picMk id="2" creationId="{4FC4179B-230E-44ED-8CA0-FD6480365DDA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51:35.765" v="25" actId="478"/>
        <pc:sldMkLst>
          <pc:docMk/>
          <pc:sldMk cId="0" sldId="374"/>
        </pc:sldMkLst>
        <pc:picChg chg="del">
          <ac:chgData name="Naděžda Rozehnalová" userId="88f7c687-f91c-41b7-9959-99dfa402d43d" providerId="ADAL" clId="{252DF105-51F9-4A99-8407-CB14AA7123D2}" dt="2021-09-28T15:51:35.765" v="25" actId="478"/>
          <ac:picMkLst>
            <pc:docMk/>
            <pc:sldMk cId="0" sldId="374"/>
            <ac:picMk id="2" creationId="{6AC8A475-8EE7-42DB-A876-86A46EC8040D}"/>
          </ac:picMkLst>
        </pc:picChg>
      </pc:sldChg>
      <pc:sldChg chg="del">
        <pc:chgData name="Naděžda Rozehnalová" userId="88f7c687-f91c-41b7-9959-99dfa402d43d" providerId="ADAL" clId="{252DF105-51F9-4A99-8407-CB14AA7123D2}" dt="2021-09-28T15:50:08.910" v="13" actId="47"/>
        <pc:sldMkLst>
          <pc:docMk/>
          <pc:sldMk cId="0" sldId="375"/>
        </pc:sldMkLst>
      </pc:sldChg>
      <pc:sldChg chg="del">
        <pc:chgData name="Naděžda Rozehnalová" userId="88f7c687-f91c-41b7-9959-99dfa402d43d" providerId="ADAL" clId="{252DF105-51F9-4A99-8407-CB14AA7123D2}" dt="2021-09-28T15:50:14.896" v="14" actId="47"/>
        <pc:sldMkLst>
          <pc:docMk/>
          <pc:sldMk cId="0" sldId="376"/>
        </pc:sldMkLst>
      </pc:sldChg>
      <pc:sldChg chg="delSp mod delAnim">
        <pc:chgData name="Naděžda Rozehnalová" userId="88f7c687-f91c-41b7-9959-99dfa402d43d" providerId="ADAL" clId="{252DF105-51F9-4A99-8407-CB14AA7123D2}" dt="2021-09-28T15:50:29.573" v="15" actId="478"/>
        <pc:sldMkLst>
          <pc:docMk/>
          <pc:sldMk cId="0" sldId="377"/>
        </pc:sldMkLst>
        <pc:picChg chg="del">
          <ac:chgData name="Naděžda Rozehnalová" userId="88f7c687-f91c-41b7-9959-99dfa402d43d" providerId="ADAL" clId="{252DF105-51F9-4A99-8407-CB14AA7123D2}" dt="2021-09-28T15:50:29.573" v="15" actId="478"/>
          <ac:picMkLst>
            <pc:docMk/>
            <pc:sldMk cId="0" sldId="377"/>
            <ac:picMk id="2" creationId="{8B238FD5-F3D4-4B8F-B330-7BD36840D791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50:44.836" v="16" actId="478"/>
        <pc:sldMkLst>
          <pc:docMk/>
          <pc:sldMk cId="0" sldId="378"/>
        </pc:sldMkLst>
        <pc:picChg chg="del">
          <ac:chgData name="Naděžda Rozehnalová" userId="88f7c687-f91c-41b7-9959-99dfa402d43d" providerId="ADAL" clId="{252DF105-51F9-4A99-8407-CB14AA7123D2}" dt="2021-09-28T15:50:44.836" v="16" actId="478"/>
          <ac:picMkLst>
            <pc:docMk/>
            <pc:sldMk cId="0" sldId="378"/>
            <ac:picMk id="2" creationId="{75188D9B-23B4-40DB-898B-4E3CF1754674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50:50.165" v="17" actId="478"/>
        <pc:sldMkLst>
          <pc:docMk/>
          <pc:sldMk cId="0" sldId="380"/>
        </pc:sldMkLst>
        <pc:picChg chg="del">
          <ac:chgData name="Naděžda Rozehnalová" userId="88f7c687-f91c-41b7-9959-99dfa402d43d" providerId="ADAL" clId="{252DF105-51F9-4A99-8407-CB14AA7123D2}" dt="2021-09-28T15:50:50.165" v="17" actId="478"/>
          <ac:picMkLst>
            <pc:docMk/>
            <pc:sldMk cId="0" sldId="380"/>
            <ac:picMk id="3" creationId="{88EE6708-1C29-45E5-AB82-3DB7803FD81F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50:55.805" v="18" actId="478"/>
        <pc:sldMkLst>
          <pc:docMk/>
          <pc:sldMk cId="0" sldId="381"/>
        </pc:sldMkLst>
        <pc:picChg chg="del">
          <ac:chgData name="Naděžda Rozehnalová" userId="88f7c687-f91c-41b7-9959-99dfa402d43d" providerId="ADAL" clId="{252DF105-51F9-4A99-8407-CB14AA7123D2}" dt="2021-09-28T15:50:55.805" v="18" actId="478"/>
          <ac:picMkLst>
            <pc:docMk/>
            <pc:sldMk cId="0" sldId="381"/>
            <ac:picMk id="2" creationId="{62D8C58D-89C2-4276-A374-73CCCDDE38C2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52:21.373" v="31" actId="478"/>
        <pc:sldMkLst>
          <pc:docMk/>
          <pc:sldMk cId="0" sldId="383"/>
        </pc:sldMkLst>
        <pc:picChg chg="del">
          <ac:chgData name="Naděžda Rozehnalová" userId="88f7c687-f91c-41b7-9959-99dfa402d43d" providerId="ADAL" clId="{252DF105-51F9-4A99-8407-CB14AA7123D2}" dt="2021-09-28T15:52:21.373" v="31" actId="478"/>
          <ac:picMkLst>
            <pc:docMk/>
            <pc:sldMk cId="0" sldId="383"/>
            <ac:picMk id="2" creationId="{D1957AFC-3D7D-4802-9DFD-4E8513E20AF8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50:05.452" v="12" actId="478"/>
        <pc:sldMkLst>
          <pc:docMk/>
          <pc:sldMk cId="1986053914" sldId="384"/>
        </pc:sldMkLst>
        <pc:picChg chg="del">
          <ac:chgData name="Naděžda Rozehnalová" userId="88f7c687-f91c-41b7-9959-99dfa402d43d" providerId="ADAL" clId="{252DF105-51F9-4A99-8407-CB14AA7123D2}" dt="2021-09-28T15:50:05.452" v="12" actId="478"/>
          <ac:picMkLst>
            <pc:docMk/>
            <pc:sldMk cId="1986053914" sldId="384"/>
            <ac:picMk id="7" creationId="{F277ADFD-1605-4967-AFBF-B683735E43AA}"/>
          </ac:picMkLst>
        </pc:picChg>
      </pc:sldChg>
      <pc:sldChg chg="delSp mod delAnim">
        <pc:chgData name="Naděžda Rozehnalová" userId="88f7c687-f91c-41b7-9959-99dfa402d43d" providerId="ADAL" clId="{252DF105-51F9-4A99-8407-CB14AA7123D2}" dt="2021-09-28T15:51:02.555" v="19" actId="478"/>
        <pc:sldMkLst>
          <pc:docMk/>
          <pc:sldMk cId="259184288" sldId="385"/>
        </pc:sldMkLst>
        <pc:picChg chg="del">
          <ac:chgData name="Naděžda Rozehnalová" userId="88f7c687-f91c-41b7-9959-99dfa402d43d" providerId="ADAL" clId="{252DF105-51F9-4A99-8407-CB14AA7123D2}" dt="2021-09-28T15:51:02.555" v="19" actId="478"/>
          <ac:picMkLst>
            <pc:docMk/>
            <pc:sldMk cId="259184288" sldId="385"/>
            <ac:picMk id="6" creationId="{09E5179D-477B-4658-9B22-5D584A825F97}"/>
          </ac:picMkLst>
        </pc:picChg>
      </pc:sldChg>
    </pc:docChg>
  </pc:docChgLst>
  <pc:docChgLst>
    <pc:chgData name="Naděžda Rozehnalová" userId="88f7c687-f91c-41b7-9959-99dfa402d43d" providerId="ADAL" clId="{EDD9B73F-928C-49F5-98E6-F73952FE9BF0}"/>
    <pc:docChg chg="custSel modSld">
      <pc:chgData name="Naděžda Rozehnalová" userId="88f7c687-f91c-41b7-9959-99dfa402d43d" providerId="ADAL" clId="{EDD9B73F-928C-49F5-98E6-F73952FE9BF0}" dt="2022-10-01T09:58:27.320" v="264" actId="947"/>
      <pc:docMkLst>
        <pc:docMk/>
      </pc:docMkLst>
      <pc:sldChg chg="modSp mod">
        <pc:chgData name="Naděžda Rozehnalová" userId="88f7c687-f91c-41b7-9959-99dfa402d43d" providerId="ADAL" clId="{EDD9B73F-928C-49F5-98E6-F73952FE9BF0}" dt="2022-10-01T09:58:27.320" v="264" actId="947"/>
        <pc:sldMkLst>
          <pc:docMk/>
          <pc:sldMk cId="0" sldId="326"/>
        </pc:sldMkLst>
        <pc:spChg chg="mod">
          <ac:chgData name="Naděžda Rozehnalová" userId="88f7c687-f91c-41b7-9959-99dfa402d43d" providerId="ADAL" clId="{EDD9B73F-928C-49F5-98E6-F73952FE9BF0}" dt="2022-10-01T09:58:27.320" v="264" actId="947"/>
          <ac:spMkLst>
            <pc:docMk/>
            <pc:sldMk cId="0" sldId="326"/>
            <ac:spMk id="31749" creationId="{2AE61FA6-926F-4335-BE71-6E4C8190B21F}"/>
          </ac:spMkLst>
        </pc:spChg>
      </pc:sldChg>
      <pc:sldChg chg="modSp mod">
        <pc:chgData name="Naděžda Rozehnalová" userId="88f7c687-f91c-41b7-9959-99dfa402d43d" providerId="ADAL" clId="{EDD9B73F-928C-49F5-98E6-F73952FE9BF0}" dt="2022-10-01T09:54:05.166" v="62" actId="20577"/>
        <pc:sldMkLst>
          <pc:docMk/>
          <pc:sldMk cId="0" sldId="361"/>
        </pc:sldMkLst>
        <pc:spChg chg="mod">
          <ac:chgData name="Naděžda Rozehnalová" userId="88f7c687-f91c-41b7-9959-99dfa402d43d" providerId="ADAL" clId="{EDD9B73F-928C-49F5-98E6-F73952FE9BF0}" dt="2022-10-01T09:54:05.166" v="62" actId="20577"/>
          <ac:spMkLst>
            <pc:docMk/>
            <pc:sldMk cId="0" sldId="361"/>
            <ac:spMk id="6147" creationId="{933B4F10-D81F-4087-B5F0-314231A0C02A}"/>
          </ac:spMkLst>
        </pc:spChg>
      </pc:sldChg>
      <pc:sldChg chg="modSp mod">
        <pc:chgData name="Naděžda Rozehnalová" userId="88f7c687-f91c-41b7-9959-99dfa402d43d" providerId="ADAL" clId="{EDD9B73F-928C-49F5-98E6-F73952FE9BF0}" dt="2022-10-01T09:54:59.254" v="164" actId="20577"/>
        <pc:sldMkLst>
          <pc:docMk/>
          <pc:sldMk cId="0" sldId="362"/>
        </pc:sldMkLst>
        <pc:spChg chg="mod">
          <ac:chgData name="Naděžda Rozehnalová" userId="88f7c687-f91c-41b7-9959-99dfa402d43d" providerId="ADAL" clId="{EDD9B73F-928C-49F5-98E6-F73952FE9BF0}" dt="2022-10-01T09:54:59.254" v="164" actId="20577"/>
          <ac:spMkLst>
            <pc:docMk/>
            <pc:sldMk cId="0" sldId="362"/>
            <ac:spMk id="7171" creationId="{24DAFC17-8F35-42AB-BBC8-1EDFB5D81714}"/>
          </ac:spMkLst>
        </pc:spChg>
      </pc:sldChg>
      <pc:sldChg chg="modSp mod">
        <pc:chgData name="Naděžda Rozehnalová" userId="88f7c687-f91c-41b7-9959-99dfa402d43d" providerId="ADAL" clId="{EDD9B73F-928C-49F5-98E6-F73952FE9BF0}" dt="2022-10-01T09:55:39.271" v="212" actId="947"/>
        <pc:sldMkLst>
          <pc:docMk/>
          <pc:sldMk cId="0" sldId="363"/>
        </pc:sldMkLst>
        <pc:spChg chg="mod">
          <ac:chgData name="Naděžda Rozehnalová" userId="88f7c687-f91c-41b7-9959-99dfa402d43d" providerId="ADAL" clId="{EDD9B73F-928C-49F5-98E6-F73952FE9BF0}" dt="2022-10-01T09:55:39.271" v="212" actId="947"/>
          <ac:spMkLst>
            <pc:docMk/>
            <pc:sldMk cId="0" sldId="363"/>
            <ac:spMk id="8197" creationId="{65E11320-85FA-4364-A984-D925F0239195}"/>
          </ac:spMkLst>
        </pc:spChg>
      </pc:sldChg>
      <pc:sldChg chg="modSp mod">
        <pc:chgData name="Naděžda Rozehnalová" userId="88f7c687-f91c-41b7-9959-99dfa402d43d" providerId="ADAL" clId="{EDD9B73F-928C-49F5-98E6-F73952FE9BF0}" dt="2022-10-01T09:56:20.999" v="259" actId="207"/>
        <pc:sldMkLst>
          <pc:docMk/>
          <pc:sldMk cId="0" sldId="364"/>
        </pc:sldMkLst>
        <pc:spChg chg="mod">
          <ac:chgData name="Naděžda Rozehnalová" userId="88f7c687-f91c-41b7-9959-99dfa402d43d" providerId="ADAL" clId="{EDD9B73F-928C-49F5-98E6-F73952FE9BF0}" dt="2022-10-01T09:56:20.999" v="259" actId="207"/>
          <ac:spMkLst>
            <pc:docMk/>
            <pc:sldMk cId="0" sldId="364"/>
            <ac:spMk id="9219" creationId="{EEBF708B-1884-489C-8E97-E0DF414FDF48}"/>
          </ac:spMkLst>
        </pc:spChg>
      </pc:sldChg>
      <pc:sldChg chg="modSp mod">
        <pc:chgData name="Naděžda Rozehnalová" userId="88f7c687-f91c-41b7-9959-99dfa402d43d" providerId="ADAL" clId="{EDD9B73F-928C-49F5-98E6-F73952FE9BF0}" dt="2022-10-01T09:56:37.728" v="260" actId="947"/>
        <pc:sldMkLst>
          <pc:docMk/>
          <pc:sldMk cId="0" sldId="366"/>
        </pc:sldMkLst>
        <pc:spChg chg="mod">
          <ac:chgData name="Naděžda Rozehnalová" userId="88f7c687-f91c-41b7-9959-99dfa402d43d" providerId="ADAL" clId="{EDD9B73F-928C-49F5-98E6-F73952FE9BF0}" dt="2022-10-01T09:56:37.728" v="260" actId="947"/>
          <ac:spMkLst>
            <pc:docMk/>
            <pc:sldMk cId="0" sldId="366"/>
            <ac:spMk id="11268" creationId="{6B1CDD08-6703-4B40-95A0-A2AF9F5C654B}"/>
          </ac:spMkLst>
        </pc:spChg>
      </pc:sldChg>
      <pc:sldChg chg="modSp mod">
        <pc:chgData name="Naděžda Rozehnalová" userId="88f7c687-f91c-41b7-9959-99dfa402d43d" providerId="ADAL" clId="{EDD9B73F-928C-49F5-98E6-F73952FE9BF0}" dt="2022-10-01T09:57:56.932" v="263" actId="27636"/>
        <pc:sldMkLst>
          <pc:docMk/>
          <pc:sldMk cId="0" sldId="374"/>
        </pc:sldMkLst>
        <pc:spChg chg="mod">
          <ac:chgData name="Naděžda Rozehnalová" userId="88f7c687-f91c-41b7-9959-99dfa402d43d" providerId="ADAL" clId="{EDD9B73F-928C-49F5-98E6-F73952FE9BF0}" dt="2022-10-01T09:57:56.932" v="263" actId="27636"/>
          <ac:spMkLst>
            <pc:docMk/>
            <pc:sldMk cId="0" sldId="374"/>
            <ac:spMk id="29701" creationId="{D7A79ACD-6851-48FB-91C2-EB4E7865CD65}"/>
          </ac:spMkLst>
        </pc:spChg>
      </pc:sldChg>
      <pc:sldChg chg="modSp mod">
        <pc:chgData name="Naděžda Rozehnalová" userId="88f7c687-f91c-41b7-9959-99dfa402d43d" providerId="ADAL" clId="{EDD9B73F-928C-49F5-98E6-F73952FE9BF0}" dt="2022-10-01T09:57:11.980" v="261" actId="6549"/>
        <pc:sldMkLst>
          <pc:docMk/>
          <pc:sldMk cId="1986053914" sldId="384"/>
        </pc:sldMkLst>
        <pc:spChg chg="mod">
          <ac:chgData name="Naděžda Rozehnalová" userId="88f7c687-f91c-41b7-9959-99dfa402d43d" providerId="ADAL" clId="{EDD9B73F-928C-49F5-98E6-F73952FE9BF0}" dt="2022-10-01T09:57:11.980" v="261" actId="6549"/>
          <ac:spMkLst>
            <pc:docMk/>
            <pc:sldMk cId="1986053914" sldId="384"/>
            <ac:spMk id="4" creationId="{9F138CD2-FDE0-482E-9F3C-83960497094E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9T19:06:47.727" idx="1">
    <p:pos x="1395" y="4102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25CF1-44F6-4CE6-B05D-F57E5311734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B50841-3087-4EF6-AE61-4523F726DFD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1. </a:t>
          </a:r>
          <a:r>
            <a:rPr lang="cs-CZ" cap="small" baseline="0" dirty="0"/>
            <a:t>Metody úpravy</a:t>
          </a:r>
          <a:endParaRPr lang="en-US" cap="small" baseline="0" dirty="0"/>
        </a:p>
      </dgm:t>
    </dgm:pt>
    <dgm:pt modelId="{772FAE59-8505-4AD1-B607-B9B25582112C}" type="parTrans" cxnId="{53246F78-4566-4ACB-BCA8-3A22F8E6CEB2}">
      <dgm:prSet/>
      <dgm:spPr/>
      <dgm:t>
        <a:bodyPr/>
        <a:lstStyle/>
        <a:p>
          <a:endParaRPr lang="en-US"/>
        </a:p>
      </dgm:t>
    </dgm:pt>
    <dgm:pt modelId="{48A54909-3175-47D2-8C9C-A86315AE3270}" type="sibTrans" cxnId="{53246F78-4566-4ACB-BCA8-3A22F8E6CEB2}">
      <dgm:prSet/>
      <dgm:spPr/>
      <dgm:t>
        <a:bodyPr/>
        <a:lstStyle/>
        <a:p>
          <a:endParaRPr lang="en-US"/>
        </a:p>
      </dgm:t>
    </dgm:pt>
    <dgm:pt modelId="{95D7C539-E03B-4C36-8FC1-CB9F4A060D9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A) kolizní (charakteristika, kolizní normy)</a:t>
          </a:r>
          <a:endParaRPr lang="en-US"/>
        </a:p>
      </dgm:t>
    </dgm:pt>
    <dgm:pt modelId="{5E1C5451-E624-47E0-8289-071B6182F0AC}" type="parTrans" cxnId="{E2EBEE19-E75A-4ECC-B97C-002ED26F6862}">
      <dgm:prSet/>
      <dgm:spPr/>
      <dgm:t>
        <a:bodyPr/>
        <a:lstStyle/>
        <a:p>
          <a:endParaRPr lang="en-US"/>
        </a:p>
      </dgm:t>
    </dgm:pt>
    <dgm:pt modelId="{BA946ABD-962F-4ED6-BFAB-6EA74C86565E}" type="sibTrans" cxnId="{E2EBEE19-E75A-4ECC-B97C-002ED26F6862}">
      <dgm:prSet/>
      <dgm:spPr/>
      <dgm:t>
        <a:bodyPr/>
        <a:lstStyle/>
        <a:p>
          <a:endParaRPr lang="en-US"/>
        </a:p>
      </dgm:t>
    </dgm:pt>
    <dgm:pt modelId="{9C4EA2E5-4992-4840-8CCB-C431F9427D5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B) přímá  </a:t>
          </a:r>
          <a:endParaRPr lang="en-US"/>
        </a:p>
      </dgm:t>
    </dgm:pt>
    <dgm:pt modelId="{2C606F26-8F22-44A5-A17B-1D07C20B5979}" type="parTrans" cxnId="{020DEB2C-6D78-4A04-9B3A-7E9430CC4BFA}">
      <dgm:prSet/>
      <dgm:spPr/>
      <dgm:t>
        <a:bodyPr/>
        <a:lstStyle/>
        <a:p>
          <a:endParaRPr lang="en-US"/>
        </a:p>
      </dgm:t>
    </dgm:pt>
    <dgm:pt modelId="{CC58992E-517B-4005-9F4E-83958502B82A}" type="sibTrans" cxnId="{020DEB2C-6D78-4A04-9B3A-7E9430CC4BFA}">
      <dgm:prSet/>
      <dgm:spPr/>
      <dgm:t>
        <a:bodyPr/>
        <a:lstStyle/>
        <a:p>
          <a:endParaRPr lang="en-US"/>
        </a:p>
      </dgm:t>
    </dgm:pt>
    <dgm:pt modelId="{EE538DF6-2640-4A21-AA68-C0281542237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2. </a:t>
          </a:r>
          <a:r>
            <a:rPr lang="cs-CZ" cap="small" baseline="0" dirty="0"/>
            <a:t>Vztahy mezi metodou kolizní a metodou přímou</a:t>
          </a:r>
          <a:endParaRPr lang="en-US" cap="small" baseline="0" dirty="0"/>
        </a:p>
      </dgm:t>
    </dgm:pt>
    <dgm:pt modelId="{2EF8DE94-839E-4FB7-9EE7-1E29D2340AF5}" type="parTrans" cxnId="{1E5D032D-3B09-4109-A9CE-1A6C0F188E80}">
      <dgm:prSet/>
      <dgm:spPr/>
      <dgm:t>
        <a:bodyPr/>
        <a:lstStyle/>
        <a:p>
          <a:endParaRPr lang="en-US"/>
        </a:p>
      </dgm:t>
    </dgm:pt>
    <dgm:pt modelId="{9F9CDE81-FF63-4197-9DD7-75C3F966B06A}" type="sibTrans" cxnId="{1E5D032D-3B09-4109-A9CE-1A6C0F188E80}">
      <dgm:prSet/>
      <dgm:spPr/>
      <dgm:t>
        <a:bodyPr/>
        <a:lstStyle/>
        <a:p>
          <a:endParaRPr lang="en-US"/>
        </a:p>
      </dgm:t>
    </dgm:pt>
    <dgm:pt modelId="{22D3E68F-3F34-4B39-BD05-5D522D39CB94}" type="pres">
      <dgm:prSet presAssocID="{3E025CF1-44F6-4CE6-B05D-F57E53117343}" presName="root" presStyleCnt="0">
        <dgm:presLayoutVars>
          <dgm:dir/>
          <dgm:resizeHandles val="exact"/>
        </dgm:presLayoutVars>
      </dgm:prSet>
      <dgm:spPr/>
    </dgm:pt>
    <dgm:pt modelId="{760D8F8E-F9EC-4E20-825F-BB8C780B3F27}" type="pres">
      <dgm:prSet presAssocID="{74B50841-3087-4EF6-AE61-4523F726DFD0}" presName="compNode" presStyleCnt="0"/>
      <dgm:spPr/>
    </dgm:pt>
    <dgm:pt modelId="{6A8EA4F8-F71E-40BB-8501-BCE496106BF9}" type="pres">
      <dgm:prSet presAssocID="{74B50841-3087-4EF6-AE61-4523F726DFD0}" presName="bgRect" presStyleLbl="bgShp" presStyleIdx="0" presStyleCnt="4"/>
      <dgm:spPr/>
    </dgm:pt>
    <dgm:pt modelId="{FF9CEA9D-3D70-481E-B31F-E1CB15B7741A}" type="pres">
      <dgm:prSet presAssocID="{74B50841-3087-4EF6-AE61-4523F726DFD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3959AFF8-97B2-419D-A7B5-DC664249E773}" type="pres">
      <dgm:prSet presAssocID="{74B50841-3087-4EF6-AE61-4523F726DFD0}" presName="spaceRect" presStyleCnt="0"/>
      <dgm:spPr/>
    </dgm:pt>
    <dgm:pt modelId="{3481E233-A80E-49B5-B53C-359834E8BC83}" type="pres">
      <dgm:prSet presAssocID="{74B50841-3087-4EF6-AE61-4523F726DFD0}" presName="parTx" presStyleLbl="revTx" presStyleIdx="0" presStyleCnt="4">
        <dgm:presLayoutVars>
          <dgm:chMax val="0"/>
          <dgm:chPref val="0"/>
        </dgm:presLayoutVars>
      </dgm:prSet>
      <dgm:spPr/>
    </dgm:pt>
    <dgm:pt modelId="{1D237C1E-056F-49CA-A29F-090C14616A5A}" type="pres">
      <dgm:prSet presAssocID="{48A54909-3175-47D2-8C9C-A86315AE3270}" presName="sibTrans" presStyleCnt="0"/>
      <dgm:spPr/>
    </dgm:pt>
    <dgm:pt modelId="{8C1C2E69-5148-44CB-B2CB-209E1B729232}" type="pres">
      <dgm:prSet presAssocID="{95D7C539-E03B-4C36-8FC1-CB9F4A060D95}" presName="compNode" presStyleCnt="0"/>
      <dgm:spPr/>
    </dgm:pt>
    <dgm:pt modelId="{D0A66F51-85AE-4FDF-97D8-8294BC4C509D}" type="pres">
      <dgm:prSet presAssocID="{95D7C539-E03B-4C36-8FC1-CB9F4A060D95}" presName="bgRect" presStyleLbl="bgShp" presStyleIdx="1" presStyleCnt="4"/>
      <dgm:spPr/>
    </dgm:pt>
    <dgm:pt modelId="{8983CBD6-056B-4787-A53B-CE51474567EA}" type="pres">
      <dgm:prSet presAssocID="{95D7C539-E03B-4C36-8FC1-CB9F4A060D9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ncovat"/>
        </a:ext>
      </dgm:extLst>
    </dgm:pt>
    <dgm:pt modelId="{0B0916CF-1FE2-473A-B3A3-DDDAA81EDDAB}" type="pres">
      <dgm:prSet presAssocID="{95D7C539-E03B-4C36-8FC1-CB9F4A060D95}" presName="spaceRect" presStyleCnt="0"/>
      <dgm:spPr/>
    </dgm:pt>
    <dgm:pt modelId="{A42F0C40-4962-4BB9-A1ED-A6F0AF429112}" type="pres">
      <dgm:prSet presAssocID="{95D7C539-E03B-4C36-8FC1-CB9F4A060D95}" presName="parTx" presStyleLbl="revTx" presStyleIdx="1" presStyleCnt="4">
        <dgm:presLayoutVars>
          <dgm:chMax val="0"/>
          <dgm:chPref val="0"/>
        </dgm:presLayoutVars>
      </dgm:prSet>
      <dgm:spPr/>
    </dgm:pt>
    <dgm:pt modelId="{1405E1EF-AACE-4451-87FD-5EC5DC05395B}" type="pres">
      <dgm:prSet presAssocID="{BA946ABD-962F-4ED6-BFAB-6EA74C86565E}" presName="sibTrans" presStyleCnt="0"/>
      <dgm:spPr/>
    </dgm:pt>
    <dgm:pt modelId="{8E23CC14-3CDC-4A73-B813-5746C15FE69F}" type="pres">
      <dgm:prSet presAssocID="{9C4EA2E5-4992-4840-8CCB-C431F9427D5A}" presName="compNode" presStyleCnt="0"/>
      <dgm:spPr/>
    </dgm:pt>
    <dgm:pt modelId="{42FF56E1-8466-4028-BD68-10D8D23EF662}" type="pres">
      <dgm:prSet presAssocID="{9C4EA2E5-4992-4840-8CCB-C431F9427D5A}" presName="bgRect" presStyleLbl="bgShp" presStyleIdx="2" presStyleCnt="4"/>
      <dgm:spPr/>
    </dgm:pt>
    <dgm:pt modelId="{3C29D39B-B59D-40C5-B231-A57F6A59E86D}" type="pres">
      <dgm:prSet presAssocID="{9C4EA2E5-4992-4840-8CCB-C431F9427D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čka"/>
        </a:ext>
      </dgm:extLst>
    </dgm:pt>
    <dgm:pt modelId="{0DDEC3FC-7C37-4C42-A2D7-14609C08465E}" type="pres">
      <dgm:prSet presAssocID="{9C4EA2E5-4992-4840-8CCB-C431F9427D5A}" presName="spaceRect" presStyleCnt="0"/>
      <dgm:spPr/>
    </dgm:pt>
    <dgm:pt modelId="{EBAFE005-373A-4731-8149-6AF06796D177}" type="pres">
      <dgm:prSet presAssocID="{9C4EA2E5-4992-4840-8CCB-C431F9427D5A}" presName="parTx" presStyleLbl="revTx" presStyleIdx="2" presStyleCnt="4">
        <dgm:presLayoutVars>
          <dgm:chMax val="0"/>
          <dgm:chPref val="0"/>
        </dgm:presLayoutVars>
      </dgm:prSet>
      <dgm:spPr/>
    </dgm:pt>
    <dgm:pt modelId="{BD7880DE-5938-459C-9BAF-F5C8D88A1BA6}" type="pres">
      <dgm:prSet presAssocID="{CC58992E-517B-4005-9F4E-83958502B82A}" presName="sibTrans" presStyleCnt="0"/>
      <dgm:spPr/>
    </dgm:pt>
    <dgm:pt modelId="{109F12C2-0F1F-42FE-9CB0-D8FEEC070364}" type="pres">
      <dgm:prSet presAssocID="{EE538DF6-2640-4A21-AA68-C02815422374}" presName="compNode" presStyleCnt="0"/>
      <dgm:spPr/>
    </dgm:pt>
    <dgm:pt modelId="{8794E199-2B2F-46D3-8C8A-AF8191086EFA}" type="pres">
      <dgm:prSet presAssocID="{EE538DF6-2640-4A21-AA68-C02815422374}" presName="bgRect" presStyleLbl="bgShp" presStyleIdx="3" presStyleCnt="4"/>
      <dgm:spPr/>
    </dgm:pt>
    <dgm:pt modelId="{3ADD19DB-6FA1-4792-A6F4-ED4B0187A78D}" type="pres">
      <dgm:prSet presAssocID="{EE538DF6-2640-4A21-AA68-C0281542237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9B445802-1DB4-4536-835E-9D716301FC45}" type="pres">
      <dgm:prSet presAssocID="{EE538DF6-2640-4A21-AA68-C02815422374}" presName="spaceRect" presStyleCnt="0"/>
      <dgm:spPr/>
    </dgm:pt>
    <dgm:pt modelId="{41D9A0AB-1991-4460-8CBF-C8542510CB98}" type="pres">
      <dgm:prSet presAssocID="{EE538DF6-2640-4A21-AA68-C0281542237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2EBEE19-E75A-4ECC-B97C-002ED26F6862}" srcId="{3E025CF1-44F6-4CE6-B05D-F57E53117343}" destId="{95D7C539-E03B-4C36-8FC1-CB9F4A060D95}" srcOrd="1" destOrd="0" parTransId="{5E1C5451-E624-47E0-8289-071B6182F0AC}" sibTransId="{BA946ABD-962F-4ED6-BFAB-6EA74C86565E}"/>
    <dgm:cxn modelId="{020DEB2C-6D78-4A04-9B3A-7E9430CC4BFA}" srcId="{3E025CF1-44F6-4CE6-B05D-F57E53117343}" destId="{9C4EA2E5-4992-4840-8CCB-C431F9427D5A}" srcOrd="2" destOrd="0" parTransId="{2C606F26-8F22-44A5-A17B-1D07C20B5979}" sibTransId="{CC58992E-517B-4005-9F4E-83958502B82A}"/>
    <dgm:cxn modelId="{1E5D032D-3B09-4109-A9CE-1A6C0F188E80}" srcId="{3E025CF1-44F6-4CE6-B05D-F57E53117343}" destId="{EE538DF6-2640-4A21-AA68-C02815422374}" srcOrd="3" destOrd="0" parTransId="{2EF8DE94-839E-4FB7-9EE7-1E29D2340AF5}" sibTransId="{9F9CDE81-FF63-4197-9DD7-75C3F966B06A}"/>
    <dgm:cxn modelId="{53246F78-4566-4ACB-BCA8-3A22F8E6CEB2}" srcId="{3E025CF1-44F6-4CE6-B05D-F57E53117343}" destId="{74B50841-3087-4EF6-AE61-4523F726DFD0}" srcOrd="0" destOrd="0" parTransId="{772FAE59-8505-4AD1-B607-B9B25582112C}" sibTransId="{48A54909-3175-47D2-8C9C-A86315AE3270}"/>
    <dgm:cxn modelId="{F046DDAA-ECA7-48B0-BEC3-D2033916114D}" type="presOf" srcId="{74B50841-3087-4EF6-AE61-4523F726DFD0}" destId="{3481E233-A80E-49B5-B53C-359834E8BC83}" srcOrd="0" destOrd="0" presId="urn:microsoft.com/office/officeart/2018/2/layout/IconVerticalSolidList"/>
    <dgm:cxn modelId="{68F33EAB-85E5-40AB-ADC2-7F5CA97A5BC2}" type="presOf" srcId="{9C4EA2E5-4992-4840-8CCB-C431F9427D5A}" destId="{EBAFE005-373A-4731-8149-6AF06796D177}" srcOrd="0" destOrd="0" presId="urn:microsoft.com/office/officeart/2018/2/layout/IconVerticalSolidList"/>
    <dgm:cxn modelId="{7054DEB3-AF70-4123-BB22-C9167CF87BA1}" type="presOf" srcId="{95D7C539-E03B-4C36-8FC1-CB9F4A060D95}" destId="{A42F0C40-4962-4BB9-A1ED-A6F0AF429112}" srcOrd="0" destOrd="0" presId="urn:microsoft.com/office/officeart/2018/2/layout/IconVerticalSolidList"/>
    <dgm:cxn modelId="{751066CA-E074-4D06-8DB8-E63D3FA9C431}" type="presOf" srcId="{3E025CF1-44F6-4CE6-B05D-F57E53117343}" destId="{22D3E68F-3F34-4B39-BD05-5D522D39CB94}" srcOrd="0" destOrd="0" presId="urn:microsoft.com/office/officeart/2018/2/layout/IconVerticalSolidList"/>
    <dgm:cxn modelId="{00DADADF-E02F-433E-938C-9DC3252FF9F6}" type="presOf" srcId="{EE538DF6-2640-4A21-AA68-C02815422374}" destId="{41D9A0AB-1991-4460-8CBF-C8542510CB98}" srcOrd="0" destOrd="0" presId="urn:microsoft.com/office/officeart/2018/2/layout/IconVerticalSolidList"/>
    <dgm:cxn modelId="{EE800F3B-1D47-44B7-B249-CE773CC537FC}" type="presParOf" srcId="{22D3E68F-3F34-4B39-BD05-5D522D39CB94}" destId="{760D8F8E-F9EC-4E20-825F-BB8C780B3F27}" srcOrd="0" destOrd="0" presId="urn:microsoft.com/office/officeart/2018/2/layout/IconVerticalSolidList"/>
    <dgm:cxn modelId="{C4C5430F-1DE7-42D4-8FD2-4F1934077CB8}" type="presParOf" srcId="{760D8F8E-F9EC-4E20-825F-BB8C780B3F27}" destId="{6A8EA4F8-F71E-40BB-8501-BCE496106BF9}" srcOrd="0" destOrd="0" presId="urn:microsoft.com/office/officeart/2018/2/layout/IconVerticalSolidList"/>
    <dgm:cxn modelId="{8EDC0D71-294C-42AA-890C-3AD8812A11F4}" type="presParOf" srcId="{760D8F8E-F9EC-4E20-825F-BB8C780B3F27}" destId="{FF9CEA9D-3D70-481E-B31F-E1CB15B7741A}" srcOrd="1" destOrd="0" presId="urn:microsoft.com/office/officeart/2018/2/layout/IconVerticalSolidList"/>
    <dgm:cxn modelId="{895F3D6D-5288-4894-A62E-52C24575673D}" type="presParOf" srcId="{760D8F8E-F9EC-4E20-825F-BB8C780B3F27}" destId="{3959AFF8-97B2-419D-A7B5-DC664249E773}" srcOrd="2" destOrd="0" presId="urn:microsoft.com/office/officeart/2018/2/layout/IconVerticalSolidList"/>
    <dgm:cxn modelId="{2981ED89-65DB-4AE0-944D-4EE9196E76D2}" type="presParOf" srcId="{760D8F8E-F9EC-4E20-825F-BB8C780B3F27}" destId="{3481E233-A80E-49B5-B53C-359834E8BC83}" srcOrd="3" destOrd="0" presId="urn:microsoft.com/office/officeart/2018/2/layout/IconVerticalSolidList"/>
    <dgm:cxn modelId="{1C1F749C-250F-4196-A802-C647FC372678}" type="presParOf" srcId="{22D3E68F-3F34-4B39-BD05-5D522D39CB94}" destId="{1D237C1E-056F-49CA-A29F-090C14616A5A}" srcOrd="1" destOrd="0" presId="urn:microsoft.com/office/officeart/2018/2/layout/IconVerticalSolidList"/>
    <dgm:cxn modelId="{799B03B4-CB1B-4C17-90E2-532D6E128441}" type="presParOf" srcId="{22D3E68F-3F34-4B39-BD05-5D522D39CB94}" destId="{8C1C2E69-5148-44CB-B2CB-209E1B729232}" srcOrd="2" destOrd="0" presId="urn:microsoft.com/office/officeart/2018/2/layout/IconVerticalSolidList"/>
    <dgm:cxn modelId="{B6A6E9D9-09E8-4FF6-85D1-F687D56759D8}" type="presParOf" srcId="{8C1C2E69-5148-44CB-B2CB-209E1B729232}" destId="{D0A66F51-85AE-4FDF-97D8-8294BC4C509D}" srcOrd="0" destOrd="0" presId="urn:microsoft.com/office/officeart/2018/2/layout/IconVerticalSolidList"/>
    <dgm:cxn modelId="{36D9967A-DAB0-404D-B497-5D0FDCEDF3B5}" type="presParOf" srcId="{8C1C2E69-5148-44CB-B2CB-209E1B729232}" destId="{8983CBD6-056B-4787-A53B-CE51474567EA}" srcOrd="1" destOrd="0" presId="urn:microsoft.com/office/officeart/2018/2/layout/IconVerticalSolidList"/>
    <dgm:cxn modelId="{B51B2747-36C6-4D7C-9937-DAD54906CFE9}" type="presParOf" srcId="{8C1C2E69-5148-44CB-B2CB-209E1B729232}" destId="{0B0916CF-1FE2-473A-B3A3-DDDAA81EDDAB}" srcOrd="2" destOrd="0" presId="urn:microsoft.com/office/officeart/2018/2/layout/IconVerticalSolidList"/>
    <dgm:cxn modelId="{045AEC22-3E25-4826-B1D1-94871058E5E2}" type="presParOf" srcId="{8C1C2E69-5148-44CB-B2CB-209E1B729232}" destId="{A42F0C40-4962-4BB9-A1ED-A6F0AF429112}" srcOrd="3" destOrd="0" presId="urn:microsoft.com/office/officeart/2018/2/layout/IconVerticalSolidList"/>
    <dgm:cxn modelId="{F2D24F0C-5395-4B5A-9A48-EE5FA457D2D5}" type="presParOf" srcId="{22D3E68F-3F34-4B39-BD05-5D522D39CB94}" destId="{1405E1EF-AACE-4451-87FD-5EC5DC05395B}" srcOrd="3" destOrd="0" presId="urn:microsoft.com/office/officeart/2018/2/layout/IconVerticalSolidList"/>
    <dgm:cxn modelId="{32211476-7003-401E-B8FB-6B2BA9246DCA}" type="presParOf" srcId="{22D3E68F-3F34-4B39-BD05-5D522D39CB94}" destId="{8E23CC14-3CDC-4A73-B813-5746C15FE69F}" srcOrd="4" destOrd="0" presId="urn:microsoft.com/office/officeart/2018/2/layout/IconVerticalSolidList"/>
    <dgm:cxn modelId="{3B181F40-0BDD-4AC1-8D86-598FDE5DCD56}" type="presParOf" srcId="{8E23CC14-3CDC-4A73-B813-5746C15FE69F}" destId="{42FF56E1-8466-4028-BD68-10D8D23EF662}" srcOrd="0" destOrd="0" presId="urn:microsoft.com/office/officeart/2018/2/layout/IconVerticalSolidList"/>
    <dgm:cxn modelId="{FBE5474E-F674-4879-B7D0-AB18911238D4}" type="presParOf" srcId="{8E23CC14-3CDC-4A73-B813-5746C15FE69F}" destId="{3C29D39B-B59D-40C5-B231-A57F6A59E86D}" srcOrd="1" destOrd="0" presId="urn:microsoft.com/office/officeart/2018/2/layout/IconVerticalSolidList"/>
    <dgm:cxn modelId="{60EB08EC-F773-4056-8506-0BFF4FB93C37}" type="presParOf" srcId="{8E23CC14-3CDC-4A73-B813-5746C15FE69F}" destId="{0DDEC3FC-7C37-4C42-A2D7-14609C08465E}" srcOrd="2" destOrd="0" presId="urn:microsoft.com/office/officeart/2018/2/layout/IconVerticalSolidList"/>
    <dgm:cxn modelId="{80E225E5-261B-44D6-8333-773C44561FAD}" type="presParOf" srcId="{8E23CC14-3CDC-4A73-B813-5746C15FE69F}" destId="{EBAFE005-373A-4731-8149-6AF06796D177}" srcOrd="3" destOrd="0" presId="urn:microsoft.com/office/officeart/2018/2/layout/IconVerticalSolidList"/>
    <dgm:cxn modelId="{33831D23-0E2A-431E-B613-9F6EF3A8C0F4}" type="presParOf" srcId="{22D3E68F-3F34-4B39-BD05-5D522D39CB94}" destId="{BD7880DE-5938-459C-9BAF-F5C8D88A1BA6}" srcOrd="5" destOrd="0" presId="urn:microsoft.com/office/officeart/2018/2/layout/IconVerticalSolidList"/>
    <dgm:cxn modelId="{3F7B0CC5-83A3-40C5-B97F-9CB7A0DD39B6}" type="presParOf" srcId="{22D3E68F-3F34-4B39-BD05-5D522D39CB94}" destId="{109F12C2-0F1F-42FE-9CB0-D8FEEC070364}" srcOrd="6" destOrd="0" presId="urn:microsoft.com/office/officeart/2018/2/layout/IconVerticalSolidList"/>
    <dgm:cxn modelId="{8085B45D-E20D-4876-AAF8-38794F93E6CF}" type="presParOf" srcId="{109F12C2-0F1F-42FE-9CB0-D8FEEC070364}" destId="{8794E199-2B2F-46D3-8C8A-AF8191086EFA}" srcOrd="0" destOrd="0" presId="urn:microsoft.com/office/officeart/2018/2/layout/IconVerticalSolidList"/>
    <dgm:cxn modelId="{69734BB8-4C54-40DD-91CB-042C7FAF64F6}" type="presParOf" srcId="{109F12C2-0F1F-42FE-9CB0-D8FEEC070364}" destId="{3ADD19DB-6FA1-4792-A6F4-ED4B0187A78D}" srcOrd="1" destOrd="0" presId="urn:microsoft.com/office/officeart/2018/2/layout/IconVerticalSolidList"/>
    <dgm:cxn modelId="{1D0AC9A8-5C8A-4000-8AF3-4F9A6ED785EE}" type="presParOf" srcId="{109F12C2-0F1F-42FE-9CB0-D8FEEC070364}" destId="{9B445802-1DB4-4536-835E-9D716301FC45}" srcOrd="2" destOrd="0" presId="urn:microsoft.com/office/officeart/2018/2/layout/IconVerticalSolidList"/>
    <dgm:cxn modelId="{B2796017-2988-4EF9-8094-6FB39F73810B}" type="presParOf" srcId="{109F12C2-0F1F-42FE-9CB0-D8FEEC070364}" destId="{41D9A0AB-1991-4460-8CBF-C8542510CB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BAC1F-7527-41E2-842A-F7720C4B72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0B949D-BF3C-40DD-97EA-85E6338734B5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effectLst>
          <a:outerShdw blurRad="50800" dist="50800" dir="5400000" sx="63000" sy="63000" algn="ctr" rotWithShape="0">
            <a:schemeClr val="accent5"/>
          </a:outerShdw>
        </a:effectLst>
      </dgm:spPr>
      <dgm:t>
        <a:bodyPr/>
        <a:lstStyle/>
        <a:p>
          <a:r>
            <a:rPr lang="cs-CZ" sz="1580" cap="small" baseline="0" dirty="0">
              <a:solidFill>
                <a:schemeClr val="accent4"/>
              </a:solidFill>
            </a:rPr>
            <a:t>Se skutečností, kterou vznikl právní vztah  </a:t>
          </a:r>
          <a:endParaRPr lang="en-US" sz="1580" cap="small" baseline="0" dirty="0">
            <a:solidFill>
              <a:schemeClr val="accent4"/>
            </a:solidFill>
          </a:endParaRPr>
        </a:p>
      </dgm:t>
    </dgm:pt>
    <dgm:pt modelId="{32305A00-8C12-4A7F-9B1C-C9C3B38F61E7}" type="parTrans" cxnId="{F5515618-CE1E-46A8-8F16-0B7ADF163D56}">
      <dgm:prSet/>
      <dgm:spPr/>
      <dgm:t>
        <a:bodyPr/>
        <a:lstStyle/>
        <a:p>
          <a:endParaRPr lang="en-US"/>
        </a:p>
      </dgm:t>
    </dgm:pt>
    <dgm:pt modelId="{FF762B99-D552-4730-BB9E-6A2CDEDC38EC}" type="sibTrans" cxnId="{F5515618-CE1E-46A8-8F16-0B7ADF163D56}">
      <dgm:prSet/>
      <dgm:spPr/>
      <dgm:t>
        <a:bodyPr/>
        <a:lstStyle/>
        <a:p>
          <a:endParaRPr lang="en-US"/>
        </a:p>
      </dgm:t>
    </dgm:pt>
    <dgm:pt modelId="{48CF2310-DC71-4540-BB88-103EC3665818}">
      <dgm:prSet/>
      <dgm:spPr/>
      <dgm:t>
        <a:bodyPr/>
        <a:lstStyle/>
        <a:p>
          <a:r>
            <a:rPr lang="cs-CZ"/>
            <a:t>Místo učinění právního úkonu </a:t>
          </a:r>
          <a:r>
            <a:rPr lang="cs-CZ" i="1"/>
            <a:t>(lex loci actus</a:t>
          </a:r>
          <a:r>
            <a:rPr lang="cs-CZ"/>
            <a:t>)</a:t>
          </a:r>
          <a:endParaRPr lang="en-US"/>
        </a:p>
      </dgm:t>
    </dgm:pt>
    <dgm:pt modelId="{844993C5-0B82-4D56-82B5-1E19EA08510D}" type="parTrans" cxnId="{0BEA81FF-A6F3-4410-8D7C-98160F0602F1}">
      <dgm:prSet/>
      <dgm:spPr/>
      <dgm:t>
        <a:bodyPr/>
        <a:lstStyle/>
        <a:p>
          <a:endParaRPr lang="en-US"/>
        </a:p>
      </dgm:t>
    </dgm:pt>
    <dgm:pt modelId="{3D6C0468-2E02-4A8E-BA08-73610F726087}" type="sibTrans" cxnId="{0BEA81FF-A6F3-4410-8D7C-98160F0602F1}">
      <dgm:prSet/>
      <dgm:spPr/>
      <dgm:t>
        <a:bodyPr/>
        <a:lstStyle/>
        <a:p>
          <a:endParaRPr lang="en-US"/>
        </a:p>
      </dgm:t>
    </dgm:pt>
    <dgm:pt modelId="{6CC95B61-A1AB-41FA-9CD4-126891976EDC}">
      <dgm:prSet/>
      <dgm:spPr/>
      <dgm:t>
        <a:bodyPr/>
        <a:lstStyle/>
        <a:p>
          <a:r>
            <a:rPr lang="cs-CZ"/>
            <a:t>Místo uzavření smlouvy (</a:t>
          </a:r>
          <a:r>
            <a:rPr lang="cs-CZ" i="1"/>
            <a:t>lex loci conclusionis contractus)</a:t>
          </a:r>
          <a:endParaRPr lang="en-US"/>
        </a:p>
      </dgm:t>
    </dgm:pt>
    <dgm:pt modelId="{6ACD6B18-92F3-4019-A55F-0904E7BDC107}" type="parTrans" cxnId="{A630F351-1C3F-4B96-8641-B82C113C4E20}">
      <dgm:prSet/>
      <dgm:spPr/>
      <dgm:t>
        <a:bodyPr/>
        <a:lstStyle/>
        <a:p>
          <a:endParaRPr lang="en-US"/>
        </a:p>
      </dgm:t>
    </dgm:pt>
    <dgm:pt modelId="{A316ADD8-A1E2-442B-8869-D798EAD16BD9}" type="sibTrans" cxnId="{A630F351-1C3F-4B96-8641-B82C113C4E20}">
      <dgm:prSet/>
      <dgm:spPr/>
      <dgm:t>
        <a:bodyPr/>
        <a:lstStyle/>
        <a:p>
          <a:endParaRPr lang="en-US"/>
        </a:p>
      </dgm:t>
    </dgm:pt>
    <dgm:pt modelId="{39E21CE4-EF68-4EEC-8414-30313BC49AB1}">
      <dgm:prSet/>
      <dgm:spPr/>
      <dgm:t>
        <a:bodyPr/>
        <a:lstStyle/>
        <a:p>
          <a:r>
            <a:rPr lang="cs-CZ"/>
            <a:t>Místo deliktu (</a:t>
          </a:r>
          <a:r>
            <a:rPr lang="cs-CZ" i="1"/>
            <a:t>lex loci delicti</a:t>
          </a:r>
          <a:r>
            <a:rPr lang="cs-CZ"/>
            <a:t>)</a:t>
          </a:r>
          <a:endParaRPr lang="en-US"/>
        </a:p>
      </dgm:t>
    </dgm:pt>
    <dgm:pt modelId="{45E93C8D-9A3E-4DFB-B888-B0292DFD3326}" type="parTrans" cxnId="{4083C580-352E-475E-8311-D29D89313B96}">
      <dgm:prSet/>
      <dgm:spPr/>
      <dgm:t>
        <a:bodyPr/>
        <a:lstStyle/>
        <a:p>
          <a:endParaRPr lang="en-US"/>
        </a:p>
      </dgm:t>
    </dgm:pt>
    <dgm:pt modelId="{3173EC2A-7377-435B-AB6E-DA174B9B1811}" type="sibTrans" cxnId="{4083C580-352E-475E-8311-D29D89313B96}">
      <dgm:prSet/>
      <dgm:spPr/>
      <dgm:t>
        <a:bodyPr/>
        <a:lstStyle/>
        <a:p>
          <a:endParaRPr lang="en-US"/>
        </a:p>
      </dgm:t>
    </dgm:pt>
    <dgm:pt modelId="{4F96A357-239B-42D2-868C-3E06E6C7D40A}">
      <dgm:prSet/>
      <dgm:spPr/>
      <dgm:t>
        <a:bodyPr/>
        <a:lstStyle/>
        <a:p>
          <a:r>
            <a:rPr lang="cs-CZ"/>
            <a:t>Místo události zakládající nárok na náhradu škody</a:t>
          </a:r>
          <a:r>
            <a:rPr lang="cs-CZ" b="1"/>
            <a:t> </a:t>
          </a:r>
          <a:r>
            <a:rPr lang="cs-CZ" i="1"/>
            <a:t>(lex loci delicti commissi)</a:t>
          </a:r>
          <a:endParaRPr lang="en-US"/>
        </a:p>
      </dgm:t>
    </dgm:pt>
    <dgm:pt modelId="{4CC2AB77-99CD-4FFC-BE75-61A5E1A7D2E3}" type="parTrans" cxnId="{B10D54AC-15DA-4306-A76C-D4DA623A6857}">
      <dgm:prSet/>
      <dgm:spPr/>
      <dgm:t>
        <a:bodyPr/>
        <a:lstStyle/>
        <a:p>
          <a:endParaRPr lang="en-US"/>
        </a:p>
      </dgm:t>
    </dgm:pt>
    <dgm:pt modelId="{502ED526-F378-4ABE-8CB8-722963609F5D}" type="sibTrans" cxnId="{B10D54AC-15DA-4306-A76C-D4DA623A6857}">
      <dgm:prSet/>
      <dgm:spPr/>
      <dgm:t>
        <a:bodyPr/>
        <a:lstStyle/>
        <a:p>
          <a:endParaRPr lang="en-US"/>
        </a:p>
      </dgm:t>
    </dgm:pt>
    <dgm:pt modelId="{7EA8D217-ACE1-4BA7-90AB-6DED80959F81}">
      <dgm:prSet/>
      <dgm:spPr/>
      <dgm:t>
        <a:bodyPr/>
        <a:lstStyle/>
        <a:p>
          <a:r>
            <a:rPr lang="cs-CZ"/>
            <a:t>Místo vzniku škody (</a:t>
          </a:r>
          <a:r>
            <a:rPr lang="cs-CZ" i="1"/>
            <a:t>lex loci damni infecti</a:t>
          </a:r>
          <a:r>
            <a:rPr lang="cs-CZ"/>
            <a:t>)</a:t>
          </a:r>
          <a:endParaRPr lang="en-US"/>
        </a:p>
      </dgm:t>
    </dgm:pt>
    <dgm:pt modelId="{7A8EBB16-A5F3-4F24-A97B-68AB8A3C9A16}" type="parTrans" cxnId="{F3310DA4-CC0B-47EF-A8DF-FECB2DFFC661}">
      <dgm:prSet/>
      <dgm:spPr/>
      <dgm:t>
        <a:bodyPr/>
        <a:lstStyle/>
        <a:p>
          <a:endParaRPr lang="en-US"/>
        </a:p>
      </dgm:t>
    </dgm:pt>
    <dgm:pt modelId="{9C509AC7-B6E1-450C-AA1C-A086A63103EA}" type="sibTrans" cxnId="{F3310DA4-CC0B-47EF-A8DF-FECB2DFFC661}">
      <dgm:prSet/>
      <dgm:spPr/>
      <dgm:t>
        <a:bodyPr/>
        <a:lstStyle/>
        <a:p>
          <a:endParaRPr lang="en-US"/>
        </a:p>
      </dgm:t>
    </dgm:pt>
    <dgm:pt modelId="{43AC7731-F80E-4B5D-938E-1C5773E0B362}" type="pres">
      <dgm:prSet presAssocID="{AD6BAC1F-7527-41E2-842A-F7720C4B726D}" presName="linear" presStyleCnt="0">
        <dgm:presLayoutVars>
          <dgm:animLvl val="lvl"/>
          <dgm:resizeHandles val="exact"/>
        </dgm:presLayoutVars>
      </dgm:prSet>
      <dgm:spPr/>
    </dgm:pt>
    <dgm:pt modelId="{010ABDD1-F639-4E19-8F77-35E2D9549B9A}" type="pres">
      <dgm:prSet presAssocID="{400B949D-BF3C-40DD-97EA-85E6338734B5}" presName="parentText" presStyleLbl="node1" presStyleIdx="0" presStyleCnt="6" custLinFactNeighborX="2300" custLinFactNeighborY="-11525">
        <dgm:presLayoutVars>
          <dgm:chMax val="0"/>
          <dgm:bulletEnabled val="1"/>
        </dgm:presLayoutVars>
      </dgm:prSet>
      <dgm:spPr/>
    </dgm:pt>
    <dgm:pt modelId="{754EA1A7-D2D8-447C-9B78-FA9DFF4A22AA}" type="pres">
      <dgm:prSet presAssocID="{FF762B99-D552-4730-BB9E-6A2CDEDC38EC}" presName="spacer" presStyleCnt="0"/>
      <dgm:spPr/>
    </dgm:pt>
    <dgm:pt modelId="{42C01243-069A-45F0-92DD-A02479FF44E6}" type="pres">
      <dgm:prSet presAssocID="{48CF2310-DC71-4540-BB88-103EC366581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D36AAA2-DD58-47DC-A281-5A3B6B53E57E}" type="pres">
      <dgm:prSet presAssocID="{3D6C0468-2E02-4A8E-BA08-73610F726087}" presName="spacer" presStyleCnt="0"/>
      <dgm:spPr/>
    </dgm:pt>
    <dgm:pt modelId="{D175AC78-01E8-4EDC-8B7E-029572CC24BD}" type="pres">
      <dgm:prSet presAssocID="{6CC95B61-A1AB-41FA-9CD4-126891976ED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509DDDA-90CE-4F61-800C-31F4C9231E38}" type="pres">
      <dgm:prSet presAssocID="{A316ADD8-A1E2-442B-8869-D798EAD16BD9}" presName="spacer" presStyleCnt="0"/>
      <dgm:spPr/>
    </dgm:pt>
    <dgm:pt modelId="{55410D16-5C08-4260-8B96-97EF68FFE5A3}" type="pres">
      <dgm:prSet presAssocID="{39E21CE4-EF68-4EEC-8414-30313BC49AB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70CC1C3-1943-449A-925B-05FCE20E98BD}" type="pres">
      <dgm:prSet presAssocID="{3173EC2A-7377-435B-AB6E-DA174B9B1811}" presName="spacer" presStyleCnt="0"/>
      <dgm:spPr/>
    </dgm:pt>
    <dgm:pt modelId="{B46F8668-C329-452A-8ECA-E2A4F49D5E7D}" type="pres">
      <dgm:prSet presAssocID="{4F96A357-239B-42D2-868C-3E06E6C7D40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DC29B19-EC5A-4175-9F9C-E7EF70FF1D28}" type="pres">
      <dgm:prSet presAssocID="{502ED526-F378-4ABE-8CB8-722963609F5D}" presName="spacer" presStyleCnt="0"/>
      <dgm:spPr/>
    </dgm:pt>
    <dgm:pt modelId="{6278D49F-32E7-45D7-859E-B973EE623F45}" type="pres">
      <dgm:prSet presAssocID="{7EA8D217-ACE1-4BA7-90AB-6DED80959F8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5515618-CE1E-46A8-8F16-0B7ADF163D56}" srcId="{AD6BAC1F-7527-41E2-842A-F7720C4B726D}" destId="{400B949D-BF3C-40DD-97EA-85E6338734B5}" srcOrd="0" destOrd="0" parTransId="{32305A00-8C12-4A7F-9B1C-C9C3B38F61E7}" sibTransId="{FF762B99-D552-4730-BB9E-6A2CDEDC38EC}"/>
    <dgm:cxn modelId="{1EC4D228-544D-47F8-8A25-72FFCAF198C5}" type="presOf" srcId="{7EA8D217-ACE1-4BA7-90AB-6DED80959F81}" destId="{6278D49F-32E7-45D7-859E-B973EE623F45}" srcOrd="0" destOrd="0" presId="urn:microsoft.com/office/officeart/2005/8/layout/vList2"/>
    <dgm:cxn modelId="{A630F351-1C3F-4B96-8641-B82C113C4E20}" srcId="{AD6BAC1F-7527-41E2-842A-F7720C4B726D}" destId="{6CC95B61-A1AB-41FA-9CD4-126891976EDC}" srcOrd="2" destOrd="0" parTransId="{6ACD6B18-92F3-4019-A55F-0904E7BDC107}" sibTransId="{A316ADD8-A1E2-442B-8869-D798EAD16BD9}"/>
    <dgm:cxn modelId="{C8715577-8AB1-4C1F-AF1F-64717370E096}" type="presOf" srcId="{48CF2310-DC71-4540-BB88-103EC3665818}" destId="{42C01243-069A-45F0-92DD-A02479FF44E6}" srcOrd="0" destOrd="0" presId="urn:microsoft.com/office/officeart/2005/8/layout/vList2"/>
    <dgm:cxn modelId="{4083C580-352E-475E-8311-D29D89313B96}" srcId="{AD6BAC1F-7527-41E2-842A-F7720C4B726D}" destId="{39E21CE4-EF68-4EEC-8414-30313BC49AB1}" srcOrd="3" destOrd="0" parTransId="{45E93C8D-9A3E-4DFB-B888-B0292DFD3326}" sibTransId="{3173EC2A-7377-435B-AB6E-DA174B9B1811}"/>
    <dgm:cxn modelId="{5B86E89E-34B7-4BEE-8907-B99276FD1B47}" type="presOf" srcId="{4F96A357-239B-42D2-868C-3E06E6C7D40A}" destId="{B46F8668-C329-452A-8ECA-E2A4F49D5E7D}" srcOrd="0" destOrd="0" presId="urn:microsoft.com/office/officeart/2005/8/layout/vList2"/>
    <dgm:cxn modelId="{F3310DA4-CC0B-47EF-A8DF-FECB2DFFC661}" srcId="{AD6BAC1F-7527-41E2-842A-F7720C4B726D}" destId="{7EA8D217-ACE1-4BA7-90AB-6DED80959F81}" srcOrd="5" destOrd="0" parTransId="{7A8EBB16-A5F3-4F24-A97B-68AB8A3C9A16}" sibTransId="{9C509AC7-B6E1-450C-AA1C-A086A63103EA}"/>
    <dgm:cxn modelId="{B10D54AC-15DA-4306-A76C-D4DA623A6857}" srcId="{AD6BAC1F-7527-41E2-842A-F7720C4B726D}" destId="{4F96A357-239B-42D2-868C-3E06E6C7D40A}" srcOrd="4" destOrd="0" parTransId="{4CC2AB77-99CD-4FFC-BE75-61A5E1A7D2E3}" sibTransId="{502ED526-F378-4ABE-8CB8-722963609F5D}"/>
    <dgm:cxn modelId="{A6A2A3BF-7A85-4EFF-9865-C4FA705C2D72}" type="presOf" srcId="{6CC95B61-A1AB-41FA-9CD4-126891976EDC}" destId="{D175AC78-01E8-4EDC-8B7E-029572CC24BD}" srcOrd="0" destOrd="0" presId="urn:microsoft.com/office/officeart/2005/8/layout/vList2"/>
    <dgm:cxn modelId="{05984FC1-1886-4B92-9224-52AF3E0E7FD0}" type="presOf" srcId="{39E21CE4-EF68-4EEC-8414-30313BC49AB1}" destId="{55410D16-5C08-4260-8B96-97EF68FFE5A3}" srcOrd="0" destOrd="0" presId="urn:microsoft.com/office/officeart/2005/8/layout/vList2"/>
    <dgm:cxn modelId="{5FB954D9-94C5-4AE3-AB52-7451AB461385}" type="presOf" srcId="{AD6BAC1F-7527-41E2-842A-F7720C4B726D}" destId="{43AC7731-F80E-4B5D-938E-1C5773E0B362}" srcOrd="0" destOrd="0" presId="urn:microsoft.com/office/officeart/2005/8/layout/vList2"/>
    <dgm:cxn modelId="{817D57F7-5F81-474A-8384-E014AB3E82D7}" type="presOf" srcId="{400B949D-BF3C-40DD-97EA-85E6338734B5}" destId="{010ABDD1-F639-4E19-8F77-35E2D9549B9A}" srcOrd="0" destOrd="0" presId="urn:microsoft.com/office/officeart/2005/8/layout/vList2"/>
    <dgm:cxn modelId="{0BEA81FF-A6F3-4410-8D7C-98160F0602F1}" srcId="{AD6BAC1F-7527-41E2-842A-F7720C4B726D}" destId="{48CF2310-DC71-4540-BB88-103EC3665818}" srcOrd="1" destOrd="0" parTransId="{844993C5-0B82-4D56-82B5-1E19EA08510D}" sibTransId="{3D6C0468-2E02-4A8E-BA08-73610F726087}"/>
    <dgm:cxn modelId="{7BB21D49-C14C-41A7-B762-D35CCABFA710}" type="presParOf" srcId="{43AC7731-F80E-4B5D-938E-1C5773E0B362}" destId="{010ABDD1-F639-4E19-8F77-35E2D9549B9A}" srcOrd="0" destOrd="0" presId="urn:microsoft.com/office/officeart/2005/8/layout/vList2"/>
    <dgm:cxn modelId="{4A8BE4C4-039C-456B-A80E-77A7F0C236E8}" type="presParOf" srcId="{43AC7731-F80E-4B5D-938E-1C5773E0B362}" destId="{754EA1A7-D2D8-447C-9B78-FA9DFF4A22AA}" srcOrd="1" destOrd="0" presId="urn:microsoft.com/office/officeart/2005/8/layout/vList2"/>
    <dgm:cxn modelId="{EAE333C1-2C68-4D1E-9E0B-864F7C779BBF}" type="presParOf" srcId="{43AC7731-F80E-4B5D-938E-1C5773E0B362}" destId="{42C01243-069A-45F0-92DD-A02479FF44E6}" srcOrd="2" destOrd="0" presId="urn:microsoft.com/office/officeart/2005/8/layout/vList2"/>
    <dgm:cxn modelId="{CCC82AE6-70E7-4A9E-96F5-88758B46BAB0}" type="presParOf" srcId="{43AC7731-F80E-4B5D-938E-1C5773E0B362}" destId="{4D36AAA2-DD58-47DC-A281-5A3B6B53E57E}" srcOrd="3" destOrd="0" presId="urn:microsoft.com/office/officeart/2005/8/layout/vList2"/>
    <dgm:cxn modelId="{1BA1DC60-54B2-4150-B9A5-DFF59BA0799A}" type="presParOf" srcId="{43AC7731-F80E-4B5D-938E-1C5773E0B362}" destId="{D175AC78-01E8-4EDC-8B7E-029572CC24BD}" srcOrd="4" destOrd="0" presId="urn:microsoft.com/office/officeart/2005/8/layout/vList2"/>
    <dgm:cxn modelId="{4966B036-8B55-4F54-8319-50B44C255662}" type="presParOf" srcId="{43AC7731-F80E-4B5D-938E-1C5773E0B362}" destId="{F509DDDA-90CE-4F61-800C-31F4C9231E38}" srcOrd="5" destOrd="0" presId="urn:microsoft.com/office/officeart/2005/8/layout/vList2"/>
    <dgm:cxn modelId="{60C10BDE-63F3-4749-BB4D-3261B3450458}" type="presParOf" srcId="{43AC7731-F80E-4B5D-938E-1C5773E0B362}" destId="{55410D16-5C08-4260-8B96-97EF68FFE5A3}" srcOrd="6" destOrd="0" presId="urn:microsoft.com/office/officeart/2005/8/layout/vList2"/>
    <dgm:cxn modelId="{4E72DAB3-3019-4524-95B1-92F4966FF63D}" type="presParOf" srcId="{43AC7731-F80E-4B5D-938E-1C5773E0B362}" destId="{D70CC1C3-1943-449A-925B-05FCE20E98BD}" srcOrd="7" destOrd="0" presId="urn:microsoft.com/office/officeart/2005/8/layout/vList2"/>
    <dgm:cxn modelId="{007E4B67-D222-4D0C-9AB8-80CCBA7182E1}" type="presParOf" srcId="{43AC7731-F80E-4B5D-938E-1C5773E0B362}" destId="{B46F8668-C329-452A-8ECA-E2A4F49D5E7D}" srcOrd="8" destOrd="0" presId="urn:microsoft.com/office/officeart/2005/8/layout/vList2"/>
    <dgm:cxn modelId="{37C947D6-D1A4-45C8-B2C0-CF37E89DDA2F}" type="presParOf" srcId="{43AC7731-F80E-4B5D-938E-1C5773E0B362}" destId="{EDC29B19-EC5A-4175-9F9C-E7EF70FF1D28}" srcOrd="9" destOrd="0" presId="urn:microsoft.com/office/officeart/2005/8/layout/vList2"/>
    <dgm:cxn modelId="{5DD0A883-AD64-4DB2-A2D9-BBB45D75095E}" type="presParOf" srcId="{43AC7731-F80E-4B5D-938E-1C5773E0B362}" destId="{6278D49F-32E7-45D7-859E-B973EE623F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C41434-B4FD-4D22-9C2A-B8D6F922E6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72A70A-123B-4B3D-A670-1056DCC30186}">
      <dgm:prSet/>
      <dgm:spPr>
        <a:solidFill>
          <a:schemeClr val="accent5"/>
        </a:solidFill>
      </dgm:spPr>
      <dgm:t>
        <a:bodyPr/>
        <a:lstStyle/>
        <a:p>
          <a:r>
            <a:rPr lang="cs-CZ" cap="small" baseline="0" dirty="0"/>
            <a:t>S chováním účastníků, které je předmětem právního vztahu</a:t>
          </a:r>
          <a:endParaRPr lang="en-US" cap="small" baseline="0" dirty="0"/>
        </a:p>
      </dgm:t>
    </dgm:pt>
    <dgm:pt modelId="{37D12F1D-C6F9-4AF8-9B6B-70E70ED0B03F}" type="parTrans" cxnId="{D86E4DB8-6331-4839-A6BF-18F9F4D34730}">
      <dgm:prSet/>
      <dgm:spPr/>
      <dgm:t>
        <a:bodyPr/>
        <a:lstStyle/>
        <a:p>
          <a:endParaRPr lang="en-US"/>
        </a:p>
      </dgm:t>
    </dgm:pt>
    <dgm:pt modelId="{A2E9D573-6F17-4A4C-B96F-665355A2F642}" type="sibTrans" cxnId="{D86E4DB8-6331-4839-A6BF-18F9F4D34730}">
      <dgm:prSet/>
      <dgm:spPr/>
      <dgm:t>
        <a:bodyPr/>
        <a:lstStyle/>
        <a:p>
          <a:endParaRPr lang="en-US"/>
        </a:p>
      </dgm:t>
    </dgm:pt>
    <dgm:pt modelId="{70A943C1-8217-4E1F-8F45-692BC0A16A86}">
      <dgm:prSet/>
      <dgm:spPr/>
      <dgm:t>
        <a:bodyPr/>
        <a:lstStyle/>
        <a:p>
          <a:r>
            <a:rPr lang="cs-CZ"/>
            <a:t>Místo plnění (</a:t>
          </a:r>
          <a:r>
            <a:rPr lang="cs-CZ" i="1"/>
            <a:t>lex loci solutionis</a:t>
          </a:r>
          <a:r>
            <a:rPr lang="cs-CZ"/>
            <a:t>)</a:t>
          </a:r>
          <a:endParaRPr lang="en-US"/>
        </a:p>
      </dgm:t>
    </dgm:pt>
    <dgm:pt modelId="{8DE5EEC4-A2CB-49ED-9B3B-B96CDD28AEBE}" type="parTrans" cxnId="{F894F393-E42A-4B78-8761-E75185901156}">
      <dgm:prSet/>
      <dgm:spPr/>
      <dgm:t>
        <a:bodyPr/>
        <a:lstStyle/>
        <a:p>
          <a:endParaRPr lang="en-US"/>
        </a:p>
      </dgm:t>
    </dgm:pt>
    <dgm:pt modelId="{7CB06855-9708-4E26-B43A-65B251123D0E}" type="sibTrans" cxnId="{F894F393-E42A-4B78-8761-E75185901156}">
      <dgm:prSet/>
      <dgm:spPr/>
      <dgm:t>
        <a:bodyPr/>
        <a:lstStyle/>
        <a:p>
          <a:endParaRPr lang="en-US"/>
        </a:p>
      </dgm:t>
    </dgm:pt>
    <dgm:pt modelId="{2EA21460-4711-4F3F-BDC9-DDDF50228581}">
      <dgm:prSet/>
      <dgm:spPr/>
      <dgm:t>
        <a:bodyPr/>
        <a:lstStyle/>
        <a:p>
          <a:r>
            <a:rPr lang="cs-CZ"/>
            <a:t>Místo výkonu práce (</a:t>
          </a:r>
          <a:r>
            <a:rPr lang="cs-CZ" i="1"/>
            <a:t>lex loci laboris</a:t>
          </a:r>
          <a:r>
            <a:rPr lang="cs-CZ"/>
            <a:t>)</a:t>
          </a:r>
          <a:endParaRPr lang="en-US"/>
        </a:p>
      </dgm:t>
    </dgm:pt>
    <dgm:pt modelId="{9DC48C86-B14E-47A8-9D57-4542E37A1DB0}" type="parTrans" cxnId="{279099E6-63F7-4DF8-9EB0-09520137CABE}">
      <dgm:prSet/>
      <dgm:spPr/>
      <dgm:t>
        <a:bodyPr/>
        <a:lstStyle/>
        <a:p>
          <a:endParaRPr lang="en-US"/>
        </a:p>
      </dgm:t>
    </dgm:pt>
    <dgm:pt modelId="{454CB868-C7D7-4DFD-8859-B01368749D1D}" type="sibTrans" cxnId="{279099E6-63F7-4DF8-9EB0-09520137CABE}">
      <dgm:prSet/>
      <dgm:spPr/>
      <dgm:t>
        <a:bodyPr/>
        <a:lstStyle/>
        <a:p>
          <a:endParaRPr lang="en-US"/>
        </a:p>
      </dgm:t>
    </dgm:pt>
    <dgm:pt modelId="{9FC8B9D3-1859-4E64-B406-1A11123367F9}" type="pres">
      <dgm:prSet presAssocID="{C9C41434-B4FD-4D22-9C2A-B8D6F922E60C}" presName="linear" presStyleCnt="0">
        <dgm:presLayoutVars>
          <dgm:animLvl val="lvl"/>
          <dgm:resizeHandles val="exact"/>
        </dgm:presLayoutVars>
      </dgm:prSet>
      <dgm:spPr/>
    </dgm:pt>
    <dgm:pt modelId="{14909900-5235-4E61-8565-0A7A63B7E24E}" type="pres">
      <dgm:prSet presAssocID="{7572A70A-123B-4B3D-A670-1056DCC301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9CBBB8-4A66-464F-9EDC-6248826B7E82}" type="pres">
      <dgm:prSet presAssocID="{A2E9D573-6F17-4A4C-B96F-665355A2F642}" presName="spacer" presStyleCnt="0"/>
      <dgm:spPr/>
    </dgm:pt>
    <dgm:pt modelId="{DF7A9FBC-6A19-4DE3-896A-8F45AA68BEB5}" type="pres">
      <dgm:prSet presAssocID="{70A943C1-8217-4E1F-8F45-692BC0A16A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A5D0B7-C20E-496E-913E-30FE4705DCFE}" type="pres">
      <dgm:prSet presAssocID="{7CB06855-9708-4E26-B43A-65B251123D0E}" presName="spacer" presStyleCnt="0"/>
      <dgm:spPr/>
    </dgm:pt>
    <dgm:pt modelId="{B3707F94-6D28-4C8D-8391-75A8F1BA89B1}" type="pres">
      <dgm:prSet presAssocID="{2EA21460-4711-4F3F-BDC9-DDDF5022858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48EE912-262D-4579-BE14-46CECEE8A44D}" type="presOf" srcId="{2EA21460-4711-4F3F-BDC9-DDDF50228581}" destId="{B3707F94-6D28-4C8D-8391-75A8F1BA89B1}" srcOrd="0" destOrd="0" presId="urn:microsoft.com/office/officeart/2005/8/layout/vList2"/>
    <dgm:cxn modelId="{DAD1FA61-3439-4901-9131-68EE494663EC}" type="presOf" srcId="{7572A70A-123B-4B3D-A670-1056DCC30186}" destId="{14909900-5235-4E61-8565-0A7A63B7E24E}" srcOrd="0" destOrd="0" presId="urn:microsoft.com/office/officeart/2005/8/layout/vList2"/>
    <dgm:cxn modelId="{8FB9D54B-057C-4766-B83A-45884A36C480}" type="presOf" srcId="{C9C41434-B4FD-4D22-9C2A-B8D6F922E60C}" destId="{9FC8B9D3-1859-4E64-B406-1A11123367F9}" srcOrd="0" destOrd="0" presId="urn:microsoft.com/office/officeart/2005/8/layout/vList2"/>
    <dgm:cxn modelId="{F894F393-E42A-4B78-8761-E75185901156}" srcId="{C9C41434-B4FD-4D22-9C2A-B8D6F922E60C}" destId="{70A943C1-8217-4E1F-8F45-692BC0A16A86}" srcOrd="1" destOrd="0" parTransId="{8DE5EEC4-A2CB-49ED-9B3B-B96CDD28AEBE}" sibTransId="{7CB06855-9708-4E26-B43A-65B251123D0E}"/>
    <dgm:cxn modelId="{086A8197-56F2-4AFF-B161-F36B3BB0418D}" type="presOf" srcId="{70A943C1-8217-4E1F-8F45-692BC0A16A86}" destId="{DF7A9FBC-6A19-4DE3-896A-8F45AA68BEB5}" srcOrd="0" destOrd="0" presId="urn:microsoft.com/office/officeart/2005/8/layout/vList2"/>
    <dgm:cxn modelId="{D86E4DB8-6331-4839-A6BF-18F9F4D34730}" srcId="{C9C41434-B4FD-4D22-9C2A-B8D6F922E60C}" destId="{7572A70A-123B-4B3D-A670-1056DCC30186}" srcOrd="0" destOrd="0" parTransId="{37D12F1D-C6F9-4AF8-9B6B-70E70ED0B03F}" sibTransId="{A2E9D573-6F17-4A4C-B96F-665355A2F642}"/>
    <dgm:cxn modelId="{279099E6-63F7-4DF8-9EB0-09520137CABE}" srcId="{C9C41434-B4FD-4D22-9C2A-B8D6F922E60C}" destId="{2EA21460-4711-4F3F-BDC9-DDDF50228581}" srcOrd="2" destOrd="0" parTransId="{9DC48C86-B14E-47A8-9D57-4542E37A1DB0}" sibTransId="{454CB868-C7D7-4DFD-8859-B01368749D1D}"/>
    <dgm:cxn modelId="{5923A935-68FA-4C70-8BD4-38E9F53BF9CD}" type="presParOf" srcId="{9FC8B9D3-1859-4E64-B406-1A11123367F9}" destId="{14909900-5235-4E61-8565-0A7A63B7E24E}" srcOrd="0" destOrd="0" presId="urn:microsoft.com/office/officeart/2005/8/layout/vList2"/>
    <dgm:cxn modelId="{9E0EAA7B-7303-4D63-90E1-83AEBAAA8B45}" type="presParOf" srcId="{9FC8B9D3-1859-4E64-B406-1A11123367F9}" destId="{E79CBBB8-4A66-464F-9EDC-6248826B7E82}" srcOrd="1" destOrd="0" presId="urn:microsoft.com/office/officeart/2005/8/layout/vList2"/>
    <dgm:cxn modelId="{8FC98D8A-F3C3-4CF7-A89D-ACBC0521AE15}" type="presParOf" srcId="{9FC8B9D3-1859-4E64-B406-1A11123367F9}" destId="{DF7A9FBC-6A19-4DE3-896A-8F45AA68BEB5}" srcOrd="2" destOrd="0" presId="urn:microsoft.com/office/officeart/2005/8/layout/vList2"/>
    <dgm:cxn modelId="{5B19EF49-CEFA-405E-93B3-59C7D938D62B}" type="presParOf" srcId="{9FC8B9D3-1859-4E64-B406-1A11123367F9}" destId="{DAA5D0B7-C20E-496E-913E-30FE4705DCFE}" srcOrd="3" destOrd="0" presId="urn:microsoft.com/office/officeart/2005/8/layout/vList2"/>
    <dgm:cxn modelId="{186BF412-5FAA-40CA-8289-7B538AF0EF18}" type="presParOf" srcId="{9FC8B9D3-1859-4E64-B406-1A11123367F9}" destId="{B3707F94-6D28-4C8D-8391-75A8F1BA89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EC6263-1373-428D-B1BC-655A4DFE50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8CE61A-E149-40D1-8461-932B6B6C74B1}">
      <dgm:prSet/>
      <dgm:spPr>
        <a:solidFill>
          <a:schemeClr val="accent5"/>
        </a:solidFill>
      </dgm:spPr>
      <dgm:t>
        <a:bodyPr/>
        <a:lstStyle/>
        <a:p>
          <a:r>
            <a:rPr lang="cs-CZ" cap="small" baseline="0" dirty="0"/>
            <a:t>S věcí nebo hodnotou, která je předmětem právního vztahu</a:t>
          </a:r>
          <a:endParaRPr lang="en-US" cap="small" baseline="0" dirty="0"/>
        </a:p>
      </dgm:t>
    </dgm:pt>
    <dgm:pt modelId="{2551E02D-37A1-4569-AB5A-019EE901652D}" type="parTrans" cxnId="{818CBE33-042C-4759-8AF6-E3302640A085}">
      <dgm:prSet/>
      <dgm:spPr/>
      <dgm:t>
        <a:bodyPr/>
        <a:lstStyle/>
        <a:p>
          <a:endParaRPr lang="en-US"/>
        </a:p>
      </dgm:t>
    </dgm:pt>
    <dgm:pt modelId="{D2DBD560-24FB-4778-8731-8FDA7BD204B3}" type="sibTrans" cxnId="{818CBE33-042C-4759-8AF6-E3302640A085}">
      <dgm:prSet/>
      <dgm:spPr/>
      <dgm:t>
        <a:bodyPr/>
        <a:lstStyle/>
        <a:p>
          <a:endParaRPr lang="en-US"/>
        </a:p>
      </dgm:t>
    </dgm:pt>
    <dgm:pt modelId="{931B1F53-238B-44B1-9275-674165962169}">
      <dgm:prSet/>
      <dgm:spPr/>
      <dgm:t>
        <a:bodyPr/>
        <a:lstStyle/>
        <a:p>
          <a:r>
            <a:rPr lang="cs-CZ"/>
            <a:t>Poloha věci (</a:t>
          </a:r>
          <a:r>
            <a:rPr lang="cs-CZ" i="1"/>
            <a:t>lex rei sitae</a:t>
          </a:r>
          <a:r>
            <a:rPr lang="cs-CZ"/>
            <a:t>)</a:t>
          </a:r>
          <a:endParaRPr lang="en-US"/>
        </a:p>
      </dgm:t>
    </dgm:pt>
    <dgm:pt modelId="{12D6E10D-6E70-4C8F-9EF6-A7FD50C97AA0}" type="parTrans" cxnId="{75F7BF20-C734-4363-89E3-64B1A81870B7}">
      <dgm:prSet/>
      <dgm:spPr/>
      <dgm:t>
        <a:bodyPr/>
        <a:lstStyle/>
        <a:p>
          <a:endParaRPr lang="en-US"/>
        </a:p>
      </dgm:t>
    </dgm:pt>
    <dgm:pt modelId="{DC6F6D00-21F9-4540-83FB-A0DE5C017F58}" type="sibTrans" cxnId="{75F7BF20-C734-4363-89E3-64B1A81870B7}">
      <dgm:prSet/>
      <dgm:spPr/>
      <dgm:t>
        <a:bodyPr/>
        <a:lstStyle/>
        <a:p>
          <a:endParaRPr lang="en-US"/>
        </a:p>
      </dgm:t>
    </dgm:pt>
    <dgm:pt modelId="{3E28B031-8A4A-43B4-8062-1E8B2CCB6844}">
      <dgm:prSet/>
      <dgm:spPr/>
      <dgm:t>
        <a:bodyPr/>
        <a:lstStyle/>
        <a:p>
          <a:r>
            <a:rPr lang="cs-CZ"/>
            <a:t>Místo odeslání věci (</a:t>
          </a:r>
          <a:r>
            <a:rPr lang="cs-CZ" i="1"/>
            <a:t>lex loci expeditionis</a:t>
          </a:r>
          <a:r>
            <a:rPr lang="cs-CZ"/>
            <a:t>)</a:t>
          </a:r>
          <a:endParaRPr lang="en-US"/>
        </a:p>
      </dgm:t>
    </dgm:pt>
    <dgm:pt modelId="{D874815B-6295-4624-A441-6A63FF656256}" type="parTrans" cxnId="{F7ACF309-3258-46E6-86A4-15DDB26F7583}">
      <dgm:prSet/>
      <dgm:spPr/>
      <dgm:t>
        <a:bodyPr/>
        <a:lstStyle/>
        <a:p>
          <a:endParaRPr lang="en-US"/>
        </a:p>
      </dgm:t>
    </dgm:pt>
    <dgm:pt modelId="{E7DFEF22-C8A6-4103-A58A-91F9F661CD51}" type="sibTrans" cxnId="{F7ACF309-3258-46E6-86A4-15DDB26F7583}">
      <dgm:prSet/>
      <dgm:spPr/>
      <dgm:t>
        <a:bodyPr/>
        <a:lstStyle/>
        <a:p>
          <a:endParaRPr lang="en-US"/>
        </a:p>
      </dgm:t>
    </dgm:pt>
    <dgm:pt modelId="{D7D99662-2044-4B11-9C4E-83F0440B9760}" type="pres">
      <dgm:prSet presAssocID="{36EC6263-1373-428D-B1BC-655A4DFE50B4}" presName="linear" presStyleCnt="0">
        <dgm:presLayoutVars>
          <dgm:animLvl val="lvl"/>
          <dgm:resizeHandles val="exact"/>
        </dgm:presLayoutVars>
      </dgm:prSet>
      <dgm:spPr/>
    </dgm:pt>
    <dgm:pt modelId="{00414878-54B5-4ABF-B1DD-DFD65E1DBD3F}" type="pres">
      <dgm:prSet presAssocID="{BC8CE61A-E149-40D1-8461-932B6B6C74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BB9351-1190-45A9-81EF-30391AAB98D3}" type="pres">
      <dgm:prSet presAssocID="{D2DBD560-24FB-4778-8731-8FDA7BD204B3}" presName="spacer" presStyleCnt="0"/>
      <dgm:spPr/>
    </dgm:pt>
    <dgm:pt modelId="{F47C55F6-2083-403E-BB58-3B9298B8E0B1}" type="pres">
      <dgm:prSet presAssocID="{931B1F53-238B-44B1-9275-6741659621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A473F2-75C1-427F-A419-3E921707AE63}" type="pres">
      <dgm:prSet presAssocID="{DC6F6D00-21F9-4540-83FB-A0DE5C017F58}" presName="spacer" presStyleCnt="0"/>
      <dgm:spPr/>
    </dgm:pt>
    <dgm:pt modelId="{BBD7CBA3-ECA8-4835-BC42-302BF782D722}" type="pres">
      <dgm:prSet presAssocID="{3E28B031-8A4A-43B4-8062-1E8B2CCB684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ACF309-3258-46E6-86A4-15DDB26F7583}" srcId="{36EC6263-1373-428D-B1BC-655A4DFE50B4}" destId="{3E28B031-8A4A-43B4-8062-1E8B2CCB6844}" srcOrd="2" destOrd="0" parTransId="{D874815B-6295-4624-A441-6A63FF656256}" sibTransId="{E7DFEF22-C8A6-4103-A58A-91F9F661CD51}"/>
    <dgm:cxn modelId="{75F7BF20-C734-4363-89E3-64B1A81870B7}" srcId="{36EC6263-1373-428D-B1BC-655A4DFE50B4}" destId="{931B1F53-238B-44B1-9275-674165962169}" srcOrd="1" destOrd="0" parTransId="{12D6E10D-6E70-4C8F-9EF6-A7FD50C97AA0}" sibTransId="{DC6F6D00-21F9-4540-83FB-A0DE5C017F58}"/>
    <dgm:cxn modelId="{72E11F26-D24A-440D-A142-5626E3A081D5}" type="presOf" srcId="{931B1F53-238B-44B1-9275-674165962169}" destId="{F47C55F6-2083-403E-BB58-3B9298B8E0B1}" srcOrd="0" destOrd="0" presId="urn:microsoft.com/office/officeart/2005/8/layout/vList2"/>
    <dgm:cxn modelId="{818CBE33-042C-4759-8AF6-E3302640A085}" srcId="{36EC6263-1373-428D-B1BC-655A4DFE50B4}" destId="{BC8CE61A-E149-40D1-8461-932B6B6C74B1}" srcOrd="0" destOrd="0" parTransId="{2551E02D-37A1-4569-AB5A-019EE901652D}" sibTransId="{D2DBD560-24FB-4778-8731-8FDA7BD204B3}"/>
    <dgm:cxn modelId="{AE7CB3C1-C847-457D-8546-77FF3DFBD03B}" type="presOf" srcId="{BC8CE61A-E149-40D1-8461-932B6B6C74B1}" destId="{00414878-54B5-4ABF-B1DD-DFD65E1DBD3F}" srcOrd="0" destOrd="0" presId="urn:microsoft.com/office/officeart/2005/8/layout/vList2"/>
    <dgm:cxn modelId="{6AA9F9C2-10B3-4DDA-9CDD-6B2E8D5925C0}" type="presOf" srcId="{36EC6263-1373-428D-B1BC-655A4DFE50B4}" destId="{D7D99662-2044-4B11-9C4E-83F0440B9760}" srcOrd="0" destOrd="0" presId="urn:microsoft.com/office/officeart/2005/8/layout/vList2"/>
    <dgm:cxn modelId="{7F1B6FD8-50F8-4519-A00F-CFC2AD2F9037}" type="presOf" srcId="{3E28B031-8A4A-43B4-8062-1E8B2CCB6844}" destId="{BBD7CBA3-ECA8-4835-BC42-302BF782D722}" srcOrd="0" destOrd="0" presId="urn:microsoft.com/office/officeart/2005/8/layout/vList2"/>
    <dgm:cxn modelId="{B97D70B5-8CC4-4107-ACB1-D9606B504E5C}" type="presParOf" srcId="{D7D99662-2044-4B11-9C4E-83F0440B9760}" destId="{00414878-54B5-4ABF-B1DD-DFD65E1DBD3F}" srcOrd="0" destOrd="0" presId="urn:microsoft.com/office/officeart/2005/8/layout/vList2"/>
    <dgm:cxn modelId="{DED2E36D-006D-4768-ADEB-DCA8D5B89D8C}" type="presParOf" srcId="{D7D99662-2044-4B11-9C4E-83F0440B9760}" destId="{5CBB9351-1190-45A9-81EF-30391AAB98D3}" srcOrd="1" destOrd="0" presId="urn:microsoft.com/office/officeart/2005/8/layout/vList2"/>
    <dgm:cxn modelId="{9A8D79CB-7D60-4C2F-943E-2AF58D085B53}" type="presParOf" srcId="{D7D99662-2044-4B11-9C4E-83F0440B9760}" destId="{F47C55F6-2083-403E-BB58-3B9298B8E0B1}" srcOrd="2" destOrd="0" presId="urn:microsoft.com/office/officeart/2005/8/layout/vList2"/>
    <dgm:cxn modelId="{7B10E25A-E462-4153-B6F5-DA2CCF823DB6}" type="presParOf" srcId="{D7D99662-2044-4B11-9C4E-83F0440B9760}" destId="{4EA473F2-75C1-427F-A419-3E921707AE63}" srcOrd="3" destOrd="0" presId="urn:microsoft.com/office/officeart/2005/8/layout/vList2"/>
    <dgm:cxn modelId="{A8660C55-D248-48E9-BC48-876E29A276E4}" type="presParOf" srcId="{D7D99662-2044-4B11-9C4E-83F0440B9760}" destId="{BBD7CBA3-ECA8-4835-BC42-302BF782D72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B047FF-04A8-452F-B75C-7DE4D6AB06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BAC3E-22E0-4876-9158-491178EFB2F1}">
      <dgm:prSet/>
      <dgm:spPr>
        <a:solidFill>
          <a:schemeClr val="accent5"/>
        </a:solidFill>
      </dgm:spPr>
      <dgm:t>
        <a:bodyPr/>
        <a:lstStyle/>
        <a:p>
          <a:r>
            <a:rPr lang="cs-CZ" cap="small" baseline="0" dirty="0"/>
            <a:t>S obsahem právního vztahu, k němuž se přidružují další otázky nebo který je základním vztahem pro jiné akcesorický vztah</a:t>
          </a:r>
          <a:endParaRPr lang="en-US" cap="small" baseline="0" dirty="0"/>
        </a:p>
      </dgm:t>
    </dgm:pt>
    <dgm:pt modelId="{326D6B4D-2FCD-4B5A-A756-C144EEADBBA7}" type="parTrans" cxnId="{078E6011-A865-4DED-96C5-D692ACA7702D}">
      <dgm:prSet/>
      <dgm:spPr/>
      <dgm:t>
        <a:bodyPr/>
        <a:lstStyle/>
        <a:p>
          <a:endParaRPr lang="en-US"/>
        </a:p>
      </dgm:t>
    </dgm:pt>
    <dgm:pt modelId="{A9B632E8-3942-43FA-8DAE-5411C8D6E1F6}" type="sibTrans" cxnId="{078E6011-A865-4DED-96C5-D692ACA7702D}">
      <dgm:prSet/>
      <dgm:spPr/>
      <dgm:t>
        <a:bodyPr/>
        <a:lstStyle/>
        <a:p>
          <a:endParaRPr lang="en-US"/>
        </a:p>
      </dgm:t>
    </dgm:pt>
    <dgm:pt modelId="{9AC14DD5-EA14-4068-9BE3-8EA6DDB75EBF}">
      <dgm:prSet/>
      <dgm:spPr/>
      <dgm:t>
        <a:bodyPr/>
        <a:lstStyle/>
        <a:p>
          <a:r>
            <a:rPr lang="cs-CZ"/>
            <a:t>Právní řád, kterým se řídí základní vztah (</a:t>
          </a:r>
          <a:r>
            <a:rPr lang="cs-CZ" i="1"/>
            <a:t>lex causae</a:t>
          </a:r>
          <a:r>
            <a:rPr lang="cs-CZ"/>
            <a:t>)</a:t>
          </a:r>
          <a:endParaRPr lang="en-US"/>
        </a:p>
      </dgm:t>
    </dgm:pt>
    <dgm:pt modelId="{6F126281-E4AA-48A9-A425-00B0BAEAB53E}" type="parTrans" cxnId="{1CE41197-D536-449D-82C0-17E55E145265}">
      <dgm:prSet/>
      <dgm:spPr/>
      <dgm:t>
        <a:bodyPr/>
        <a:lstStyle/>
        <a:p>
          <a:endParaRPr lang="en-US"/>
        </a:p>
      </dgm:t>
    </dgm:pt>
    <dgm:pt modelId="{57D64952-10F3-4192-B940-D64F63509452}" type="sibTrans" cxnId="{1CE41197-D536-449D-82C0-17E55E145265}">
      <dgm:prSet/>
      <dgm:spPr/>
      <dgm:t>
        <a:bodyPr/>
        <a:lstStyle/>
        <a:p>
          <a:endParaRPr lang="en-US"/>
        </a:p>
      </dgm:t>
    </dgm:pt>
    <dgm:pt modelId="{55E1033D-13A4-41CB-9C5E-00A04FEB0275}" type="pres">
      <dgm:prSet presAssocID="{71B047FF-04A8-452F-B75C-7DE4D6AB068A}" presName="linear" presStyleCnt="0">
        <dgm:presLayoutVars>
          <dgm:animLvl val="lvl"/>
          <dgm:resizeHandles val="exact"/>
        </dgm:presLayoutVars>
      </dgm:prSet>
      <dgm:spPr/>
    </dgm:pt>
    <dgm:pt modelId="{28C489E7-7AB7-4865-A1BA-DE2ADA24A3EC}" type="pres">
      <dgm:prSet presAssocID="{477BAC3E-22E0-4876-9158-491178EFB2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B424E98-C4D6-4BA5-B192-D197103771EC}" type="pres">
      <dgm:prSet presAssocID="{A9B632E8-3942-43FA-8DAE-5411C8D6E1F6}" presName="spacer" presStyleCnt="0"/>
      <dgm:spPr/>
    </dgm:pt>
    <dgm:pt modelId="{416C2BB1-302F-424D-A94E-84A6218652B8}" type="pres">
      <dgm:prSet presAssocID="{9AC14DD5-EA14-4068-9BE3-8EA6DDB75EB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78E6011-A865-4DED-96C5-D692ACA7702D}" srcId="{71B047FF-04A8-452F-B75C-7DE4D6AB068A}" destId="{477BAC3E-22E0-4876-9158-491178EFB2F1}" srcOrd="0" destOrd="0" parTransId="{326D6B4D-2FCD-4B5A-A756-C144EEADBBA7}" sibTransId="{A9B632E8-3942-43FA-8DAE-5411C8D6E1F6}"/>
    <dgm:cxn modelId="{3DD30F43-E1FE-442D-BFCE-3A06A6C81E4A}" type="presOf" srcId="{477BAC3E-22E0-4876-9158-491178EFB2F1}" destId="{28C489E7-7AB7-4865-A1BA-DE2ADA24A3EC}" srcOrd="0" destOrd="0" presId="urn:microsoft.com/office/officeart/2005/8/layout/vList2"/>
    <dgm:cxn modelId="{1CE41197-D536-449D-82C0-17E55E145265}" srcId="{71B047FF-04A8-452F-B75C-7DE4D6AB068A}" destId="{9AC14DD5-EA14-4068-9BE3-8EA6DDB75EBF}" srcOrd="1" destOrd="0" parTransId="{6F126281-E4AA-48A9-A425-00B0BAEAB53E}" sibTransId="{57D64952-10F3-4192-B940-D64F63509452}"/>
    <dgm:cxn modelId="{E85CF0B5-2276-4E92-8D65-52ADF158F444}" type="presOf" srcId="{9AC14DD5-EA14-4068-9BE3-8EA6DDB75EBF}" destId="{416C2BB1-302F-424D-A94E-84A6218652B8}" srcOrd="0" destOrd="0" presId="urn:microsoft.com/office/officeart/2005/8/layout/vList2"/>
    <dgm:cxn modelId="{E51560DE-EABA-42A1-9A55-427DE73AEA35}" type="presOf" srcId="{71B047FF-04A8-452F-B75C-7DE4D6AB068A}" destId="{55E1033D-13A4-41CB-9C5E-00A04FEB0275}" srcOrd="0" destOrd="0" presId="urn:microsoft.com/office/officeart/2005/8/layout/vList2"/>
    <dgm:cxn modelId="{ACE40203-CB56-4A43-9F94-CE0A65320BE2}" type="presParOf" srcId="{55E1033D-13A4-41CB-9C5E-00A04FEB0275}" destId="{28C489E7-7AB7-4865-A1BA-DE2ADA24A3EC}" srcOrd="0" destOrd="0" presId="urn:microsoft.com/office/officeart/2005/8/layout/vList2"/>
    <dgm:cxn modelId="{53D74956-0F26-4576-A1DE-5F417A169E94}" type="presParOf" srcId="{55E1033D-13A4-41CB-9C5E-00A04FEB0275}" destId="{FB424E98-C4D6-4BA5-B192-D197103771EC}" srcOrd="1" destOrd="0" presId="urn:microsoft.com/office/officeart/2005/8/layout/vList2"/>
    <dgm:cxn modelId="{400B3A45-049E-4815-B5FF-4E20397D078D}" type="presParOf" srcId="{55E1033D-13A4-41CB-9C5E-00A04FEB0275}" destId="{416C2BB1-302F-424D-A94E-84A6218652B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2C4B9E-C49E-40D8-9050-8899178660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1E911A-B244-4FFA-98FA-9B1A71D41A7E}">
      <dgm:prSet/>
      <dgm:spPr>
        <a:solidFill>
          <a:schemeClr val="accent5"/>
        </a:solidFill>
      </dgm:spPr>
      <dgm:t>
        <a:bodyPr/>
        <a:lstStyle/>
        <a:p>
          <a:r>
            <a:rPr lang="cs-CZ" dirty="0"/>
            <a:t>Vztah k jiným skutečnostem mající význam pro právní vztah</a:t>
          </a:r>
          <a:endParaRPr lang="en-US" dirty="0"/>
        </a:p>
      </dgm:t>
    </dgm:pt>
    <dgm:pt modelId="{B0A341BB-CD2A-4CBB-9075-ECC09D45B6B3}" type="parTrans" cxnId="{0BCD2193-C059-4476-B5A3-E9986E30822E}">
      <dgm:prSet/>
      <dgm:spPr/>
      <dgm:t>
        <a:bodyPr/>
        <a:lstStyle/>
        <a:p>
          <a:endParaRPr lang="en-US"/>
        </a:p>
      </dgm:t>
    </dgm:pt>
    <dgm:pt modelId="{3B41605E-AA2A-494E-8167-858F1F79056A}" type="sibTrans" cxnId="{0BCD2193-C059-4476-B5A3-E9986E30822E}">
      <dgm:prSet/>
      <dgm:spPr/>
      <dgm:t>
        <a:bodyPr/>
        <a:lstStyle/>
        <a:p>
          <a:endParaRPr lang="en-US"/>
        </a:p>
      </dgm:t>
    </dgm:pt>
    <dgm:pt modelId="{F42DFF2A-BE33-4916-84C8-A6970C9CCB64}">
      <dgm:prSet/>
      <dgm:spPr/>
      <dgm:t>
        <a:bodyPr/>
        <a:lstStyle/>
        <a:p>
          <a:r>
            <a:rPr lang="cs-CZ"/>
            <a:t>Volba práva </a:t>
          </a:r>
          <a:r>
            <a:rPr lang="cs-CZ" i="1"/>
            <a:t>(lex electa)</a:t>
          </a:r>
          <a:endParaRPr lang="en-US"/>
        </a:p>
      </dgm:t>
    </dgm:pt>
    <dgm:pt modelId="{A4E54826-88B5-4076-82DF-F78178309417}" type="parTrans" cxnId="{34557EED-4693-4E18-A384-A25ABF25E1EB}">
      <dgm:prSet/>
      <dgm:spPr/>
      <dgm:t>
        <a:bodyPr/>
        <a:lstStyle/>
        <a:p>
          <a:endParaRPr lang="en-US"/>
        </a:p>
      </dgm:t>
    </dgm:pt>
    <dgm:pt modelId="{42760BF2-A8DC-4A79-9640-61C2DA228617}" type="sibTrans" cxnId="{34557EED-4693-4E18-A384-A25ABF25E1EB}">
      <dgm:prSet/>
      <dgm:spPr/>
      <dgm:t>
        <a:bodyPr/>
        <a:lstStyle/>
        <a:p>
          <a:endParaRPr lang="en-US"/>
        </a:p>
      </dgm:t>
    </dgm:pt>
    <dgm:pt modelId="{80D1073D-092A-4283-B0A2-8F0E4E833164}">
      <dgm:prSet/>
      <dgm:spPr/>
      <dgm:t>
        <a:bodyPr/>
        <a:lstStyle/>
        <a:p>
          <a:r>
            <a:rPr lang="cs-CZ"/>
            <a:t>Místo sídla soudu </a:t>
          </a:r>
          <a:r>
            <a:rPr lang="cs-CZ" i="1"/>
            <a:t>(lex fori)</a:t>
          </a:r>
          <a:endParaRPr lang="en-US"/>
        </a:p>
      </dgm:t>
    </dgm:pt>
    <dgm:pt modelId="{063900BD-4114-4A61-A519-E60BCADE385F}" type="parTrans" cxnId="{1DD2AD9E-1D8A-4957-963D-82B1BE12C49D}">
      <dgm:prSet/>
      <dgm:spPr/>
      <dgm:t>
        <a:bodyPr/>
        <a:lstStyle/>
        <a:p>
          <a:endParaRPr lang="en-US"/>
        </a:p>
      </dgm:t>
    </dgm:pt>
    <dgm:pt modelId="{8DCB97C1-02FB-4F4B-BBB4-8D8E68BC1968}" type="sibTrans" cxnId="{1DD2AD9E-1D8A-4957-963D-82B1BE12C49D}">
      <dgm:prSet/>
      <dgm:spPr/>
      <dgm:t>
        <a:bodyPr/>
        <a:lstStyle/>
        <a:p>
          <a:endParaRPr lang="en-US"/>
        </a:p>
      </dgm:t>
    </dgm:pt>
    <dgm:pt modelId="{154EC786-7E57-4245-AA16-DB104E042106}" type="pres">
      <dgm:prSet presAssocID="{CE2C4B9E-C49E-40D8-9050-88991786600B}" presName="linear" presStyleCnt="0">
        <dgm:presLayoutVars>
          <dgm:animLvl val="lvl"/>
          <dgm:resizeHandles val="exact"/>
        </dgm:presLayoutVars>
      </dgm:prSet>
      <dgm:spPr/>
    </dgm:pt>
    <dgm:pt modelId="{E385DCED-686F-41C2-8B1F-4E0C0C06A8DE}" type="pres">
      <dgm:prSet presAssocID="{1D1E911A-B244-4FFA-98FA-9B1A71D41A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5993CC-974B-482C-A74E-D9DA8FD6F5AA}" type="pres">
      <dgm:prSet presAssocID="{3B41605E-AA2A-494E-8167-858F1F79056A}" presName="spacer" presStyleCnt="0"/>
      <dgm:spPr/>
    </dgm:pt>
    <dgm:pt modelId="{DBB6627C-6290-4783-A253-FE2DFE3E56E6}" type="pres">
      <dgm:prSet presAssocID="{F42DFF2A-BE33-4916-84C8-A6970C9CCB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07D7A5-AD28-49BB-B1A1-F0FA5946AD05}" type="pres">
      <dgm:prSet presAssocID="{42760BF2-A8DC-4A79-9640-61C2DA228617}" presName="spacer" presStyleCnt="0"/>
      <dgm:spPr/>
    </dgm:pt>
    <dgm:pt modelId="{FD306D16-2B02-4ADB-9957-947C3BCC6899}" type="pres">
      <dgm:prSet presAssocID="{80D1073D-092A-4283-B0A2-8F0E4E8331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9570233-5025-4211-8246-3DD9BC1008AB}" type="presOf" srcId="{CE2C4B9E-C49E-40D8-9050-88991786600B}" destId="{154EC786-7E57-4245-AA16-DB104E042106}" srcOrd="0" destOrd="0" presId="urn:microsoft.com/office/officeart/2005/8/layout/vList2"/>
    <dgm:cxn modelId="{F599D077-8B14-4657-A7C4-13EDF996D33A}" type="presOf" srcId="{F42DFF2A-BE33-4916-84C8-A6970C9CCB64}" destId="{DBB6627C-6290-4783-A253-FE2DFE3E56E6}" srcOrd="0" destOrd="0" presId="urn:microsoft.com/office/officeart/2005/8/layout/vList2"/>
    <dgm:cxn modelId="{8A567E58-C156-4553-96A5-86D7141D0DC5}" type="presOf" srcId="{80D1073D-092A-4283-B0A2-8F0E4E833164}" destId="{FD306D16-2B02-4ADB-9957-947C3BCC6899}" srcOrd="0" destOrd="0" presId="urn:microsoft.com/office/officeart/2005/8/layout/vList2"/>
    <dgm:cxn modelId="{0BCD2193-C059-4476-B5A3-E9986E30822E}" srcId="{CE2C4B9E-C49E-40D8-9050-88991786600B}" destId="{1D1E911A-B244-4FFA-98FA-9B1A71D41A7E}" srcOrd="0" destOrd="0" parTransId="{B0A341BB-CD2A-4CBB-9075-ECC09D45B6B3}" sibTransId="{3B41605E-AA2A-494E-8167-858F1F79056A}"/>
    <dgm:cxn modelId="{5A156A9D-F7CE-478B-8B5F-634385D4E1CF}" type="presOf" srcId="{1D1E911A-B244-4FFA-98FA-9B1A71D41A7E}" destId="{E385DCED-686F-41C2-8B1F-4E0C0C06A8DE}" srcOrd="0" destOrd="0" presId="urn:microsoft.com/office/officeart/2005/8/layout/vList2"/>
    <dgm:cxn modelId="{1DD2AD9E-1D8A-4957-963D-82B1BE12C49D}" srcId="{CE2C4B9E-C49E-40D8-9050-88991786600B}" destId="{80D1073D-092A-4283-B0A2-8F0E4E833164}" srcOrd="2" destOrd="0" parTransId="{063900BD-4114-4A61-A519-E60BCADE385F}" sibTransId="{8DCB97C1-02FB-4F4B-BBB4-8D8E68BC1968}"/>
    <dgm:cxn modelId="{34557EED-4693-4E18-A384-A25ABF25E1EB}" srcId="{CE2C4B9E-C49E-40D8-9050-88991786600B}" destId="{F42DFF2A-BE33-4916-84C8-A6970C9CCB64}" srcOrd="1" destOrd="0" parTransId="{A4E54826-88B5-4076-82DF-F78178309417}" sibTransId="{42760BF2-A8DC-4A79-9640-61C2DA228617}"/>
    <dgm:cxn modelId="{700CFA81-A462-4DA1-ACF3-A152C658CFA4}" type="presParOf" srcId="{154EC786-7E57-4245-AA16-DB104E042106}" destId="{E385DCED-686F-41C2-8B1F-4E0C0C06A8DE}" srcOrd="0" destOrd="0" presId="urn:microsoft.com/office/officeart/2005/8/layout/vList2"/>
    <dgm:cxn modelId="{8958AA10-9E90-4CF9-89E5-F5379DDDA467}" type="presParOf" srcId="{154EC786-7E57-4245-AA16-DB104E042106}" destId="{795993CC-974B-482C-A74E-D9DA8FD6F5AA}" srcOrd="1" destOrd="0" presId="urn:microsoft.com/office/officeart/2005/8/layout/vList2"/>
    <dgm:cxn modelId="{7E8C4C12-BC68-4F47-B627-6264822CB86B}" type="presParOf" srcId="{154EC786-7E57-4245-AA16-DB104E042106}" destId="{DBB6627C-6290-4783-A253-FE2DFE3E56E6}" srcOrd="2" destOrd="0" presId="urn:microsoft.com/office/officeart/2005/8/layout/vList2"/>
    <dgm:cxn modelId="{8F2C6A59-2304-47E3-8065-BA666EE84361}" type="presParOf" srcId="{154EC786-7E57-4245-AA16-DB104E042106}" destId="{3F07D7A5-AD28-49BB-B1A1-F0FA5946AD05}" srcOrd="3" destOrd="0" presId="urn:microsoft.com/office/officeart/2005/8/layout/vList2"/>
    <dgm:cxn modelId="{74B966E9-FB67-4B58-9C89-E306C975A81A}" type="presParOf" srcId="{154EC786-7E57-4245-AA16-DB104E042106}" destId="{FD306D16-2B02-4ADB-9957-947C3BCC689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EA4F8-F71E-40BB-8501-BCE496106BF9}">
      <dsp:nvSpPr>
        <dsp:cNvPr id="0" name=""/>
        <dsp:cNvSpPr/>
      </dsp:nvSpPr>
      <dsp:spPr>
        <a:xfrm>
          <a:off x="0" y="1610"/>
          <a:ext cx="6348413" cy="8164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CEA9D-3D70-481E-B31F-E1CB15B7741A}">
      <dsp:nvSpPr>
        <dsp:cNvPr id="0" name=""/>
        <dsp:cNvSpPr/>
      </dsp:nvSpPr>
      <dsp:spPr>
        <a:xfrm>
          <a:off x="246981" y="185315"/>
          <a:ext cx="449056" cy="449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1E233-A80E-49B5-B53C-359834E8BC83}">
      <dsp:nvSpPr>
        <dsp:cNvPr id="0" name=""/>
        <dsp:cNvSpPr/>
      </dsp:nvSpPr>
      <dsp:spPr>
        <a:xfrm>
          <a:off x="943018" y="1610"/>
          <a:ext cx="5405394" cy="81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09" tIns="86409" rIns="86409" bIns="8640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1. </a:t>
          </a:r>
          <a:r>
            <a:rPr lang="cs-CZ" sz="2100" kern="1200" cap="small" baseline="0" dirty="0"/>
            <a:t>Metody úpravy</a:t>
          </a:r>
          <a:endParaRPr lang="en-US" sz="2100" kern="1200" cap="small" baseline="0" dirty="0"/>
        </a:p>
      </dsp:txBody>
      <dsp:txXfrm>
        <a:off x="943018" y="1610"/>
        <a:ext cx="5405394" cy="816466"/>
      </dsp:txXfrm>
    </dsp:sp>
    <dsp:sp modelId="{D0A66F51-85AE-4FDF-97D8-8294BC4C509D}">
      <dsp:nvSpPr>
        <dsp:cNvPr id="0" name=""/>
        <dsp:cNvSpPr/>
      </dsp:nvSpPr>
      <dsp:spPr>
        <a:xfrm>
          <a:off x="0" y="1022193"/>
          <a:ext cx="6348413" cy="8164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3CBD6-056B-4787-A53B-CE51474567EA}">
      <dsp:nvSpPr>
        <dsp:cNvPr id="0" name=""/>
        <dsp:cNvSpPr/>
      </dsp:nvSpPr>
      <dsp:spPr>
        <a:xfrm>
          <a:off x="246981" y="1205898"/>
          <a:ext cx="449056" cy="449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F0C40-4962-4BB9-A1ED-A6F0AF429112}">
      <dsp:nvSpPr>
        <dsp:cNvPr id="0" name=""/>
        <dsp:cNvSpPr/>
      </dsp:nvSpPr>
      <dsp:spPr>
        <a:xfrm>
          <a:off x="943018" y="1022193"/>
          <a:ext cx="5405394" cy="81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09" tIns="86409" rIns="86409" bIns="8640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A) kolizní (charakteristika, kolizní normy)</a:t>
          </a:r>
          <a:endParaRPr lang="en-US" sz="2100" kern="1200"/>
        </a:p>
      </dsp:txBody>
      <dsp:txXfrm>
        <a:off x="943018" y="1022193"/>
        <a:ext cx="5405394" cy="816466"/>
      </dsp:txXfrm>
    </dsp:sp>
    <dsp:sp modelId="{42FF56E1-8466-4028-BD68-10D8D23EF662}">
      <dsp:nvSpPr>
        <dsp:cNvPr id="0" name=""/>
        <dsp:cNvSpPr/>
      </dsp:nvSpPr>
      <dsp:spPr>
        <a:xfrm>
          <a:off x="0" y="2042776"/>
          <a:ext cx="6348413" cy="8164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9D39B-B59D-40C5-B231-A57F6A59E86D}">
      <dsp:nvSpPr>
        <dsp:cNvPr id="0" name=""/>
        <dsp:cNvSpPr/>
      </dsp:nvSpPr>
      <dsp:spPr>
        <a:xfrm>
          <a:off x="246981" y="2226481"/>
          <a:ext cx="449056" cy="449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FE005-373A-4731-8149-6AF06796D177}">
      <dsp:nvSpPr>
        <dsp:cNvPr id="0" name=""/>
        <dsp:cNvSpPr/>
      </dsp:nvSpPr>
      <dsp:spPr>
        <a:xfrm>
          <a:off x="943018" y="2042776"/>
          <a:ext cx="5405394" cy="81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09" tIns="86409" rIns="86409" bIns="8640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B) přímá  </a:t>
          </a:r>
          <a:endParaRPr lang="en-US" sz="2100" kern="1200"/>
        </a:p>
      </dsp:txBody>
      <dsp:txXfrm>
        <a:off x="943018" y="2042776"/>
        <a:ext cx="5405394" cy="816466"/>
      </dsp:txXfrm>
    </dsp:sp>
    <dsp:sp modelId="{8794E199-2B2F-46D3-8C8A-AF8191086EFA}">
      <dsp:nvSpPr>
        <dsp:cNvPr id="0" name=""/>
        <dsp:cNvSpPr/>
      </dsp:nvSpPr>
      <dsp:spPr>
        <a:xfrm>
          <a:off x="0" y="3063359"/>
          <a:ext cx="6348413" cy="8164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D19DB-6FA1-4792-A6F4-ED4B0187A78D}">
      <dsp:nvSpPr>
        <dsp:cNvPr id="0" name=""/>
        <dsp:cNvSpPr/>
      </dsp:nvSpPr>
      <dsp:spPr>
        <a:xfrm>
          <a:off x="246981" y="3247064"/>
          <a:ext cx="449056" cy="4490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9A0AB-1991-4460-8CBF-C8542510CB98}">
      <dsp:nvSpPr>
        <dsp:cNvPr id="0" name=""/>
        <dsp:cNvSpPr/>
      </dsp:nvSpPr>
      <dsp:spPr>
        <a:xfrm>
          <a:off x="943018" y="3063359"/>
          <a:ext cx="5405394" cy="81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09" tIns="86409" rIns="86409" bIns="8640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2. </a:t>
          </a:r>
          <a:r>
            <a:rPr lang="cs-CZ" sz="2100" kern="1200" cap="small" baseline="0" dirty="0"/>
            <a:t>Vztahy mezi metodou kolizní a metodou přímou</a:t>
          </a:r>
          <a:endParaRPr lang="en-US" sz="2100" kern="1200" cap="small" baseline="0" dirty="0"/>
        </a:p>
      </dsp:txBody>
      <dsp:txXfrm>
        <a:off x="943018" y="3063359"/>
        <a:ext cx="5405394" cy="816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ABDD1-F639-4E19-8F77-35E2D9549B9A}">
      <dsp:nvSpPr>
        <dsp:cNvPr id="0" name=""/>
        <dsp:cNvSpPr/>
      </dsp:nvSpPr>
      <dsp:spPr>
        <a:xfrm>
          <a:off x="0" y="99829"/>
          <a:ext cx="6347714" cy="575859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sx="63000" sy="63000" algn="ctr" rotWithShape="0">
            <a:schemeClr val="accent5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0231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80" kern="1200" cap="small" baseline="0" dirty="0">
              <a:solidFill>
                <a:schemeClr val="accent4"/>
              </a:solidFill>
            </a:rPr>
            <a:t>Se skutečností, kterou vznikl právní vztah  </a:t>
          </a:r>
          <a:endParaRPr lang="en-US" sz="1580" kern="1200" cap="small" baseline="0" dirty="0">
            <a:solidFill>
              <a:schemeClr val="accent4"/>
            </a:solidFill>
          </a:endParaRPr>
        </a:p>
      </dsp:txBody>
      <dsp:txXfrm>
        <a:off x="28111" y="127940"/>
        <a:ext cx="6291492" cy="519637"/>
      </dsp:txXfrm>
    </dsp:sp>
    <dsp:sp modelId="{42C01243-069A-45F0-92DD-A02479FF44E6}">
      <dsp:nvSpPr>
        <dsp:cNvPr id="0" name=""/>
        <dsp:cNvSpPr/>
      </dsp:nvSpPr>
      <dsp:spPr>
        <a:xfrm>
          <a:off x="0" y="723867"/>
          <a:ext cx="6347714" cy="575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Místo učinění právního úkonu </a:t>
          </a:r>
          <a:r>
            <a:rPr lang="cs-CZ" sz="1500" i="1" kern="1200"/>
            <a:t>(lex loci actus</a:t>
          </a:r>
          <a:r>
            <a:rPr lang="cs-CZ" sz="1500" kern="1200"/>
            <a:t>)</a:t>
          </a:r>
          <a:endParaRPr lang="en-US" sz="1500" kern="1200"/>
        </a:p>
      </dsp:txBody>
      <dsp:txXfrm>
        <a:off x="28111" y="751978"/>
        <a:ext cx="6291492" cy="519637"/>
      </dsp:txXfrm>
    </dsp:sp>
    <dsp:sp modelId="{D175AC78-01E8-4EDC-8B7E-029572CC24BD}">
      <dsp:nvSpPr>
        <dsp:cNvPr id="0" name=""/>
        <dsp:cNvSpPr/>
      </dsp:nvSpPr>
      <dsp:spPr>
        <a:xfrm>
          <a:off x="0" y="1342927"/>
          <a:ext cx="6347714" cy="575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Místo uzavření smlouvy (</a:t>
          </a:r>
          <a:r>
            <a:rPr lang="cs-CZ" sz="1500" i="1" kern="1200"/>
            <a:t>lex loci conclusionis contractus)</a:t>
          </a:r>
          <a:endParaRPr lang="en-US" sz="1500" kern="1200"/>
        </a:p>
      </dsp:txBody>
      <dsp:txXfrm>
        <a:off x="28111" y="1371038"/>
        <a:ext cx="6291492" cy="519637"/>
      </dsp:txXfrm>
    </dsp:sp>
    <dsp:sp modelId="{55410D16-5C08-4260-8B96-97EF68FFE5A3}">
      <dsp:nvSpPr>
        <dsp:cNvPr id="0" name=""/>
        <dsp:cNvSpPr/>
      </dsp:nvSpPr>
      <dsp:spPr>
        <a:xfrm>
          <a:off x="0" y="1961986"/>
          <a:ext cx="6347714" cy="575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Místo deliktu (</a:t>
          </a:r>
          <a:r>
            <a:rPr lang="cs-CZ" sz="1500" i="1" kern="1200"/>
            <a:t>lex loci delicti</a:t>
          </a:r>
          <a:r>
            <a:rPr lang="cs-CZ" sz="1500" kern="1200"/>
            <a:t>)</a:t>
          </a:r>
          <a:endParaRPr lang="en-US" sz="1500" kern="1200"/>
        </a:p>
      </dsp:txBody>
      <dsp:txXfrm>
        <a:off x="28111" y="1990097"/>
        <a:ext cx="6291492" cy="519637"/>
      </dsp:txXfrm>
    </dsp:sp>
    <dsp:sp modelId="{B46F8668-C329-452A-8ECA-E2A4F49D5E7D}">
      <dsp:nvSpPr>
        <dsp:cNvPr id="0" name=""/>
        <dsp:cNvSpPr/>
      </dsp:nvSpPr>
      <dsp:spPr>
        <a:xfrm>
          <a:off x="0" y="2581045"/>
          <a:ext cx="6347714" cy="575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Místo události zakládající nárok na náhradu škody</a:t>
          </a:r>
          <a:r>
            <a:rPr lang="cs-CZ" sz="1500" b="1" kern="1200"/>
            <a:t> </a:t>
          </a:r>
          <a:r>
            <a:rPr lang="cs-CZ" sz="1500" i="1" kern="1200"/>
            <a:t>(lex loci delicti commissi)</a:t>
          </a:r>
          <a:endParaRPr lang="en-US" sz="1500" kern="1200"/>
        </a:p>
      </dsp:txBody>
      <dsp:txXfrm>
        <a:off x="28111" y="2609156"/>
        <a:ext cx="6291492" cy="519637"/>
      </dsp:txXfrm>
    </dsp:sp>
    <dsp:sp modelId="{6278D49F-32E7-45D7-859E-B973EE623F45}">
      <dsp:nvSpPr>
        <dsp:cNvPr id="0" name=""/>
        <dsp:cNvSpPr/>
      </dsp:nvSpPr>
      <dsp:spPr>
        <a:xfrm>
          <a:off x="0" y="3200105"/>
          <a:ext cx="6347714" cy="575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Místo vzniku škody (</a:t>
          </a:r>
          <a:r>
            <a:rPr lang="cs-CZ" sz="1500" i="1" kern="1200"/>
            <a:t>lex loci damni infecti</a:t>
          </a:r>
          <a:r>
            <a:rPr lang="cs-CZ" sz="1500" kern="1200"/>
            <a:t>)</a:t>
          </a:r>
          <a:endParaRPr lang="en-US" sz="1500" kern="1200"/>
        </a:p>
      </dsp:txBody>
      <dsp:txXfrm>
        <a:off x="28111" y="3228216"/>
        <a:ext cx="6291492" cy="519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09900-5235-4E61-8565-0A7A63B7E24E}">
      <dsp:nvSpPr>
        <dsp:cNvPr id="0" name=""/>
        <dsp:cNvSpPr/>
      </dsp:nvSpPr>
      <dsp:spPr>
        <a:xfrm>
          <a:off x="0" y="55741"/>
          <a:ext cx="6347714" cy="1196909"/>
        </a:xfrm>
        <a:prstGeom prst="roundRect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cap="small" baseline="0" dirty="0"/>
            <a:t>S chováním účastníků, které je předmětem právního vztahu</a:t>
          </a:r>
          <a:endParaRPr lang="en-US" sz="3100" kern="1200" cap="small" baseline="0" dirty="0"/>
        </a:p>
      </dsp:txBody>
      <dsp:txXfrm>
        <a:off x="58428" y="114169"/>
        <a:ext cx="6230858" cy="1080053"/>
      </dsp:txXfrm>
    </dsp:sp>
    <dsp:sp modelId="{DF7A9FBC-6A19-4DE3-896A-8F45AA68BEB5}">
      <dsp:nvSpPr>
        <dsp:cNvPr id="0" name=""/>
        <dsp:cNvSpPr/>
      </dsp:nvSpPr>
      <dsp:spPr>
        <a:xfrm>
          <a:off x="0" y="1341931"/>
          <a:ext cx="6347714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Místo plnění (</a:t>
          </a:r>
          <a:r>
            <a:rPr lang="cs-CZ" sz="3100" i="1" kern="1200"/>
            <a:t>lex loci solutionis</a:t>
          </a:r>
          <a:r>
            <a:rPr lang="cs-CZ" sz="3100" kern="1200"/>
            <a:t>)</a:t>
          </a:r>
          <a:endParaRPr lang="en-US" sz="3100" kern="1200"/>
        </a:p>
      </dsp:txBody>
      <dsp:txXfrm>
        <a:off x="58428" y="1400359"/>
        <a:ext cx="6230858" cy="1080053"/>
      </dsp:txXfrm>
    </dsp:sp>
    <dsp:sp modelId="{B3707F94-6D28-4C8D-8391-75A8F1BA89B1}">
      <dsp:nvSpPr>
        <dsp:cNvPr id="0" name=""/>
        <dsp:cNvSpPr/>
      </dsp:nvSpPr>
      <dsp:spPr>
        <a:xfrm>
          <a:off x="0" y="2628121"/>
          <a:ext cx="6347714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Místo výkonu práce (</a:t>
          </a:r>
          <a:r>
            <a:rPr lang="cs-CZ" sz="3100" i="1" kern="1200"/>
            <a:t>lex loci laboris</a:t>
          </a:r>
          <a:r>
            <a:rPr lang="cs-CZ" sz="3100" kern="1200"/>
            <a:t>)</a:t>
          </a:r>
          <a:endParaRPr lang="en-US" sz="3100" kern="1200"/>
        </a:p>
      </dsp:txBody>
      <dsp:txXfrm>
        <a:off x="58428" y="2686549"/>
        <a:ext cx="6230858" cy="10800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14878-54B5-4ABF-B1DD-DFD65E1DBD3F}">
      <dsp:nvSpPr>
        <dsp:cNvPr id="0" name=""/>
        <dsp:cNvSpPr/>
      </dsp:nvSpPr>
      <dsp:spPr>
        <a:xfrm>
          <a:off x="0" y="55741"/>
          <a:ext cx="6347714" cy="1196909"/>
        </a:xfrm>
        <a:prstGeom prst="roundRect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cap="small" baseline="0" dirty="0"/>
            <a:t>S věcí nebo hodnotou, která je předmětem právního vztahu</a:t>
          </a:r>
          <a:endParaRPr lang="en-US" sz="3100" kern="1200" cap="small" baseline="0" dirty="0"/>
        </a:p>
      </dsp:txBody>
      <dsp:txXfrm>
        <a:off x="58428" y="114169"/>
        <a:ext cx="6230858" cy="1080053"/>
      </dsp:txXfrm>
    </dsp:sp>
    <dsp:sp modelId="{F47C55F6-2083-403E-BB58-3B9298B8E0B1}">
      <dsp:nvSpPr>
        <dsp:cNvPr id="0" name=""/>
        <dsp:cNvSpPr/>
      </dsp:nvSpPr>
      <dsp:spPr>
        <a:xfrm>
          <a:off x="0" y="1341931"/>
          <a:ext cx="6347714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Poloha věci (</a:t>
          </a:r>
          <a:r>
            <a:rPr lang="cs-CZ" sz="3100" i="1" kern="1200"/>
            <a:t>lex rei sitae</a:t>
          </a:r>
          <a:r>
            <a:rPr lang="cs-CZ" sz="3100" kern="1200"/>
            <a:t>)</a:t>
          </a:r>
          <a:endParaRPr lang="en-US" sz="3100" kern="1200"/>
        </a:p>
      </dsp:txBody>
      <dsp:txXfrm>
        <a:off x="58428" y="1400359"/>
        <a:ext cx="6230858" cy="1080053"/>
      </dsp:txXfrm>
    </dsp:sp>
    <dsp:sp modelId="{BBD7CBA3-ECA8-4835-BC42-302BF782D722}">
      <dsp:nvSpPr>
        <dsp:cNvPr id="0" name=""/>
        <dsp:cNvSpPr/>
      </dsp:nvSpPr>
      <dsp:spPr>
        <a:xfrm>
          <a:off x="0" y="2628121"/>
          <a:ext cx="6347714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Místo odeslání věci (</a:t>
          </a:r>
          <a:r>
            <a:rPr lang="cs-CZ" sz="3100" i="1" kern="1200"/>
            <a:t>lex loci expeditionis</a:t>
          </a:r>
          <a:r>
            <a:rPr lang="cs-CZ" sz="3100" kern="1200"/>
            <a:t>)</a:t>
          </a:r>
          <a:endParaRPr lang="en-US" sz="3100" kern="1200"/>
        </a:p>
      </dsp:txBody>
      <dsp:txXfrm>
        <a:off x="58428" y="2686549"/>
        <a:ext cx="6230858" cy="10800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489E7-7AB7-4865-A1BA-DE2ADA24A3EC}">
      <dsp:nvSpPr>
        <dsp:cNvPr id="0" name=""/>
        <dsp:cNvSpPr/>
      </dsp:nvSpPr>
      <dsp:spPr>
        <a:xfrm>
          <a:off x="0" y="69286"/>
          <a:ext cx="6347714" cy="1832220"/>
        </a:xfrm>
        <a:prstGeom prst="roundRect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cap="small" baseline="0" dirty="0"/>
            <a:t>S obsahem právního vztahu, k němuž se přidružují další otázky nebo který je základním vztahem pro jiné akcesorický vztah</a:t>
          </a:r>
          <a:endParaRPr lang="en-US" sz="2700" kern="1200" cap="small" baseline="0" dirty="0"/>
        </a:p>
      </dsp:txBody>
      <dsp:txXfrm>
        <a:off x="89442" y="158728"/>
        <a:ext cx="6168830" cy="1653336"/>
      </dsp:txXfrm>
    </dsp:sp>
    <dsp:sp modelId="{416C2BB1-302F-424D-A94E-84A6218652B8}">
      <dsp:nvSpPr>
        <dsp:cNvPr id="0" name=""/>
        <dsp:cNvSpPr/>
      </dsp:nvSpPr>
      <dsp:spPr>
        <a:xfrm>
          <a:off x="0" y="1979266"/>
          <a:ext cx="6347714" cy="1832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Právní řád, kterým se řídí základní vztah (</a:t>
          </a:r>
          <a:r>
            <a:rPr lang="cs-CZ" sz="2700" i="1" kern="1200"/>
            <a:t>lex causae</a:t>
          </a:r>
          <a:r>
            <a:rPr lang="cs-CZ" sz="2700" kern="1200"/>
            <a:t>)</a:t>
          </a:r>
          <a:endParaRPr lang="en-US" sz="2700" kern="1200"/>
        </a:p>
      </dsp:txBody>
      <dsp:txXfrm>
        <a:off x="89442" y="2068708"/>
        <a:ext cx="6168830" cy="16533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5DCED-686F-41C2-8B1F-4E0C0C06A8DE}">
      <dsp:nvSpPr>
        <dsp:cNvPr id="0" name=""/>
        <dsp:cNvSpPr/>
      </dsp:nvSpPr>
      <dsp:spPr>
        <a:xfrm>
          <a:off x="0" y="55741"/>
          <a:ext cx="6347714" cy="1196909"/>
        </a:xfrm>
        <a:prstGeom prst="roundRect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Vztah k jiným skutečnostem mající význam pro právní vztah</a:t>
          </a:r>
          <a:endParaRPr lang="en-US" sz="3100" kern="1200" dirty="0"/>
        </a:p>
      </dsp:txBody>
      <dsp:txXfrm>
        <a:off x="58428" y="114169"/>
        <a:ext cx="6230858" cy="1080053"/>
      </dsp:txXfrm>
    </dsp:sp>
    <dsp:sp modelId="{DBB6627C-6290-4783-A253-FE2DFE3E56E6}">
      <dsp:nvSpPr>
        <dsp:cNvPr id="0" name=""/>
        <dsp:cNvSpPr/>
      </dsp:nvSpPr>
      <dsp:spPr>
        <a:xfrm>
          <a:off x="0" y="1341931"/>
          <a:ext cx="6347714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Volba práva </a:t>
          </a:r>
          <a:r>
            <a:rPr lang="cs-CZ" sz="3100" i="1" kern="1200"/>
            <a:t>(lex electa)</a:t>
          </a:r>
          <a:endParaRPr lang="en-US" sz="3100" kern="1200"/>
        </a:p>
      </dsp:txBody>
      <dsp:txXfrm>
        <a:off x="58428" y="1400359"/>
        <a:ext cx="6230858" cy="1080053"/>
      </dsp:txXfrm>
    </dsp:sp>
    <dsp:sp modelId="{FD306D16-2B02-4ADB-9957-947C3BCC6899}">
      <dsp:nvSpPr>
        <dsp:cNvPr id="0" name=""/>
        <dsp:cNvSpPr/>
      </dsp:nvSpPr>
      <dsp:spPr>
        <a:xfrm>
          <a:off x="0" y="2628121"/>
          <a:ext cx="6347714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Místo sídla soudu </a:t>
          </a:r>
          <a:r>
            <a:rPr lang="cs-CZ" sz="3100" i="1" kern="1200"/>
            <a:t>(lex fori)</a:t>
          </a:r>
          <a:endParaRPr lang="en-US" sz="3100" kern="1200"/>
        </a:p>
      </dsp:txBody>
      <dsp:txXfrm>
        <a:off x="58428" y="2686549"/>
        <a:ext cx="6230858" cy="1080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41E6A3C0-DD60-4B3B-81BE-D3FE9CF23B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4FB615F0-B711-4745-8746-DFF9D1D828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6" name="Rectangle 4">
            <a:extLst>
              <a:ext uri="{FF2B5EF4-FFF2-40B4-BE49-F238E27FC236}">
                <a16:creationId xmlns:a16="http://schemas.microsoft.com/office/drawing/2014/main" id="{BEF1AD8C-945D-4DC1-A905-76C949FC777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7" name="Rectangle 5">
            <a:extLst>
              <a:ext uri="{FF2B5EF4-FFF2-40B4-BE49-F238E27FC236}">
                <a16:creationId xmlns:a16="http://schemas.microsoft.com/office/drawing/2014/main" id="{1C7E1160-37AD-4785-AFC4-1E530118FA2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A36AD86-ADB4-43DE-B8AA-28B828FC1E2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9F160ED2-8E14-46E6-882A-5B04FFFF24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82C33186-852C-45E3-8ED9-AA8C865D9B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CDE738F5-1D06-4EDF-A7F6-7396C81A6D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4853" name="Rectangle 5">
            <a:extLst>
              <a:ext uri="{FF2B5EF4-FFF2-40B4-BE49-F238E27FC236}">
                <a16:creationId xmlns:a16="http://schemas.microsoft.com/office/drawing/2014/main" id="{230882DC-3D17-4547-9072-70598720C7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34854" name="Rectangle 6">
            <a:extLst>
              <a:ext uri="{FF2B5EF4-FFF2-40B4-BE49-F238E27FC236}">
                <a16:creationId xmlns:a16="http://schemas.microsoft.com/office/drawing/2014/main" id="{32962247-0A70-4A19-8F9E-095D90C99B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5" name="Rectangle 7">
            <a:extLst>
              <a:ext uri="{FF2B5EF4-FFF2-40B4-BE49-F238E27FC236}">
                <a16:creationId xmlns:a16="http://schemas.microsoft.com/office/drawing/2014/main" id="{0C77A8F6-11D5-42E1-A537-BEF10422D9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BBA79AD-8267-419E-A8B6-A3C6280EE82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674AE8FA-5B3A-4ADC-8C80-47DFD5ACB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pic>
        <p:nvPicPr>
          <p:cNvPr id="5" name="Picture 21" descr="pruh+znak_PF_13_gray5+fialovy_RGB">
            <a:extLst>
              <a:ext uri="{FF2B5EF4-FFF2-40B4-BE49-F238E27FC236}">
                <a16:creationId xmlns:a16="http://schemas.microsoft.com/office/drawing/2014/main" id="{910F177E-6FBB-4BEB-9463-782EE5525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PF_PPT">
            <a:extLst>
              <a:ext uri="{FF2B5EF4-FFF2-40B4-BE49-F238E27FC236}">
                <a16:creationId xmlns:a16="http://schemas.microsoft.com/office/drawing/2014/main" id="{62002F5A-AB2E-4B38-A03E-97D867B21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6">
            <a:extLst>
              <a:ext uri="{FF2B5EF4-FFF2-40B4-BE49-F238E27FC236}">
                <a16:creationId xmlns:a16="http://schemas.microsoft.com/office/drawing/2014/main" id="{4691E41E-7EC4-43B9-91A9-7C880F7D7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r>
              <a:rPr lang="cs-CZ"/>
              <a:t>Klepnutím lze upravit styl </a:t>
            </a:r>
            <a:br>
              <a:rPr lang="cs-CZ"/>
            </a:br>
            <a:r>
              <a:rPr lang="cs-CZ"/>
              <a:t>předlohy nadpisů.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CC8EA0F-76CC-40BB-BFBB-770ABB043D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7388E82-8744-4613-96D2-22BD936375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D8FAF93C-4F29-4231-8B61-3DB29445B9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831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B4F021-BA62-4F13-A312-887770C42E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7BD6A4-F135-4406-B119-6A8732037B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F92F0-07BD-4205-BEC8-DFD04E1A009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045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66875-9520-46E2-B4B7-2FCCC9684E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5EB33-DB87-4CBC-9110-11CAA129A5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F52A7-A78E-4DF8-B534-1320496109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7210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C04CE9-29D7-4719-B0D2-F448EECC17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</p:spTree>
    <p:extLst>
      <p:ext uri="{BB962C8B-B14F-4D97-AF65-F5344CB8AC3E}">
        <p14:creationId xmlns:p14="http://schemas.microsoft.com/office/powerpoint/2010/main" val="2728652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78C5F1-C2BA-49E3-815F-93109879BA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</p:spTree>
    <p:extLst>
      <p:ext uri="{BB962C8B-B14F-4D97-AF65-F5344CB8AC3E}">
        <p14:creationId xmlns:p14="http://schemas.microsoft.com/office/powerpoint/2010/main" val="17037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F2E725-ACD4-4B4F-8F63-0B36DF16D3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</p:spTree>
    <p:extLst>
      <p:ext uri="{BB962C8B-B14F-4D97-AF65-F5344CB8AC3E}">
        <p14:creationId xmlns:p14="http://schemas.microsoft.com/office/powerpoint/2010/main" val="410856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A6279A-CEA7-4A2C-8EBA-35A765776B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</p:spTree>
    <p:extLst>
      <p:ext uri="{BB962C8B-B14F-4D97-AF65-F5344CB8AC3E}">
        <p14:creationId xmlns:p14="http://schemas.microsoft.com/office/powerpoint/2010/main" val="811586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0AC211-503A-4543-905B-90BC50EB24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</p:spTree>
    <p:extLst>
      <p:ext uri="{BB962C8B-B14F-4D97-AF65-F5344CB8AC3E}">
        <p14:creationId xmlns:p14="http://schemas.microsoft.com/office/powerpoint/2010/main" val="4087184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7711B7-CB56-4D46-9C18-53D081AF76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</p:spTree>
    <p:extLst>
      <p:ext uri="{BB962C8B-B14F-4D97-AF65-F5344CB8AC3E}">
        <p14:creationId xmlns:p14="http://schemas.microsoft.com/office/powerpoint/2010/main" val="539480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376106-2D95-48A0-B497-1C9393BAED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</p:spTree>
    <p:extLst>
      <p:ext uri="{BB962C8B-B14F-4D97-AF65-F5344CB8AC3E}">
        <p14:creationId xmlns:p14="http://schemas.microsoft.com/office/powerpoint/2010/main" val="2461102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8C22E7-9BC7-4536-81AD-EF58C06349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</p:spTree>
    <p:extLst>
      <p:ext uri="{BB962C8B-B14F-4D97-AF65-F5344CB8AC3E}">
        <p14:creationId xmlns:p14="http://schemas.microsoft.com/office/powerpoint/2010/main" val="170324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2447D0-98A3-4459-BCA1-76FA559611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B83C3D-9A4E-43C1-8467-779D168505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76809-DA71-494F-AAE8-7E5F9B0679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8729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1CCDC-63C0-4CFC-A7CA-CF1FD76D05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</p:spTree>
    <p:extLst>
      <p:ext uri="{BB962C8B-B14F-4D97-AF65-F5344CB8AC3E}">
        <p14:creationId xmlns:p14="http://schemas.microsoft.com/office/powerpoint/2010/main" val="3811087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1CFBC4-FEE6-419A-955E-54E31FE24F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</p:spTree>
    <p:extLst>
      <p:ext uri="{BB962C8B-B14F-4D97-AF65-F5344CB8AC3E}">
        <p14:creationId xmlns:p14="http://schemas.microsoft.com/office/powerpoint/2010/main" val="3478068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85298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F3D2FC-3263-4C81-A28B-880D296150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</p:spTree>
    <p:extLst>
      <p:ext uri="{BB962C8B-B14F-4D97-AF65-F5344CB8AC3E}">
        <p14:creationId xmlns:p14="http://schemas.microsoft.com/office/powerpoint/2010/main" val="3192177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370-E52B-45A8-A505-9E7E3D2017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37F-4E7B-44E0-B257-1ED2644D21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70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370-E52B-45A8-A505-9E7E3D2017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F2E-2DA9-4995-8949-3E486DA7170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698461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370-E52B-45A8-A505-9E7E3D2017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37F-4E7B-44E0-B257-1ED2644D21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01728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370-E52B-45A8-A505-9E7E3D2017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37F-4E7B-44E0-B257-1ED2644D21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92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370-E52B-45A8-A505-9E7E3D2017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37F-4E7B-44E0-B257-1ED2644D21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63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370-E52B-45A8-A505-9E7E3D2017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37F-4E7B-44E0-B257-1ED2644D21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18730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370-E52B-45A8-A505-9E7E3D2017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37F-4E7B-44E0-B257-1ED2644D21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41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AB523F-887E-4346-A7AB-C2C7AE2644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1A26C0-D7A6-481A-93D9-0E4CF7564D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8C8A-FF15-4472-8D14-59C74BD23E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0406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370-E52B-45A8-A505-9E7E3D2017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37F-4E7B-44E0-B257-1ED2644D21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038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370-E52B-45A8-A505-9E7E3D2017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37F-4E7B-44E0-B257-1ED2644D21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483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370-E52B-45A8-A505-9E7E3D2017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F2E-2DA9-4995-8949-3E486DA7170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9186519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370-E52B-45A8-A505-9E7E3D2017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F2E-2DA9-4995-8949-3E486DA7170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981623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370-E52B-45A8-A505-9E7E3D2017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F2E-2DA9-4995-8949-3E486DA7170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8444399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370-E52B-45A8-A505-9E7E3D2017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F2E-2DA9-4995-8949-3E486DA7170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419324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370-E52B-45A8-A505-9E7E3D2017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F2E-2DA9-4995-8949-3E486DA7170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290907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370-E52B-45A8-A505-9E7E3D2017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37F-4E7B-44E0-B257-1ED2644D21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951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370-E52B-45A8-A505-9E7E3D2017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37F-4E7B-44E0-B257-1ED2644D21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77EE69-C577-45AA-BD35-DF5F30BE73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44969-2E48-4B4F-94DD-5D7B2718AD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27E20-516D-49BC-956D-2B04B0A6ED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803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436011-DD2A-4E98-A473-61DD0C760C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CCFC69-D16B-41AF-A91F-3942F9626C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BFB4C-A764-4787-822C-D0F25AD8E6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20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BB4C6A-18D7-4332-8939-862B5B8C9F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63D5C4-5D85-47E4-B76F-6EA504DDA7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0AE4D-DA12-48E1-BD86-72F3E2C960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28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5AD8BC-C37C-4494-8003-FEEC0A7FA5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55B0FA-0B39-496D-9D92-0FB30E4CE4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AB956-7C5E-474A-9B52-C1EEFC0592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168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093008-E089-4B00-9AFD-5B8AC17F95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C6883-B500-44C9-9B59-FA1D875333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1E479-5B0F-4B66-81E2-48BEB3E5D2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44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5E428-80BD-4BA3-B2D5-7A848B055E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88B58-C9C4-4963-BE5B-A447511987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06165-45BF-4E23-A0AB-4282E1DB89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832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>
            <a:extLst>
              <a:ext uri="{FF2B5EF4-FFF2-40B4-BE49-F238E27FC236}">
                <a16:creationId xmlns:a16="http://schemas.microsoft.com/office/drawing/2014/main" id="{25CDF050-7FDD-496D-962E-646C7A3E7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07592ED-459D-4A83-9D6A-702501554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002DF70C-0171-4531-9845-0C3ECBA23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950E8DE7-2F33-4148-AB0A-B28921F5CD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id="{3C756D92-7AE3-47DD-A134-63BF8B3DC2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rebuchet MS" panose="020B0603020202020204" pitchFamily="34" charset="0"/>
              </a:defRPr>
            </a:lvl1pPr>
          </a:lstStyle>
          <a:p>
            <a:fld id="{0C968F2E-2DA9-4995-8949-3E486DA7170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26314" name="Text Box 10">
            <a:extLst>
              <a:ext uri="{FF2B5EF4-FFF2-40B4-BE49-F238E27FC236}">
                <a16:creationId xmlns:a16="http://schemas.microsoft.com/office/drawing/2014/main" id="{DF1C4F0D-FDB4-4C59-ABC9-948602548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cs-CZ" sz="1400">
                <a:solidFill>
                  <a:srgbClr val="68676C"/>
                </a:solidFill>
                <a:latin typeface="Trebuchet MS" pitchFamily="34" charset="0"/>
              </a:rPr>
              <a:t>www.law.muni.cz</a:t>
            </a:r>
          </a:p>
        </p:txBody>
      </p:sp>
      <p:pic>
        <p:nvPicPr>
          <p:cNvPr id="1032" name="Picture 18" descr="PF_PPT2">
            <a:extLst>
              <a:ext uri="{FF2B5EF4-FFF2-40B4-BE49-F238E27FC236}">
                <a16:creationId xmlns:a16="http://schemas.microsoft.com/office/drawing/2014/main" id="{71BC0395-9CB0-441F-9648-6F194F890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4313"/>
            <a:ext cx="2422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4" descr="PF_PPT_nahled">
            <a:extLst>
              <a:ext uri="{FF2B5EF4-FFF2-40B4-BE49-F238E27FC236}">
                <a16:creationId xmlns:a16="http://schemas.microsoft.com/office/drawing/2014/main" id="{FB77BFE7-6369-454D-8CF5-E4DE40630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29" name="Rectangle 25">
            <a:extLst>
              <a:ext uri="{FF2B5EF4-FFF2-40B4-BE49-F238E27FC236}">
                <a16:creationId xmlns:a16="http://schemas.microsoft.com/office/drawing/2014/main" id="{8CF1B768-ED7E-422F-B9B0-65946698B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4A670859-C046-4A46-AFFE-05DC376CB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</a:endParaRP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B9C924C7-B712-4311-B7C3-71E9287EAB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100" y="6442075"/>
            <a:ext cx="49609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2052" name="Rectangle 11">
            <a:extLst>
              <a:ext uri="{FF2B5EF4-FFF2-40B4-BE49-F238E27FC236}">
                <a16:creationId xmlns:a16="http://schemas.microsoft.com/office/drawing/2014/main" id="{997CE8F3-1101-4921-8FE0-32D2BAAB1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05100" y="3141663"/>
            <a:ext cx="5969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27350" name="Rectangle 22">
            <a:extLst>
              <a:ext uri="{FF2B5EF4-FFF2-40B4-BE49-F238E27FC236}">
                <a16:creationId xmlns:a16="http://schemas.microsoft.com/office/drawing/2014/main" id="{5F9013C5-79D5-44D4-B7A9-A02F97918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pic>
        <p:nvPicPr>
          <p:cNvPr id="2054" name="Picture 23" descr="PF_PPT">
            <a:extLst>
              <a:ext uri="{FF2B5EF4-FFF2-40B4-BE49-F238E27FC236}">
                <a16:creationId xmlns:a16="http://schemas.microsoft.com/office/drawing/2014/main" id="{03432545-D339-4A73-B3F7-1A8851FD6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4" descr="pruh+znak_PF_13_gray5+fialovy_RGB">
            <a:extLst>
              <a:ext uri="{FF2B5EF4-FFF2-40B4-BE49-F238E27FC236}">
                <a16:creationId xmlns:a16="http://schemas.microsoft.com/office/drawing/2014/main" id="{911E3232-5DA1-4DE2-8364-5BD66F37A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5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5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5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5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5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anose="05000000000000000000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JUDr. Klára Drličková,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968F2E-2DA9-4995-8949-3E486DA7170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355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4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>
            <a:extLst>
              <a:ext uri="{FF2B5EF4-FFF2-40B4-BE49-F238E27FC236}">
                <a16:creationId xmlns:a16="http://schemas.microsoft.com/office/drawing/2014/main" id="{199B075A-F57B-4D4A-8BB9-DCDE720C4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599" y="3141663"/>
            <a:ext cx="8534401" cy="331152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METODY ÚPRAVY</a:t>
            </a:r>
            <a:br>
              <a:rPr lang="cs-CZ" altLang="cs-CZ" dirty="0"/>
            </a:br>
            <a:r>
              <a:rPr lang="cs-CZ" altLang="cs-CZ" dirty="0"/>
              <a:t>MEZINÁRODNÍHO PRÁVA SOUKROMÉHO</a:t>
            </a:r>
            <a:br>
              <a:rPr lang="cs-CZ" altLang="cs-CZ" sz="4400" dirty="0"/>
            </a:br>
            <a:r>
              <a:rPr lang="cs-CZ" altLang="cs-CZ" sz="4400" dirty="0"/>
              <a:t>PŘEDNÁŠKA Č. 2</a:t>
            </a:r>
            <a:br>
              <a:rPr lang="cs-CZ" altLang="cs-CZ" sz="4400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286B05-F1CF-42E7-B148-5136900B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5805265"/>
            <a:ext cx="4622973" cy="601224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N. ROZEHNALOVÁ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98"/>
    </mc:Choice>
    <mc:Fallback xmlns="">
      <p:transition spd="slow" advTm="7869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743F5C26-F182-4923-B10B-E1409252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KOLIZNÍ NORMY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4B86F325-3B86-4E80-9D3E-9B28FBFD5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3238"/>
            <a:ext cx="8348985" cy="4656137"/>
          </a:xfrm>
        </p:spPr>
        <p:txBody>
          <a:bodyPr/>
          <a:lstStyle/>
          <a:p>
            <a:r>
              <a:rPr lang="cs-CZ" altLang="cs-CZ" dirty="0"/>
              <a:t>VÝBĚR MŮŽE BÝT KOLIZNĚ SLEPÝ NEBO MATERIALIZOVANÝ</a:t>
            </a:r>
            <a:endParaRPr lang="cs-CZ" altLang="cs-CZ" b="1" dirty="0"/>
          </a:p>
          <a:p>
            <a:r>
              <a:rPr lang="cs-CZ" altLang="cs-CZ" b="1" dirty="0"/>
              <a:t>KOLIZNÍ NORMY SLEPÉ:</a:t>
            </a:r>
          </a:p>
          <a:p>
            <a:r>
              <a:rPr lang="cs-CZ" altLang="cs-CZ" dirty="0"/>
              <a:t>„věcná práva k nemovitostem i k věcem movitým se řídí, pokud v tomto zákoně nebo ve zvláštních předpisech není stanoveno jinak, právem místa, kde věc </a:t>
            </a:r>
            <a:r>
              <a:rPr lang="cs-CZ" altLang="cs-CZ" dirty="0" err="1"/>
              <a:t>je.P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b="1" dirty="0"/>
              <a:t>KOLIZNÍ NORMY MATERIALIZOVANÉ</a:t>
            </a:r>
            <a:r>
              <a:rPr lang="cs-CZ" altLang="cs-CZ" dirty="0"/>
              <a:t>:</a:t>
            </a:r>
          </a:p>
          <a:p>
            <a:r>
              <a:rPr lang="cs-CZ" altLang="cs-CZ" dirty="0"/>
              <a:t>§ 24 Vztahy mezi rodiči a dětmi, včetně výchovy a výživy, řídí se právem státu, jehož příslušníkem je dítě. Žije-li dítě v České republice, mohou být tyto vztahy posuzovány podle práva československého, je-li to v zájmu dítěte.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5374541-F25B-4B5F-AFC3-075B4EF4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D24A75-D234-4004-94E8-A25E2B66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BF14A4-BF0F-40DB-A5BB-1C1281D1AC76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10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674"/>
    </mc:Choice>
    <mc:Fallback xmlns="">
      <p:transition spd="slow" advTm="22567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>
            <a:extLst>
              <a:ext uri="{FF2B5EF4-FFF2-40B4-BE49-F238E27FC236}">
                <a16:creationId xmlns:a16="http://schemas.microsoft.com/office/drawing/2014/main" id="{59D777B3-1CB5-4FF6-BAC9-AB8A78975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cap="small" dirty="0"/>
              <a:t>Kolizní normy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63290D7B-1510-414C-AD63-F456AEADE7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cap="small" dirty="0"/>
              <a:t>Funkce – úprava soukromoprávních vztahů s mezinárodním prvkem výběrem použitelného (rozhodného) práva</a:t>
            </a:r>
          </a:p>
          <a:p>
            <a:pPr eaLnBrk="1" hangingPunct="1"/>
            <a:endParaRPr lang="cs-CZ" altLang="cs-CZ" cap="small" dirty="0"/>
          </a:p>
          <a:p>
            <a:pPr eaLnBrk="1" hangingPunct="1"/>
            <a:r>
              <a:rPr lang="cs-CZ" altLang="cs-CZ" cap="small" dirty="0"/>
              <a:t>Neobsahuje věcnou úpravu</a:t>
            </a:r>
          </a:p>
          <a:p>
            <a:pPr eaLnBrk="1" hangingPunct="1"/>
            <a:endParaRPr lang="cs-CZ" altLang="cs-CZ" cap="small" dirty="0"/>
          </a:p>
          <a:p>
            <a:pPr eaLnBrk="1" hangingPunct="1"/>
            <a:r>
              <a:rPr lang="cs-CZ" altLang="cs-CZ" cap="small" dirty="0"/>
              <a:t>Přikazuje použití jiných (věcných) norem</a:t>
            </a:r>
          </a:p>
          <a:p>
            <a:pPr eaLnBrk="1" hangingPunct="1"/>
            <a:endParaRPr lang="cs-CZ" altLang="cs-CZ" cap="small" dirty="0"/>
          </a:p>
          <a:p>
            <a:pPr eaLnBrk="1" hangingPunct="1"/>
            <a:r>
              <a:rPr lang="cs-CZ" altLang="cs-CZ" cap="small" dirty="0"/>
              <a:t>Pravidlo chování vytváří až společně s věcnou normou, na kterou odkazuje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9E61D5-8F05-4F97-8E6E-6CB406E9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0BE641-0296-439C-8849-1A21A5D5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315537-25D0-4F1B-A7DB-A313E125AD5E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11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13984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00630F9E-9A06-4324-9C83-5987D74D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STRUKTURA KOLIZNÍ NORMY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A78D5D60-22C1-4594-900C-E8D73A62E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ROZSAH – OKRUH PRÁVNÍCH VZTAHŮ ČI OTÁZEK, NA KTERÉ DOPADÁ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r>
              <a:rPr lang="cs-CZ" altLang="cs-CZ" dirty="0"/>
              <a:t>NAVÁZÁNÍ – HRANIČNÍ URČOVATEL – PROPOJUJE VZTAH S PRÁVNÍM ŘÁDEM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03EEA2-72C5-4844-A320-191F8D69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BE7071-C69C-4C08-9835-6641B60F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5994E3-82A7-45A0-BF80-9D50EB2D279C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12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31"/>
    </mc:Choice>
    <mc:Fallback xmlns="">
      <p:transition spd="slow" advTm="14903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117F4-183B-47E2-AC95-3B03CE6D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6927AF-7892-499E-97B7-9A0EE36EC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/>
          </a:p>
          <a:p>
            <a:r>
              <a:rPr lang="cs-CZ" altLang="cs-CZ" cap="small" dirty="0"/>
              <a:t>právní poměry dědické se řídí právním řádem státu, jehož byl zůstavitel příslušníkem v době</a:t>
            </a:r>
          </a:p>
          <a:p>
            <a:endParaRPr lang="cs-CZ" dirty="0"/>
          </a:p>
          <a:p>
            <a:r>
              <a:rPr lang="cs-CZ" dirty="0"/>
              <a:t>ROZSAH: PRÁVNÍ POMĚRY DĚDICKÉ (KVALIFIKUJI SKUTKOVOU PODSTATU TAK, ABYCH ZÍSKAL PRÁVNÍ POJEM, KTERÝ PODŘAZUJI POD KOLIZNÍ NORMU A JEJÍ ROZSAH)</a:t>
            </a:r>
          </a:p>
          <a:p>
            <a:endParaRPr lang="cs-CZ" dirty="0"/>
          </a:p>
          <a:p>
            <a:r>
              <a:rPr lang="cs-CZ" dirty="0"/>
              <a:t>NAVÁZÁNÍ: </a:t>
            </a:r>
            <a:r>
              <a:rPr lang="cs-CZ" altLang="cs-CZ" cap="small" dirty="0"/>
              <a:t>se řídí právním řádem státu, </a:t>
            </a:r>
            <a:r>
              <a:rPr lang="cs-CZ" altLang="cs-CZ" cap="small" dirty="0">
                <a:solidFill>
                  <a:srgbClr val="FF0000"/>
                </a:solidFill>
              </a:rPr>
              <a:t>jehož byl zůstavitel příslušníkem v době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138CD2-FDE0-482E-9F3C-83960497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694E98-09F0-4042-AEA5-C6555308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6809-DA71-494F-AAE8-7E5F9B06799A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60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721"/>
    </mc:Choice>
    <mc:Fallback xmlns="">
      <p:transition spd="slow" advTm="32272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E9AD99E9-9B19-4939-A1C6-AC4E03BE7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cap="small" dirty="0"/>
              <a:t>Druhy hraničních určovatelů </a:t>
            </a:r>
          </a:p>
        </p:txBody>
      </p:sp>
      <p:graphicFrame>
        <p:nvGraphicFramePr>
          <p:cNvPr id="18441" name="Rectangle 3">
            <a:extLst>
              <a:ext uri="{FF2B5EF4-FFF2-40B4-BE49-F238E27FC236}">
                <a16:creationId xmlns:a16="http://schemas.microsoft.com/office/drawing/2014/main" id="{65079965-A64C-4D60-83D9-018DA7B1F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484375"/>
              </p:ext>
            </p:extLst>
          </p:nvPr>
        </p:nvGraphicFramePr>
        <p:xfrm>
          <a:off x="609599" y="2160590"/>
          <a:ext cx="6347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F9B7E9-D801-479D-A571-3C20A311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85104D-2DFA-4B1C-B120-3F07BB70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FD4A44-46FD-4D2F-99C1-42CCC4027A59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14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49034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>
            <a:extLst>
              <a:ext uri="{FF2B5EF4-FFF2-40B4-BE49-F238E27FC236}">
                <a16:creationId xmlns:a16="http://schemas.microsoft.com/office/drawing/2014/main" id="{24DE1AC6-C0F9-46E3-A4C0-BF4B86BFD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cap="small" dirty="0"/>
              <a:t>Druhy hraničních určovatelů</a:t>
            </a:r>
          </a:p>
        </p:txBody>
      </p:sp>
      <p:graphicFrame>
        <p:nvGraphicFramePr>
          <p:cNvPr id="19463" name="Rectangle 3">
            <a:extLst>
              <a:ext uri="{FF2B5EF4-FFF2-40B4-BE49-F238E27FC236}">
                <a16:creationId xmlns:a16="http://schemas.microsoft.com/office/drawing/2014/main" id="{49AD6466-6C86-40EB-AA7E-68888F79C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649097"/>
              </p:ext>
            </p:extLst>
          </p:nvPr>
        </p:nvGraphicFramePr>
        <p:xfrm>
          <a:off x="609599" y="2160590"/>
          <a:ext cx="6347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6523BB-A101-4C54-880E-7F0B9D90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2A9BA5-6020-4E44-953B-F2CE376F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BDFFEE-40F6-4ABE-AF8F-C6205023C671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15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2159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F25ABD25-C4CE-4BD7-B8C8-9A902CB70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cap="small" dirty="0"/>
              <a:t>Druhy hraničních určovatelů</a:t>
            </a:r>
          </a:p>
        </p:txBody>
      </p:sp>
      <p:graphicFrame>
        <p:nvGraphicFramePr>
          <p:cNvPr id="20487" name="Rectangle 3">
            <a:extLst>
              <a:ext uri="{FF2B5EF4-FFF2-40B4-BE49-F238E27FC236}">
                <a16:creationId xmlns:a16="http://schemas.microsoft.com/office/drawing/2014/main" id="{A9637EAB-DFB1-4ACC-9406-51B8F5F1B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746472"/>
              </p:ext>
            </p:extLst>
          </p:nvPr>
        </p:nvGraphicFramePr>
        <p:xfrm>
          <a:off x="609599" y="2160590"/>
          <a:ext cx="6347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AF7E1A-6743-4E08-94A7-7D5584D0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9B4AE3-BF9A-4D4B-B085-35FD4BF5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191728-4508-4A53-8894-700D9C841531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16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0167CDDB-DAFA-49C9-B9F3-B8C4179FF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45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>
            <a:extLst>
              <a:ext uri="{FF2B5EF4-FFF2-40B4-BE49-F238E27FC236}">
                <a16:creationId xmlns:a16="http://schemas.microsoft.com/office/drawing/2014/main" id="{5B2D1F37-895A-4AF7-881F-F71801102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cap="small" dirty="0"/>
              <a:t>Druhy hraničních určovatelů</a:t>
            </a:r>
          </a:p>
        </p:txBody>
      </p:sp>
      <p:graphicFrame>
        <p:nvGraphicFramePr>
          <p:cNvPr id="21511" name="Rectangle 3">
            <a:extLst>
              <a:ext uri="{FF2B5EF4-FFF2-40B4-BE49-F238E27FC236}">
                <a16:creationId xmlns:a16="http://schemas.microsoft.com/office/drawing/2014/main" id="{E40E506F-EDE1-45A2-B8A7-EAE70EF4A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468435"/>
              </p:ext>
            </p:extLst>
          </p:nvPr>
        </p:nvGraphicFramePr>
        <p:xfrm>
          <a:off x="609599" y="2160590"/>
          <a:ext cx="6347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6DBA352-7492-4FA9-A332-C027E116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D41A54-4086-45A2-BE48-E7C9EEFE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24BB75-71E3-4541-9458-2409B5215C71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17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99854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>
            <a:extLst>
              <a:ext uri="{FF2B5EF4-FFF2-40B4-BE49-F238E27FC236}">
                <a16:creationId xmlns:a16="http://schemas.microsoft.com/office/drawing/2014/main" id="{052AB3EE-B6E1-40FA-8F30-891413939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cap="small" dirty="0"/>
              <a:t>Druhy hraničních určovatelů</a:t>
            </a:r>
          </a:p>
        </p:txBody>
      </p:sp>
      <p:graphicFrame>
        <p:nvGraphicFramePr>
          <p:cNvPr id="22535" name="Rectangle 3">
            <a:extLst>
              <a:ext uri="{FF2B5EF4-FFF2-40B4-BE49-F238E27FC236}">
                <a16:creationId xmlns:a16="http://schemas.microsoft.com/office/drawing/2014/main" id="{132BC376-6DB3-4EFB-AE76-1042D8101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401992"/>
              </p:ext>
            </p:extLst>
          </p:nvPr>
        </p:nvGraphicFramePr>
        <p:xfrm>
          <a:off x="609599" y="2160590"/>
          <a:ext cx="6347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096811-F158-4201-80F7-4BC5A8A4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14EA72-0167-4DD4-A191-191ECAF0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D8034D-9CC6-4BE3-9A71-F31AF350D74C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18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162293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14B3D-C6BD-4CFD-99C9-258ED6CD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KOLIZNÍCH NOREM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8CCCD2-0342-4902-94CF-276B08029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SMLOUVY – PRŮBĚŽNĚ BUDOU UVÁDĚNY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NAŘÍZENÍ EU – NAŘÍZENÍ ŘÍM I, NAŘÍZENÍ ŘÍM II,…….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VNITROSTÁTNÍ PŘEDPISY – PŘEDEVŠÍM ZÁKON Č. 91/2012 Sb.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B0D5CD-2742-4BDF-99A3-B35BB0FF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38CBC0-69C7-47B7-B0C5-8F834A82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F2E-2DA9-4995-8949-3E486DA71707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1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38"/>
    </mc:Choice>
    <mc:Fallback xmlns="">
      <p:transition spd="slow" advTm="959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50872031-6CDE-41E0-981D-0E064A7C2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Obsah přednášky</a:t>
            </a:r>
          </a:p>
        </p:txBody>
      </p:sp>
      <p:graphicFrame>
        <p:nvGraphicFramePr>
          <p:cNvPr id="5128" name="Rectangle 3">
            <a:extLst>
              <a:ext uri="{FF2B5EF4-FFF2-40B4-BE49-F238E27FC236}">
                <a16:creationId xmlns:a16="http://schemas.microsoft.com/office/drawing/2014/main" id="{FD8E0BA9-7E46-48D0-9356-AABD638432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396612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C14F19-91AA-477A-A464-42B32671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D57CF5-7839-4D89-A2FF-7499290DA91B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147086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806DD78-4BFD-4C20-8126-25C66F86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PŘÍMÁ METODA</a:t>
            </a:r>
          </a:p>
        </p:txBody>
      </p:sp>
      <p:sp>
        <p:nvSpPr>
          <p:cNvPr id="23555" name="Zástupný symbol pro text 6">
            <a:extLst>
              <a:ext uri="{FF2B5EF4-FFF2-40B4-BE49-F238E27FC236}">
                <a16:creationId xmlns:a16="http://schemas.microsoft.com/office/drawing/2014/main" id="{0794DDF9-C269-412C-8199-1A68E10E7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B9EEA7-C542-435D-A27D-8FBF1C589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9AB6F0-DAA0-4DE9-92B4-6F6B9681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618FC9-BBCF-4294-8F49-FFA912FB03A7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20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F604C169-7783-445C-A7B8-BE2722FD66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4"/>
    </mc:Choice>
    <mc:Fallback xmlns="">
      <p:transition spd="slow" advTm="21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>
            <a:extLst>
              <a:ext uri="{FF2B5EF4-FFF2-40B4-BE49-F238E27FC236}">
                <a16:creationId xmlns:a16="http://schemas.microsoft.com/office/drawing/2014/main" id="{545B2849-5DDD-48B0-BC2B-15A10337C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Přímá metoda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5E46892A-2DD6-4E7A-8B3D-3F8D109A77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cap="small" dirty="0"/>
              <a:t>Oproti kolizní metodě je metodou speciální</a:t>
            </a:r>
          </a:p>
          <a:p>
            <a:pPr eaLnBrk="1" hangingPunct="1"/>
            <a:endParaRPr lang="cs-CZ" altLang="cs-CZ" cap="small" dirty="0"/>
          </a:p>
          <a:p>
            <a:pPr eaLnBrk="1" hangingPunct="1"/>
            <a:r>
              <a:rPr lang="cs-CZ" altLang="cs-CZ" cap="small" dirty="0"/>
              <a:t>SPÍŠE VÝJIMEČNÁ </a:t>
            </a:r>
          </a:p>
          <a:p>
            <a:pPr eaLnBrk="1" hangingPunct="1"/>
            <a:endParaRPr lang="cs-CZ" altLang="cs-CZ" cap="small" dirty="0"/>
          </a:p>
          <a:p>
            <a:pPr eaLnBrk="1" hangingPunct="1"/>
            <a:r>
              <a:rPr lang="cs-CZ" altLang="cs-CZ" cap="small" dirty="0"/>
              <a:t>Určena výlučně k úpravě soukromoprávních vztahů s mezinárodním prvkem</a:t>
            </a:r>
          </a:p>
          <a:p>
            <a:pPr eaLnBrk="1" hangingPunct="1"/>
            <a:endParaRPr lang="cs-CZ" altLang="cs-CZ" cap="small" dirty="0"/>
          </a:p>
          <a:p>
            <a:pPr eaLnBrk="1" hangingPunct="1"/>
            <a:r>
              <a:rPr lang="cs-CZ" altLang="cs-CZ" cap="small" dirty="0"/>
              <a:t>Přímé stanovení práv a povinností účastníků soukromoprávních vztahů s mezinárodním prvkem</a:t>
            </a:r>
          </a:p>
          <a:p>
            <a:pPr eaLnBrk="1" hangingPunct="1"/>
            <a:r>
              <a:rPr lang="cs-CZ" altLang="cs-CZ" cap="small" dirty="0"/>
              <a:t>Bezprostřední použití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8C57F6-4F2B-4267-8A85-6BC1F8D7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C798C3-0273-4F8D-92DC-4EC223F2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D0F4A7-5DD2-4C18-97E8-1AD7C940C49C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21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277052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>
            <a:extLst>
              <a:ext uri="{FF2B5EF4-FFF2-40B4-BE49-F238E27FC236}">
                <a16:creationId xmlns:a16="http://schemas.microsoft.com/office/drawing/2014/main" id="{5CE7D42D-FB7A-439C-9D6D-5A977B4F1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PŘÍMÉ NORMY - VZOR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71EC11FE-2143-4C5B-89E1-5E6E59DBD2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Odpověď na nabídku, která se jeví přijetím, avšak obsahuje dodatky, omezení nebo jiné změny, je odmítnutím nabídky a je protinabídkou.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C13AB3-8C24-460B-96DB-627407FA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1F25DA-45A5-4BDD-A3FC-488169DF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1263EF-0C11-4077-B2D2-ECD69290B6B8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22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23887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>
            <a:extLst>
              <a:ext uri="{FF2B5EF4-FFF2-40B4-BE49-F238E27FC236}">
                <a16:creationId xmlns:a16="http://schemas.microsoft.com/office/drawing/2014/main" id="{64C9CC00-6590-4478-BC57-7D8C45344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cap="small" dirty="0"/>
              <a:t>Přímé normy 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898EFE8B-4E77-458C-9E58-618852F11B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cap="small" dirty="0"/>
              <a:t>Základní znaky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cs-CZ" altLang="cs-CZ" cap="small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cs-CZ" altLang="cs-CZ" cap="small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cap="small" dirty="0"/>
              <a:t>Bezprostřednost úpravy (obsahují hmotněprávní úpravu práv a povinností účastníků)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cap="small" dirty="0"/>
              <a:t>Bezprostřednost použití (nemusí předcházet použití jiné normy)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cap="small" dirty="0"/>
              <a:t>Úprava pouze vztahů s mezinárodním prvkem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1596EC-DEE0-468C-8C7E-DD933AA1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10DB5-41F0-447C-88C5-AAF614F6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7B7C47-C096-4FD0-BF81-869F9FB805AB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23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16385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>
            <a:extLst>
              <a:ext uri="{FF2B5EF4-FFF2-40B4-BE49-F238E27FC236}">
                <a16:creationId xmlns:a16="http://schemas.microsoft.com/office/drawing/2014/main" id="{E06B3721-EA6E-4920-94A6-5F86B6EC4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Přímé normy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67E3FD4D-68EA-4E6C-8711-177A92AC49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cap="small" dirty="0"/>
              <a:t>Prameny přímých norem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cap="small" dirty="0"/>
              <a:t>Mezinárodní smlouvy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altLang="cs-CZ" cap="small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cap="small" dirty="0"/>
              <a:t>Součást právních řádů smluvních států =&gt; stát s nimi zachází jako se svými normami =&gt; odpadá problém s používáním cizího práva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altLang="cs-CZ" cap="small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altLang="cs-CZ" cap="small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cap="small" dirty="0"/>
              <a:t>V právních řádech smluvních států vzniká pro určité vztahy s mezinárodním prvkem jednotné hmotné právo =&gt; unifikace hmotného práva – mezinárodně unifikované přímé normy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64769EB-ED84-4C1E-8C38-2BF8EB2A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DD150C-BA24-4098-9094-EF98E187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C27367-023C-4442-8E7C-D1F965567B5C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24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109865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>
            <a:extLst>
              <a:ext uri="{FF2B5EF4-FFF2-40B4-BE49-F238E27FC236}">
                <a16:creationId xmlns:a16="http://schemas.microsoft.com/office/drawing/2014/main" id="{E133D990-30CD-456D-AE0F-C9A55BCBE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cap="small" dirty="0"/>
              <a:t>Přímé normy 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AEC11CA2-E14A-42C4-B601-79F960EA8E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cap="small" dirty="0"/>
              <a:t>Vnitrostátního původu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cs-CZ" altLang="cs-CZ" cap="small" dirty="0"/>
          </a:p>
          <a:p>
            <a:pPr eaLnBrk="1" hangingPunct="1">
              <a:buFont typeface="Wingdings" panose="05000000000000000000" pitchFamily="2" charset="2"/>
              <a:buChar char="v"/>
            </a:pPr>
            <a:endParaRPr lang="cs-CZ" altLang="cs-CZ" cap="small" dirty="0"/>
          </a:p>
          <a:p>
            <a:pPr eaLnBrk="1" hangingPunct="1">
              <a:buFont typeface="Wingdings" panose="05000000000000000000" pitchFamily="2" charset="2"/>
              <a:buChar char="v"/>
            </a:pPr>
            <a:endParaRPr lang="cs-CZ" altLang="cs-CZ" cap="small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cap="small" dirty="0"/>
              <a:t>Výjimečné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cap="small" dirty="0"/>
              <a:t>Normy upravující postavení cizinců v soukromoprávních vztazích (např. §48/3 ZP)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EC37E7-67A8-4BD1-BFA0-3B2707CD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1703DD-2D47-4377-926C-A5E8BE90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C0F0F7-7CD9-441F-9750-ED73BFC3E532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25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8951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>
            <a:extLst>
              <a:ext uri="{FF2B5EF4-FFF2-40B4-BE49-F238E27FC236}">
                <a16:creationId xmlns:a16="http://schemas.microsoft.com/office/drawing/2014/main" id="{4085464B-6FF9-4D46-8810-C7213FF09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PŘEHLED</a:t>
            </a: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D7A79ACD-6851-48FB-91C2-EB4E7865CD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sz="2000" cap="small" dirty="0"/>
              <a:t>Úmluva  OSN o smlouvách o  mezinárodní koupi zboží,  č. 160/1991 Sb.</a:t>
            </a:r>
          </a:p>
          <a:p>
            <a:pPr eaLnBrk="1" hangingPunct="1"/>
            <a:r>
              <a:rPr lang="cs-CZ" altLang="cs-CZ" sz="2000" cap="small" dirty="0"/>
              <a:t>Úmluva  OSN o promlčení  při mezinárodní koupi  zboží.  Protokol  doplňující  Úmluvu  OSN  o  promlčení při mezinárodní koupi zboží, č. 161/1991 Sb.</a:t>
            </a:r>
          </a:p>
          <a:p>
            <a:pPr eaLnBrk="1" hangingPunct="1"/>
            <a:r>
              <a:rPr lang="cs-CZ" altLang="cs-CZ" sz="2000" cap="small" dirty="0"/>
              <a:t>Úmluva o mezinárodní železniční dopravě (COTIF), č. 8/1985 Sb.</a:t>
            </a:r>
          </a:p>
          <a:p>
            <a:pPr eaLnBrk="1" hangingPunct="1"/>
            <a:r>
              <a:rPr lang="cs-CZ" altLang="cs-CZ" sz="2000" cap="small" dirty="0"/>
              <a:t>Úmluva  o sjednocení některých pravidel  o mezinárodní letecké dopravě,  č. 15/1935 Sb. změněná  Protokolem, kterým se mění</a:t>
            </a:r>
          </a:p>
          <a:p>
            <a:pPr eaLnBrk="1" hangingPunct="1"/>
            <a:r>
              <a:rPr lang="cs-CZ" altLang="cs-CZ" sz="2000" cap="small" dirty="0"/>
              <a:t>Úmluva  o  sjednocení  některých  pravidel  o mezinárodní letecké dopravě, č. 15/1966 Sb.</a:t>
            </a:r>
          </a:p>
          <a:p>
            <a:pPr eaLnBrk="1" hangingPunct="1"/>
            <a:r>
              <a:rPr lang="cs-CZ" altLang="cs-CZ" sz="2000" cap="small" dirty="0"/>
              <a:t>Úmluva o přepravní smlouvě v mezinárodní silniční nákladní dopravě, č. 11/1975 Sb.</a:t>
            </a:r>
          </a:p>
          <a:p>
            <a:pPr eaLnBrk="1" hangingPunct="1"/>
            <a:r>
              <a:rPr lang="cs-CZ" altLang="cs-CZ" sz="2000" cap="small" dirty="0"/>
              <a:t>Úmluva OSN o námořní přepravě zboží, č. 193/1996 Sb.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CAFA72-EDC2-4442-A328-86017EE9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57D80B-203F-4C7A-8855-2654ACD3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ACF780-5D60-4446-9FC9-0C8B8FFCF681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26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43"/>
    </mc:Choice>
    <mc:Fallback xmlns="">
      <p:transition spd="slow" advTm="5054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E56971-6F77-4255-A43E-712734CD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A21A06-E9F5-4A3D-BE79-33C3EAA4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4D41C8-E7AD-4CBA-8131-9C480524AB6A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27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DC72E6EA-4061-4659-A5CC-05CA0BC1B5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6348413" cy="1320800"/>
          </a:xfrm>
        </p:spPr>
        <p:txBody>
          <a:bodyPr/>
          <a:lstStyle/>
          <a:p>
            <a:pPr eaLnBrk="1" hangingPunct="1"/>
            <a:r>
              <a:rPr lang="cs-CZ" altLang="cs-CZ" sz="2800"/>
              <a:t>NORMY PŘÍMÉ V. NORMY KOLIZNÍ</a:t>
            </a:r>
          </a:p>
        </p:txBody>
      </p:sp>
      <p:sp>
        <p:nvSpPr>
          <p:cNvPr id="30725" name="Rectangle 4">
            <a:extLst>
              <a:ext uri="{FF2B5EF4-FFF2-40B4-BE49-F238E27FC236}">
                <a16:creationId xmlns:a16="http://schemas.microsoft.com/office/drawing/2014/main" id="{6B2B154A-E036-47B9-A575-D70085B2FFA6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2349500"/>
            <a:ext cx="3810000" cy="3781425"/>
          </a:xfrm>
        </p:spPr>
        <p:txBody>
          <a:bodyPr/>
          <a:lstStyle/>
          <a:p>
            <a:pPr eaLnBrk="1" hangingPunct="1"/>
            <a:r>
              <a:rPr lang="cs-CZ" altLang="cs-CZ" sz="2000" b="1" dirty="0"/>
              <a:t>PŘÍMÉ V. KOLIZNÍ</a:t>
            </a:r>
          </a:p>
          <a:p>
            <a:pPr eaLnBrk="1" hangingPunct="1"/>
            <a:endParaRPr lang="cs-CZ" altLang="cs-CZ" sz="2000" b="1" dirty="0"/>
          </a:p>
          <a:p>
            <a:pPr eaLnBrk="1" hangingPunct="1"/>
            <a:r>
              <a:rPr lang="cs-CZ" altLang="cs-CZ" sz="2000" dirty="0"/>
              <a:t>PŘÍMÁ ÚPRAVA V. ODKAZ NA HMOTNÉ NORMY</a:t>
            </a:r>
          </a:p>
          <a:p>
            <a:pPr eaLnBrk="1" hangingPunct="1"/>
            <a:r>
              <a:rPr lang="cs-CZ" altLang="cs-CZ" sz="2000" dirty="0"/>
              <a:t>MEZINÁRODNÍ SMLOUVA V. VŠECHNY ZDROJE ÚPRAVY</a:t>
            </a:r>
          </a:p>
          <a:p>
            <a:pPr eaLnBrk="1" hangingPunct="1"/>
            <a:r>
              <a:rPr lang="cs-CZ" altLang="cs-CZ" sz="2000" dirty="0"/>
              <a:t>PŘÍMÁ APLIKACE (DÍKY ZDROJI ÚPRAVY)</a:t>
            </a:r>
          </a:p>
          <a:p>
            <a:pPr eaLnBrk="1" hangingPunct="1"/>
            <a:r>
              <a:rPr lang="cs-CZ" altLang="cs-CZ" sz="2000" dirty="0"/>
              <a:t>SPECIÁLNÍ V. UNIVERSÁLNÍ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892"/>
    </mc:Choice>
    <mc:Fallback xmlns="">
      <p:transition spd="slow" advTm="21389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>
            <a:extLst>
              <a:ext uri="{FF2B5EF4-FFF2-40B4-BE49-F238E27FC236}">
                <a16:creationId xmlns:a16="http://schemas.microsoft.com/office/drawing/2014/main" id="{46C17D19-9422-421E-9F50-2189FD4D0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Vztah metody přímé a metody kolizní 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2AE61FA6-926F-4335-BE71-6E4C8190B2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cap="small" dirty="0"/>
              <a:t>Určitý vztah spadá do předmětu úpravy mezinárodně sjednaného souboru přímých norem =&gt; použijeme tyto normy</a:t>
            </a:r>
          </a:p>
          <a:p>
            <a:pPr eaLnBrk="1" hangingPunct="1"/>
            <a:endParaRPr lang="cs-CZ" altLang="cs-CZ" cap="small" dirty="0"/>
          </a:p>
          <a:p>
            <a:pPr eaLnBrk="1" hangingPunct="1"/>
            <a:endParaRPr lang="cs-CZ" altLang="cs-CZ" cap="small" dirty="0"/>
          </a:p>
          <a:p>
            <a:pPr eaLnBrk="1" hangingPunct="1"/>
            <a:endParaRPr lang="cs-CZ" altLang="cs-CZ" cap="small" dirty="0"/>
          </a:p>
          <a:p>
            <a:pPr eaLnBrk="1" hangingPunct="1"/>
            <a:endParaRPr lang="cs-CZ" altLang="cs-CZ" cap="small" dirty="0"/>
          </a:p>
          <a:p>
            <a:pPr eaLnBrk="1" hangingPunct="1"/>
            <a:r>
              <a:rPr lang="cs-CZ" altLang="cs-CZ" cap="small" dirty="0"/>
              <a:t>V </a:t>
            </a:r>
            <a:r>
              <a:rPr lang="cs-CZ" altLang="cs-CZ" b="1" cap="small" dirty="0"/>
              <a:t>mezích</a:t>
            </a:r>
            <a:r>
              <a:rPr lang="cs-CZ" altLang="cs-CZ" cap="small" dirty="0"/>
              <a:t> předmětu úpravy nahrazuje přímá metoda metodu kolizní (specialita)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901730-7ECE-4402-88F5-B97998BF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F815FD-E1A9-4ADF-A13C-FC6BDA57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9B9080-86D5-48B1-8D52-E1497FB153D9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28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3983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>
            <a:extLst>
              <a:ext uri="{FF2B5EF4-FFF2-40B4-BE49-F238E27FC236}">
                <a16:creationId xmlns:a16="http://schemas.microsoft.com/office/drawing/2014/main" id="{AE925DE0-0BE2-4FEF-82DF-68841ADF5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cap="small" dirty="0"/>
              <a:t>Vztah metody přímé a metody kolizní 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D3184034-F4AF-4387-94EC-C85D0BA99C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cap="small" dirty="0"/>
              <a:t>Vnější meze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cap="small" dirty="0"/>
              <a:t>Mezinárodně sjednaný soubor přímých norem má svůj předmět úpravy = právní vztahy, na které dopadá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cap="small" dirty="0"/>
              <a:t>Věcná stránka (druhy vztahů)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cap="small" dirty="0"/>
              <a:t>Mezinárodní prvek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9112D2-30EE-4A0A-B922-BBF8F241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510337"/>
            <a:ext cx="6837363" cy="263525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299A45-ECBF-4D96-A7F8-8CD93420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B97273-FF6C-4992-9AC5-FB6E640331AD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29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9833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8F3FC253-AB89-4DF8-8FAF-4135219C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PŘÍKLAD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933B4F10-D81F-4087-B5F0-314231A0C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i="1" dirty="0"/>
              <a:t>Obchodník z ČR a obchodník z Velké Británie uzavřeli kupní smlouvu. Český prodávající dodal zboží, ale při prohlídce bylo zjištěno, že zboží nemá požadovanou kvalitu. Kupující odmítl zboží převzít  a zaplatit kupní cenu. Prodávající tvrdí, že zboží bylo při odeslání v pořádku a problémy vznikly v důsledku špatné přepravy.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s-CZ" altLang="cs-CZ" i="1" dirty="0">
              <a:solidFill>
                <a:srgbClr val="FF0000"/>
              </a:solidFill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i="1" dirty="0">
                <a:solidFill>
                  <a:srgbClr val="FF0000"/>
                </a:solidFill>
              </a:rPr>
              <a:t>ZÁKLADNÍ OTÁZKY</a:t>
            </a:r>
            <a:r>
              <a:rPr lang="cs-CZ" altLang="cs-CZ" i="1" dirty="0"/>
              <a:t>: 1. KDE SE BUDU SOUDIT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i="1" dirty="0"/>
              <a:t>                               2. ČÍM SE ŘÍDÍ SMLOUVA – JAKÝ JE JEJÍ PRÁVNÍ REŽIM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i="1" dirty="0"/>
              <a:t>                               3. CO BUDE S ROZHODNUTÍM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s-CZ" altLang="cs-CZ" i="1" dirty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s-CZ" altLang="cs-CZ" i="1" dirty="0"/>
          </a:p>
          <a:p>
            <a:pPr eaLnBrk="1" hangingPunct="1"/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FD961C-009D-432A-9E09-19FC76B7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9E3977-962E-4DF6-A6AC-E16C1A21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300285-7BC7-4C16-BEB0-531D495A15EF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3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49"/>
    </mc:Choice>
    <mc:Fallback xmlns="">
      <p:transition spd="slow" advTm="14514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E42D0A1E-65A1-4C76-BCAF-82142AA67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Vztah metody přímé a metody kolizní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4EAE4CA1-BB95-4BD5-B312-8877DD50D3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cap="small" dirty="0"/>
              <a:t>Vnitřní meze přímé úpravy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dirty="0"/>
              <a:t>¨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cap="small" dirty="0"/>
              <a:t>Mezinárodně sjednaný soubor norem neupravuje všechny otázky, které spadají do jeho předmětu úpravy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cap="small" dirty="0"/>
              <a:t>Uzavřená x neuzavřená x </a:t>
            </a:r>
            <a:r>
              <a:rPr lang="cs-CZ" altLang="cs-CZ" cap="small" dirty="0" err="1"/>
              <a:t>polouzavřená</a:t>
            </a:r>
            <a:r>
              <a:rPr lang="cs-CZ" altLang="cs-CZ" cap="small" dirty="0"/>
              <a:t> úprava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BF6A804-534D-4FAE-A068-7593ED47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D510C0-F634-4B7F-86D4-B0CCC8C6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15327C-00A3-420F-95C3-720DABE12576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30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27187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5">
            <a:extLst>
              <a:ext uri="{FF2B5EF4-FFF2-40B4-BE49-F238E27FC236}">
                <a16:creationId xmlns:a16="http://schemas.microsoft.com/office/drawing/2014/main" id="{F0ABEA69-CC53-4F61-88C6-1324EFCF1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DĚKUJI</a:t>
            </a:r>
          </a:p>
        </p:txBody>
      </p:sp>
      <p:sp>
        <p:nvSpPr>
          <p:cNvPr id="45059" name="Podnadpis 6">
            <a:extLst>
              <a:ext uri="{FF2B5EF4-FFF2-40B4-BE49-F238E27FC236}">
                <a16:creationId xmlns:a16="http://schemas.microsoft.com/office/drawing/2014/main" id="{4A0673AB-A1C4-478E-9B71-A0CB16329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2ABE8A-90C2-4170-9F4E-97AFA00F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C9AA74-7897-4723-92D0-79E7C3A0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E7195A-0FB3-43E9-923F-21589E1C1504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31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29"/>
    </mc:Choice>
    <mc:Fallback xmlns="">
      <p:transition spd="slow" advTm="198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47ECBD38-68DE-43A5-A004-0A629BA0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NÁSTIN ŘEŠENÍ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24DAFC17-8F35-42AB-BBC8-1EDFB5D81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50877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cs-CZ" altLang="cs-CZ" dirty="0"/>
              <a:t>KDE SE BUDU SOUDIT – VĚC MEZINÁRODNÍHO PRÁVA PROCESNÍHO (….JEŠTĚ CHVÍLI POČKEJTE ) – NAŘÍZENÍ BRUSEL I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endParaRPr lang="cs-CZ" altLang="cs-CZ" dirty="0"/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cs-CZ" altLang="cs-CZ" dirty="0">
                <a:solidFill>
                  <a:srgbClr val="FF0000"/>
                </a:solidFill>
              </a:rPr>
              <a:t>PRÁVNÍ REŽIM – METODA PŘÍMÁ ČI KOLIZNÍ?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V TOMTO PŘÍPADĚ METODA KOLIZNÍ!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CO TO ZNAMENÁ? Z DOTČENÝCH PRÁVNÍCH ŘÁDŮ KOLIZNÍ NORMA VYBERE PRÁVNÍ ŘÁD.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3. CO BUDE S ROZHODNUTÍM – JEŠTĚ CHVÍLI POČKEJTE NA PŘÍŠTÍ SEMESTR – SPOUSTA PRAMENŮ……..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24EC1D-1B51-4443-9BB6-94D21C80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EE9B92-4F9F-4BCD-86B6-B7C68998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F4ACC3-6758-4BA3-9746-FA7F79D566BE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4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863"/>
    </mc:Choice>
    <mc:Fallback xmlns="">
      <p:transition spd="slow" advTm="1478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63F1D4EF-B917-4A93-AC3B-F8C9AF41A5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Příklad  č. 2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65E11320-85FA-4364-A984-D925F02391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i="1" dirty="0"/>
              <a:t>Obchodník z ČR a obchodník ze SR uzavřeli kupní smlouvu. Český prodávající dodal zboží, ale při prohlídce bylo zjištěno, že zboží nemá požadovanou kvalitu. Kupující odmítl zboží převzít  a zaplatit kupní cenu. Prodávající tvrdí, že zboží bylo při odeslání v pořádku a problémy vznikly v důsledku špatné přepravy.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i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i="1" cap="small" dirty="0"/>
              <a:t>Otázky: 1. Kde se budu soudit.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i="1" cap="small" dirty="0"/>
              <a:t>             2. Jaký je právní režim – čím se řídí smlouva?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i="1" cap="small" dirty="0"/>
              <a:t>3. Co bude s rozhodnutím ?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5EBE9D-7BDD-46AE-8B2A-658667F4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B77C25-B55E-4454-BAE4-20E00EFB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F88D68-B5C7-4CCD-9DB0-1C69C1C6FAE1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5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3928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927703B8-10C3-4161-9CDD-19ADFDF9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NÁSTIN ŘEŠENÍ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EEBF708B-1884-489C-8E97-E0DF414FD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AD 1. STEJNÉ JAKO SNÍMEK PŘEDCHOZÍ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AD 2. UPLATNÍ SE METODA PŘÍMÁ – JSOU SPLNĚNY VŠECHNY PODMÍNKY PRO APLIKACI PŘÍMÉ NORMY (Úmluva OSN o smlouvách o mezinárodní koupi zboží)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PROČ ROZDÍLNÉ ŘEŠENÍ? 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O TOM JE TATO PŘEDNÁŠKA.</a:t>
            </a:r>
          </a:p>
          <a:p>
            <a:pPr eaLnBrk="1" hangingPunct="1"/>
            <a:endParaRPr lang="cs-CZ" altLang="cs-CZ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Ad 3. STEJNÉ JAKO SNÍMEK U PRVÉHO PŘÍPADU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C3A10C-1E18-4D4D-8234-249016C3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FA1908-D71B-445F-94AD-ADA09D14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0FDACE-AFE5-4BCA-9AD5-DE8C1D2CC5A2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6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205"/>
    </mc:Choice>
    <mc:Fallback xmlns="">
      <p:transition spd="slow" advTm="20120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E43D864-6D6F-4CFD-9FB1-E636C88A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METODA KOLIZNÍ </a:t>
            </a:r>
          </a:p>
        </p:txBody>
      </p:sp>
      <p:sp>
        <p:nvSpPr>
          <p:cNvPr id="10243" name="Zástupný symbol pro text 6">
            <a:extLst>
              <a:ext uri="{FF2B5EF4-FFF2-40B4-BE49-F238E27FC236}">
                <a16:creationId xmlns:a16="http://schemas.microsoft.com/office/drawing/2014/main" id="{C7F1CF7F-741E-492A-8C12-D85F78299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ČÁST 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AD6B3F-243C-4D13-B156-FB046221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CB669C-10FF-40B3-97FF-3B88E042C127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7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83"/>
    </mc:Choice>
    <mc:Fallback xmlns="">
      <p:transition spd="slow" advTm="314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66ADBDE7-A696-4968-9420-F07C5AB48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KOLIZNÍ METODA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B1CDD08-6703-4B40-95A0-A2AF9F5C65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cap="small" dirty="0"/>
              <a:t>Obecná metoda </a:t>
            </a:r>
          </a:p>
          <a:p>
            <a:pPr eaLnBrk="1" hangingPunct="1"/>
            <a:endParaRPr lang="cs-CZ" altLang="cs-CZ" cap="small" dirty="0"/>
          </a:p>
          <a:p>
            <a:pPr eaLnBrk="1" hangingPunct="1"/>
            <a:r>
              <a:rPr lang="cs-CZ" altLang="cs-CZ" cap="small" dirty="0"/>
              <a:t>PODSTATA: VYCHÁZÍ Z PŘEDSTAVY STŘETU, KOLIZE  PRÁVNÍCH ŘÁDŮ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cap="small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cap="small" dirty="0"/>
          </a:p>
          <a:p>
            <a:pPr eaLnBrk="1" hangingPunct="1"/>
            <a:r>
              <a:rPr lang="cs-CZ" altLang="cs-CZ" cap="small" dirty="0"/>
              <a:t>Řešení: </a:t>
            </a:r>
            <a:r>
              <a:rPr lang="cs-CZ" altLang="cs-CZ" cap="small" dirty="0">
                <a:solidFill>
                  <a:srgbClr val="FF0000"/>
                </a:solidFill>
              </a:rPr>
              <a:t>Pro úpravu soukromoprávních vztahů s mezinárodním prvkem se použijí hmotněprávní normy některého dotčeného právních řádu =&gt; výběr rozhodného (použitelného) práva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6E6996-BEBA-4652-85D4-2447D244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60D24A-D927-478A-81D2-A91F0C51A5C0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8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29062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>
            <a:extLst>
              <a:ext uri="{FF2B5EF4-FFF2-40B4-BE49-F238E27FC236}">
                <a16:creationId xmlns:a16="http://schemas.microsoft.com/office/drawing/2014/main" id="{3B3D0BC2-D503-496D-83A3-68B167082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KOLIZNÍ METODA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E055D732-EC12-43D3-A103-27E05FBB5B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VÝBĚR PROBÍHÁ DLE KOLIZNÍCH NOREM (VIZ DÁLE)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ZPRAVIDLA  V ZÁKLADNÍ PODOBĚ NENÍ ROZLIŠOVÁNO MEZI TUZEMSKÝM A ZAHRANIČNÍM PRÁVNÍM ŘÁDEM. ONY ROZDÍLY SE ODRÁŽEJÍ V URČITÝCH INSTITUTECH JAKO JE VEŘEJNÝ POŘÁDEK, DOPAD IMPERATIVNÍCH NOREM, VYPLŇOVÁNÍ MEZER……………………………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BEE9CD-6687-4F49-ACDF-2D0ED49D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A488EB-0DC5-4894-9FFC-8A03C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A0D71A-C02C-443A-8CFE-9B2B4C1F56BD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9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63681"/>
</p:sld>
</file>

<file path=ppt/theme/theme1.xml><?xml version="1.0" encoding="utf-8"?>
<a:theme xmlns:a="http://schemas.openxmlformats.org/drawingml/2006/main" name="3558">
  <a:themeElements>
    <a:clrScheme name="3558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355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558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3558</Template>
  <TotalTime>213</TotalTime>
  <Words>1284</Words>
  <Application>Microsoft Office PowerPoint</Application>
  <PresentationFormat>Předvádění na obrazovce (4:3)</PresentationFormat>
  <Paragraphs>218</Paragraphs>
  <Slides>31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Trebuchet MS</vt:lpstr>
      <vt:lpstr>Wingdings</vt:lpstr>
      <vt:lpstr>Wingdings 3</vt:lpstr>
      <vt:lpstr>3558</vt:lpstr>
      <vt:lpstr>BÉŽOVÁ TITL</vt:lpstr>
      <vt:lpstr>Fazeta</vt:lpstr>
      <vt:lpstr>METODY ÚPRAVY MEZINÁRODNÍHO PRÁVA SOUKROMÉHO PŘEDNÁŠKA Č. 2  </vt:lpstr>
      <vt:lpstr>Obsah přednášky</vt:lpstr>
      <vt:lpstr>PŘÍKLAD</vt:lpstr>
      <vt:lpstr>NÁSTIN ŘEŠENÍ</vt:lpstr>
      <vt:lpstr>Příklad  č. 2</vt:lpstr>
      <vt:lpstr>NÁSTIN ŘEŠENÍ</vt:lpstr>
      <vt:lpstr>METODA KOLIZNÍ </vt:lpstr>
      <vt:lpstr>KOLIZNÍ METODA</vt:lpstr>
      <vt:lpstr>KOLIZNÍ METODA</vt:lpstr>
      <vt:lpstr>KOLIZNÍ NORMY</vt:lpstr>
      <vt:lpstr>Kolizní normy</vt:lpstr>
      <vt:lpstr>STRUKTURA KOLIZNÍ NORMY</vt:lpstr>
      <vt:lpstr>PŘÍKLAD</vt:lpstr>
      <vt:lpstr>Druhy hraničních určovatelů </vt:lpstr>
      <vt:lpstr>Druhy hraničních určovatelů</vt:lpstr>
      <vt:lpstr>Druhy hraničních určovatelů</vt:lpstr>
      <vt:lpstr>Druhy hraničních určovatelů</vt:lpstr>
      <vt:lpstr>Druhy hraničních určovatelů</vt:lpstr>
      <vt:lpstr>ZDROJE KOLIZNÍCH NOREM</vt:lpstr>
      <vt:lpstr>PŘÍMÁ METODA</vt:lpstr>
      <vt:lpstr>Přímá metoda</vt:lpstr>
      <vt:lpstr>PŘÍMÉ NORMY - VZOR</vt:lpstr>
      <vt:lpstr>Přímé normy </vt:lpstr>
      <vt:lpstr>Přímé normy</vt:lpstr>
      <vt:lpstr>Přímé normy </vt:lpstr>
      <vt:lpstr>PŘEHLED</vt:lpstr>
      <vt:lpstr>NORMY PŘÍMÉ V. NORMY KOLIZNÍ</vt:lpstr>
      <vt:lpstr>Vztah metody přímé a metody kolizní </vt:lpstr>
      <vt:lpstr>Vztah metody přímé a metody kolizní </vt:lpstr>
      <vt:lpstr>Vztah metody přímé a metody kolizní</vt:lpstr>
      <vt:lpstr>DĚKUJI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úpravy  v MPS</dc:title>
  <dc:creator>Klára Svobodová</dc:creator>
  <cp:lastModifiedBy>Naděžda Rozehnalová</cp:lastModifiedBy>
  <cp:revision>13</cp:revision>
  <dcterms:created xsi:type="dcterms:W3CDTF">2011-10-09T12:13:31Z</dcterms:created>
  <dcterms:modified xsi:type="dcterms:W3CDTF">2022-10-01T09:58:37Z</dcterms:modified>
</cp:coreProperties>
</file>