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60" r:id="rId2"/>
    <p:sldId id="361" r:id="rId3"/>
    <p:sldId id="362" r:id="rId4"/>
    <p:sldId id="3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Hadamcik" userId="b894adbb9fcd8678" providerId="LiveId" clId="{6B57118D-31F6-4E95-902B-E3898A301369}"/>
    <pc:docChg chg="undo custSel addSld delSld modSld sldOrd">
      <pc:chgData name="Lukas Hadamcik" userId="b894adbb9fcd8678" providerId="LiveId" clId="{6B57118D-31F6-4E95-902B-E3898A301369}" dt="2021-04-22T09:17:06.626" v="2435"/>
      <pc:docMkLst>
        <pc:docMk/>
      </pc:docMkLst>
      <pc:sldChg chg="del">
        <pc:chgData name="Lukas Hadamcik" userId="b894adbb9fcd8678" providerId="LiveId" clId="{6B57118D-31F6-4E95-902B-E3898A301369}" dt="2021-04-22T09:04:16.082" v="1614" actId="47"/>
        <pc:sldMkLst>
          <pc:docMk/>
          <pc:sldMk cId="3421491838" sldId="359"/>
        </pc:sldMkLst>
      </pc:sldChg>
      <pc:sldChg chg="addSp delSp modSp new mod modAnim">
        <pc:chgData name="Lukas Hadamcik" userId="b894adbb9fcd8678" providerId="LiveId" clId="{6B57118D-31F6-4E95-902B-E3898A301369}" dt="2021-04-22T08:37:46.308" v="895" actId="20577"/>
        <pc:sldMkLst>
          <pc:docMk/>
          <pc:sldMk cId="623185915" sldId="360"/>
        </pc:sldMkLst>
        <pc:spChg chg="mod">
          <ac:chgData name="Lukas Hadamcik" userId="b894adbb9fcd8678" providerId="LiveId" clId="{6B57118D-31F6-4E95-902B-E3898A301369}" dt="2021-04-22T08:37:46.308" v="895" actId="20577"/>
          <ac:spMkLst>
            <pc:docMk/>
            <pc:sldMk cId="623185915" sldId="360"/>
            <ac:spMk id="2" creationId="{2E6A6DA1-DE1A-4D86-B2DD-848A81E95A15}"/>
          </ac:spMkLst>
        </pc:spChg>
        <pc:spChg chg="mod">
          <ac:chgData name="Lukas Hadamcik" userId="b894adbb9fcd8678" providerId="LiveId" clId="{6B57118D-31F6-4E95-902B-E3898A301369}" dt="2021-04-22T08:03:51.201" v="23" actId="20577"/>
          <ac:spMkLst>
            <pc:docMk/>
            <pc:sldMk cId="623185915" sldId="360"/>
            <ac:spMk id="4" creationId="{0AB4605F-61A8-4861-B34B-88C0414821A5}"/>
          </ac:spMkLst>
        </pc:spChg>
        <pc:spChg chg="del mod">
          <ac:chgData name="Lukas Hadamcik" userId="b894adbb9fcd8678" providerId="LiveId" clId="{6B57118D-31F6-4E95-902B-E3898A301369}" dt="2021-04-22T08:08:27.466" v="208" actId="478"/>
          <ac:spMkLst>
            <pc:docMk/>
            <pc:sldMk cId="623185915" sldId="360"/>
            <ac:spMk id="5" creationId="{6A01D530-9DFD-4710-B5A3-55FEE3854737}"/>
          </ac:spMkLst>
        </pc:spChg>
        <pc:spChg chg="mod">
          <ac:chgData name="Lukas Hadamcik" userId="b894adbb9fcd8678" providerId="LiveId" clId="{6B57118D-31F6-4E95-902B-E3898A301369}" dt="2021-04-22T08:04:13.497" v="56" actId="20577"/>
          <ac:spMkLst>
            <pc:docMk/>
            <pc:sldMk cId="623185915" sldId="360"/>
            <ac:spMk id="6" creationId="{FF743107-1EC1-4912-800D-DC83AF89AA07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2" creationId="{9D64ED44-B602-4549-9D0D-AD5E06628893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3" creationId="{20BA4291-F7DD-4BFD-9E8D-58255D07BB41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4" creationId="{4B63F131-F403-47F9-9569-D870193B0A82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5" creationId="{CC795776-E9F8-4247-AD6F-717710B7B550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6" creationId="{E84F0756-AFD9-4133-9850-86221D8A6B34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7" creationId="{2B4E0883-B7A6-4A5A-910E-6ADD1F659619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8" creationId="{BB124BC5-20D9-4CBE-B40E-2FB29973A35D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19" creationId="{44F0F82A-12B0-4FF1-ACE3-52785C152904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20" creationId="{370CD1E1-DD4C-41CD-83A9-C4C9CFA6466F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21" creationId="{59159547-42B6-423B-961E-A6166DC08692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22" creationId="{7AFD4ABC-D238-4CFE-A412-F334A3FAF810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23" creationId="{A32E9B05-E9A9-4277-8FD8-E7C7C7E45F9B}"/>
          </ac:spMkLst>
        </pc:spChg>
        <pc:spChg chg="mod topLvl">
          <ac:chgData name="Lukas Hadamcik" userId="b894adbb9fcd8678" providerId="LiveId" clId="{6B57118D-31F6-4E95-902B-E3898A301369}" dt="2021-04-22T08:11:03.701" v="212" actId="165"/>
          <ac:spMkLst>
            <pc:docMk/>
            <pc:sldMk cId="623185915" sldId="360"/>
            <ac:spMk id="24" creationId="{DA4BD0A6-F28E-49AF-BF09-0D208B299ACE}"/>
          </ac:spMkLst>
        </pc:spChg>
        <pc:grpChg chg="del mod">
          <ac:chgData name="Lukas Hadamcik" userId="b894adbb9fcd8678" providerId="LiveId" clId="{6B57118D-31F6-4E95-902B-E3898A301369}" dt="2021-04-22T08:11:03.701" v="212" actId="165"/>
          <ac:grpSpMkLst>
            <pc:docMk/>
            <pc:sldMk cId="623185915" sldId="360"/>
            <ac:grpSpMk id="11" creationId="{39550A24-8BED-49C4-B965-E210B0CB0685}"/>
          </ac:grpSpMkLst>
        </pc:grpChg>
        <pc:graphicFrameChg chg="add del mod modGraphic">
          <ac:chgData name="Lukas Hadamcik" userId="b894adbb9fcd8678" providerId="LiveId" clId="{6B57118D-31F6-4E95-902B-E3898A301369}" dt="2021-04-22T08:10:47.557" v="211" actId="18245"/>
          <ac:graphicFrameMkLst>
            <pc:docMk/>
            <pc:sldMk cId="623185915" sldId="360"/>
            <ac:graphicFrameMk id="10" creationId="{8116B667-FC08-44B6-9676-9A2D5FEFF00E}"/>
          </ac:graphicFrameMkLst>
        </pc:graphicFrameChg>
      </pc:sldChg>
      <pc:sldChg chg="addSp delSp modSp add mod delAnim modAnim">
        <pc:chgData name="Lukas Hadamcik" userId="b894adbb9fcd8678" providerId="LiveId" clId="{6B57118D-31F6-4E95-902B-E3898A301369}" dt="2021-04-22T08:38:11.517" v="898" actId="1076"/>
        <pc:sldMkLst>
          <pc:docMk/>
          <pc:sldMk cId="2730501666" sldId="361"/>
        </pc:sldMkLst>
        <pc:spChg chg="del">
          <ac:chgData name="Lukas Hadamcik" userId="b894adbb9fcd8678" providerId="LiveId" clId="{6B57118D-31F6-4E95-902B-E3898A301369}" dt="2021-04-22T08:38:04.663" v="897" actId="478"/>
          <ac:spMkLst>
            <pc:docMk/>
            <pc:sldMk cId="2730501666" sldId="361"/>
            <ac:spMk id="2" creationId="{2E6A6DA1-DE1A-4D86-B2DD-848A81E95A15}"/>
          </ac:spMkLst>
        </pc:spChg>
        <pc:spChg chg="mod">
          <ac:chgData name="Lukas Hadamcik" userId="b894adbb9fcd8678" providerId="LiveId" clId="{6B57118D-31F6-4E95-902B-E3898A301369}" dt="2021-04-22T08:15:06.694" v="263" actId="20577"/>
          <ac:spMkLst>
            <pc:docMk/>
            <pc:sldMk cId="2730501666" sldId="361"/>
            <ac:spMk id="4" creationId="{0AB4605F-61A8-4861-B34B-88C0414821A5}"/>
          </ac:spMkLst>
        </pc:spChg>
        <pc:spChg chg="mod">
          <ac:chgData name="Lukas Hadamcik" userId="b894adbb9fcd8678" providerId="LiveId" clId="{6B57118D-31F6-4E95-902B-E3898A301369}" dt="2021-04-22T08:16:23.171" v="320" actId="14100"/>
          <ac:spMkLst>
            <pc:docMk/>
            <pc:sldMk cId="2730501666" sldId="361"/>
            <ac:spMk id="6" creationId="{FF743107-1EC1-4912-800D-DC83AF89AA07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8" creationId="{96ABDCCA-7425-436A-8A0E-15EC4ADC8466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9" creationId="{86D9CBC0-8FB7-4C42-8D2C-A939285D36F5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10" creationId="{F745CA26-C232-41AC-998E-9BC1AC2F1E08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11" creationId="{20686637-272E-4503-A008-6B6A32B7E024}"/>
          </ac:spMkLst>
        </pc:spChg>
        <pc:spChg chg="del">
          <ac:chgData name="Lukas Hadamcik" userId="b894adbb9fcd8678" providerId="LiveId" clId="{6B57118D-31F6-4E95-902B-E3898A301369}" dt="2021-04-22T08:15:22.411" v="266" actId="478"/>
          <ac:spMkLst>
            <pc:docMk/>
            <pc:sldMk cId="2730501666" sldId="361"/>
            <ac:spMk id="12" creationId="{9D64ED44-B602-4549-9D0D-AD5E06628893}"/>
          </ac:spMkLst>
        </pc:spChg>
        <pc:spChg chg="del">
          <ac:chgData name="Lukas Hadamcik" userId="b894adbb9fcd8678" providerId="LiveId" clId="{6B57118D-31F6-4E95-902B-E3898A301369}" dt="2021-04-22T08:15:23.260" v="267" actId="478"/>
          <ac:spMkLst>
            <pc:docMk/>
            <pc:sldMk cId="2730501666" sldId="361"/>
            <ac:spMk id="13" creationId="{20BA4291-F7DD-4BFD-9E8D-58255D07BB41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14" creationId="{4B63F131-F403-47F9-9569-D870193B0A82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15" creationId="{CC795776-E9F8-4247-AD6F-717710B7B550}"/>
          </ac:spMkLst>
        </pc:spChg>
        <pc:spChg chg="del">
          <ac:chgData name="Lukas Hadamcik" userId="b894adbb9fcd8678" providerId="LiveId" clId="{6B57118D-31F6-4E95-902B-E3898A301369}" dt="2021-04-22T08:15:20.791" v="265" actId="478"/>
          <ac:spMkLst>
            <pc:docMk/>
            <pc:sldMk cId="2730501666" sldId="361"/>
            <ac:spMk id="16" creationId="{E84F0756-AFD9-4133-9850-86221D8A6B34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17" creationId="{2B4E0883-B7A6-4A5A-910E-6ADD1F659619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18" creationId="{BB124BC5-20D9-4CBE-B40E-2FB29973A35D}"/>
          </ac:spMkLst>
        </pc:spChg>
        <pc:spChg chg="del">
          <ac:chgData name="Lukas Hadamcik" userId="b894adbb9fcd8678" providerId="LiveId" clId="{6B57118D-31F6-4E95-902B-E3898A301369}" dt="2021-04-22T08:15:24.024" v="268" actId="478"/>
          <ac:spMkLst>
            <pc:docMk/>
            <pc:sldMk cId="2730501666" sldId="361"/>
            <ac:spMk id="19" creationId="{44F0F82A-12B0-4FF1-ACE3-52785C152904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20" creationId="{370CD1E1-DD4C-41CD-83A9-C4C9CFA6466F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21" creationId="{59159547-42B6-423B-961E-A6166DC08692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22" creationId="{7AFD4ABC-D238-4CFE-A412-F334A3FAF810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23" creationId="{A32E9B05-E9A9-4277-8FD8-E7C7C7E45F9B}"/>
          </ac:spMkLst>
        </pc:spChg>
        <pc:spChg chg="del">
          <ac:chgData name="Lukas Hadamcik" userId="b894adbb9fcd8678" providerId="LiveId" clId="{6B57118D-31F6-4E95-902B-E3898A301369}" dt="2021-04-22T08:15:19.217" v="264" actId="478"/>
          <ac:spMkLst>
            <pc:docMk/>
            <pc:sldMk cId="2730501666" sldId="361"/>
            <ac:spMk id="24" creationId="{DA4BD0A6-F28E-49AF-BF09-0D208B299ACE}"/>
          </ac:spMkLst>
        </pc:spChg>
        <pc:spChg chg="add mod">
          <ac:chgData name="Lukas Hadamcik" userId="b894adbb9fcd8678" providerId="LiveId" clId="{6B57118D-31F6-4E95-902B-E3898A301369}" dt="2021-04-22T08:16:52.524" v="368" actId="20577"/>
          <ac:spMkLst>
            <pc:docMk/>
            <pc:sldMk cId="2730501666" sldId="361"/>
            <ac:spMk id="25" creationId="{D8E43188-D170-4FE0-932C-A9830AFFEDCC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26" creationId="{0A28ADBF-C8BA-412E-8FD4-788FDE3BDC61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27" creationId="{054A11A8-3E54-4AB6-9A0A-4E8562D10350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28" creationId="{447CA2B0-53F9-4621-9625-5C6E7F80C9FC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29" creationId="{31086205-91B9-4E75-91B7-34AE745BA64E}"/>
          </ac:spMkLst>
        </pc:spChg>
        <pc:spChg chg="mod topLvl">
          <ac:chgData name="Lukas Hadamcik" userId="b894adbb9fcd8678" providerId="LiveId" clId="{6B57118D-31F6-4E95-902B-E3898A301369}" dt="2021-04-22T08:27:54.056" v="679" actId="1076"/>
          <ac:spMkLst>
            <pc:docMk/>
            <pc:sldMk cId="2730501666" sldId="361"/>
            <ac:spMk id="30" creationId="{4F9A0907-6231-44E7-B8CC-B08D9C0B32D7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1" creationId="{8A59B17A-1611-4C1B-B0B0-563E85C10638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2" creationId="{EC473814-EC82-48DD-B1BF-1B29FF0AD562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3" creationId="{881BC2AC-3CDB-4CEC-BE0B-1C58B61FC2F6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4" creationId="{5B7723BF-5467-4077-9BB2-7B594AFBD55C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5" creationId="{8C3E7731-FE00-40E4-B219-DD4EEDBAB1A3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6" creationId="{276653E8-6BAA-4CE3-AA5C-D7E0B0BE0A7E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7" creationId="{A51AB897-1FB9-4222-B343-1C4F3715AF3E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8" creationId="{DE183816-A8AF-44CF-945F-99C682B8FEAF}"/>
          </ac:spMkLst>
        </pc:spChg>
        <pc:spChg chg="mod topLvl">
          <ac:chgData name="Lukas Hadamcik" userId="b894adbb9fcd8678" providerId="LiveId" clId="{6B57118D-31F6-4E95-902B-E3898A301369}" dt="2021-04-22T08:28:53.843" v="682" actId="1076"/>
          <ac:spMkLst>
            <pc:docMk/>
            <pc:sldMk cId="2730501666" sldId="361"/>
            <ac:spMk id="39" creationId="{B9CC6409-04AA-4C27-8273-A07419C1A452}"/>
          </ac:spMkLst>
        </pc:spChg>
        <pc:spChg chg="mod topLvl">
          <ac:chgData name="Lukas Hadamcik" userId="b894adbb9fcd8678" providerId="LiveId" clId="{6B57118D-31F6-4E95-902B-E3898A301369}" dt="2021-04-22T08:29:24.085" v="683" actId="1076"/>
          <ac:spMkLst>
            <pc:docMk/>
            <pc:sldMk cId="2730501666" sldId="361"/>
            <ac:spMk id="40" creationId="{04856A1F-D6C1-43B6-90E0-F64740779B3D}"/>
          </ac:spMkLst>
        </pc:spChg>
        <pc:spChg chg="mod topLvl">
          <ac:chgData name="Lukas Hadamcik" userId="b894adbb9fcd8678" providerId="LiveId" clId="{6B57118D-31F6-4E95-902B-E3898A301369}" dt="2021-04-22T08:29:24.085" v="683" actId="1076"/>
          <ac:spMkLst>
            <pc:docMk/>
            <pc:sldMk cId="2730501666" sldId="361"/>
            <ac:spMk id="41" creationId="{5ABE4B8D-662E-4C54-8128-D4A7550C2573}"/>
          </ac:spMkLst>
        </pc:spChg>
        <pc:spChg chg="mod topLvl">
          <ac:chgData name="Lukas Hadamcik" userId="b894adbb9fcd8678" providerId="LiveId" clId="{6B57118D-31F6-4E95-902B-E3898A301369}" dt="2021-04-22T08:29:24.085" v="683" actId="1076"/>
          <ac:spMkLst>
            <pc:docMk/>
            <pc:sldMk cId="2730501666" sldId="361"/>
            <ac:spMk id="42" creationId="{473A52D6-0E5F-422F-A310-4FB7A1F06519}"/>
          </ac:spMkLst>
        </pc:spChg>
        <pc:spChg chg="mod topLvl">
          <ac:chgData name="Lukas Hadamcik" userId="b894adbb9fcd8678" providerId="LiveId" clId="{6B57118D-31F6-4E95-902B-E3898A301369}" dt="2021-04-22T08:29:24.085" v="683" actId="1076"/>
          <ac:spMkLst>
            <pc:docMk/>
            <pc:sldMk cId="2730501666" sldId="361"/>
            <ac:spMk id="43" creationId="{3E5D7240-B99C-4712-94F2-269318559702}"/>
          </ac:spMkLst>
        </pc:spChg>
        <pc:spChg chg="mod topLvl">
          <ac:chgData name="Lukas Hadamcik" userId="b894adbb9fcd8678" providerId="LiveId" clId="{6B57118D-31F6-4E95-902B-E3898A301369}" dt="2021-04-22T08:29:24.085" v="683" actId="1076"/>
          <ac:spMkLst>
            <pc:docMk/>
            <pc:sldMk cId="2730501666" sldId="361"/>
            <ac:spMk id="44" creationId="{69C760AB-8725-4536-AA7C-DE8FB36026BA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45" creationId="{70C899F5-6788-433E-BA76-6D242CEB1832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46" creationId="{1EF3992C-1E22-4177-AD73-CFDCB7AB1DD4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47" creationId="{A800707B-3282-4ED6-9BDF-67163659CCA7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48" creationId="{A8931CDE-CD02-49A2-A29C-4F826626F060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49" creationId="{FCCAE27F-3C92-4771-8F5F-EFE7671377FD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50" creationId="{FA55B58F-F91B-4550-B5FE-0AC39DF76A9B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51" creationId="{8C03381F-344D-4A2B-A3BD-D1F7C8D38225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52" creationId="{099B0378-A956-4BDE-B179-6DBBEF07866B}"/>
          </ac:spMkLst>
        </pc:spChg>
        <pc:spChg chg="add mod">
          <ac:chgData name="Lukas Hadamcik" userId="b894adbb9fcd8678" providerId="LiveId" clId="{6B57118D-31F6-4E95-902B-E3898A301369}" dt="2021-04-22T08:28:46.666" v="681" actId="571"/>
          <ac:spMkLst>
            <pc:docMk/>
            <pc:sldMk cId="2730501666" sldId="361"/>
            <ac:spMk id="53" creationId="{5D9FF44E-D24E-43A2-BC53-BB4D491EA44A}"/>
          </ac:spMkLst>
        </pc:spChg>
        <pc:spChg chg="add mod">
          <ac:chgData name="Lukas Hadamcik" userId="b894adbb9fcd8678" providerId="LiveId" clId="{6B57118D-31F6-4E95-902B-E3898A301369}" dt="2021-04-22T08:30:15.778" v="701" actId="207"/>
          <ac:spMkLst>
            <pc:docMk/>
            <pc:sldMk cId="2730501666" sldId="361"/>
            <ac:spMk id="54" creationId="{279A2720-3B89-485C-9DEC-B1A8C62D1C88}"/>
          </ac:spMkLst>
        </pc:spChg>
        <pc:spChg chg="add mod">
          <ac:chgData name="Lukas Hadamcik" userId="b894adbb9fcd8678" providerId="LiveId" clId="{6B57118D-31F6-4E95-902B-E3898A301369}" dt="2021-04-22T08:30:32.934" v="703" actId="1076"/>
          <ac:spMkLst>
            <pc:docMk/>
            <pc:sldMk cId="2730501666" sldId="361"/>
            <ac:spMk id="55" creationId="{4CCD6A3F-64B3-4CE9-B13B-476C51FD5EAC}"/>
          </ac:spMkLst>
        </pc:spChg>
        <pc:spChg chg="add mod">
          <ac:chgData name="Lukas Hadamcik" userId="b894adbb9fcd8678" providerId="LiveId" clId="{6B57118D-31F6-4E95-902B-E3898A301369}" dt="2021-04-22T08:31:10.030" v="705" actId="1076"/>
          <ac:spMkLst>
            <pc:docMk/>
            <pc:sldMk cId="2730501666" sldId="361"/>
            <ac:spMk id="56" creationId="{BB21E76F-5CAE-4CA2-83C3-262DCA3D4422}"/>
          </ac:spMkLst>
        </pc:spChg>
        <pc:spChg chg="add mod">
          <ac:chgData name="Lukas Hadamcik" userId="b894adbb9fcd8678" providerId="LiveId" clId="{6B57118D-31F6-4E95-902B-E3898A301369}" dt="2021-04-22T08:31:34.517" v="728" actId="207"/>
          <ac:spMkLst>
            <pc:docMk/>
            <pc:sldMk cId="2730501666" sldId="361"/>
            <ac:spMk id="57" creationId="{381DF9FF-8FA6-4BAF-B833-D43EC93864DA}"/>
          </ac:spMkLst>
        </pc:spChg>
        <pc:spChg chg="add mod">
          <ac:chgData name="Lukas Hadamcik" userId="b894adbb9fcd8678" providerId="LiveId" clId="{6B57118D-31F6-4E95-902B-E3898A301369}" dt="2021-04-22T08:38:11.517" v="898" actId="1076"/>
          <ac:spMkLst>
            <pc:docMk/>
            <pc:sldMk cId="2730501666" sldId="361"/>
            <ac:spMk id="58" creationId="{56E2F5D2-C613-4274-BDEC-CE6FF77D5587}"/>
          </ac:spMkLst>
        </pc:spChg>
        <pc:grpChg chg="del mod">
          <ac:chgData name="Lukas Hadamcik" userId="b894adbb9fcd8678" providerId="LiveId" clId="{6B57118D-31F6-4E95-902B-E3898A301369}" dt="2021-04-22T08:27:29.369" v="678" actId="165"/>
          <ac:grpSpMkLst>
            <pc:docMk/>
            <pc:sldMk cId="2730501666" sldId="361"/>
            <ac:grpSpMk id="7" creationId="{3CCE5243-4551-4493-B73E-7803B4DE9B80}"/>
          </ac:grpSpMkLst>
        </pc:grpChg>
        <pc:graphicFrameChg chg="add del mod modGraphic">
          <ac:chgData name="Lukas Hadamcik" userId="b894adbb9fcd8678" providerId="LiveId" clId="{6B57118D-31F6-4E95-902B-E3898A301369}" dt="2021-04-22T08:27:07.344" v="677" actId="18245"/>
          <ac:graphicFrameMkLst>
            <pc:docMk/>
            <pc:sldMk cId="2730501666" sldId="361"/>
            <ac:graphicFrameMk id="5" creationId="{D209BFB0-C38E-4253-A2FE-C2B376F29A71}"/>
          </ac:graphicFrameMkLst>
        </pc:graphicFrameChg>
      </pc:sldChg>
      <pc:sldChg chg="addSp delSp modSp add mod delAnim modAnim">
        <pc:chgData name="Lukas Hadamcik" userId="b894adbb9fcd8678" providerId="LiveId" clId="{6B57118D-31F6-4E95-902B-E3898A301369}" dt="2021-04-22T08:57:54.418" v="1610"/>
        <pc:sldMkLst>
          <pc:docMk/>
          <pc:sldMk cId="2027402002" sldId="362"/>
        </pc:sldMkLst>
        <pc:spChg chg="del">
          <ac:chgData name="Lukas Hadamcik" userId="b894adbb9fcd8678" providerId="LiveId" clId="{6B57118D-31F6-4E95-902B-E3898A301369}" dt="2021-04-22T08:38:15.477" v="899" actId="478"/>
          <ac:spMkLst>
            <pc:docMk/>
            <pc:sldMk cId="2027402002" sldId="362"/>
            <ac:spMk id="2" creationId="{2E6A6DA1-DE1A-4D86-B2DD-848A81E95A15}"/>
          </ac:spMkLst>
        </pc:spChg>
        <pc:spChg chg="mod">
          <ac:chgData name="Lukas Hadamcik" userId="b894adbb9fcd8678" providerId="LiveId" clId="{6B57118D-31F6-4E95-902B-E3898A301369}" dt="2021-04-22T08:36:20.845" v="791" actId="20577"/>
          <ac:spMkLst>
            <pc:docMk/>
            <pc:sldMk cId="2027402002" sldId="362"/>
            <ac:spMk id="4" creationId="{0AB4605F-61A8-4861-B34B-88C0414821A5}"/>
          </ac:spMkLst>
        </pc:spChg>
        <pc:spChg chg="mod">
          <ac:chgData name="Lukas Hadamcik" userId="b894adbb9fcd8678" providerId="LiveId" clId="{6B57118D-31F6-4E95-902B-E3898A301369}" dt="2021-04-22T08:36:52.602" v="850" actId="14100"/>
          <ac:spMkLst>
            <pc:docMk/>
            <pc:sldMk cId="2027402002" sldId="362"/>
            <ac:spMk id="6" creationId="{FF743107-1EC1-4912-800D-DC83AF89AA07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8" creationId="{96ABDCCA-7425-436A-8A0E-15EC4ADC8466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9" creationId="{86D9CBC0-8FB7-4C42-8D2C-A939285D36F5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10" creationId="{F745CA26-C232-41AC-998E-9BC1AC2F1E08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11" creationId="{20686637-272E-4503-A008-6B6A32B7E024}"/>
          </ac:spMkLst>
        </pc:spChg>
        <pc:spChg chg="mod topLvl">
          <ac:chgData name="Lukas Hadamcik" userId="b894adbb9fcd8678" providerId="LiveId" clId="{6B57118D-31F6-4E95-902B-E3898A301369}" dt="2021-04-22T08:56:56.671" v="1600" actId="1076"/>
          <ac:spMkLst>
            <pc:docMk/>
            <pc:sldMk cId="2027402002" sldId="362"/>
            <ac:spMk id="12" creationId="{465BDFCE-FBE0-4488-A9B4-B3690103FE73}"/>
          </ac:spMkLst>
        </pc:spChg>
        <pc:spChg chg="mod topLvl">
          <ac:chgData name="Lukas Hadamcik" userId="b894adbb9fcd8678" providerId="LiveId" clId="{6B57118D-31F6-4E95-902B-E3898A301369}" dt="2021-04-22T08:56:36.644" v="1597" actId="165"/>
          <ac:spMkLst>
            <pc:docMk/>
            <pc:sldMk cId="2027402002" sldId="362"/>
            <ac:spMk id="13" creationId="{CEC3C8CC-E1C2-4DE6-B7BB-3420FDD54106}"/>
          </ac:spMkLst>
        </pc:spChg>
        <pc:spChg chg="mod topLvl">
          <ac:chgData name="Lukas Hadamcik" userId="b894adbb9fcd8678" providerId="LiveId" clId="{6B57118D-31F6-4E95-902B-E3898A301369}" dt="2021-04-22T08:56:36.644" v="1597" actId="165"/>
          <ac:spMkLst>
            <pc:docMk/>
            <pc:sldMk cId="2027402002" sldId="362"/>
            <ac:spMk id="14" creationId="{C12F58C6-4616-4CD7-A8AE-1805713732F3}"/>
          </ac:spMkLst>
        </pc:spChg>
        <pc:spChg chg="mod topLvl">
          <ac:chgData name="Lukas Hadamcik" userId="b894adbb9fcd8678" providerId="LiveId" clId="{6B57118D-31F6-4E95-902B-E3898A301369}" dt="2021-04-22T08:56:36.644" v="1597" actId="165"/>
          <ac:spMkLst>
            <pc:docMk/>
            <pc:sldMk cId="2027402002" sldId="362"/>
            <ac:spMk id="15" creationId="{92F9491A-3E72-4FCD-B5D4-122F38F5433F}"/>
          </ac:spMkLst>
        </pc:spChg>
        <pc:spChg chg="mod topLvl">
          <ac:chgData name="Lukas Hadamcik" userId="b894adbb9fcd8678" providerId="LiveId" clId="{6B57118D-31F6-4E95-902B-E3898A301369}" dt="2021-04-22T08:56:36.644" v="1597" actId="165"/>
          <ac:spMkLst>
            <pc:docMk/>
            <pc:sldMk cId="2027402002" sldId="362"/>
            <ac:spMk id="16" creationId="{CCFDE49A-8651-46F2-83EF-5A31227F518E}"/>
          </ac:spMkLst>
        </pc:spChg>
        <pc:spChg chg="del">
          <ac:chgData name="Lukas Hadamcik" userId="b894adbb9fcd8678" providerId="LiveId" clId="{6B57118D-31F6-4E95-902B-E3898A301369}" dt="2021-04-22T08:36:56.010" v="851" actId="478"/>
          <ac:spMkLst>
            <pc:docMk/>
            <pc:sldMk cId="2027402002" sldId="362"/>
            <ac:spMk id="25" creationId="{D8E43188-D170-4FE0-932C-A9830AFFEDCC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26" creationId="{0A28ADBF-C8BA-412E-8FD4-788FDE3BDC61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27" creationId="{054A11A8-3E54-4AB6-9A0A-4E8562D10350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28" creationId="{447CA2B0-53F9-4621-9625-5C6E7F80C9FC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29" creationId="{31086205-91B9-4E75-91B7-34AE745BA64E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0" creationId="{4F9A0907-6231-44E7-B8CC-B08D9C0B32D7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1" creationId="{8A59B17A-1611-4C1B-B0B0-563E85C10638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2" creationId="{EC473814-EC82-48DD-B1BF-1B29FF0AD562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3" creationId="{881BC2AC-3CDB-4CEC-BE0B-1C58B61FC2F6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4" creationId="{5B7723BF-5467-4077-9BB2-7B594AFBD55C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5" creationId="{8C3E7731-FE00-40E4-B219-DD4EEDBAB1A3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6" creationId="{276653E8-6BAA-4CE3-AA5C-D7E0B0BE0A7E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7" creationId="{A51AB897-1FB9-4222-B343-1C4F3715AF3E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8" creationId="{DE183816-A8AF-44CF-945F-99C682B8FEAF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39" creationId="{B9CC6409-04AA-4C27-8273-A07419C1A452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40" creationId="{04856A1F-D6C1-43B6-90E0-F64740779B3D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41" creationId="{5ABE4B8D-662E-4C54-8128-D4A7550C2573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42" creationId="{473A52D6-0E5F-422F-A310-4FB7A1F06519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43" creationId="{3E5D7240-B99C-4712-94F2-269318559702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44" creationId="{69C760AB-8725-4536-AA7C-DE8FB36026BA}"/>
          </ac:spMkLst>
        </pc:spChg>
        <pc:spChg chg="add mod">
          <ac:chgData name="Lukas Hadamcik" userId="b894adbb9fcd8678" providerId="LiveId" clId="{6B57118D-31F6-4E95-902B-E3898A301369}" dt="2021-04-22T08:38:16.800" v="900"/>
          <ac:spMkLst>
            <pc:docMk/>
            <pc:sldMk cId="2027402002" sldId="362"/>
            <ac:spMk id="45" creationId="{51EF6696-A515-4E73-924A-D1B6422BFDCF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54" creationId="{279A2720-3B89-485C-9DEC-B1A8C62D1C88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55" creationId="{4CCD6A3F-64B3-4CE9-B13B-476C51FD5EAC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56" creationId="{BB21E76F-5CAE-4CA2-83C3-262DCA3D4422}"/>
          </ac:spMkLst>
        </pc:spChg>
        <pc:spChg chg="del">
          <ac:chgData name="Lukas Hadamcik" userId="b894adbb9fcd8678" providerId="LiveId" clId="{6B57118D-31F6-4E95-902B-E3898A301369}" dt="2021-04-22T08:37:27.505" v="852" actId="478"/>
          <ac:spMkLst>
            <pc:docMk/>
            <pc:sldMk cId="2027402002" sldId="362"/>
            <ac:spMk id="57" creationId="{381DF9FF-8FA6-4BAF-B833-D43EC93864DA}"/>
          </ac:spMkLst>
        </pc:spChg>
        <pc:grpChg chg="del mod">
          <ac:chgData name="Lukas Hadamcik" userId="b894adbb9fcd8678" providerId="LiveId" clId="{6B57118D-31F6-4E95-902B-E3898A301369}" dt="2021-04-22T08:56:36.644" v="1597" actId="165"/>
          <ac:grpSpMkLst>
            <pc:docMk/>
            <pc:sldMk cId="2027402002" sldId="362"/>
            <ac:grpSpMk id="7" creationId="{4BD2B647-DB34-4E3F-B88C-35FA0C11551F}"/>
          </ac:grpSpMkLst>
        </pc:grpChg>
        <pc:graphicFrameChg chg="add del mod modGraphic">
          <ac:chgData name="Lukas Hadamcik" userId="b894adbb9fcd8678" providerId="LiveId" clId="{6B57118D-31F6-4E95-902B-E3898A301369}" dt="2021-04-22T08:56:31.388" v="1596" actId="18245"/>
          <ac:graphicFrameMkLst>
            <pc:docMk/>
            <pc:sldMk cId="2027402002" sldId="362"/>
            <ac:graphicFrameMk id="5" creationId="{645A7539-0B09-4742-B587-8D0019CC9B04}"/>
          </ac:graphicFrameMkLst>
        </pc:graphicFrameChg>
      </pc:sldChg>
      <pc:sldChg chg="addSp delSp modSp add mod ord delAnim modAnim">
        <pc:chgData name="Lukas Hadamcik" userId="b894adbb9fcd8678" providerId="LiveId" clId="{6B57118D-31F6-4E95-902B-E3898A301369}" dt="2021-04-22T09:17:06.626" v="2435"/>
        <pc:sldMkLst>
          <pc:docMk/>
          <pc:sldMk cId="657384337" sldId="363"/>
        </pc:sldMkLst>
        <pc:spChg chg="mod">
          <ac:chgData name="Lukas Hadamcik" userId="b894adbb9fcd8678" providerId="LiveId" clId="{6B57118D-31F6-4E95-902B-E3898A301369}" dt="2021-04-22T09:04:26.444" v="1631" actId="20577"/>
          <ac:spMkLst>
            <pc:docMk/>
            <pc:sldMk cId="657384337" sldId="363"/>
            <ac:spMk id="4" creationId="{0AB4605F-61A8-4861-B34B-88C0414821A5}"/>
          </ac:spMkLst>
        </pc:spChg>
        <pc:spChg chg="add mod">
          <ac:chgData name="Lukas Hadamcik" userId="b894adbb9fcd8678" providerId="LiveId" clId="{6B57118D-31F6-4E95-902B-E3898A301369}" dt="2021-04-22T09:11:53.394" v="2071" actId="1076"/>
          <ac:spMkLst>
            <pc:docMk/>
            <pc:sldMk cId="657384337" sldId="363"/>
            <ac:spMk id="5" creationId="{0AFDB08D-BE49-48F1-9D5D-9EBF37B4985F}"/>
          </ac:spMkLst>
        </pc:spChg>
        <pc:spChg chg="mod">
          <ac:chgData name="Lukas Hadamcik" userId="b894adbb9fcd8678" providerId="LiveId" clId="{6B57118D-31F6-4E95-902B-E3898A301369}" dt="2021-04-22T09:05:08.772" v="1652" actId="20577"/>
          <ac:spMkLst>
            <pc:docMk/>
            <pc:sldMk cId="657384337" sldId="363"/>
            <ac:spMk id="6" creationId="{FF743107-1EC1-4912-800D-DC83AF89AA07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8" creationId="{96ABDCCA-7425-436A-8A0E-15EC4ADC8466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9" creationId="{86D9CBC0-8FB7-4C42-8D2C-A939285D36F5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10" creationId="{F745CA26-C232-41AC-998E-9BC1AC2F1E08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11" creationId="{20686637-272E-4503-A008-6B6A32B7E024}"/>
          </ac:spMkLst>
        </pc:spChg>
        <pc:spChg chg="mod topLvl">
          <ac:chgData name="Lukas Hadamcik" userId="b894adbb9fcd8678" providerId="LiveId" clId="{6B57118D-31F6-4E95-902B-E3898A301369}" dt="2021-04-22T09:16:28.711" v="2426" actId="165"/>
          <ac:spMkLst>
            <pc:docMk/>
            <pc:sldMk cId="657384337" sldId="363"/>
            <ac:spMk id="12" creationId="{60D9FA30-348E-4A7B-BAEA-541B7D9DE407}"/>
          </ac:spMkLst>
        </pc:spChg>
        <pc:spChg chg="mod topLvl">
          <ac:chgData name="Lukas Hadamcik" userId="b894adbb9fcd8678" providerId="LiveId" clId="{6B57118D-31F6-4E95-902B-E3898A301369}" dt="2021-04-22T09:16:28.711" v="2426" actId="165"/>
          <ac:spMkLst>
            <pc:docMk/>
            <pc:sldMk cId="657384337" sldId="363"/>
            <ac:spMk id="13" creationId="{D8A4B38B-CDE1-475C-9856-2221618BB76B}"/>
          </ac:spMkLst>
        </pc:spChg>
        <pc:spChg chg="mod topLvl">
          <ac:chgData name="Lukas Hadamcik" userId="b894adbb9fcd8678" providerId="LiveId" clId="{6B57118D-31F6-4E95-902B-E3898A301369}" dt="2021-04-22T09:16:28.711" v="2426" actId="165"/>
          <ac:spMkLst>
            <pc:docMk/>
            <pc:sldMk cId="657384337" sldId="363"/>
            <ac:spMk id="14" creationId="{057DFF5C-93D0-4A99-8F23-8EDB14331DAE}"/>
          </ac:spMkLst>
        </pc:spChg>
        <pc:spChg chg="del">
          <ac:chgData name="Lukas Hadamcik" userId="b894adbb9fcd8678" providerId="LiveId" clId="{6B57118D-31F6-4E95-902B-E3898A301369}" dt="2021-04-22T09:04:35.858" v="1632" actId="478"/>
          <ac:spMkLst>
            <pc:docMk/>
            <pc:sldMk cId="657384337" sldId="363"/>
            <ac:spMk id="25" creationId="{D8E43188-D170-4FE0-932C-A9830AFFEDCC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26" creationId="{0A28ADBF-C8BA-412E-8FD4-788FDE3BDC61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27" creationId="{054A11A8-3E54-4AB6-9A0A-4E8562D10350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28" creationId="{447CA2B0-53F9-4621-9625-5C6E7F80C9FC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29" creationId="{31086205-91B9-4E75-91B7-34AE745BA64E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0" creationId="{4F9A0907-6231-44E7-B8CC-B08D9C0B32D7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1" creationId="{8A59B17A-1611-4C1B-B0B0-563E85C10638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2" creationId="{EC473814-EC82-48DD-B1BF-1B29FF0AD562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3" creationId="{881BC2AC-3CDB-4CEC-BE0B-1C58B61FC2F6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4" creationId="{5B7723BF-5467-4077-9BB2-7B594AFBD55C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5" creationId="{8C3E7731-FE00-40E4-B219-DD4EEDBAB1A3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6" creationId="{276653E8-6BAA-4CE3-AA5C-D7E0B0BE0A7E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7" creationId="{A51AB897-1FB9-4222-B343-1C4F3715AF3E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8" creationId="{DE183816-A8AF-44CF-945F-99C682B8FEAF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39" creationId="{B9CC6409-04AA-4C27-8273-A07419C1A452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40" creationId="{04856A1F-D6C1-43B6-90E0-F64740779B3D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41" creationId="{5ABE4B8D-662E-4C54-8128-D4A7550C2573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42" creationId="{473A52D6-0E5F-422F-A310-4FB7A1F06519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43" creationId="{3E5D7240-B99C-4712-94F2-269318559702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44" creationId="{69C760AB-8725-4536-AA7C-DE8FB36026BA}"/>
          </ac:spMkLst>
        </pc:spChg>
        <pc:spChg chg="add mod">
          <ac:chgData name="Lukas Hadamcik" userId="b894adbb9fcd8678" providerId="LiveId" clId="{6B57118D-31F6-4E95-902B-E3898A301369}" dt="2021-04-22T09:15:47.979" v="2424" actId="20577"/>
          <ac:spMkLst>
            <pc:docMk/>
            <pc:sldMk cId="657384337" sldId="363"/>
            <ac:spMk id="45" creationId="{B7D76673-C357-484B-98F0-DB8953F762C5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54" creationId="{279A2720-3B89-485C-9DEC-B1A8C62D1C88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55" creationId="{4CCD6A3F-64B3-4CE9-B13B-476C51FD5EAC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56" creationId="{BB21E76F-5CAE-4CA2-83C3-262DCA3D4422}"/>
          </ac:spMkLst>
        </pc:spChg>
        <pc:spChg chg="del">
          <ac:chgData name="Lukas Hadamcik" userId="b894adbb9fcd8678" providerId="LiveId" clId="{6B57118D-31F6-4E95-902B-E3898A301369}" dt="2021-04-22T09:05:26.977" v="1653" actId="478"/>
          <ac:spMkLst>
            <pc:docMk/>
            <pc:sldMk cId="657384337" sldId="363"/>
            <ac:spMk id="57" creationId="{381DF9FF-8FA6-4BAF-B833-D43EC93864DA}"/>
          </ac:spMkLst>
        </pc:spChg>
        <pc:grpChg chg="del mod">
          <ac:chgData name="Lukas Hadamcik" userId="b894adbb9fcd8678" providerId="LiveId" clId="{6B57118D-31F6-4E95-902B-E3898A301369}" dt="2021-04-22T09:16:28.711" v="2426" actId="165"/>
          <ac:grpSpMkLst>
            <pc:docMk/>
            <pc:sldMk cId="657384337" sldId="363"/>
            <ac:grpSpMk id="7" creationId="{BF0E85FB-25C1-41BA-A8DE-FAF464E090DA}"/>
          </ac:grpSpMkLst>
        </pc:grpChg>
        <pc:graphicFrameChg chg="add del mod modGraphic">
          <ac:chgData name="Lukas Hadamcik" userId="b894adbb9fcd8678" providerId="LiveId" clId="{6B57118D-31F6-4E95-902B-E3898A301369}" dt="2021-04-22T09:16:24.826" v="2425" actId="18245"/>
          <ac:graphicFrameMkLst>
            <pc:docMk/>
            <pc:sldMk cId="657384337" sldId="363"/>
            <ac:graphicFrameMk id="2" creationId="{EC8B2302-8051-497C-99C6-482DA84BE6B4}"/>
          </ac:graphicFrameMkLst>
        </pc:graphicFrameChg>
      </pc:sldChg>
    </pc:docChg>
  </pc:docChgLst>
  <pc:docChgLst>
    <pc:chgData name="Lukas Hadamcik" userId="b894adbb9fcd8678" providerId="LiveId" clId="{CA677E30-9007-41D6-9110-2F427367D3E7}"/>
    <pc:docChg chg="custSel modSld">
      <pc:chgData name="Lukas Hadamcik" userId="b894adbb9fcd8678" providerId="LiveId" clId="{CA677E30-9007-41D6-9110-2F427367D3E7}" dt="2022-10-02T12:40:53.163" v="24" actId="20577"/>
      <pc:docMkLst>
        <pc:docMk/>
      </pc:docMkLst>
      <pc:sldChg chg="modSp mod">
        <pc:chgData name="Lukas Hadamcik" userId="b894adbb9fcd8678" providerId="LiveId" clId="{CA677E30-9007-41D6-9110-2F427367D3E7}" dt="2022-10-02T12:40:39.151" v="18" actId="20577"/>
        <pc:sldMkLst>
          <pc:docMk/>
          <pc:sldMk cId="623185915" sldId="360"/>
        </pc:sldMkLst>
        <pc:spChg chg="mod">
          <ac:chgData name="Lukas Hadamcik" userId="b894adbb9fcd8678" providerId="LiveId" clId="{CA677E30-9007-41D6-9110-2F427367D3E7}" dt="2022-10-02T12:40:39.151" v="18" actId="20577"/>
          <ac:spMkLst>
            <pc:docMk/>
            <pc:sldMk cId="623185915" sldId="360"/>
            <ac:spMk id="2" creationId="{2E6A6DA1-DE1A-4D86-B2DD-848A81E95A15}"/>
          </ac:spMkLst>
        </pc:spChg>
      </pc:sldChg>
      <pc:sldChg chg="modSp mod">
        <pc:chgData name="Lukas Hadamcik" userId="b894adbb9fcd8678" providerId="LiveId" clId="{CA677E30-9007-41D6-9110-2F427367D3E7}" dt="2022-10-02T12:40:43.707" v="20" actId="20577"/>
        <pc:sldMkLst>
          <pc:docMk/>
          <pc:sldMk cId="2730501666" sldId="361"/>
        </pc:sldMkLst>
        <pc:spChg chg="mod">
          <ac:chgData name="Lukas Hadamcik" userId="b894adbb9fcd8678" providerId="LiveId" clId="{CA677E30-9007-41D6-9110-2F427367D3E7}" dt="2022-10-02T12:40:43.707" v="20" actId="20577"/>
          <ac:spMkLst>
            <pc:docMk/>
            <pc:sldMk cId="2730501666" sldId="361"/>
            <ac:spMk id="58" creationId="{56E2F5D2-C613-4274-BDEC-CE6FF77D5587}"/>
          </ac:spMkLst>
        </pc:spChg>
      </pc:sldChg>
      <pc:sldChg chg="modSp mod">
        <pc:chgData name="Lukas Hadamcik" userId="b894adbb9fcd8678" providerId="LiveId" clId="{CA677E30-9007-41D6-9110-2F427367D3E7}" dt="2022-10-02T12:40:48.626" v="22" actId="20577"/>
        <pc:sldMkLst>
          <pc:docMk/>
          <pc:sldMk cId="2027402002" sldId="362"/>
        </pc:sldMkLst>
        <pc:spChg chg="mod">
          <ac:chgData name="Lukas Hadamcik" userId="b894adbb9fcd8678" providerId="LiveId" clId="{CA677E30-9007-41D6-9110-2F427367D3E7}" dt="2022-10-02T12:40:48.626" v="22" actId="20577"/>
          <ac:spMkLst>
            <pc:docMk/>
            <pc:sldMk cId="2027402002" sldId="362"/>
            <ac:spMk id="45" creationId="{51EF6696-A515-4E73-924A-D1B6422BFDCF}"/>
          </ac:spMkLst>
        </pc:spChg>
      </pc:sldChg>
      <pc:sldChg chg="modSp mod">
        <pc:chgData name="Lukas Hadamcik" userId="b894adbb9fcd8678" providerId="LiveId" clId="{CA677E30-9007-41D6-9110-2F427367D3E7}" dt="2022-10-02T12:40:53.163" v="24" actId="20577"/>
        <pc:sldMkLst>
          <pc:docMk/>
          <pc:sldMk cId="657384337" sldId="363"/>
        </pc:sldMkLst>
        <pc:spChg chg="mod ord">
          <ac:chgData name="Lukas Hadamcik" userId="b894adbb9fcd8678" providerId="LiveId" clId="{CA677E30-9007-41D6-9110-2F427367D3E7}" dt="2022-10-02T12:39:29.803" v="16" actId="166"/>
          <ac:spMkLst>
            <pc:docMk/>
            <pc:sldMk cId="657384337" sldId="363"/>
            <ac:spMk id="4" creationId="{0AB4605F-61A8-4861-B34B-88C0414821A5}"/>
          </ac:spMkLst>
        </pc:spChg>
        <pc:spChg chg="mod">
          <ac:chgData name="Lukas Hadamcik" userId="b894adbb9fcd8678" providerId="LiveId" clId="{CA677E30-9007-41D6-9110-2F427367D3E7}" dt="2022-10-02T12:40:53.163" v="24" actId="20577"/>
          <ac:spMkLst>
            <pc:docMk/>
            <pc:sldMk cId="657384337" sldId="363"/>
            <ac:spMk id="58" creationId="{56E2F5D2-C613-4274-BDEC-CE6FF77D55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3856-615A-4260-9FC3-6943BBA3BC80}" type="datetimeFigureOut">
              <a:rPr lang="cs-CZ" smtClean="0"/>
              <a:t>02.10.2022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4A90-8312-4A50-B318-FAB21AC411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5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60" y="2477312"/>
            <a:ext cx="2352060" cy="1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23" y="2286498"/>
            <a:ext cx="5027383" cy="22644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94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557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6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8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133286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991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6A6DA1-DE1A-4D86-B2DD-848A81E95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Lukáš Hadamčík, 2022</a:t>
            </a:r>
          </a:p>
          <a:p>
            <a:r>
              <a:rPr lang="cs-CZ" altLang="cs-CZ" dirty="0"/>
              <a:t>Práva z vadného plnění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Obecná úprava - § 1923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Kritériem – odstranitelnost vady</a:t>
            </a:r>
          </a:p>
        </p:txBody>
      </p:sp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9D64ED44-B602-4549-9D0D-AD5E06628893}"/>
              </a:ext>
            </a:extLst>
          </p:cNvPr>
          <p:cNvSpPr/>
          <p:nvPr/>
        </p:nvSpPr>
        <p:spPr>
          <a:xfrm>
            <a:off x="2034116" y="2894541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Odstranitelnost vady</a:t>
            </a:r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20BA4291-F7DD-4BFD-9E8D-58255D07BB41}"/>
              </a:ext>
            </a:extLst>
          </p:cNvPr>
          <p:cNvSpPr/>
          <p:nvPr/>
        </p:nvSpPr>
        <p:spPr>
          <a:xfrm rot="18289469">
            <a:off x="3850797" y="2796618"/>
            <a:ext cx="1497437" cy="35507"/>
          </a:xfrm>
          <a:custGeom>
            <a:avLst/>
            <a:gdLst>
              <a:gd name="connsiteX0" fmla="*/ 0 w 1497437"/>
              <a:gd name="connsiteY0" fmla="*/ 17753 h 35507"/>
              <a:gd name="connsiteX1" fmla="*/ 1497437 w 1497437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7437" h="35507">
                <a:moveTo>
                  <a:pt x="0" y="17753"/>
                </a:moveTo>
                <a:lnTo>
                  <a:pt x="1497437" y="1775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82" tIns="-19682" rIns="723983" bIns="-1968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4B63F131-F403-47F9-9569-D870193B0A82}"/>
              </a:ext>
            </a:extLst>
          </p:cNvPr>
          <p:cNvSpPr/>
          <p:nvPr/>
        </p:nvSpPr>
        <p:spPr>
          <a:xfrm>
            <a:off x="5027083" y="1665286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Odstranitelná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CC795776-E9F8-4247-AD6F-717710B7B550}"/>
              </a:ext>
            </a:extLst>
          </p:cNvPr>
          <p:cNvSpPr/>
          <p:nvPr/>
        </p:nvSpPr>
        <p:spPr>
          <a:xfrm rot="19457599">
            <a:off x="7065933" y="1874677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1" tIns="-8574" rIns="512923" bIns="-85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E84F0756-AFD9-4133-9850-86221D8A6B34}"/>
              </a:ext>
            </a:extLst>
          </p:cNvPr>
          <p:cNvSpPr/>
          <p:nvPr/>
        </p:nvSpPr>
        <p:spPr>
          <a:xfrm>
            <a:off x="8020050" y="1050659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Oprava nebo doplnění toho, co chybí</a:t>
            </a:r>
          </a:p>
        </p:txBody>
      </p:sp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2B4E0883-B7A6-4A5A-910E-6ADD1F659619}"/>
              </a:ext>
            </a:extLst>
          </p:cNvPr>
          <p:cNvSpPr/>
          <p:nvPr/>
        </p:nvSpPr>
        <p:spPr>
          <a:xfrm rot="2142401">
            <a:off x="7065933" y="2489304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2" tIns="-8574" rIns="512922" bIns="-85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BB124BC5-20D9-4CBE-B40E-2FB29973A35D}"/>
              </a:ext>
            </a:extLst>
          </p:cNvPr>
          <p:cNvSpPr/>
          <p:nvPr/>
        </p:nvSpPr>
        <p:spPr>
          <a:xfrm>
            <a:off x="8020050" y="2279914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Sleva</a:t>
            </a: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44F0F82A-12B0-4FF1-ACE3-52785C152904}"/>
              </a:ext>
            </a:extLst>
          </p:cNvPr>
          <p:cNvSpPr/>
          <p:nvPr/>
        </p:nvSpPr>
        <p:spPr>
          <a:xfrm rot="3310531">
            <a:off x="3850797" y="4025872"/>
            <a:ext cx="1497437" cy="35507"/>
          </a:xfrm>
          <a:custGeom>
            <a:avLst/>
            <a:gdLst>
              <a:gd name="connsiteX0" fmla="*/ 0 w 1497437"/>
              <a:gd name="connsiteY0" fmla="*/ 17753 h 35507"/>
              <a:gd name="connsiteX1" fmla="*/ 1497437 w 1497437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7437" h="35507">
                <a:moveTo>
                  <a:pt x="0" y="17753"/>
                </a:moveTo>
                <a:lnTo>
                  <a:pt x="1497437" y="17753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83" tIns="-19683" rIns="723982" bIns="-1968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370CD1E1-DD4C-41CD-83A9-C4C9CFA6466F}"/>
              </a:ext>
            </a:extLst>
          </p:cNvPr>
          <p:cNvSpPr/>
          <p:nvPr/>
        </p:nvSpPr>
        <p:spPr>
          <a:xfrm>
            <a:off x="5027083" y="4123795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Neodstranitelná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59159547-42B6-423B-961E-A6166DC08692}"/>
              </a:ext>
            </a:extLst>
          </p:cNvPr>
          <p:cNvSpPr/>
          <p:nvPr/>
        </p:nvSpPr>
        <p:spPr>
          <a:xfrm rot="19457599">
            <a:off x="7065933" y="4333186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1" tIns="-8575" rIns="512923" bIns="-857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7AFD4ABC-D238-4CFE-A412-F334A3FAF810}"/>
              </a:ext>
            </a:extLst>
          </p:cNvPr>
          <p:cNvSpPr/>
          <p:nvPr/>
        </p:nvSpPr>
        <p:spPr>
          <a:xfrm>
            <a:off x="8020050" y="3509168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Odstoupení od smlouvy</a:t>
            </a:r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A32E9B05-E9A9-4277-8FD8-E7C7C7E45F9B}"/>
              </a:ext>
            </a:extLst>
          </p:cNvPr>
          <p:cNvSpPr/>
          <p:nvPr/>
        </p:nvSpPr>
        <p:spPr>
          <a:xfrm rot="2142401">
            <a:off x="7065933" y="4947813"/>
            <a:ext cx="1053099" cy="35507"/>
          </a:xfrm>
          <a:custGeom>
            <a:avLst/>
            <a:gdLst>
              <a:gd name="connsiteX0" fmla="*/ 0 w 1053099"/>
              <a:gd name="connsiteY0" fmla="*/ 17753 h 35507"/>
              <a:gd name="connsiteX1" fmla="*/ 1053099 w 105309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3099" h="35507">
                <a:moveTo>
                  <a:pt x="0" y="17753"/>
                </a:moveTo>
                <a:lnTo>
                  <a:pt x="1053099" y="17753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922" tIns="-8574" rIns="512922" bIns="-85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DA4BD0A6-F28E-49AF-BF09-0D208B299ACE}"/>
              </a:ext>
            </a:extLst>
          </p:cNvPr>
          <p:cNvSpPr/>
          <p:nvPr/>
        </p:nvSpPr>
        <p:spPr>
          <a:xfrm>
            <a:off x="8020050" y="4738422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912" tIns="45912" rIns="45912" bIns="45912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300" kern="1200" dirty="0"/>
              <a:t>Sleva</a:t>
            </a:r>
          </a:p>
        </p:txBody>
      </p:sp>
    </p:spTree>
    <p:extLst>
      <p:ext uri="{BB962C8B-B14F-4D97-AF65-F5344CB8AC3E}">
        <p14:creationId xmlns:p14="http://schemas.microsoft.com/office/powerpoint/2010/main" val="6231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Obecná kupní smlouva - § 2106 a § 2107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4861928" cy="452437"/>
          </a:xfrm>
        </p:spPr>
        <p:txBody>
          <a:bodyPr/>
          <a:lstStyle/>
          <a:p>
            <a:r>
              <a:rPr lang="cs-CZ" dirty="0"/>
              <a:t>Kritériem – podstatnost porušení smlouvy</a:t>
            </a:r>
          </a:p>
        </p:txBody>
      </p:sp>
      <p:sp>
        <p:nvSpPr>
          <p:cNvPr id="25" name="Zástupný text 5">
            <a:extLst>
              <a:ext uri="{FF2B5EF4-FFF2-40B4-BE49-F238E27FC236}">
                <a16:creationId xmlns:a16="http://schemas.microsoft.com/office/drawing/2014/main" id="{D8E43188-D170-4FE0-932C-A9830AFFEDCC}"/>
              </a:ext>
            </a:extLst>
          </p:cNvPr>
          <p:cNvSpPr txBox="1">
            <a:spLocks/>
          </p:cNvSpPr>
          <p:nvPr/>
        </p:nvSpPr>
        <p:spPr>
          <a:xfrm>
            <a:off x="5733882" y="1295999"/>
            <a:ext cx="4861928" cy="452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§ 2002</a:t>
            </a: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96ABDCCA-7425-436A-8A0E-15EC4ADC8466}"/>
              </a:ext>
            </a:extLst>
          </p:cNvPr>
          <p:cNvSpPr/>
          <p:nvPr/>
        </p:nvSpPr>
        <p:spPr>
          <a:xfrm>
            <a:off x="796544" y="3499034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Podstatné porušení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86D9CBC0-8FB7-4C42-8D2C-A939285D36F5}"/>
              </a:ext>
            </a:extLst>
          </p:cNvPr>
          <p:cNvSpPr/>
          <p:nvPr/>
        </p:nvSpPr>
        <p:spPr>
          <a:xfrm rot="17692822">
            <a:off x="1612335" y="3285633"/>
            <a:ext cx="1070344" cy="18698"/>
          </a:xfrm>
          <a:custGeom>
            <a:avLst/>
            <a:gdLst>
              <a:gd name="connsiteX0" fmla="*/ 0 w 1070344"/>
              <a:gd name="connsiteY0" fmla="*/ 9349 h 18698"/>
              <a:gd name="connsiteX1" fmla="*/ 1070344 w 1070344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0344" h="18698">
                <a:moveTo>
                  <a:pt x="0" y="9349"/>
                </a:moveTo>
                <a:lnTo>
                  <a:pt x="1070344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1112" tIns="-17410" rIns="521114" bIns="-1741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F745CA26-C232-41AC-998E-9BC1AC2F1E08}"/>
              </a:ext>
            </a:extLst>
          </p:cNvPr>
          <p:cNvSpPr/>
          <p:nvPr/>
        </p:nvSpPr>
        <p:spPr>
          <a:xfrm>
            <a:off x="2372667" y="2528030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Dodání nové věci nebo dodání chybějící věci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20686637-272E-4503-A008-6B6A32B7E024}"/>
              </a:ext>
            </a:extLst>
          </p:cNvPr>
          <p:cNvSpPr/>
          <p:nvPr/>
        </p:nvSpPr>
        <p:spPr>
          <a:xfrm rot="19457599">
            <a:off x="1870221" y="3609301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6" name="Volný tvar: obrazec 25">
            <a:extLst>
              <a:ext uri="{FF2B5EF4-FFF2-40B4-BE49-F238E27FC236}">
                <a16:creationId xmlns:a16="http://schemas.microsoft.com/office/drawing/2014/main" id="{0A28ADBF-C8BA-412E-8FD4-788FDE3BDC61}"/>
              </a:ext>
            </a:extLst>
          </p:cNvPr>
          <p:cNvSpPr/>
          <p:nvPr/>
        </p:nvSpPr>
        <p:spPr>
          <a:xfrm>
            <a:off x="2372667" y="3175366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Oprava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054A11A8-3E54-4AB6-9A0A-4E8562D10350}"/>
              </a:ext>
            </a:extLst>
          </p:cNvPr>
          <p:cNvSpPr/>
          <p:nvPr/>
        </p:nvSpPr>
        <p:spPr>
          <a:xfrm rot="2142401">
            <a:off x="1870221" y="3932969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6" rIns="276121" bIns="-4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447CA2B0-53F9-4621-9625-5C6E7F80C9FC}"/>
              </a:ext>
            </a:extLst>
          </p:cNvPr>
          <p:cNvSpPr/>
          <p:nvPr/>
        </p:nvSpPr>
        <p:spPr>
          <a:xfrm>
            <a:off x="2372667" y="3822702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Sleva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31086205-91B9-4E75-91B7-34AE745BA64E}"/>
              </a:ext>
            </a:extLst>
          </p:cNvPr>
          <p:cNvSpPr/>
          <p:nvPr/>
        </p:nvSpPr>
        <p:spPr>
          <a:xfrm rot="3907178">
            <a:off x="1612335" y="4256637"/>
            <a:ext cx="1070344" cy="18698"/>
          </a:xfrm>
          <a:custGeom>
            <a:avLst/>
            <a:gdLst>
              <a:gd name="connsiteX0" fmla="*/ 0 w 1070344"/>
              <a:gd name="connsiteY0" fmla="*/ 9349 h 18698"/>
              <a:gd name="connsiteX1" fmla="*/ 1070344 w 1070344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0344" h="18698">
                <a:moveTo>
                  <a:pt x="0" y="9349"/>
                </a:moveTo>
                <a:lnTo>
                  <a:pt x="1070344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1113" tIns="-17409" rIns="521113" bIns="-1741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0" name="Volný tvar: obrazec 29">
            <a:extLst>
              <a:ext uri="{FF2B5EF4-FFF2-40B4-BE49-F238E27FC236}">
                <a16:creationId xmlns:a16="http://schemas.microsoft.com/office/drawing/2014/main" id="{4F9A0907-6231-44E7-B8CC-B08D9C0B32D7}"/>
              </a:ext>
            </a:extLst>
          </p:cNvPr>
          <p:cNvSpPr/>
          <p:nvPr/>
        </p:nvSpPr>
        <p:spPr>
          <a:xfrm>
            <a:off x="2372667" y="4470038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Odstoupení od smlouvy</a:t>
            </a: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8A59B17A-1611-4C1B-B0B0-563E85C10638}"/>
              </a:ext>
            </a:extLst>
          </p:cNvPr>
          <p:cNvSpPr/>
          <p:nvPr/>
        </p:nvSpPr>
        <p:spPr>
          <a:xfrm>
            <a:off x="3956975" y="3454407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Nepodstatné porušení</a:t>
            </a:r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EC473814-EC82-48DD-B1BF-1B29FF0AD562}"/>
              </a:ext>
            </a:extLst>
          </p:cNvPr>
          <p:cNvSpPr/>
          <p:nvPr/>
        </p:nvSpPr>
        <p:spPr>
          <a:xfrm rot="19457599">
            <a:off x="5030652" y="3564674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881BC2AC-3CDB-4CEC-BE0B-1C58B61FC2F6}"/>
              </a:ext>
            </a:extLst>
          </p:cNvPr>
          <p:cNvSpPr/>
          <p:nvPr/>
        </p:nvSpPr>
        <p:spPr>
          <a:xfrm>
            <a:off x="5533098" y="3130739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Odstranění vady</a:t>
            </a:r>
          </a:p>
        </p:txBody>
      </p:sp>
      <p:sp>
        <p:nvSpPr>
          <p:cNvPr id="34" name="Volný tvar: obrazec 33">
            <a:extLst>
              <a:ext uri="{FF2B5EF4-FFF2-40B4-BE49-F238E27FC236}">
                <a16:creationId xmlns:a16="http://schemas.microsoft.com/office/drawing/2014/main" id="{5B7723BF-5467-4077-9BB2-7B594AFBD55C}"/>
              </a:ext>
            </a:extLst>
          </p:cNvPr>
          <p:cNvSpPr/>
          <p:nvPr/>
        </p:nvSpPr>
        <p:spPr>
          <a:xfrm rot="19457599">
            <a:off x="6606775" y="3241006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8C3E7731-FE00-40E4-B219-DD4EEDBAB1A3}"/>
              </a:ext>
            </a:extLst>
          </p:cNvPr>
          <p:cNvSpPr/>
          <p:nvPr/>
        </p:nvSpPr>
        <p:spPr>
          <a:xfrm>
            <a:off x="7109221" y="2807071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Dodání nové věci</a:t>
            </a:r>
          </a:p>
        </p:txBody>
      </p:sp>
      <p:sp>
        <p:nvSpPr>
          <p:cNvPr id="36" name="Volný tvar: obrazec 35">
            <a:extLst>
              <a:ext uri="{FF2B5EF4-FFF2-40B4-BE49-F238E27FC236}">
                <a16:creationId xmlns:a16="http://schemas.microsoft.com/office/drawing/2014/main" id="{276653E8-6BAA-4CE3-AA5C-D7E0B0BE0A7E}"/>
              </a:ext>
            </a:extLst>
          </p:cNvPr>
          <p:cNvSpPr/>
          <p:nvPr/>
        </p:nvSpPr>
        <p:spPr>
          <a:xfrm rot="2142401">
            <a:off x="6606775" y="3564674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6" rIns="276121" bIns="-4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7" name="Volný tvar: obrazec 36">
            <a:extLst>
              <a:ext uri="{FF2B5EF4-FFF2-40B4-BE49-F238E27FC236}">
                <a16:creationId xmlns:a16="http://schemas.microsoft.com/office/drawing/2014/main" id="{A51AB897-1FB9-4222-B343-1C4F3715AF3E}"/>
              </a:ext>
            </a:extLst>
          </p:cNvPr>
          <p:cNvSpPr/>
          <p:nvPr/>
        </p:nvSpPr>
        <p:spPr>
          <a:xfrm>
            <a:off x="7109221" y="3454407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Oprava</a:t>
            </a:r>
          </a:p>
        </p:txBody>
      </p:sp>
      <p:sp>
        <p:nvSpPr>
          <p:cNvPr id="38" name="Volný tvar: obrazec 37">
            <a:extLst>
              <a:ext uri="{FF2B5EF4-FFF2-40B4-BE49-F238E27FC236}">
                <a16:creationId xmlns:a16="http://schemas.microsoft.com/office/drawing/2014/main" id="{DE183816-A8AF-44CF-945F-99C682B8FEAF}"/>
              </a:ext>
            </a:extLst>
          </p:cNvPr>
          <p:cNvSpPr/>
          <p:nvPr/>
        </p:nvSpPr>
        <p:spPr>
          <a:xfrm rot="2142401">
            <a:off x="5030652" y="3888342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6" rIns="276121" bIns="-4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B9CC6409-04AA-4C27-8273-A07419C1A452}"/>
              </a:ext>
            </a:extLst>
          </p:cNvPr>
          <p:cNvSpPr/>
          <p:nvPr/>
        </p:nvSpPr>
        <p:spPr>
          <a:xfrm>
            <a:off x="5533098" y="3778075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Sleva</a:t>
            </a:r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04856A1F-D6C1-43B6-90E0-F64740779B3D}"/>
              </a:ext>
            </a:extLst>
          </p:cNvPr>
          <p:cNvSpPr/>
          <p:nvPr/>
        </p:nvSpPr>
        <p:spPr>
          <a:xfrm>
            <a:off x="8685047" y="3123146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Prodávající neodstraní vadu včas nebo odmítne odstranit</a:t>
            </a:r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5ABE4B8D-662E-4C54-8128-D4A7550C2573}"/>
              </a:ext>
            </a:extLst>
          </p:cNvPr>
          <p:cNvSpPr/>
          <p:nvPr/>
        </p:nvSpPr>
        <p:spPr>
          <a:xfrm rot="19457599">
            <a:off x="9758724" y="3233413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1" tIns="-4515" rIns="276121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473A52D6-0E5F-422F-A310-4FB7A1F06519}"/>
              </a:ext>
            </a:extLst>
          </p:cNvPr>
          <p:cNvSpPr/>
          <p:nvPr/>
        </p:nvSpPr>
        <p:spPr>
          <a:xfrm>
            <a:off x="10261170" y="2799478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Odstoupení od smlouvy</a:t>
            </a: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3E5D7240-B99C-4712-94F2-269318559702}"/>
              </a:ext>
            </a:extLst>
          </p:cNvPr>
          <p:cNvSpPr/>
          <p:nvPr/>
        </p:nvSpPr>
        <p:spPr>
          <a:xfrm rot="2142401">
            <a:off x="9758724" y="3557081"/>
            <a:ext cx="554571" cy="18698"/>
          </a:xfrm>
          <a:custGeom>
            <a:avLst/>
            <a:gdLst>
              <a:gd name="connsiteX0" fmla="*/ 0 w 554571"/>
              <a:gd name="connsiteY0" fmla="*/ 9349 h 18698"/>
              <a:gd name="connsiteX1" fmla="*/ 554571 w 554571"/>
              <a:gd name="connsiteY1" fmla="*/ 9349 h 1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4571" h="18698">
                <a:moveTo>
                  <a:pt x="0" y="9349"/>
                </a:moveTo>
                <a:lnTo>
                  <a:pt x="554571" y="934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6122" tIns="-4515" rIns="276120" bIns="-451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cs-CZ" sz="500" kern="1200"/>
          </a:p>
        </p:txBody>
      </p:sp>
      <p:sp>
        <p:nvSpPr>
          <p:cNvPr id="44" name="Volný tvar: obrazec 43">
            <a:extLst>
              <a:ext uri="{FF2B5EF4-FFF2-40B4-BE49-F238E27FC236}">
                <a16:creationId xmlns:a16="http://schemas.microsoft.com/office/drawing/2014/main" id="{69C760AB-8725-4536-AA7C-DE8FB36026BA}"/>
              </a:ext>
            </a:extLst>
          </p:cNvPr>
          <p:cNvSpPr/>
          <p:nvPr/>
        </p:nvSpPr>
        <p:spPr>
          <a:xfrm>
            <a:off x="10261170" y="3446814"/>
            <a:ext cx="1125802" cy="562901"/>
          </a:xfrm>
          <a:custGeom>
            <a:avLst/>
            <a:gdLst>
              <a:gd name="connsiteX0" fmla="*/ 0 w 1125802"/>
              <a:gd name="connsiteY0" fmla="*/ 56290 h 562901"/>
              <a:gd name="connsiteX1" fmla="*/ 56290 w 1125802"/>
              <a:gd name="connsiteY1" fmla="*/ 0 h 562901"/>
              <a:gd name="connsiteX2" fmla="*/ 1069512 w 1125802"/>
              <a:gd name="connsiteY2" fmla="*/ 0 h 562901"/>
              <a:gd name="connsiteX3" fmla="*/ 1125802 w 1125802"/>
              <a:gd name="connsiteY3" fmla="*/ 56290 h 562901"/>
              <a:gd name="connsiteX4" fmla="*/ 1125802 w 1125802"/>
              <a:gd name="connsiteY4" fmla="*/ 506611 h 562901"/>
              <a:gd name="connsiteX5" fmla="*/ 1069512 w 1125802"/>
              <a:gd name="connsiteY5" fmla="*/ 562901 h 562901"/>
              <a:gd name="connsiteX6" fmla="*/ 56290 w 1125802"/>
              <a:gd name="connsiteY6" fmla="*/ 562901 h 562901"/>
              <a:gd name="connsiteX7" fmla="*/ 0 w 1125802"/>
              <a:gd name="connsiteY7" fmla="*/ 506611 h 562901"/>
              <a:gd name="connsiteX8" fmla="*/ 0 w 1125802"/>
              <a:gd name="connsiteY8" fmla="*/ 56290 h 56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5802" h="562901">
                <a:moveTo>
                  <a:pt x="0" y="56290"/>
                </a:moveTo>
                <a:cubicBezTo>
                  <a:pt x="0" y="25202"/>
                  <a:pt x="25202" y="0"/>
                  <a:pt x="56290" y="0"/>
                </a:cubicBezTo>
                <a:lnTo>
                  <a:pt x="1069512" y="0"/>
                </a:lnTo>
                <a:cubicBezTo>
                  <a:pt x="1100600" y="0"/>
                  <a:pt x="1125802" y="25202"/>
                  <a:pt x="1125802" y="56290"/>
                </a:cubicBezTo>
                <a:lnTo>
                  <a:pt x="1125802" y="506611"/>
                </a:lnTo>
                <a:cubicBezTo>
                  <a:pt x="1125802" y="537699"/>
                  <a:pt x="1100600" y="562901"/>
                  <a:pt x="1069512" y="562901"/>
                </a:cubicBezTo>
                <a:lnTo>
                  <a:pt x="56290" y="562901"/>
                </a:lnTo>
                <a:cubicBezTo>
                  <a:pt x="25202" y="562901"/>
                  <a:pt x="0" y="537699"/>
                  <a:pt x="0" y="506611"/>
                </a:cubicBezTo>
                <a:lnTo>
                  <a:pt x="0" y="5629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202" tIns="22202" rIns="22202" bIns="2220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900" kern="1200" dirty="0"/>
              <a:t>Sleva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279A2720-3B89-485C-9DEC-B1A8C62D1C88}"/>
              </a:ext>
            </a:extLst>
          </p:cNvPr>
          <p:cNvSpPr txBox="1"/>
          <p:nvPr/>
        </p:nvSpPr>
        <p:spPr>
          <a:xfrm>
            <a:off x="2372667" y="5075988"/>
            <a:ext cx="112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Volí kupující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CCD6A3F-64B3-4CE9-B13B-476C51FD5EAC}"/>
              </a:ext>
            </a:extLst>
          </p:cNvPr>
          <p:cNvSpPr txBox="1"/>
          <p:nvPr/>
        </p:nvSpPr>
        <p:spPr>
          <a:xfrm>
            <a:off x="5533098" y="4361723"/>
            <a:ext cx="112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Volí kupující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B21E76F-5CAE-4CA2-83C3-262DCA3D4422}"/>
              </a:ext>
            </a:extLst>
          </p:cNvPr>
          <p:cNvSpPr txBox="1"/>
          <p:nvPr/>
        </p:nvSpPr>
        <p:spPr>
          <a:xfrm>
            <a:off x="10347398" y="4055124"/>
            <a:ext cx="1125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Volí kupující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381DF9FF-8FA6-4BAF-B833-D43EC93864DA}"/>
              </a:ext>
            </a:extLst>
          </p:cNvPr>
          <p:cNvSpPr txBox="1"/>
          <p:nvPr/>
        </p:nvSpPr>
        <p:spPr>
          <a:xfrm>
            <a:off x="7109221" y="4036238"/>
            <a:ext cx="1322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/>
                </a:solidFill>
              </a:rPr>
              <a:t>Volí prodávající</a:t>
            </a:r>
          </a:p>
        </p:txBody>
      </p:sp>
      <p:sp>
        <p:nvSpPr>
          <p:cNvPr id="58" name="Zástupný symbol pro zápatí 1">
            <a:extLst>
              <a:ext uri="{FF2B5EF4-FFF2-40B4-BE49-F238E27FC236}">
                <a16:creationId xmlns:a16="http://schemas.microsoft.com/office/drawing/2014/main" id="{56E2F5D2-C613-4274-BDEC-CE6FF77D5587}"/>
              </a:ext>
            </a:extLst>
          </p:cNvPr>
          <p:cNvSpPr txBox="1">
            <a:spLocks/>
          </p:cNvSpPr>
          <p:nvPr/>
        </p:nvSpPr>
        <p:spPr bwMode="auto">
          <a:xfrm>
            <a:off x="720000" y="627354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lang="cs-CZ" altLang="cs-CZ"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Lukáš Hadamčík, 2022</a:t>
            </a:r>
          </a:p>
          <a:p>
            <a:r>
              <a:rPr lang="cs-CZ" dirty="0"/>
              <a:t>Práva z vadného plnění</a:t>
            </a:r>
          </a:p>
        </p:txBody>
      </p:sp>
    </p:spTree>
    <p:extLst>
      <p:ext uri="{BB962C8B-B14F-4D97-AF65-F5344CB8AC3E}">
        <p14:creationId xmlns:p14="http://schemas.microsoft.com/office/powerpoint/2010/main" val="27305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5" grpId="0"/>
      <p:bldP spid="8" grpId="0" animBg="1"/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Spotřebitelská kupní smlouva - § 2169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6084336" cy="452437"/>
          </a:xfrm>
        </p:spPr>
        <p:txBody>
          <a:bodyPr/>
          <a:lstStyle/>
          <a:p>
            <a:r>
              <a:rPr lang="cs-CZ" dirty="0"/>
              <a:t>Obecné kritérium – není. Přesně stanovený postup.</a:t>
            </a:r>
          </a:p>
        </p:txBody>
      </p:sp>
      <p:sp>
        <p:nvSpPr>
          <p:cNvPr id="45" name="Zástupný symbol pro zápatí 1">
            <a:extLst>
              <a:ext uri="{FF2B5EF4-FFF2-40B4-BE49-F238E27FC236}">
                <a16:creationId xmlns:a16="http://schemas.microsoft.com/office/drawing/2014/main" id="{51EF6696-A515-4E73-924A-D1B6422BF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altLang="cs-CZ" dirty="0"/>
              <a:t>Lukáš Hadamčík, 2022</a:t>
            </a:r>
          </a:p>
          <a:p>
            <a:r>
              <a:rPr lang="cs-CZ" altLang="cs-CZ" dirty="0"/>
              <a:t>Práva z vadného plnění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465BDFCE-FBE0-4488-A9B4-B3690103FE73}"/>
              </a:ext>
            </a:extLst>
          </p:cNvPr>
          <p:cNvSpPr/>
          <p:nvPr/>
        </p:nvSpPr>
        <p:spPr>
          <a:xfrm>
            <a:off x="1903181" y="1626336"/>
            <a:ext cx="8139656" cy="4511664"/>
          </a:xfrm>
          <a:prstGeom prst="rightArrow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CEC3C8CC-E1C2-4DE6-B7BB-3420FDD54106}"/>
              </a:ext>
            </a:extLst>
          </p:cNvPr>
          <p:cNvSpPr/>
          <p:nvPr/>
        </p:nvSpPr>
        <p:spPr>
          <a:xfrm>
            <a:off x="1189768" y="2979835"/>
            <a:ext cx="2305176" cy="1804665"/>
          </a:xfrm>
          <a:custGeom>
            <a:avLst/>
            <a:gdLst>
              <a:gd name="connsiteX0" fmla="*/ 0 w 2305176"/>
              <a:gd name="connsiteY0" fmla="*/ 300784 h 1804665"/>
              <a:gd name="connsiteX1" fmla="*/ 300784 w 2305176"/>
              <a:gd name="connsiteY1" fmla="*/ 0 h 1804665"/>
              <a:gd name="connsiteX2" fmla="*/ 2004392 w 2305176"/>
              <a:gd name="connsiteY2" fmla="*/ 0 h 1804665"/>
              <a:gd name="connsiteX3" fmla="*/ 2305176 w 2305176"/>
              <a:gd name="connsiteY3" fmla="*/ 300784 h 1804665"/>
              <a:gd name="connsiteX4" fmla="*/ 2305176 w 2305176"/>
              <a:gd name="connsiteY4" fmla="*/ 1503881 h 1804665"/>
              <a:gd name="connsiteX5" fmla="*/ 2004392 w 2305176"/>
              <a:gd name="connsiteY5" fmla="*/ 1804665 h 1804665"/>
              <a:gd name="connsiteX6" fmla="*/ 300784 w 2305176"/>
              <a:gd name="connsiteY6" fmla="*/ 1804665 h 1804665"/>
              <a:gd name="connsiteX7" fmla="*/ 0 w 2305176"/>
              <a:gd name="connsiteY7" fmla="*/ 1503881 h 1804665"/>
              <a:gd name="connsiteX8" fmla="*/ 0 w 2305176"/>
              <a:gd name="connsiteY8" fmla="*/ 300784 h 18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176" h="1804665">
                <a:moveTo>
                  <a:pt x="0" y="300784"/>
                </a:moveTo>
                <a:cubicBezTo>
                  <a:pt x="0" y="134666"/>
                  <a:pt x="134666" y="0"/>
                  <a:pt x="300784" y="0"/>
                </a:cubicBezTo>
                <a:lnTo>
                  <a:pt x="2004392" y="0"/>
                </a:lnTo>
                <a:cubicBezTo>
                  <a:pt x="2170510" y="0"/>
                  <a:pt x="2305176" y="134666"/>
                  <a:pt x="2305176" y="300784"/>
                </a:cubicBezTo>
                <a:lnTo>
                  <a:pt x="2305176" y="1503881"/>
                </a:lnTo>
                <a:cubicBezTo>
                  <a:pt x="2305176" y="1669999"/>
                  <a:pt x="2170510" y="1804665"/>
                  <a:pt x="2004392" y="1804665"/>
                </a:cubicBezTo>
                <a:lnTo>
                  <a:pt x="300784" y="1804665"/>
                </a:lnTo>
                <a:cubicBezTo>
                  <a:pt x="134666" y="1804665"/>
                  <a:pt x="0" y="1669999"/>
                  <a:pt x="0" y="1503881"/>
                </a:cubicBezTo>
                <a:lnTo>
                  <a:pt x="0" y="300784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626" tIns="137626" rIns="137626" bIns="137626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300" kern="1200" dirty="0"/>
              <a:t>1.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Právo na bezplatné odstranění vady (oprava)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C12F58C6-4616-4CD7-A8AE-1805713732F3}"/>
              </a:ext>
            </a:extLst>
          </p:cNvPr>
          <p:cNvSpPr/>
          <p:nvPr/>
        </p:nvSpPr>
        <p:spPr>
          <a:xfrm>
            <a:off x="3610203" y="2979835"/>
            <a:ext cx="2305176" cy="1804665"/>
          </a:xfrm>
          <a:custGeom>
            <a:avLst/>
            <a:gdLst>
              <a:gd name="connsiteX0" fmla="*/ 0 w 2305176"/>
              <a:gd name="connsiteY0" fmla="*/ 300784 h 1804665"/>
              <a:gd name="connsiteX1" fmla="*/ 300784 w 2305176"/>
              <a:gd name="connsiteY1" fmla="*/ 0 h 1804665"/>
              <a:gd name="connsiteX2" fmla="*/ 2004392 w 2305176"/>
              <a:gd name="connsiteY2" fmla="*/ 0 h 1804665"/>
              <a:gd name="connsiteX3" fmla="*/ 2305176 w 2305176"/>
              <a:gd name="connsiteY3" fmla="*/ 300784 h 1804665"/>
              <a:gd name="connsiteX4" fmla="*/ 2305176 w 2305176"/>
              <a:gd name="connsiteY4" fmla="*/ 1503881 h 1804665"/>
              <a:gd name="connsiteX5" fmla="*/ 2004392 w 2305176"/>
              <a:gd name="connsiteY5" fmla="*/ 1804665 h 1804665"/>
              <a:gd name="connsiteX6" fmla="*/ 300784 w 2305176"/>
              <a:gd name="connsiteY6" fmla="*/ 1804665 h 1804665"/>
              <a:gd name="connsiteX7" fmla="*/ 0 w 2305176"/>
              <a:gd name="connsiteY7" fmla="*/ 1503881 h 1804665"/>
              <a:gd name="connsiteX8" fmla="*/ 0 w 2305176"/>
              <a:gd name="connsiteY8" fmla="*/ 300784 h 18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176" h="1804665">
                <a:moveTo>
                  <a:pt x="0" y="300784"/>
                </a:moveTo>
                <a:cubicBezTo>
                  <a:pt x="0" y="134666"/>
                  <a:pt x="134666" y="0"/>
                  <a:pt x="300784" y="0"/>
                </a:cubicBezTo>
                <a:lnTo>
                  <a:pt x="2004392" y="0"/>
                </a:lnTo>
                <a:cubicBezTo>
                  <a:pt x="2170510" y="0"/>
                  <a:pt x="2305176" y="134666"/>
                  <a:pt x="2305176" y="300784"/>
                </a:cubicBezTo>
                <a:lnTo>
                  <a:pt x="2305176" y="1503881"/>
                </a:lnTo>
                <a:cubicBezTo>
                  <a:pt x="2305176" y="1669999"/>
                  <a:pt x="2170510" y="1804665"/>
                  <a:pt x="2004392" y="1804665"/>
                </a:cubicBezTo>
                <a:lnTo>
                  <a:pt x="300784" y="1804665"/>
                </a:lnTo>
                <a:cubicBezTo>
                  <a:pt x="134666" y="1804665"/>
                  <a:pt x="0" y="1669999"/>
                  <a:pt x="0" y="1503881"/>
                </a:cubicBezTo>
                <a:lnTo>
                  <a:pt x="0" y="300784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626" tIns="137626" rIns="137626" bIns="137626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300" kern="1200" dirty="0"/>
              <a:t>2.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Dodání nové věci bez vad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Pokud to není vzhledem k povaze vady nepřiměřené, lze požadovat ihned (jako první krok)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Týká-li se vada jen součásti, lze požadovat ihned jen výměnu součásti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Při opakovaném výskytu vady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Při větším počtu vad</a:t>
            </a:r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92F9491A-3E72-4FCD-B5D4-122F38F5433F}"/>
              </a:ext>
            </a:extLst>
          </p:cNvPr>
          <p:cNvSpPr/>
          <p:nvPr/>
        </p:nvSpPr>
        <p:spPr>
          <a:xfrm>
            <a:off x="6030638" y="2979835"/>
            <a:ext cx="2305176" cy="1804665"/>
          </a:xfrm>
          <a:custGeom>
            <a:avLst/>
            <a:gdLst>
              <a:gd name="connsiteX0" fmla="*/ 0 w 2305176"/>
              <a:gd name="connsiteY0" fmla="*/ 300784 h 1804665"/>
              <a:gd name="connsiteX1" fmla="*/ 300784 w 2305176"/>
              <a:gd name="connsiteY1" fmla="*/ 0 h 1804665"/>
              <a:gd name="connsiteX2" fmla="*/ 2004392 w 2305176"/>
              <a:gd name="connsiteY2" fmla="*/ 0 h 1804665"/>
              <a:gd name="connsiteX3" fmla="*/ 2305176 w 2305176"/>
              <a:gd name="connsiteY3" fmla="*/ 300784 h 1804665"/>
              <a:gd name="connsiteX4" fmla="*/ 2305176 w 2305176"/>
              <a:gd name="connsiteY4" fmla="*/ 1503881 h 1804665"/>
              <a:gd name="connsiteX5" fmla="*/ 2004392 w 2305176"/>
              <a:gd name="connsiteY5" fmla="*/ 1804665 h 1804665"/>
              <a:gd name="connsiteX6" fmla="*/ 300784 w 2305176"/>
              <a:gd name="connsiteY6" fmla="*/ 1804665 h 1804665"/>
              <a:gd name="connsiteX7" fmla="*/ 0 w 2305176"/>
              <a:gd name="connsiteY7" fmla="*/ 1503881 h 1804665"/>
              <a:gd name="connsiteX8" fmla="*/ 0 w 2305176"/>
              <a:gd name="connsiteY8" fmla="*/ 300784 h 18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176" h="1804665">
                <a:moveTo>
                  <a:pt x="0" y="300784"/>
                </a:moveTo>
                <a:cubicBezTo>
                  <a:pt x="0" y="134666"/>
                  <a:pt x="134666" y="0"/>
                  <a:pt x="300784" y="0"/>
                </a:cubicBezTo>
                <a:lnTo>
                  <a:pt x="2004392" y="0"/>
                </a:lnTo>
                <a:cubicBezTo>
                  <a:pt x="2170510" y="0"/>
                  <a:pt x="2305176" y="134666"/>
                  <a:pt x="2305176" y="300784"/>
                </a:cubicBezTo>
                <a:lnTo>
                  <a:pt x="2305176" y="1503881"/>
                </a:lnTo>
                <a:cubicBezTo>
                  <a:pt x="2305176" y="1669999"/>
                  <a:pt x="2170510" y="1804665"/>
                  <a:pt x="2004392" y="1804665"/>
                </a:cubicBezTo>
                <a:lnTo>
                  <a:pt x="300784" y="1804665"/>
                </a:lnTo>
                <a:cubicBezTo>
                  <a:pt x="134666" y="1804665"/>
                  <a:pt x="0" y="1669999"/>
                  <a:pt x="0" y="1503881"/>
                </a:cubicBezTo>
                <a:lnTo>
                  <a:pt x="0" y="300784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626" tIns="137626" rIns="137626" bIns="137626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300" kern="1200" dirty="0"/>
              <a:t>3.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Odstoupení od smlouvy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Není možné dodání nové věci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Při opakovaném výskytu vady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Při větším počtu vad</a:t>
            </a:r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CCFDE49A-8651-46F2-83EF-5A31227F518E}"/>
              </a:ext>
            </a:extLst>
          </p:cNvPr>
          <p:cNvSpPr/>
          <p:nvPr/>
        </p:nvSpPr>
        <p:spPr>
          <a:xfrm>
            <a:off x="8451074" y="2979835"/>
            <a:ext cx="2305176" cy="1804665"/>
          </a:xfrm>
          <a:custGeom>
            <a:avLst/>
            <a:gdLst>
              <a:gd name="connsiteX0" fmla="*/ 0 w 2305176"/>
              <a:gd name="connsiteY0" fmla="*/ 300784 h 1804665"/>
              <a:gd name="connsiteX1" fmla="*/ 300784 w 2305176"/>
              <a:gd name="connsiteY1" fmla="*/ 0 h 1804665"/>
              <a:gd name="connsiteX2" fmla="*/ 2004392 w 2305176"/>
              <a:gd name="connsiteY2" fmla="*/ 0 h 1804665"/>
              <a:gd name="connsiteX3" fmla="*/ 2305176 w 2305176"/>
              <a:gd name="connsiteY3" fmla="*/ 300784 h 1804665"/>
              <a:gd name="connsiteX4" fmla="*/ 2305176 w 2305176"/>
              <a:gd name="connsiteY4" fmla="*/ 1503881 h 1804665"/>
              <a:gd name="connsiteX5" fmla="*/ 2004392 w 2305176"/>
              <a:gd name="connsiteY5" fmla="*/ 1804665 h 1804665"/>
              <a:gd name="connsiteX6" fmla="*/ 300784 w 2305176"/>
              <a:gd name="connsiteY6" fmla="*/ 1804665 h 1804665"/>
              <a:gd name="connsiteX7" fmla="*/ 0 w 2305176"/>
              <a:gd name="connsiteY7" fmla="*/ 1503881 h 1804665"/>
              <a:gd name="connsiteX8" fmla="*/ 0 w 2305176"/>
              <a:gd name="connsiteY8" fmla="*/ 300784 h 180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176" h="1804665">
                <a:moveTo>
                  <a:pt x="0" y="300784"/>
                </a:moveTo>
                <a:cubicBezTo>
                  <a:pt x="0" y="134666"/>
                  <a:pt x="134666" y="0"/>
                  <a:pt x="300784" y="0"/>
                </a:cubicBezTo>
                <a:lnTo>
                  <a:pt x="2004392" y="0"/>
                </a:lnTo>
                <a:cubicBezTo>
                  <a:pt x="2170510" y="0"/>
                  <a:pt x="2305176" y="134666"/>
                  <a:pt x="2305176" y="300784"/>
                </a:cubicBezTo>
                <a:lnTo>
                  <a:pt x="2305176" y="1503881"/>
                </a:lnTo>
                <a:cubicBezTo>
                  <a:pt x="2305176" y="1669999"/>
                  <a:pt x="2170510" y="1804665"/>
                  <a:pt x="2004392" y="1804665"/>
                </a:cubicBezTo>
                <a:lnTo>
                  <a:pt x="300784" y="1804665"/>
                </a:lnTo>
                <a:cubicBezTo>
                  <a:pt x="134666" y="1804665"/>
                  <a:pt x="0" y="1669999"/>
                  <a:pt x="0" y="1503881"/>
                </a:cubicBezTo>
                <a:lnTo>
                  <a:pt x="0" y="300784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626" tIns="137626" rIns="137626" bIns="137626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1300" kern="1200" dirty="0"/>
              <a:t>4.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Přiměřená sleva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Alternativně k uplatnění předcházejících práv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Prodávající nezjedná nápravu v přiměřené době</a:t>
            </a:r>
          </a:p>
          <a:p>
            <a:pPr marL="114300" lvl="2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1000" kern="1200" dirty="0"/>
              <a:t>Zjednání nápravy spotřebiteli působilo značné obtíže</a:t>
            </a:r>
          </a:p>
        </p:txBody>
      </p:sp>
    </p:spTree>
    <p:extLst>
      <p:ext uri="{BB962C8B-B14F-4D97-AF65-F5344CB8AC3E}">
        <p14:creationId xmlns:p14="http://schemas.microsoft.com/office/powerpoint/2010/main" val="20274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C33767-4F24-4831-BD1A-6AE85BEDD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F743107-1EC1-4912-800D-DC83AF89A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4861928" cy="452437"/>
          </a:xfrm>
        </p:spPr>
        <p:txBody>
          <a:bodyPr/>
          <a:lstStyle/>
          <a:p>
            <a:r>
              <a:rPr lang="cs-CZ" dirty="0"/>
              <a:t>Rovněž přesný postup</a:t>
            </a:r>
          </a:p>
        </p:txBody>
      </p:sp>
      <p:sp>
        <p:nvSpPr>
          <p:cNvPr id="58" name="Zástupný symbol pro zápatí 1">
            <a:extLst>
              <a:ext uri="{FF2B5EF4-FFF2-40B4-BE49-F238E27FC236}">
                <a16:creationId xmlns:a16="http://schemas.microsoft.com/office/drawing/2014/main" id="{56E2F5D2-C613-4274-BDEC-CE6FF77D5587}"/>
              </a:ext>
            </a:extLst>
          </p:cNvPr>
          <p:cNvSpPr txBox="1">
            <a:spLocks/>
          </p:cNvSpPr>
          <p:nvPr/>
        </p:nvSpPr>
        <p:spPr bwMode="auto">
          <a:xfrm>
            <a:off x="720000" y="627354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marL="0" algn="l" defTabSz="914400" rtl="0" eaLnBrk="1" latinLnBrk="0" hangingPunct="1">
              <a:defRPr lang="cs-CZ" altLang="cs-CZ" sz="1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Lukáš Hadamčík, 2022</a:t>
            </a:r>
          </a:p>
          <a:p>
            <a:r>
              <a:rPr lang="cs-CZ" dirty="0"/>
              <a:t>Práva z vadného plnění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0D9FA30-348E-4A7B-BAEA-541B7D9DE407}"/>
              </a:ext>
            </a:extLst>
          </p:cNvPr>
          <p:cNvSpPr/>
          <p:nvPr/>
        </p:nvSpPr>
        <p:spPr>
          <a:xfrm>
            <a:off x="2641599" y="719666"/>
            <a:ext cx="6908800" cy="5418667"/>
          </a:xfrm>
          <a:prstGeom prst="rightArrow">
            <a:avLst/>
          </a:pr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D8A4B38B-CDE1-475C-9856-2221618BB76B}"/>
              </a:ext>
            </a:extLst>
          </p:cNvPr>
          <p:cNvSpPr/>
          <p:nvPr/>
        </p:nvSpPr>
        <p:spPr>
          <a:xfrm>
            <a:off x="2032099" y="2345266"/>
            <a:ext cx="3964781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07" tIns="220107" rIns="220107" bIns="220107" numCol="1" spcCol="1270" anchor="t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000" kern="1200" dirty="0"/>
              <a:t>1. Kupující volí mezi: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Dodáním nové věci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Opravou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057DFF5C-93D0-4A99-8F23-8EDB14331DAE}"/>
              </a:ext>
            </a:extLst>
          </p:cNvPr>
          <p:cNvSpPr/>
          <p:nvPr/>
        </p:nvSpPr>
        <p:spPr>
          <a:xfrm>
            <a:off x="6195119" y="2345266"/>
            <a:ext cx="3964781" cy="2167466"/>
          </a:xfrm>
          <a:custGeom>
            <a:avLst/>
            <a:gdLst>
              <a:gd name="connsiteX0" fmla="*/ 0 w 3964781"/>
              <a:gd name="connsiteY0" fmla="*/ 361252 h 2167466"/>
              <a:gd name="connsiteX1" fmla="*/ 361252 w 3964781"/>
              <a:gd name="connsiteY1" fmla="*/ 0 h 2167466"/>
              <a:gd name="connsiteX2" fmla="*/ 3603529 w 3964781"/>
              <a:gd name="connsiteY2" fmla="*/ 0 h 2167466"/>
              <a:gd name="connsiteX3" fmla="*/ 3964781 w 3964781"/>
              <a:gd name="connsiteY3" fmla="*/ 361252 h 2167466"/>
              <a:gd name="connsiteX4" fmla="*/ 3964781 w 3964781"/>
              <a:gd name="connsiteY4" fmla="*/ 1806214 h 2167466"/>
              <a:gd name="connsiteX5" fmla="*/ 3603529 w 3964781"/>
              <a:gd name="connsiteY5" fmla="*/ 2167466 h 2167466"/>
              <a:gd name="connsiteX6" fmla="*/ 361252 w 3964781"/>
              <a:gd name="connsiteY6" fmla="*/ 2167466 h 2167466"/>
              <a:gd name="connsiteX7" fmla="*/ 0 w 3964781"/>
              <a:gd name="connsiteY7" fmla="*/ 1806214 h 2167466"/>
              <a:gd name="connsiteX8" fmla="*/ 0 w 3964781"/>
              <a:gd name="connsiteY8" fmla="*/ 361252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4781" h="2167466">
                <a:moveTo>
                  <a:pt x="0" y="361252"/>
                </a:moveTo>
                <a:cubicBezTo>
                  <a:pt x="0" y="161738"/>
                  <a:pt x="161738" y="0"/>
                  <a:pt x="361252" y="0"/>
                </a:cubicBezTo>
                <a:lnTo>
                  <a:pt x="3603529" y="0"/>
                </a:lnTo>
                <a:cubicBezTo>
                  <a:pt x="3803043" y="0"/>
                  <a:pt x="3964781" y="161738"/>
                  <a:pt x="3964781" y="361252"/>
                </a:cubicBezTo>
                <a:lnTo>
                  <a:pt x="3964781" y="1806214"/>
                </a:lnTo>
                <a:cubicBezTo>
                  <a:pt x="3964781" y="2005728"/>
                  <a:pt x="3803043" y="2167466"/>
                  <a:pt x="3603529" y="2167466"/>
                </a:cubicBezTo>
                <a:lnTo>
                  <a:pt x="361252" y="2167466"/>
                </a:lnTo>
                <a:cubicBezTo>
                  <a:pt x="161738" y="2167466"/>
                  <a:pt x="0" y="2005728"/>
                  <a:pt x="0" y="1806214"/>
                </a:cubicBezTo>
                <a:lnTo>
                  <a:pt x="0" y="361252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07" tIns="220107" rIns="220107" bIns="220107" numCol="1" spcCol="1270" anchor="t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000" kern="1200" dirty="0"/>
              <a:t>2. Kupující volí mezi: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Slevou</a:t>
            </a:r>
          </a:p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cs-CZ" sz="2300" kern="1200" dirty="0"/>
              <a:t>Odstoupením od smlouvy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FDB08D-BE49-48F1-9D5D-9EBF37B4985F}"/>
              </a:ext>
            </a:extLst>
          </p:cNvPr>
          <p:cNvSpPr txBox="1"/>
          <p:nvPr/>
        </p:nvSpPr>
        <p:spPr>
          <a:xfrm>
            <a:off x="2032000" y="4753005"/>
            <a:ext cx="39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Právo volby však nemá, pokud by byl zvolený způsob ve srovnání s druhým nemožný nebo nepřiměřeně nákladný. Posuzuje 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Význam vady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Hodnota, kterou by věc měla bez vady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Zda může být druhým způsobem vada odstraněna bez zbytečných obtíží pro kupujícího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B7D76673-C357-484B-98F0-DB8953F762C5}"/>
              </a:ext>
            </a:extLst>
          </p:cNvPr>
          <p:cNvSpPr txBox="1"/>
          <p:nvPr/>
        </p:nvSpPr>
        <p:spPr>
          <a:xfrm>
            <a:off x="6361575" y="4753004"/>
            <a:ext cx="3936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Podmínky: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Prodávající vadu odmítl odstranit nebo ji neodstranil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Vada se projeví opakovaně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Vada je podstatným porušením smlouvy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Je zjevné, že vada nebude odstraněna v přiměřené době nebo bez značných obtíží pro kupujícího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/>
              <a:t>Odstoupit nelze, je-li vada věci nevýznamná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B4605F-61A8-4861-B34B-88C04148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Navrhovaná úprava § 2169 a § 2171</a:t>
            </a:r>
          </a:p>
        </p:txBody>
      </p:sp>
    </p:spTree>
    <p:extLst>
      <p:ext uri="{BB962C8B-B14F-4D97-AF65-F5344CB8AC3E}">
        <p14:creationId xmlns:p14="http://schemas.microsoft.com/office/powerpoint/2010/main" val="6573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animBg="1"/>
      <p:bldP spid="14" grpId="0" animBg="1"/>
      <p:bldP spid="5" grpId="0"/>
      <p:bldP spid="45" grpId="0"/>
    </p:bldLst>
  </p:timing>
</p:sld>
</file>

<file path=ppt/theme/theme1.xml><?xml version="1.0" encoding="utf-8"?>
<a:theme xmlns:a="http://schemas.openxmlformats.org/drawingml/2006/main" name="Prezentace-LAW-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342</Words>
  <Application>Microsoft Office PowerPoint</Application>
  <PresentationFormat>Širokoúhlá obrazovka</PresentationFormat>
  <Paragraphs>79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Wingdings</vt:lpstr>
      <vt:lpstr>Prezentace-LAW-CZ</vt:lpstr>
      <vt:lpstr>Obecná úprava - § 1923</vt:lpstr>
      <vt:lpstr>Obecná kupní smlouva - § 2106 a § 2107</vt:lpstr>
      <vt:lpstr>Spotřebitelská kupní smlouva - § 2169</vt:lpstr>
      <vt:lpstr>Navrhovaná úprava § 2169 a § 2171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Lhůta hmotněprávní x procesní</dc:title>
  <dc:creator>Lukas Hadamcik</dc:creator>
  <cp:lastModifiedBy>Lukas Hadamcik</cp:lastModifiedBy>
  <cp:revision>10</cp:revision>
  <dcterms:created xsi:type="dcterms:W3CDTF">2020-10-27T11:40:39Z</dcterms:created>
  <dcterms:modified xsi:type="dcterms:W3CDTF">2022-10-02T12:40:59Z</dcterms:modified>
</cp:coreProperties>
</file>