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děžda Rozehnalová" userId="88f7c687-f91c-41b7-9959-99dfa402d43d" providerId="ADAL" clId="{51A4F8CE-DC36-46D7-9553-BEB8BC29339D}"/>
    <pc:docChg chg="custSel modSld">
      <pc:chgData name="Naděžda Rozehnalová" userId="88f7c687-f91c-41b7-9959-99dfa402d43d" providerId="ADAL" clId="{51A4F8CE-DC36-46D7-9553-BEB8BC29339D}" dt="2022-11-15T09:18:16.120" v="278" actId="20577"/>
      <pc:docMkLst>
        <pc:docMk/>
      </pc:docMkLst>
      <pc:sldChg chg="modSp mod">
        <pc:chgData name="Naděžda Rozehnalová" userId="88f7c687-f91c-41b7-9959-99dfa402d43d" providerId="ADAL" clId="{51A4F8CE-DC36-46D7-9553-BEB8BC29339D}" dt="2022-11-15T09:16:08.103" v="20" actId="20577"/>
        <pc:sldMkLst>
          <pc:docMk/>
          <pc:sldMk cId="3240906379" sldId="259"/>
        </pc:sldMkLst>
        <pc:spChg chg="mod">
          <ac:chgData name="Naděžda Rozehnalová" userId="88f7c687-f91c-41b7-9959-99dfa402d43d" providerId="ADAL" clId="{51A4F8CE-DC36-46D7-9553-BEB8BC29339D}" dt="2022-11-15T09:16:08.103" v="20" actId="20577"/>
          <ac:spMkLst>
            <pc:docMk/>
            <pc:sldMk cId="3240906379" sldId="259"/>
            <ac:spMk id="2" creationId="{215EC64F-BD9A-EF3E-A5E5-56B68AE7495C}"/>
          </ac:spMkLst>
        </pc:spChg>
      </pc:sldChg>
      <pc:sldChg chg="modSp mod">
        <pc:chgData name="Naděžda Rozehnalová" userId="88f7c687-f91c-41b7-9959-99dfa402d43d" providerId="ADAL" clId="{51A4F8CE-DC36-46D7-9553-BEB8BC29339D}" dt="2022-11-15T09:16:21.322" v="37" actId="20577"/>
        <pc:sldMkLst>
          <pc:docMk/>
          <pc:sldMk cId="564834668" sldId="260"/>
        </pc:sldMkLst>
        <pc:spChg chg="mod">
          <ac:chgData name="Naděžda Rozehnalová" userId="88f7c687-f91c-41b7-9959-99dfa402d43d" providerId="ADAL" clId="{51A4F8CE-DC36-46D7-9553-BEB8BC29339D}" dt="2022-11-15T09:16:21.322" v="37" actId="20577"/>
          <ac:spMkLst>
            <pc:docMk/>
            <pc:sldMk cId="564834668" sldId="260"/>
            <ac:spMk id="2" creationId="{8FB9EA4E-BEB8-6649-F264-603945D8C211}"/>
          </ac:spMkLst>
        </pc:spChg>
      </pc:sldChg>
      <pc:sldChg chg="modSp mod">
        <pc:chgData name="Naděžda Rozehnalová" userId="88f7c687-f91c-41b7-9959-99dfa402d43d" providerId="ADAL" clId="{51A4F8CE-DC36-46D7-9553-BEB8BC29339D}" dt="2022-11-15T09:16:34.912" v="53" actId="20577"/>
        <pc:sldMkLst>
          <pc:docMk/>
          <pc:sldMk cId="674969944" sldId="261"/>
        </pc:sldMkLst>
        <pc:spChg chg="mod">
          <ac:chgData name="Naděžda Rozehnalová" userId="88f7c687-f91c-41b7-9959-99dfa402d43d" providerId="ADAL" clId="{51A4F8CE-DC36-46D7-9553-BEB8BC29339D}" dt="2022-11-15T09:16:34.912" v="53" actId="20577"/>
          <ac:spMkLst>
            <pc:docMk/>
            <pc:sldMk cId="674969944" sldId="261"/>
            <ac:spMk id="2" creationId="{B36FB448-97D6-80ED-6C6C-D9336F7CA379}"/>
          </ac:spMkLst>
        </pc:spChg>
      </pc:sldChg>
      <pc:sldChg chg="modSp mod">
        <pc:chgData name="Naděžda Rozehnalová" userId="88f7c687-f91c-41b7-9959-99dfa402d43d" providerId="ADAL" clId="{51A4F8CE-DC36-46D7-9553-BEB8BC29339D}" dt="2022-11-15T09:17:23.569" v="184" actId="20577"/>
        <pc:sldMkLst>
          <pc:docMk/>
          <pc:sldMk cId="2034028826" sldId="262"/>
        </pc:sldMkLst>
        <pc:spChg chg="mod">
          <ac:chgData name="Naděžda Rozehnalová" userId="88f7c687-f91c-41b7-9959-99dfa402d43d" providerId="ADAL" clId="{51A4F8CE-DC36-46D7-9553-BEB8BC29339D}" dt="2022-11-15T09:16:53.216" v="72" actId="20577"/>
          <ac:spMkLst>
            <pc:docMk/>
            <pc:sldMk cId="2034028826" sldId="262"/>
            <ac:spMk id="2" creationId="{41F508EC-E16E-41E1-CBD5-0C240BF7AE34}"/>
          </ac:spMkLst>
        </pc:spChg>
        <pc:spChg chg="mod">
          <ac:chgData name="Naděžda Rozehnalová" userId="88f7c687-f91c-41b7-9959-99dfa402d43d" providerId="ADAL" clId="{51A4F8CE-DC36-46D7-9553-BEB8BC29339D}" dt="2022-11-15T09:17:23.569" v="184" actId="20577"/>
          <ac:spMkLst>
            <pc:docMk/>
            <pc:sldMk cId="2034028826" sldId="262"/>
            <ac:spMk id="3" creationId="{8FA5CDEA-D37E-FCE4-47EC-67C94E838777}"/>
          </ac:spMkLst>
        </pc:spChg>
      </pc:sldChg>
      <pc:sldChg chg="modSp mod">
        <pc:chgData name="Naděžda Rozehnalová" userId="88f7c687-f91c-41b7-9959-99dfa402d43d" providerId="ADAL" clId="{51A4F8CE-DC36-46D7-9553-BEB8BC29339D}" dt="2022-11-15T09:17:40" v="207" actId="20577"/>
        <pc:sldMkLst>
          <pc:docMk/>
          <pc:sldMk cId="3156578530" sldId="263"/>
        </pc:sldMkLst>
        <pc:spChg chg="mod">
          <ac:chgData name="Naděžda Rozehnalová" userId="88f7c687-f91c-41b7-9959-99dfa402d43d" providerId="ADAL" clId="{51A4F8CE-DC36-46D7-9553-BEB8BC29339D}" dt="2022-11-15T09:17:40" v="207" actId="20577"/>
          <ac:spMkLst>
            <pc:docMk/>
            <pc:sldMk cId="3156578530" sldId="263"/>
            <ac:spMk id="2" creationId="{9F60A152-AC0A-2FB4-F646-96213D04AB54}"/>
          </ac:spMkLst>
        </pc:spChg>
      </pc:sldChg>
      <pc:sldChg chg="modSp mod">
        <pc:chgData name="Naděžda Rozehnalová" userId="88f7c687-f91c-41b7-9959-99dfa402d43d" providerId="ADAL" clId="{51A4F8CE-DC36-46D7-9553-BEB8BC29339D}" dt="2022-11-15T09:17:51.435" v="224" actId="20577"/>
        <pc:sldMkLst>
          <pc:docMk/>
          <pc:sldMk cId="3164128022" sldId="264"/>
        </pc:sldMkLst>
        <pc:spChg chg="mod">
          <ac:chgData name="Naděžda Rozehnalová" userId="88f7c687-f91c-41b7-9959-99dfa402d43d" providerId="ADAL" clId="{51A4F8CE-DC36-46D7-9553-BEB8BC29339D}" dt="2022-11-15T09:17:51.435" v="224" actId="20577"/>
          <ac:spMkLst>
            <pc:docMk/>
            <pc:sldMk cId="3164128022" sldId="264"/>
            <ac:spMk id="2" creationId="{AE35D734-7122-137B-3015-040605E97E31}"/>
          </ac:spMkLst>
        </pc:spChg>
      </pc:sldChg>
      <pc:sldChg chg="modSp mod">
        <pc:chgData name="Naděžda Rozehnalová" userId="88f7c687-f91c-41b7-9959-99dfa402d43d" providerId="ADAL" clId="{51A4F8CE-DC36-46D7-9553-BEB8BC29339D}" dt="2022-11-15T09:18:05.795" v="241" actId="20577"/>
        <pc:sldMkLst>
          <pc:docMk/>
          <pc:sldMk cId="605992451" sldId="265"/>
        </pc:sldMkLst>
        <pc:spChg chg="mod">
          <ac:chgData name="Naděžda Rozehnalová" userId="88f7c687-f91c-41b7-9959-99dfa402d43d" providerId="ADAL" clId="{51A4F8CE-DC36-46D7-9553-BEB8BC29339D}" dt="2022-11-15T09:18:05.795" v="241" actId="20577"/>
          <ac:spMkLst>
            <pc:docMk/>
            <pc:sldMk cId="605992451" sldId="265"/>
            <ac:spMk id="2" creationId="{3938610E-84E1-A753-253C-4C979998C8C1}"/>
          </ac:spMkLst>
        </pc:spChg>
      </pc:sldChg>
      <pc:sldChg chg="modSp mod">
        <pc:chgData name="Naděžda Rozehnalová" userId="88f7c687-f91c-41b7-9959-99dfa402d43d" providerId="ADAL" clId="{51A4F8CE-DC36-46D7-9553-BEB8BC29339D}" dt="2022-11-15T09:18:16.120" v="278" actId="20577"/>
        <pc:sldMkLst>
          <pc:docMk/>
          <pc:sldMk cId="1786996880" sldId="266"/>
        </pc:sldMkLst>
        <pc:spChg chg="mod">
          <ac:chgData name="Naděžda Rozehnalová" userId="88f7c687-f91c-41b7-9959-99dfa402d43d" providerId="ADAL" clId="{51A4F8CE-DC36-46D7-9553-BEB8BC29339D}" dt="2022-11-15T09:18:16.120" v="278" actId="20577"/>
          <ac:spMkLst>
            <pc:docMk/>
            <pc:sldMk cId="1786996880" sldId="266"/>
            <ac:spMk id="2" creationId="{3392E89A-D0A1-7E73-9A76-91CD983FA2A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3429C4-FA03-B415-8A03-98317A8D19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75F0351-50E8-2BBB-C648-B36D801FD6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279613-2347-CA05-DB46-AAC6C02DF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A12B-173B-4088-A5B3-031A7FE057B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96C59C-3822-441B-F10A-46B163161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84CE683-41FF-A955-FE7F-A847CF95A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3AC7-196F-4A74-A769-27D413EB2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5844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3DA34D-B4B1-E356-A656-D0443AD540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87B061C-CD82-7D39-4645-7C679F159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888FE6-E7D6-ADC7-D328-3314CE7EC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A12B-173B-4088-A5B3-031A7FE057B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92BA48-494A-5322-646B-DFEEF7563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532A71-9ADB-7E77-8F57-1B8324824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3AC7-196F-4A74-A769-27D413EB2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9810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B302919-0216-F7EB-65E6-AF3A7157A9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95F03D-D1DF-B1E9-0154-24DE643BB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B835EC-AE87-5C53-D31D-5FB5BA98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A12B-173B-4088-A5B3-031A7FE057B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E3D7F6-50FF-54FE-41C9-D27F15A1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F13398-B3A1-6E05-556B-13BA0E381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3AC7-196F-4A74-A769-27D413EB2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69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8FEE07-1E53-E033-75BE-455ED9002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D781E0-773D-9204-5772-C17F8BECC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A40431-F86F-1E8F-C7C3-C686749AA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A12B-173B-4088-A5B3-031A7FE057B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A42BBE-533F-043B-DED0-4178DC98F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58D3AE-012A-C7F2-8908-D700C0C1D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3AC7-196F-4A74-A769-27D413EB2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93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DCEC85-196D-2597-5565-02043B320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27834C-34BF-6A7A-E5F0-4848DCC40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AAB855F-3627-5391-B2A7-1541531C8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A12B-173B-4088-A5B3-031A7FE057B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C53B4B-6949-39F9-BF2C-144172FD3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0512545-2A72-1B27-FEBF-AD29F728E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3AC7-196F-4A74-A769-27D413EB2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008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A2A25B-967D-113C-B028-758C08AB8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C60B70-D60A-2712-4019-B73944ACBD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95553A6-3733-A589-0A21-4993EFE9F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4F75C0-C998-1C44-B1D0-B7770EAA0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A12B-173B-4088-A5B3-031A7FE057B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0C73E42-6A45-7FDE-7D76-B51CD4067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84C802-89A8-CD1E-45A9-AAFBCDCB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3AC7-196F-4A74-A769-27D413EB2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906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4D54B-B39E-A99B-4F47-718E0AA35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4FFFEF-E9CF-E22E-15F0-CB3E64C3F9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D2E1449-5717-BD56-9C5E-9F5146CE0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01FC947-A2C4-FA95-ED97-6547655123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F80CEB0-4FB0-53DC-802E-CBFF187122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04E297A-41BF-70AD-4FCE-1E4269BB6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A12B-173B-4088-A5B3-031A7FE057B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8A8ADA6-A7A5-AF76-9A41-6CAE646F0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0DE263C-DDCB-E76E-40BE-4C68341D6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3AC7-196F-4A74-A769-27D413EB2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202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137574-D4AF-D0A4-14AF-453E5A0DD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CCFAFCD-9D0B-6E59-3E9E-99F3D5A72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A12B-173B-4088-A5B3-031A7FE057B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81FFA8B-99D4-06D5-91A2-F35910954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9ED492D-2F90-6697-BB2B-D477A412D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3AC7-196F-4A74-A769-27D413EB2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64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82921E8-F3AF-2F22-4FC6-EBBD0B00B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A12B-173B-4088-A5B3-031A7FE057B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36277DB-106C-8CEE-0047-8AAD4520C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1F99C09-1FB5-E2DD-6D8C-543029529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3AC7-196F-4A74-A769-27D413EB2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94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03DD9F-5270-7186-E860-B803D828B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D7B52-5AB8-3D9E-8076-CB78A4D01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D4E09B1-0C82-A221-B275-325BFBCDAA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F7EDE1-5581-D43C-F554-8D29CED4E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A12B-173B-4088-A5B3-031A7FE057B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5B00ED8-8469-55F6-132A-FEB383C51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0FC098-DF69-D4FD-7927-33EA601FB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3AC7-196F-4A74-A769-27D413EB2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940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D40589-C2AB-03B8-BB8B-F577D5271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25DA0D2-A41A-811D-FBCF-2B307644EC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EBB1ECF-BF39-CBDC-5ADD-0E2712C51E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8EDE4A-6510-ADE1-3C0C-3FD650783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6A12B-173B-4088-A5B3-031A7FE057B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B18A884-FC40-646D-7B16-02F7642D8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80730CF-72A5-0540-1AEB-8BB34EBA4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83AC7-196F-4A74-A769-27D413EB2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651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8F79D90-ECF4-CC98-C38E-3E0EE074D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012F6E0-AC8A-9B0D-B4C4-966AC2BAB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7B598C-20FD-EF8A-F0A9-389641DE3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6A12B-173B-4088-A5B3-031A7FE057B4}" type="datetimeFigureOut">
              <a:rPr lang="cs-CZ" smtClean="0"/>
              <a:t>15.11.2022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05556F-9DF9-A170-456F-0551F95E3B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4AC734-243F-9B7B-39FC-F5C7D961A5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83AC7-196F-4A74-A769-27D413EB22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14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395E1F-9138-B912-AAE8-3583F3CD7A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SEMINÁŘ Č. 4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52068C-014F-1E3F-95F9-7258472354E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12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38610E-84E1-A753-253C-4C979998C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– MATYÁŠ DVOŘÁK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4FD7EE-C91A-1070-1034-E987A5855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13.	Krátce po dodání čtvrté dodávky (srpen 2022) se na prodávajícího obrátil právník bulharské společnosti Anton s tím, že totéž konstrukční a technické řešení čerpadel, které dodává česká společnost, má tato bulharská společnost chráněno patenty uděleným příslušným bulharským úřadem. Z tohoto důvodu společnost </a:t>
            </a:r>
            <a:r>
              <a:rPr lang="cs-CZ" dirty="0" err="1"/>
              <a:t>Strelča</a:t>
            </a:r>
            <a:r>
              <a:rPr lang="cs-CZ" dirty="0"/>
              <a:t> nemůže čerpadla dále prodávat koncovým zákazníkům v Bulharsku. Společnost </a:t>
            </a:r>
            <a:r>
              <a:rPr lang="cs-CZ" dirty="0" err="1"/>
              <a:t>Strelča</a:t>
            </a:r>
            <a:r>
              <a:rPr lang="cs-CZ" dirty="0"/>
              <a:t> toto obratem oznámila společnosti </a:t>
            </a:r>
            <a:r>
              <a:rPr lang="cs-CZ" dirty="0" err="1"/>
              <a:t>Douha</a:t>
            </a:r>
            <a:r>
              <a:rPr lang="cs-CZ" dirty="0"/>
              <a:t>. Kvalifikujte situaci, uveďte, jaká povinnost prodávajícího byla porušena a analyzujte, zda je prodávající odpovědný. Zabývejte se rovněž tím, zda se v tomto případě jednalo o podstatné porušení smlouvy. </a:t>
            </a:r>
          </a:p>
        </p:txBody>
      </p:sp>
    </p:spTree>
    <p:extLst>
      <p:ext uri="{BB962C8B-B14F-4D97-AF65-F5344CB8AC3E}">
        <p14:creationId xmlns:p14="http://schemas.microsoft.com/office/powerpoint/2010/main" val="605992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2E89A-D0A1-7E73-9A76-91CD983FA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OTÁZKY – TEN, KDO NEBYL UVEDEN……..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360536-9673-8356-E850-C111C4C0E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14.	Česká společnost dodává čerpadla do různých států. Smlouva byla v září 2022 uzavřena také se slovenskou společností </a:t>
            </a:r>
            <a:r>
              <a:rPr lang="cs-CZ" dirty="0" err="1"/>
              <a:t>Čerxo</a:t>
            </a:r>
            <a:r>
              <a:rPr lang="cs-CZ" dirty="0"/>
              <a:t> (sídlo a místo podnikání v Bratislavě). Zboží bylo v souladu s dodací podmínkou dodáno do sídla kupujícího 3. října 2022. Slovenská společnost se dozvěděla, že nejsou splněny slovenské technické bezpečnostní požadavky čerpadel, které plynou z příslušných směrnic EU určené všem členským státům. Slovenská společnost toto oznámila české společnosti. Česká společnost se tím odmítla zabývat s odůvodněním, že není povinna zjišťovat veřejnoprávní normy a předpisy země, kam dodává zboží. Analyzujte, zda má zboží v tomto případě vadu, jakou a zda prodávající za tuto vadu odpovídá. </a:t>
            </a:r>
          </a:p>
        </p:txBody>
      </p:sp>
    </p:spTree>
    <p:extLst>
      <p:ext uri="{BB962C8B-B14F-4D97-AF65-F5344CB8AC3E}">
        <p14:creationId xmlns:p14="http://schemas.microsoft.com/office/powerpoint/2010/main" val="17869968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1390948F-9571-FF6C-7EDD-CC29CDF787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62332D97-F053-6D34-A882-59F9553D79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8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FC4D760B-84D3-345D-A4F7-61A4F8E70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NUTNO NASTUDOVAT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3CF055-A22B-B2C8-6528-B2AB8E041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POJEM VADA</a:t>
            </a:r>
          </a:p>
          <a:p>
            <a:r>
              <a:rPr lang="cs-CZ" dirty="0"/>
              <a:t>REKLAMACE VAD DLE ČLENĚNÍ </a:t>
            </a:r>
          </a:p>
          <a:p>
            <a:r>
              <a:rPr lang="cs-CZ" dirty="0"/>
              <a:t>NÁROKY </a:t>
            </a:r>
          </a:p>
          <a:p>
            <a:r>
              <a:rPr lang="cs-CZ" dirty="0"/>
              <a:t>VAZBA NÁROKŮ NA PODSTATNÉ PORUŠENÍ</a:t>
            </a:r>
          </a:p>
          <a:p>
            <a:r>
              <a:rPr lang="cs-CZ" dirty="0"/>
              <a:t>VAZBA NÁROKŮ NA KONSTRUKCI SMLOUVY </a:t>
            </a:r>
          </a:p>
          <a:p>
            <a:r>
              <a:rPr lang="cs-CZ" dirty="0"/>
              <a:t>VYLOUČENÍ NĚKTERÝCH NÁROKŮ DLE POVAHY VADY </a:t>
            </a:r>
          </a:p>
        </p:txBody>
      </p:sp>
    </p:spTree>
    <p:extLst>
      <p:ext uri="{BB962C8B-B14F-4D97-AF65-F5344CB8AC3E}">
        <p14:creationId xmlns:p14="http://schemas.microsoft.com/office/powerpoint/2010/main" val="1578662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B33D0F-798B-16FB-B763-CA90428BE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8439"/>
          </a:xfrm>
        </p:spPr>
        <p:txBody>
          <a:bodyPr>
            <a:normAutofit fontScale="90000"/>
          </a:bodyPr>
          <a:lstStyle/>
          <a:p>
            <a:r>
              <a:rPr lang="cs-CZ" dirty="0"/>
              <a:t>PŘÍKLAD – ZADÁNÍ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B3C8427A-B8F3-A69F-0392-D6090BBC72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6073" y="1818481"/>
            <a:ext cx="9504218" cy="3843410"/>
          </a:xfrm>
        </p:spPr>
      </p:pic>
    </p:spTree>
    <p:extLst>
      <p:ext uri="{BB962C8B-B14F-4D97-AF65-F5344CB8AC3E}">
        <p14:creationId xmlns:p14="http://schemas.microsoft.com/office/powerpoint/2010/main" val="4037719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EC64F-BD9A-EF3E-A5E5-56B68AE74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– DIMITRIJ SERGEJEV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52F799-5FE4-BD12-5787-77E9CD817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1.	Kvalifikujte a určete právní režim smlouvy včetně právního režimu mezer potenciálně aplikované přímé úpravy. </a:t>
            </a:r>
          </a:p>
          <a:p>
            <a:r>
              <a:rPr lang="cs-CZ" dirty="0"/>
              <a:t>2.	Analyzujte fáze kontraktačního procesu a co nejpřesněji určete, v jakém okamžiku byla smlouva uzavřena. </a:t>
            </a:r>
          </a:p>
          <a:p>
            <a:r>
              <a:rPr lang="cs-CZ" dirty="0"/>
              <a:t>3.	Zabývejte se rovněž otázkou, zda se obchodní podmínky společnosti </a:t>
            </a:r>
            <a:r>
              <a:rPr lang="cs-CZ" dirty="0" err="1"/>
              <a:t>Dauha</a:t>
            </a:r>
            <a:r>
              <a:rPr lang="cs-CZ" dirty="0"/>
              <a:t> staly součástí smlouvy. Bez ohledu na závěr dále pracujte s tím, že se obchodní podmínky staly součástí smlouvy. </a:t>
            </a:r>
          </a:p>
          <a:p>
            <a:r>
              <a:rPr lang="cs-CZ" dirty="0"/>
              <a:t>4.	Změnila by se odpověď na otázku 2, kdyby společnost </a:t>
            </a:r>
            <a:r>
              <a:rPr lang="cs-CZ" dirty="0" err="1"/>
              <a:t>Strelča</a:t>
            </a:r>
            <a:r>
              <a:rPr lang="cs-CZ" dirty="0"/>
              <a:t> výslovně neodpověděla, že souhlasí, ale poté, co jí došla odpověď od společnosti </a:t>
            </a:r>
            <a:r>
              <a:rPr lang="cs-CZ" dirty="0" err="1"/>
              <a:t>Douha</a:t>
            </a:r>
            <a:r>
              <a:rPr lang="cs-CZ" dirty="0"/>
              <a:t>, zaplatila kupní cenu? </a:t>
            </a:r>
          </a:p>
          <a:p>
            <a:r>
              <a:rPr lang="cs-CZ" dirty="0"/>
              <a:t>5.	Analyzujte dodací podmínku. Má nějaké vady? Pokud ano, jak je možné je překlenout? Vysvětlete rovněž, co je to okamžik přechodu nebezpečí a kdy v tomto případě nastává.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906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9EA4E-BEB8-6649-F264-603945D8C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– PAVEL DOSTÁL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858863-5E15-CF36-6AB3-140DDF3FA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6.	V obchodních podmínkách se nachází smluvní záruka. Vysvětli, jaký je rozdíl mezi odpovědností za vady dle CISG a smluvní zárukou. Rovněž se zabývejte tím, co je vadou zboží ve smyslu CISG. </a:t>
            </a:r>
          </a:p>
        </p:txBody>
      </p:sp>
    </p:spTree>
    <p:extLst>
      <p:ext uri="{BB962C8B-B14F-4D97-AF65-F5344CB8AC3E}">
        <p14:creationId xmlns:p14="http://schemas.microsoft.com/office/powerpoint/2010/main" val="564834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6FB448-97D6-80ED-6C6C-D9336F7CA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– VOJTĚCH MANN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D10B1C-F1CF-8DE1-72E0-061A28179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7.	První dodávka byla dodána do sídla kupujícího 12. února 2022. Kupující dodávku řádně převzal. Vzhledem k tomu, že zamýšlel prodávat čerpadla zákazníkům až na jaře, uložil čerpadla do skladu. 20. března 2022 čerpadla vybalil z krabic a zjistil, že pět čerpadel chybí (dodáno bylo 195 kusů). Vady týž den telefonicky oznámil a popsal prodávajícímu. Kvalifikujte vady, určete, kdo je za ně odpovědný a proč a důkladně analyzujte reklamační proces ve všech aspektech. </a:t>
            </a:r>
          </a:p>
        </p:txBody>
      </p:sp>
    </p:spTree>
    <p:extLst>
      <p:ext uri="{BB962C8B-B14F-4D97-AF65-F5344CB8AC3E}">
        <p14:creationId xmlns:p14="http://schemas.microsoft.com/office/powerpoint/2010/main" val="674969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F508EC-E16E-41E1-CBD5-0C240BF7A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– NATÁLIE ZIKOVÁ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A5CDEA-D37E-FCE4-47EC-67C94E838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8.	Bez ohledu na výsledek, ke kterému jste dospěli u předchozí otázky, se zabývejte tím, zda se jednalo o podstatné porušení smlouvy, resp. dílčí dodávky. Rozeber základní znaky podstatného porušení dle čl. 25. Uveď vhodné smluvní ošetření. </a:t>
            </a:r>
          </a:p>
        </p:txBody>
      </p:sp>
    </p:spTree>
    <p:extLst>
      <p:ext uri="{BB962C8B-B14F-4D97-AF65-F5344CB8AC3E}">
        <p14:creationId xmlns:p14="http://schemas.microsoft.com/office/powerpoint/2010/main" val="2034028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60A152-AC0A-2FB4-F646-96213D04A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– IVO HORÁK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483635-6697-7DE7-689F-809845E2A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9.	Druhá dodávka byla dodána 9. dubna 2022 a rozměry u všech kusů neodpovídaly smlouvě. Vady byly písemně oznámeny prodávajícímu čtvrtý den po dodání. Prodávající se nabídl, že chybu napraví a do 5 pracovních dní dodá čerpadla správných rozměrů. Kvalifikujte vady, určete, kdo je za ně odpovědný a proč a důkladně analyzujte reklamační proces ve všech aspektech. Má postup prodávajícího oporu v CISG? Analyzujte. </a:t>
            </a:r>
          </a:p>
          <a:p>
            <a:r>
              <a:rPr lang="cs-CZ" dirty="0"/>
              <a:t>10.	Zabývejte se tím, zda porušení povinnosti popsané v předchozí otázce bylo podstatným porušením smlouvy, resp. dílčí dodávky. </a:t>
            </a:r>
          </a:p>
        </p:txBody>
      </p:sp>
    </p:spTree>
    <p:extLst>
      <p:ext uri="{BB962C8B-B14F-4D97-AF65-F5344CB8AC3E}">
        <p14:creationId xmlns:p14="http://schemas.microsoft.com/office/powerpoint/2010/main" val="3156578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35D734-7122-137B-3015-040605E97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– DAVID CHORVÁT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E1EE88-3193-049C-8EA7-E3E7E5FCB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11.	Společnost </a:t>
            </a:r>
            <a:r>
              <a:rPr lang="cs-CZ" dirty="0" err="1"/>
              <a:t>Strelča</a:t>
            </a:r>
            <a:r>
              <a:rPr lang="cs-CZ" dirty="0"/>
              <a:t> převzala třetí dodávku v červnu 2022. Po zkušenosti s předchozími dodávkami společnost provedla kontrolu co do počtu, barvy a parametrů čerpadel a u náhodně vybraných 10 ks provedla technologické testování (ohledně výkonu, ponoru apod.). Jelikož prohlídka neobjevila žádné vady, společnost prodávala čerpadla svým zákazníkům. Brzy všechna čerpadla prodala. Někteří zákazníci však po cca 3 měsících začali čerpadla reklamovat (ponorná čerpadla po krátkodobém užívání nešla spouštět/nebo naopak nevypínala, což bylo způsobené vadou na patním ventilu a netěsnou membránou tlakové nádoby – tedy vady nekryté smluvní zárukou). Kupující vady oznámil 10. října 2022. Kvalifikujte vady, určete, kdo je za ně odpovědný a proč a důkladně analyzujte reklamační proces ve všech aspektech.</a:t>
            </a:r>
          </a:p>
          <a:p>
            <a:r>
              <a:rPr lang="cs-CZ" dirty="0"/>
              <a:t>12.	Bez ohledu na výsledek, ke kterému jste dospěli u předchozí otázky, se zabývejte tím, zda se jednalo o podstatné porušení smlouvy, resp. dílčí dodávky.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41280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876</Words>
  <Application>Microsoft Office PowerPoint</Application>
  <PresentationFormat>Širokoúhlá obrazovka</PresentationFormat>
  <Paragraphs>36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SEMINÁŘ Č. 4</vt:lpstr>
      <vt:lpstr>NUTNO NASTUDOVAT</vt:lpstr>
      <vt:lpstr>PŘÍKLAD – ZADÁNÍ </vt:lpstr>
      <vt:lpstr>OTÁZKY – DIMITRIJ SERGEJEV </vt:lpstr>
      <vt:lpstr>OTÁZKY – PAVEL DOSTÁL </vt:lpstr>
      <vt:lpstr>OTÁZKY – VOJTĚCH MANN</vt:lpstr>
      <vt:lpstr>OTÁZKY – NATÁLIE ZIKOVÁ </vt:lpstr>
      <vt:lpstr>OTÁZKY – IVO HORÁK</vt:lpstr>
      <vt:lpstr>OTÁZKY – DAVID CHORVÁT</vt:lpstr>
      <vt:lpstr>OTÁZKY – MATYÁŠ DVOŘÁK</vt:lpstr>
      <vt:lpstr>OTÁZKY – TEN, KDO NEBYL UVEDEN…….. </vt:lpstr>
      <vt:lpstr>DĚKUJI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Č. 4</dc:title>
  <dc:creator>Naděžda Rozehnalová</dc:creator>
  <cp:lastModifiedBy>Naděžda Rozehnalová</cp:lastModifiedBy>
  <cp:revision>1</cp:revision>
  <dcterms:created xsi:type="dcterms:W3CDTF">2022-11-15T09:08:07Z</dcterms:created>
  <dcterms:modified xsi:type="dcterms:W3CDTF">2022-11-15T09:18:16Z</dcterms:modified>
</cp:coreProperties>
</file>