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43" r:id="rId2"/>
  </p:sldMasterIdLst>
  <p:notesMasterIdLst>
    <p:notesMasterId r:id="rId31"/>
  </p:notesMasterIdLst>
  <p:sldIdLst>
    <p:sldId id="261" r:id="rId3"/>
    <p:sldId id="262" r:id="rId4"/>
    <p:sldId id="263" r:id="rId5"/>
    <p:sldId id="264" r:id="rId6"/>
    <p:sldId id="321" r:id="rId7"/>
    <p:sldId id="319" r:id="rId8"/>
    <p:sldId id="324" r:id="rId9"/>
    <p:sldId id="325" r:id="rId10"/>
    <p:sldId id="267" r:id="rId11"/>
    <p:sldId id="309" r:id="rId12"/>
    <p:sldId id="310" r:id="rId13"/>
    <p:sldId id="311" r:id="rId14"/>
    <p:sldId id="271" r:id="rId15"/>
    <p:sldId id="326" r:id="rId16"/>
    <p:sldId id="294" r:id="rId17"/>
    <p:sldId id="296" r:id="rId18"/>
    <p:sldId id="297" r:id="rId19"/>
    <p:sldId id="307" r:id="rId20"/>
    <p:sldId id="308" r:id="rId21"/>
    <p:sldId id="284" r:id="rId22"/>
    <p:sldId id="327" r:id="rId23"/>
    <p:sldId id="277" r:id="rId24"/>
    <p:sldId id="278" r:id="rId25"/>
    <p:sldId id="279" r:id="rId26"/>
    <p:sldId id="280" r:id="rId27"/>
    <p:sldId id="322" r:id="rId28"/>
    <p:sldId id="323" r:id="rId29"/>
    <p:sldId id="312" r:id="rId30"/>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ěžda Rozehnalová" initials="NR" lastIdx="1" clrIdx="0">
    <p:extLst>
      <p:ext uri="{19B8F6BF-5375-455C-9EA6-DF929625EA0E}">
        <p15:presenceInfo xmlns:p15="http://schemas.microsoft.com/office/powerpoint/2012/main" userId="Naděžda Rozehnalov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37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359500-9016-47D3-94B3-29842A5627C6}" v="28" dt="2021-10-06T17:56:31.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ěžda Rozehnalová" userId="88f7c687-f91c-41b7-9959-99dfa402d43d" providerId="ADAL" clId="{7F359500-9016-47D3-94B3-29842A5627C6}"/>
    <pc:docChg chg="custSel modSld">
      <pc:chgData name="Naděžda Rozehnalová" userId="88f7c687-f91c-41b7-9959-99dfa402d43d" providerId="ADAL" clId="{7F359500-9016-47D3-94B3-29842A5627C6}" dt="2021-10-06T17:56:39.339" v="48" actId="478"/>
      <pc:docMkLst>
        <pc:docMk/>
      </pc:docMkLst>
      <pc:sldChg chg="delSp">
        <pc:chgData name="Naděžda Rozehnalová" userId="88f7c687-f91c-41b7-9959-99dfa402d43d" providerId="ADAL" clId="{7F359500-9016-47D3-94B3-29842A5627C6}" dt="2021-10-06T17:51:02.548" v="0" actId="478"/>
        <pc:sldMkLst>
          <pc:docMk/>
          <pc:sldMk cId="0" sldId="261"/>
        </pc:sldMkLst>
        <pc:picChg chg="del">
          <ac:chgData name="Naděžda Rozehnalová" userId="88f7c687-f91c-41b7-9959-99dfa402d43d" providerId="ADAL" clId="{7F359500-9016-47D3-94B3-29842A5627C6}" dt="2021-10-06T17:51:02.548" v="0" actId="478"/>
          <ac:picMkLst>
            <pc:docMk/>
            <pc:sldMk cId="0" sldId="261"/>
            <ac:picMk id="4" creationId="{00000000-0000-0000-0000-000000000000}"/>
          </ac:picMkLst>
        </pc:picChg>
      </pc:sldChg>
      <pc:sldChg chg="delSp mod delAnim">
        <pc:chgData name="Naděžda Rozehnalová" userId="88f7c687-f91c-41b7-9959-99dfa402d43d" providerId="ADAL" clId="{7F359500-9016-47D3-94B3-29842A5627C6}" dt="2021-10-06T17:51:13.929" v="2" actId="478"/>
        <pc:sldMkLst>
          <pc:docMk/>
          <pc:sldMk cId="0" sldId="262"/>
        </pc:sldMkLst>
        <pc:picChg chg="del">
          <ac:chgData name="Naděžda Rozehnalová" userId="88f7c687-f91c-41b7-9959-99dfa402d43d" providerId="ADAL" clId="{7F359500-9016-47D3-94B3-29842A5627C6}" dt="2021-10-06T17:51:11.384" v="1" actId="478"/>
          <ac:picMkLst>
            <pc:docMk/>
            <pc:sldMk cId="0" sldId="262"/>
            <ac:picMk id="2" creationId="{00000000-0000-0000-0000-000000000000}"/>
          </ac:picMkLst>
        </pc:picChg>
        <pc:picChg chg="del">
          <ac:chgData name="Naděžda Rozehnalová" userId="88f7c687-f91c-41b7-9959-99dfa402d43d" providerId="ADAL" clId="{7F359500-9016-47D3-94B3-29842A5627C6}" dt="2021-10-06T17:51:13.929" v="2" actId="478"/>
          <ac:picMkLst>
            <pc:docMk/>
            <pc:sldMk cId="0" sldId="262"/>
            <ac:picMk id="3" creationId="{00000000-0000-0000-0000-000000000000}"/>
          </ac:picMkLst>
        </pc:picChg>
      </pc:sldChg>
      <pc:sldChg chg="delSp mod delAnim">
        <pc:chgData name="Naděžda Rozehnalová" userId="88f7c687-f91c-41b7-9959-99dfa402d43d" providerId="ADAL" clId="{7F359500-9016-47D3-94B3-29842A5627C6}" dt="2021-10-06T17:51:25.469" v="4" actId="478"/>
        <pc:sldMkLst>
          <pc:docMk/>
          <pc:sldMk cId="0" sldId="263"/>
        </pc:sldMkLst>
        <pc:picChg chg="del">
          <ac:chgData name="Naděžda Rozehnalová" userId="88f7c687-f91c-41b7-9959-99dfa402d43d" providerId="ADAL" clId="{7F359500-9016-47D3-94B3-29842A5627C6}" dt="2021-10-06T17:51:25.469" v="4" actId="478"/>
          <ac:picMkLst>
            <pc:docMk/>
            <pc:sldMk cId="0" sldId="263"/>
            <ac:picMk id="2" creationId="{00000000-0000-0000-0000-000000000000}"/>
          </ac:picMkLst>
        </pc:picChg>
        <pc:picChg chg="del">
          <ac:chgData name="Naděžda Rozehnalová" userId="88f7c687-f91c-41b7-9959-99dfa402d43d" providerId="ADAL" clId="{7F359500-9016-47D3-94B3-29842A5627C6}" dt="2021-10-06T17:51:21.254" v="3" actId="478"/>
          <ac:picMkLst>
            <pc:docMk/>
            <pc:sldMk cId="0" sldId="263"/>
            <ac:picMk id="3" creationId="{00000000-0000-0000-0000-000000000000}"/>
          </ac:picMkLst>
        </pc:picChg>
      </pc:sldChg>
      <pc:sldChg chg="delSp mod delAnim">
        <pc:chgData name="Naděžda Rozehnalová" userId="88f7c687-f91c-41b7-9959-99dfa402d43d" providerId="ADAL" clId="{7F359500-9016-47D3-94B3-29842A5627C6}" dt="2021-10-06T17:51:56.646" v="6" actId="478"/>
        <pc:sldMkLst>
          <pc:docMk/>
          <pc:sldMk cId="0" sldId="264"/>
        </pc:sldMkLst>
        <pc:picChg chg="del">
          <ac:chgData name="Naděžda Rozehnalová" userId="88f7c687-f91c-41b7-9959-99dfa402d43d" providerId="ADAL" clId="{7F359500-9016-47D3-94B3-29842A5627C6}" dt="2021-10-06T17:51:52.954" v="5" actId="478"/>
          <ac:picMkLst>
            <pc:docMk/>
            <pc:sldMk cId="0" sldId="264"/>
            <ac:picMk id="2" creationId="{00000000-0000-0000-0000-000000000000}"/>
          </ac:picMkLst>
        </pc:picChg>
        <pc:picChg chg="del">
          <ac:chgData name="Naděžda Rozehnalová" userId="88f7c687-f91c-41b7-9959-99dfa402d43d" providerId="ADAL" clId="{7F359500-9016-47D3-94B3-29842A5627C6}" dt="2021-10-06T17:51:56.646" v="6" actId="478"/>
          <ac:picMkLst>
            <pc:docMk/>
            <pc:sldMk cId="0" sldId="264"/>
            <ac:picMk id="4" creationId="{00000000-0000-0000-0000-000000000000}"/>
          </ac:picMkLst>
        </pc:picChg>
      </pc:sldChg>
      <pc:sldChg chg="delSp mod delAnim">
        <pc:chgData name="Naděžda Rozehnalová" userId="88f7c687-f91c-41b7-9959-99dfa402d43d" providerId="ADAL" clId="{7F359500-9016-47D3-94B3-29842A5627C6}" dt="2021-10-06T17:53:22.462" v="15" actId="478"/>
        <pc:sldMkLst>
          <pc:docMk/>
          <pc:sldMk cId="0" sldId="267"/>
        </pc:sldMkLst>
        <pc:picChg chg="del">
          <ac:chgData name="Naděžda Rozehnalová" userId="88f7c687-f91c-41b7-9959-99dfa402d43d" providerId="ADAL" clId="{7F359500-9016-47D3-94B3-29842A5627C6}" dt="2021-10-06T17:53:22.462" v="15" actId="478"/>
          <ac:picMkLst>
            <pc:docMk/>
            <pc:sldMk cId="0" sldId="267"/>
            <ac:picMk id="3" creationId="{00000000-0000-0000-0000-000000000000}"/>
          </ac:picMkLst>
        </pc:picChg>
        <pc:picChg chg="del">
          <ac:chgData name="Naděžda Rozehnalová" userId="88f7c687-f91c-41b7-9959-99dfa402d43d" providerId="ADAL" clId="{7F359500-9016-47D3-94B3-29842A5627C6}" dt="2021-10-06T17:53:07.143" v="14" actId="478"/>
          <ac:picMkLst>
            <pc:docMk/>
            <pc:sldMk cId="0" sldId="267"/>
            <ac:picMk id="4" creationId="{00000000-0000-0000-0000-000000000000}"/>
          </ac:picMkLst>
        </pc:picChg>
      </pc:sldChg>
      <pc:sldChg chg="delSp mod delAnim">
        <pc:chgData name="Naděžda Rozehnalová" userId="88f7c687-f91c-41b7-9959-99dfa402d43d" providerId="ADAL" clId="{7F359500-9016-47D3-94B3-29842A5627C6}" dt="2021-10-06T17:54:18.018" v="23" actId="478"/>
        <pc:sldMkLst>
          <pc:docMk/>
          <pc:sldMk cId="0" sldId="271"/>
        </pc:sldMkLst>
        <pc:picChg chg="del">
          <ac:chgData name="Naděžda Rozehnalová" userId="88f7c687-f91c-41b7-9959-99dfa402d43d" providerId="ADAL" clId="{7F359500-9016-47D3-94B3-29842A5627C6}" dt="2021-10-06T17:54:18.018" v="23" actId="478"/>
          <ac:picMkLst>
            <pc:docMk/>
            <pc:sldMk cId="0" sldId="271"/>
            <ac:picMk id="2" creationId="{00000000-0000-0000-0000-000000000000}"/>
          </ac:picMkLst>
        </pc:picChg>
        <pc:picChg chg="del">
          <ac:chgData name="Naděžda Rozehnalová" userId="88f7c687-f91c-41b7-9959-99dfa402d43d" providerId="ADAL" clId="{7F359500-9016-47D3-94B3-29842A5627C6}" dt="2021-10-06T17:54:15.479" v="22" actId="478"/>
          <ac:picMkLst>
            <pc:docMk/>
            <pc:sldMk cId="0" sldId="271"/>
            <ac:picMk id="4" creationId="{A9B0B5C2-B17C-4A33-B2E1-B3B31D5F21D1}"/>
          </ac:picMkLst>
        </pc:picChg>
      </pc:sldChg>
      <pc:sldChg chg="delSp mod delAnim">
        <pc:chgData name="Naděžda Rozehnalová" userId="88f7c687-f91c-41b7-9959-99dfa402d43d" providerId="ADAL" clId="{7F359500-9016-47D3-94B3-29842A5627C6}" dt="2021-10-06T17:55:53.121" v="37" actId="478"/>
        <pc:sldMkLst>
          <pc:docMk/>
          <pc:sldMk cId="0" sldId="277"/>
        </pc:sldMkLst>
        <pc:picChg chg="del">
          <ac:chgData name="Naděžda Rozehnalová" userId="88f7c687-f91c-41b7-9959-99dfa402d43d" providerId="ADAL" clId="{7F359500-9016-47D3-94B3-29842A5627C6}" dt="2021-10-06T17:55:53.121" v="37" actId="478"/>
          <ac:picMkLst>
            <pc:docMk/>
            <pc:sldMk cId="0" sldId="277"/>
            <ac:picMk id="3" creationId="{00000000-0000-0000-0000-000000000000}"/>
          </ac:picMkLst>
        </pc:picChg>
      </pc:sldChg>
      <pc:sldChg chg="delSp mod delAnim">
        <pc:chgData name="Naděžda Rozehnalová" userId="88f7c687-f91c-41b7-9959-99dfa402d43d" providerId="ADAL" clId="{7F359500-9016-47D3-94B3-29842A5627C6}" dt="2021-10-06T17:55:58.447" v="39" actId="478"/>
        <pc:sldMkLst>
          <pc:docMk/>
          <pc:sldMk cId="0" sldId="278"/>
        </pc:sldMkLst>
        <pc:picChg chg="del">
          <ac:chgData name="Naděžda Rozehnalová" userId="88f7c687-f91c-41b7-9959-99dfa402d43d" providerId="ADAL" clId="{7F359500-9016-47D3-94B3-29842A5627C6}" dt="2021-10-06T17:55:58.447" v="39" actId="478"/>
          <ac:picMkLst>
            <pc:docMk/>
            <pc:sldMk cId="0" sldId="278"/>
            <ac:picMk id="2" creationId="{00000000-0000-0000-0000-000000000000}"/>
          </ac:picMkLst>
        </pc:picChg>
        <pc:picChg chg="del">
          <ac:chgData name="Naděžda Rozehnalová" userId="88f7c687-f91c-41b7-9959-99dfa402d43d" providerId="ADAL" clId="{7F359500-9016-47D3-94B3-29842A5627C6}" dt="2021-10-06T17:55:56.643" v="38" actId="478"/>
          <ac:picMkLst>
            <pc:docMk/>
            <pc:sldMk cId="0" sldId="278"/>
            <ac:picMk id="3" creationId="{00000000-0000-0000-0000-000000000000}"/>
          </ac:picMkLst>
        </pc:picChg>
      </pc:sldChg>
      <pc:sldChg chg="delSp mod delAnim">
        <pc:chgData name="Naděžda Rozehnalová" userId="88f7c687-f91c-41b7-9959-99dfa402d43d" providerId="ADAL" clId="{7F359500-9016-47D3-94B3-29842A5627C6}" dt="2021-10-06T17:56:04.879" v="41" actId="478"/>
        <pc:sldMkLst>
          <pc:docMk/>
          <pc:sldMk cId="0" sldId="279"/>
        </pc:sldMkLst>
        <pc:picChg chg="del">
          <ac:chgData name="Naděžda Rozehnalová" userId="88f7c687-f91c-41b7-9959-99dfa402d43d" providerId="ADAL" clId="{7F359500-9016-47D3-94B3-29842A5627C6}" dt="2021-10-06T17:56:04.879" v="41" actId="478"/>
          <ac:picMkLst>
            <pc:docMk/>
            <pc:sldMk cId="0" sldId="279"/>
            <ac:picMk id="2" creationId="{00000000-0000-0000-0000-000000000000}"/>
          </ac:picMkLst>
        </pc:picChg>
        <pc:picChg chg="del">
          <ac:chgData name="Naděžda Rozehnalová" userId="88f7c687-f91c-41b7-9959-99dfa402d43d" providerId="ADAL" clId="{7F359500-9016-47D3-94B3-29842A5627C6}" dt="2021-10-06T17:56:02.788" v="40" actId="478"/>
          <ac:picMkLst>
            <pc:docMk/>
            <pc:sldMk cId="0" sldId="279"/>
            <ac:picMk id="3" creationId="{80B84BE7-48F8-44CE-87B9-5CCF1C6D8200}"/>
          </ac:picMkLst>
        </pc:picChg>
      </pc:sldChg>
      <pc:sldChg chg="delSp mod delAnim">
        <pc:chgData name="Naděžda Rozehnalová" userId="88f7c687-f91c-41b7-9959-99dfa402d43d" providerId="ADAL" clId="{7F359500-9016-47D3-94B3-29842A5627C6}" dt="2021-10-06T17:56:15.186" v="43" actId="478"/>
        <pc:sldMkLst>
          <pc:docMk/>
          <pc:sldMk cId="0" sldId="280"/>
        </pc:sldMkLst>
        <pc:picChg chg="del">
          <ac:chgData name="Naděžda Rozehnalová" userId="88f7c687-f91c-41b7-9959-99dfa402d43d" providerId="ADAL" clId="{7F359500-9016-47D3-94B3-29842A5627C6}" dt="2021-10-06T17:56:15.186" v="43" actId="478"/>
          <ac:picMkLst>
            <pc:docMk/>
            <pc:sldMk cId="0" sldId="280"/>
            <ac:picMk id="2" creationId="{00000000-0000-0000-0000-000000000000}"/>
          </ac:picMkLst>
        </pc:picChg>
        <pc:picChg chg="del">
          <ac:chgData name="Naděžda Rozehnalová" userId="88f7c687-f91c-41b7-9959-99dfa402d43d" providerId="ADAL" clId="{7F359500-9016-47D3-94B3-29842A5627C6}" dt="2021-10-06T17:56:13.566" v="42" actId="478"/>
          <ac:picMkLst>
            <pc:docMk/>
            <pc:sldMk cId="0" sldId="280"/>
            <ac:picMk id="4" creationId="{9B103082-D3E3-4CAA-BB7D-8AC1A9DAA47F}"/>
          </ac:picMkLst>
        </pc:picChg>
      </pc:sldChg>
      <pc:sldChg chg="delSp mod delAnim">
        <pc:chgData name="Naděžda Rozehnalová" userId="88f7c687-f91c-41b7-9959-99dfa402d43d" providerId="ADAL" clId="{7F359500-9016-47D3-94B3-29842A5627C6}" dt="2021-10-06T17:55:39.104" v="34" actId="478"/>
        <pc:sldMkLst>
          <pc:docMk/>
          <pc:sldMk cId="0" sldId="284"/>
        </pc:sldMkLst>
        <pc:picChg chg="del">
          <ac:chgData name="Naděžda Rozehnalová" userId="88f7c687-f91c-41b7-9959-99dfa402d43d" providerId="ADAL" clId="{7F359500-9016-47D3-94B3-29842A5627C6}" dt="2021-10-06T17:55:39.104" v="34" actId="478"/>
          <ac:picMkLst>
            <pc:docMk/>
            <pc:sldMk cId="0" sldId="284"/>
            <ac:picMk id="2" creationId="{00000000-0000-0000-0000-000000000000}"/>
          </ac:picMkLst>
        </pc:picChg>
        <pc:picChg chg="del">
          <ac:chgData name="Naděžda Rozehnalová" userId="88f7c687-f91c-41b7-9959-99dfa402d43d" providerId="ADAL" clId="{7F359500-9016-47D3-94B3-29842A5627C6}" dt="2021-10-06T17:55:37.871" v="33" actId="478"/>
          <ac:picMkLst>
            <pc:docMk/>
            <pc:sldMk cId="0" sldId="284"/>
            <ac:picMk id="4" creationId="{CA727B5E-0A8A-49D9-BC3E-DC8202E05C69}"/>
          </ac:picMkLst>
        </pc:picChg>
      </pc:sldChg>
      <pc:sldChg chg="delSp mod delAnim">
        <pc:chgData name="Naděžda Rozehnalová" userId="88f7c687-f91c-41b7-9959-99dfa402d43d" providerId="ADAL" clId="{7F359500-9016-47D3-94B3-29842A5627C6}" dt="2021-10-06T17:54:50.013" v="26" actId="478"/>
        <pc:sldMkLst>
          <pc:docMk/>
          <pc:sldMk cId="0" sldId="294"/>
        </pc:sldMkLst>
        <pc:picChg chg="del">
          <ac:chgData name="Naděžda Rozehnalová" userId="88f7c687-f91c-41b7-9959-99dfa402d43d" providerId="ADAL" clId="{7F359500-9016-47D3-94B3-29842A5627C6}" dt="2021-10-06T17:54:50.013" v="26" actId="478"/>
          <ac:picMkLst>
            <pc:docMk/>
            <pc:sldMk cId="0" sldId="294"/>
            <ac:picMk id="2" creationId="{00000000-0000-0000-0000-000000000000}"/>
          </ac:picMkLst>
        </pc:picChg>
        <pc:picChg chg="del">
          <ac:chgData name="Naděžda Rozehnalová" userId="88f7c687-f91c-41b7-9959-99dfa402d43d" providerId="ADAL" clId="{7F359500-9016-47D3-94B3-29842A5627C6}" dt="2021-10-06T17:54:47.569" v="25" actId="478"/>
          <ac:picMkLst>
            <pc:docMk/>
            <pc:sldMk cId="0" sldId="294"/>
            <ac:picMk id="3" creationId="{00000000-0000-0000-0000-000000000000}"/>
          </ac:picMkLst>
        </pc:picChg>
      </pc:sldChg>
      <pc:sldChg chg="delSp mod delAnim">
        <pc:chgData name="Naděžda Rozehnalová" userId="88f7c687-f91c-41b7-9959-99dfa402d43d" providerId="ADAL" clId="{7F359500-9016-47D3-94B3-29842A5627C6}" dt="2021-10-06T17:55:14.176" v="28" actId="478"/>
        <pc:sldMkLst>
          <pc:docMk/>
          <pc:sldMk cId="0" sldId="296"/>
        </pc:sldMkLst>
        <pc:picChg chg="del">
          <ac:chgData name="Naděžda Rozehnalová" userId="88f7c687-f91c-41b7-9959-99dfa402d43d" providerId="ADAL" clId="{7F359500-9016-47D3-94B3-29842A5627C6}" dt="2021-10-06T17:55:14.176" v="28" actId="478"/>
          <ac:picMkLst>
            <pc:docMk/>
            <pc:sldMk cId="0" sldId="296"/>
            <ac:picMk id="2" creationId="{00000000-0000-0000-0000-000000000000}"/>
          </ac:picMkLst>
        </pc:picChg>
        <pc:picChg chg="del">
          <ac:chgData name="Naděžda Rozehnalová" userId="88f7c687-f91c-41b7-9959-99dfa402d43d" providerId="ADAL" clId="{7F359500-9016-47D3-94B3-29842A5627C6}" dt="2021-10-06T17:55:02.373" v="27" actId="478"/>
          <ac:picMkLst>
            <pc:docMk/>
            <pc:sldMk cId="0" sldId="296"/>
            <ac:picMk id="6" creationId="{00000000-0000-0000-0000-000000000000}"/>
          </ac:picMkLst>
        </pc:picChg>
      </pc:sldChg>
      <pc:sldChg chg="delSp mod delAnim">
        <pc:chgData name="Naděžda Rozehnalová" userId="88f7c687-f91c-41b7-9959-99dfa402d43d" providerId="ADAL" clId="{7F359500-9016-47D3-94B3-29842A5627C6}" dt="2021-10-06T17:55:27.812" v="30" actId="478"/>
        <pc:sldMkLst>
          <pc:docMk/>
          <pc:sldMk cId="0" sldId="297"/>
        </pc:sldMkLst>
        <pc:picChg chg="del">
          <ac:chgData name="Naděžda Rozehnalová" userId="88f7c687-f91c-41b7-9959-99dfa402d43d" providerId="ADAL" clId="{7F359500-9016-47D3-94B3-29842A5627C6}" dt="2021-10-06T17:55:27.812" v="30" actId="478"/>
          <ac:picMkLst>
            <pc:docMk/>
            <pc:sldMk cId="0" sldId="297"/>
            <ac:picMk id="3" creationId="{00000000-0000-0000-0000-000000000000}"/>
          </ac:picMkLst>
        </pc:picChg>
        <pc:picChg chg="del">
          <ac:chgData name="Naděžda Rozehnalová" userId="88f7c687-f91c-41b7-9959-99dfa402d43d" providerId="ADAL" clId="{7F359500-9016-47D3-94B3-29842A5627C6}" dt="2021-10-06T17:55:26.409" v="29" actId="478"/>
          <ac:picMkLst>
            <pc:docMk/>
            <pc:sldMk cId="0" sldId="297"/>
            <ac:picMk id="4" creationId="{27AD41B0-890D-4D4B-8EAF-65FDEB70B3C8}"/>
          </ac:picMkLst>
        </pc:picChg>
      </pc:sldChg>
      <pc:sldChg chg="delSp mod delAnim">
        <pc:chgData name="Naděžda Rozehnalová" userId="88f7c687-f91c-41b7-9959-99dfa402d43d" providerId="ADAL" clId="{7F359500-9016-47D3-94B3-29842A5627C6}" dt="2021-10-06T17:55:33.894" v="32" actId="478"/>
        <pc:sldMkLst>
          <pc:docMk/>
          <pc:sldMk cId="0" sldId="308"/>
        </pc:sldMkLst>
        <pc:picChg chg="del">
          <ac:chgData name="Naděžda Rozehnalová" userId="88f7c687-f91c-41b7-9959-99dfa402d43d" providerId="ADAL" clId="{7F359500-9016-47D3-94B3-29842A5627C6}" dt="2021-10-06T17:55:32.792" v="31" actId="478"/>
          <ac:picMkLst>
            <pc:docMk/>
            <pc:sldMk cId="0" sldId="308"/>
            <ac:picMk id="2" creationId="{00000000-0000-0000-0000-000000000000}"/>
          </ac:picMkLst>
        </pc:picChg>
        <pc:picChg chg="del">
          <ac:chgData name="Naděžda Rozehnalová" userId="88f7c687-f91c-41b7-9959-99dfa402d43d" providerId="ADAL" clId="{7F359500-9016-47D3-94B3-29842A5627C6}" dt="2021-10-06T17:55:33.894" v="32" actId="478"/>
          <ac:picMkLst>
            <pc:docMk/>
            <pc:sldMk cId="0" sldId="308"/>
            <ac:picMk id="3" creationId="{00000000-0000-0000-0000-000000000000}"/>
          </ac:picMkLst>
        </pc:picChg>
      </pc:sldChg>
      <pc:sldChg chg="delSp mod delAnim">
        <pc:chgData name="Naděžda Rozehnalová" userId="88f7c687-f91c-41b7-9959-99dfa402d43d" providerId="ADAL" clId="{7F359500-9016-47D3-94B3-29842A5627C6}" dt="2021-10-06T17:53:36.843" v="17" actId="478"/>
        <pc:sldMkLst>
          <pc:docMk/>
          <pc:sldMk cId="0" sldId="309"/>
        </pc:sldMkLst>
        <pc:picChg chg="del">
          <ac:chgData name="Naděžda Rozehnalová" userId="88f7c687-f91c-41b7-9959-99dfa402d43d" providerId="ADAL" clId="{7F359500-9016-47D3-94B3-29842A5627C6}" dt="2021-10-06T17:53:36.843" v="17" actId="478"/>
          <ac:picMkLst>
            <pc:docMk/>
            <pc:sldMk cId="0" sldId="309"/>
            <ac:picMk id="2" creationId="{00000000-0000-0000-0000-000000000000}"/>
          </ac:picMkLst>
        </pc:picChg>
        <pc:picChg chg="del">
          <ac:chgData name="Naděžda Rozehnalová" userId="88f7c687-f91c-41b7-9959-99dfa402d43d" providerId="ADAL" clId="{7F359500-9016-47D3-94B3-29842A5627C6}" dt="2021-10-06T17:53:35.356" v="16" actId="478"/>
          <ac:picMkLst>
            <pc:docMk/>
            <pc:sldMk cId="0" sldId="309"/>
            <ac:picMk id="14" creationId="{00000000-0000-0000-0000-000000000000}"/>
          </ac:picMkLst>
        </pc:picChg>
      </pc:sldChg>
      <pc:sldChg chg="delSp mod delAnim">
        <pc:chgData name="Naděžda Rozehnalová" userId="88f7c687-f91c-41b7-9959-99dfa402d43d" providerId="ADAL" clId="{7F359500-9016-47D3-94B3-29842A5627C6}" dt="2021-10-06T17:53:49.159" v="19" actId="478"/>
        <pc:sldMkLst>
          <pc:docMk/>
          <pc:sldMk cId="0" sldId="310"/>
        </pc:sldMkLst>
        <pc:picChg chg="del">
          <ac:chgData name="Naděžda Rozehnalová" userId="88f7c687-f91c-41b7-9959-99dfa402d43d" providerId="ADAL" clId="{7F359500-9016-47D3-94B3-29842A5627C6}" dt="2021-10-06T17:53:49.159" v="19" actId="478"/>
          <ac:picMkLst>
            <pc:docMk/>
            <pc:sldMk cId="0" sldId="310"/>
            <ac:picMk id="2" creationId="{00000000-0000-0000-0000-000000000000}"/>
          </ac:picMkLst>
        </pc:picChg>
        <pc:picChg chg="del">
          <ac:chgData name="Naděžda Rozehnalová" userId="88f7c687-f91c-41b7-9959-99dfa402d43d" providerId="ADAL" clId="{7F359500-9016-47D3-94B3-29842A5627C6}" dt="2021-10-06T17:53:45.986" v="18" actId="478"/>
          <ac:picMkLst>
            <pc:docMk/>
            <pc:sldMk cId="0" sldId="310"/>
            <ac:picMk id="9" creationId="{00000000-0000-0000-0000-000000000000}"/>
          </ac:picMkLst>
        </pc:picChg>
      </pc:sldChg>
      <pc:sldChg chg="delSp mod delAnim">
        <pc:chgData name="Naděžda Rozehnalová" userId="88f7c687-f91c-41b7-9959-99dfa402d43d" providerId="ADAL" clId="{7F359500-9016-47D3-94B3-29842A5627C6}" dt="2021-10-06T17:53:59.379" v="21" actId="478"/>
        <pc:sldMkLst>
          <pc:docMk/>
          <pc:sldMk cId="0" sldId="311"/>
        </pc:sldMkLst>
        <pc:picChg chg="del">
          <ac:chgData name="Naděžda Rozehnalová" userId="88f7c687-f91c-41b7-9959-99dfa402d43d" providerId="ADAL" clId="{7F359500-9016-47D3-94B3-29842A5627C6}" dt="2021-10-06T17:53:59.379" v="21" actId="478"/>
          <ac:picMkLst>
            <pc:docMk/>
            <pc:sldMk cId="0" sldId="311"/>
            <ac:picMk id="2" creationId="{00000000-0000-0000-0000-000000000000}"/>
          </ac:picMkLst>
        </pc:picChg>
        <pc:picChg chg="del">
          <ac:chgData name="Naděžda Rozehnalová" userId="88f7c687-f91c-41b7-9959-99dfa402d43d" providerId="ADAL" clId="{7F359500-9016-47D3-94B3-29842A5627C6}" dt="2021-10-06T17:53:58.044" v="20" actId="478"/>
          <ac:picMkLst>
            <pc:docMk/>
            <pc:sldMk cId="0" sldId="311"/>
            <ac:picMk id="4" creationId="{4339F8F0-7A16-42FA-9132-AD8043CDC3C3}"/>
          </ac:picMkLst>
        </pc:picChg>
      </pc:sldChg>
      <pc:sldChg chg="delSp mod delAnim">
        <pc:chgData name="Naděžda Rozehnalová" userId="88f7c687-f91c-41b7-9959-99dfa402d43d" providerId="ADAL" clId="{7F359500-9016-47D3-94B3-29842A5627C6}" dt="2021-10-06T17:56:39.339" v="48" actId="478"/>
        <pc:sldMkLst>
          <pc:docMk/>
          <pc:sldMk cId="0" sldId="312"/>
        </pc:sldMkLst>
        <pc:picChg chg="del">
          <ac:chgData name="Naděžda Rozehnalová" userId="88f7c687-f91c-41b7-9959-99dfa402d43d" providerId="ADAL" clId="{7F359500-9016-47D3-94B3-29842A5627C6}" dt="2021-10-06T17:56:39.339" v="48" actId="478"/>
          <ac:picMkLst>
            <pc:docMk/>
            <pc:sldMk cId="0" sldId="312"/>
            <ac:picMk id="2" creationId="{A2945347-C1FF-42D7-96F2-007F4AA01799}"/>
          </ac:picMkLst>
        </pc:picChg>
      </pc:sldChg>
      <pc:sldChg chg="delSp mod delAnim">
        <pc:chgData name="Naděžda Rozehnalová" userId="88f7c687-f91c-41b7-9959-99dfa402d43d" providerId="ADAL" clId="{7F359500-9016-47D3-94B3-29842A5627C6}" dt="2021-10-06T17:52:28.215" v="10" actId="478"/>
        <pc:sldMkLst>
          <pc:docMk/>
          <pc:sldMk cId="0" sldId="319"/>
        </pc:sldMkLst>
        <pc:picChg chg="del">
          <ac:chgData name="Naděžda Rozehnalová" userId="88f7c687-f91c-41b7-9959-99dfa402d43d" providerId="ADAL" clId="{7F359500-9016-47D3-94B3-29842A5627C6}" dt="2021-10-06T17:52:28.215" v="10" actId="478"/>
          <ac:picMkLst>
            <pc:docMk/>
            <pc:sldMk cId="0" sldId="319"/>
            <ac:picMk id="5" creationId="{00000000-0000-0000-0000-000000000000}"/>
          </ac:picMkLst>
        </pc:picChg>
        <pc:picChg chg="del">
          <ac:chgData name="Naděžda Rozehnalová" userId="88f7c687-f91c-41b7-9959-99dfa402d43d" providerId="ADAL" clId="{7F359500-9016-47D3-94B3-29842A5627C6}" dt="2021-10-06T17:52:22.568" v="9" actId="478"/>
          <ac:picMkLst>
            <pc:docMk/>
            <pc:sldMk cId="0" sldId="319"/>
            <ac:picMk id="7" creationId="{15EAC028-C19B-43B4-BD66-E9FC7ADBFD3A}"/>
          </ac:picMkLst>
        </pc:picChg>
      </pc:sldChg>
      <pc:sldChg chg="delSp mod delAnim">
        <pc:chgData name="Naděžda Rozehnalová" userId="88f7c687-f91c-41b7-9959-99dfa402d43d" providerId="ADAL" clId="{7F359500-9016-47D3-94B3-29842A5627C6}" dt="2021-10-06T17:52:13.833" v="8" actId="478"/>
        <pc:sldMkLst>
          <pc:docMk/>
          <pc:sldMk cId="0" sldId="321"/>
        </pc:sldMkLst>
        <pc:picChg chg="del">
          <ac:chgData name="Naděžda Rozehnalová" userId="88f7c687-f91c-41b7-9959-99dfa402d43d" providerId="ADAL" clId="{7F359500-9016-47D3-94B3-29842A5627C6}" dt="2021-10-06T17:52:13.833" v="8" actId="478"/>
          <ac:picMkLst>
            <pc:docMk/>
            <pc:sldMk cId="0" sldId="321"/>
            <ac:picMk id="2" creationId="{00000000-0000-0000-0000-000000000000}"/>
          </ac:picMkLst>
        </pc:picChg>
        <pc:picChg chg="del">
          <ac:chgData name="Naděžda Rozehnalová" userId="88f7c687-f91c-41b7-9959-99dfa402d43d" providerId="ADAL" clId="{7F359500-9016-47D3-94B3-29842A5627C6}" dt="2021-10-06T17:52:04.596" v="7" actId="478"/>
          <ac:picMkLst>
            <pc:docMk/>
            <pc:sldMk cId="0" sldId="321"/>
            <ac:picMk id="4" creationId="{876EEEAE-EC9F-4F8B-9006-E031E816301D}"/>
          </ac:picMkLst>
        </pc:picChg>
      </pc:sldChg>
      <pc:sldChg chg="delSp mod delAnim">
        <pc:chgData name="Naděžda Rozehnalová" userId="88f7c687-f91c-41b7-9959-99dfa402d43d" providerId="ADAL" clId="{7F359500-9016-47D3-94B3-29842A5627C6}" dt="2021-10-06T17:56:25.085" v="45" actId="478"/>
        <pc:sldMkLst>
          <pc:docMk/>
          <pc:sldMk cId="0" sldId="322"/>
        </pc:sldMkLst>
        <pc:picChg chg="del">
          <ac:chgData name="Naděžda Rozehnalová" userId="88f7c687-f91c-41b7-9959-99dfa402d43d" providerId="ADAL" clId="{7F359500-9016-47D3-94B3-29842A5627C6}" dt="2021-10-06T17:56:21.398" v="44" actId="478"/>
          <ac:picMkLst>
            <pc:docMk/>
            <pc:sldMk cId="0" sldId="322"/>
            <ac:picMk id="3" creationId="{25BE95C3-9A81-422E-AF91-51E7B1BBEDCF}"/>
          </ac:picMkLst>
        </pc:picChg>
        <pc:picChg chg="del">
          <ac:chgData name="Naděžda Rozehnalová" userId="88f7c687-f91c-41b7-9959-99dfa402d43d" providerId="ADAL" clId="{7F359500-9016-47D3-94B3-29842A5627C6}" dt="2021-10-06T17:56:25.085" v="45" actId="478"/>
          <ac:picMkLst>
            <pc:docMk/>
            <pc:sldMk cId="0" sldId="322"/>
            <ac:picMk id="5" creationId="{00000000-0000-0000-0000-000000000000}"/>
          </ac:picMkLst>
        </pc:picChg>
      </pc:sldChg>
      <pc:sldChg chg="delSp mod delAnim">
        <pc:chgData name="Naděžda Rozehnalová" userId="88f7c687-f91c-41b7-9959-99dfa402d43d" providerId="ADAL" clId="{7F359500-9016-47D3-94B3-29842A5627C6}" dt="2021-10-06T17:56:31.770" v="47" actId="478"/>
        <pc:sldMkLst>
          <pc:docMk/>
          <pc:sldMk cId="0" sldId="323"/>
        </pc:sldMkLst>
        <pc:picChg chg="del">
          <ac:chgData name="Naděžda Rozehnalová" userId="88f7c687-f91c-41b7-9959-99dfa402d43d" providerId="ADAL" clId="{7F359500-9016-47D3-94B3-29842A5627C6}" dt="2021-10-06T17:56:29.648" v="46" actId="478"/>
          <ac:picMkLst>
            <pc:docMk/>
            <pc:sldMk cId="0" sldId="323"/>
            <ac:picMk id="3" creationId="{D1ABB80C-63B3-4A1E-99BE-E3CF7D174783}"/>
          </ac:picMkLst>
        </pc:picChg>
        <pc:picChg chg="del">
          <ac:chgData name="Naděžda Rozehnalová" userId="88f7c687-f91c-41b7-9959-99dfa402d43d" providerId="ADAL" clId="{7F359500-9016-47D3-94B3-29842A5627C6}" dt="2021-10-06T17:56:31.770" v="47" actId="478"/>
          <ac:picMkLst>
            <pc:docMk/>
            <pc:sldMk cId="0" sldId="323"/>
            <ac:picMk id="6" creationId="{00000000-0000-0000-0000-000000000000}"/>
          </ac:picMkLst>
        </pc:picChg>
      </pc:sldChg>
      <pc:sldChg chg="delSp mod delAnim addCm">
        <pc:chgData name="Naděžda Rozehnalová" userId="88f7c687-f91c-41b7-9959-99dfa402d43d" providerId="ADAL" clId="{7F359500-9016-47D3-94B3-29842A5627C6}" dt="2021-10-06T17:53:00.767" v="13" actId="478"/>
        <pc:sldMkLst>
          <pc:docMk/>
          <pc:sldMk cId="1579414483" sldId="324"/>
        </pc:sldMkLst>
        <pc:picChg chg="del">
          <ac:chgData name="Naděžda Rozehnalová" userId="88f7c687-f91c-41b7-9959-99dfa402d43d" providerId="ADAL" clId="{7F359500-9016-47D3-94B3-29842A5627C6}" dt="2021-10-06T17:53:00.767" v="13" actId="478"/>
          <ac:picMkLst>
            <pc:docMk/>
            <pc:sldMk cId="1579414483" sldId="324"/>
            <ac:picMk id="2" creationId="{00000000-0000-0000-0000-000000000000}"/>
          </ac:picMkLst>
        </pc:picChg>
        <pc:picChg chg="del">
          <ac:chgData name="Naděžda Rozehnalová" userId="88f7c687-f91c-41b7-9959-99dfa402d43d" providerId="ADAL" clId="{7F359500-9016-47D3-94B3-29842A5627C6}" dt="2021-10-06T17:52:47.205" v="12" actId="478"/>
          <ac:picMkLst>
            <pc:docMk/>
            <pc:sldMk cId="1579414483" sldId="324"/>
            <ac:picMk id="4" creationId="{00000000-0000-0000-0000-000000000000}"/>
          </ac:picMkLst>
        </pc:picChg>
      </pc:sldChg>
      <pc:sldChg chg="delSp mod delAnim">
        <pc:chgData name="Naděžda Rozehnalová" userId="88f7c687-f91c-41b7-9959-99dfa402d43d" providerId="ADAL" clId="{7F359500-9016-47D3-94B3-29842A5627C6}" dt="2021-10-06T17:54:25.483" v="24" actId="478"/>
        <pc:sldMkLst>
          <pc:docMk/>
          <pc:sldMk cId="1909794869" sldId="326"/>
        </pc:sldMkLst>
        <pc:picChg chg="del">
          <ac:chgData name="Naděžda Rozehnalová" userId="88f7c687-f91c-41b7-9959-99dfa402d43d" providerId="ADAL" clId="{7F359500-9016-47D3-94B3-29842A5627C6}" dt="2021-10-06T17:54:25.483" v="24" actId="478"/>
          <ac:picMkLst>
            <pc:docMk/>
            <pc:sldMk cId="1909794869" sldId="326"/>
            <ac:picMk id="5" creationId="{00000000-0000-0000-0000-000000000000}"/>
          </ac:picMkLst>
        </pc:picChg>
      </pc:sldChg>
      <pc:sldChg chg="delSp mod delAnim">
        <pc:chgData name="Naděžda Rozehnalová" userId="88f7c687-f91c-41b7-9959-99dfa402d43d" providerId="ADAL" clId="{7F359500-9016-47D3-94B3-29842A5627C6}" dt="2021-10-06T17:55:49.675" v="36" actId="478"/>
        <pc:sldMkLst>
          <pc:docMk/>
          <pc:sldMk cId="3546242849" sldId="327"/>
        </pc:sldMkLst>
        <pc:picChg chg="del">
          <ac:chgData name="Naděžda Rozehnalová" userId="88f7c687-f91c-41b7-9959-99dfa402d43d" providerId="ADAL" clId="{7F359500-9016-47D3-94B3-29842A5627C6}" dt="2021-10-06T17:55:49.675" v="36" actId="478"/>
          <ac:picMkLst>
            <pc:docMk/>
            <pc:sldMk cId="3546242849" sldId="327"/>
            <ac:picMk id="2" creationId="{00000000-0000-0000-0000-000000000000}"/>
          </ac:picMkLst>
        </pc:picChg>
        <pc:picChg chg="del">
          <ac:chgData name="Naděžda Rozehnalová" userId="88f7c687-f91c-41b7-9959-99dfa402d43d" providerId="ADAL" clId="{7F359500-9016-47D3-94B3-29842A5627C6}" dt="2021-10-06T17:55:48.325" v="35" actId="478"/>
          <ac:picMkLst>
            <pc:docMk/>
            <pc:sldMk cId="3546242849" sldId="327"/>
            <ac:picMk id="4" creationId="{1EF26420-4E2E-4544-A602-4482347A397E}"/>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0-06T19:52:41.032" idx="1">
    <p:pos x="5664" y="3968"/>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FC3627B-D622-41D1-8D02-C951E4B9ABDF}"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24BFA4-640C-42F0-B9B6-456077ECF399}" type="slidenum">
              <a:rPr lang="cs-CZ" altLang="cs-CZ" smtClean="0"/>
              <a:pPr>
                <a:spcBef>
                  <a:spcPct val="0"/>
                </a:spcBef>
              </a:pPr>
              <a:t>11</a:t>
            </a:fld>
            <a:endParaRPr lang="cs-CZ" altLang="cs-CZ"/>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p:cNvSpPr>
            <a:spLocks noChangeArrowheads="1"/>
          </p:cNvSpPr>
          <p:nvPr/>
        </p:nvSpPr>
        <p:spPr bwMode="auto">
          <a:xfrm>
            <a:off x="0" y="-6350"/>
            <a:ext cx="9144000" cy="2536825"/>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cs-CZ" altLang="cs-CZ"/>
          </a:p>
        </p:txBody>
      </p:sp>
      <p:pic>
        <p:nvPicPr>
          <p:cNvPr id="5" name="Picture 7" descr="pruh+znak_PF_13_gray5+fialovy_RGB"/>
          <p:cNvPicPr>
            <a:picLocks noChangeAspect="1" noChangeArrowheads="1"/>
          </p:cNvPicPr>
          <p:nvPr/>
        </p:nvPicPr>
        <p:blipFill>
          <a:blip r:embed="rId2">
            <a:extLst>
              <a:ext uri="{28A0092B-C50C-407E-A947-70E740481C1C}">
                <a14:useLocalDpi xmlns:a14="http://schemas.microsoft.com/office/drawing/2010/main" val="0"/>
              </a:ext>
            </a:extLst>
          </a:blip>
          <a:srcRect t="15526" b="33673"/>
          <a:stretch>
            <a:fillRect/>
          </a:stretch>
        </p:blipFill>
        <p:spPr bwMode="auto">
          <a:xfrm>
            <a:off x="415925" y="-63500"/>
            <a:ext cx="2339975"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F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431800"/>
            <a:ext cx="53911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9"/>
          <p:cNvSpPr>
            <a:spLocks noChangeArrowheads="1"/>
          </p:cNvSpPr>
          <p:nvPr/>
        </p:nvSpPr>
        <p:spPr bwMode="auto">
          <a:xfrm>
            <a:off x="6391275" y="2457450"/>
            <a:ext cx="2752725"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cs-CZ" altLang="cs-CZ"/>
          </a:p>
        </p:txBody>
      </p:sp>
      <p:sp>
        <p:nvSpPr>
          <p:cNvPr id="7170" name="Rectangle 2"/>
          <p:cNvSpPr>
            <a:spLocks noGrp="1" noChangeArrowheads="1"/>
          </p:cNvSpPr>
          <p:nvPr>
            <p:ph type="ctrTitle"/>
          </p:nvPr>
        </p:nvSpPr>
        <p:spPr>
          <a:xfrm>
            <a:off x="2705100" y="3860800"/>
            <a:ext cx="5969000" cy="2376488"/>
          </a:xfrm>
        </p:spPr>
        <p:txBody>
          <a:bodyPr bIns="1080000"/>
          <a:lstStyle>
            <a:lvl1pPr>
              <a:defRPr sz="4600"/>
            </a:lvl1pPr>
          </a:lstStyle>
          <a:p>
            <a:r>
              <a:rPr lang="cs-CZ"/>
              <a:t>Klepnutím lze upravit styl </a:t>
            </a:r>
            <a:br>
              <a:rPr lang="cs-CZ"/>
            </a:br>
            <a:r>
              <a:rPr lang="cs-CZ"/>
              <a:t>předlohy nadpisů.</a:t>
            </a:r>
          </a:p>
        </p:txBody>
      </p:sp>
      <p:sp>
        <p:nvSpPr>
          <p:cNvPr id="7171" name="Rectangle 3"/>
          <p:cNvSpPr>
            <a:spLocks noGrp="1" noChangeArrowheads="1"/>
          </p:cNvSpPr>
          <p:nvPr>
            <p:ph type="subTitle" idx="1"/>
          </p:nvPr>
        </p:nvSpPr>
        <p:spPr>
          <a:xfrm>
            <a:off x="2705100" y="3141663"/>
            <a:ext cx="5969000" cy="647700"/>
          </a:xfrm>
        </p:spPr>
        <p:txBody>
          <a:bodyPr/>
          <a:lstStyle>
            <a:lvl1pPr marL="0" indent="0">
              <a:buFont typeface="Wingdings" pitchFamily="2" charset="2"/>
              <a:buNone/>
              <a:defRPr>
                <a:solidFill>
                  <a:srgbClr val="68676C"/>
                </a:solidFill>
              </a:defRPr>
            </a:lvl1pPr>
          </a:lstStyle>
          <a:p>
            <a:r>
              <a:rPr lang="cs-CZ"/>
              <a:t>Klepnutím lze upravit styl předlohy podnadpisů.</a:t>
            </a:r>
          </a:p>
        </p:txBody>
      </p:sp>
      <p:sp>
        <p:nvSpPr>
          <p:cNvPr id="8" name="Rectangle 4"/>
          <p:cNvSpPr>
            <a:spLocks noGrp="1" noChangeArrowheads="1"/>
          </p:cNvSpPr>
          <p:nvPr>
            <p:ph type="ftr" sz="quarter" idx="10"/>
          </p:nvPr>
        </p:nvSpPr>
        <p:spPr>
          <a:xfrm>
            <a:off x="2705100" y="6442075"/>
            <a:ext cx="4960938" cy="279400"/>
          </a:xfrm>
        </p:spPr>
        <p:txBody>
          <a:bodyPr/>
          <a:lstStyle>
            <a:lvl1pPr>
              <a:defRPr/>
            </a:lvl1pPr>
          </a:lstStyle>
          <a:p>
            <a:pPr>
              <a:defRPr/>
            </a:pPr>
            <a:endParaRPr lang="cs-CZ"/>
          </a:p>
        </p:txBody>
      </p:sp>
      <p:sp>
        <p:nvSpPr>
          <p:cNvPr id="9" name="Rectangle 5"/>
          <p:cNvSpPr>
            <a:spLocks noGrp="1" noChangeArrowheads="1"/>
          </p:cNvSpPr>
          <p:nvPr>
            <p:ph type="sldNum" sz="quarter" idx="11"/>
          </p:nvPr>
        </p:nvSpPr>
        <p:spPr>
          <a:xfrm>
            <a:off x="8027988" y="6442075"/>
            <a:ext cx="658812" cy="279400"/>
          </a:xfrm>
        </p:spPr>
        <p:txBody>
          <a:bodyPr/>
          <a:lstStyle>
            <a:lvl1pPr>
              <a:defRPr/>
            </a:lvl1pPr>
          </a:lstStyle>
          <a:p>
            <a:pPr>
              <a:defRPr/>
            </a:pPr>
            <a:fld id="{92012A96-1528-48BD-9E3E-98EC35A682DF}" type="slidenum">
              <a:rPr lang="cs-CZ" altLang="cs-CZ"/>
              <a:pPr>
                <a:defRPr/>
              </a:pPr>
              <a:t>‹#›</a:t>
            </a:fld>
            <a:endParaRPr lang="cs-CZ" altLang="cs-CZ"/>
          </a:p>
        </p:txBody>
      </p:sp>
    </p:spTree>
    <p:extLst>
      <p:ext uri="{BB962C8B-B14F-4D97-AF65-F5344CB8AC3E}">
        <p14:creationId xmlns:p14="http://schemas.microsoft.com/office/powerpoint/2010/main" val="236452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endParaRPr lang="cs-CZ"/>
          </a:p>
        </p:txBody>
      </p:sp>
      <p:sp>
        <p:nvSpPr>
          <p:cNvPr id="5" name="Rectangle 6"/>
          <p:cNvSpPr>
            <a:spLocks noGrp="1" noChangeArrowheads="1"/>
          </p:cNvSpPr>
          <p:nvPr>
            <p:ph type="sldNum" sz="quarter" idx="11"/>
          </p:nvPr>
        </p:nvSpPr>
        <p:spPr>
          <a:ln/>
        </p:spPr>
        <p:txBody>
          <a:bodyPr/>
          <a:lstStyle>
            <a:lvl1pPr>
              <a:defRPr/>
            </a:lvl1pPr>
          </a:lstStyle>
          <a:p>
            <a:pPr>
              <a:defRPr/>
            </a:pPr>
            <a:fld id="{0F37D7F8-307D-47E7-8E7B-721226C324A8}" type="slidenum">
              <a:rPr lang="cs-CZ" altLang="cs-CZ"/>
              <a:pPr>
                <a:defRPr/>
              </a:pPr>
              <a:t>‹#›</a:t>
            </a:fld>
            <a:endParaRPr lang="cs-CZ" altLang="cs-CZ"/>
          </a:p>
        </p:txBody>
      </p:sp>
    </p:spTree>
    <p:extLst>
      <p:ext uri="{BB962C8B-B14F-4D97-AF65-F5344CB8AC3E}">
        <p14:creationId xmlns:p14="http://schemas.microsoft.com/office/powerpoint/2010/main" val="228337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endParaRPr lang="cs-CZ"/>
          </a:p>
        </p:txBody>
      </p:sp>
      <p:sp>
        <p:nvSpPr>
          <p:cNvPr id="5" name="Rectangle 6"/>
          <p:cNvSpPr>
            <a:spLocks noGrp="1" noChangeArrowheads="1"/>
          </p:cNvSpPr>
          <p:nvPr>
            <p:ph type="sldNum" sz="quarter" idx="11"/>
          </p:nvPr>
        </p:nvSpPr>
        <p:spPr>
          <a:ln/>
        </p:spPr>
        <p:txBody>
          <a:bodyPr/>
          <a:lstStyle>
            <a:lvl1pPr>
              <a:defRPr/>
            </a:lvl1pPr>
          </a:lstStyle>
          <a:p>
            <a:pPr>
              <a:defRPr/>
            </a:pPr>
            <a:fld id="{54798BD9-9562-4544-93CC-65855A59CE14}" type="slidenum">
              <a:rPr lang="cs-CZ" altLang="cs-CZ"/>
              <a:pPr>
                <a:defRPr/>
              </a:pPr>
              <a:t>‹#›</a:t>
            </a:fld>
            <a:endParaRPr lang="cs-CZ" altLang="cs-CZ"/>
          </a:p>
        </p:txBody>
      </p:sp>
    </p:spTree>
    <p:extLst>
      <p:ext uri="{BB962C8B-B14F-4D97-AF65-F5344CB8AC3E}">
        <p14:creationId xmlns:p14="http://schemas.microsoft.com/office/powerpoint/2010/main" val="2845172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AD77CA1C-DAFA-402F-B3C4-399C918149B9}" type="datetimeFigureOut">
              <a:rPr lang="cs-CZ" smtClean="0"/>
              <a:t>06.10.2021</a:t>
            </a:fld>
            <a:endParaRPr lang="cs-CZ"/>
          </a:p>
        </p:txBody>
      </p:sp>
      <p:sp>
        <p:nvSpPr>
          <p:cNvPr id="5" name="Footer Placeholder 4"/>
          <p:cNvSpPr>
            <a:spLocks noGrp="1"/>
          </p:cNvSpPr>
          <p:nvPr>
            <p:ph type="ftr" sz="quarter" idx="11"/>
          </p:nvPr>
        </p:nvSpPr>
        <p:spPr/>
        <p:txBody>
          <a:bodyPr/>
          <a:lstStyle/>
          <a:p>
            <a:pPr>
              <a:defRPr/>
            </a:pPr>
            <a:r>
              <a:rPr lang="cs-CZ"/>
              <a:t>Mgr. Radovan Malachta, KMEP</a:t>
            </a:r>
            <a:endParaRPr lang="cs-CZ" dirty="0"/>
          </a:p>
        </p:txBody>
      </p:sp>
      <p:sp>
        <p:nvSpPr>
          <p:cNvPr id="6" name="Slide Number Placeholder 5"/>
          <p:cNvSpPr>
            <a:spLocks noGrp="1"/>
          </p:cNvSpPr>
          <p:nvPr>
            <p:ph type="sldNum" sz="quarter" idx="12"/>
          </p:nvPr>
        </p:nvSpPr>
        <p:spPr/>
        <p:txBody>
          <a:bodyPr/>
          <a:lstStyle/>
          <a:p>
            <a:pPr>
              <a:defRPr/>
            </a:pPr>
            <a:fld id="{966B635F-FB13-406A-9DA5-FEB7E14016A9}" type="slidenum">
              <a:rPr lang="cs-CZ" altLang="cs-CZ" smtClean="0"/>
              <a:pPr>
                <a:defRPr/>
              </a:pPr>
              <a:t>‹#›</a:t>
            </a:fld>
            <a:endParaRPr lang="cs-CZ" altLang="cs-CZ" dirty="0"/>
          </a:p>
        </p:txBody>
      </p:sp>
      <p:pic>
        <p:nvPicPr>
          <p:cNvPr id="7"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150" y="414338"/>
            <a:ext cx="1158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32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7B2D3E9E-A95C-48F2-B4BF-A71542E0BE9A}"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82494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cs-CZ"/>
              <a:t>Kliknutím lze upravit styl.</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50F84E2-2D7A-43CF-AC90-352A289A783A}"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65435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D77CA1C-DAFA-402F-B3C4-399C918149B9}" type="datetimeFigureOut">
              <a:rPr lang="cs-CZ" smtClean="0"/>
              <a:t>06.10.2021</a:t>
            </a:fld>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9F7B5FBE-D3C1-490C-A267-C2656D987DA7}" type="slidenum">
              <a:rPr lang="cs-CZ" altLang="cs-CZ" smtClean="0"/>
              <a:pPr>
                <a:defRPr/>
              </a:pPr>
              <a:t>‹#›</a:t>
            </a:fld>
            <a:endParaRPr lang="cs-CZ" altLang="cs-CZ"/>
          </a:p>
        </p:txBody>
      </p:sp>
    </p:spTree>
    <p:extLst>
      <p:ext uri="{BB962C8B-B14F-4D97-AF65-F5344CB8AC3E}">
        <p14:creationId xmlns:p14="http://schemas.microsoft.com/office/powerpoint/2010/main" val="3529576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Content Placeholder 3"/>
          <p:cNvSpPr>
            <a:spLocks noGrp="1"/>
          </p:cNvSpPr>
          <p:nvPr>
            <p:ph sz="half" idx="2"/>
          </p:nvPr>
        </p:nvSpPr>
        <p:spPr>
          <a:xfrm>
            <a:off x="633845" y="2507551"/>
            <a:ext cx="3867150"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Content Placeholder 5"/>
          <p:cNvSpPr>
            <a:spLocks noGrp="1"/>
          </p:cNvSpPr>
          <p:nvPr>
            <p:ph sz="quarter" idx="4"/>
          </p:nvPr>
        </p:nvSpPr>
        <p:spPr>
          <a:xfrm>
            <a:off x="4629150" y="2507551"/>
            <a:ext cx="3886201" cy="36805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CE1DA07A-9201-4B4B-BAF2-015AFA30F520}" type="datetime1">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cs-CZ"/>
              <a:t>Kliknutím lze upravit styl.</a:t>
            </a:r>
            <a:endParaRPr lang="en-US" dirty="0"/>
          </a:p>
        </p:txBody>
      </p:sp>
    </p:spTree>
    <p:extLst>
      <p:ext uri="{BB962C8B-B14F-4D97-AF65-F5344CB8AC3E}">
        <p14:creationId xmlns:p14="http://schemas.microsoft.com/office/powerpoint/2010/main" val="144975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Jenom nadpi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cs-CZ"/>
              <a:t>Kliknutím lze upravit styl.</a:t>
            </a:r>
            <a:endParaRPr lang="en-US"/>
          </a:p>
        </p:txBody>
      </p:sp>
    </p:spTree>
    <p:extLst>
      <p:ext uri="{BB962C8B-B14F-4D97-AF65-F5344CB8AC3E}">
        <p14:creationId xmlns:p14="http://schemas.microsoft.com/office/powerpoint/2010/main" val="106326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77CA1C-DAFA-402F-B3C4-399C918149B9}" type="datetimeFigureOut">
              <a:rPr lang="cs-CZ" smtClean="0"/>
              <a:t>06.10.2021</a:t>
            </a:fld>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88E89884-7C8E-460B-97FD-283B51698828}" type="slidenum">
              <a:rPr lang="cs-CZ" altLang="cs-CZ" smtClean="0"/>
              <a:pPr>
                <a:defRPr/>
              </a:pPr>
              <a:t>‹#›</a:t>
            </a:fld>
            <a:endParaRPr lang="cs-CZ" altLang="cs-CZ"/>
          </a:p>
        </p:txBody>
      </p:sp>
    </p:spTree>
    <p:extLst>
      <p:ext uri="{BB962C8B-B14F-4D97-AF65-F5344CB8AC3E}">
        <p14:creationId xmlns:p14="http://schemas.microsoft.com/office/powerpoint/2010/main" val="18026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cs-CZ"/>
              <a:t>Kliknutím lze upravit styl.</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01345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ftr" sz="quarter" idx="10"/>
          </p:nvPr>
        </p:nvSpPr>
        <p:spPr>
          <a:ln/>
        </p:spPr>
        <p:txBody>
          <a:bodyPr/>
          <a:lstStyle>
            <a:lvl1pPr>
              <a:defRPr/>
            </a:lvl1pPr>
          </a:lstStyle>
          <a:p>
            <a:pPr>
              <a:defRPr/>
            </a:pPr>
            <a:endParaRPr lang="cs-CZ"/>
          </a:p>
        </p:txBody>
      </p:sp>
      <p:sp>
        <p:nvSpPr>
          <p:cNvPr id="5" name="Rectangle 6"/>
          <p:cNvSpPr>
            <a:spLocks noGrp="1" noChangeArrowheads="1"/>
          </p:cNvSpPr>
          <p:nvPr>
            <p:ph type="sldNum" sz="quarter" idx="11"/>
          </p:nvPr>
        </p:nvSpPr>
        <p:spPr>
          <a:ln/>
        </p:spPr>
        <p:txBody>
          <a:bodyPr/>
          <a:lstStyle>
            <a:lvl1pPr>
              <a:defRPr/>
            </a:lvl1pPr>
          </a:lstStyle>
          <a:p>
            <a:pPr>
              <a:defRPr/>
            </a:pPr>
            <a:fld id="{2BD4C7A9-4436-4B3C-B08F-11DB6EC3E010}" type="slidenum">
              <a:rPr lang="cs-CZ" altLang="cs-CZ"/>
              <a:pPr>
                <a:defRPr/>
              </a:pPr>
              <a:t>‹#›</a:t>
            </a:fld>
            <a:endParaRPr lang="cs-CZ" altLang="cs-CZ"/>
          </a:p>
        </p:txBody>
      </p:sp>
    </p:spTree>
    <p:extLst>
      <p:ext uri="{BB962C8B-B14F-4D97-AF65-F5344CB8AC3E}">
        <p14:creationId xmlns:p14="http://schemas.microsoft.com/office/powerpoint/2010/main" val="2136264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cs-CZ"/>
              <a:t>Kliknutím lze upravit styl.</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a:t>Kliknutím na ikonu přidáte obrázek.</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Upravte styly předlohy textu.</a:t>
            </a:r>
          </a:p>
        </p:txBody>
      </p:sp>
      <p:sp>
        <p:nvSpPr>
          <p:cNvPr id="5" name="Date Placeholder 4"/>
          <p:cNvSpPr>
            <a:spLocks noGrp="1"/>
          </p:cNvSpPr>
          <p:nvPr>
            <p:ph type="dt" sz="half" idx="10"/>
          </p:nvPr>
        </p:nvSpPr>
        <p:spPr/>
        <p:txBody>
          <a:bodyPr/>
          <a:lstStyle/>
          <a:p>
            <a:fld id="{1D374940-A916-4C8B-9648-02A2D3898F9E}" type="datetime1">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1365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F4E5243-F52A-4D37-9694-EB26C6C31910}"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25641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3A77B6E1-634A-48DC-9E8B-D894023267EF}" type="datetime1">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663543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Úvodní snímek">
    <p:spTree>
      <p:nvGrpSpPr>
        <p:cNvPr id="1" name=""/>
        <p:cNvGrpSpPr/>
        <p:nvPr/>
      </p:nvGrpSpPr>
      <p:grpSpPr>
        <a:xfrm>
          <a:off x="0" y="0"/>
          <a:ext cx="0" cy="0"/>
          <a:chOff x="0" y="0"/>
          <a:chExt cx="0" cy="0"/>
        </a:xfrm>
      </p:grpSpPr>
      <p:pic>
        <p:nvPicPr>
          <p:cNvPr id="4"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150" y="414338"/>
            <a:ext cx="1158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877" y="2900365"/>
            <a:ext cx="8521200" cy="1171580"/>
          </a:xfrm>
        </p:spPr>
        <p:txBody>
          <a:bodyPr/>
          <a:lstStyle>
            <a:lvl1pPr algn="l">
              <a:lnSpc>
                <a:spcPts val="3300"/>
              </a:lnSpc>
              <a:defRPr sz="3300"/>
            </a:lvl1pPr>
          </a:lstStyle>
          <a:p>
            <a:r>
              <a:rPr lang="cs-CZ"/>
              <a:t>Kliknutím lze upravit styl.</a:t>
            </a:r>
            <a:endParaRPr lang="cs-CZ" dirty="0"/>
          </a:p>
        </p:txBody>
      </p:sp>
      <p:sp>
        <p:nvSpPr>
          <p:cNvPr id="8" name="Podnadpis 2"/>
          <p:cNvSpPr>
            <a:spLocks noGrp="1"/>
          </p:cNvSpPr>
          <p:nvPr>
            <p:ph type="subTitle" idx="1"/>
          </p:nvPr>
        </p:nvSpPr>
        <p:spPr>
          <a:xfrm>
            <a:off x="298877" y="4116403"/>
            <a:ext cx="8521200" cy="698497"/>
          </a:xfrm>
        </p:spPr>
        <p:txBody>
          <a:bodyPr/>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sp>
        <p:nvSpPr>
          <p:cNvPr id="5"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3028950" y="6356351"/>
            <a:ext cx="3086100" cy="365125"/>
          </a:xfrm>
          <a:prstGeom prst="rect">
            <a:avLst/>
          </a:prstGeom>
        </p:spPr>
        <p:txBody>
          <a:bodyPr/>
          <a:lstStyle>
            <a:lvl1pPr>
              <a:defRPr/>
            </a:lvl1pPr>
          </a:lstStyle>
          <a:p>
            <a:pPr>
              <a:defRPr/>
            </a:pPr>
            <a:r>
              <a:t>Mgr. Radovan Malachta, KMEP</a:t>
            </a:r>
            <a:endParaRPr dirty="0"/>
          </a:p>
        </p:txBody>
      </p:sp>
      <p:sp>
        <p:nvSpPr>
          <p:cNvPr id="6"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6457950" y="6356351"/>
            <a:ext cx="2057400" cy="365125"/>
          </a:xfrm>
          <a:prstGeom prst="rect">
            <a:avLst/>
          </a:prstGeom>
        </p:spPr>
        <p:txBody>
          <a:bodyPr/>
          <a:lstStyle>
            <a:lvl1pPr>
              <a:defRPr/>
            </a:lvl1pPr>
          </a:lstStyle>
          <a:p>
            <a:pPr>
              <a:defRPr/>
            </a:pPr>
            <a:fld id="{966B635F-FB13-406A-9DA5-FEB7E14016A9}" type="slidenum">
              <a:rPr lang="cs-CZ" altLang="cs-CZ"/>
              <a:pPr>
                <a:defRPr/>
              </a:pPr>
              <a:t>‹#›</a:t>
            </a:fld>
            <a:endParaRPr lang="cs-CZ" altLang="cs-CZ" dirty="0"/>
          </a:p>
        </p:txBody>
      </p:sp>
    </p:spTree>
    <p:extLst>
      <p:ext uri="{BB962C8B-B14F-4D97-AF65-F5344CB8AC3E}">
        <p14:creationId xmlns:p14="http://schemas.microsoft.com/office/powerpoint/2010/main" val="3657814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Nadpis a obsah">
    <p:spTree>
      <p:nvGrpSpPr>
        <p:cNvPr id="1" name=""/>
        <p:cNvGrpSpPr/>
        <p:nvPr/>
      </p:nvGrpSpPr>
      <p:grpSpPr>
        <a:xfrm>
          <a:off x="0" y="0"/>
          <a:ext cx="0" cy="0"/>
          <a:chOff x="0" y="0"/>
          <a:chExt cx="0" cy="0"/>
        </a:xfrm>
      </p:grpSpPr>
      <p:pic>
        <p:nvPicPr>
          <p:cNvPr id="4"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5" name="Zástupný symbol pro zápatí 3"/>
          <p:cNvSpPr>
            <a:spLocks noGrp="1"/>
          </p:cNvSpPr>
          <p:nvPr>
            <p:ph type="ftr" sz="quarter" idx="10"/>
          </p:nvPr>
        </p:nvSpPr>
        <p:spPr>
          <a:xfrm>
            <a:off x="3028950" y="6356351"/>
            <a:ext cx="3086100" cy="365125"/>
          </a:xfrm>
          <a:prstGeom prst="rect">
            <a:avLst/>
          </a:prstGeom>
        </p:spPr>
        <p:txBody>
          <a:bodyPr/>
          <a:lstStyle>
            <a:lvl1pPr>
              <a:defRPr sz="900" smtClean="0"/>
            </a:lvl1pPr>
          </a:lstStyle>
          <a:p>
            <a:pPr>
              <a:defRPr/>
            </a:pPr>
            <a:r>
              <a:t>Mgr. Radovan Malachta, KMEP</a:t>
            </a:r>
            <a:endParaRPr dirty="0"/>
          </a:p>
        </p:txBody>
      </p:sp>
      <p:sp>
        <p:nvSpPr>
          <p:cNvPr id="6" name="Zástupný symbol pro číslo snímku 4"/>
          <p:cNvSpPr>
            <a:spLocks noGrp="1"/>
          </p:cNvSpPr>
          <p:nvPr>
            <p:ph type="sldNum" sz="quarter" idx="11"/>
          </p:nvPr>
        </p:nvSpPr>
        <p:spPr>
          <a:xfrm>
            <a:off x="6457950" y="6356351"/>
            <a:ext cx="2057400" cy="365125"/>
          </a:xfrm>
          <a:prstGeom prst="rect">
            <a:avLst/>
          </a:prstGeom>
        </p:spPr>
        <p:txBody>
          <a:bodyPr/>
          <a:lstStyle>
            <a:lvl1pPr>
              <a:defRPr/>
            </a:lvl1pPr>
          </a:lstStyle>
          <a:p>
            <a:pPr>
              <a:defRPr/>
            </a:pPr>
            <a:fld id="{864914FB-2385-494F-BDA5-311E8AF93243}" type="slidenum">
              <a:rPr lang="cs-CZ" altLang="cs-CZ"/>
              <a:pPr>
                <a:defRPr/>
              </a:pPr>
              <a:t>‹#›</a:t>
            </a:fld>
            <a:endParaRPr lang="cs-CZ" altLang="cs-CZ" dirty="0"/>
          </a:p>
        </p:txBody>
      </p:sp>
    </p:spTree>
    <p:extLst>
      <p:ext uri="{BB962C8B-B14F-4D97-AF65-F5344CB8AC3E}">
        <p14:creationId xmlns:p14="http://schemas.microsoft.com/office/powerpoint/2010/main" val="3044241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Úvodní snímek – inverzní">
    <p:bg>
      <p:bgPr>
        <a:solidFill>
          <a:srgbClr val="9100DC"/>
        </a:solidFill>
        <a:effectLst/>
      </p:bgPr>
    </p:bg>
    <p:spTree>
      <p:nvGrpSpPr>
        <p:cNvPr id="1" name=""/>
        <p:cNvGrpSpPr/>
        <p:nvPr/>
      </p:nvGrpSpPr>
      <p:grpSpPr>
        <a:xfrm>
          <a:off x="0" y="0"/>
          <a:ext cx="0" cy="0"/>
          <a:chOff x="0" y="0"/>
          <a:chExt cx="0" cy="0"/>
        </a:xfrm>
      </p:grpSpPr>
      <p:pic>
        <p:nvPicPr>
          <p:cNvPr id="4"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150" y="414338"/>
            <a:ext cx="1150938"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877" y="2900365"/>
            <a:ext cx="8521200" cy="1171580"/>
          </a:xfrm>
        </p:spPr>
        <p:txBody>
          <a:bodyPr/>
          <a:lstStyle>
            <a:lvl1pPr algn="l">
              <a:lnSpc>
                <a:spcPts val="3300"/>
              </a:lnSpc>
              <a:defRPr sz="33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877" y="4116403"/>
            <a:ext cx="8521200" cy="698497"/>
          </a:xfrm>
        </p:spPr>
        <p:txBody>
          <a:bodyPr/>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sp>
        <p:nvSpPr>
          <p:cNvPr id="5"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3028950" y="6356351"/>
            <a:ext cx="3086100" cy="365125"/>
          </a:xfrm>
          <a:prstGeom prst="rect">
            <a:avLst/>
          </a:prstGeom>
        </p:spPr>
        <p:txBody>
          <a:bodyPr/>
          <a:lstStyle>
            <a:lvl1pPr>
              <a:defRPr smtClean="0">
                <a:solidFill>
                  <a:schemeClr val="bg1"/>
                </a:solidFill>
              </a:defRPr>
            </a:lvl1pPr>
          </a:lstStyle>
          <a:p>
            <a:pPr>
              <a:defRPr/>
            </a:pPr>
            <a:r>
              <a:t>Mgr. Radovan Malachta, KMEP</a:t>
            </a:r>
            <a:endParaRPr dirty="0"/>
          </a:p>
        </p:txBody>
      </p:sp>
      <p:sp>
        <p:nvSpPr>
          <p:cNvPr id="6"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6457950" y="6356351"/>
            <a:ext cx="2057400" cy="365125"/>
          </a:xfrm>
          <a:prstGeom prst="rect">
            <a:avLst/>
          </a:prstGeom>
        </p:spPr>
        <p:txBody>
          <a:bodyPr/>
          <a:lstStyle>
            <a:lvl1pPr>
              <a:defRPr smtClean="0">
                <a:solidFill>
                  <a:schemeClr val="bg1"/>
                </a:solidFill>
              </a:defRPr>
            </a:lvl1pPr>
          </a:lstStyle>
          <a:p>
            <a:pPr>
              <a:defRPr/>
            </a:pPr>
            <a:fld id="{927BE604-A6A1-4A5C-9B96-027F419CA5D4}" type="slidenum">
              <a:rPr lang="cs-CZ" altLang="cs-CZ"/>
              <a:pPr>
                <a:defRPr/>
              </a:pPr>
              <a:t>‹#›</a:t>
            </a:fld>
            <a:endParaRPr lang="cs-CZ" altLang="cs-CZ" dirty="0"/>
          </a:p>
        </p:txBody>
      </p:sp>
    </p:spTree>
    <p:extLst>
      <p:ext uri="{BB962C8B-B14F-4D97-AF65-F5344CB8AC3E}">
        <p14:creationId xmlns:p14="http://schemas.microsoft.com/office/powerpoint/2010/main" val="153651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pic>
        <p:nvPicPr>
          <p:cNvPr id="5"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obsah 2"/>
          <p:cNvSpPr>
            <a:spLocks noGrp="1"/>
          </p:cNvSpPr>
          <p:nvPr>
            <p:ph idx="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544" y="1296001"/>
            <a:ext cx="8064104" cy="271576"/>
          </a:xfrm>
        </p:spPr>
        <p:txBody>
          <a:bodyPr>
            <a:noAutofit/>
          </a:bodyPr>
          <a:lstStyle>
            <a:lvl1pPr algn="l">
              <a:lnSpc>
                <a:spcPts val="1725"/>
              </a:lnSpc>
              <a:defRPr sz="15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sp>
        <p:nvSpPr>
          <p:cNvPr id="6" name="Zástupný symbol pro zápatí 3"/>
          <p:cNvSpPr>
            <a:spLocks noGrp="1"/>
          </p:cNvSpPr>
          <p:nvPr>
            <p:ph type="ftr" sz="quarter" idx="14"/>
          </p:nvPr>
        </p:nvSpPr>
        <p:spPr>
          <a:xfrm>
            <a:off x="3028950" y="6356351"/>
            <a:ext cx="3086100" cy="365125"/>
          </a:xfrm>
          <a:prstGeom prst="rect">
            <a:avLst/>
          </a:prstGeom>
        </p:spPr>
        <p:txBody>
          <a:bodyPr/>
          <a:lstStyle>
            <a:lvl1pPr>
              <a:defRPr sz="900" smtClean="0"/>
            </a:lvl1pPr>
          </a:lstStyle>
          <a:p>
            <a:pPr>
              <a:defRPr/>
            </a:pPr>
            <a:r>
              <a:t>Mgr. Radovan Malachta, KMEP</a:t>
            </a:r>
            <a:endParaRPr dirty="0"/>
          </a:p>
        </p:txBody>
      </p:sp>
      <p:sp>
        <p:nvSpPr>
          <p:cNvPr id="8" name="Zástupný symbol pro číslo snímku 4"/>
          <p:cNvSpPr>
            <a:spLocks noGrp="1"/>
          </p:cNvSpPr>
          <p:nvPr>
            <p:ph type="sldNum" sz="quarter" idx="15"/>
          </p:nvPr>
        </p:nvSpPr>
        <p:spPr>
          <a:xfrm>
            <a:off x="6457950" y="6356351"/>
            <a:ext cx="2057400" cy="365125"/>
          </a:xfrm>
          <a:prstGeom prst="rect">
            <a:avLst/>
          </a:prstGeom>
        </p:spPr>
        <p:txBody>
          <a:bodyPr/>
          <a:lstStyle>
            <a:lvl1pPr>
              <a:defRPr/>
            </a:lvl1pPr>
          </a:lstStyle>
          <a:p>
            <a:pPr>
              <a:defRPr/>
            </a:pPr>
            <a:fld id="{3A88CFBB-6EEA-488A-A9E1-FB541EBD1EDA}" type="slidenum">
              <a:rPr lang="cs-CZ" altLang="cs-CZ"/>
              <a:pPr>
                <a:defRPr/>
              </a:pPr>
              <a:t>‹#›</a:t>
            </a:fld>
            <a:endParaRPr lang="cs-CZ" altLang="cs-CZ" dirty="0"/>
          </a:p>
        </p:txBody>
      </p:sp>
    </p:spTree>
    <p:extLst>
      <p:ext uri="{BB962C8B-B14F-4D97-AF65-F5344CB8AC3E}">
        <p14:creationId xmlns:p14="http://schemas.microsoft.com/office/powerpoint/2010/main" val="3388207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pic>
        <p:nvPicPr>
          <p:cNvPr id="7"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544" y="1296001"/>
            <a:ext cx="3915000" cy="271576"/>
          </a:xfrm>
        </p:spPr>
        <p:txBody>
          <a:bodyPr>
            <a:noAutofit/>
          </a:bodyPr>
          <a:lstStyle>
            <a:lvl1pPr algn="l">
              <a:lnSpc>
                <a:spcPts val="1725"/>
              </a:lnSpc>
              <a:defRPr sz="15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00" y="720000"/>
            <a:ext cx="80649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8459" y="1290515"/>
            <a:ext cx="3915000" cy="271576"/>
          </a:xfrm>
        </p:spPr>
        <p:txBody>
          <a:bodyPr>
            <a:noAutofit/>
          </a:bodyPr>
          <a:lstStyle>
            <a:lvl1pPr algn="l">
              <a:lnSpc>
                <a:spcPts val="1725"/>
              </a:lnSpc>
              <a:defRPr sz="15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540000" y="169200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8460" y="169027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8" name="Zástupný symbol pro zápatí 1"/>
          <p:cNvSpPr>
            <a:spLocks noGrp="1"/>
          </p:cNvSpPr>
          <p:nvPr>
            <p:ph type="ftr" sz="quarter" idx="29"/>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9" name="Zástupný symbol pro číslo snímku 2"/>
          <p:cNvSpPr>
            <a:spLocks noGrp="1"/>
          </p:cNvSpPr>
          <p:nvPr>
            <p:ph type="sldNum" sz="quarter" idx="30"/>
          </p:nvPr>
        </p:nvSpPr>
        <p:spPr>
          <a:xfrm>
            <a:off x="6457950" y="6356351"/>
            <a:ext cx="2057400" cy="365125"/>
          </a:xfrm>
          <a:prstGeom prst="rect">
            <a:avLst/>
          </a:prstGeom>
        </p:spPr>
        <p:txBody>
          <a:bodyPr/>
          <a:lstStyle>
            <a:lvl1pPr>
              <a:defRPr/>
            </a:lvl1pPr>
          </a:lstStyle>
          <a:p>
            <a:pPr>
              <a:defRPr/>
            </a:pPr>
            <a:fld id="{ABD27C04-74FB-4664-A988-24126B83DEA7}" type="slidenum">
              <a:rPr lang="cs-CZ" altLang="cs-CZ"/>
              <a:pPr>
                <a:defRPr/>
              </a:pPr>
              <a:t>‹#›</a:t>
            </a:fld>
            <a:endParaRPr lang="cs-CZ" altLang="cs-CZ" dirty="0"/>
          </a:p>
        </p:txBody>
      </p:sp>
    </p:spTree>
    <p:extLst>
      <p:ext uri="{BB962C8B-B14F-4D97-AF65-F5344CB8AC3E}">
        <p14:creationId xmlns:p14="http://schemas.microsoft.com/office/powerpoint/2010/main" val="2012143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353" y="1695075"/>
            <a:ext cx="3913810" cy="3896711"/>
          </a:xfrm>
        </p:spPr>
        <p:txBody>
          <a:bodyPr/>
          <a:lstStyle/>
          <a:p>
            <a:pPr lvl="0"/>
            <a:r>
              <a:rPr lang="cs-CZ"/>
              <a:t>Upravte styly předlohy textu.</a:t>
            </a:r>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544" y="5599670"/>
            <a:ext cx="3913809" cy="216000"/>
          </a:xfrm>
        </p:spPr>
        <p:txBody>
          <a:bodyPr anchor="ctr"/>
          <a:lstStyle>
            <a:lvl1pPr>
              <a:lnSpc>
                <a:spcPts val="825"/>
              </a:lnSpc>
              <a:defRPr sz="750" b="0" i="0"/>
            </a:lvl1pPr>
          </a:lstStyle>
          <a:p>
            <a:pPr lvl="0"/>
            <a:r>
              <a:rPr lang="cs-CZ"/>
              <a:t>Upravte styly předlohy textu.</a:t>
            </a:r>
          </a:p>
        </p:txBody>
      </p:sp>
      <p:sp>
        <p:nvSpPr>
          <p:cNvPr id="12" name="Zástupný symbol pro obsah 2"/>
          <p:cNvSpPr>
            <a:spLocks noGrp="1"/>
          </p:cNvSpPr>
          <p:nvPr>
            <p:ph idx="28"/>
          </p:nvPr>
        </p:nvSpPr>
        <p:spPr>
          <a:xfrm>
            <a:off x="4688460" y="1667024"/>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7" name="Zástupný symbol pro zápatí 1"/>
          <p:cNvSpPr>
            <a:spLocks noGrp="1"/>
          </p:cNvSpPr>
          <p:nvPr>
            <p:ph type="ftr" sz="quarter" idx="29"/>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8" name="Zástupný symbol pro číslo snímku 2"/>
          <p:cNvSpPr>
            <a:spLocks noGrp="1"/>
          </p:cNvSpPr>
          <p:nvPr>
            <p:ph type="sldNum" sz="quarter" idx="30"/>
          </p:nvPr>
        </p:nvSpPr>
        <p:spPr>
          <a:xfrm>
            <a:off x="6457950" y="6356351"/>
            <a:ext cx="2057400" cy="365125"/>
          </a:xfrm>
          <a:prstGeom prst="rect">
            <a:avLst/>
          </a:prstGeom>
        </p:spPr>
        <p:txBody>
          <a:bodyPr/>
          <a:lstStyle>
            <a:lvl1pPr>
              <a:defRPr/>
            </a:lvl1pPr>
          </a:lstStyle>
          <a:p>
            <a:pPr>
              <a:defRPr/>
            </a:pPr>
            <a:fld id="{169AADF7-64CD-43A3-A5F7-6477655B4597}" type="slidenum">
              <a:rPr lang="cs-CZ" altLang="cs-CZ"/>
              <a:pPr>
                <a:defRPr/>
              </a:pPr>
              <a:t>‹#›</a:t>
            </a:fld>
            <a:endParaRPr lang="cs-CZ" altLang="cs-CZ" dirty="0"/>
          </a:p>
        </p:txBody>
      </p:sp>
    </p:spTree>
    <p:extLst>
      <p:ext uri="{BB962C8B-B14F-4D97-AF65-F5344CB8AC3E}">
        <p14:creationId xmlns:p14="http://schemas.microsoft.com/office/powerpoint/2010/main" val="2050500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pic>
        <p:nvPicPr>
          <p:cNvPr id="17"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000" y="1692003"/>
            <a:ext cx="2483644" cy="2230711"/>
          </a:xfrm>
        </p:spPr>
        <p:txBody>
          <a:bodyPr/>
          <a:lstStyle/>
          <a:p>
            <a:pPr lvl="0"/>
            <a:r>
              <a:rPr lang="cs-CZ"/>
              <a:t>Upravte styly předlohy textu.</a:t>
            </a:r>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39999" y="4414271"/>
            <a:ext cx="2484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000" y="4414271"/>
            <a:ext cx="2484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0900" y="4414270"/>
            <a:ext cx="2484000" cy="1427730"/>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544" y="4025136"/>
            <a:ext cx="2483644" cy="216000"/>
          </a:xfrm>
        </p:spPr>
        <p:txBody>
          <a:bodyPr anchor="ctr"/>
          <a:lstStyle>
            <a:lvl1pPr>
              <a:lnSpc>
                <a:spcPts val="825"/>
              </a:lnSpc>
              <a:defRPr sz="75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357" y="4025136"/>
            <a:ext cx="2483644" cy="216000"/>
          </a:xfrm>
        </p:spPr>
        <p:txBody>
          <a:bodyPr anchor="ctr"/>
          <a:lstStyle>
            <a:lvl1pPr>
              <a:lnSpc>
                <a:spcPts val="825"/>
              </a:lnSpc>
              <a:defRPr sz="75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1077" y="4025136"/>
            <a:ext cx="2483644" cy="216000"/>
          </a:xfrm>
        </p:spPr>
        <p:txBody>
          <a:bodyPr anchor="ctr"/>
          <a:lstStyle>
            <a:lvl1pPr>
              <a:lnSpc>
                <a:spcPts val="825"/>
              </a:lnSpc>
              <a:defRPr sz="75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00" y="1692003"/>
            <a:ext cx="2483644"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0001" y="1692003"/>
            <a:ext cx="2483644"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544" y="1296001"/>
            <a:ext cx="8064104" cy="271576"/>
          </a:xfrm>
        </p:spPr>
        <p:txBody>
          <a:bodyPr>
            <a:noAutofit/>
          </a:bodyPr>
          <a:lstStyle>
            <a:lvl1pPr algn="l">
              <a:lnSpc>
                <a:spcPts val="1725"/>
              </a:lnSpc>
              <a:defRPr sz="15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00" y="720000"/>
            <a:ext cx="8064900" cy="451576"/>
          </a:xfrm>
        </p:spPr>
        <p:txBody>
          <a:bodyPr/>
          <a:lstStyle/>
          <a:p>
            <a:r>
              <a:rPr lang="cs-CZ"/>
              <a:t>Kliknutím lze upravit styl.</a:t>
            </a:r>
          </a:p>
        </p:txBody>
      </p:sp>
      <p:sp>
        <p:nvSpPr>
          <p:cNvPr id="22" name="Zástupný symbol pro zápatí 1"/>
          <p:cNvSpPr>
            <a:spLocks noGrp="1"/>
          </p:cNvSpPr>
          <p:nvPr>
            <p:ph type="ftr" sz="quarter" idx="25"/>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23" name="Zástupný symbol pro číslo snímku 2"/>
          <p:cNvSpPr>
            <a:spLocks noGrp="1"/>
          </p:cNvSpPr>
          <p:nvPr>
            <p:ph type="sldNum" sz="quarter" idx="26"/>
          </p:nvPr>
        </p:nvSpPr>
        <p:spPr>
          <a:xfrm>
            <a:off x="6457950" y="6356351"/>
            <a:ext cx="2057400" cy="365125"/>
          </a:xfrm>
          <a:prstGeom prst="rect">
            <a:avLst/>
          </a:prstGeom>
        </p:spPr>
        <p:txBody>
          <a:bodyPr/>
          <a:lstStyle>
            <a:lvl1pPr>
              <a:defRPr/>
            </a:lvl1pPr>
          </a:lstStyle>
          <a:p>
            <a:pPr>
              <a:defRPr/>
            </a:pPr>
            <a:fld id="{D121E063-39F7-4100-970E-3E7255C58265}" type="slidenum">
              <a:rPr lang="cs-CZ" altLang="cs-CZ"/>
              <a:pPr>
                <a:defRPr/>
              </a:pPr>
              <a:t>‹#›</a:t>
            </a:fld>
            <a:endParaRPr lang="cs-CZ" altLang="cs-CZ" dirty="0"/>
          </a:p>
        </p:txBody>
      </p:sp>
    </p:spTree>
    <p:extLst>
      <p:ext uri="{BB962C8B-B14F-4D97-AF65-F5344CB8AC3E}">
        <p14:creationId xmlns:p14="http://schemas.microsoft.com/office/powerpoint/2010/main" val="2040522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5"/>
          <p:cNvSpPr>
            <a:spLocks noGrp="1" noChangeArrowheads="1"/>
          </p:cNvSpPr>
          <p:nvPr>
            <p:ph type="ftr" sz="quarter" idx="10"/>
          </p:nvPr>
        </p:nvSpPr>
        <p:spPr>
          <a:ln/>
        </p:spPr>
        <p:txBody>
          <a:bodyPr/>
          <a:lstStyle>
            <a:lvl1pPr>
              <a:defRPr/>
            </a:lvl1pPr>
          </a:lstStyle>
          <a:p>
            <a:pPr>
              <a:defRPr/>
            </a:pPr>
            <a:endParaRPr lang="cs-CZ"/>
          </a:p>
        </p:txBody>
      </p:sp>
      <p:sp>
        <p:nvSpPr>
          <p:cNvPr id="5" name="Rectangle 6"/>
          <p:cNvSpPr>
            <a:spLocks noGrp="1" noChangeArrowheads="1"/>
          </p:cNvSpPr>
          <p:nvPr>
            <p:ph type="sldNum" sz="quarter" idx="11"/>
          </p:nvPr>
        </p:nvSpPr>
        <p:spPr>
          <a:ln/>
        </p:spPr>
        <p:txBody>
          <a:bodyPr/>
          <a:lstStyle>
            <a:lvl1pPr>
              <a:defRPr/>
            </a:lvl1pPr>
          </a:lstStyle>
          <a:p>
            <a:pPr>
              <a:defRPr/>
            </a:pPr>
            <a:fld id="{D40B42F7-341A-4E2C-97E1-D36958AF689A}" type="slidenum">
              <a:rPr lang="cs-CZ" altLang="cs-CZ"/>
              <a:pPr>
                <a:defRPr/>
              </a:pPr>
              <a:t>‹#›</a:t>
            </a:fld>
            <a:endParaRPr lang="cs-CZ" altLang="cs-CZ"/>
          </a:p>
        </p:txBody>
      </p:sp>
    </p:spTree>
    <p:extLst>
      <p:ext uri="{BB962C8B-B14F-4D97-AF65-F5344CB8AC3E}">
        <p14:creationId xmlns:p14="http://schemas.microsoft.com/office/powerpoint/2010/main" val="1781172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pic>
        <p:nvPicPr>
          <p:cNvPr id="5"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ástupný symbol pro obsah 2"/>
          <p:cNvSpPr>
            <a:spLocks noGrp="1"/>
          </p:cNvSpPr>
          <p:nvPr>
            <p:ph idx="1"/>
          </p:nvPr>
        </p:nvSpPr>
        <p:spPr>
          <a:xfrm>
            <a:off x="4704160" y="692150"/>
            <a:ext cx="390074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353" y="692151"/>
            <a:ext cx="3913810"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544" y="5599670"/>
            <a:ext cx="3913809" cy="216000"/>
          </a:xfrm>
        </p:spPr>
        <p:txBody>
          <a:bodyPr anchor="ctr"/>
          <a:lstStyle>
            <a:lvl1pPr>
              <a:lnSpc>
                <a:spcPts val="825"/>
              </a:lnSpc>
              <a:defRPr sz="750" b="0" i="0"/>
            </a:lvl1pPr>
          </a:lstStyle>
          <a:p>
            <a:pPr lvl="0"/>
            <a:r>
              <a:rPr lang="cs-CZ"/>
              <a:t>Upravte styly předlohy textu.</a:t>
            </a:r>
          </a:p>
        </p:txBody>
      </p:sp>
      <p:sp>
        <p:nvSpPr>
          <p:cNvPr id="6" name="Zástupný symbol pro zápatí 1"/>
          <p:cNvSpPr>
            <a:spLocks noGrp="1"/>
          </p:cNvSpPr>
          <p:nvPr>
            <p:ph type="ftr" sz="quarter" idx="25"/>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7" name="Zástupný symbol pro číslo snímku 2"/>
          <p:cNvSpPr>
            <a:spLocks noGrp="1"/>
          </p:cNvSpPr>
          <p:nvPr>
            <p:ph type="sldNum" sz="quarter" idx="26"/>
          </p:nvPr>
        </p:nvSpPr>
        <p:spPr>
          <a:xfrm>
            <a:off x="6457950" y="6356351"/>
            <a:ext cx="2057400" cy="365125"/>
          </a:xfrm>
          <a:prstGeom prst="rect">
            <a:avLst/>
          </a:prstGeom>
        </p:spPr>
        <p:txBody>
          <a:bodyPr/>
          <a:lstStyle>
            <a:lvl1pPr>
              <a:defRPr/>
            </a:lvl1pPr>
          </a:lstStyle>
          <a:p>
            <a:pPr>
              <a:defRPr/>
            </a:pPr>
            <a:fld id="{4EB80F25-812A-46F4-BFCB-1F573E88C67B}" type="slidenum">
              <a:rPr lang="cs-CZ" altLang="cs-CZ"/>
              <a:pPr>
                <a:defRPr/>
              </a:pPr>
              <a:t>‹#›</a:t>
            </a:fld>
            <a:endParaRPr lang="cs-CZ" altLang="cs-CZ" dirty="0"/>
          </a:p>
        </p:txBody>
      </p:sp>
    </p:spTree>
    <p:extLst>
      <p:ext uri="{BB962C8B-B14F-4D97-AF65-F5344CB8AC3E}">
        <p14:creationId xmlns:p14="http://schemas.microsoft.com/office/powerpoint/2010/main" val="334303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pic>
        <p:nvPicPr>
          <p:cNvPr id="3"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ástupný symbol pro obsah 2"/>
          <p:cNvSpPr>
            <a:spLocks noGrp="1"/>
          </p:cNvSpPr>
          <p:nvPr>
            <p:ph idx="1"/>
          </p:nvPr>
        </p:nvSpPr>
        <p:spPr>
          <a:xfrm>
            <a:off x="540000" y="692150"/>
            <a:ext cx="806490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1"/>
          <p:cNvSpPr>
            <a:spLocks noGrp="1"/>
          </p:cNvSpPr>
          <p:nvPr>
            <p:ph type="ftr" sz="quarter" idx="10"/>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5" name="Zástupný symbol pro číslo snímku 2"/>
          <p:cNvSpPr>
            <a:spLocks noGrp="1"/>
          </p:cNvSpPr>
          <p:nvPr>
            <p:ph type="sldNum" sz="quarter" idx="11"/>
          </p:nvPr>
        </p:nvSpPr>
        <p:spPr>
          <a:xfrm>
            <a:off x="6457950" y="6356351"/>
            <a:ext cx="2057400" cy="365125"/>
          </a:xfrm>
          <a:prstGeom prst="rect">
            <a:avLst/>
          </a:prstGeom>
        </p:spPr>
        <p:txBody>
          <a:bodyPr/>
          <a:lstStyle>
            <a:lvl1pPr>
              <a:defRPr/>
            </a:lvl1pPr>
          </a:lstStyle>
          <a:p>
            <a:pPr>
              <a:defRPr/>
            </a:pPr>
            <a:fld id="{D72F6B23-3F5E-4808-9929-EF5FA3F4B643}" type="slidenum">
              <a:rPr lang="cs-CZ" altLang="cs-CZ"/>
              <a:pPr>
                <a:defRPr/>
              </a:pPr>
              <a:t>‹#›</a:t>
            </a:fld>
            <a:endParaRPr lang="cs-CZ" altLang="cs-CZ" dirty="0"/>
          </a:p>
        </p:txBody>
      </p:sp>
    </p:spTree>
    <p:extLst>
      <p:ext uri="{BB962C8B-B14F-4D97-AF65-F5344CB8AC3E}">
        <p14:creationId xmlns:p14="http://schemas.microsoft.com/office/powerpoint/2010/main" val="539644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pic>
        <p:nvPicPr>
          <p:cNvPr id="8"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39998" y="718713"/>
            <a:ext cx="3915001" cy="3204001"/>
          </a:xfrm>
        </p:spPr>
        <p:txBody>
          <a:bodyPr/>
          <a:lstStyle/>
          <a:p>
            <a:pPr lvl="0"/>
            <a:r>
              <a:rPr lang="cs-CZ"/>
              <a:t>Upravte styly předlohy textu.</a:t>
            </a:r>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39999" y="4500000"/>
            <a:ext cx="3915000" cy="1331998"/>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543" y="4068000"/>
            <a:ext cx="3915000" cy="360000"/>
          </a:xfrm>
        </p:spPr>
        <p:txBody>
          <a:bodyPr/>
          <a:lstStyle>
            <a:lvl1pPr>
              <a:lnSpc>
                <a:spcPts val="825"/>
              </a:lnSpc>
              <a:defRPr sz="675"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8459" y="4500000"/>
            <a:ext cx="3915000" cy="1331998"/>
          </a:xfrm>
        </p:spPr>
        <p:txBody>
          <a:bodyPr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002" y="4068000"/>
            <a:ext cx="3915000" cy="360000"/>
          </a:xfrm>
        </p:spPr>
        <p:txBody>
          <a:bodyPr/>
          <a:lstStyle>
            <a:lvl1pPr>
              <a:lnSpc>
                <a:spcPts val="825"/>
              </a:lnSpc>
              <a:defRPr sz="675"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8459" y="718713"/>
            <a:ext cx="3915001" cy="3204001"/>
          </a:xfrm>
        </p:spPr>
        <p:txBody>
          <a:bodyPr/>
          <a:lstStyle/>
          <a:p>
            <a:pPr lvl="0"/>
            <a:r>
              <a:rPr lang="cs-CZ"/>
              <a:t>Upravte styly předlohy textu.</a:t>
            </a:r>
          </a:p>
        </p:txBody>
      </p:sp>
      <p:sp>
        <p:nvSpPr>
          <p:cNvPr id="10" name="Zástupný symbol pro zápatí 1"/>
          <p:cNvSpPr>
            <a:spLocks noGrp="1"/>
          </p:cNvSpPr>
          <p:nvPr>
            <p:ph type="ftr" sz="quarter" idx="26"/>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14" name="Zástupný symbol pro číslo snímku 2"/>
          <p:cNvSpPr>
            <a:spLocks noGrp="1"/>
          </p:cNvSpPr>
          <p:nvPr>
            <p:ph type="sldNum" sz="quarter" idx="27"/>
          </p:nvPr>
        </p:nvSpPr>
        <p:spPr>
          <a:xfrm>
            <a:off x="6457950" y="6356351"/>
            <a:ext cx="2057400" cy="365125"/>
          </a:xfrm>
          <a:prstGeom prst="rect">
            <a:avLst/>
          </a:prstGeom>
        </p:spPr>
        <p:txBody>
          <a:bodyPr/>
          <a:lstStyle>
            <a:lvl1pPr>
              <a:defRPr/>
            </a:lvl1pPr>
          </a:lstStyle>
          <a:p>
            <a:pPr>
              <a:defRPr/>
            </a:pPr>
            <a:fld id="{F53C90D4-A8E1-4B8B-A5A8-34327C830773}" type="slidenum">
              <a:rPr lang="cs-CZ" altLang="cs-CZ"/>
              <a:pPr>
                <a:defRPr/>
              </a:pPr>
              <a:t>‹#›</a:t>
            </a:fld>
            <a:endParaRPr lang="cs-CZ" altLang="cs-CZ" dirty="0"/>
          </a:p>
        </p:txBody>
      </p:sp>
    </p:spTree>
    <p:extLst>
      <p:ext uri="{BB962C8B-B14F-4D97-AF65-F5344CB8AC3E}">
        <p14:creationId xmlns:p14="http://schemas.microsoft.com/office/powerpoint/2010/main" val="369535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2"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54725"/>
            <a:ext cx="650875"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1"/>
          <p:cNvSpPr>
            <a:spLocks noGrp="1"/>
          </p:cNvSpPr>
          <p:nvPr>
            <p:ph type="ftr" sz="quarter" idx="10"/>
          </p:nvPr>
        </p:nvSpPr>
        <p:spPr>
          <a:xfrm>
            <a:off x="3028950" y="6356351"/>
            <a:ext cx="3086100" cy="365125"/>
          </a:xfrm>
          <a:prstGeom prst="rect">
            <a:avLst/>
          </a:prstGeom>
        </p:spPr>
        <p:txBody>
          <a:bodyPr/>
          <a:lstStyle>
            <a:lvl1pPr>
              <a:defRPr smtClean="0"/>
            </a:lvl1pPr>
          </a:lstStyle>
          <a:p>
            <a:pPr>
              <a:defRPr/>
            </a:pPr>
            <a:r>
              <a:t>Mgr. Radovan Malachta, KMEP</a:t>
            </a:r>
            <a:endParaRPr dirty="0"/>
          </a:p>
        </p:txBody>
      </p:sp>
      <p:sp>
        <p:nvSpPr>
          <p:cNvPr id="4" name="Zástupný symbol pro číslo snímku 2"/>
          <p:cNvSpPr>
            <a:spLocks noGrp="1"/>
          </p:cNvSpPr>
          <p:nvPr>
            <p:ph type="sldNum" sz="quarter" idx="11"/>
          </p:nvPr>
        </p:nvSpPr>
        <p:spPr>
          <a:xfrm>
            <a:off x="6457950" y="6356351"/>
            <a:ext cx="2057400" cy="365125"/>
          </a:xfrm>
          <a:prstGeom prst="rect">
            <a:avLst/>
          </a:prstGeom>
        </p:spPr>
        <p:txBody>
          <a:bodyPr/>
          <a:lstStyle>
            <a:lvl1pPr>
              <a:defRPr/>
            </a:lvl1pPr>
          </a:lstStyle>
          <a:p>
            <a:pPr>
              <a:defRPr/>
            </a:pPr>
            <a:fld id="{6FD9F571-17AB-400E-855F-121768FC7612}" type="slidenum">
              <a:rPr lang="cs-CZ" altLang="cs-CZ"/>
              <a:pPr>
                <a:defRPr/>
              </a:pPr>
              <a:t>‹#›</a:t>
            </a:fld>
            <a:endParaRPr lang="cs-CZ" altLang="cs-CZ" dirty="0"/>
          </a:p>
        </p:txBody>
      </p:sp>
    </p:spTree>
    <p:extLst>
      <p:ext uri="{BB962C8B-B14F-4D97-AF65-F5344CB8AC3E}">
        <p14:creationId xmlns:p14="http://schemas.microsoft.com/office/powerpoint/2010/main" val="1261240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pic>
        <p:nvPicPr>
          <p:cNvPr id="3"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61338" y="6048375"/>
            <a:ext cx="64928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ástupný symbol pro obrázek 7"/>
          <p:cNvSpPr>
            <a:spLocks noGrp="1"/>
          </p:cNvSpPr>
          <p:nvPr>
            <p:ph type="pic" sz="quarter" idx="12"/>
          </p:nvPr>
        </p:nvSpPr>
        <p:spPr>
          <a:xfrm>
            <a:off x="0" y="1"/>
            <a:ext cx="9144000" cy="5842000"/>
          </a:xfrm>
        </p:spPr>
        <p:txBody>
          <a:bodyPr rtlCol="0" anchor="ctr">
            <a:noAutofit/>
          </a:bodyPr>
          <a:lstStyle>
            <a:lvl1pPr algn="ctr">
              <a:defRPr>
                <a:solidFill>
                  <a:schemeClr val="bg1"/>
                </a:solidFill>
              </a:defRPr>
            </a:lvl1pPr>
          </a:lstStyle>
          <a:p>
            <a:pPr lvl="0"/>
            <a:r>
              <a:rPr lang="cs-CZ" noProof="0"/>
              <a:t>Kliknutím na ikonu přidáte obrázek.</a:t>
            </a:r>
            <a:endParaRPr lang="cs-CZ" noProof="0" dirty="0"/>
          </a:p>
        </p:txBody>
      </p:sp>
      <p:sp>
        <p:nvSpPr>
          <p:cNvPr id="4" name="Zástupný symbol pro zápatí 1"/>
          <p:cNvSpPr>
            <a:spLocks noGrp="1"/>
          </p:cNvSpPr>
          <p:nvPr>
            <p:ph type="ftr" sz="quarter" idx="13"/>
          </p:nvPr>
        </p:nvSpPr>
        <p:spPr>
          <a:xfrm>
            <a:off x="3028950" y="6356351"/>
            <a:ext cx="3086100" cy="365125"/>
          </a:xfrm>
          <a:prstGeom prst="rect">
            <a:avLst/>
          </a:prstGeom>
        </p:spPr>
        <p:txBody>
          <a:bodyPr/>
          <a:lstStyle>
            <a:lvl1pPr>
              <a:defRPr smtClean="0">
                <a:solidFill>
                  <a:schemeClr val="bg1"/>
                </a:solidFill>
              </a:defRPr>
            </a:lvl1pPr>
          </a:lstStyle>
          <a:p>
            <a:pPr>
              <a:defRPr/>
            </a:pPr>
            <a:r>
              <a:t>Mgr. Radovan Malachta, KMEP</a:t>
            </a:r>
            <a:endParaRPr dirty="0"/>
          </a:p>
        </p:txBody>
      </p:sp>
      <p:sp>
        <p:nvSpPr>
          <p:cNvPr id="5" name="Zástupný symbol pro číslo snímku 2"/>
          <p:cNvSpPr>
            <a:spLocks noGrp="1"/>
          </p:cNvSpPr>
          <p:nvPr>
            <p:ph type="sldNum" sz="quarter" idx="14"/>
          </p:nvPr>
        </p:nvSpPr>
        <p:spPr>
          <a:xfrm>
            <a:off x="6457950" y="6356351"/>
            <a:ext cx="2057400" cy="365125"/>
          </a:xfrm>
          <a:prstGeom prst="rect">
            <a:avLst/>
          </a:prstGeom>
        </p:spPr>
        <p:txBody>
          <a:bodyPr/>
          <a:lstStyle>
            <a:lvl1pPr>
              <a:defRPr smtClean="0">
                <a:solidFill>
                  <a:schemeClr val="bg1"/>
                </a:solidFill>
              </a:defRPr>
            </a:lvl1pPr>
          </a:lstStyle>
          <a:p>
            <a:pPr>
              <a:defRPr/>
            </a:pPr>
            <a:fld id="{9095B0C9-1A74-4F53-A168-91F17EB7680B}" type="slidenum">
              <a:rPr lang="cs-CZ" altLang="cs-CZ"/>
              <a:pPr>
                <a:defRPr/>
              </a:pPr>
              <a:t>‹#›</a:t>
            </a:fld>
            <a:endParaRPr lang="cs-CZ" altLang="cs-CZ" dirty="0"/>
          </a:p>
        </p:txBody>
      </p:sp>
    </p:spTree>
    <p:extLst>
      <p:ext uri="{BB962C8B-B14F-4D97-AF65-F5344CB8AC3E}">
        <p14:creationId xmlns:p14="http://schemas.microsoft.com/office/powerpoint/2010/main" val="2180511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pic>
        <p:nvPicPr>
          <p:cNvPr id="2" name="Obráze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32125" y="2019300"/>
            <a:ext cx="307975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1"/>
          <p:cNvSpPr>
            <a:spLocks noGrp="1"/>
          </p:cNvSpPr>
          <p:nvPr>
            <p:ph type="ftr" sz="quarter" idx="10"/>
          </p:nvPr>
        </p:nvSpPr>
        <p:spPr>
          <a:xfrm>
            <a:off x="3028950" y="6356351"/>
            <a:ext cx="3086100" cy="365125"/>
          </a:xfrm>
          <a:prstGeom prst="rect">
            <a:avLst/>
          </a:prstGeom>
        </p:spPr>
        <p:txBody>
          <a:bodyPr/>
          <a:lstStyle>
            <a:lvl1pPr>
              <a:defRPr smtClean="0">
                <a:solidFill>
                  <a:srgbClr val="9100DC"/>
                </a:solidFill>
              </a:defRPr>
            </a:lvl1pPr>
          </a:lstStyle>
          <a:p>
            <a:pPr>
              <a:defRPr/>
            </a:pPr>
            <a:r>
              <a:t>Mgr. Radovan Malachta, KMEP</a:t>
            </a:r>
            <a:endParaRPr dirty="0"/>
          </a:p>
        </p:txBody>
      </p:sp>
      <p:sp>
        <p:nvSpPr>
          <p:cNvPr id="4" name="Zástupný symbol pro číslo snímku 2"/>
          <p:cNvSpPr>
            <a:spLocks noGrp="1"/>
          </p:cNvSpPr>
          <p:nvPr>
            <p:ph type="sldNum" sz="quarter" idx="11"/>
          </p:nvPr>
        </p:nvSpPr>
        <p:spPr>
          <a:xfrm>
            <a:off x="6457950" y="6356351"/>
            <a:ext cx="2057400" cy="365125"/>
          </a:xfrm>
          <a:prstGeom prst="rect">
            <a:avLst/>
          </a:prstGeom>
        </p:spPr>
        <p:txBody>
          <a:bodyPr/>
          <a:lstStyle>
            <a:lvl1pPr>
              <a:defRPr smtClean="0">
                <a:solidFill>
                  <a:srgbClr val="9100DC"/>
                </a:solidFill>
              </a:defRPr>
            </a:lvl1pPr>
          </a:lstStyle>
          <a:p>
            <a:pPr>
              <a:defRPr/>
            </a:pPr>
            <a:fld id="{7AC8183E-406B-4026-B496-FD500C2C2A77}" type="slidenum">
              <a:rPr lang="cs-CZ" altLang="cs-CZ"/>
              <a:pPr>
                <a:defRPr/>
              </a:pPr>
              <a:t>‹#›</a:t>
            </a:fld>
            <a:endParaRPr lang="cs-CZ" altLang="cs-CZ" dirty="0"/>
          </a:p>
        </p:txBody>
      </p:sp>
    </p:spTree>
    <p:extLst>
      <p:ext uri="{BB962C8B-B14F-4D97-AF65-F5344CB8AC3E}">
        <p14:creationId xmlns:p14="http://schemas.microsoft.com/office/powerpoint/2010/main" val="39517202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nímek MUNI">
    <p:bg>
      <p:bgPr>
        <a:solidFill>
          <a:schemeClr val="bg2"/>
        </a:solidFill>
        <a:effectLst/>
      </p:bgPr>
    </p:bg>
    <p:spTree>
      <p:nvGrpSpPr>
        <p:cNvPr id="1" name=""/>
        <p:cNvGrpSpPr/>
        <p:nvPr/>
      </p:nvGrpSpPr>
      <p:grpSpPr>
        <a:xfrm>
          <a:off x="0" y="0"/>
          <a:ext cx="0" cy="0"/>
          <a:chOff x="0" y="0"/>
          <a:chExt cx="0" cy="0"/>
        </a:xfrm>
      </p:grpSpPr>
      <p:pic>
        <p:nvPicPr>
          <p:cNvPr id="2" name="Obrázek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87513" y="2433638"/>
            <a:ext cx="575468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3028950" y="6356351"/>
            <a:ext cx="3086100" cy="365125"/>
          </a:xfrm>
          <a:prstGeom prst="rect">
            <a:avLst/>
          </a:prstGeom>
        </p:spPr>
        <p:txBody>
          <a:bodyPr/>
          <a:lstStyle>
            <a:lvl1pPr>
              <a:defRPr smtClean="0">
                <a:solidFill>
                  <a:srgbClr val="0000DC"/>
                </a:solidFill>
              </a:defRPr>
            </a:lvl1pPr>
          </a:lstStyle>
          <a:p>
            <a:pPr>
              <a:defRPr/>
            </a:pPr>
            <a:r>
              <a:t>Mgr. Radovan Malachta, KMEP</a:t>
            </a:r>
            <a:endParaRPr dirty="0"/>
          </a:p>
        </p:txBody>
      </p:sp>
      <p:sp>
        <p:nvSpPr>
          <p:cNvPr id="4"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6457950" y="6356351"/>
            <a:ext cx="2057400" cy="365125"/>
          </a:xfrm>
          <a:prstGeom prst="rect">
            <a:avLst/>
          </a:prstGeom>
        </p:spPr>
        <p:txBody>
          <a:bodyPr/>
          <a:lstStyle>
            <a:lvl1pPr>
              <a:defRPr smtClean="0">
                <a:solidFill>
                  <a:srgbClr val="0000DC"/>
                </a:solidFill>
              </a:defRPr>
            </a:lvl1pPr>
          </a:lstStyle>
          <a:p>
            <a:pPr>
              <a:defRPr/>
            </a:pPr>
            <a:fld id="{20068F9C-CD1C-4F28-830F-8FBEE1D2B8CE}" type="slidenum">
              <a:rPr lang="cs-CZ" altLang="cs-CZ"/>
              <a:pPr>
                <a:defRPr/>
              </a:pPr>
              <a:t>‹#›</a:t>
            </a:fld>
            <a:endParaRPr lang="cs-CZ" altLang="cs-CZ" dirty="0"/>
          </a:p>
        </p:txBody>
      </p:sp>
    </p:spTree>
    <p:extLst>
      <p:ext uri="{BB962C8B-B14F-4D97-AF65-F5344CB8AC3E}">
        <p14:creationId xmlns:p14="http://schemas.microsoft.com/office/powerpoint/2010/main" val="39426124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ftr" sz="quarter" idx="10"/>
          </p:nvPr>
        </p:nvSpPr>
        <p:spPr>
          <a:ln/>
        </p:spPr>
        <p:txBody>
          <a:bodyPr/>
          <a:lstStyle>
            <a:lvl1pPr>
              <a:defRPr/>
            </a:lvl1pPr>
          </a:lstStyle>
          <a:p>
            <a:pPr>
              <a:defRPr/>
            </a:pPr>
            <a:endParaRPr lang="cs-CZ"/>
          </a:p>
        </p:txBody>
      </p:sp>
      <p:sp>
        <p:nvSpPr>
          <p:cNvPr id="6" name="Rectangle 6"/>
          <p:cNvSpPr>
            <a:spLocks noGrp="1" noChangeArrowheads="1"/>
          </p:cNvSpPr>
          <p:nvPr>
            <p:ph type="sldNum" sz="quarter" idx="11"/>
          </p:nvPr>
        </p:nvSpPr>
        <p:spPr>
          <a:ln/>
        </p:spPr>
        <p:txBody>
          <a:bodyPr/>
          <a:lstStyle>
            <a:lvl1pPr>
              <a:defRPr/>
            </a:lvl1pPr>
          </a:lstStyle>
          <a:p>
            <a:pPr>
              <a:defRPr/>
            </a:pPr>
            <a:fld id="{9F7B5FBE-D3C1-490C-A267-C2656D987DA7}" type="slidenum">
              <a:rPr lang="cs-CZ" altLang="cs-CZ"/>
              <a:pPr>
                <a:defRPr/>
              </a:pPr>
              <a:t>‹#›</a:t>
            </a:fld>
            <a:endParaRPr lang="cs-CZ" altLang="cs-CZ"/>
          </a:p>
        </p:txBody>
      </p:sp>
    </p:spTree>
    <p:extLst>
      <p:ext uri="{BB962C8B-B14F-4D97-AF65-F5344CB8AC3E}">
        <p14:creationId xmlns:p14="http://schemas.microsoft.com/office/powerpoint/2010/main" val="155984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ftr" sz="quarter" idx="10"/>
          </p:nvPr>
        </p:nvSpPr>
        <p:spPr>
          <a:ln/>
        </p:spPr>
        <p:txBody>
          <a:bodyPr/>
          <a:lstStyle>
            <a:lvl1pPr>
              <a:defRPr/>
            </a:lvl1pPr>
          </a:lstStyle>
          <a:p>
            <a:pPr>
              <a:defRPr/>
            </a:pPr>
            <a:endParaRPr lang="cs-CZ"/>
          </a:p>
        </p:txBody>
      </p:sp>
      <p:sp>
        <p:nvSpPr>
          <p:cNvPr id="8" name="Rectangle 6"/>
          <p:cNvSpPr>
            <a:spLocks noGrp="1" noChangeArrowheads="1"/>
          </p:cNvSpPr>
          <p:nvPr>
            <p:ph type="sldNum" sz="quarter" idx="11"/>
          </p:nvPr>
        </p:nvSpPr>
        <p:spPr>
          <a:ln/>
        </p:spPr>
        <p:txBody>
          <a:bodyPr/>
          <a:lstStyle>
            <a:lvl1pPr>
              <a:defRPr/>
            </a:lvl1pPr>
          </a:lstStyle>
          <a:p>
            <a:pPr>
              <a:defRPr/>
            </a:pPr>
            <a:fld id="{4B7F1795-A673-4E01-8571-CFB2B81FDA6E}" type="slidenum">
              <a:rPr lang="cs-CZ" altLang="cs-CZ"/>
              <a:pPr>
                <a:defRPr/>
              </a:pPr>
              <a:t>‹#›</a:t>
            </a:fld>
            <a:endParaRPr lang="cs-CZ" altLang="cs-CZ"/>
          </a:p>
        </p:txBody>
      </p:sp>
    </p:spTree>
    <p:extLst>
      <p:ext uri="{BB962C8B-B14F-4D97-AF65-F5344CB8AC3E}">
        <p14:creationId xmlns:p14="http://schemas.microsoft.com/office/powerpoint/2010/main" val="114712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5"/>
          <p:cNvSpPr>
            <a:spLocks noGrp="1" noChangeArrowheads="1"/>
          </p:cNvSpPr>
          <p:nvPr>
            <p:ph type="ftr" sz="quarter" idx="10"/>
          </p:nvPr>
        </p:nvSpPr>
        <p:spPr>
          <a:ln/>
        </p:spPr>
        <p:txBody>
          <a:bodyPr/>
          <a:lstStyle>
            <a:lvl1pPr>
              <a:defRPr/>
            </a:lvl1pPr>
          </a:lstStyle>
          <a:p>
            <a:pPr>
              <a:defRPr/>
            </a:pPr>
            <a:endParaRPr lang="cs-CZ"/>
          </a:p>
        </p:txBody>
      </p:sp>
      <p:sp>
        <p:nvSpPr>
          <p:cNvPr id="4" name="Rectangle 6"/>
          <p:cNvSpPr>
            <a:spLocks noGrp="1" noChangeArrowheads="1"/>
          </p:cNvSpPr>
          <p:nvPr>
            <p:ph type="sldNum" sz="quarter" idx="11"/>
          </p:nvPr>
        </p:nvSpPr>
        <p:spPr>
          <a:ln/>
        </p:spPr>
        <p:txBody>
          <a:bodyPr/>
          <a:lstStyle>
            <a:lvl1pPr>
              <a:defRPr/>
            </a:lvl1pPr>
          </a:lstStyle>
          <a:p>
            <a:pPr>
              <a:defRPr/>
            </a:pPr>
            <a:fld id="{43B9E587-6C5B-48D7-B2F1-EF00F25D1499}" type="slidenum">
              <a:rPr lang="cs-CZ" altLang="cs-CZ"/>
              <a:pPr>
                <a:defRPr/>
              </a:pPr>
              <a:t>‹#›</a:t>
            </a:fld>
            <a:endParaRPr lang="cs-CZ" altLang="cs-CZ"/>
          </a:p>
        </p:txBody>
      </p:sp>
    </p:spTree>
    <p:extLst>
      <p:ext uri="{BB962C8B-B14F-4D97-AF65-F5344CB8AC3E}">
        <p14:creationId xmlns:p14="http://schemas.microsoft.com/office/powerpoint/2010/main" val="4250325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cs-CZ"/>
          </a:p>
        </p:txBody>
      </p:sp>
      <p:sp>
        <p:nvSpPr>
          <p:cNvPr id="3" name="Rectangle 6"/>
          <p:cNvSpPr>
            <a:spLocks noGrp="1" noChangeArrowheads="1"/>
          </p:cNvSpPr>
          <p:nvPr>
            <p:ph type="sldNum" sz="quarter" idx="11"/>
          </p:nvPr>
        </p:nvSpPr>
        <p:spPr>
          <a:ln/>
        </p:spPr>
        <p:txBody>
          <a:bodyPr/>
          <a:lstStyle>
            <a:lvl1pPr>
              <a:defRPr/>
            </a:lvl1pPr>
          </a:lstStyle>
          <a:p>
            <a:pPr>
              <a:defRPr/>
            </a:pPr>
            <a:fld id="{88E89884-7C8E-460B-97FD-283B51698828}" type="slidenum">
              <a:rPr lang="cs-CZ" altLang="cs-CZ"/>
              <a:pPr>
                <a:defRPr/>
              </a:pPr>
              <a:t>‹#›</a:t>
            </a:fld>
            <a:endParaRPr lang="cs-CZ" altLang="cs-CZ"/>
          </a:p>
        </p:txBody>
      </p:sp>
    </p:spTree>
    <p:extLst>
      <p:ext uri="{BB962C8B-B14F-4D97-AF65-F5344CB8AC3E}">
        <p14:creationId xmlns:p14="http://schemas.microsoft.com/office/powerpoint/2010/main" val="17108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endParaRPr lang="cs-CZ"/>
          </a:p>
        </p:txBody>
      </p:sp>
      <p:sp>
        <p:nvSpPr>
          <p:cNvPr id="6" name="Rectangle 6"/>
          <p:cNvSpPr>
            <a:spLocks noGrp="1" noChangeArrowheads="1"/>
          </p:cNvSpPr>
          <p:nvPr>
            <p:ph type="sldNum" sz="quarter" idx="11"/>
          </p:nvPr>
        </p:nvSpPr>
        <p:spPr>
          <a:ln/>
        </p:spPr>
        <p:txBody>
          <a:bodyPr/>
          <a:lstStyle>
            <a:lvl1pPr>
              <a:defRPr/>
            </a:lvl1pPr>
          </a:lstStyle>
          <a:p>
            <a:pPr>
              <a:defRPr/>
            </a:pPr>
            <a:fld id="{0E4A56DA-4F1D-4B6F-AE23-1289B185C7B3}" type="slidenum">
              <a:rPr lang="cs-CZ" altLang="cs-CZ"/>
              <a:pPr>
                <a:defRPr/>
              </a:pPr>
              <a:t>‹#›</a:t>
            </a:fld>
            <a:endParaRPr lang="cs-CZ" altLang="cs-CZ"/>
          </a:p>
        </p:txBody>
      </p:sp>
    </p:spTree>
    <p:extLst>
      <p:ext uri="{BB962C8B-B14F-4D97-AF65-F5344CB8AC3E}">
        <p14:creationId xmlns:p14="http://schemas.microsoft.com/office/powerpoint/2010/main" val="79459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5"/>
          <p:cNvSpPr>
            <a:spLocks noGrp="1" noChangeArrowheads="1"/>
          </p:cNvSpPr>
          <p:nvPr>
            <p:ph type="ftr" sz="quarter" idx="10"/>
          </p:nvPr>
        </p:nvSpPr>
        <p:spPr>
          <a:ln/>
        </p:spPr>
        <p:txBody>
          <a:bodyPr/>
          <a:lstStyle>
            <a:lvl1pPr>
              <a:defRPr/>
            </a:lvl1pPr>
          </a:lstStyle>
          <a:p>
            <a:pPr>
              <a:defRPr/>
            </a:pPr>
            <a:endParaRPr lang="cs-CZ"/>
          </a:p>
        </p:txBody>
      </p:sp>
      <p:sp>
        <p:nvSpPr>
          <p:cNvPr id="6" name="Rectangle 6"/>
          <p:cNvSpPr>
            <a:spLocks noGrp="1" noChangeArrowheads="1"/>
          </p:cNvSpPr>
          <p:nvPr>
            <p:ph type="sldNum" sz="quarter" idx="11"/>
          </p:nvPr>
        </p:nvSpPr>
        <p:spPr>
          <a:ln/>
        </p:spPr>
        <p:txBody>
          <a:bodyPr/>
          <a:lstStyle>
            <a:lvl1pPr>
              <a:defRPr/>
            </a:lvl1pPr>
          </a:lstStyle>
          <a:p>
            <a:pPr>
              <a:defRPr/>
            </a:pPr>
            <a:fld id="{CABEB08F-A8C2-4D45-A3D9-B4D9EB6E2EC7}" type="slidenum">
              <a:rPr lang="cs-CZ" altLang="cs-CZ"/>
              <a:pPr>
                <a:defRPr/>
              </a:pPr>
              <a:t>‹#›</a:t>
            </a:fld>
            <a:endParaRPr lang="cs-CZ" altLang="cs-CZ"/>
          </a:p>
        </p:txBody>
      </p:sp>
    </p:spTree>
    <p:extLst>
      <p:ext uri="{BB962C8B-B14F-4D97-AF65-F5344CB8AC3E}">
        <p14:creationId xmlns:p14="http://schemas.microsoft.com/office/powerpoint/2010/main" val="383801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F6F7"/>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350"/>
            <a:ext cx="9144000" cy="889000"/>
          </a:xfrm>
          <a:prstGeom prst="rect">
            <a:avLst/>
          </a:prstGeom>
          <a:solidFill>
            <a:srgbClr val="DFE1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cs-CZ" altLang="cs-CZ" sz="1600"/>
          </a:p>
        </p:txBody>
      </p:sp>
      <p:sp>
        <p:nvSpPr>
          <p:cNvPr id="3075" name="Rectangle 3"/>
          <p:cNvSpPr>
            <a:spLocks noGrp="1" noChangeArrowheads="1"/>
          </p:cNvSpPr>
          <p:nvPr>
            <p:ph type="title"/>
          </p:nvPr>
        </p:nvSpPr>
        <p:spPr bwMode="auto">
          <a:xfrm>
            <a:off x="914400" y="1125538"/>
            <a:ext cx="77724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3076" name="Rectangle 4"/>
          <p:cNvSpPr>
            <a:spLocks noGrp="1" noChangeArrowheads="1"/>
          </p:cNvSpPr>
          <p:nvPr>
            <p:ph type="body" idx="1"/>
          </p:nvPr>
        </p:nvSpPr>
        <p:spPr bwMode="auto">
          <a:xfrm>
            <a:off x="900113" y="1773238"/>
            <a:ext cx="7772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6149" name="Rectangle 5"/>
          <p:cNvSpPr>
            <a:spLocks noGrp="1" noChangeArrowheads="1"/>
          </p:cNvSpPr>
          <p:nvPr>
            <p:ph type="ftr" sz="quarter" idx="3"/>
          </p:nvPr>
        </p:nvSpPr>
        <p:spPr bwMode="auto">
          <a:xfrm>
            <a:off x="898525" y="6442075"/>
            <a:ext cx="6837363"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200">
                <a:solidFill>
                  <a:srgbClr val="777777"/>
                </a:solidFill>
                <a:latin typeface="+mn-lt"/>
              </a:defRPr>
            </a:lvl1pPr>
          </a:lstStyle>
          <a:p>
            <a:pPr>
              <a:defRPr/>
            </a:pPr>
            <a:endParaRPr lang="cs-CZ"/>
          </a:p>
        </p:txBody>
      </p:sp>
      <p:sp>
        <p:nvSpPr>
          <p:cNvPr id="6150" name="Rectangle 6"/>
          <p:cNvSpPr>
            <a:spLocks noGrp="1" noChangeArrowheads="1"/>
          </p:cNvSpPr>
          <p:nvPr>
            <p:ph type="sldNum" sz="quarter" idx="4"/>
          </p:nvPr>
        </p:nvSpPr>
        <p:spPr bwMode="auto">
          <a:xfrm>
            <a:off x="8023225" y="6442075"/>
            <a:ext cx="663575" cy="263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1" hangingPunct="1">
              <a:defRPr sz="1200" b="1">
                <a:latin typeface="Trebuchet MS" panose="020B0603020202020204" pitchFamily="34" charset="0"/>
              </a:defRPr>
            </a:lvl1pPr>
          </a:lstStyle>
          <a:p>
            <a:pPr>
              <a:defRPr/>
            </a:pPr>
            <a:fld id="{F69F2882-C840-453C-AE8B-2BFF1F802F4F}" type="slidenum">
              <a:rPr lang="cs-CZ" altLang="cs-CZ"/>
              <a:pPr>
                <a:defRPr/>
              </a:pPr>
              <a:t>‹#›</a:t>
            </a:fld>
            <a:endParaRPr lang="cs-CZ" altLang="cs-CZ"/>
          </a:p>
        </p:txBody>
      </p:sp>
      <p:sp>
        <p:nvSpPr>
          <p:cNvPr id="3079" name="Text Box 7"/>
          <p:cNvSpPr txBox="1">
            <a:spLocks noChangeArrowheads="1"/>
          </p:cNvSpPr>
          <p:nvPr/>
        </p:nvSpPr>
        <p:spPr bwMode="auto">
          <a:xfrm>
            <a:off x="6588125" y="161925"/>
            <a:ext cx="2160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cs-CZ" altLang="cs-CZ" sz="1400">
                <a:solidFill>
                  <a:srgbClr val="68676C"/>
                </a:solidFill>
                <a:latin typeface="Trebuchet MS" panose="020B0603020202020204" pitchFamily="34" charset="0"/>
              </a:rPr>
              <a:t>www.law.muni.cz</a:t>
            </a:r>
          </a:p>
        </p:txBody>
      </p:sp>
      <p:pic>
        <p:nvPicPr>
          <p:cNvPr id="3080" name="Picture 8" descr="PF_PPT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14313"/>
            <a:ext cx="24225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PF_PPT_nahle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5925" y="-6350"/>
            <a:ext cx="23399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ChangeArrowheads="1"/>
          </p:cNvSpPr>
          <p:nvPr/>
        </p:nvSpPr>
        <p:spPr bwMode="auto">
          <a:xfrm>
            <a:off x="6391275" y="819150"/>
            <a:ext cx="2752725" cy="115888"/>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cs-CZ" altLang="cs-CZ"/>
          </a:p>
        </p:txBody>
      </p:sp>
    </p:spTree>
  </p:cSld>
  <p:clrMap bg1="lt1" tx1="dk1" bg2="lt2" tx2="dk2" accent1="accent1" accent2="accent2" accent3="accent3" accent4="accent4" accent5="accent5" accent6="accent6" hlink="hlink" folHlink="folHlink"/>
  <p:sldLayoutIdLst>
    <p:sldLayoutId id="2147483737"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rebuchet MS" pitchFamily="34" charset="0"/>
        </a:defRPr>
      </a:lvl2pPr>
      <a:lvl3pPr algn="l" rtl="0" eaLnBrk="0" fontAlgn="base" hangingPunct="0">
        <a:spcBef>
          <a:spcPct val="0"/>
        </a:spcBef>
        <a:spcAft>
          <a:spcPct val="0"/>
        </a:spcAft>
        <a:defRPr sz="3200">
          <a:solidFill>
            <a:schemeClr val="tx1"/>
          </a:solidFill>
          <a:latin typeface="Trebuchet MS" pitchFamily="34" charset="0"/>
        </a:defRPr>
      </a:lvl3pPr>
      <a:lvl4pPr algn="l" rtl="0" eaLnBrk="0" fontAlgn="base" hangingPunct="0">
        <a:spcBef>
          <a:spcPct val="0"/>
        </a:spcBef>
        <a:spcAft>
          <a:spcPct val="0"/>
        </a:spcAft>
        <a:defRPr sz="3200">
          <a:solidFill>
            <a:schemeClr val="tx1"/>
          </a:solidFill>
          <a:latin typeface="Trebuchet MS" pitchFamily="34" charset="0"/>
        </a:defRPr>
      </a:lvl4pPr>
      <a:lvl5pPr algn="l" rtl="0" eaLnBrk="0" fontAlgn="base" hangingPunct="0">
        <a:spcBef>
          <a:spcPct val="0"/>
        </a:spcBef>
        <a:spcAft>
          <a:spcPct val="0"/>
        </a:spcAft>
        <a:defRPr sz="3200">
          <a:solidFill>
            <a:schemeClr val="tx1"/>
          </a:solidFill>
          <a:latin typeface="Trebuchet MS" pitchFamily="34" charset="0"/>
        </a:defRPr>
      </a:lvl5pPr>
      <a:lvl6pPr marL="457200" algn="l" rtl="0" fontAlgn="base">
        <a:spcBef>
          <a:spcPct val="0"/>
        </a:spcBef>
        <a:spcAft>
          <a:spcPct val="0"/>
        </a:spcAft>
        <a:defRPr sz="3200">
          <a:solidFill>
            <a:schemeClr val="tx1"/>
          </a:solidFill>
          <a:latin typeface="Trebuchet MS" pitchFamily="34" charset="0"/>
        </a:defRPr>
      </a:lvl6pPr>
      <a:lvl7pPr marL="914400" algn="l" rtl="0" fontAlgn="base">
        <a:spcBef>
          <a:spcPct val="0"/>
        </a:spcBef>
        <a:spcAft>
          <a:spcPct val="0"/>
        </a:spcAft>
        <a:defRPr sz="3200">
          <a:solidFill>
            <a:schemeClr val="tx1"/>
          </a:solidFill>
          <a:latin typeface="Trebuchet MS" pitchFamily="34" charset="0"/>
        </a:defRPr>
      </a:lvl7pPr>
      <a:lvl8pPr marL="1371600" algn="l" rtl="0" fontAlgn="base">
        <a:spcBef>
          <a:spcPct val="0"/>
        </a:spcBef>
        <a:spcAft>
          <a:spcPct val="0"/>
        </a:spcAft>
        <a:defRPr sz="3200">
          <a:solidFill>
            <a:schemeClr val="tx1"/>
          </a:solidFill>
          <a:latin typeface="Trebuchet MS" pitchFamily="34" charset="0"/>
        </a:defRPr>
      </a:lvl8pPr>
      <a:lvl9pPr marL="1828800" algn="l" rtl="0" fontAlgn="base">
        <a:spcBef>
          <a:spcPct val="0"/>
        </a:spcBef>
        <a:spcAft>
          <a:spcPct val="0"/>
        </a:spcAft>
        <a:defRPr sz="3200">
          <a:solidFill>
            <a:schemeClr val="tx1"/>
          </a:solidFill>
          <a:latin typeface="Trebuchet MS" pitchFamily="34" charset="0"/>
        </a:defRPr>
      </a:lvl9pPr>
    </p:titleStyle>
    <p:bodyStyle>
      <a:lvl1pPr marL="342900" indent="-342900" algn="l" rtl="0" eaLnBrk="0" fontAlgn="base" hangingPunct="0">
        <a:spcBef>
          <a:spcPct val="20000"/>
        </a:spcBef>
        <a:spcAft>
          <a:spcPct val="0"/>
        </a:spcAft>
        <a:buClr>
          <a:srgbClr val="A9AAA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9AAA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A9AAA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9AAA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5586B75A-687E-405C-8A0B-8D00578BA2C3}" type="datetime1">
              <a:rPr lang="en-US" smtClean="0"/>
              <a:t>10/6/2021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cs-CZ"/>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F69F2882-C840-453C-AE8B-2BFF1F802F4F}" type="slidenum">
              <a:rPr lang="cs-CZ" altLang="cs-CZ" smtClean="0"/>
              <a:pPr>
                <a:defRPr/>
              </a:pPr>
              <a:t>‹#›</a:t>
            </a:fld>
            <a:endParaRPr lang="cs-CZ" altLang="cs-CZ"/>
          </a:p>
        </p:txBody>
      </p:sp>
    </p:spTree>
    <p:extLst>
      <p:ext uri="{BB962C8B-B14F-4D97-AF65-F5344CB8AC3E}">
        <p14:creationId xmlns:p14="http://schemas.microsoft.com/office/powerpoint/2010/main" val="1641737588"/>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https://www.mpo.cz/cz/zahranicni-obchod/spolecna-obchodni-politika-eu/svetova-obchodni-organizace/zakladni-informace/zakladni-informace-k-wto-a-dda--7894/"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wto.org/"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1143000" y="3810000"/>
            <a:ext cx="6858000" cy="1905000"/>
          </a:xfrm>
        </p:spPr>
        <p:txBody>
          <a:bodyPr>
            <a:normAutofit fontScale="90000"/>
          </a:bodyPr>
          <a:lstStyle/>
          <a:p>
            <a:pPr eaLnBrk="1" hangingPunct="1"/>
            <a:br>
              <a:rPr lang="cs-CZ" altLang="cs-CZ" sz="4200" dirty="0"/>
            </a:br>
            <a:br>
              <a:rPr lang="cs-CZ" altLang="cs-CZ" sz="4200" dirty="0"/>
            </a:br>
            <a:br>
              <a:rPr lang="cs-CZ" altLang="cs-CZ" sz="4200" dirty="0"/>
            </a:br>
            <a:br>
              <a:rPr lang="cs-CZ" altLang="cs-CZ" sz="4200" dirty="0"/>
            </a:br>
            <a:br>
              <a:rPr lang="cs-CZ" altLang="cs-CZ" sz="4200" dirty="0"/>
            </a:br>
            <a:br>
              <a:rPr lang="cs-CZ" altLang="cs-CZ" sz="4200" dirty="0"/>
            </a:br>
            <a:br>
              <a:rPr lang="cs-CZ" altLang="cs-CZ" sz="4200" dirty="0"/>
            </a:br>
            <a:br>
              <a:rPr lang="cs-CZ" altLang="cs-CZ" sz="4200" dirty="0"/>
            </a:br>
            <a:r>
              <a:rPr lang="cs-CZ" altLang="cs-CZ" sz="4200" dirty="0"/>
              <a:t>WTO – HLAVNÍ AKTÉR                     </a:t>
            </a:r>
            <a:br>
              <a:rPr lang="cs-CZ" altLang="cs-CZ" sz="4200" dirty="0"/>
            </a:br>
            <a:r>
              <a:rPr lang="cs-CZ" altLang="cs-CZ" sz="4200" dirty="0"/>
              <a:t>SVĚTOVÉHO OBCHODU</a:t>
            </a:r>
            <a:br>
              <a:rPr lang="cs-CZ" altLang="cs-CZ" sz="4200" dirty="0"/>
            </a:br>
            <a:endParaRPr lang="cs-CZ" altLang="cs-CZ" sz="4200" dirty="0"/>
          </a:p>
        </p:txBody>
      </p:sp>
      <p:sp>
        <p:nvSpPr>
          <p:cNvPr id="21507" name="Rectangle 3"/>
          <p:cNvSpPr>
            <a:spLocks noGrp="1" noChangeArrowheads="1"/>
          </p:cNvSpPr>
          <p:nvPr>
            <p:ph type="subTitle" idx="1"/>
          </p:nvPr>
        </p:nvSpPr>
        <p:spPr/>
        <p:txBody>
          <a:bodyPr/>
          <a:lstStyle/>
          <a:p>
            <a:pPr eaLnBrk="1" hangingPunct="1"/>
            <a:r>
              <a:rPr lang="cs-CZ" altLang="cs-CZ"/>
              <a:t>  </a:t>
            </a:r>
          </a:p>
        </p:txBody>
      </p:sp>
    </p:spTree>
  </p:cSld>
  <p:clrMapOvr>
    <a:masterClrMapping/>
  </p:clrMapOvr>
  <p:transition advTm="18305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p:txBody>
          <a:bodyPr/>
          <a:lstStyle/>
          <a:p>
            <a:pPr eaLnBrk="1" hangingPunct="1"/>
            <a:r>
              <a:rPr lang="cs-CZ" altLang="cs-CZ"/>
              <a:t>           ZÁKLADNÍ STRUKTURA WTO </a:t>
            </a:r>
          </a:p>
        </p:txBody>
      </p:sp>
      <p:grpSp>
        <p:nvGrpSpPr>
          <p:cNvPr id="3" name="Diagram 3"/>
          <p:cNvGrpSpPr>
            <a:grpSpLocks noChangeAspect="1"/>
          </p:cNvGrpSpPr>
          <p:nvPr/>
        </p:nvGrpSpPr>
        <p:grpSpPr bwMode="auto">
          <a:xfrm>
            <a:off x="533400" y="1803400"/>
            <a:ext cx="8153400" cy="4297363"/>
            <a:chOff x="856" y="1028"/>
            <a:chExt cx="3420" cy="2792"/>
          </a:xfrm>
        </p:grpSpPr>
        <p:sp>
          <p:nvSpPr>
            <p:cNvPr id="4" name="AutoShape 4"/>
            <p:cNvSpPr>
              <a:spLocks noChangeAspect="1" noChangeArrowheads="1" noTextEdit="1"/>
            </p:cNvSpPr>
            <p:nvPr/>
          </p:nvSpPr>
          <p:spPr bwMode="auto">
            <a:xfrm>
              <a:off x="856" y="1028"/>
              <a:ext cx="3420" cy="2792"/>
            </a:xfrm>
            <a:prstGeom prst="rect">
              <a:avLst/>
            </a:prstGeom>
            <a:solidFill>
              <a:srgbClr val="4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s-CZ"/>
            </a:p>
          </p:txBody>
        </p:sp>
        <p:sp>
          <p:nvSpPr>
            <p:cNvPr id="5" name="_s1028"/>
            <p:cNvSpPr>
              <a:spLocks noChangeShapeType="1"/>
            </p:cNvSpPr>
            <p:nvPr/>
          </p:nvSpPr>
          <p:spPr bwMode="auto">
            <a:xfrm flipH="1">
              <a:off x="1902" y="2424"/>
              <a:ext cx="33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6" name="_s1029"/>
            <p:cNvSpPr>
              <a:spLocks noChangeArrowheads="1"/>
            </p:cNvSpPr>
            <p:nvPr/>
          </p:nvSpPr>
          <p:spPr bwMode="auto">
            <a:xfrm>
              <a:off x="1240" y="2093"/>
              <a:ext cx="663" cy="663"/>
            </a:xfrm>
            <a:prstGeom prst="ellipse">
              <a:avLst/>
            </a:prstGeom>
            <a:solidFill>
              <a:schemeClr val="accent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bg1"/>
                  </a:solidFill>
                  <a:effectLst/>
                  <a:latin typeface="Tahoma" panose="020B0604030504040204" pitchFamily="34" charset="0"/>
                </a:rPr>
                <a:t>TRIPS</a:t>
              </a:r>
            </a:p>
          </p:txBody>
        </p:sp>
        <p:sp>
          <p:nvSpPr>
            <p:cNvPr id="7" name="_s1030"/>
            <p:cNvSpPr>
              <a:spLocks noChangeShapeType="1"/>
            </p:cNvSpPr>
            <p:nvPr/>
          </p:nvSpPr>
          <p:spPr bwMode="auto">
            <a:xfrm>
              <a:off x="2566" y="2755"/>
              <a:ext cx="0" cy="3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8" name="_s1031"/>
            <p:cNvSpPr>
              <a:spLocks noChangeArrowheads="1"/>
            </p:cNvSpPr>
            <p:nvPr/>
          </p:nvSpPr>
          <p:spPr bwMode="auto">
            <a:xfrm>
              <a:off x="2235" y="3088"/>
              <a:ext cx="663" cy="663"/>
            </a:xfrm>
            <a:prstGeom prst="ellipse">
              <a:avLst/>
            </a:prstGeom>
            <a:solidFill>
              <a:schemeClr val="accent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bg1"/>
                  </a:solidFill>
                  <a:effectLst/>
                  <a:latin typeface="Tahoma" panose="020B0604030504040204" pitchFamily="34" charset="0"/>
                </a:rPr>
                <a:t>ŘE</a:t>
              </a:r>
              <a:r>
                <a:rPr kumimoji="0" lang="cs-CZ" altLang="cs-CZ" sz="1200" b="0" i="0" u="none" strike="noStrike" cap="none" normalizeH="0" baseline="0">
                  <a:ln>
                    <a:noFill/>
                  </a:ln>
                  <a:solidFill>
                    <a:schemeClr val="bg1"/>
                  </a:solidFill>
                  <a:effectLst/>
                  <a:latin typeface="Arial" panose="020B0604020202020204" pitchFamily="34" charset="0"/>
                </a:rPr>
                <a:t>Š</a:t>
              </a:r>
              <a:r>
                <a:rPr kumimoji="0" lang="cs-CZ" altLang="cs-CZ" sz="1200" b="0" i="0" u="none" strike="noStrike" cap="none" normalizeH="0" baseline="0">
                  <a:ln>
                    <a:noFill/>
                  </a:ln>
                  <a:solidFill>
                    <a:schemeClr val="bg1"/>
                  </a:solidFill>
                  <a:effectLst/>
                  <a:latin typeface="Tahoma" panose="020B0604030504040204" pitchFamily="34" charset="0"/>
                </a:rPr>
                <a:t>EN</a:t>
              </a:r>
              <a:r>
                <a:rPr kumimoji="0" lang="cs-CZ" altLang="cs-CZ" sz="1200" b="0" i="0" u="none" strike="noStrike" cap="none" normalizeH="0" baseline="0">
                  <a:ln>
                    <a:noFill/>
                  </a:ln>
                  <a:solidFill>
                    <a:schemeClr val="bg1"/>
                  </a:solidFill>
                  <a:effectLst/>
                  <a:latin typeface="Arial" panose="020B0604020202020204" pitchFamily="34" charset="0"/>
                </a:rPr>
                <a:t>Í</a:t>
              </a:r>
              <a:r>
                <a:rPr kumimoji="0" lang="cs-CZ" altLang="cs-CZ" sz="1200" b="0" i="0" u="none" strike="noStrike" cap="none" normalizeH="0" baseline="0">
                  <a:ln>
                    <a:noFill/>
                  </a:ln>
                  <a:solidFill>
                    <a:schemeClr val="bg1"/>
                  </a:solidFill>
                  <a:effectLst/>
                  <a:latin typeface="Tahoma" panose="020B0604030504040204" pitchFamily="34" charset="0"/>
                </a:rPr>
                <a:t> SPORŮ </a:t>
              </a:r>
            </a:p>
          </p:txBody>
        </p:sp>
        <p:sp>
          <p:nvSpPr>
            <p:cNvPr id="9" name="_s1032"/>
            <p:cNvSpPr>
              <a:spLocks noChangeShapeType="1"/>
            </p:cNvSpPr>
            <p:nvPr/>
          </p:nvSpPr>
          <p:spPr bwMode="auto">
            <a:xfrm>
              <a:off x="2897" y="2424"/>
              <a:ext cx="33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10" name="_s1033"/>
            <p:cNvSpPr>
              <a:spLocks noChangeArrowheads="1"/>
            </p:cNvSpPr>
            <p:nvPr/>
          </p:nvSpPr>
          <p:spPr bwMode="auto">
            <a:xfrm>
              <a:off x="3230" y="2093"/>
              <a:ext cx="663" cy="663"/>
            </a:xfrm>
            <a:prstGeom prst="ellipse">
              <a:avLst/>
            </a:prstGeom>
            <a:solidFill>
              <a:schemeClr val="accent2"/>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bg1"/>
                  </a:solidFill>
                  <a:effectLst/>
                  <a:latin typeface="Tahoma" panose="020B0604030504040204" pitchFamily="34" charset="0"/>
                </a:rPr>
                <a:t>GATS</a:t>
              </a:r>
            </a:p>
          </p:txBody>
        </p:sp>
        <p:sp>
          <p:nvSpPr>
            <p:cNvPr id="11" name="_s1034"/>
            <p:cNvSpPr>
              <a:spLocks noChangeShapeType="1"/>
            </p:cNvSpPr>
            <p:nvPr/>
          </p:nvSpPr>
          <p:spPr bwMode="auto">
            <a:xfrm flipV="1">
              <a:off x="2566" y="1760"/>
              <a:ext cx="0" cy="3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cs-CZ"/>
            </a:p>
          </p:txBody>
        </p:sp>
        <p:sp>
          <p:nvSpPr>
            <p:cNvPr id="12" name="_s1035"/>
            <p:cNvSpPr>
              <a:spLocks noChangeArrowheads="1"/>
            </p:cNvSpPr>
            <p:nvPr/>
          </p:nvSpPr>
          <p:spPr bwMode="auto">
            <a:xfrm>
              <a:off x="2235" y="1098"/>
              <a:ext cx="663" cy="663"/>
            </a:xfrm>
            <a:prstGeom prst="ellipse">
              <a:avLst/>
            </a:prstGeom>
            <a:gradFill rotWithShape="1">
              <a:gsLst>
                <a:gs pos="0">
                  <a:schemeClr val="accent2">
                    <a:gamma/>
                    <a:shade val="46275"/>
                    <a:invGamma/>
                  </a:schemeClr>
                </a:gs>
                <a:gs pos="100000">
                  <a:schemeClr val="accent2"/>
                </a:gs>
              </a:gsLst>
              <a:lin ang="189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bg1"/>
                  </a:solidFill>
                  <a:effectLst/>
                  <a:latin typeface="Tahoma" panose="020B0604030504040204" pitchFamily="34" charset="0"/>
                </a:rPr>
                <a:t>GATT 1994</a:t>
              </a:r>
            </a:p>
          </p:txBody>
        </p:sp>
        <p:sp>
          <p:nvSpPr>
            <p:cNvPr id="13" name="_s1036"/>
            <p:cNvSpPr>
              <a:spLocks noChangeArrowheads="1"/>
            </p:cNvSpPr>
            <p:nvPr/>
          </p:nvSpPr>
          <p:spPr bwMode="auto">
            <a:xfrm>
              <a:off x="2235" y="2093"/>
              <a:ext cx="663" cy="663"/>
            </a:xfrm>
            <a:prstGeom prst="ellipse">
              <a:avLst/>
            </a:prstGeom>
            <a:solidFill>
              <a:schemeClr val="tx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200" b="0" i="0" u="none" strike="noStrike" cap="none" normalizeH="0" baseline="0">
                  <a:ln>
                    <a:noFill/>
                  </a:ln>
                  <a:solidFill>
                    <a:schemeClr val="bg1"/>
                  </a:solidFill>
                  <a:effectLst/>
                  <a:latin typeface="Tahoma" panose="020B0604030504040204" pitchFamily="34" charset="0"/>
                </a:rPr>
                <a:t>WTO</a:t>
              </a:r>
            </a:p>
          </p:txBody>
        </p:sp>
      </p:grpSp>
    </p:spTree>
  </p:cSld>
  <p:clrMapOvr>
    <a:masterClrMapping/>
  </p:clrMapOvr>
  <p:transition advTm="836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Rectangle 2"/>
          <p:cNvSpPr>
            <a:spLocks noGrp="1" noChangeArrowheads="1"/>
          </p:cNvSpPr>
          <p:nvPr>
            <p:ph type="title" idx="4294967295"/>
          </p:nvPr>
        </p:nvSpPr>
        <p:spPr>
          <a:xfrm>
            <a:off x="0" y="990600"/>
            <a:ext cx="8305800" cy="381000"/>
          </a:xfrm>
        </p:spPr>
        <p:txBody>
          <a:bodyPr>
            <a:normAutofit fontScale="90000"/>
          </a:bodyPr>
          <a:lstStyle/>
          <a:p>
            <a:pPr eaLnBrk="1" hangingPunct="1"/>
            <a:r>
              <a:rPr lang="cs-CZ" altLang="cs-CZ" sz="2800"/>
              <a:t>                     STRUKTURA ORGÁNŮ WTO </a:t>
            </a:r>
          </a:p>
        </p:txBody>
      </p:sp>
      <p:grpSp>
        <p:nvGrpSpPr>
          <p:cNvPr id="3" name="Organization Chart 3"/>
          <p:cNvGrpSpPr>
            <a:grpSpLocks noChangeAspect="1"/>
          </p:cNvGrpSpPr>
          <p:nvPr/>
        </p:nvGrpSpPr>
        <p:grpSpPr bwMode="auto">
          <a:xfrm>
            <a:off x="228600" y="1773238"/>
            <a:ext cx="8915400" cy="3887787"/>
            <a:chOff x="1152" y="1298"/>
            <a:chExt cx="2880" cy="724"/>
          </a:xfrm>
        </p:grpSpPr>
        <p:cxnSp>
          <p:nvCxnSpPr>
            <p:cNvPr id="2052" name="_s2052"/>
            <p:cNvCxnSpPr>
              <a:cxnSpLocks noChangeShapeType="1"/>
              <a:stCxn id="7" idx="0"/>
              <a:endCxn id="4" idx="2"/>
            </p:cNvCxnSpPr>
            <p:nvPr/>
          </p:nvCxnSpPr>
          <p:spPr bwMode="auto">
            <a:xfrm rot="5400000" flipH="1">
              <a:off x="3022" y="1156"/>
              <a:ext cx="148" cy="1008"/>
            </a:xfrm>
            <a:prstGeom prst="bentConnector3">
              <a:avLst>
                <a:gd name="adj1" fmla="val 14370"/>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6" idx="0"/>
              <a:endCxn id="4" idx="2"/>
            </p:cNvCxnSpPr>
            <p:nvPr/>
          </p:nvCxnSpPr>
          <p:spPr bwMode="auto">
            <a:xfrm rot="16200000">
              <a:off x="2521" y="1657"/>
              <a:ext cx="144" cy="1"/>
            </a:xfrm>
            <a:prstGeom prst="straightConnector1">
              <a:avLst/>
            </a:prstGeom>
            <a:noFill/>
            <a:ln w="28575">
              <a:solidFill>
                <a:srgbClr val="540000"/>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5" idx="0"/>
              <a:endCxn id="4" idx="2"/>
            </p:cNvCxnSpPr>
            <p:nvPr/>
          </p:nvCxnSpPr>
          <p:spPr bwMode="auto">
            <a:xfrm rot="16200000">
              <a:off x="2016" y="1154"/>
              <a:ext cx="144" cy="1008"/>
            </a:xfrm>
            <a:prstGeom prst="bentConnector3">
              <a:avLst>
                <a:gd name="adj1" fmla="val 13116"/>
              </a:avLst>
            </a:prstGeom>
            <a:noFill/>
            <a:ln w="28575">
              <a:solidFill>
                <a:srgbClr val="540000"/>
              </a:solidFill>
              <a:miter lim="800000"/>
              <a:headEnd/>
              <a:tailEnd/>
            </a:ln>
            <a:extLst>
              <a:ext uri="{909E8E84-426E-40DD-AFC4-6F175D3DCCD1}">
                <a14:hiddenFill xmlns:a14="http://schemas.microsoft.com/office/drawing/2010/main">
                  <a:noFill/>
                </a14:hiddenFill>
              </a:ext>
            </a:extLst>
          </p:spPr>
        </p:cxnSp>
        <p:sp>
          <p:nvSpPr>
            <p:cNvPr id="4" name="_s2055"/>
            <p:cNvSpPr>
              <a:spLocks noChangeArrowheads="1"/>
            </p:cNvSpPr>
            <p:nvPr/>
          </p:nvSpPr>
          <p:spPr bwMode="auto">
            <a:xfrm>
              <a:off x="2160" y="1298"/>
              <a:ext cx="864" cy="288"/>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Tahoma" panose="020B0604030504040204" pitchFamily="34" charset="0"/>
                </a:rPr>
                <a:t>KONFERENCE MINISTRŮ</a:t>
              </a:r>
              <a:r>
                <a:rPr kumimoji="0" lang="cs-CZ" altLang="cs-CZ" sz="1500" b="0" i="0" u="none" strike="noStrike" cap="none" normalizeH="0" baseline="0">
                  <a:ln>
                    <a:noFill/>
                  </a:ln>
                  <a:solidFill>
                    <a:schemeClr val="tx1"/>
                  </a:solidFill>
                  <a:effectLst/>
                  <a:latin typeface="Tahoma" panose="020B060403050404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500" b="0" i="0" u="none" strike="noStrike" cap="none" normalizeH="0" baseline="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Tahoma" panose="020B0604030504040204" pitchFamily="34" charset="0"/>
                </a:rPr>
                <a:t>GENER</a:t>
              </a:r>
              <a:r>
                <a:rPr kumimoji="0" lang="cs-CZ" altLang="cs-CZ" sz="1800" b="0" i="0" u="none" strike="noStrike" cap="none" normalizeH="0" baseline="0">
                  <a:ln>
                    <a:noFill/>
                  </a:ln>
                  <a:solidFill>
                    <a:schemeClr val="tx1"/>
                  </a:solidFill>
                  <a:effectLst/>
                  <a:latin typeface="Arial" panose="020B0604020202020204" pitchFamily="34" charset="0"/>
                </a:rPr>
                <a:t>Á</a:t>
              </a:r>
              <a:r>
                <a:rPr kumimoji="0" lang="cs-CZ" altLang="cs-CZ" sz="1800" b="0" i="0" u="none" strike="noStrike" cap="none" normalizeH="0" baseline="0">
                  <a:ln>
                    <a:noFill/>
                  </a:ln>
                  <a:solidFill>
                    <a:schemeClr val="tx1"/>
                  </a:solidFill>
                  <a:effectLst/>
                  <a:latin typeface="Tahoma" panose="020B0604030504040204" pitchFamily="34" charset="0"/>
                </a:rPr>
                <a:t>LN</a:t>
              </a:r>
              <a:r>
                <a:rPr kumimoji="0" lang="cs-CZ" altLang="cs-CZ" sz="1800" b="0" i="0" u="none" strike="noStrike" cap="none" normalizeH="0" baseline="0">
                  <a:ln>
                    <a:noFill/>
                  </a:ln>
                  <a:solidFill>
                    <a:schemeClr val="tx1"/>
                  </a:solidFill>
                  <a:effectLst/>
                  <a:latin typeface="Arial" panose="020B0604020202020204" pitchFamily="34" charset="0"/>
                </a:rPr>
                <a:t>Í</a:t>
              </a:r>
              <a:r>
                <a:rPr kumimoji="0" lang="cs-CZ" altLang="cs-CZ" sz="1800" b="0" i="0" u="none" strike="noStrike" cap="none" normalizeH="0" baseline="0">
                  <a:ln>
                    <a:noFill/>
                  </a:ln>
                  <a:solidFill>
                    <a:schemeClr val="tx1"/>
                  </a:solidFill>
                  <a:effectLst/>
                  <a:latin typeface="Tahoma" panose="020B0604030504040204" pitchFamily="34" charset="0"/>
                </a:rPr>
                <a:t> RADA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altLang="cs-CZ" sz="1500" b="0" i="0" u="none" strike="noStrike" cap="none" normalizeH="0" baseline="0">
                <a:ln>
                  <a:noFill/>
                </a:ln>
                <a:solidFill>
                  <a:schemeClr val="tx1"/>
                </a:solidFill>
                <a:effectLst/>
                <a:latin typeface="Tahoma" panose="020B0604030504040204" pitchFamily="34" charset="0"/>
              </a:endParaRPr>
            </a:p>
          </p:txBody>
        </p:sp>
        <p:sp>
          <p:nvSpPr>
            <p:cNvPr id="5" name="_s2056"/>
            <p:cNvSpPr>
              <a:spLocks noChangeArrowheads="1"/>
            </p:cNvSpPr>
            <p:nvPr/>
          </p:nvSpPr>
          <p:spPr bwMode="auto">
            <a:xfrm>
              <a:off x="1152" y="1730"/>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RADA PRO OBCHOD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ZBOŽ</a:t>
              </a:r>
              <a:r>
                <a:rPr kumimoji="0" lang="cs-CZ" altLang="cs-CZ" sz="1500" b="0" i="0" u="none" strike="noStrike" cap="none" normalizeH="0" baseline="0">
                  <a:ln>
                    <a:noFill/>
                  </a:ln>
                  <a:solidFill>
                    <a:schemeClr val="tx1"/>
                  </a:solidFill>
                  <a:effectLst/>
                  <a:latin typeface="Arial" panose="020B0604020202020204" pitchFamily="34" charset="0"/>
                </a:rPr>
                <a:t>Í</a:t>
              </a:r>
              <a:r>
                <a:rPr kumimoji="0" lang="cs-CZ" altLang="cs-CZ" sz="1500" b="0" i="0" u="none" strike="noStrike" cap="none" normalizeH="0" baseline="0">
                  <a:ln>
                    <a:noFill/>
                  </a:ln>
                  <a:solidFill>
                    <a:schemeClr val="tx1"/>
                  </a:solidFill>
                  <a:effectLst/>
                  <a:latin typeface="Tahoma" panose="020B0604030504040204" pitchFamily="34" charset="0"/>
                </a:rPr>
                <a:t>M</a:t>
              </a:r>
            </a:p>
          </p:txBody>
        </p:sp>
        <p:sp>
          <p:nvSpPr>
            <p:cNvPr id="6" name="_s2057"/>
            <p:cNvSpPr>
              <a:spLocks noChangeArrowheads="1"/>
            </p:cNvSpPr>
            <p:nvPr/>
          </p:nvSpPr>
          <p:spPr bwMode="auto">
            <a:xfrm>
              <a:off x="2160" y="1730"/>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RADA PRO OBCHOD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SLUŽBAMI</a:t>
              </a:r>
            </a:p>
          </p:txBody>
        </p:sp>
        <p:sp>
          <p:nvSpPr>
            <p:cNvPr id="7" name="_s2058"/>
            <p:cNvSpPr>
              <a:spLocks noChangeArrowheads="1"/>
            </p:cNvSpPr>
            <p:nvPr/>
          </p:nvSpPr>
          <p:spPr bwMode="auto">
            <a:xfrm>
              <a:off x="3168" y="1734"/>
              <a:ext cx="864" cy="288"/>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RADA PRO OBCHODN</a:t>
              </a:r>
              <a:r>
                <a:rPr kumimoji="0" lang="cs-CZ" altLang="cs-CZ" sz="1500" b="0" i="0" u="none" strike="noStrike" cap="none" normalizeH="0" baseline="0">
                  <a:ln>
                    <a:noFill/>
                  </a:ln>
                  <a:solidFill>
                    <a:schemeClr val="tx1"/>
                  </a:solidFill>
                  <a:effectLst/>
                  <a:latin typeface="Arial" panose="020B0604020202020204" pitchFamily="34" charset="0"/>
                </a:rPr>
                <a:t>Í</a:t>
              </a:r>
              <a:endParaRPr kumimoji="0" lang="cs-CZ" altLang="cs-CZ" sz="1500" b="0" i="0" u="none" strike="noStrike" cap="none" normalizeH="0" baseline="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ASPEKTY PR</a:t>
              </a:r>
              <a:r>
                <a:rPr kumimoji="0" lang="cs-CZ" altLang="cs-CZ" sz="1500" b="0" i="0" u="none" strike="noStrike" cap="none" normalizeH="0" baseline="0">
                  <a:ln>
                    <a:noFill/>
                  </a:ln>
                  <a:solidFill>
                    <a:schemeClr val="tx1"/>
                  </a:solidFill>
                  <a:effectLst/>
                  <a:latin typeface="Arial" panose="020B0604020202020204" pitchFamily="34" charset="0"/>
                </a:rPr>
                <a:t>Á</a:t>
              </a:r>
              <a:r>
                <a:rPr kumimoji="0" lang="cs-CZ" altLang="cs-CZ" sz="1500" b="0" i="0" u="none" strike="noStrike" cap="none" normalizeH="0" baseline="0">
                  <a:ln>
                    <a:noFill/>
                  </a:ln>
                  <a:solidFill>
                    <a:schemeClr val="tx1"/>
                  </a:solidFill>
                  <a:effectLst/>
                  <a:latin typeface="Tahoma" panose="020B0604030504040204" pitchFamily="34" charset="0"/>
                </a:rPr>
                <a:t>V</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K DU</a:t>
              </a:r>
              <a:r>
                <a:rPr kumimoji="0" lang="cs-CZ" altLang="cs-CZ" sz="1500" b="0" i="0" u="none" strike="noStrike" cap="none" normalizeH="0" baseline="0">
                  <a:ln>
                    <a:noFill/>
                  </a:ln>
                  <a:solidFill>
                    <a:schemeClr val="tx1"/>
                  </a:solidFill>
                  <a:effectLst/>
                  <a:latin typeface="Arial" panose="020B0604020202020204" pitchFamily="34" charset="0"/>
                </a:rPr>
                <a:t>Š</a:t>
              </a:r>
              <a:r>
                <a:rPr kumimoji="0" lang="cs-CZ" altLang="cs-CZ" sz="1500" b="0" i="0" u="none" strike="noStrike" cap="none" normalizeH="0" baseline="0">
                  <a:ln>
                    <a:noFill/>
                  </a:ln>
                  <a:solidFill>
                    <a:schemeClr val="tx1"/>
                  </a:solidFill>
                  <a:effectLst/>
                  <a:latin typeface="Tahoma" panose="020B0604030504040204" pitchFamily="34" charset="0"/>
                </a:rPr>
                <a:t>EVN</a:t>
              </a:r>
              <a:r>
                <a:rPr kumimoji="0" lang="cs-CZ" altLang="cs-CZ" sz="1500" b="0" i="0" u="none" strike="noStrike" cap="none" normalizeH="0" baseline="0">
                  <a:ln>
                    <a:noFill/>
                  </a:ln>
                  <a:solidFill>
                    <a:schemeClr val="tx1"/>
                  </a:solidFill>
                  <a:effectLst/>
                  <a:latin typeface="Arial" panose="020B0604020202020204" pitchFamily="34" charset="0"/>
                </a:rPr>
                <a:t>Í</a:t>
              </a:r>
              <a:r>
                <a:rPr kumimoji="0" lang="cs-CZ" altLang="cs-CZ" sz="1500" b="0" i="0" u="none" strike="noStrike" cap="none" normalizeH="0" baseline="0">
                  <a:ln>
                    <a:noFill/>
                  </a:ln>
                  <a:solidFill>
                    <a:schemeClr val="tx1"/>
                  </a:solidFill>
                  <a:effectLst/>
                  <a:latin typeface="Tahoma" panose="020B0604030504040204" pitchFamily="34" charset="0"/>
                </a:rPr>
                <a:t>MU</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500" b="0" i="0" u="none" strike="noStrike" cap="none" normalizeH="0" baseline="0">
                  <a:ln>
                    <a:noFill/>
                  </a:ln>
                  <a:solidFill>
                    <a:schemeClr val="tx1"/>
                  </a:solidFill>
                  <a:effectLst/>
                  <a:latin typeface="Tahoma" panose="020B0604030504040204" pitchFamily="34" charset="0"/>
                </a:rPr>
                <a:t>VLASTNICTV</a:t>
              </a:r>
              <a:r>
                <a:rPr kumimoji="0" lang="cs-CZ" altLang="cs-CZ" sz="1500" b="0" i="0" u="none" strike="noStrike" cap="none" normalizeH="0" baseline="0">
                  <a:ln>
                    <a:noFill/>
                  </a:ln>
                  <a:solidFill>
                    <a:schemeClr val="tx1"/>
                  </a:solidFill>
                  <a:effectLst/>
                  <a:latin typeface="Arial" panose="020B0604020202020204" pitchFamily="34" charset="0"/>
                </a:rPr>
                <a:t>Í</a:t>
              </a:r>
              <a:r>
                <a:rPr kumimoji="0" lang="cs-CZ" altLang="cs-CZ" sz="1500" b="0" i="0" u="none" strike="noStrike" cap="none" normalizeH="0" baseline="0">
                  <a:ln>
                    <a:noFill/>
                  </a:ln>
                  <a:solidFill>
                    <a:schemeClr val="tx1"/>
                  </a:solidFill>
                  <a:effectLst/>
                  <a:latin typeface="Tahoma" panose="020B0604030504040204" pitchFamily="34" charset="0"/>
                </a:rPr>
                <a:t> </a:t>
              </a:r>
            </a:p>
          </p:txBody>
        </p:sp>
      </p:grpSp>
      <p:sp>
        <p:nvSpPr>
          <p:cNvPr id="2060" name="Line 12"/>
          <p:cNvSpPr>
            <a:spLocks noChangeShapeType="1"/>
          </p:cNvSpPr>
          <p:nvPr/>
        </p:nvSpPr>
        <p:spPr bwMode="auto">
          <a:xfrm>
            <a:off x="1447800" y="5715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61" name="Line 13"/>
          <p:cNvSpPr>
            <a:spLocks noChangeShapeType="1"/>
          </p:cNvSpPr>
          <p:nvPr/>
        </p:nvSpPr>
        <p:spPr bwMode="auto">
          <a:xfrm>
            <a:off x="4800600" y="5715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62" name="Line 14"/>
          <p:cNvSpPr>
            <a:spLocks noChangeShapeType="1"/>
          </p:cNvSpPr>
          <p:nvPr/>
        </p:nvSpPr>
        <p:spPr bwMode="auto">
          <a:xfrm>
            <a:off x="7848600" y="5715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63" name="Line 15"/>
          <p:cNvSpPr>
            <a:spLocks noChangeShapeType="1"/>
          </p:cNvSpPr>
          <p:nvPr/>
        </p:nvSpPr>
        <p:spPr bwMode="auto">
          <a:xfrm>
            <a:off x="1447800" y="61722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4" name="Line 16"/>
          <p:cNvSpPr>
            <a:spLocks noChangeShapeType="1"/>
          </p:cNvSpPr>
          <p:nvPr/>
        </p:nvSpPr>
        <p:spPr bwMode="auto">
          <a:xfrm flipH="1">
            <a:off x="5334000" y="6096000"/>
            <a:ext cx="2438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65" name="Rectangle 17"/>
          <p:cNvSpPr>
            <a:spLocks noChangeArrowheads="1"/>
          </p:cNvSpPr>
          <p:nvPr/>
        </p:nvSpPr>
        <p:spPr bwMode="auto">
          <a:xfrm>
            <a:off x="3429000" y="6248400"/>
            <a:ext cx="2819400" cy="609600"/>
          </a:xfrm>
          <a:prstGeom prst="rect">
            <a:avLst/>
          </a:prstGeom>
          <a:solidFill>
            <a:schemeClr val="bg1"/>
          </a:solidFill>
          <a:ln w="9525">
            <a:solidFill>
              <a:schemeClr val="tx1"/>
            </a:solidFill>
            <a:miter lim="800000"/>
            <a:headEnd/>
            <a:tailEnd/>
          </a:ln>
        </p:spPr>
        <p:txBody>
          <a:bodyPr wrap="none" anchor="ct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algn="ctr" eaLnBrk="1" hangingPunct="1">
              <a:spcBef>
                <a:spcPct val="0"/>
              </a:spcBef>
              <a:buClrTx/>
              <a:buFontTx/>
              <a:buNone/>
            </a:pPr>
            <a:r>
              <a:rPr lang="cs-CZ" altLang="cs-CZ" sz="1800">
                <a:latin typeface="Arial" panose="020B0604020202020204" pitchFamily="34" charset="0"/>
              </a:rPr>
              <a:t>KOMISE A VÝBORY</a:t>
            </a:r>
          </a:p>
        </p:txBody>
      </p:sp>
    </p:spTree>
  </p:cSld>
  <p:clrMapOvr>
    <a:masterClrMapping/>
  </p:clrMapOvr>
  <p:transition advTm="13934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cs-CZ"/>
              <a:t>GATT 1994</a:t>
            </a:r>
          </a:p>
        </p:txBody>
      </p:sp>
      <p:sp>
        <p:nvSpPr>
          <p:cNvPr id="31747" name="Rectangle 3"/>
          <p:cNvSpPr>
            <a:spLocks noGrp="1" noChangeArrowheads="1"/>
          </p:cNvSpPr>
          <p:nvPr>
            <p:ph idx="1"/>
          </p:nvPr>
        </p:nvSpPr>
        <p:spPr/>
        <p:txBody>
          <a:bodyPr/>
          <a:lstStyle/>
          <a:p>
            <a:pPr eaLnBrk="1" hangingPunct="1">
              <a:lnSpc>
                <a:spcPct val="90000"/>
              </a:lnSpc>
            </a:pPr>
            <a:endParaRPr lang="cs-CZ" altLang="cs-CZ" dirty="0"/>
          </a:p>
          <a:p>
            <a:pPr eaLnBrk="1" hangingPunct="1">
              <a:lnSpc>
                <a:spcPct val="90000"/>
              </a:lnSpc>
            </a:pPr>
            <a:endParaRPr lang="cs-CZ" altLang="cs-CZ" dirty="0"/>
          </a:p>
          <a:p>
            <a:pPr eaLnBrk="1" hangingPunct="1">
              <a:lnSpc>
                <a:spcPct val="90000"/>
              </a:lnSpc>
            </a:pPr>
            <a:endParaRPr lang="cs-CZ" altLang="cs-CZ" dirty="0"/>
          </a:p>
          <a:p>
            <a:pPr eaLnBrk="1" hangingPunct="1">
              <a:lnSpc>
                <a:spcPct val="90000"/>
              </a:lnSpc>
            </a:pPr>
            <a:r>
              <a:rPr lang="cs-CZ" altLang="cs-CZ" dirty="0"/>
              <a:t>GATT 1994:</a:t>
            </a:r>
          </a:p>
          <a:p>
            <a:pPr eaLnBrk="1" hangingPunct="1">
              <a:lnSpc>
                <a:spcPct val="90000"/>
              </a:lnSpc>
              <a:buFontTx/>
              <a:buChar char="-"/>
            </a:pPr>
            <a:r>
              <a:rPr lang="cs-CZ" altLang="cs-CZ" dirty="0"/>
              <a:t>USTANOVENÍ GATT 1947 VE ZNĚNÍ PŘED VSTUPEM V PLATNOST DOHODY O WTO</a:t>
            </a:r>
          </a:p>
          <a:p>
            <a:pPr eaLnBrk="1" hangingPunct="1">
              <a:lnSpc>
                <a:spcPct val="90000"/>
              </a:lnSpc>
              <a:buFontTx/>
              <a:buChar char="-"/>
            </a:pPr>
            <a:r>
              <a:rPr lang="cs-CZ" altLang="cs-CZ" dirty="0"/>
              <a:t>USTANOVENÍ PRÁVNÍ NÁSTROJŮ UVEDENÝCH V ČLÁNKU 1 PÍSM.B) PŘÍLOHY</a:t>
            </a:r>
          </a:p>
          <a:p>
            <a:pPr eaLnBrk="1" hangingPunct="1">
              <a:lnSpc>
                <a:spcPct val="90000"/>
              </a:lnSpc>
              <a:buFontTx/>
              <a:buChar char="-"/>
            </a:pPr>
            <a:r>
              <a:rPr lang="cs-CZ" altLang="cs-CZ" dirty="0"/>
              <a:t>JINÁ UJEDNÁNÍ UVEDENÁ V PŘÍLOZE V ČLÁNKU 1 PÍSM.C)</a:t>
            </a:r>
          </a:p>
          <a:p>
            <a:pPr eaLnBrk="1" hangingPunct="1">
              <a:lnSpc>
                <a:spcPct val="90000"/>
              </a:lnSpc>
              <a:buFontTx/>
              <a:buChar char="-"/>
            </a:pPr>
            <a:r>
              <a:rPr lang="cs-CZ" altLang="cs-CZ" dirty="0"/>
              <a:t>MARRAKEŠSKÝ PROTOKOL KE GATT 1994</a:t>
            </a:r>
          </a:p>
        </p:txBody>
      </p:sp>
    </p:spTree>
  </p:cSld>
  <p:clrMapOvr>
    <a:masterClrMapping/>
  </p:clrMapOvr>
  <p:transition advTm="7567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cs-CZ" altLang="cs-CZ" sz="2000"/>
              <a:t>            </a:t>
            </a:r>
            <a:r>
              <a:rPr lang="cs-CZ" altLang="cs-CZ" sz="2400" b="1" i="1"/>
              <a:t>ZÁKLADNÍ    REŽIMY</a:t>
            </a:r>
            <a:br>
              <a:rPr lang="cs-CZ" altLang="cs-CZ" sz="2400" b="1" i="1"/>
            </a:br>
            <a:endParaRPr lang="cs-CZ" altLang="cs-CZ" sz="2400" b="1" i="1"/>
          </a:p>
        </p:txBody>
      </p:sp>
      <p:sp>
        <p:nvSpPr>
          <p:cNvPr id="32771" name="Rectangle 3"/>
          <p:cNvSpPr>
            <a:spLocks noGrp="1" noChangeArrowheads="1"/>
          </p:cNvSpPr>
          <p:nvPr>
            <p:ph sz="half" idx="1"/>
          </p:nvPr>
        </p:nvSpPr>
        <p:spPr>
          <a:xfrm>
            <a:off x="900113" y="1773238"/>
            <a:ext cx="3671887" cy="4357687"/>
          </a:xfrm>
        </p:spPr>
        <p:txBody>
          <a:bodyPr/>
          <a:lstStyle/>
          <a:p>
            <a:pPr eaLnBrk="1" hangingPunct="1"/>
            <a:r>
              <a:rPr lang="cs-CZ" altLang="cs-CZ" sz="2400" b="1"/>
              <a:t>DOLOŽKA NEJVYŠŠÍCH VÝHOD</a:t>
            </a:r>
          </a:p>
          <a:p>
            <a:pPr eaLnBrk="1" hangingPunct="1"/>
            <a:endParaRPr lang="cs-CZ" altLang="cs-CZ" sz="2400" b="1"/>
          </a:p>
          <a:p>
            <a:pPr eaLnBrk="1" hangingPunct="1"/>
            <a:endParaRPr lang="cs-CZ" altLang="cs-CZ" sz="2000"/>
          </a:p>
          <a:p>
            <a:pPr eaLnBrk="1" hangingPunct="1"/>
            <a:r>
              <a:rPr lang="cs-CZ" altLang="cs-CZ" sz="2000"/>
              <a:t>UDĚLENA V MULTILATERÁLNÍM SYSTÉMU</a:t>
            </a:r>
          </a:p>
          <a:p>
            <a:pPr eaLnBrk="1" hangingPunct="1"/>
            <a:r>
              <a:rPr lang="cs-CZ" altLang="cs-CZ" sz="2000"/>
              <a:t>UDĚLENA NEPODMÍNĚNĚ</a:t>
            </a:r>
          </a:p>
          <a:p>
            <a:pPr eaLnBrk="1" hangingPunct="1"/>
            <a:r>
              <a:rPr lang="cs-CZ" altLang="cs-CZ" sz="2000"/>
              <a:t>NENÍ OMEZENA JEN NA CLA, ZASAHUJE I DALŠÍ VÝHODY</a:t>
            </a:r>
          </a:p>
          <a:p>
            <a:pPr eaLnBrk="1" hangingPunct="1"/>
            <a:r>
              <a:rPr lang="cs-CZ" altLang="cs-CZ" sz="2000"/>
              <a:t>INSTITUCIONALIZACE DOLOŽKY</a:t>
            </a:r>
          </a:p>
          <a:p>
            <a:pPr eaLnBrk="1" hangingPunct="1"/>
            <a:r>
              <a:rPr lang="cs-CZ" altLang="cs-CZ" sz="2000"/>
              <a:t>ZATÍŽENA VÝJIMKAMI</a:t>
            </a:r>
          </a:p>
          <a:p>
            <a:pPr eaLnBrk="1" hangingPunct="1">
              <a:buFont typeface="Wingdings" panose="05000000000000000000" pitchFamily="2" charset="2"/>
              <a:buNone/>
            </a:pPr>
            <a:endParaRPr lang="cs-CZ" altLang="cs-CZ" sz="2000"/>
          </a:p>
        </p:txBody>
      </p:sp>
      <p:sp>
        <p:nvSpPr>
          <p:cNvPr id="32772" name="Rectangle 4"/>
          <p:cNvSpPr>
            <a:spLocks noGrp="1" noChangeArrowheads="1"/>
          </p:cNvSpPr>
          <p:nvPr>
            <p:ph sz="half" idx="2"/>
          </p:nvPr>
        </p:nvSpPr>
        <p:spPr/>
        <p:txBody>
          <a:bodyPr/>
          <a:lstStyle/>
          <a:p>
            <a:pPr eaLnBrk="1" hangingPunct="1"/>
            <a:r>
              <a:rPr lang="cs-CZ" altLang="cs-CZ" sz="2400" b="1"/>
              <a:t>DOLOŽKA NÁRODNÍ</a:t>
            </a:r>
          </a:p>
        </p:txBody>
      </p:sp>
      <p:sp>
        <p:nvSpPr>
          <p:cNvPr id="32773" name="Rectangle 5"/>
          <p:cNvSpPr>
            <a:spLocks noChangeArrowheads="1"/>
          </p:cNvSpPr>
          <p:nvPr/>
        </p:nvSpPr>
        <p:spPr bwMode="auto">
          <a:xfrm>
            <a:off x="4800600" y="2286000"/>
            <a:ext cx="40386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742950" indent="-285750">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marL="1143000" indent="-228600">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marL="16002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marL="2057400" indent="-228600">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spcBef>
                <a:spcPct val="0"/>
              </a:spcBef>
              <a:buClrTx/>
              <a:buFontTx/>
              <a:buNone/>
            </a:pPr>
            <a:endParaRPr lang="cs-CZ" altLang="cs-CZ" sz="1800">
              <a:latin typeface="Arial" panose="020B0604020202020204" pitchFamily="34" charset="0"/>
            </a:endParaRPr>
          </a:p>
          <a:p>
            <a:pPr eaLnBrk="1" hangingPunct="1">
              <a:spcBef>
                <a:spcPct val="0"/>
              </a:spcBef>
              <a:buClrTx/>
              <a:buFontTx/>
              <a:buNone/>
            </a:pPr>
            <a:endParaRPr lang="cs-CZ" altLang="cs-CZ" sz="1800">
              <a:latin typeface="Arial" panose="020B0604020202020204" pitchFamily="34" charset="0"/>
            </a:endParaRPr>
          </a:p>
          <a:p>
            <a:pPr eaLnBrk="1" hangingPunct="1">
              <a:spcBef>
                <a:spcPct val="0"/>
              </a:spcBef>
              <a:buClrTx/>
              <a:buFontTx/>
              <a:buNone/>
            </a:pPr>
            <a:r>
              <a:rPr lang="cs-CZ" altLang="cs-CZ" sz="1800">
                <a:latin typeface="Arial" panose="020B0604020202020204" pitchFamily="34" charset="0"/>
              </a:rPr>
              <a:t>ZABEZPEČIT  NEJMÉNĚ NÁRODNÍ ZACHÁZENÍ PRO DOVÁŽENÉ ZBOŽÍ BEZ ROZDÍLU PŮVODU</a:t>
            </a:r>
          </a:p>
          <a:p>
            <a:pPr eaLnBrk="1" hangingPunct="1">
              <a:spcBef>
                <a:spcPct val="0"/>
              </a:spcBef>
              <a:buClrTx/>
              <a:buFontTx/>
              <a:buNone/>
            </a:pPr>
            <a:endParaRPr lang="cs-CZ" altLang="cs-CZ" sz="1800">
              <a:latin typeface="Arial" panose="020B0604020202020204" pitchFamily="34" charset="0"/>
            </a:endParaRPr>
          </a:p>
          <a:p>
            <a:pPr eaLnBrk="1" hangingPunct="1">
              <a:spcBef>
                <a:spcPct val="0"/>
              </a:spcBef>
              <a:buClrTx/>
              <a:buFontTx/>
              <a:buNone/>
            </a:pPr>
            <a:endParaRPr lang="cs-CZ" altLang="cs-CZ" sz="1800">
              <a:latin typeface="Arial" panose="020B0604020202020204" pitchFamily="34" charset="0"/>
            </a:endParaRPr>
          </a:p>
          <a:p>
            <a:pPr eaLnBrk="1" hangingPunct="1">
              <a:spcBef>
                <a:spcPct val="0"/>
              </a:spcBef>
              <a:buClrTx/>
              <a:buFontTx/>
              <a:buNone/>
            </a:pPr>
            <a:r>
              <a:rPr lang="cs-CZ" altLang="cs-CZ" sz="1800">
                <a:latin typeface="Arial" panose="020B0604020202020204" pitchFamily="34" charset="0"/>
              </a:rPr>
              <a:t>ČÁSTEČNÉ OMEZENÍ PRO GATS A TRIPS</a:t>
            </a:r>
          </a:p>
        </p:txBody>
      </p:sp>
    </p:spTree>
  </p:cSld>
  <p:clrMapOvr>
    <a:masterClrMapping/>
  </p:clrMapOvr>
  <p:transition advTm="18561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ČLÁNEK 1 GATT</a:t>
            </a:r>
          </a:p>
        </p:txBody>
      </p:sp>
      <p:sp>
        <p:nvSpPr>
          <p:cNvPr id="9" name="Zástupný symbol pro obsah 8"/>
          <p:cNvSpPr>
            <a:spLocks noGrp="1"/>
          </p:cNvSpPr>
          <p:nvPr>
            <p:ph idx="1"/>
          </p:nvPr>
        </p:nvSpPr>
        <p:spPr/>
        <p:txBody>
          <a:bodyPr/>
          <a:lstStyle/>
          <a:p>
            <a:pPr marL="54000" indent="0">
              <a:buNone/>
            </a:pPr>
            <a:endParaRPr lang="cs-CZ" dirty="0"/>
          </a:p>
          <a:p>
            <a:pPr marL="54000" indent="0">
              <a:buNone/>
            </a:pPr>
            <a:endParaRPr lang="cs-CZ" dirty="0"/>
          </a:p>
          <a:p>
            <a:pPr marL="54000" indent="0">
              <a:buNone/>
            </a:pPr>
            <a:r>
              <a:rPr lang="cs-CZ" dirty="0"/>
              <a:t>„Budou všem výrobkům pocházejícím z území všech ostatních smluvních stran ihned a bezpodmínečně přiznány všechny výhody, přednosti, výsady nebo osvobození poskytnuté kteroukoli smluvní stranou jakémukoli výrobku pocházejícímu z kterékoli jiné země nebo tam určenému.“</a:t>
            </a:r>
          </a:p>
        </p:txBody>
      </p:sp>
    </p:spTree>
    <p:extLst>
      <p:ext uri="{BB962C8B-B14F-4D97-AF65-F5344CB8AC3E}">
        <p14:creationId xmlns:p14="http://schemas.microsoft.com/office/powerpoint/2010/main" val="1909794869"/>
      </p:ext>
    </p:extLst>
  </p:cSld>
  <p:clrMapOvr>
    <a:masterClrMapping/>
  </p:clrMapOvr>
  <mc:AlternateContent xmlns:mc="http://schemas.openxmlformats.org/markup-compatibility/2006" xmlns:p14="http://schemas.microsoft.com/office/powerpoint/2010/main">
    <mc:Choice Requires="p14">
      <p:transition spd="slow" p14:dur="2000" advTm="30104"/>
    </mc:Choice>
    <mc:Fallback xmlns="">
      <p:transition spd="slow" advTm="3010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a:t>MFN</a:t>
            </a:r>
          </a:p>
        </p:txBody>
      </p:sp>
      <p:sp>
        <p:nvSpPr>
          <p:cNvPr id="33795" name="Rectangle 3"/>
          <p:cNvSpPr>
            <a:spLocks noGrp="1" noChangeArrowheads="1"/>
          </p:cNvSpPr>
          <p:nvPr>
            <p:ph idx="1"/>
          </p:nvPr>
        </p:nvSpPr>
        <p:spPr/>
        <p:txBody>
          <a:bodyPr/>
          <a:lstStyle/>
          <a:p>
            <a:pPr eaLnBrk="1" hangingPunct="1">
              <a:lnSpc>
                <a:spcPct val="90000"/>
              </a:lnSpc>
            </a:pPr>
            <a:r>
              <a:rPr lang="cs-CZ" altLang="cs-CZ" sz="1800"/>
              <a:t>Závěr: „Doložka nejvyšších výhod sama o sobě nezajišťuje smluvním stranám určitý rozsah výměny zboží. O tom, jaké zboží a v jakém rozsahu bude mezi stranami vyměněno, rozhodují jiná ustanovení smlouvy nebo příloh. Funkcí doložky není zajistit konkrétní výměnu zboží, ale vytvořit nejvhodnější podmínky pro tuto výměnu. Proto byla doložka přiléhavě označena za výraz „abstraktní reciprocity vyjadřující metodu zacházení, aniž by se zajišťoval výsledek“.</a:t>
            </a:r>
            <a:r>
              <a:rPr lang="cs-CZ" altLang="cs-CZ" sz="1800">
                <a:hlinkClick r:id="" action="ppaction://noaction"/>
              </a:rPr>
              <a:t>[1]</a:t>
            </a:r>
            <a:endParaRPr lang="cs-CZ" altLang="cs-CZ" sz="1800"/>
          </a:p>
          <a:p>
            <a:pPr eaLnBrk="1" hangingPunct="1">
              <a:lnSpc>
                <a:spcPct val="90000"/>
              </a:lnSpc>
            </a:pPr>
            <a:br>
              <a:rPr lang="cs-CZ" altLang="cs-CZ" sz="1800"/>
            </a:br>
            <a:r>
              <a:rPr lang="cs-CZ" altLang="cs-CZ" sz="1800"/>
              <a:t>1. Bystrický, R. a kol., Právo mezinárodního obchodu, Praha: nakladatelství Svoboda, 1997, s. 134 s odkazem na Niboyet, Recueil des Court, 1935, II. s. 293. </a:t>
            </a:r>
          </a:p>
        </p:txBody>
      </p:sp>
    </p:spTree>
  </p:cSld>
  <p:clrMapOvr>
    <a:masterClrMapping/>
  </p:clrMapOvr>
  <p:transition spd="slow" advTm="2308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a:t>VÝJIMKY</a:t>
            </a:r>
          </a:p>
        </p:txBody>
      </p:sp>
      <p:sp>
        <p:nvSpPr>
          <p:cNvPr id="34819" name="Rectangle 3"/>
          <p:cNvSpPr>
            <a:spLocks noGrp="1" noChangeArrowheads="1"/>
          </p:cNvSpPr>
          <p:nvPr>
            <p:ph idx="1"/>
          </p:nvPr>
        </p:nvSpPr>
        <p:spPr/>
        <p:txBody>
          <a:bodyPr/>
          <a:lstStyle/>
          <a:p>
            <a:pPr eaLnBrk="1" hangingPunct="1">
              <a:lnSpc>
                <a:spcPct val="80000"/>
              </a:lnSpc>
            </a:pPr>
            <a:endParaRPr lang="cs-CZ" altLang="cs-CZ" sz="2000"/>
          </a:p>
          <a:p>
            <a:pPr eaLnBrk="1" hangingPunct="1">
              <a:lnSpc>
                <a:spcPct val="80000"/>
              </a:lnSpc>
            </a:pPr>
            <a:endParaRPr lang="cs-CZ" altLang="cs-CZ" sz="2000"/>
          </a:p>
          <a:p>
            <a:pPr eaLnBrk="1" hangingPunct="1">
              <a:lnSpc>
                <a:spcPct val="80000"/>
              </a:lnSpc>
            </a:pPr>
            <a:endParaRPr lang="cs-CZ" altLang="cs-CZ" sz="2000"/>
          </a:p>
          <a:p>
            <a:pPr eaLnBrk="1" hangingPunct="1">
              <a:lnSpc>
                <a:spcPct val="80000"/>
              </a:lnSpc>
            </a:pPr>
            <a:endParaRPr lang="cs-CZ" altLang="cs-CZ" sz="2000"/>
          </a:p>
          <a:p>
            <a:pPr eaLnBrk="1" hangingPunct="1">
              <a:lnSpc>
                <a:spcPct val="80000"/>
              </a:lnSpc>
            </a:pPr>
            <a:r>
              <a:rPr lang="cs-CZ" altLang="cs-CZ" sz="2000"/>
              <a:t>1. ČLÁNEK 1 – GRANDFATHERS PREFERENCES</a:t>
            </a:r>
          </a:p>
          <a:p>
            <a:pPr eaLnBrk="1" hangingPunct="1">
              <a:lnSpc>
                <a:spcPct val="80000"/>
              </a:lnSpc>
            </a:pPr>
            <a:r>
              <a:rPr lang="cs-CZ" altLang="cs-CZ" sz="2000"/>
              <a:t>2. ČLÁNEK XXIV – DOVOLENÁ EXISTENCE CELNÍCH UNIÍ ČI OBLASTÍ VOLNÉHO OBCHODU</a:t>
            </a:r>
          </a:p>
          <a:p>
            <a:pPr eaLnBrk="1" hangingPunct="1">
              <a:lnSpc>
                <a:spcPct val="80000"/>
              </a:lnSpc>
            </a:pPr>
            <a:r>
              <a:rPr lang="cs-CZ" altLang="cs-CZ" sz="2000"/>
              <a:t>3. ZACHÁZENÍ S ROZVOJOVÝMI STÁTY</a:t>
            </a:r>
          </a:p>
          <a:p>
            <a:pPr eaLnBrk="1" hangingPunct="1">
              <a:lnSpc>
                <a:spcPct val="80000"/>
              </a:lnSpc>
            </a:pPr>
            <a:r>
              <a:rPr lang="cs-CZ" altLang="cs-CZ" sz="2000"/>
              <a:t>4. ČLÁNEK VI (ANTIDUMPINGOVÁ A VYROVNÁVACÍ CLA), XIV (VÝJIMKA Z PRAVIDLA NEDISKRIMINACE), XIX (OCHRANNÁ OPATŘENÍ), XX (BEZPEČNOSTNÍ VÝJIMKY).</a:t>
            </a:r>
          </a:p>
          <a:p>
            <a:pPr eaLnBrk="1" hangingPunct="1">
              <a:lnSpc>
                <a:spcPct val="80000"/>
              </a:lnSpc>
            </a:pPr>
            <a:endParaRPr lang="cs-CZ" altLang="cs-CZ" sz="2000"/>
          </a:p>
        </p:txBody>
      </p:sp>
    </p:spTree>
  </p:cSld>
  <p:clrMapOvr>
    <a:masterClrMapping/>
  </p:clrMapOvr>
  <p:transition spd="slow" advTm="45972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sz="2800"/>
              <a:t>PRINCIP NÁRODNÍHO ZACHÁZENÍ  - DEFINICE</a:t>
            </a:r>
          </a:p>
        </p:txBody>
      </p:sp>
      <p:sp>
        <p:nvSpPr>
          <p:cNvPr id="35843" name="Rectangle 3"/>
          <p:cNvSpPr>
            <a:spLocks noGrp="1" noChangeArrowheads="1"/>
          </p:cNvSpPr>
          <p:nvPr>
            <p:ph idx="1"/>
          </p:nvPr>
        </p:nvSpPr>
        <p:spPr/>
        <p:txBody>
          <a:bodyPr/>
          <a:lstStyle/>
          <a:p>
            <a:pPr eaLnBrk="1" hangingPunct="1">
              <a:lnSpc>
                <a:spcPct val="80000"/>
              </a:lnSpc>
            </a:pPr>
            <a:r>
              <a:rPr lang="cs-CZ" altLang="cs-CZ" sz="1400"/>
              <a:t>ČLÁNEK III</a:t>
            </a:r>
          </a:p>
          <a:p>
            <a:pPr eaLnBrk="1" hangingPunct="1">
              <a:lnSpc>
                <a:spcPct val="80000"/>
              </a:lnSpc>
            </a:pPr>
            <a:r>
              <a:rPr lang="cs-CZ" altLang="cs-CZ" sz="1400"/>
              <a:t>ODST.1</a:t>
            </a:r>
          </a:p>
          <a:p>
            <a:pPr eaLnBrk="1" hangingPunct="1">
              <a:lnSpc>
                <a:spcPct val="80000"/>
              </a:lnSpc>
            </a:pPr>
            <a:r>
              <a:rPr lang="cs-CZ" altLang="cs-CZ" sz="1400" i="1"/>
              <a:t>Smluvní strany uznávají, že vnitřní daně a ostatní vnitřní dávky, jakož i zákony a jiné předpisy ovlivňující prodej, nabízení na prodej, nákup, dopravu, distribuci nebo používání výrobků a vnitřní množstevní úpravy, předpisující míchání, zpracování nebo používání výrobků v určitých množstvích nebo v určitých poměrech, nemají být uplatňovány na dovážené či domácí výrobky způsobem, jímž by se poskytovala ochrana domácí výrobě.“</a:t>
            </a:r>
            <a:endParaRPr lang="cs-CZ" altLang="cs-CZ" sz="1400" b="1"/>
          </a:p>
          <a:p>
            <a:pPr eaLnBrk="1" hangingPunct="1">
              <a:lnSpc>
                <a:spcPct val="80000"/>
              </a:lnSpc>
            </a:pPr>
            <a:r>
              <a:rPr lang="cs-CZ" altLang="cs-CZ" sz="1400" i="1"/>
              <a:t>ODST.2</a:t>
            </a:r>
          </a:p>
          <a:p>
            <a:pPr eaLnBrk="1" hangingPunct="1">
              <a:lnSpc>
                <a:spcPct val="80000"/>
              </a:lnSpc>
            </a:pPr>
            <a:r>
              <a:rPr lang="cs-CZ" altLang="cs-CZ" sz="1400" i="1"/>
              <a:t>„Výrobky území kterékoli smluvní strany, dovážené na území kterékoli jiné smluvní strany, nebudou podrobeny, ať přímo či nepřímo, vnitřním daním ani jiných vnitřním dávkám jakéhokoli druhu vyšším než ony, jimž podléhají přímo nebo nepřímo obdobné výrobky domácí. Kromě toho neuloží žádná smluvní strana žádným jiným způsobem vnitřní daně nebo jiné vnitřní dávky na dovážené nebo domácí výrobky způsobem odporujícím zásadám stanoveným v odstavci 1.“</a:t>
            </a:r>
          </a:p>
        </p:txBody>
      </p:sp>
    </p:spTree>
  </p:cSld>
  <p:clrMapOvr>
    <a:masterClrMapping/>
  </p:clrMapOvr>
  <p:transition spd="slow" advTm="6228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a:t>CHARAKTERISTIKA </a:t>
            </a:r>
          </a:p>
        </p:txBody>
      </p:sp>
      <p:sp>
        <p:nvSpPr>
          <p:cNvPr id="36867" name="Rectangle 3"/>
          <p:cNvSpPr>
            <a:spLocks noGrp="1" noChangeArrowheads="1"/>
          </p:cNvSpPr>
          <p:nvPr>
            <p:ph idx="1"/>
          </p:nvPr>
        </p:nvSpPr>
        <p:spPr/>
        <p:txBody>
          <a:bodyPr/>
          <a:lstStyle/>
          <a:p>
            <a:pPr eaLnBrk="1" hangingPunct="1"/>
            <a:r>
              <a:rPr lang="cs-CZ" altLang="cs-CZ"/>
              <a:t>DOPADÁ NA ZBOŽÍ PO PŘESTUPU HRANICE, NIKOLI NA DOVOZ</a:t>
            </a:r>
          </a:p>
          <a:p>
            <a:pPr eaLnBrk="1" hangingPunct="1"/>
            <a:r>
              <a:rPr lang="cs-CZ" altLang="cs-CZ"/>
              <a:t>PŘEDMĚT ZACHÁZENÍ – VÝROBKY DOVÁŽENÁ V. DOMÁCÍ</a:t>
            </a:r>
          </a:p>
          <a:p>
            <a:pPr eaLnBrk="1" hangingPunct="1"/>
            <a:r>
              <a:rPr lang="cs-CZ" altLang="cs-CZ"/>
              <a:t>ZPŮSOB ZACHÁZENÍ – NEDISKRIMINAČNÍ</a:t>
            </a:r>
          </a:p>
          <a:p>
            <a:pPr eaLnBrk="1" hangingPunct="1"/>
            <a:r>
              <a:rPr lang="cs-CZ" altLang="cs-CZ"/>
              <a:t>OKRUH OPATŘENÍ – VIZ DEFINICE</a:t>
            </a:r>
          </a:p>
          <a:p>
            <a:pPr eaLnBrk="1" hangingPunct="1">
              <a:buFont typeface="Wingdings" panose="05000000000000000000" pitchFamily="2" charset="2"/>
              <a:buNone/>
            </a:pPr>
            <a:endParaRPr lang="cs-CZ" altLang="cs-CZ"/>
          </a:p>
          <a:p>
            <a:pPr eaLnBrk="1" hangingPunct="1"/>
            <a:endParaRPr lang="cs-CZ" altLang="cs-CZ"/>
          </a:p>
        </p:txBody>
      </p:sp>
      <p:pic>
        <p:nvPicPr>
          <p:cNvPr id="3" name="Zvuk 2">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5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Zvuk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cSld>
  <p:clrMapOvr>
    <a:masterClrMapping/>
  </p:clrMapOvr>
  <p:transition spd="slow" advTm="533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a:t>VÝJIMKY</a:t>
            </a:r>
          </a:p>
        </p:txBody>
      </p:sp>
      <p:sp>
        <p:nvSpPr>
          <p:cNvPr id="37891" name="Rectangle 3"/>
          <p:cNvSpPr>
            <a:spLocks noGrp="1" noChangeArrowheads="1"/>
          </p:cNvSpPr>
          <p:nvPr>
            <p:ph idx="1"/>
          </p:nvPr>
        </p:nvSpPr>
        <p:spPr/>
        <p:txBody>
          <a:bodyPr/>
          <a:lstStyle/>
          <a:p>
            <a:pPr eaLnBrk="1" hangingPunct="1"/>
            <a:endParaRPr lang="cs-CZ" altLang="cs-CZ"/>
          </a:p>
          <a:p>
            <a:pPr eaLnBrk="1" hangingPunct="1"/>
            <a:r>
              <a:rPr lang="cs-CZ" altLang="cs-CZ"/>
              <a:t>NAPŘÍKLAD:</a:t>
            </a:r>
          </a:p>
          <a:p>
            <a:pPr eaLnBrk="1" hangingPunct="1"/>
            <a:r>
              <a:rPr lang="cs-CZ" altLang="cs-CZ"/>
              <a:t>ČLÁNEK III ODST. 8 (SUBVENCE, VEŘEJNÉ ZAKÁZKY)</a:t>
            </a:r>
          </a:p>
          <a:p>
            <a:pPr eaLnBrk="1" hangingPunct="1"/>
            <a:r>
              <a:rPr lang="cs-CZ" altLang="cs-CZ"/>
              <a:t>ČLÁNEK  XVI (PODPORY)</a:t>
            </a:r>
          </a:p>
          <a:p>
            <a:pPr eaLnBrk="1" hangingPunct="1"/>
            <a:r>
              <a:rPr lang="cs-CZ" altLang="cs-CZ"/>
              <a:t>ČLÁNEK XIV (VÝJIMKY Z PRAVIDLA NEDISKRIMINACE), </a:t>
            </a:r>
          </a:p>
          <a:p>
            <a:pPr eaLnBrk="1" hangingPunct="1"/>
            <a:r>
              <a:rPr lang="cs-CZ" altLang="cs-CZ"/>
              <a:t>ČLÁNEK XIX (OCHRANNÁ OPATŘENÍ)</a:t>
            </a:r>
          </a:p>
          <a:p>
            <a:pPr eaLnBrk="1" hangingPunct="1"/>
            <a:r>
              <a:rPr lang="cs-CZ" altLang="cs-CZ"/>
              <a:t>ČLÁNEK XX (BEZPEČNOSTNÍ VÝJIMKY)</a:t>
            </a:r>
          </a:p>
          <a:p>
            <a:pPr eaLnBrk="1" hangingPunct="1"/>
            <a:endParaRPr lang="cs-CZ" altLang="cs-CZ"/>
          </a:p>
        </p:txBody>
      </p:sp>
    </p:spTree>
  </p:cSld>
  <p:clrMapOvr>
    <a:masterClrMapping/>
  </p:clrMapOvr>
  <p:transition spd="slow" advTm="3326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altLang="cs-CZ"/>
              <a:t>OSNOVA</a:t>
            </a:r>
          </a:p>
        </p:txBody>
      </p:sp>
      <p:sp>
        <p:nvSpPr>
          <p:cNvPr id="22531" name="Rectangle 3"/>
          <p:cNvSpPr>
            <a:spLocks noGrp="1" noChangeArrowheads="1"/>
          </p:cNvSpPr>
          <p:nvPr>
            <p:ph idx="1"/>
          </p:nvPr>
        </p:nvSpPr>
        <p:spPr/>
        <p:txBody>
          <a:bodyPr/>
          <a:lstStyle/>
          <a:p>
            <a:pPr eaLnBrk="1" hangingPunct="1">
              <a:lnSpc>
                <a:spcPct val="90000"/>
              </a:lnSpc>
            </a:pPr>
            <a:endParaRPr lang="cs-CZ" altLang="cs-CZ" dirty="0"/>
          </a:p>
          <a:p>
            <a:pPr eaLnBrk="1" hangingPunct="1">
              <a:lnSpc>
                <a:spcPct val="90000"/>
              </a:lnSpc>
            </a:pPr>
            <a:endParaRPr lang="cs-CZ" altLang="cs-CZ" dirty="0"/>
          </a:p>
          <a:p>
            <a:pPr eaLnBrk="1" hangingPunct="1">
              <a:lnSpc>
                <a:spcPct val="90000"/>
              </a:lnSpc>
            </a:pPr>
            <a:endParaRPr lang="cs-CZ" altLang="cs-CZ" dirty="0"/>
          </a:p>
          <a:p>
            <a:pPr eaLnBrk="1" hangingPunct="1">
              <a:lnSpc>
                <a:spcPct val="90000"/>
              </a:lnSpc>
            </a:pPr>
            <a:r>
              <a:rPr lang="cs-CZ" altLang="cs-CZ" dirty="0"/>
              <a:t>HISTORIE VZNIKU </a:t>
            </a:r>
          </a:p>
          <a:p>
            <a:pPr eaLnBrk="1" hangingPunct="1">
              <a:lnSpc>
                <a:spcPct val="90000"/>
              </a:lnSpc>
            </a:pPr>
            <a:r>
              <a:rPr lang="cs-CZ" altLang="cs-CZ" dirty="0"/>
              <a:t>GATT 1947 – PROVIZORIUM PRO PŘÍŠTÍCH CCA PŮL STOLETÍ</a:t>
            </a:r>
          </a:p>
          <a:p>
            <a:pPr eaLnBrk="1" hangingPunct="1">
              <a:lnSpc>
                <a:spcPct val="90000"/>
              </a:lnSpc>
            </a:pPr>
            <a:r>
              <a:rPr lang="cs-CZ" altLang="cs-CZ" dirty="0"/>
              <a:t>URUGUAYSKÉ KOLO</a:t>
            </a:r>
          </a:p>
          <a:p>
            <a:pPr eaLnBrk="1" hangingPunct="1">
              <a:lnSpc>
                <a:spcPct val="90000"/>
              </a:lnSpc>
            </a:pPr>
            <a:r>
              <a:rPr lang="cs-CZ" altLang="cs-CZ" dirty="0"/>
              <a:t>STRUKTURA WTO</a:t>
            </a:r>
          </a:p>
          <a:p>
            <a:pPr eaLnBrk="1" hangingPunct="1">
              <a:lnSpc>
                <a:spcPct val="90000"/>
              </a:lnSpc>
            </a:pPr>
            <a:r>
              <a:rPr lang="cs-CZ" altLang="cs-CZ" dirty="0"/>
              <a:t>GATT 1994 – CHARAKTERISTIKA</a:t>
            </a:r>
          </a:p>
          <a:p>
            <a:pPr eaLnBrk="1" hangingPunct="1">
              <a:lnSpc>
                <a:spcPct val="90000"/>
              </a:lnSpc>
            </a:pPr>
            <a:r>
              <a:rPr lang="cs-CZ" altLang="cs-CZ" dirty="0"/>
              <a:t>GATS – ZÁKLADNÍ CHARAKTERISTIKA</a:t>
            </a:r>
          </a:p>
          <a:p>
            <a:pPr eaLnBrk="1" hangingPunct="1">
              <a:lnSpc>
                <a:spcPct val="90000"/>
              </a:lnSpc>
            </a:pPr>
            <a:r>
              <a:rPr lang="cs-CZ" altLang="cs-CZ" dirty="0"/>
              <a:t>TRIPS – ZÁKLADNÍ CHARAKTERISTIKA</a:t>
            </a:r>
          </a:p>
          <a:p>
            <a:pPr eaLnBrk="1" hangingPunct="1">
              <a:lnSpc>
                <a:spcPct val="90000"/>
              </a:lnSpc>
            </a:pPr>
            <a:r>
              <a:rPr lang="cs-CZ" altLang="cs-CZ" dirty="0"/>
              <a:t>ŘEŠENÍ SPORŮ – ZÁKLADNÍ CHARAKTERISTIKA </a:t>
            </a:r>
          </a:p>
        </p:txBody>
      </p:sp>
    </p:spTree>
  </p:cSld>
  <p:clrMapOvr>
    <a:masterClrMapping/>
  </p:clrMapOvr>
  <p:transition advTm="1863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cs-CZ" altLang="cs-CZ"/>
              <a:t>KVANTITATIVNÍ RESTRIKCE</a:t>
            </a:r>
          </a:p>
        </p:txBody>
      </p:sp>
      <p:sp>
        <p:nvSpPr>
          <p:cNvPr id="40963" name="Rectangle 3"/>
          <p:cNvSpPr>
            <a:spLocks noGrp="1" noChangeArrowheads="1"/>
          </p:cNvSpPr>
          <p:nvPr>
            <p:ph sz="half" idx="1"/>
          </p:nvPr>
        </p:nvSpPr>
        <p:spPr>
          <a:xfrm>
            <a:off x="381000" y="2286000"/>
            <a:ext cx="4333875" cy="3844925"/>
          </a:xfrm>
        </p:spPr>
        <p:txBody>
          <a:bodyPr/>
          <a:lstStyle/>
          <a:p>
            <a:r>
              <a:rPr lang="cs-CZ" altLang="cs-CZ" sz="2000" cap="small" dirty="0"/>
              <a:t>Definice: </a:t>
            </a:r>
          </a:p>
          <a:p>
            <a:r>
              <a:rPr lang="cs-CZ" altLang="cs-CZ" sz="2000" cap="small" dirty="0">
                <a:solidFill>
                  <a:srgbClr val="FF0000"/>
                </a:solidFill>
              </a:rPr>
              <a:t>množstevní omezení dovážené nebo vyvážené produkce. Dovozní kvóty stanovuje stát. Nejsilnější restrikcí je úplný zákaz obchodování se stanovenou zemí takzvané embargo.</a:t>
            </a:r>
          </a:p>
          <a:p>
            <a:pPr eaLnBrk="1" hangingPunct="1"/>
            <a:endParaRPr lang="cs-CZ" altLang="cs-CZ" sz="2000" b="1" dirty="0"/>
          </a:p>
          <a:p>
            <a:pPr eaLnBrk="1" hangingPunct="1"/>
            <a:r>
              <a:rPr lang="cs-CZ" altLang="cs-CZ" sz="2000" dirty="0"/>
              <a:t>ČLÁNEK XI ODST. 1 – VŠEOBECNÝ ZÁKAZ PŘIJÍMÁNÍ MNOŽSTEVNÍCH OMEZENÍ NA DOVOZ ČI VÝVOZ</a:t>
            </a:r>
          </a:p>
          <a:p>
            <a:pPr eaLnBrk="1" hangingPunct="1"/>
            <a:endParaRPr lang="cs-CZ" altLang="cs-CZ" sz="2000" dirty="0"/>
          </a:p>
        </p:txBody>
      </p:sp>
      <p:sp>
        <p:nvSpPr>
          <p:cNvPr id="40964" name="Rectangle 4"/>
          <p:cNvSpPr>
            <a:spLocks noGrp="1" noChangeArrowheads="1"/>
          </p:cNvSpPr>
          <p:nvPr>
            <p:ph sz="half" idx="2"/>
          </p:nvPr>
        </p:nvSpPr>
        <p:spPr>
          <a:xfrm>
            <a:off x="4857750" y="1981200"/>
            <a:ext cx="3814763" cy="4149725"/>
          </a:xfrm>
        </p:spPr>
        <p:txBody>
          <a:bodyPr/>
          <a:lstStyle/>
          <a:p>
            <a:pPr eaLnBrk="1" hangingPunct="1">
              <a:lnSpc>
                <a:spcPct val="90000"/>
              </a:lnSpc>
              <a:buFont typeface="Wingdings" panose="05000000000000000000" pitchFamily="2" charset="2"/>
              <a:buNone/>
            </a:pPr>
            <a:r>
              <a:rPr lang="cs-CZ" altLang="cs-CZ" sz="2000" b="1"/>
              <a:t>VÝJIMKY </a:t>
            </a:r>
          </a:p>
          <a:p>
            <a:pPr eaLnBrk="1" hangingPunct="1">
              <a:lnSpc>
                <a:spcPct val="90000"/>
              </a:lnSpc>
              <a:buFont typeface="Wingdings" panose="05000000000000000000" pitchFamily="2" charset="2"/>
              <a:buNone/>
            </a:pPr>
            <a:endParaRPr lang="cs-CZ" altLang="cs-CZ" sz="2000" b="1"/>
          </a:p>
          <a:p>
            <a:pPr eaLnBrk="1" hangingPunct="1">
              <a:lnSpc>
                <a:spcPct val="90000"/>
              </a:lnSpc>
              <a:buFont typeface="Wingdings" panose="05000000000000000000" pitchFamily="2" charset="2"/>
              <a:buNone/>
            </a:pPr>
            <a:endParaRPr lang="cs-CZ" altLang="cs-CZ" sz="2000" b="1"/>
          </a:p>
          <a:p>
            <a:pPr eaLnBrk="1" hangingPunct="1">
              <a:lnSpc>
                <a:spcPct val="90000"/>
              </a:lnSpc>
              <a:buFont typeface="Wingdings" panose="05000000000000000000" pitchFamily="2" charset="2"/>
              <a:buNone/>
            </a:pPr>
            <a:endParaRPr lang="cs-CZ" altLang="cs-CZ" sz="2000" b="1"/>
          </a:p>
          <a:p>
            <a:pPr eaLnBrk="1" hangingPunct="1">
              <a:lnSpc>
                <a:spcPct val="90000"/>
              </a:lnSpc>
            </a:pPr>
            <a:r>
              <a:rPr lang="cs-CZ" altLang="cs-CZ" sz="2000" b="1"/>
              <a:t>ČLÁNEK XI ODST. 2</a:t>
            </a:r>
          </a:p>
          <a:p>
            <a:pPr eaLnBrk="1" hangingPunct="1">
              <a:lnSpc>
                <a:spcPct val="90000"/>
              </a:lnSpc>
            </a:pPr>
            <a:r>
              <a:rPr lang="cs-CZ" altLang="cs-CZ" sz="2000" b="1"/>
              <a:t>ČLÁNEK XII</a:t>
            </a:r>
          </a:p>
          <a:p>
            <a:pPr eaLnBrk="1" hangingPunct="1">
              <a:lnSpc>
                <a:spcPct val="90000"/>
              </a:lnSpc>
            </a:pPr>
            <a:r>
              <a:rPr lang="cs-CZ" altLang="cs-CZ" sz="2000" b="1"/>
              <a:t>ČLÁNEK XIX</a:t>
            </a:r>
          </a:p>
          <a:p>
            <a:pPr eaLnBrk="1" hangingPunct="1">
              <a:lnSpc>
                <a:spcPct val="90000"/>
              </a:lnSpc>
            </a:pPr>
            <a:r>
              <a:rPr lang="cs-CZ" altLang="cs-CZ" sz="2000" b="1"/>
              <a:t>ČLÁNEK XX</a:t>
            </a:r>
          </a:p>
          <a:p>
            <a:pPr eaLnBrk="1" hangingPunct="1">
              <a:lnSpc>
                <a:spcPct val="90000"/>
              </a:lnSpc>
            </a:pPr>
            <a:r>
              <a:rPr lang="cs-CZ" altLang="cs-CZ" sz="2000" b="1"/>
              <a:t>ČLÁNEK XXI</a:t>
            </a:r>
          </a:p>
          <a:p>
            <a:pPr eaLnBrk="1" hangingPunct="1">
              <a:lnSpc>
                <a:spcPct val="90000"/>
              </a:lnSpc>
            </a:pPr>
            <a:r>
              <a:rPr lang="cs-CZ" altLang="cs-CZ" sz="2000"/>
              <a:t>PODMÍNKA: NEDISKRIMINAČNÍ ZÁKLAD (VÝJIMKA ČLÁNEK XIV)</a:t>
            </a:r>
          </a:p>
        </p:txBody>
      </p:sp>
    </p:spTree>
  </p:cSld>
  <p:clrMapOvr>
    <a:masterClrMapping/>
  </p:clrMapOvr>
  <p:transition spd="slow" advTm="28661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a:t>DALŠÍ ROVINY</a:t>
            </a:r>
          </a:p>
        </p:txBody>
      </p:sp>
      <p:sp>
        <p:nvSpPr>
          <p:cNvPr id="38915" name="Rectangle 3"/>
          <p:cNvSpPr>
            <a:spLocks noGrp="1" noChangeArrowheads="1"/>
          </p:cNvSpPr>
          <p:nvPr>
            <p:ph sz="half" idx="1"/>
          </p:nvPr>
        </p:nvSpPr>
        <p:spPr>
          <a:xfrm>
            <a:off x="900113" y="1773238"/>
            <a:ext cx="3814762" cy="4357687"/>
          </a:xfrm>
        </p:spPr>
        <p:txBody>
          <a:bodyPr/>
          <a:lstStyle/>
          <a:p>
            <a:pPr eaLnBrk="1" hangingPunct="1"/>
            <a:r>
              <a:rPr lang="cs-CZ" altLang="cs-CZ" sz="2000"/>
              <a:t>ZVLÁŠTNÍ DOHODY NAPOJUJÍCÍ SE NA DOHODU GATT A GATS</a:t>
            </a:r>
          </a:p>
          <a:p>
            <a:pPr eaLnBrk="1" hangingPunct="1"/>
            <a:r>
              <a:rPr lang="cs-CZ" altLang="cs-CZ" sz="2000"/>
              <a:t>DETAILNÍ SEZNAMY ZÁVAZKŮ JEDNOTLIVÝCH ZEMÍ REGULUJÍCÍ PŘÍSTUPY CIZÍHO ZBOŽÍ ČI SLUŽEB</a:t>
            </a:r>
          </a:p>
        </p:txBody>
      </p:sp>
      <p:sp>
        <p:nvSpPr>
          <p:cNvPr id="38916" name="Rectangle 4"/>
          <p:cNvSpPr>
            <a:spLocks noGrp="1" noChangeArrowheads="1"/>
          </p:cNvSpPr>
          <p:nvPr>
            <p:ph sz="half" idx="2"/>
          </p:nvPr>
        </p:nvSpPr>
        <p:spPr>
          <a:xfrm>
            <a:off x="4857750" y="1773238"/>
            <a:ext cx="3814763" cy="4357687"/>
          </a:xfrm>
        </p:spPr>
        <p:txBody>
          <a:bodyPr/>
          <a:lstStyle/>
          <a:p>
            <a:pPr eaLnBrk="1" hangingPunct="1"/>
            <a:r>
              <a:rPr lang="cs-CZ" altLang="cs-CZ" sz="2000"/>
              <a:t>VÍCESTRANNÉ DOHODY OBSAŽENÉ V PŘÍLOZE 4</a:t>
            </a:r>
          </a:p>
        </p:txBody>
      </p:sp>
    </p:spTree>
    <p:extLst>
      <p:ext uri="{BB962C8B-B14F-4D97-AF65-F5344CB8AC3E}">
        <p14:creationId xmlns:p14="http://schemas.microsoft.com/office/powerpoint/2010/main" val="3546242849"/>
      </p:ext>
    </p:extLst>
  </p:cSld>
  <p:clrMapOvr>
    <a:masterClrMapping/>
  </p:clrMapOvr>
  <p:transition advTm="78573"/>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cs-CZ" altLang="cs-CZ"/>
              <a:t>SLEDOVANÉ ZVLÁŠTNÍ OBLASTI</a:t>
            </a:r>
          </a:p>
        </p:txBody>
      </p:sp>
      <p:sp>
        <p:nvSpPr>
          <p:cNvPr id="43011" name="Rectangle 3"/>
          <p:cNvSpPr>
            <a:spLocks noGrp="1" noChangeArrowheads="1"/>
          </p:cNvSpPr>
          <p:nvPr>
            <p:ph idx="1"/>
          </p:nvPr>
        </p:nvSpPr>
        <p:spPr>
          <a:xfrm>
            <a:off x="900113" y="1773238"/>
            <a:ext cx="7772400" cy="5084762"/>
          </a:xfrm>
        </p:spPr>
        <p:txBody>
          <a:bodyPr/>
          <a:lstStyle/>
          <a:p>
            <a:pPr eaLnBrk="1" hangingPunct="1"/>
            <a:r>
              <a:rPr lang="de-DE" altLang="cs-CZ" sz="2000" b="1"/>
              <a:t>Dohoda o zemědělství</a:t>
            </a:r>
            <a:endParaRPr lang="cs-CZ" altLang="cs-CZ" sz="2000" b="1"/>
          </a:p>
          <a:p>
            <a:pPr eaLnBrk="1" hangingPunct="1"/>
            <a:r>
              <a:rPr lang="de-DE" altLang="cs-CZ" sz="2000" b="1"/>
              <a:t>Dohoda o uplatňování sanitárních a fytosanitárních opatření</a:t>
            </a:r>
            <a:endParaRPr lang="cs-CZ" altLang="cs-CZ" sz="2000" b="1"/>
          </a:p>
          <a:p>
            <a:pPr eaLnBrk="1" hangingPunct="1"/>
            <a:r>
              <a:rPr lang="de-DE" altLang="cs-CZ" sz="2000" b="1"/>
              <a:t>Dohoda o textilu a ošacení</a:t>
            </a:r>
            <a:endParaRPr lang="cs-CZ" altLang="cs-CZ" sz="2000" b="1"/>
          </a:p>
          <a:p>
            <a:pPr eaLnBrk="1" hangingPunct="1"/>
            <a:r>
              <a:rPr lang="de-DE" altLang="cs-CZ" sz="2000" b="1"/>
              <a:t>Dohoda o technických překážkách obchodu</a:t>
            </a:r>
            <a:endParaRPr lang="cs-CZ" altLang="cs-CZ" sz="2000" b="1"/>
          </a:p>
          <a:p>
            <a:pPr eaLnBrk="1" hangingPunct="1"/>
            <a:r>
              <a:rPr lang="de-DE" altLang="cs-CZ" sz="2000" b="1"/>
              <a:t>Dohoda o obchodních aspektech investičních opatření</a:t>
            </a:r>
            <a:endParaRPr lang="cs-CZ" altLang="cs-CZ" sz="2000" b="1"/>
          </a:p>
          <a:p>
            <a:pPr eaLnBrk="1" hangingPunct="1"/>
            <a:r>
              <a:rPr lang="de-DE" altLang="cs-CZ" sz="2000" b="1"/>
              <a:t>Dohoda o provádění článku VI Všeobecné dohody o clech a obchodu 1994</a:t>
            </a:r>
            <a:endParaRPr lang="cs-CZ" altLang="cs-CZ" sz="2000" b="1"/>
          </a:p>
          <a:p>
            <a:pPr eaLnBrk="1" hangingPunct="1"/>
            <a:r>
              <a:rPr lang="de-DE" altLang="cs-CZ" sz="2000" b="1"/>
              <a:t>Dohoda o provádění článku VII Všeobecné dohody o clech a obchodu 1994</a:t>
            </a:r>
            <a:endParaRPr lang="cs-CZ" altLang="cs-CZ" sz="2000" b="1"/>
          </a:p>
          <a:p>
            <a:pPr eaLnBrk="1" hangingPunct="1"/>
            <a:r>
              <a:rPr lang="de-DE" altLang="cs-CZ" sz="2000" b="1"/>
              <a:t>Dohoda o kontrole před odesláním</a:t>
            </a:r>
            <a:endParaRPr lang="cs-CZ" altLang="cs-CZ" sz="2000" b="1"/>
          </a:p>
          <a:p>
            <a:pPr eaLnBrk="1" hangingPunct="1"/>
            <a:r>
              <a:rPr lang="de-DE" altLang="cs-CZ" sz="2000" b="1"/>
              <a:t>Dohoda o pravidlech původu</a:t>
            </a:r>
            <a:endParaRPr lang="cs-CZ" altLang="cs-CZ" sz="2000" b="1"/>
          </a:p>
          <a:p>
            <a:pPr eaLnBrk="1" hangingPunct="1"/>
            <a:r>
              <a:rPr lang="de-DE" altLang="cs-CZ" sz="2000" b="1"/>
              <a:t>Dohoda o dovozním licenčním řízení</a:t>
            </a:r>
            <a:endParaRPr lang="cs-CZ" altLang="cs-CZ" sz="2000" b="1"/>
          </a:p>
          <a:p>
            <a:pPr eaLnBrk="1" hangingPunct="1"/>
            <a:r>
              <a:rPr lang="de-DE" altLang="cs-CZ" sz="2000" b="1"/>
              <a:t>Dohoda o subvencích a vyrovnávacích opatřeních</a:t>
            </a:r>
            <a:endParaRPr lang="cs-CZ" altLang="cs-CZ" sz="2000" b="1"/>
          </a:p>
          <a:p>
            <a:pPr eaLnBrk="1" hangingPunct="1"/>
            <a:r>
              <a:rPr lang="de-DE" altLang="cs-CZ" sz="2000" b="1"/>
              <a:t>Dohoda o ochranných opatřeních</a:t>
            </a:r>
            <a:endParaRPr lang="cs-CZ" altLang="cs-CZ" sz="2000" b="1"/>
          </a:p>
          <a:p>
            <a:pPr eaLnBrk="1" hangingPunct="1"/>
            <a:endParaRPr lang="cs-CZ" altLang="cs-CZ"/>
          </a:p>
        </p:txBody>
      </p:sp>
      <p:pic>
        <p:nvPicPr>
          <p:cNvPr id="2" name="Zvuk 1">
            <a:hlinkClick r:id="" action="ppaction://media"/>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5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81274">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a:t>GATS</a:t>
            </a:r>
          </a:p>
        </p:txBody>
      </p:sp>
      <p:sp>
        <p:nvSpPr>
          <p:cNvPr id="44035" name="Rectangle 3"/>
          <p:cNvSpPr>
            <a:spLocks noGrp="1" noChangeArrowheads="1"/>
          </p:cNvSpPr>
          <p:nvPr>
            <p:ph idx="1"/>
          </p:nvPr>
        </p:nvSpPr>
        <p:spPr/>
        <p:txBody>
          <a:bodyPr/>
          <a:lstStyle/>
          <a:p>
            <a:pPr eaLnBrk="1" hangingPunct="1"/>
            <a:endParaRPr lang="cs-CZ" altLang="cs-CZ"/>
          </a:p>
          <a:p>
            <a:pPr eaLnBrk="1" hangingPunct="1"/>
            <a:r>
              <a:rPr lang="cs-CZ" altLang="cs-CZ"/>
              <a:t>VÝZNAM SLUŽEB PRO MEZINÁRODNÍ OBCHOD: 20% SVĚTOVÉHO OBRATU A 1/3 ZAMĚSTNANÝCH</a:t>
            </a:r>
          </a:p>
          <a:p>
            <a:pPr eaLnBrk="1" hangingPunct="1"/>
            <a:r>
              <a:rPr lang="cs-CZ" altLang="cs-CZ"/>
              <a:t>GATS – TŘI ZÁKLADNÍ PRVKY:</a:t>
            </a:r>
          </a:p>
          <a:p>
            <a:pPr eaLnBrk="1" hangingPunct="1">
              <a:buFont typeface="Wingdings" panose="05000000000000000000" pitchFamily="2" charset="2"/>
              <a:buNone/>
            </a:pPr>
            <a:r>
              <a:rPr lang="cs-CZ" altLang="cs-CZ"/>
              <a:t>A.  ZÁKLADNÍ DOHODA- ÚPRAVA OBCHODU SE SLUŽBAMI</a:t>
            </a:r>
          </a:p>
          <a:p>
            <a:pPr eaLnBrk="1" hangingPunct="1">
              <a:buFont typeface="Wingdings" panose="05000000000000000000" pitchFamily="2" charset="2"/>
              <a:buNone/>
            </a:pPr>
            <a:r>
              <a:rPr lang="cs-CZ" altLang="cs-CZ"/>
              <a:t>B.  PŘÍLOHY - SPECIFIKA VE VZTAHU K OBCHODU SE ZBOŽÍM  V RÁMCI SEKTORŮ</a:t>
            </a:r>
          </a:p>
          <a:p>
            <a:pPr eaLnBrk="1" hangingPunct="1">
              <a:buFont typeface="Wingdings" panose="05000000000000000000" pitchFamily="2" charset="2"/>
              <a:buNone/>
            </a:pPr>
            <a:r>
              <a:rPr lang="cs-CZ" altLang="cs-CZ"/>
              <a:t>C. PŘÍLOHY  SE TÝKAJÍ PŘÍSTUPU JEDNOTLIVÝCH ZEMÍ VČETNĚ UVEDENÍ, KDE SE NEVYUŽÍVÁ MFN</a:t>
            </a:r>
          </a:p>
        </p:txBody>
      </p:sp>
    </p:spTree>
  </p:cSld>
  <p:clrMapOvr>
    <a:masterClrMapping/>
  </p:clrMapOvr>
  <p:transition advTm="139664"/>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altLang="cs-CZ"/>
              <a:t>TRIPS</a:t>
            </a:r>
          </a:p>
        </p:txBody>
      </p:sp>
      <p:sp>
        <p:nvSpPr>
          <p:cNvPr id="45059" name="Rectangle 3"/>
          <p:cNvSpPr>
            <a:spLocks noGrp="1" noChangeArrowheads="1"/>
          </p:cNvSpPr>
          <p:nvPr>
            <p:ph idx="1"/>
          </p:nvPr>
        </p:nvSpPr>
        <p:spPr/>
        <p:txBody>
          <a:bodyPr/>
          <a:lstStyle/>
          <a:p>
            <a:pPr eaLnBrk="1" hangingPunct="1">
              <a:lnSpc>
                <a:spcPct val="90000"/>
              </a:lnSpc>
            </a:pPr>
            <a:endParaRPr lang="cs-CZ" altLang="cs-CZ" sz="2000"/>
          </a:p>
          <a:p>
            <a:pPr eaLnBrk="1" hangingPunct="1">
              <a:lnSpc>
                <a:spcPct val="90000"/>
              </a:lnSpc>
            </a:pPr>
            <a:endParaRPr lang="cs-CZ" altLang="cs-CZ" sz="2000"/>
          </a:p>
          <a:p>
            <a:pPr eaLnBrk="1" hangingPunct="1">
              <a:lnSpc>
                <a:spcPct val="90000"/>
              </a:lnSpc>
            </a:pPr>
            <a:endParaRPr lang="cs-CZ" altLang="cs-CZ" sz="2000"/>
          </a:p>
          <a:p>
            <a:pPr eaLnBrk="1" hangingPunct="1">
              <a:lnSpc>
                <a:spcPct val="90000"/>
              </a:lnSpc>
            </a:pPr>
            <a:r>
              <a:rPr lang="cs-CZ" altLang="cs-CZ" sz="2000"/>
              <a:t>PROPOJENÍ TRIPS S JIŽ EXISTUJÍCÍMI DOHODAMI</a:t>
            </a:r>
          </a:p>
          <a:p>
            <a:pPr eaLnBrk="1" hangingPunct="1">
              <a:lnSpc>
                <a:spcPct val="90000"/>
              </a:lnSpc>
            </a:pPr>
            <a:r>
              <a:rPr lang="cs-CZ" altLang="cs-CZ" sz="2000"/>
              <a:t>REGULACE: ZPŮSOB APLIKACE ZÁKLADNÍCH PRINCIPŮ MEZINÁRODNÍHO OBCHODNÍHO SYSTÉMU PŘI SOUČASNÉ EXISTENCI DOHOD CHRÁNÍCÍCH PRÁVA K DUŠEVNÍMU VLASTNICTVÍ</a:t>
            </a:r>
          </a:p>
          <a:p>
            <a:pPr eaLnBrk="1" hangingPunct="1">
              <a:lnSpc>
                <a:spcPct val="90000"/>
              </a:lnSpc>
            </a:pPr>
            <a:r>
              <a:rPr lang="cs-CZ" altLang="cs-CZ" sz="2000"/>
              <a:t>ZAJIŠTĚNÍ ADEKVÁTNÍ OCHRANY PRÁV DUŠEVNÍHO VLASTNICTVÍ</a:t>
            </a:r>
          </a:p>
          <a:p>
            <a:pPr eaLnBrk="1" hangingPunct="1">
              <a:lnSpc>
                <a:spcPct val="90000"/>
              </a:lnSpc>
            </a:pPr>
            <a:r>
              <a:rPr lang="cs-CZ" altLang="cs-CZ" sz="2000"/>
              <a:t>ŘEŠENÍ SPORŮ </a:t>
            </a:r>
          </a:p>
        </p:txBody>
      </p:sp>
    </p:spTree>
  </p:cSld>
  <p:clrMapOvr>
    <a:masterClrMapping/>
  </p:clrMapOvr>
  <p:transition advTm="111105"/>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cs-CZ" altLang="cs-CZ"/>
              <a:t>ŘEŠENÍ SPORŮ</a:t>
            </a:r>
          </a:p>
        </p:txBody>
      </p:sp>
      <p:sp>
        <p:nvSpPr>
          <p:cNvPr id="46083" name="Rectangle 3"/>
          <p:cNvSpPr>
            <a:spLocks noGrp="1" noChangeArrowheads="1"/>
          </p:cNvSpPr>
          <p:nvPr>
            <p:ph idx="1"/>
          </p:nvPr>
        </p:nvSpPr>
        <p:spPr/>
        <p:txBody>
          <a:bodyPr/>
          <a:lstStyle/>
          <a:p>
            <a:pPr eaLnBrk="1" hangingPunct="1"/>
            <a:endParaRPr lang="cs-CZ" altLang="cs-CZ"/>
          </a:p>
          <a:p>
            <a:pPr eaLnBrk="1" hangingPunct="1"/>
            <a:r>
              <a:rPr lang="cs-CZ" altLang="cs-CZ"/>
              <a:t>PRVÝ STUPEŇ: MEDIACE, KONSULTACE</a:t>
            </a:r>
          </a:p>
          <a:p>
            <a:pPr eaLnBrk="1" hangingPunct="1"/>
            <a:r>
              <a:rPr lang="cs-CZ" altLang="cs-CZ"/>
              <a:t>DRUHÝ STUPEŇ: USTAVENÍ SKUPINY ODBORNÍKŮ</a:t>
            </a:r>
          </a:p>
          <a:p>
            <a:pPr eaLnBrk="1" hangingPunct="1"/>
            <a:r>
              <a:rPr lang="cs-CZ" altLang="cs-CZ"/>
              <a:t>TŘETÍ STUPEŇ: ŘÍZENÍ DO PŘIJETÍ STANOVISKA SKUPINY</a:t>
            </a:r>
          </a:p>
          <a:p>
            <a:pPr eaLnBrk="1" hangingPunct="1"/>
            <a:r>
              <a:rPr lang="cs-CZ" altLang="cs-CZ"/>
              <a:t>PŘIJETÍ STANOVISKA</a:t>
            </a:r>
          </a:p>
          <a:p>
            <a:pPr eaLnBrk="1" hangingPunct="1"/>
            <a:r>
              <a:rPr lang="cs-CZ" altLang="cs-CZ"/>
              <a:t>PŘEZKOUMÁNÍ ORGÁNEM PRO ŘEŠENÍ SPORŮ</a:t>
            </a:r>
          </a:p>
        </p:txBody>
      </p:sp>
    </p:spTree>
  </p:cSld>
  <p:clrMapOvr>
    <a:masterClrMapping/>
  </p:clrMapOvr>
  <p:transition advTm="188256"/>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a:xfrm>
            <a:off x="106363" y="935038"/>
            <a:ext cx="10104437" cy="503237"/>
          </a:xfrm>
        </p:spPr>
        <p:txBody>
          <a:bodyPr>
            <a:normAutofit fontScale="90000"/>
          </a:bodyPr>
          <a:lstStyle/>
          <a:p>
            <a:r>
              <a:rPr lang="cs-CZ" altLang="cs-CZ"/>
              <a:t>REALITA WTO DNES ??????????????</a:t>
            </a:r>
          </a:p>
        </p:txBody>
      </p:sp>
      <p:sp>
        <p:nvSpPr>
          <p:cNvPr id="47107" name="Zástupný symbol pro obsah 2"/>
          <p:cNvSpPr>
            <a:spLocks noGrp="1"/>
          </p:cNvSpPr>
          <p:nvPr>
            <p:ph idx="1"/>
          </p:nvPr>
        </p:nvSpPr>
        <p:spPr/>
        <p:txBody>
          <a:bodyPr/>
          <a:lstStyle/>
          <a:p>
            <a:endParaRPr lang="cs-CZ" altLang="cs-CZ"/>
          </a:p>
        </p:txBody>
      </p:sp>
      <p:pic>
        <p:nvPicPr>
          <p:cNvPr id="47108"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10896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89826"/>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p:cNvSpPr>
            <a:spLocks noGrp="1"/>
          </p:cNvSpPr>
          <p:nvPr>
            <p:ph type="title"/>
          </p:nvPr>
        </p:nvSpPr>
        <p:spPr/>
        <p:txBody>
          <a:bodyPr/>
          <a:lstStyle/>
          <a:p>
            <a:r>
              <a:rPr lang="cs-CZ" altLang="cs-CZ"/>
              <a:t>UŽITEČNÉ ODKAZY </a:t>
            </a:r>
          </a:p>
        </p:txBody>
      </p:sp>
      <p:sp>
        <p:nvSpPr>
          <p:cNvPr id="48131" name="Zástupný symbol pro obsah 2"/>
          <p:cNvSpPr>
            <a:spLocks noGrp="1"/>
          </p:cNvSpPr>
          <p:nvPr>
            <p:ph idx="1"/>
          </p:nvPr>
        </p:nvSpPr>
        <p:spPr/>
        <p:txBody>
          <a:bodyPr/>
          <a:lstStyle/>
          <a:p>
            <a:endParaRPr lang="cs-CZ" altLang="cs-CZ"/>
          </a:p>
        </p:txBody>
      </p:sp>
      <p:sp>
        <p:nvSpPr>
          <p:cNvPr id="5" name="Zástupný symbol pro obsah 4"/>
          <p:cNvSpPr txBox="1">
            <a:spLocks/>
          </p:cNvSpPr>
          <p:nvPr/>
        </p:nvSpPr>
        <p:spPr>
          <a:xfrm>
            <a:off x="720725" y="1692275"/>
            <a:ext cx="10752138" cy="4140200"/>
          </a:xfrm>
          <a:prstGeom prst="rect">
            <a:avLst/>
          </a:prstGeom>
        </p:spPr>
        <p:txBody>
          <a:bodyPr lIns="0" tIns="0" rIns="0" bIns="0"/>
          <a:lstStyle>
            <a:lvl1pPr marL="71438">
              <a:spcBef>
                <a:spcPct val="20000"/>
              </a:spcBef>
              <a:buClr>
                <a:srgbClr val="A9AAAE"/>
              </a:buClr>
              <a:buFont typeface="Wingdings" panose="05000000000000000000" pitchFamily="2" charset="2"/>
              <a:buChar char="n"/>
              <a:defRPr sz="2400">
                <a:solidFill>
                  <a:schemeClr val="tx1"/>
                </a:solidFill>
                <a:latin typeface="Trebuchet MS" panose="020B0603020202020204" pitchFamily="34" charset="0"/>
              </a:defRPr>
            </a:lvl1pPr>
            <a:lvl2pPr marL="503238" indent="-179388">
              <a:spcBef>
                <a:spcPct val="20000"/>
              </a:spcBef>
              <a:buClr>
                <a:srgbClr val="A9AAAE"/>
              </a:buClr>
              <a:buFont typeface="Wingdings" panose="05000000000000000000" pitchFamily="2" charset="2"/>
              <a:buChar char="n"/>
              <a:defRPr sz="2200">
                <a:solidFill>
                  <a:schemeClr val="tx1"/>
                </a:solidFill>
                <a:latin typeface="Trebuchet MS" panose="020B0603020202020204" pitchFamily="34" charset="0"/>
              </a:defRPr>
            </a:lvl2pPr>
            <a:lvl3pPr>
              <a:spcBef>
                <a:spcPct val="20000"/>
              </a:spcBef>
              <a:buClr>
                <a:srgbClr val="A9AAAE"/>
              </a:buClr>
              <a:buFont typeface="Wingdings" panose="05000000000000000000" pitchFamily="2" charset="2"/>
              <a:buChar char="n"/>
              <a:defRPr sz="2000">
                <a:solidFill>
                  <a:schemeClr val="tx1"/>
                </a:solidFill>
                <a:latin typeface="Trebuchet MS" panose="020B0603020202020204" pitchFamily="34" charset="0"/>
              </a:defRPr>
            </a:lvl3pPr>
            <a:lvl4pPr>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4pPr>
            <a:lvl5pPr>
              <a:spcBef>
                <a:spcPct val="20000"/>
              </a:spcBef>
              <a:buClr>
                <a:srgbClr val="A9AAAE"/>
              </a:buClr>
              <a:buFont typeface="Wingdings" panose="05000000000000000000" pitchFamily="2" charset="2"/>
              <a:buChar char="§"/>
              <a:defRPr sz="2000">
                <a:solidFill>
                  <a:schemeClr val="tx1"/>
                </a:solidFill>
                <a:latin typeface="Trebuchet MS" panose="020B0603020202020204" pitchFamily="34" charset="0"/>
              </a:defRPr>
            </a:lvl5pPr>
            <a:lvl6pPr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6pPr>
            <a:lvl7pPr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7pPr>
            <a:lvl8pPr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8pPr>
            <a:lvl9pPr eaLnBrk="0" fontAlgn="base" hangingPunct="0">
              <a:spcBef>
                <a:spcPct val="20000"/>
              </a:spcBef>
              <a:spcAft>
                <a:spcPct val="0"/>
              </a:spcAft>
              <a:buClr>
                <a:srgbClr val="A9AAAE"/>
              </a:buClr>
              <a:buFont typeface="Wingdings" panose="05000000000000000000" pitchFamily="2" charset="2"/>
              <a:buChar char="§"/>
              <a:defRPr sz="2000">
                <a:solidFill>
                  <a:schemeClr val="tx1"/>
                </a:solidFill>
                <a:latin typeface="Trebuchet MS" panose="020B0603020202020204" pitchFamily="34" charset="0"/>
              </a:defRPr>
            </a:lvl9pPr>
          </a:lstStyle>
          <a:p>
            <a:pPr eaLnBrk="1" hangingPunct="1">
              <a:lnSpc>
                <a:spcPct val="150000"/>
              </a:lnSpc>
              <a:spcBef>
                <a:spcPct val="0"/>
              </a:spcBef>
              <a:buClr>
                <a:srgbClr val="0000DC"/>
              </a:buClr>
              <a:buFont typeface="Arial" panose="020B0604020202020204" pitchFamily="34" charset="0"/>
              <a:buNone/>
            </a:pPr>
            <a:endParaRPr lang="cs-CZ" altLang="cs-CZ" sz="2800">
              <a:solidFill>
                <a:srgbClr val="000000"/>
              </a:solidFill>
              <a:latin typeface="Arial" panose="020B0604020202020204" pitchFamily="34" charset="0"/>
            </a:endParaRPr>
          </a:p>
          <a:p>
            <a:pPr eaLnBrk="1" hangingPunct="1">
              <a:lnSpc>
                <a:spcPct val="150000"/>
              </a:lnSpc>
              <a:spcBef>
                <a:spcPct val="0"/>
              </a:spcBef>
              <a:buClr>
                <a:srgbClr val="0000DC"/>
              </a:buClr>
              <a:buFont typeface="Arial" panose="020B0604020202020204" pitchFamily="34" charset="0"/>
              <a:buNone/>
            </a:pPr>
            <a:r>
              <a:rPr lang="cs-CZ" altLang="cs-CZ" sz="2800">
                <a:solidFill>
                  <a:srgbClr val="000000"/>
                </a:solidFill>
                <a:latin typeface="Arial" panose="020B0604020202020204" pitchFamily="34" charset="0"/>
              </a:rPr>
              <a:t>stránky MPO:</a:t>
            </a:r>
          </a:p>
          <a:p>
            <a:pPr eaLnBrk="1" hangingPunct="1">
              <a:lnSpc>
                <a:spcPct val="150000"/>
              </a:lnSpc>
              <a:spcBef>
                <a:spcPct val="0"/>
              </a:spcBef>
              <a:buClr>
                <a:srgbClr val="0000DC"/>
              </a:buClr>
              <a:buFont typeface="Arial" panose="020B0604020202020204" pitchFamily="34" charset="0"/>
              <a:buNone/>
            </a:pPr>
            <a:r>
              <a:rPr lang="cs-CZ" altLang="cs-CZ" sz="2800">
                <a:solidFill>
                  <a:srgbClr val="000000"/>
                </a:solidFill>
                <a:latin typeface="Arial" panose="020B0604020202020204" pitchFamily="34" charset="0"/>
                <a:hlinkClick r:id="rId2"/>
              </a:rPr>
              <a:t>https://www.mpo.cz/cz/zahranicni-obchod/spolecna-obchodni-politika-eu/svetova-obchodni-organizace/zakladni-informace/zakladni-informace-k-wto-a-dda--7894/</a:t>
            </a:r>
            <a:endParaRPr lang="cs-CZ" altLang="cs-CZ" sz="2800">
              <a:solidFill>
                <a:srgbClr val="000000"/>
              </a:solidFill>
              <a:latin typeface="Arial" panose="020B0604020202020204" pitchFamily="34" charset="0"/>
            </a:endParaRPr>
          </a:p>
        </p:txBody>
      </p:sp>
    </p:spTree>
  </p:cSld>
  <p:clrMapOvr>
    <a:masterClrMapping/>
  </p:clrMapOvr>
  <p:transition spd="slow" advTm="6375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ctrTitle"/>
          </p:nvPr>
        </p:nvSpPr>
        <p:spPr/>
        <p:txBody>
          <a:bodyPr/>
          <a:lstStyle/>
          <a:p>
            <a:pPr eaLnBrk="1" hangingPunct="1"/>
            <a:r>
              <a:rPr lang="cs-CZ" altLang="cs-CZ"/>
              <a:t>DĚKUJI</a:t>
            </a:r>
          </a:p>
        </p:txBody>
      </p:sp>
      <p:sp>
        <p:nvSpPr>
          <p:cNvPr id="49155" name="Rectangle 5"/>
          <p:cNvSpPr>
            <a:spLocks noGrp="1" noChangeArrowheads="1"/>
          </p:cNvSpPr>
          <p:nvPr>
            <p:ph type="subTitle" idx="1"/>
          </p:nvPr>
        </p:nvSpPr>
        <p:spPr/>
        <p:txBody>
          <a:bodyPr/>
          <a:lstStyle/>
          <a:p>
            <a:pPr eaLnBrk="1" hangingPunct="1"/>
            <a:endParaRPr lang="cs-CZ" altLang="cs-CZ"/>
          </a:p>
        </p:txBody>
      </p:sp>
    </p:spTree>
  </p:cSld>
  <p:clrMapOvr>
    <a:masterClrMapping/>
  </p:clrMapOvr>
  <mc:AlternateContent xmlns:mc="http://schemas.openxmlformats.org/markup-compatibility/2006" xmlns:p14="http://schemas.microsoft.com/office/powerpoint/2010/main">
    <mc:Choice Requires="p14">
      <p:transition spd="slow" p14:dur="2000" advTm="21740"/>
    </mc:Choice>
    <mc:Fallback xmlns="">
      <p:transition spd="slow" advTm="2174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cs-CZ" altLang="cs-CZ"/>
              <a:t>HISTORIE</a:t>
            </a:r>
          </a:p>
        </p:txBody>
      </p:sp>
      <p:sp>
        <p:nvSpPr>
          <p:cNvPr id="23555" name="Rectangle 3"/>
          <p:cNvSpPr>
            <a:spLocks noGrp="1" noChangeArrowheads="1"/>
          </p:cNvSpPr>
          <p:nvPr>
            <p:ph idx="1"/>
          </p:nvPr>
        </p:nvSpPr>
        <p:spPr/>
        <p:txBody>
          <a:bodyPr/>
          <a:lstStyle/>
          <a:p>
            <a:pPr eaLnBrk="1" hangingPunct="1"/>
            <a:r>
              <a:rPr lang="cs-CZ" altLang="cs-CZ" dirty="0"/>
              <a:t>ORGANIZACE BRETTONWOODSKÉHO SYSTÉMU – ROK 1944</a:t>
            </a:r>
          </a:p>
          <a:p>
            <a:pPr eaLnBrk="1" hangingPunct="1"/>
            <a:r>
              <a:rPr lang="cs-CZ" altLang="cs-CZ" dirty="0"/>
              <a:t>PŘEDPOKLAD VZNIKU 3 PILÍŘŮ – VZNIK 2 ORGANIZACÍ</a:t>
            </a:r>
          </a:p>
          <a:p>
            <a:pPr eaLnBrk="1" hangingPunct="1"/>
            <a:r>
              <a:rPr lang="cs-CZ" altLang="cs-CZ" dirty="0"/>
              <a:t>MEZINÁRODNÍ MĚNOVÝ FOND</a:t>
            </a:r>
          </a:p>
          <a:p>
            <a:pPr eaLnBrk="1" hangingPunct="1"/>
            <a:r>
              <a:rPr lang="cs-CZ" altLang="cs-CZ" dirty="0"/>
              <a:t> MEZINÁRODNÍ BANKA PRO ROZVOJ A SPOLUPRÁCI</a:t>
            </a:r>
          </a:p>
          <a:p>
            <a:pPr eaLnBrk="1" hangingPunct="1"/>
            <a:r>
              <a:rPr lang="cs-CZ" altLang="cs-CZ" dirty="0"/>
              <a:t>SVĚTOVÁ OBCHODNÍ ORGANIZACE ?</a:t>
            </a:r>
          </a:p>
          <a:p>
            <a:pPr eaLnBrk="1" hangingPunct="1"/>
            <a:r>
              <a:rPr lang="cs-CZ" altLang="cs-CZ" dirty="0"/>
              <a:t>HAVANSKÁ CHARTA – IV. KAPITOLA -  GATT 1947 – RECIPROČNÍ JEDNÁNÍ O SNÍŽENÍ CEL – PROZATIMNÍ KOMPROMIS  (až do roku 1995, tj. do roku vzniku WTO)</a:t>
            </a:r>
          </a:p>
          <a:p>
            <a:pPr eaLnBrk="1" hangingPunct="1"/>
            <a:r>
              <a:rPr lang="cs-CZ" altLang="cs-CZ" dirty="0"/>
              <a:t>KRACH JEDNÁNÍ </a:t>
            </a:r>
          </a:p>
        </p:txBody>
      </p:sp>
    </p:spTree>
  </p:cSld>
  <p:clrMapOvr>
    <a:masterClrMapping/>
  </p:clrMapOvr>
  <p:transition advTm="34015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cs-CZ" altLang="cs-CZ" sz="2800"/>
              <a:t>VŠEOBECNÁ DOHODA O OBCHODU A CLECH - GATT</a:t>
            </a:r>
          </a:p>
        </p:txBody>
      </p:sp>
      <p:sp>
        <p:nvSpPr>
          <p:cNvPr id="24579" name="Rectangle 3"/>
          <p:cNvSpPr>
            <a:spLocks noGrp="1" noChangeArrowheads="1"/>
          </p:cNvSpPr>
          <p:nvPr>
            <p:ph idx="1"/>
          </p:nvPr>
        </p:nvSpPr>
        <p:spPr>
          <a:xfrm>
            <a:off x="900113" y="2209800"/>
            <a:ext cx="7772400" cy="3921125"/>
          </a:xfrm>
        </p:spPr>
        <p:txBody>
          <a:bodyPr>
            <a:normAutofit lnSpcReduction="10000"/>
          </a:bodyPr>
          <a:lstStyle/>
          <a:p>
            <a:pPr eaLnBrk="1" hangingPunct="1">
              <a:lnSpc>
                <a:spcPct val="90000"/>
              </a:lnSpc>
            </a:pPr>
            <a:r>
              <a:rPr lang="cs-CZ" altLang="cs-CZ" sz="2000" dirty="0"/>
              <a:t>GATT 1947: MULTILATERÁLNÍ SMLOUVA, STRUKTURA PODOBNÁ MEZINÁRODNÍ ORGANIZACI ZAJIŠTUJÍCÍ REALIZACI TEXTU</a:t>
            </a:r>
          </a:p>
          <a:p>
            <a:pPr eaLnBrk="1" hangingPunct="1">
              <a:lnSpc>
                <a:spcPct val="90000"/>
              </a:lnSpc>
            </a:pPr>
            <a:r>
              <a:rPr lang="cs-CZ" altLang="cs-CZ" sz="2000" dirty="0"/>
              <a:t>MNOHOSTRANNÁ MEZINÁRODNÍ SMLOUVA:  ZVYŠOVÁNÍ ŽIVOTNÍ ÚROVNĚ, PODPORA ZAMĚSTNANOSTI, ROZVINUTÍ VYUŽÍVÁNÍ SVĚTOVÝCH ZDROJŮ, ROZŠIŘOVÁNÍ VÝMĚNY ZBOŽÍ, PODPORA ROZVOJE HOSPODÁŘSTVÍ SMLUVNÍCH STRAN</a:t>
            </a:r>
          </a:p>
          <a:p>
            <a:pPr eaLnBrk="1" hangingPunct="1">
              <a:lnSpc>
                <a:spcPct val="90000"/>
              </a:lnSpc>
            </a:pPr>
            <a:r>
              <a:rPr lang="cs-CZ" altLang="cs-CZ" sz="2000" dirty="0"/>
              <a:t>DOSAŽENÍ CÍLŮ: UZAVÍRÁNÍ VZÁJEMNÝCH A OBOUSTRANNĚ VÝHODNÝCH DOHOD ODSTRAŇUJÍCÍCH PŘEKÁŽKY OBCHODU A SNIŽUJÍCÍ CLA</a:t>
            </a:r>
          </a:p>
          <a:p>
            <a:pPr eaLnBrk="1" hangingPunct="1">
              <a:lnSpc>
                <a:spcPct val="90000"/>
              </a:lnSpc>
            </a:pPr>
            <a:r>
              <a:rPr lang="cs-CZ" altLang="cs-CZ" sz="2000" dirty="0"/>
              <a:t>ZÁKLAD: DOLOŽKA NEJVYŠŠÍCH VÝHOD, RECIPROCITA NABYTÝCH A POSKYTNUTÝCH KONCESÍ, OCHRANA EKONOMIKY POMOCÍ CEL (TARIFF ONLY REGIM), VYMEZENÍ PROSTORU PRO DOVOLENÝ PROTEKCIONISMUS</a:t>
            </a:r>
          </a:p>
          <a:p>
            <a:pPr eaLnBrk="1" hangingPunct="1">
              <a:lnSpc>
                <a:spcPct val="90000"/>
              </a:lnSpc>
            </a:pPr>
            <a:endParaRPr lang="cs-CZ" altLang="cs-CZ" sz="2000" dirty="0"/>
          </a:p>
          <a:p>
            <a:pPr eaLnBrk="1" hangingPunct="1">
              <a:lnSpc>
                <a:spcPct val="90000"/>
              </a:lnSpc>
            </a:pPr>
            <a:endParaRPr lang="cs-CZ" altLang="cs-CZ" sz="20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cs-CZ" altLang="cs-CZ"/>
              <a:t>KONFERENCE -  KOLA (ROUNDS)</a:t>
            </a:r>
          </a:p>
        </p:txBody>
      </p:sp>
      <p:sp>
        <p:nvSpPr>
          <p:cNvPr id="25603" name="Rectangle 3"/>
          <p:cNvSpPr>
            <a:spLocks noGrp="1" noChangeArrowheads="1"/>
          </p:cNvSpPr>
          <p:nvPr>
            <p:ph idx="1"/>
          </p:nvPr>
        </p:nvSpPr>
        <p:spPr/>
        <p:txBody>
          <a:bodyPr/>
          <a:lstStyle/>
          <a:p>
            <a:pPr eaLnBrk="1" hangingPunct="1"/>
            <a:r>
              <a:rPr lang="cs-CZ" altLang="cs-CZ"/>
              <a:t>ZÁKLAD JEDNÁNÍ: KOLA</a:t>
            </a:r>
          </a:p>
          <a:p>
            <a:pPr eaLnBrk="1" hangingPunct="1"/>
            <a:r>
              <a:rPr lang="cs-CZ" altLang="cs-CZ"/>
              <a:t>8 KOL</a:t>
            </a:r>
          </a:p>
          <a:p>
            <a:pPr eaLnBrk="1" hangingPunct="1"/>
            <a:r>
              <a:rPr lang="cs-CZ" altLang="cs-CZ"/>
              <a:t>ZÁVĚREČNÉ: 1986-1994 URUGUAYSKÉ KOLO </a:t>
            </a:r>
          </a:p>
          <a:p>
            <a:pPr eaLnBrk="1" hangingPunct="1"/>
            <a:r>
              <a:rPr lang="cs-CZ" altLang="cs-CZ"/>
              <a:t>OBSAH URUGUAYSKÉHO KOLA: </a:t>
            </a:r>
          </a:p>
          <a:p>
            <a:pPr eaLnBrk="1" hangingPunct="1">
              <a:buFont typeface="Wingdings" panose="05000000000000000000" pitchFamily="2" charset="2"/>
              <a:buNone/>
            </a:pPr>
            <a:endParaRPr lang="cs-CZ" altLang="cs-CZ"/>
          </a:p>
          <a:p>
            <a:pPr eaLnBrk="1" hangingPunct="1">
              <a:buFont typeface="Wingdings" panose="05000000000000000000" pitchFamily="2" charset="2"/>
              <a:buNone/>
            </a:pPr>
            <a:r>
              <a:rPr lang="cs-CZ" altLang="cs-CZ"/>
              <a:t>CLA, NETARIFNÍ PŘEKÁŽKY, SLUŽBY, PRÁVO DUŠEVNÍHO VLASTNICTVÍ, ŘEŠENÍ SPORŮ, TEXTIL, ZEMĚDĚLSTVÍ, ZALOŽENÍ WTO </a:t>
            </a:r>
          </a:p>
        </p:txBody>
      </p:sp>
    </p:spTree>
  </p:cSld>
  <p:clrMapOvr>
    <a:masterClrMapping/>
  </p:clrMapOvr>
  <p:transition advTm="8733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04813" y="1203325"/>
            <a:ext cx="8297862" cy="434975"/>
          </a:xfrm>
        </p:spPr>
        <p:txBody>
          <a:bodyPr rtlCol="0">
            <a:noAutofit/>
          </a:bodyPr>
          <a:lstStyle/>
          <a:p>
            <a:pPr>
              <a:defRPr/>
            </a:pPr>
            <a:r>
              <a:rPr lang="cs-CZ" dirty="0"/>
              <a:t>Toto si pamatovat nemusíte, ale na zamyšlení</a:t>
            </a:r>
            <a:br>
              <a:rPr lang="cs-CZ" sz="1800" b="0" i="1"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br>
              <a:rPr lang="cs-CZ" sz="1800" b="0" dirty="0">
                <a:solidFill>
                  <a:schemeClr val="tx1"/>
                </a:solidFill>
                <a:latin typeface="+mn-lt"/>
              </a:rPr>
            </a:br>
            <a:r>
              <a:rPr lang="cs-CZ" sz="1800" b="0" dirty="0">
                <a:solidFill>
                  <a:schemeClr val="tx1"/>
                </a:solidFill>
                <a:latin typeface="+mn-lt"/>
              </a:rPr>
              <a:t>Ministerské konference</a:t>
            </a:r>
            <a:br>
              <a:rPr lang="cs-CZ" sz="1800" b="0" dirty="0">
                <a:solidFill>
                  <a:schemeClr val="tx1"/>
                </a:solidFill>
                <a:latin typeface="+mn-lt"/>
              </a:rPr>
            </a:br>
            <a:r>
              <a:rPr lang="cs-CZ" sz="1800" b="0" i="1" dirty="0">
                <a:solidFill>
                  <a:schemeClr val="tx1"/>
                </a:solidFill>
              </a:rPr>
              <a:t>Podle čeho se jmenují? Proč se prodlužovala, co do délky trvání?</a:t>
            </a:r>
            <a:br>
              <a:rPr lang="cs-CZ" sz="1800" b="0" dirty="0">
                <a:solidFill>
                  <a:schemeClr val="tx1"/>
                </a:solidFill>
                <a:latin typeface="+mn-lt"/>
              </a:rPr>
            </a:br>
            <a:r>
              <a:rPr lang="cs-CZ" sz="1800" b="0" dirty="0">
                <a:solidFill>
                  <a:schemeClr val="tx1"/>
                </a:solidFill>
                <a:latin typeface="+mn-lt"/>
              </a:rPr>
              <a:t>			</a:t>
            </a:r>
            <a:r>
              <a:rPr lang="cs-CZ" sz="1200" b="0" dirty="0">
                <a:solidFill>
                  <a:schemeClr val="tx1"/>
                </a:solidFill>
                <a:latin typeface="+mn-lt"/>
              </a:rPr>
              <a:t>Zdroj: obdobně Rozehnalová, N. Právo mezinárodního obchodu. 2010, s. 65.</a:t>
            </a:r>
          </a:p>
        </p:txBody>
      </p:sp>
      <p:graphicFrame>
        <p:nvGraphicFramePr>
          <p:cNvPr id="6" name="Zástupný symbol pro obsah 5"/>
          <p:cNvGraphicFramePr>
            <a:graphicFrameLocks noGrp="1"/>
          </p:cNvGraphicFramePr>
          <p:nvPr>
            <p:ph idx="1"/>
          </p:nvPr>
        </p:nvGraphicFramePr>
        <p:xfrm>
          <a:off x="539750" y="1839913"/>
          <a:ext cx="8064501" cy="2716209"/>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688167">
                  <a:extLst>
                    <a:ext uri="{9D8B030D-6E8A-4147-A177-3AD203B41FA5}">
                      <a16:colId xmlns:a16="http://schemas.microsoft.com/office/drawing/2014/main" val="20002"/>
                    </a:ext>
                  </a:extLst>
                </a:gridCol>
              </a:tblGrid>
              <a:tr h="242541">
                <a:tc>
                  <a:txBody>
                    <a:bodyPr/>
                    <a:lstStyle/>
                    <a:p>
                      <a:r>
                        <a:rPr lang="cs-CZ" sz="1000" dirty="0"/>
                        <a:t>Kde a kdy</a:t>
                      </a:r>
                    </a:p>
                  </a:txBody>
                  <a:tcPr marL="68583" marR="68583" marT="34303" marB="34303"/>
                </a:tc>
                <a:tc>
                  <a:txBody>
                    <a:bodyPr/>
                    <a:lstStyle/>
                    <a:p>
                      <a:r>
                        <a:rPr lang="cs-CZ" sz="1000" dirty="0"/>
                        <a:t>Co se řešilo</a:t>
                      </a:r>
                    </a:p>
                  </a:txBody>
                  <a:tcPr marL="68583" marR="68583" marT="34303" marB="34303"/>
                </a:tc>
                <a:tc>
                  <a:txBody>
                    <a:bodyPr/>
                    <a:lstStyle/>
                    <a:p>
                      <a:r>
                        <a:rPr lang="cs-CZ" sz="1000" dirty="0"/>
                        <a:t>Počet států</a:t>
                      </a:r>
                    </a:p>
                  </a:txBody>
                  <a:tcPr marL="68583" marR="68583" marT="34303" marB="34303"/>
                </a:tc>
                <a:extLst>
                  <a:ext uri="{0D108BD9-81ED-4DB2-BD59-A6C34878D82A}">
                    <a16:rowId xmlns:a16="http://schemas.microsoft.com/office/drawing/2014/main" val="10000"/>
                  </a:ext>
                </a:extLst>
              </a:tr>
              <a:tr h="274852">
                <a:tc>
                  <a:txBody>
                    <a:bodyPr/>
                    <a:lstStyle/>
                    <a:p>
                      <a:r>
                        <a:rPr lang="cs-CZ" sz="1000" dirty="0"/>
                        <a:t>1947 Ženeva (7 měsíců)</a:t>
                      </a:r>
                    </a:p>
                  </a:txBody>
                  <a:tcPr marL="68583" marR="68583" marT="34303" marB="34303"/>
                </a:tc>
                <a:tc>
                  <a:txBody>
                    <a:bodyPr/>
                    <a:lstStyle/>
                    <a:p>
                      <a:r>
                        <a:rPr lang="cs-CZ" sz="1000" dirty="0"/>
                        <a:t>Cla</a:t>
                      </a:r>
                    </a:p>
                  </a:txBody>
                  <a:tcPr marL="68583" marR="68583" marT="34303" marB="34303"/>
                </a:tc>
                <a:tc>
                  <a:txBody>
                    <a:bodyPr/>
                    <a:lstStyle/>
                    <a:p>
                      <a:r>
                        <a:rPr lang="cs-CZ" sz="1000" dirty="0"/>
                        <a:t>23</a:t>
                      </a:r>
                    </a:p>
                  </a:txBody>
                  <a:tcPr marL="68583" marR="68583" marT="34303" marB="34303"/>
                </a:tc>
                <a:extLst>
                  <a:ext uri="{0D108BD9-81ED-4DB2-BD59-A6C34878D82A}">
                    <a16:rowId xmlns:a16="http://schemas.microsoft.com/office/drawing/2014/main" val="10001"/>
                  </a:ext>
                </a:extLst>
              </a:tr>
              <a:tr h="274852">
                <a:tc>
                  <a:txBody>
                    <a:bodyPr/>
                    <a:lstStyle/>
                    <a:p>
                      <a:r>
                        <a:rPr lang="cs-CZ" sz="1000" dirty="0"/>
                        <a:t>1949 </a:t>
                      </a:r>
                      <a:r>
                        <a:rPr lang="cs-CZ" sz="1000" dirty="0" err="1"/>
                        <a:t>Annecy</a:t>
                      </a:r>
                      <a:r>
                        <a:rPr lang="cs-CZ" sz="1000" dirty="0"/>
                        <a:t> (5 měsíců)</a:t>
                      </a:r>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a:t>
                      </a:r>
                    </a:p>
                  </a:txBody>
                  <a:tcPr marL="68583" marR="68583" marT="34303" marB="34303"/>
                </a:tc>
                <a:tc>
                  <a:txBody>
                    <a:bodyPr/>
                    <a:lstStyle/>
                    <a:p>
                      <a:r>
                        <a:rPr lang="cs-CZ" sz="1000" dirty="0"/>
                        <a:t>13</a:t>
                      </a:r>
                    </a:p>
                  </a:txBody>
                  <a:tcPr marL="68583" marR="68583" marT="34303" marB="34303"/>
                </a:tc>
                <a:extLst>
                  <a:ext uri="{0D108BD9-81ED-4DB2-BD59-A6C34878D82A}">
                    <a16:rowId xmlns:a16="http://schemas.microsoft.com/office/drawing/2014/main" val="10002"/>
                  </a:ext>
                </a:extLst>
              </a:tr>
              <a:tr h="274852">
                <a:tc>
                  <a:txBody>
                    <a:bodyPr/>
                    <a:lstStyle/>
                    <a:p>
                      <a:r>
                        <a:rPr lang="cs-CZ" sz="1000" dirty="0"/>
                        <a:t>1951 </a:t>
                      </a:r>
                      <a:r>
                        <a:rPr lang="cs-CZ" sz="1000" dirty="0" err="1"/>
                        <a:t>Torquay</a:t>
                      </a:r>
                      <a:r>
                        <a:rPr lang="cs-CZ" sz="1000" dirty="0"/>
                        <a:t> (8 měsíců)</a:t>
                      </a:r>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a:t>
                      </a:r>
                    </a:p>
                  </a:txBody>
                  <a:tcPr marL="68583" marR="68583" marT="34303" marB="34303"/>
                </a:tc>
                <a:tc>
                  <a:txBody>
                    <a:bodyPr/>
                    <a:lstStyle/>
                    <a:p>
                      <a:r>
                        <a:rPr lang="cs-CZ" sz="1000" dirty="0"/>
                        <a:t>38</a:t>
                      </a:r>
                    </a:p>
                  </a:txBody>
                  <a:tcPr marL="68583" marR="68583" marT="34303" marB="34303"/>
                </a:tc>
                <a:extLst>
                  <a:ext uri="{0D108BD9-81ED-4DB2-BD59-A6C34878D82A}">
                    <a16:rowId xmlns:a16="http://schemas.microsoft.com/office/drawing/2014/main" val="10003"/>
                  </a:ext>
                </a:extLst>
              </a:tr>
              <a:tr h="274852">
                <a:tc>
                  <a:txBody>
                    <a:bodyPr/>
                    <a:lstStyle/>
                    <a:p>
                      <a:r>
                        <a:rPr lang="cs-CZ" sz="1000" dirty="0"/>
                        <a:t>1956 Ženeva (5 měsíců)</a:t>
                      </a:r>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a:t>
                      </a:r>
                    </a:p>
                  </a:txBody>
                  <a:tcPr marL="68583" marR="68583" marT="34303" marB="34303"/>
                </a:tc>
                <a:tc>
                  <a:txBody>
                    <a:bodyPr/>
                    <a:lstStyle/>
                    <a:p>
                      <a:r>
                        <a:rPr lang="cs-CZ" sz="1000" dirty="0"/>
                        <a:t>26</a:t>
                      </a:r>
                    </a:p>
                  </a:txBody>
                  <a:tcPr marL="68583" marR="68583" marT="34303" marB="34303"/>
                </a:tc>
                <a:extLst>
                  <a:ext uri="{0D108BD9-81ED-4DB2-BD59-A6C34878D82A}">
                    <a16:rowId xmlns:a16="http://schemas.microsoft.com/office/drawing/2014/main" val="10004"/>
                  </a:ext>
                </a:extLst>
              </a:tr>
              <a:tr h="274852">
                <a:tc>
                  <a:txBody>
                    <a:bodyPr/>
                    <a:lstStyle/>
                    <a:p>
                      <a:r>
                        <a:rPr lang="cs-CZ" sz="1000" dirty="0"/>
                        <a:t>1960-1961</a:t>
                      </a:r>
                      <a:r>
                        <a:rPr lang="cs-CZ" sz="1000" baseline="0" dirty="0"/>
                        <a:t> </a:t>
                      </a:r>
                      <a:r>
                        <a:rPr lang="cs-CZ" sz="1000" baseline="0" dirty="0" err="1"/>
                        <a:t>Dillon</a:t>
                      </a:r>
                      <a:r>
                        <a:rPr lang="cs-CZ" sz="1000" baseline="0" dirty="0"/>
                        <a:t> (11 měsíců)</a:t>
                      </a:r>
                      <a:endParaRPr lang="cs-CZ" sz="1000" dirty="0"/>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a:t>
                      </a:r>
                    </a:p>
                  </a:txBody>
                  <a:tcPr marL="68583" marR="68583" marT="34303" marB="34303"/>
                </a:tc>
                <a:tc>
                  <a:txBody>
                    <a:bodyPr/>
                    <a:lstStyle/>
                    <a:p>
                      <a:r>
                        <a:rPr lang="cs-CZ" sz="1000" dirty="0"/>
                        <a:t>26</a:t>
                      </a:r>
                    </a:p>
                  </a:txBody>
                  <a:tcPr marL="68583" marR="68583" marT="34303" marB="34303"/>
                </a:tc>
                <a:extLst>
                  <a:ext uri="{0D108BD9-81ED-4DB2-BD59-A6C34878D82A}">
                    <a16:rowId xmlns:a16="http://schemas.microsoft.com/office/drawing/2014/main" val="10005"/>
                  </a:ext>
                </a:extLst>
              </a:tr>
              <a:tr h="274852">
                <a:tc>
                  <a:txBody>
                    <a:bodyPr/>
                    <a:lstStyle/>
                    <a:p>
                      <a:r>
                        <a:rPr lang="cs-CZ" sz="1000" dirty="0"/>
                        <a:t>1964-1967</a:t>
                      </a:r>
                      <a:r>
                        <a:rPr lang="cs-CZ" sz="1000" baseline="0" dirty="0"/>
                        <a:t> Kennedy (37 měsíců)</a:t>
                      </a:r>
                      <a:endParaRPr lang="cs-CZ" sz="1000" dirty="0"/>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 netarifní překážky</a:t>
                      </a:r>
                    </a:p>
                  </a:txBody>
                  <a:tcPr marL="68583" marR="68583" marT="34303" marB="34303"/>
                </a:tc>
                <a:tc>
                  <a:txBody>
                    <a:bodyPr/>
                    <a:lstStyle/>
                    <a:p>
                      <a:r>
                        <a:rPr lang="cs-CZ" sz="1000" dirty="0"/>
                        <a:t>62</a:t>
                      </a:r>
                    </a:p>
                  </a:txBody>
                  <a:tcPr marL="68583" marR="68583" marT="34303" marB="34303"/>
                </a:tc>
                <a:extLst>
                  <a:ext uri="{0D108BD9-81ED-4DB2-BD59-A6C34878D82A}">
                    <a16:rowId xmlns:a16="http://schemas.microsoft.com/office/drawing/2014/main" val="10006"/>
                  </a:ext>
                </a:extLst>
              </a:tr>
              <a:tr h="274852">
                <a:tc>
                  <a:txBody>
                    <a:bodyPr/>
                    <a:lstStyle/>
                    <a:p>
                      <a:r>
                        <a:rPr lang="cs-CZ" sz="1000" dirty="0"/>
                        <a:t>1973-1979 </a:t>
                      </a:r>
                      <a:r>
                        <a:rPr lang="cs-CZ" sz="1000" dirty="0" err="1"/>
                        <a:t>Tokyo</a:t>
                      </a:r>
                      <a:r>
                        <a:rPr lang="cs-CZ" sz="1000" dirty="0"/>
                        <a:t> (74 měsíců)</a:t>
                      </a:r>
                    </a:p>
                  </a:txBody>
                  <a:tcPr marL="68583" marR="68583" marT="34303" marB="343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00" dirty="0"/>
                        <a:t>Cla, netarifní překážky</a:t>
                      </a:r>
                    </a:p>
                  </a:txBody>
                  <a:tcPr marL="68583" marR="68583" marT="34303" marB="34303"/>
                </a:tc>
                <a:tc>
                  <a:txBody>
                    <a:bodyPr/>
                    <a:lstStyle/>
                    <a:p>
                      <a:r>
                        <a:rPr lang="cs-CZ" sz="1000" dirty="0"/>
                        <a:t>102</a:t>
                      </a:r>
                    </a:p>
                  </a:txBody>
                  <a:tcPr marL="68583" marR="68583" marT="34303" marB="34303"/>
                </a:tc>
                <a:extLst>
                  <a:ext uri="{0D108BD9-81ED-4DB2-BD59-A6C34878D82A}">
                    <a16:rowId xmlns:a16="http://schemas.microsoft.com/office/drawing/2014/main" val="10007"/>
                  </a:ext>
                </a:extLst>
              </a:tr>
              <a:tr h="274852">
                <a:tc>
                  <a:txBody>
                    <a:bodyPr/>
                    <a:lstStyle/>
                    <a:p>
                      <a:r>
                        <a:rPr lang="cs-CZ" sz="1000" dirty="0"/>
                        <a:t>1986-1994 Uruguay (87 měsíců)</a:t>
                      </a:r>
                    </a:p>
                  </a:txBody>
                  <a:tcPr marL="68583" marR="68583" marT="34303" marB="34303"/>
                </a:tc>
                <a:tc>
                  <a:txBody>
                    <a:bodyPr/>
                    <a:lstStyle/>
                    <a:p>
                      <a:r>
                        <a:rPr lang="cs-CZ" sz="1000" dirty="0"/>
                        <a:t>Vznik</a:t>
                      </a:r>
                      <a:r>
                        <a:rPr lang="cs-CZ" sz="1000" baseline="0" dirty="0"/>
                        <a:t> WTO, spousta oblastí</a:t>
                      </a:r>
                      <a:endParaRPr lang="cs-CZ" sz="1000" dirty="0"/>
                    </a:p>
                  </a:txBody>
                  <a:tcPr marL="68583" marR="68583" marT="34303" marB="34303"/>
                </a:tc>
                <a:tc>
                  <a:txBody>
                    <a:bodyPr/>
                    <a:lstStyle/>
                    <a:p>
                      <a:r>
                        <a:rPr lang="cs-CZ" sz="1000" dirty="0"/>
                        <a:t>123</a:t>
                      </a:r>
                    </a:p>
                  </a:txBody>
                  <a:tcPr marL="68583" marR="68583" marT="34303" marB="34303"/>
                </a:tc>
                <a:extLst>
                  <a:ext uri="{0D108BD9-81ED-4DB2-BD59-A6C34878D82A}">
                    <a16:rowId xmlns:a16="http://schemas.microsoft.com/office/drawing/2014/main" val="10008"/>
                  </a:ext>
                </a:extLst>
              </a:tr>
              <a:tr h="274852">
                <a:tc>
                  <a:txBody>
                    <a:bodyPr/>
                    <a:lstStyle/>
                    <a:p>
                      <a:r>
                        <a:rPr lang="cs-CZ" sz="1000" dirty="0"/>
                        <a:t>2001 - Doha</a:t>
                      </a:r>
                    </a:p>
                  </a:txBody>
                  <a:tcPr marL="68583" marR="68583" marT="34303" marB="34303"/>
                </a:tc>
                <a:tc>
                  <a:txBody>
                    <a:bodyPr/>
                    <a:lstStyle/>
                    <a:p>
                      <a:endParaRPr lang="cs-CZ" sz="1000" dirty="0"/>
                    </a:p>
                  </a:txBody>
                  <a:tcPr marL="68583" marR="68583" marT="34303" marB="34303"/>
                </a:tc>
                <a:tc>
                  <a:txBody>
                    <a:bodyPr/>
                    <a:lstStyle/>
                    <a:p>
                      <a:r>
                        <a:rPr lang="cs-CZ" sz="1000" dirty="0"/>
                        <a:t>Členské státy</a:t>
                      </a:r>
                      <a:r>
                        <a:rPr lang="cs-CZ" sz="1000" baseline="0" dirty="0"/>
                        <a:t> WTO</a:t>
                      </a:r>
                      <a:endParaRPr lang="cs-CZ" sz="1000" dirty="0"/>
                    </a:p>
                  </a:txBody>
                  <a:tcPr marL="68583" marR="68583" marT="34303" marB="34303"/>
                </a:tc>
                <a:extLst>
                  <a:ext uri="{0D108BD9-81ED-4DB2-BD59-A6C34878D82A}">
                    <a16:rowId xmlns:a16="http://schemas.microsoft.com/office/drawing/2014/main" val="10009"/>
                  </a:ext>
                </a:extLst>
              </a:tr>
            </a:tbl>
          </a:graphicData>
        </a:graphic>
      </p:graphicFrame>
      <p:sp>
        <p:nvSpPr>
          <p:cNvPr id="26627" name="Zástupný symbol pro číslo snímku 2"/>
          <p:cNvSpPr>
            <a:spLocks noGrp="1"/>
          </p:cNvSpPr>
          <p:nvPr>
            <p:ph type="sldNum" sz="quarter" idx="12"/>
          </p:nvPr>
        </p:nvSpPr>
        <p:spPr>
          <a:xfrm>
            <a:off x="0" y="6227763"/>
            <a:ext cx="188913" cy="252412"/>
          </a:xfrm>
          <a:noFill/>
        </p:spPr>
        <p:txBody>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AE91CC-52D9-41FB-BB9E-EB97A3A0D039}" type="slidenum">
              <a:rPr lang="cs-CZ" altLang="cs-CZ" smtClean="0">
                <a:solidFill>
                  <a:srgbClr val="0000DC"/>
                </a:solidFill>
              </a:rPr>
              <a:pPr eaLnBrk="1" hangingPunct="1"/>
              <a:t>6</a:t>
            </a:fld>
            <a:endParaRPr lang="cs-CZ" altLang="cs-CZ">
              <a:solidFill>
                <a:srgbClr val="0000DC"/>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202175"/>
    </mc:Choice>
    <mc:Fallback xmlns="">
      <p:transition spd="slow" advTm="2021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WTO</a:t>
            </a:r>
          </a:p>
        </p:txBody>
      </p:sp>
      <p:sp>
        <p:nvSpPr>
          <p:cNvPr id="29699" name="Rectangle 3"/>
          <p:cNvSpPr>
            <a:spLocks noGrp="1" noChangeArrowheads="1"/>
          </p:cNvSpPr>
          <p:nvPr>
            <p:ph idx="1"/>
          </p:nvPr>
        </p:nvSpPr>
        <p:spPr/>
        <p:txBody>
          <a:bodyPr>
            <a:normAutofit lnSpcReduction="10000"/>
          </a:bodyPr>
          <a:lstStyle/>
          <a:p>
            <a:pPr eaLnBrk="1" hangingPunct="1">
              <a:lnSpc>
                <a:spcPct val="80000"/>
              </a:lnSpc>
            </a:pPr>
            <a:endParaRPr lang="cs-CZ" altLang="cs-CZ" sz="2000" dirty="0"/>
          </a:p>
          <a:p>
            <a:pPr eaLnBrk="1" hangingPunct="1">
              <a:lnSpc>
                <a:spcPct val="80000"/>
              </a:lnSpc>
            </a:pPr>
            <a:endParaRPr lang="cs-CZ" altLang="cs-CZ" sz="2000" dirty="0"/>
          </a:p>
          <a:p>
            <a:pPr eaLnBrk="1" hangingPunct="1">
              <a:lnSpc>
                <a:spcPct val="80000"/>
              </a:lnSpc>
            </a:pPr>
            <a:endParaRPr lang="cs-CZ" altLang="cs-CZ" sz="2000" dirty="0"/>
          </a:p>
          <a:p>
            <a:pPr eaLnBrk="1" hangingPunct="1">
              <a:lnSpc>
                <a:spcPct val="80000"/>
              </a:lnSpc>
            </a:pPr>
            <a:r>
              <a:rPr lang="cs-CZ" altLang="cs-CZ" sz="2000" dirty="0"/>
              <a:t>1.1.1995</a:t>
            </a:r>
          </a:p>
          <a:p>
            <a:pPr eaLnBrk="1" hangingPunct="1">
              <a:lnSpc>
                <a:spcPct val="80000"/>
              </a:lnSpc>
            </a:pPr>
            <a:r>
              <a:rPr lang="cs-CZ" altLang="cs-CZ" sz="2000" dirty="0"/>
              <a:t>SÍDLO: ŽENEVA</a:t>
            </a:r>
          </a:p>
          <a:p>
            <a:pPr eaLnBrk="1" hangingPunct="1">
              <a:lnSpc>
                <a:spcPct val="80000"/>
              </a:lnSpc>
            </a:pPr>
            <a:r>
              <a:rPr lang="cs-CZ" altLang="cs-CZ" sz="2000" dirty="0"/>
              <a:t>FUNKCE:</a:t>
            </a:r>
          </a:p>
          <a:p>
            <a:pPr eaLnBrk="1" hangingPunct="1">
              <a:lnSpc>
                <a:spcPct val="80000"/>
              </a:lnSpc>
              <a:buFontTx/>
              <a:buChar char="-"/>
            </a:pPr>
            <a:r>
              <a:rPr lang="cs-CZ" altLang="cs-CZ" sz="2000" dirty="0"/>
              <a:t>ZAJIŠTĚNÍ REALIZACE DOHOD</a:t>
            </a:r>
          </a:p>
          <a:p>
            <a:pPr eaLnBrk="1" hangingPunct="1">
              <a:lnSpc>
                <a:spcPct val="80000"/>
              </a:lnSpc>
              <a:buFontTx/>
              <a:buChar char="-"/>
            </a:pPr>
            <a:r>
              <a:rPr lang="cs-CZ" altLang="cs-CZ" sz="2000" dirty="0"/>
              <a:t>POSKYTNUTÍ PROSTORU PRO JEDNÁNÍ</a:t>
            </a:r>
          </a:p>
          <a:p>
            <a:pPr eaLnBrk="1" hangingPunct="1">
              <a:lnSpc>
                <a:spcPct val="80000"/>
              </a:lnSpc>
              <a:buFontTx/>
              <a:buChar char="-"/>
            </a:pPr>
            <a:r>
              <a:rPr lang="cs-CZ" altLang="cs-CZ" sz="2000" dirty="0"/>
              <a:t>PROVÁDĚNÍ DOHODY O ŘEŠENÍ SPORŮ</a:t>
            </a:r>
          </a:p>
          <a:p>
            <a:pPr eaLnBrk="1" hangingPunct="1">
              <a:lnSpc>
                <a:spcPct val="80000"/>
              </a:lnSpc>
              <a:buFontTx/>
              <a:buChar char="-"/>
            </a:pPr>
            <a:r>
              <a:rPr lang="cs-CZ" altLang="cs-CZ" sz="2000" dirty="0"/>
              <a:t>SPRAVOVÁNÍ MECHANISMU OBCHODNÍ POLITIKY</a:t>
            </a:r>
          </a:p>
          <a:p>
            <a:pPr eaLnBrk="1" hangingPunct="1">
              <a:lnSpc>
                <a:spcPct val="80000"/>
              </a:lnSpc>
              <a:buFontTx/>
              <a:buChar char="-"/>
            </a:pPr>
            <a:r>
              <a:rPr lang="cs-CZ" altLang="cs-CZ" sz="2000" dirty="0"/>
              <a:t>SPOLUPRÁCE S OSTATNÍMI MEZINÁRODNÍMI ORGANIZACEMI</a:t>
            </a:r>
          </a:p>
          <a:p>
            <a:pPr eaLnBrk="1" hangingPunct="1">
              <a:lnSpc>
                <a:spcPct val="80000"/>
              </a:lnSpc>
              <a:buFontTx/>
              <a:buChar char="-"/>
            </a:pPr>
            <a:r>
              <a:rPr lang="cs-CZ" altLang="cs-CZ" sz="2000" dirty="0"/>
              <a:t>POČET ČLENŮ: AKTUÁLNĚ 176</a:t>
            </a:r>
          </a:p>
          <a:p>
            <a:pPr eaLnBrk="1" hangingPunct="1">
              <a:lnSpc>
                <a:spcPct val="80000"/>
              </a:lnSpc>
              <a:buFontTx/>
              <a:buChar char="-"/>
            </a:pPr>
            <a:r>
              <a:rPr lang="cs-CZ" altLang="cs-CZ" sz="2000" dirty="0"/>
              <a:t>PODROBNOSTI VIZ: </a:t>
            </a:r>
            <a:r>
              <a:rPr lang="cs-CZ" altLang="cs-CZ" sz="2000" dirty="0">
                <a:hlinkClick r:id="rId2"/>
              </a:rPr>
              <a:t>WWW.WTO.ORG</a:t>
            </a:r>
            <a:endParaRPr lang="cs-CZ" altLang="cs-CZ" sz="2000" dirty="0"/>
          </a:p>
          <a:p>
            <a:pPr eaLnBrk="1" hangingPunct="1">
              <a:lnSpc>
                <a:spcPct val="80000"/>
              </a:lnSpc>
              <a:buFontTx/>
              <a:buChar char="-"/>
            </a:pPr>
            <a:endParaRPr lang="cs-CZ" altLang="cs-CZ" sz="2000" dirty="0"/>
          </a:p>
        </p:txBody>
      </p:sp>
    </p:spTree>
    <p:extLst>
      <p:ext uri="{BB962C8B-B14F-4D97-AF65-F5344CB8AC3E}">
        <p14:creationId xmlns:p14="http://schemas.microsoft.com/office/powerpoint/2010/main" val="1579414483"/>
      </p:ext>
    </p:extLst>
  </p:cSld>
  <p:clrMapOvr>
    <a:masterClrMapping/>
  </p:clrMapOvr>
  <p:transition advTm="11155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a:t>ZÁKLADNÍ PRINCIPY WTO</a:t>
            </a:r>
          </a:p>
        </p:txBody>
      </p:sp>
      <p:sp>
        <p:nvSpPr>
          <p:cNvPr id="30723" name="Rectangle 3"/>
          <p:cNvSpPr>
            <a:spLocks noGrp="1" noChangeArrowheads="1"/>
          </p:cNvSpPr>
          <p:nvPr>
            <p:ph idx="1"/>
          </p:nvPr>
        </p:nvSpPr>
        <p:spPr/>
        <p:txBody>
          <a:bodyPr/>
          <a:lstStyle/>
          <a:p>
            <a:pPr eaLnBrk="1" hangingPunct="1"/>
            <a:r>
              <a:rPr lang="cs-CZ" altLang="cs-CZ"/>
              <a:t>ZAVEDENÍ NEDISKRIMINAČNÍHO PROSTŘEDÍ POMOCÍ DOLOŽKY NEJVYŠŠÍCH VÝHOD (MFN) A DOLOŽKY NÁRODNÍ</a:t>
            </a:r>
          </a:p>
          <a:p>
            <a:pPr eaLnBrk="1" hangingPunct="1"/>
            <a:r>
              <a:rPr lang="cs-CZ" altLang="cs-CZ"/>
              <a:t>ODSTRANĚNÍ BARIÉR</a:t>
            </a:r>
          </a:p>
          <a:p>
            <a:pPr eaLnBrk="1" hangingPunct="1"/>
            <a:r>
              <a:rPr lang="cs-CZ" altLang="cs-CZ"/>
              <a:t>PŘEDVÍDATELNOST OBCHODNÍHO SYSTÉMU</a:t>
            </a:r>
          </a:p>
          <a:p>
            <a:pPr eaLnBrk="1" hangingPunct="1"/>
            <a:r>
              <a:rPr lang="cs-CZ" altLang="cs-CZ"/>
              <a:t>ZAVEDENÍ PRVKŮ SOUTĚŽE DO UVEDENÝCH OBLASTÍ</a:t>
            </a:r>
          </a:p>
          <a:p>
            <a:pPr eaLnBrk="1" hangingPunct="1"/>
            <a:r>
              <a:rPr lang="cs-CZ" altLang="cs-CZ"/>
              <a:t>PŘÍZNIVÝ ROZVOJ ROZVOJOVÝCH ZEMÍ</a:t>
            </a:r>
          </a:p>
        </p:txBody>
      </p:sp>
      <p:pic>
        <p:nvPicPr>
          <p:cNvPr id="2" name="Zvuk 1">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5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Zvuk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855113796"/>
      </p:ext>
    </p:extLst>
  </p:cSld>
  <p:clrMapOvr>
    <a:masterClrMapping/>
  </p:clrMapOvr>
  <p:transition advTm="843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a:t>GATT 1947                   WTO</a:t>
            </a:r>
          </a:p>
        </p:txBody>
      </p:sp>
      <p:sp>
        <p:nvSpPr>
          <p:cNvPr id="27651" name="Rectangle 3"/>
          <p:cNvSpPr>
            <a:spLocks noGrp="1" noChangeArrowheads="1"/>
          </p:cNvSpPr>
          <p:nvPr>
            <p:ph sz="half" idx="1"/>
          </p:nvPr>
        </p:nvSpPr>
        <p:spPr>
          <a:xfrm>
            <a:off x="900113" y="1773238"/>
            <a:ext cx="3814762" cy="4357687"/>
          </a:xfrm>
        </p:spPr>
        <p:txBody>
          <a:bodyPr/>
          <a:lstStyle/>
          <a:p>
            <a:pPr eaLnBrk="1" hangingPunct="1"/>
            <a:r>
              <a:rPr lang="cs-CZ" altLang="cs-CZ" sz="1800"/>
              <a:t>AD HOC FORUM</a:t>
            </a:r>
          </a:p>
          <a:p>
            <a:pPr eaLnBrk="1" hangingPunct="1"/>
            <a:r>
              <a:rPr lang="cs-CZ" altLang="cs-CZ" sz="1800"/>
              <a:t>SMLUVNÍ STÁTY</a:t>
            </a:r>
          </a:p>
          <a:p>
            <a:pPr eaLnBrk="1" hangingPunct="1"/>
            <a:r>
              <a:rPr lang="cs-CZ" altLang="cs-CZ" sz="1800"/>
              <a:t>OBCHOD SE ZBOŽÍM</a:t>
            </a:r>
          </a:p>
          <a:p>
            <a:pPr eaLnBrk="1" hangingPunct="1"/>
            <a:r>
              <a:rPr lang="cs-CZ" altLang="cs-CZ" sz="1800"/>
              <a:t>MÉNĚ EFEKTIVNÍ  ZPŮSOB ŘEŠENÍ SPORŮ </a:t>
            </a:r>
          </a:p>
        </p:txBody>
      </p:sp>
      <p:sp>
        <p:nvSpPr>
          <p:cNvPr id="27652" name="Rectangle 4"/>
          <p:cNvSpPr>
            <a:spLocks noGrp="1" noChangeArrowheads="1"/>
          </p:cNvSpPr>
          <p:nvPr>
            <p:ph sz="half" idx="2"/>
          </p:nvPr>
        </p:nvSpPr>
        <p:spPr>
          <a:xfrm>
            <a:off x="4857750" y="1773238"/>
            <a:ext cx="3814763" cy="4357687"/>
          </a:xfrm>
        </p:spPr>
        <p:txBody>
          <a:bodyPr/>
          <a:lstStyle/>
          <a:p>
            <a:pPr eaLnBrk="1" hangingPunct="1"/>
            <a:r>
              <a:rPr lang="cs-CZ" altLang="cs-CZ" sz="1800"/>
              <a:t>STÁLÁ  MEZINÁRODNÍ ORGANIZACE</a:t>
            </a:r>
          </a:p>
          <a:p>
            <a:pPr eaLnBrk="1" hangingPunct="1"/>
            <a:r>
              <a:rPr lang="cs-CZ" altLang="cs-CZ" sz="1800"/>
              <a:t>ČLENSKÉ STÁTY</a:t>
            </a:r>
          </a:p>
          <a:p>
            <a:pPr eaLnBrk="1" hangingPunct="1"/>
            <a:r>
              <a:rPr lang="cs-CZ" altLang="cs-CZ" sz="1800"/>
              <a:t>OBCHOD SE ZBOŽÍM, SLUŽBAMI, PRÁVY DUŠEVNÍHO VLASTNICTVÍ</a:t>
            </a:r>
          </a:p>
          <a:p>
            <a:pPr eaLnBrk="1" hangingPunct="1"/>
            <a:r>
              <a:rPr lang="cs-CZ" altLang="cs-CZ" sz="1800"/>
              <a:t>EFEKTIVNĚJŠÍ ZPŮSOB ŘEŠENÍ SPORŮ </a:t>
            </a:r>
          </a:p>
          <a:p>
            <a:pPr eaLnBrk="1" hangingPunct="1"/>
            <a:endParaRPr lang="cs-CZ" altLang="cs-CZ" sz="1800"/>
          </a:p>
        </p:txBody>
      </p:sp>
    </p:spTree>
  </p:cSld>
  <p:clrMapOvr>
    <a:masterClrMapping/>
  </p:clrMapOvr>
  <p:transition advTm="169759"/>
</p:sld>
</file>

<file path=ppt/theme/theme1.xml><?xml version="1.0" encoding="utf-8"?>
<a:theme xmlns:a="http://schemas.openxmlformats.org/drawingml/2006/main" name="3558[1]">
  <a:themeElements>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3558[1]">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58[1]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3558[1]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3558[1]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3558[1]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3558[1]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3558[1]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3558[1]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3558[1]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3558[1]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3558[1]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3558[1]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DOfficeLightV0">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themeOverride>
</file>

<file path=docProps/app.xml><?xml version="1.0" encoding="utf-8"?>
<Properties xmlns="http://schemas.openxmlformats.org/officeDocument/2006/extended-properties" xmlns:vt="http://schemas.openxmlformats.org/officeDocument/2006/docPropsVTypes">
  <Template/>
  <TotalTime>579</TotalTime>
  <Words>1378</Words>
  <Application>Microsoft Office PowerPoint</Application>
  <PresentationFormat>Předvádění na obrazovce (4:3)</PresentationFormat>
  <Paragraphs>234</Paragraphs>
  <Slides>28</Slides>
  <Notes>1</Notes>
  <HiddenSlides>0</HiddenSlides>
  <MMClips>2</MMClips>
  <ScaleCrop>false</ScaleCrop>
  <HeadingPairs>
    <vt:vector size="6" baseType="variant">
      <vt:variant>
        <vt:lpstr>Použitá písma</vt:lpstr>
      </vt:variant>
      <vt:variant>
        <vt:i4>7</vt:i4>
      </vt:variant>
      <vt:variant>
        <vt:lpstr>Motiv</vt:lpstr>
      </vt:variant>
      <vt:variant>
        <vt:i4>2</vt:i4>
      </vt:variant>
      <vt:variant>
        <vt:lpstr>Nadpisy snímků</vt:lpstr>
      </vt:variant>
      <vt:variant>
        <vt:i4>28</vt:i4>
      </vt:variant>
    </vt:vector>
  </HeadingPairs>
  <TitlesOfParts>
    <vt:vector size="37" baseType="lpstr">
      <vt:lpstr>Arial</vt:lpstr>
      <vt:lpstr>Calibri</vt:lpstr>
      <vt:lpstr>Calibri Light</vt:lpstr>
      <vt:lpstr>Tahoma</vt:lpstr>
      <vt:lpstr>Trebuchet MS</vt:lpstr>
      <vt:lpstr>Wingdings</vt:lpstr>
      <vt:lpstr>Wingdings 2</vt:lpstr>
      <vt:lpstr>3558[1]</vt:lpstr>
      <vt:lpstr>HDOfficeLightV0</vt:lpstr>
      <vt:lpstr>        WTO – HLAVNÍ AKTÉR                      SVĚTOVÉHO OBCHODU </vt:lpstr>
      <vt:lpstr>OSNOVA</vt:lpstr>
      <vt:lpstr>HISTORIE</vt:lpstr>
      <vt:lpstr>VŠEOBECNÁ DOHODA O OBCHODU A CLECH - GATT</vt:lpstr>
      <vt:lpstr>KONFERENCE -  KOLA (ROUNDS)</vt:lpstr>
      <vt:lpstr>Toto si pamatovat nemusíte, ale na zamyšlení         Ministerské konference Podle čeho se jmenují? Proč se prodlužovala, co do délky trvání?    Zdroj: obdobně Rozehnalová, N. Právo mezinárodního obchodu. 2010, s. 65.</vt:lpstr>
      <vt:lpstr>WTO</vt:lpstr>
      <vt:lpstr>ZÁKLADNÍ PRINCIPY WTO</vt:lpstr>
      <vt:lpstr>GATT 1947                   WTO</vt:lpstr>
      <vt:lpstr>           ZÁKLADNÍ STRUKTURA WTO </vt:lpstr>
      <vt:lpstr>                     STRUKTURA ORGÁNŮ WTO </vt:lpstr>
      <vt:lpstr>GATT 1994</vt:lpstr>
      <vt:lpstr>            ZÁKLADNÍ    REŽIMY </vt:lpstr>
      <vt:lpstr>ČLÁNEK 1 GATT</vt:lpstr>
      <vt:lpstr>MFN</vt:lpstr>
      <vt:lpstr>VÝJIMKY</vt:lpstr>
      <vt:lpstr>PRINCIP NÁRODNÍHO ZACHÁZENÍ  - DEFINICE</vt:lpstr>
      <vt:lpstr>CHARAKTERISTIKA </vt:lpstr>
      <vt:lpstr>VÝJIMKY</vt:lpstr>
      <vt:lpstr>KVANTITATIVNÍ RESTRIKCE</vt:lpstr>
      <vt:lpstr>DALŠÍ ROVINY</vt:lpstr>
      <vt:lpstr>SLEDOVANÉ ZVLÁŠTNÍ OBLASTI</vt:lpstr>
      <vt:lpstr>GATS</vt:lpstr>
      <vt:lpstr>TRIPS</vt:lpstr>
      <vt:lpstr>ŘEŠENÍ SPORŮ</vt:lpstr>
      <vt:lpstr>REALITA WTO DNES ??????????????</vt:lpstr>
      <vt:lpstr>UŽITEČNÉ ODKAZY </vt:lpstr>
      <vt:lpstr>DĚKUJI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1860</dc:creator>
  <cp:lastModifiedBy>Naděžda Rozehnalová</cp:lastModifiedBy>
  <cp:revision>38</cp:revision>
  <cp:lastPrinted>1601-01-01T00:00:00Z</cp:lastPrinted>
  <dcterms:created xsi:type="dcterms:W3CDTF">1601-01-01T00:00:00Z</dcterms:created>
  <dcterms:modified xsi:type="dcterms:W3CDTF">2021-10-06T17:56:49Z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