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  <p:sldMasterId id="2147483745" r:id="rId3"/>
    <p:sldMasterId id="2147484062" r:id="rId4"/>
    <p:sldMasterId id="2147484104" r:id="rId5"/>
  </p:sldMasterIdLst>
  <p:notesMasterIdLst>
    <p:notesMasterId r:id="rId45"/>
  </p:notesMasterIdLst>
  <p:handoutMasterIdLst>
    <p:handoutMasterId r:id="rId46"/>
  </p:handoutMasterIdLst>
  <p:sldIdLst>
    <p:sldId id="310" r:id="rId6"/>
    <p:sldId id="319" r:id="rId7"/>
    <p:sldId id="334" r:id="rId8"/>
    <p:sldId id="356" r:id="rId9"/>
    <p:sldId id="357" r:id="rId10"/>
    <p:sldId id="320" r:id="rId11"/>
    <p:sldId id="321" r:id="rId12"/>
    <p:sldId id="336" r:id="rId13"/>
    <p:sldId id="337" r:id="rId14"/>
    <p:sldId id="339" r:id="rId15"/>
    <p:sldId id="322" r:id="rId16"/>
    <p:sldId id="341" r:id="rId17"/>
    <p:sldId id="342" r:id="rId18"/>
    <p:sldId id="323" r:id="rId19"/>
    <p:sldId id="325" r:id="rId20"/>
    <p:sldId id="326" r:id="rId21"/>
    <p:sldId id="324" r:id="rId22"/>
    <p:sldId id="343" r:id="rId23"/>
    <p:sldId id="368" r:id="rId24"/>
    <p:sldId id="360" r:id="rId25"/>
    <p:sldId id="344" r:id="rId26"/>
    <p:sldId id="362" r:id="rId27"/>
    <p:sldId id="328" r:id="rId28"/>
    <p:sldId id="329" r:id="rId29"/>
    <p:sldId id="345" r:id="rId30"/>
    <p:sldId id="330" r:id="rId31"/>
    <p:sldId id="361" r:id="rId32"/>
    <p:sldId id="363" r:id="rId33"/>
    <p:sldId id="364" r:id="rId34"/>
    <p:sldId id="352" r:id="rId35"/>
    <p:sldId id="353" r:id="rId36"/>
    <p:sldId id="354" r:id="rId37"/>
    <p:sldId id="349" r:id="rId38"/>
    <p:sldId id="351" r:id="rId39"/>
    <p:sldId id="331" r:id="rId40"/>
    <p:sldId id="355" r:id="rId41"/>
    <p:sldId id="365" r:id="rId42"/>
    <p:sldId id="367" r:id="rId43"/>
    <p:sldId id="333" r:id="rId4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ěžda Rozehnalová" initials="NR" lastIdx="0" clrIdx="0">
    <p:extLst>
      <p:ext uri="{19B8F6BF-5375-455C-9EA6-DF929625EA0E}">
        <p15:presenceInfo xmlns:p15="http://schemas.microsoft.com/office/powerpoint/2012/main" userId="Naděžda Rozehnal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66267-01FE-4A11-9321-F236597C33BA}" v="12" dt="2021-11-10T19:06:57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6" autoAdjust="0"/>
    <p:restoredTop sz="94761" autoAdjust="0"/>
  </p:normalViewPr>
  <p:slideViewPr>
    <p:cSldViewPr>
      <p:cViewPr varScale="1">
        <p:scale>
          <a:sx n="108" d="100"/>
          <a:sy n="108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notesMaster" Target="notesMasters/notesMaster1.xml"/><Relationship Id="rId53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ěžda Rozehnalová" userId="88f7c687-f91c-41b7-9959-99dfa402d43d" providerId="ADAL" clId="{3A366267-01FE-4A11-9321-F236597C33BA}"/>
    <pc:docChg chg="undo custSel addSld delSld modSld">
      <pc:chgData name="Naděžda Rozehnalová" userId="88f7c687-f91c-41b7-9959-99dfa402d43d" providerId="ADAL" clId="{3A366267-01FE-4A11-9321-F236597C33BA}" dt="2021-11-10T19:06:42.814" v="428" actId="2696"/>
      <pc:docMkLst>
        <pc:docMk/>
      </pc:docMkLst>
      <pc:sldChg chg="addSp delSp modSp mod setBg modClrScheme setClrOvrMap delDesignElem chgLayout">
        <pc:chgData name="Naděžda Rozehnalová" userId="88f7c687-f91c-41b7-9959-99dfa402d43d" providerId="ADAL" clId="{3A366267-01FE-4A11-9321-F236597C33BA}" dt="2021-11-10T13:54:14.219" v="59" actId="26606"/>
        <pc:sldMkLst>
          <pc:docMk/>
          <pc:sldMk cId="0" sldId="310"/>
        </pc:sldMkLst>
        <pc:spChg chg="add del mod">
          <ac:chgData name="Naděžda Rozehnalová" userId="88f7c687-f91c-41b7-9959-99dfa402d43d" providerId="ADAL" clId="{3A366267-01FE-4A11-9321-F236597C33BA}" dt="2021-11-10T13:52:08.705" v="2" actId="26606"/>
          <ac:spMkLst>
            <pc:docMk/>
            <pc:sldMk cId="0" sldId="310"/>
            <ac:spMk id="70" creationId="{7FC57055-0884-4DB2-A975-CB70A1A8857F}"/>
          </ac:spMkLst>
        </pc:spChg>
        <pc:spChg chg="add">
          <ac:chgData name="Naděžda Rozehnalová" userId="88f7c687-f91c-41b7-9959-99dfa402d43d" providerId="ADAL" clId="{3A366267-01FE-4A11-9321-F236597C33BA}" dt="2021-11-10T13:54:14.219" v="59" actId="26606"/>
          <ac:spMkLst>
            <pc:docMk/>
            <pc:sldMk cId="0" sldId="310"/>
            <ac:spMk id="71" creationId="{C3896A03-3945-419A-B66B-4EE266EDD152}"/>
          </ac:spMkLst>
        </pc:spChg>
        <pc:spChg chg="add mod">
          <ac:chgData name="Naděžda Rozehnalová" userId="88f7c687-f91c-41b7-9959-99dfa402d43d" providerId="ADAL" clId="{3A366267-01FE-4A11-9321-F236597C33BA}" dt="2021-11-10T13:54:14.219" v="59" actId="26606"/>
          <ac:spMkLst>
            <pc:docMk/>
            <pc:sldMk cId="0" sldId="310"/>
            <ac:spMk id="72" creationId="{DF3904E5-406C-424F-A295-3749A8DE79A9}"/>
          </ac:spMkLst>
        </pc:spChg>
        <pc:spChg chg="add del">
          <ac:chgData name="Naděžda Rozehnalová" userId="88f7c687-f91c-41b7-9959-99dfa402d43d" providerId="ADAL" clId="{3A366267-01FE-4A11-9321-F236597C33BA}" dt="2021-11-10T13:53:14.812" v="19" actId="26606"/>
          <ac:spMkLst>
            <pc:docMk/>
            <pc:sldMk cId="0" sldId="310"/>
            <ac:spMk id="83" creationId="{7E134C76-7FB4-4BB7-9322-DD8A4B179ACD}"/>
          </ac:spMkLst>
        </pc:spChg>
        <pc:spChg chg="add del">
          <ac:chgData name="Naděžda Rozehnalová" userId="88f7c687-f91c-41b7-9959-99dfa402d43d" providerId="ADAL" clId="{3A366267-01FE-4A11-9321-F236597C33BA}" dt="2021-11-10T13:53:14.812" v="19" actId="26606"/>
          <ac:spMkLst>
            <pc:docMk/>
            <pc:sldMk cId="0" sldId="310"/>
            <ac:spMk id="85" creationId="{C0C57804-4F33-4D85-AA3E-DA0F214BBD91}"/>
          </ac:spMkLst>
        </pc:spChg>
        <pc:spChg chg="add del">
          <ac:chgData name="Naděžda Rozehnalová" userId="88f7c687-f91c-41b7-9959-99dfa402d43d" providerId="ADAL" clId="{3A366267-01FE-4A11-9321-F236597C33BA}" dt="2021-11-10T13:53:50.611" v="37"/>
          <ac:spMkLst>
            <pc:docMk/>
            <pc:sldMk cId="0" sldId="310"/>
            <ac:spMk id="87" creationId="{052BD58B-6284-459E-9FF4-A97F3A569074}"/>
          </ac:spMkLst>
        </pc:spChg>
        <pc:spChg chg="mod">
          <ac:chgData name="Naděžda Rozehnalová" userId="88f7c687-f91c-41b7-9959-99dfa402d43d" providerId="ADAL" clId="{3A366267-01FE-4A11-9321-F236597C33BA}" dt="2021-11-10T13:54:14.219" v="59" actId="26606"/>
          <ac:spMkLst>
            <pc:docMk/>
            <pc:sldMk cId="0" sldId="310"/>
            <ac:spMk id="39937" creationId="{1F9CBDBC-BE10-4775-ABFE-C83EC1291D4B}"/>
          </ac:spMkLst>
        </pc:spChg>
        <pc:spChg chg="add del mod">
          <ac:chgData name="Naděžda Rozehnalová" userId="88f7c687-f91c-41b7-9959-99dfa402d43d" providerId="ADAL" clId="{3A366267-01FE-4A11-9321-F236597C33BA}" dt="2021-11-10T13:53:14.828" v="20" actId="26606"/>
          <ac:spMkLst>
            <pc:docMk/>
            <pc:sldMk cId="0" sldId="310"/>
            <ac:spMk id="39939" creationId="{7DBFDEB7-DADB-425F-A04C-08C264700E66}"/>
          </ac:spMkLst>
        </pc:spChg>
        <pc:spChg chg="add">
          <ac:chgData name="Naděžda Rozehnalová" userId="88f7c687-f91c-41b7-9959-99dfa402d43d" providerId="ADAL" clId="{3A366267-01FE-4A11-9321-F236597C33BA}" dt="2021-11-10T13:54:14.219" v="59" actId="26606"/>
          <ac:spMkLst>
            <pc:docMk/>
            <pc:sldMk cId="0" sldId="310"/>
            <ac:spMk id="39940" creationId="{B34F5AD2-EDBD-4BBD-A55C-EAFFD0C7097A}"/>
          </ac:spMkLst>
        </pc:spChg>
        <pc:spChg chg="add del">
          <ac:chgData name="Naděžda Rozehnalová" userId="88f7c687-f91c-41b7-9959-99dfa402d43d" providerId="ADAL" clId="{3A366267-01FE-4A11-9321-F236597C33BA}" dt="2021-11-10T13:53:50.611" v="37"/>
          <ac:spMkLst>
            <pc:docMk/>
            <pc:sldMk cId="0" sldId="310"/>
            <ac:spMk id="39946" creationId="{313BE87B-D7FD-4BF3-A7BC-511F522528C2}"/>
          </ac:spMkLst>
        </pc:spChg>
        <pc:spChg chg="add del">
          <ac:chgData name="Naděžda Rozehnalová" userId="88f7c687-f91c-41b7-9959-99dfa402d43d" providerId="ADAL" clId="{3A366267-01FE-4A11-9321-F236597C33BA}" dt="2021-11-10T13:53:50.611" v="37"/>
          <ac:spMkLst>
            <pc:docMk/>
            <pc:sldMk cId="0" sldId="310"/>
            <ac:spMk id="39947" creationId="{035A481B-C639-4892-B0EF-4D8373A9B06A}"/>
          </ac:spMkLst>
        </pc:spChg>
        <pc:grpChg chg="add del">
          <ac:chgData name="Naděžda Rozehnalová" userId="88f7c687-f91c-41b7-9959-99dfa402d43d" providerId="ADAL" clId="{3A366267-01FE-4A11-9321-F236597C33BA}" dt="2021-11-10T13:53:50.611" v="37"/>
          <ac:grpSpMkLst>
            <pc:docMk/>
            <pc:sldMk cId="0" sldId="310"/>
            <ac:grpSpMk id="89" creationId="{AE589C21-CEDE-4D90-AC85-6E43B68D1316}"/>
          </ac:grpSpMkLst>
        </pc:grpChg>
        <pc:cxnChg chg="add del">
          <ac:chgData name="Naděžda Rozehnalová" userId="88f7c687-f91c-41b7-9959-99dfa402d43d" providerId="ADAL" clId="{3A366267-01FE-4A11-9321-F236597C33BA}" dt="2021-11-10T13:53:14.812" v="19" actId="26606"/>
          <ac:cxnSpMkLst>
            <pc:docMk/>
            <pc:sldMk cId="0" sldId="310"/>
            <ac:cxnSpMk id="73" creationId="{FEB90296-CFE0-401D-9CA3-32966EC4F01D}"/>
          </ac:cxnSpMkLst>
        </pc:cxnChg>
        <pc:cxnChg chg="add del">
          <ac:chgData name="Naděžda Rozehnalová" userId="88f7c687-f91c-41b7-9959-99dfa402d43d" providerId="ADAL" clId="{3A366267-01FE-4A11-9321-F236597C33BA}" dt="2021-11-10T13:53:14.812" v="19" actId="26606"/>
          <ac:cxnSpMkLst>
            <pc:docMk/>
            <pc:sldMk cId="0" sldId="310"/>
            <ac:cxnSpMk id="75" creationId="{08C9B4EE-7611-4ED9-B356-7BDD377C39B0}"/>
          </ac:cxnSpMkLst>
        </pc:cxnChg>
        <pc:cxnChg chg="add del">
          <ac:chgData name="Naděžda Rozehnalová" userId="88f7c687-f91c-41b7-9959-99dfa402d43d" providerId="ADAL" clId="{3A366267-01FE-4A11-9321-F236597C33BA}" dt="2021-11-10T13:53:14.812" v="19" actId="26606"/>
          <ac:cxnSpMkLst>
            <pc:docMk/>
            <pc:sldMk cId="0" sldId="310"/>
            <ac:cxnSpMk id="77" creationId="{4A4F266A-F2F7-47CD-8BBC-E3777E982FD2}"/>
          </ac:cxnSpMkLst>
        </pc:cxnChg>
        <pc:cxnChg chg="add del">
          <ac:chgData name="Naděžda Rozehnalová" userId="88f7c687-f91c-41b7-9959-99dfa402d43d" providerId="ADAL" clId="{3A366267-01FE-4A11-9321-F236597C33BA}" dt="2021-11-10T13:53:14.812" v="19" actId="26606"/>
          <ac:cxnSpMkLst>
            <pc:docMk/>
            <pc:sldMk cId="0" sldId="310"/>
            <ac:cxnSpMk id="79" creationId="{20D69C80-8919-4A32-B897-F2A21F940574}"/>
          </ac:cxnSpMkLst>
        </pc:cxnChg>
        <pc:cxnChg chg="add del">
          <ac:chgData name="Naděžda Rozehnalová" userId="88f7c687-f91c-41b7-9959-99dfa402d43d" providerId="ADAL" clId="{3A366267-01FE-4A11-9321-F236597C33BA}" dt="2021-11-10T13:53:14.812" v="19" actId="26606"/>
          <ac:cxnSpMkLst>
            <pc:docMk/>
            <pc:sldMk cId="0" sldId="310"/>
            <ac:cxnSpMk id="81" creationId="{F427B072-CC5B-481B-9719-8CD4C54444BE}"/>
          </ac:cxnSpMkLst>
        </pc:cxnChg>
        <pc:cxnChg chg="add del">
          <ac:chgData name="Naděžda Rozehnalová" userId="88f7c687-f91c-41b7-9959-99dfa402d43d" providerId="ADAL" clId="{3A366267-01FE-4A11-9321-F236597C33BA}" dt="2021-11-10T13:53:50.611" v="37"/>
          <ac:cxnSpMkLst>
            <pc:docMk/>
            <pc:sldMk cId="0" sldId="310"/>
            <ac:cxnSpMk id="39941" creationId="{FEB90296-CFE0-401D-9CA3-32966EC4F01D}"/>
          </ac:cxnSpMkLst>
        </pc:cxnChg>
        <pc:cxnChg chg="add del">
          <ac:chgData name="Naděžda Rozehnalová" userId="88f7c687-f91c-41b7-9959-99dfa402d43d" providerId="ADAL" clId="{3A366267-01FE-4A11-9321-F236597C33BA}" dt="2021-11-10T13:53:50.611" v="37"/>
          <ac:cxnSpMkLst>
            <pc:docMk/>
            <pc:sldMk cId="0" sldId="310"/>
            <ac:cxnSpMk id="39942" creationId="{08C9B4EE-7611-4ED9-B356-7BDD377C39B0}"/>
          </ac:cxnSpMkLst>
        </pc:cxnChg>
        <pc:cxnChg chg="add del">
          <ac:chgData name="Naděžda Rozehnalová" userId="88f7c687-f91c-41b7-9959-99dfa402d43d" providerId="ADAL" clId="{3A366267-01FE-4A11-9321-F236597C33BA}" dt="2021-11-10T13:53:50.611" v="37"/>
          <ac:cxnSpMkLst>
            <pc:docMk/>
            <pc:sldMk cId="0" sldId="310"/>
            <ac:cxnSpMk id="39943" creationId="{4A4F266A-F2F7-47CD-8BBC-E3777E982FD2}"/>
          </ac:cxnSpMkLst>
        </pc:cxnChg>
        <pc:cxnChg chg="add del">
          <ac:chgData name="Naděžda Rozehnalová" userId="88f7c687-f91c-41b7-9959-99dfa402d43d" providerId="ADAL" clId="{3A366267-01FE-4A11-9321-F236597C33BA}" dt="2021-11-10T13:53:50.611" v="37"/>
          <ac:cxnSpMkLst>
            <pc:docMk/>
            <pc:sldMk cId="0" sldId="310"/>
            <ac:cxnSpMk id="39944" creationId="{20D69C80-8919-4A32-B897-F2A21F940574}"/>
          </ac:cxnSpMkLst>
        </pc:cxnChg>
        <pc:cxnChg chg="add del">
          <ac:chgData name="Naděžda Rozehnalová" userId="88f7c687-f91c-41b7-9959-99dfa402d43d" providerId="ADAL" clId="{3A366267-01FE-4A11-9321-F236597C33BA}" dt="2021-11-10T13:53:50.611" v="37"/>
          <ac:cxnSpMkLst>
            <pc:docMk/>
            <pc:sldMk cId="0" sldId="310"/>
            <ac:cxnSpMk id="39945" creationId="{F427B072-CC5B-481B-9719-8CD4C54444BE}"/>
          </ac:cxnSpMkLst>
        </pc:cxnChg>
      </pc:sldChg>
      <pc:sldChg chg="modSp mod">
        <pc:chgData name="Naděžda Rozehnalová" userId="88f7c687-f91c-41b7-9959-99dfa402d43d" providerId="ADAL" clId="{3A366267-01FE-4A11-9321-F236597C33BA}" dt="2021-11-10T13:54:01.435" v="50" actId="27636"/>
        <pc:sldMkLst>
          <pc:docMk/>
          <pc:sldMk cId="0" sldId="319"/>
        </pc:sldMkLst>
        <pc:spChg chg="mod">
          <ac:chgData name="Naděžda Rozehnalová" userId="88f7c687-f91c-41b7-9959-99dfa402d43d" providerId="ADAL" clId="{3A366267-01FE-4A11-9321-F236597C33BA}" dt="2021-11-10T13:54:01.351" v="49"/>
          <ac:spMkLst>
            <pc:docMk/>
            <pc:sldMk cId="0" sldId="319"/>
            <ac:spMk id="41985" creationId="{09DC134C-B7DF-43AE-9DA0-EF5A4294102B}"/>
          </ac:spMkLst>
        </pc:spChg>
        <pc:spChg chg="mod">
          <ac:chgData name="Naděžda Rozehnalová" userId="88f7c687-f91c-41b7-9959-99dfa402d43d" providerId="ADAL" clId="{3A366267-01FE-4A11-9321-F236597C33BA}" dt="2021-11-10T13:54:01.351" v="49"/>
          <ac:spMkLst>
            <pc:docMk/>
            <pc:sldMk cId="0" sldId="319"/>
            <ac:spMk id="41986" creationId="{FE06308D-F18D-4332-936B-AAAFB55F4B4B}"/>
          </ac:spMkLst>
        </pc:spChg>
        <pc:spChg chg="mod">
          <ac:chgData name="Naděžda Rozehnalová" userId="88f7c687-f91c-41b7-9959-99dfa402d43d" providerId="ADAL" clId="{3A366267-01FE-4A11-9321-F236597C33BA}" dt="2021-11-10T13:54:01.435" v="50" actId="27636"/>
          <ac:spMkLst>
            <pc:docMk/>
            <pc:sldMk cId="0" sldId="319"/>
            <ac:spMk id="41987" creationId="{4C7819A4-08F5-4C78-9937-3636CE7A3A4D}"/>
          </ac:spMkLst>
        </pc:spChg>
        <pc:spChg chg="mod">
          <ac:chgData name="Naděžda Rozehnalová" userId="88f7c687-f91c-41b7-9959-99dfa402d43d" providerId="ADAL" clId="{3A366267-01FE-4A11-9321-F236597C33BA}" dt="2021-11-10T13:54:01.351" v="49"/>
          <ac:spMkLst>
            <pc:docMk/>
            <pc:sldMk cId="0" sldId="319"/>
            <ac:spMk id="41988" creationId="{A10925C0-DDDD-435F-B65F-A9296D0014DD}"/>
          </ac:spMkLst>
        </pc:spChg>
      </pc:sldChg>
      <pc:sldChg chg="modSp mod">
        <pc:chgData name="Naděžda Rozehnalová" userId="88f7c687-f91c-41b7-9959-99dfa402d43d" providerId="ADAL" clId="{3A366267-01FE-4A11-9321-F236597C33BA}" dt="2021-11-10T13:54:02.020" v="53" actId="27636"/>
        <pc:sldMkLst>
          <pc:docMk/>
          <pc:sldMk cId="0" sldId="320"/>
        </pc:sldMkLst>
        <pc:spChg chg="mod">
          <ac:chgData name="Naděžda Rozehnalová" userId="88f7c687-f91c-41b7-9959-99dfa402d43d" providerId="ADAL" clId="{3A366267-01FE-4A11-9321-F236597C33BA}" dt="2021-11-10T13:54:01.351" v="49"/>
          <ac:spMkLst>
            <pc:docMk/>
            <pc:sldMk cId="0" sldId="320"/>
            <ac:spMk id="48129" creationId="{84CDA009-0352-4988-9513-AFC8C532044B}"/>
          </ac:spMkLst>
        </pc:spChg>
        <pc:spChg chg="mod">
          <ac:chgData name="Naděžda Rozehnalová" userId="88f7c687-f91c-41b7-9959-99dfa402d43d" providerId="ADAL" clId="{3A366267-01FE-4A11-9321-F236597C33BA}" dt="2021-11-10T13:54:02.020" v="52" actId="27636"/>
          <ac:spMkLst>
            <pc:docMk/>
            <pc:sldMk cId="0" sldId="320"/>
            <ac:spMk id="48131" creationId="{AA0CE1FB-2727-4570-906D-B208A3C5685C}"/>
          </ac:spMkLst>
        </pc:spChg>
        <pc:spChg chg="mod">
          <ac:chgData name="Naděžda Rozehnalová" userId="88f7c687-f91c-41b7-9959-99dfa402d43d" providerId="ADAL" clId="{3A366267-01FE-4A11-9321-F236597C33BA}" dt="2021-11-10T13:54:01.351" v="49"/>
          <ac:spMkLst>
            <pc:docMk/>
            <pc:sldMk cId="0" sldId="320"/>
            <ac:spMk id="48132" creationId="{154031ED-C119-4AFE-8196-A84F45D93E85}"/>
          </ac:spMkLst>
        </pc:spChg>
        <pc:spChg chg="mod">
          <ac:chgData name="Naděžda Rozehnalová" userId="88f7c687-f91c-41b7-9959-99dfa402d43d" providerId="ADAL" clId="{3A366267-01FE-4A11-9321-F236597C33BA}" dt="2021-11-10T13:54:02.020" v="53" actId="27636"/>
          <ac:spMkLst>
            <pc:docMk/>
            <pc:sldMk cId="0" sldId="320"/>
            <ac:spMk id="48133" creationId="{D8267C2B-807A-42D5-BB00-080321B64800}"/>
          </ac:spMkLst>
        </pc:spChg>
        <pc:spChg chg="mod">
          <ac:chgData name="Naděžda Rozehnalová" userId="88f7c687-f91c-41b7-9959-99dfa402d43d" providerId="ADAL" clId="{3A366267-01FE-4A11-9321-F236597C33BA}" dt="2021-11-10T13:54:01.351" v="49"/>
          <ac:spMkLst>
            <pc:docMk/>
            <pc:sldMk cId="0" sldId="320"/>
            <ac:spMk id="48134" creationId="{BACEC31C-328E-4E9F-AC0B-D7B3EBB5E783}"/>
          </ac:spMkLst>
        </pc:spChg>
        <pc:spChg chg="mod">
          <ac:chgData name="Naděžda Rozehnalová" userId="88f7c687-f91c-41b7-9959-99dfa402d43d" providerId="ADAL" clId="{3A366267-01FE-4A11-9321-F236597C33BA}" dt="2021-11-10T13:54:01.351" v="49"/>
          <ac:spMkLst>
            <pc:docMk/>
            <pc:sldMk cId="0" sldId="320"/>
            <ac:spMk id="48135" creationId="{C03FF715-F5E0-4004-8508-7FAA2D70627F}"/>
          </ac:spMkLst>
        </pc:spChg>
      </pc:sldChg>
      <pc:sldChg chg="addSp modSp mod setBg">
        <pc:chgData name="Naděžda Rozehnalová" userId="88f7c687-f91c-41b7-9959-99dfa402d43d" providerId="ADAL" clId="{3A366267-01FE-4A11-9321-F236597C33BA}" dt="2021-11-10T13:55:30.484" v="64" actId="26606"/>
        <pc:sldMkLst>
          <pc:docMk/>
          <pc:sldMk cId="0" sldId="321"/>
        </pc:sldMkLst>
        <pc:spChg chg="add">
          <ac:chgData name="Naděžda Rozehnalová" userId="88f7c687-f91c-41b7-9959-99dfa402d43d" providerId="ADAL" clId="{3A366267-01FE-4A11-9321-F236597C33BA}" dt="2021-11-10T13:55:30.484" v="64" actId="26606"/>
          <ac:spMkLst>
            <pc:docMk/>
            <pc:sldMk cId="0" sldId="321"/>
            <ac:spMk id="72" creationId="{4C608BEB-860E-4094-8511-78603564A75E}"/>
          </ac:spMkLst>
        </pc:spChg>
        <pc:spChg chg="mod">
          <ac:chgData name="Naděžda Rozehnalová" userId="88f7c687-f91c-41b7-9959-99dfa402d43d" providerId="ADAL" clId="{3A366267-01FE-4A11-9321-F236597C33BA}" dt="2021-11-10T13:55:30.484" v="64" actId="26606"/>
          <ac:spMkLst>
            <pc:docMk/>
            <pc:sldMk cId="0" sldId="321"/>
            <ac:spMk id="50177" creationId="{F64E35C6-7545-4357-A040-C1E609B716CE}"/>
          </ac:spMkLst>
        </pc:spChg>
        <pc:spChg chg="mod">
          <ac:chgData name="Naděžda Rozehnalová" userId="88f7c687-f91c-41b7-9959-99dfa402d43d" providerId="ADAL" clId="{3A366267-01FE-4A11-9321-F236597C33BA}" dt="2021-11-10T13:55:30.484" v="64" actId="26606"/>
          <ac:spMkLst>
            <pc:docMk/>
            <pc:sldMk cId="0" sldId="321"/>
            <ac:spMk id="50178" creationId="{5D69A119-7AAF-4468-9B72-7A0638C2DFD0}"/>
          </ac:spMkLst>
        </pc:spChg>
        <pc:spChg chg="mod">
          <ac:chgData name="Naděžda Rozehnalová" userId="88f7c687-f91c-41b7-9959-99dfa402d43d" providerId="ADAL" clId="{3A366267-01FE-4A11-9321-F236597C33BA}" dt="2021-11-10T13:55:30.484" v="64" actId="26606"/>
          <ac:spMkLst>
            <pc:docMk/>
            <pc:sldMk cId="0" sldId="321"/>
            <ac:spMk id="50179" creationId="{0B6B705F-CFDC-46F4-806D-C8BC6E10B86D}"/>
          </ac:spMkLst>
        </pc:spChg>
        <pc:cxnChg chg="add">
          <ac:chgData name="Naděžda Rozehnalová" userId="88f7c687-f91c-41b7-9959-99dfa402d43d" providerId="ADAL" clId="{3A366267-01FE-4A11-9321-F236597C33BA}" dt="2021-11-10T13:55:30.484" v="64" actId="26606"/>
          <ac:cxnSpMkLst>
            <pc:docMk/>
            <pc:sldMk cId="0" sldId="321"/>
            <ac:cxnSpMk id="74" creationId="{1F16A8D4-FE87-4604-88B2-394B5D1EB437}"/>
          </ac:cxnSpMkLst>
        </pc:cxnChg>
      </pc:sldChg>
      <pc:sldChg chg="addSp modSp mod setBg">
        <pc:chgData name="Naděžda Rozehnalová" userId="88f7c687-f91c-41b7-9959-99dfa402d43d" providerId="ADAL" clId="{3A366267-01FE-4A11-9321-F236597C33BA}" dt="2021-11-10T18:57:11.530" v="328" actId="207"/>
        <pc:sldMkLst>
          <pc:docMk/>
          <pc:sldMk cId="0" sldId="322"/>
        </pc:sldMkLst>
        <pc:spChg chg="add">
          <ac:chgData name="Naděžda Rozehnalová" userId="88f7c687-f91c-41b7-9959-99dfa402d43d" providerId="ADAL" clId="{3A366267-01FE-4A11-9321-F236597C33BA}" dt="2021-11-10T13:57:09.080" v="76" actId="26606"/>
          <ac:spMkLst>
            <pc:docMk/>
            <pc:sldMk cId="0" sldId="322"/>
            <ac:spMk id="71" creationId="{C7FA33FF-088D-4F16-95A2-2C64D353DEA8}"/>
          </ac:spMkLst>
        </pc:spChg>
        <pc:spChg chg="add">
          <ac:chgData name="Naděžda Rozehnalová" userId="88f7c687-f91c-41b7-9959-99dfa402d43d" providerId="ADAL" clId="{3A366267-01FE-4A11-9321-F236597C33BA}" dt="2021-11-10T13:57:09.080" v="76" actId="26606"/>
          <ac:spMkLst>
            <pc:docMk/>
            <pc:sldMk cId="0" sldId="322"/>
            <ac:spMk id="73" creationId="{A376EFB1-01CF-419F-ABF1-2AF02BBFCBD1}"/>
          </ac:spMkLst>
        </pc:spChg>
        <pc:spChg chg="add">
          <ac:chgData name="Naděžda Rozehnalová" userId="88f7c687-f91c-41b7-9959-99dfa402d43d" providerId="ADAL" clId="{3A366267-01FE-4A11-9321-F236597C33BA}" dt="2021-11-10T13:57:09.080" v="76" actId="26606"/>
          <ac:spMkLst>
            <pc:docMk/>
            <pc:sldMk cId="0" sldId="322"/>
            <ac:spMk id="75" creationId="{FF9DEA15-78BD-4750-AA18-B9F28A6D5AB8}"/>
          </ac:spMkLst>
        </pc:spChg>
        <pc:spChg chg="mod">
          <ac:chgData name="Naděžda Rozehnalová" userId="88f7c687-f91c-41b7-9959-99dfa402d43d" providerId="ADAL" clId="{3A366267-01FE-4A11-9321-F236597C33BA}" dt="2021-11-10T13:57:09.080" v="76" actId="26606"/>
          <ac:spMkLst>
            <pc:docMk/>
            <pc:sldMk cId="0" sldId="322"/>
            <ac:spMk id="57345" creationId="{75A780F0-3E28-4981-8BB4-0B8E45094FF8}"/>
          </ac:spMkLst>
        </pc:spChg>
        <pc:spChg chg="mod">
          <ac:chgData name="Naděžda Rozehnalová" userId="88f7c687-f91c-41b7-9959-99dfa402d43d" providerId="ADAL" clId="{3A366267-01FE-4A11-9321-F236597C33BA}" dt="2021-11-10T18:57:11.530" v="328" actId="207"/>
          <ac:spMkLst>
            <pc:docMk/>
            <pc:sldMk cId="0" sldId="322"/>
            <ac:spMk id="57346" creationId="{F52457DD-4C88-4EEB-B5C3-C7898946E06E}"/>
          </ac:spMkLst>
        </pc:spChg>
      </pc:sldChg>
      <pc:sldChg chg="addSp modSp mod setBg">
        <pc:chgData name="Naděžda Rozehnalová" userId="88f7c687-f91c-41b7-9959-99dfa402d43d" providerId="ADAL" clId="{3A366267-01FE-4A11-9321-F236597C33BA}" dt="2021-11-10T13:57:35.551" v="79" actId="26606"/>
        <pc:sldMkLst>
          <pc:docMk/>
          <pc:sldMk cId="0" sldId="323"/>
        </pc:sldMkLst>
        <pc:spChg chg="add">
          <ac:chgData name="Naděžda Rozehnalová" userId="88f7c687-f91c-41b7-9959-99dfa402d43d" providerId="ADAL" clId="{3A366267-01FE-4A11-9321-F236597C33BA}" dt="2021-11-10T13:57:35.551" v="79" actId="26606"/>
          <ac:spMkLst>
            <pc:docMk/>
            <pc:sldMk cId="0" sldId="323"/>
            <ac:spMk id="71" creationId="{C7FA33FF-088D-4F16-95A2-2C64D353DEA8}"/>
          </ac:spMkLst>
        </pc:spChg>
        <pc:spChg chg="add">
          <ac:chgData name="Naděžda Rozehnalová" userId="88f7c687-f91c-41b7-9959-99dfa402d43d" providerId="ADAL" clId="{3A366267-01FE-4A11-9321-F236597C33BA}" dt="2021-11-10T13:57:35.551" v="79" actId="26606"/>
          <ac:spMkLst>
            <pc:docMk/>
            <pc:sldMk cId="0" sldId="323"/>
            <ac:spMk id="73" creationId="{A376EFB1-01CF-419F-ABF1-2AF02BBFCBD1}"/>
          </ac:spMkLst>
        </pc:spChg>
        <pc:spChg chg="add">
          <ac:chgData name="Naděžda Rozehnalová" userId="88f7c687-f91c-41b7-9959-99dfa402d43d" providerId="ADAL" clId="{3A366267-01FE-4A11-9321-F236597C33BA}" dt="2021-11-10T13:57:35.551" v="79" actId="26606"/>
          <ac:spMkLst>
            <pc:docMk/>
            <pc:sldMk cId="0" sldId="323"/>
            <ac:spMk id="75" creationId="{FF9DEA15-78BD-4750-AA18-B9F28A6D5AB8}"/>
          </ac:spMkLst>
        </pc:spChg>
        <pc:spChg chg="mod">
          <ac:chgData name="Naděžda Rozehnalová" userId="88f7c687-f91c-41b7-9959-99dfa402d43d" providerId="ADAL" clId="{3A366267-01FE-4A11-9321-F236597C33BA}" dt="2021-11-10T13:57:35.551" v="79" actId="26606"/>
          <ac:spMkLst>
            <pc:docMk/>
            <pc:sldMk cId="0" sldId="323"/>
            <ac:spMk id="61441" creationId="{E97E2398-65BF-4B7F-9014-AE8AD117E9B0}"/>
          </ac:spMkLst>
        </pc:spChg>
        <pc:spChg chg="mod">
          <ac:chgData name="Naděžda Rozehnalová" userId="88f7c687-f91c-41b7-9959-99dfa402d43d" providerId="ADAL" clId="{3A366267-01FE-4A11-9321-F236597C33BA}" dt="2021-11-10T13:57:35.551" v="79" actId="26606"/>
          <ac:spMkLst>
            <pc:docMk/>
            <pc:sldMk cId="0" sldId="323"/>
            <ac:spMk id="61442" creationId="{74F9D3E5-0CA6-4B11-B452-4404BF3E6196}"/>
          </ac:spMkLst>
        </pc:spChg>
      </pc:sldChg>
      <pc:sldChg chg="addSp modSp mod setBg">
        <pc:chgData name="Naděžda Rozehnalová" userId="88f7c687-f91c-41b7-9959-99dfa402d43d" providerId="ADAL" clId="{3A366267-01FE-4A11-9321-F236597C33BA}" dt="2021-11-10T13:59:21.836" v="159" actId="26606"/>
        <pc:sldMkLst>
          <pc:docMk/>
          <pc:sldMk cId="0" sldId="324"/>
        </pc:sldMkLst>
        <pc:spChg chg="add">
          <ac:chgData name="Naděžda Rozehnalová" userId="88f7c687-f91c-41b7-9959-99dfa402d43d" providerId="ADAL" clId="{3A366267-01FE-4A11-9321-F236597C33BA}" dt="2021-11-10T13:59:21.836" v="159" actId="26606"/>
          <ac:spMkLst>
            <pc:docMk/>
            <pc:sldMk cId="0" sldId="324"/>
            <ac:spMk id="72" creationId="{4C608BEB-860E-4094-8511-78603564A75E}"/>
          </ac:spMkLst>
        </pc:spChg>
        <pc:spChg chg="mod">
          <ac:chgData name="Naděžda Rozehnalová" userId="88f7c687-f91c-41b7-9959-99dfa402d43d" providerId="ADAL" clId="{3A366267-01FE-4A11-9321-F236597C33BA}" dt="2021-11-10T13:59:21.836" v="159" actId="26606"/>
          <ac:spMkLst>
            <pc:docMk/>
            <pc:sldMk cId="0" sldId="324"/>
            <ac:spMk id="63489" creationId="{8E61137F-631D-45B4-BAB1-22A40B92B317}"/>
          </ac:spMkLst>
        </pc:spChg>
        <pc:spChg chg="mod">
          <ac:chgData name="Naděžda Rozehnalová" userId="88f7c687-f91c-41b7-9959-99dfa402d43d" providerId="ADAL" clId="{3A366267-01FE-4A11-9321-F236597C33BA}" dt="2021-11-10T13:59:21.836" v="159" actId="26606"/>
          <ac:spMkLst>
            <pc:docMk/>
            <pc:sldMk cId="0" sldId="324"/>
            <ac:spMk id="63490" creationId="{DDCD4035-7F88-4F32-8FD9-127D0E1C2C12}"/>
          </ac:spMkLst>
        </pc:spChg>
        <pc:spChg chg="mod">
          <ac:chgData name="Naděžda Rozehnalová" userId="88f7c687-f91c-41b7-9959-99dfa402d43d" providerId="ADAL" clId="{3A366267-01FE-4A11-9321-F236597C33BA}" dt="2021-11-10T13:59:21.836" v="159" actId="26606"/>
          <ac:spMkLst>
            <pc:docMk/>
            <pc:sldMk cId="0" sldId="324"/>
            <ac:spMk id="63491" creationId="{A366AACC-C253-4E99-979F-D16C8E56587F}"/>
          </ac:spMkLst>
        </pc:spChg>
        <pc:cxnChg chg="add">
          <ac:chgData name="Naděžda Rozehnalová" userId="88f7c687-f91c-41b7-9959-99dfa402d43d" providerId="ADAL" clId="{3A366267-01FE-4A11-9321-F236597C33BA}" dt="2021-11-10T13:59:21.836" v="159" actId="26606"/>
          <ac:cxnSpMkLst>
            <pc:docMk/>
            <pc:sldMk cId="0" sldId="324"/>
            <ac:cxnSpMk id="74" creationId="{1F16A8D4-FE87-4604-88B2-394B5D1EB437}"/>
          </ac:cxnSpMkLst>
        </pc:cxnChg>
      </pc:sldChg>
      <pc:sldChg chg="addSp modSp mod setBg">
        <pc:chgData name="Naděžda Rozehnalová" userId="88f7c687-f91c-41b7-9959-99dfa402d43d" providerId="ADAL" clId="{3A366267-01FE-4A11-9321-F236597C33BA}" dt="2021-11-10T13:58:04.349" v="143" actId="20577"/>
        <pc:sldMkLst>
          <pc:docMk/>
          <pc:sldMk cId="0" sldId="325"/>
        </pc:sldMkLst>
        <pc:spChg chg="add">
          <ac:chgData name="Naděžda Rozehnalová" userId="88f7c687-f91c-41b7-9959-99dfa402d43d" providerId="ADAL" clId="{3A366267-01FE-4A11-9321-F236597C33BA}" dt="2021-11-10T13:57:42.436" v="80" actId="26606"/>
          <ac:spMkLst>
            <pc:docMk/>
            <pc:sldMk cId="0" sldId="325"/>
            <ac:spMk id="73" creationId="{C7FA33FF-088D-4F16-95A2-2C64D353DEA8}"/>
          </ac:spMkLst>
        </pc:spChg>
        <pc:spChg chg="add">
          <ac:chgData name="Naděžda Rozehnalová" userId="88f7c687-f91c-41b7-9959-99dfa402d43d" providerId="ADAL" clId="{3A366267-01FE-4A11-9321-F236597C33BA}" dt="2021-11-10T13:57:42.436" v="80" actId="26606"/>
          <ac:spMkLst>
            <pc:docMk/>
            <pc:sldMk cId="0" sldId="325"/>
            <ac:spMk id="75" creationId="{A376EFB1-01CF-419F-ABF1-2AF02BBFCBD1}"/>
          </ac:spMkLst>
        </pc:spChg>
        <pc:spChg chg="add">
          <ac:chgData name="Naděžda Rozehnalová" userId="88f7c687-f91c-41b7-9959-99dfa402d43d" providerId="ADAL" clId="{3A366267-01FE-4A11-9321-F236597C33BA}" dt="2021-11-10T13:57:42.436" v="80" actId="26606"/>
          <ac:spMkLst>
            <pc:docMk/>
            <pc:sldMk cId="0" sldId="325"/>
            <ac:spMk id="77" creationId="{FF9DEA15-78BD-4750-AA18-B9F28A6D5AB8}"/>
          </ac:spMkLst>
        </pc:spChg>
        <pc:spChg chg="mod">
          <ac:chgData name="Naděžda Rozehnalová" userId="88f7c687-f91c-41b7-9959-99dfa402d43d" providerId="ADAL" clId="{3A366267-01FE-4A11-9321-F236597C33BA}" dt="2021-11-10T13:57:42.436" v="80" actId="26606"/>
          <ac:spMkLst>
            <pc:docMk/>
            <pc:sldMk cId="0" sldId="325"/>
            <ac:spMk id="62465" creationId="{43E40A80-896B-4608-9DD9-4DC9C7CD5A01}"/>
          </ac:spMkLst>
        </pc:spChg>
        <pc:spChg chg="mod">
          <ac:chgData name="Naděžda Rozehnalová" userId="88f7c687-f91c-41b7-9959-99dfa402d43d" providerId="ADAL" clId="{3A366267-01FE-4A11-9321-F236597C33BA}" dt="2021-11-10T13:58:04.349" v="143" actId="20577"/>
          <ac:spMkLst>
            <pc:docMk/>
            <pc:sldMk cId="0" sldId="325"/>
            <ac:spMk id="62466" creationId="{1BB69BE0-919A-4562-AE66-862E86864857}"/>
          </ac:spMkLst>
        </pc:spChg>
        <pc:spChg chg="mod">
          <ac:chgData name="Naděžda Rozehnalová" userId="88f7c687-f91c-41b7-9959-99dfa402d43d" providerId="ADAL" clId="{3A366267-01FE-4A11-9321-F236597C33BA}" dt="2021-11-10T13:57:42.452" v="81" actId="27636"/>
          <ac:spMkLst>
            <pc:docMk/>
            <pc:sldMk cId="0" sldId="325"/>
            <ac:spMk id="62467" creationId="{EED7EDEC-4D13-4FD4-8822-DD94AE3D35C8}"/>
          </ac:spMkLst>
        </pc:spChg>
        <pc:spChg chg="mod">
          <ac:chgData name="Naděžda Rozehnalová" userId="88f7c687-f91c-41b7-9959-99dfa402d43d" providerId="ADAL" clId="{3A366267-01FE-4A11-9321-F236597C33BA}" dt="2021-11-10T13:57:42.436" v="80" actId="26606"/>
          <ac:spMkLst>
            <pc:docMk/>
            <pc:sldMk cId="0" sldId="325"/>
            <ac:spMk id="62468" creationId="{664CB285-92F6-49E7-9EED-DA1C2881DCCA}"/>
          </ac:spMkLst>
        </pc:spChg>
      </pc:sldChg>
      <pc:sldChg chg="addSp delSp modSp mod setBg">
        <pc:chgData name="Naděžda Rozehnalová" userId="88f7c687-f91c-41b7-9959-99dfa402d43d" providerId="ADAL" clId="{3A366267-01FE-4A11-9321-F236597C33BA}" dt="2021-11-10T19:00:07.585" v="351" actId="114"/>
        <pc:sldMkLst>
          <pc:docMk/>
          <pc:sldMk cId="2757143261" sldId="326"/>
        </pc:sldMkLst>
        <pc:spChg chg="add del">
          <ac:chgData name="Naděžda Rozehnalová" userId="88f7c687-f91c-41b7-9959-99dfa402d43d" providerId="ADAL" clId="{3A366267-01FE-4A11-9321-F236597C33BA}" dt="2021-11-10T13:58:47.840" v="156" actId="26606"/>
          <ac:spMkLst>
            <pc:docMk/>
            <pc:sldMk cId="2757143261" sldId="326"/>
            <ac:spMk id="72" creationId="{B26EE4FD-480F-42A5-9FEB-DA630457CFB7}"/>
          </ac:spMkLst>
        </pc:spChg>
        <pc:spChg chg="add del">
          <ac:chgData name="Naděžda Rozehnalová" userId="88f7c687-f91c-41b7-9959-99dfa402d43d" providerId="ADAL" clId="{3A366267-01FE-4A11-9321-F236597C33BA}" dt="2021-11-10T13:58:47.840" v="156" actId="26606"/>
          <ac:spMkLst>
            <pc:docMk/>
            <pc:sldMk cId="2757143261" sldId="326"/>
            <ac:spMk id="74" creationId="{A187062F-BE14-42FC-B06A-607DB23849C3}"/>
          </ac:spMkLst>
        </pc:spChg>
        <pc:spChg chg="add del">
          <ac:chgData name="Naděžda Rozehnalová" userId="88f7c687-f91c-41b7-9959-99dfa402d43d" providerId="ADAL" clId="{3A366267-01FE-4A11-9321-F236597C33BA}" dt="2021-11-10T13:58:47.840" v="156" actId="26606"/>
          <ac:spMkLst>
            <pc:docMk/>
            <pc:sldMk cId="2757143261" sldId="326"/>
            <ac:spMk id="76" creationId="{731FE21B-2A45-4BF5-8B03-E12341988774}"/>
          </ac:spMkLst>
        </pc:spChg>
        <pc:spChg chg="add del">
          <ac:chgData name="Naděžda Rozehnalová" userId="88f7c687-f91c-41b7-9959-99dfa402d43d" providerId="ADAL" clId="{3A366267-01FE-4A11-9321-F236597C33BA}" dt="2021-11-10T13:58:47.840" v="156" actId="26606"/>
          <ac:spMkLst>
            <pc:docMk/>
            <pc:sldMk cId="2757143261" sldId="326"/>
            <ac:spMk id="78" creationId="{2DC5A94D-79ED-48F5-9DC5-96CBB507CEC8}"/>
          </ac:spMkLst>
        </pc:spChg>
        <pc:spChg chg="add del">
          <ac:chgData name="Naděžda Rozehnalová" userId="88f7c687-f91c-41b7-9959-99dfa402d43d" providerId="ADAL" clId="{3A366267-01FE-4A11-9321-F236597C33BA}" dt="2021-11-10T13:58:47.840" v="156" actId="26606"/>
          <ac:spMkLst>
            <pc:docMk/>
            <pc:sldMk cId="2757143261" sldId="326"/>
            <ac:spMk id="80" creationId="{93A3D4BE-AF25-4F9A-9C29-1145CCE24A28}"/>
          </ac:spMkLst>
        </pc:spChg>
        <pc:spChg chg="mod">
          <ac:chgData name="Naděžda Rozehnalová" userId="88f7c687-f91c-41b7-9959-99dfa402d43d" providerId="ADAL" clId="{3A366267-01FE-4A11-9321-F236597C33BA}" dt="2021-11-10T19:00:07.585" v="351" actId="114"/>
          <ac:spMkLst>
            <pc:docMk/>
            <pc:sldMk cId="2757143261" sldId="326"/>
            <ac:spMk id="64513" creationId="{87B15562-D6A8-4EEE-B3F1-E6753CFBCCC6}"/>
          </ac:spMkLst>
        </pc:spChg>
        <pc:spChg chg="mod">
          <ac:chgData name="Naděžda Rozehnalová" userId="88f7c687-f91c-41b7-9959-99dfa402d43d" providerId="ADAL" clId="{3A366267-01FE-4A11-9321-F236597C33BA}" dt="2021-11-10T13:58:47.840" v="156" actId="26606"/>
          <ac:spMkLst>
            <pc:docMk/>
            <pc:sldMk cId="2757143261" sldId="326"/>
            <ac:spMk id="64514" creationId="{81B15346-4D3E-4437-95D1-F866FC27D9C2}"/>
          </ac:spMkLst>
        </pc:spChg>
        <pc:spChg chg="mod">
          <ac:chgData name="Naděžda Rozehnalová" userId="88f7c687-f91c-41b7-9959-99dfa402d43d" providerId="ADAL" clId="{3A366267-01FE-4A11-9321-F236597C33BA}" dt="2021-11-10T13:58:47.840" v="156" actId="26606"/>
          <ac:spMkLst>
            <pc:docMk/>
            <pc:sldMk cId="2757143261" sldId="326"/>
            <ac:spMk id="64515" creationId="{523F2332-C601-4DAA-A19A-5BAB1D1A9CCE}"/>
          </ac:spMkLst>
        </pc:spChg>
      </pc:sldChg>
      <pc:sldChg chg="addSp delSp modSp mod setBg">
        <pc:chgData name="Naděžda Rozehnalová" userId="88f7c687-f91c-41b7-9959-99dfa402d43d" providerId="ADAL" clId="{3A366267-01FE-4A11-9321-F236597C33BA}" dt="2021-11-10T14:02:15.770" v="176" actId="27636"/>
        <pc:sldMkLst>
          <pc:docMk/>
          <pc:sldMk cId="0" sldId="328"/>
        </pc:sldMkLst>
        <pc:spChg chg="mod">
          <ac:chgData name="Naděžda Rozehnalová" userId="88f7c687-f91c-41b7-9959-99dfa402d43d" providerId="ADAL" clId="{3A366267-01FE-4A11-9321-F236597C33BA}" dt="2021-11-10T14:02:15.748" v="175" actId="26606"/>
          <ac:spMkLst>
            <pc:docMk/>
            <pc:sldMk cId="0" sldId="328"/>
            <ac:spMk id="70657" creationId="{68BFD61C-0C4B-46E1-A6DD-0B849097F1F3}"/>
          </ac:spMkLst>
        </pc:spChg>
        <pc:spChg chg="del">
          <ac:chgData name="Naděžda Rozehnalová" userId="88f7c687-f91c-41b7-9959-99dfa402d43d" providerId="ADAL" clId="{3A366267-01FE-4A11-9321-F236597C33BA}" dt="2021-11-10T14:02:15.748" v="175" actId="26606"/>
          <ac:spMkLst>
            <pc:docMk/>
            <pc:sldMk cId="0" sldId="328"/>
            <ac:spMk id="70658" creationId="{10F90D04-811F-437C-B58B-80410545DB72}"/>
          </ac:spMkLst>
        </pc:spChg>
        <pc:spChg chg="mod">
          <ac:chgData name="Naděžda Rozehnalová" userId="88f7c687-f91c-41b7-9959-99dfa402d43d" providerId="ADAL" clId="{3A366267-01FE-4A11-9321-F236597C33BA}" dt="2021-11-10T14:02:15.770" v="176" actId="27636"/>
          <ac:spMkLst>
            <pc:docMk/>
            <pc:sldMk cId="0" sldId="328"/>
            <ac:spMk id="70659" creationId="{65F3B2BA-65B9-42DA-982E-88F54220CB46}"/>
          </ac:spMkLst>
        </pc:spChg>
        <pc:spChg chg="mod">
          <ac:chgData name="Naděžda Rozehnalová" userId="88f7c687-f91c-41b7-9959-99dfa402d43d" providerId="ADAL" clId="{3A366267-01FE-4A11-9321-F236597C33BA}" dt="2021-11-10T14:02:15.748" v="175" actId="26606"/>
          <ac:spMkLst>
            <pc:docMk/>
            <pc:sldMk cId="0" sldId="328"/>
            <ac:spMk id="70660" creationId="{ACE5E016-58E3-400C-B3C3-8A7CBAE6EF93}"/>
          </ac:spMkLst>
        </pc:spChg>
        <pc:graphicFrameChg chg="add">
          <ac:chgData name="Naděžda Rozehnalová" userId="88f7c687-f91c-41b7-9959-99dfa402d43d" providerId="ADAL" clId="{3A366267-01FE-4A11-9321-F236597C33BA}" dt="2021-11-10T14:02:15.748" v="175" actId="26606"/>
          <ac:graphicFrameMkLst>
            <pc:docMk/>
            <pc:sldMk cId="0" sldId="328"/>
            <ac:graphicFrameMk id="70662" creationId="{FD70FFC5-B418-4FD7-8342-B614B06E6C43}"/>
          </ac:graphicFrameMkLst>
        </pc:graphicFrameChg>
        <pc:picChg chg="add">
          <ac:chgData name="Naděžda Rozehnalová" userId="88f7c687-f91c-41b7-9959-99dfa402d43d" providerId="ADAL" clId="{3A366267-01FE-4A11-9321-F236597C33BA}" dt="2021-11-10T14:02:15.748" v="175" actId="26606"/>
          <ac:picMkLst>
            <pc:docMk/>
            <pc:sldMk cId="0" sldId="328"/>
            <ac:picMk id="70663" creationId="{03EEF244-D159-4A14-8772-039FF18F7CCB}"/>
          </ac:picMkLst>
        </pc:picChg>
      </pc:sldChg>
      <pc:sldChg chg="addSp delSp modSp mod modClrScheme chgLayout">
        <pc:chgData name="Naděžda Rozehnalová" userId="88f7c687-f91c-41b7-9959-99dfa402d43d" providerId="ADAL" clId="{3A366267-01FE-4A11-9321-F236597C33BA}" dt="2021-11-10T14:03:01.985" v="184" actId="27636"/>
        <pc:sldMkLst>
          <pc:docMk/>
          <pc:sldMk cId="0" sldId="329"/>
        </pc:sldMkLst>
        <pc:spChg chg="mod ord">
          <ac:chgData name="Naděžda Rozehnalová" userId="88f7c687-f91c-41b7-9959-99dfa402d43d" providerId="ADAL" clId="{3A366267-01FE-4A11-9321-F236597C33BA}" dt="2021-11-10T14:03:01.985" v="184" actId="27636"/>
          <ac:spMkLst>
            <pc:docMk/>
            <pc:sldMk cId="0" sldId="329"/>
            <ac:spMk id="71681" creationId="{78352D9B-8880-4C82-89BB-F320294B223D}"/>
          </ac:spMkLst>
        </pc:spChg>
        <pc:spChg chg="del mod">
          <ac:chgData name="Naděžda Rozehnalová" userId="88f7c687-f91c-41b7-9959-99dfa402d43d" providerId="ADAL" clId="{3A366267-01FE-4A11-9321-F236597C33BA}" dt="2021-11-10T14:02:35.360" v="177" actId="26606"/>
          <ac:spMkLst>
            <pc:docMk/>
            <pc:sldMk cId="0" sldId="329"/>
            <ac:spMk id="71682" creationId="{2CDF3E7D-FC46-40F1-85BC-89EAB7E9CDAC}"/>
          </ac:spMkLst>
        </pc:spChg>
        <pc:spChg chg="mod ord">
          <ac:chgData name="Naděžda Rozehnalová" userId="88f7c687-f91c-41b7-9959-99dfa402d43d" providerId="ADAL" clId="{3A366267-01FE-4A11-9321-F236597C33BA}" dt="2021-11-10T14:02:57" v="182" actId="700"/>
          <ac:spMkLst>
            <pc:docMk/>
            <pc:sldMk cId="0" sldId="329"/>
            <ac:spMk id="71683" creationId="{7A2B5FF2-798D-45AC-AF4D-40E3F8D99957}"/>
          </ac:spMkLst>
        </pc:spChg>
        <pc:spChg chg="mod ord">
          <ac:chgData name="Naděžda Rozehnalová" userId="88f7c687-f91c-41b7-9959-99dfa402d43d" providerId="ADAL" clId="{3A366267-01FE-4A11-9321-F236597C33BA}" dt="2021-11-10T14:02:57" v="182" actId="700"/>
          <ac:spMkLst>
            <pc:docMk/>
            <pc:sldMk cId="0" sldId="329"/>
            <ac:spMk id="71684" creationId="{ECA355F5-5642-45E2-B14D-167872394184}"/>
          </ac:spMkLst>
        </pc:spChg>
        <pc:graphicFrameChg chg="add mod ord">
          <ac:chgData name="Naděžda Rozehnalová" userId="88f7c687-f91c-41b7-9959-99dfa402d43d" providerId="ADAL" clId="{3A366267-01FE-4A11-9321-F236597C33BA}" dt="2021-11-10T14:02:57" v="182" actId="700"/>
          <ac:graphicFrameMkLst>
            <pc:docMk/>
            <pc:sldMk cId="0" sldId="329"/>
            <ac:graphicFrameMk id="71686" creationId="{AC098358-A5B8-45E0-8E36-E28A3A59B332}"/>
          </ac:graphicFrameMkLst>
        </pc:graphicFrameChg>
      </pc:sldChg>
      <pc:sldChg chg="addSp modSp mod setBg">
        <pc:chgData name="Naděžda Rozehnalová" userId="88f7c687-f91c-41b7-9959-99dfa402d43d" providerId="ADAL" clId="{3A366267-01FE-4A11-9321-F236597C33BA}" dt="2021-11-10T14:04:00.701" v="190" actId="27636"/>
        <pc:sldMkLst>
          <pc:docMk/>
          <pc:sldMk cId="0" sldId="330"/>
        </pc:sldMkLst>
        <pc:spChg chg="add">
          <ac:chgData name="Naděžda Rozehnalová" userId="88f7c687-f91c-41b7-9959-99dfa402d43d" providerId="ADAL" clId="{3A366267-01FE-4A11-9321-F236597C33BA}" dt="2021-11-10T14:04:00.685" v="189" actId="26606"/>
          <ac:spMkLst>
            <pc:docMk/>
            <pc:sldMk cId="0" sldId="330"/>
            <ac:spMk id="73" creationId="{1BB867FF-FC45-48F7-8104-F89BE54909F1}"/>
          </ac:spMkLst>
        </pc:spChg>
        <pc:spChg chg="add">
          <ac:chgData name="Naděžda Rozehnalová" userId="88f7c687-f91c-41b7-9959-99dfa402d43d" providerId="ADAL" clId="{3A366267-01FE-4A11-9321-F236597C33BA}" dt="2021-11-10T14:04:00.685" v="189" actId="26606"/>
          <ac:spMkLst>
            <pc:docMk/>
            <pc:sldMk cId="0" sldId="330"/>
            <ac:spMk id="75" creationId="{8BB56887-D0D5-4F0C-9E19-7247EB83C8B7}"/>
          </ac:spMkLst>
        </pc:spChg>
        <pc:spChg chg="add">
          <ac:chgData name="Naděžda Rozehnalová" userId="88f7c687-f91c-41b7-9959-99dfa402d43d" providerId="ADAL" clId="{3A366267-01FE-4A11-9321-F236597C33BA}" dt="2021-11-10T14:04:00.685" v="189" actId="26606"/>
          <ac:spMkLst>
            <pc:docMk/>
            <pc:sldMk cId="0" sldId="330"/>
            <ac:spMk id="77" creationId="{081E4A58-353D-44AE-B2FC-2A74E2E400F7}"/>
          </ac:spMkLst>
        </pc:spChg>
        <pc:spChg chg="mod">
          <ac:chgData name="Naděžda Rozehnalová" userId="88f7c687-f91c-41b7-9959-99dfa402d43d" providerId="ADAL" clId="{3A366267-01FE-4A11-9321-F236597C33BA}" dt="2021-11-10T14:04:00.685" v="189" actId="26606"/>
          <ac:spMkLst>
            <pc:docMk/>
            <pc:sldMk cId="0" sldId="330"/>
            <ac:spMk id="73729" creationId="{6E42BDAD-01E6-4AC2-A524-94212B0B4A54}"/>
          </ac:spMkLst>
        </pc:spChg>
        <pc:spChg chg="mod">
          <ac:chgData name="Naděžda Rozehnalová" userId="88f7c687-f91c-41b7-9959-99dfa402d43d" providerId="ADAL" clId="{3A366267-01FE-4A11-9321-F236597C33BA}" dt="2021-11-10T14:04:00.685" v="189" actId="26606"/>
          <ac:spMkLst>
            <pc:docMk/>
            <pc:sldMk cId="0" sldId="330"/>
            <ac:spMk id="73730" creationId="{AB2C30F7-EC39-4CBD-A6BC-0982E8318EE8}"/>
          </ac:spMkLst>
        </pc:spChg>
        <pc:spChg chg="mod">
          <ac:chgData name="Naděžda Rozehnalová" userId="88f7c687-f91c-41b7-9959-99dfa402d43d" providerId="ADAL" clId="{3A366267-01FE-4A11-9321-F236597C33BA}" dt="2021-11-10T14:04:00.701" v="190" actId="27636"/>
          <ac:spMkLst>
            <pc:docMk/>
            <pc:sldMk cId="0" sldId="330"/>
            <ac:spMk id="73731" creationId="{E425CD0D-26AB-4FAC-833E-D641D36006C5}"/>
          </ac:spMkLst>
        </pc:spChg>
        <pc:spChg chg="mod">
          <ac:chgData name="Naděžda Rozehnalová" userId="88f7c687-f91c-41b7-9959-99dfa402d43d" providerId="ADAL" clId="{3A366267-01FE-4A11-9321-F236597C33BA}" dt="2021-11-10T14:04:00.685" v="189" actId="26606"/>
          <ac:spMkLst>
            <pc:docMk/>
            <pc:sldMk cId="0" sldId="330"/>
            <ac:spMk id="73732" creationId="{DB17A3AF-E3EF-4B2C-AED5-6D78042EBC58}"/>
          </ac:spMkLst>
        </pc:spChg>
      </pc:sldChg>
      <pc:sldChg chg="addSp modSp mod setBg">
        <pc:chgData name="Naděžda Rozehnalová" userId="88f7c687-f91c-41b7-9959-99dfa402d43d" providerId="ADAL" clId="{3A366267-01FE-4A11-9321-F236597C33BA}" dt="2021-11-10T14:04:44.946" v="195" actId="26606"/>
        <pc:sldMkLst>
          <pc:docMk/>
          <pc:sldMk cId="0" sldId="331"/>
        </pc:sldMkLst>
        <pc:spChg chg="add">
          <ac:chgData name="Naděžda Rozehnalová" userId="88f7c687-f91c-41b7-9959-99dfa402d43d" providerId="ADAL" clId="{3A366267-01FE-4A11-9321-F236597C33BA}" dt="2021-11-10T14:04:44.946" v="195" actId="26606"/>
          <ac:spMkLst>
            <pc:docMk/>
            <pc:sldMk cId="0" sldId="331"/>
            <ac:spMk id="73" creationId="{C7FA33FF-088D-4F16-95A2-2C64D353DEA8}"/>
          </ac:spMkLst>
        </pc:spChg>
        <pc:spChg chg="add">
          <ac:chgData name="Naděžda Rozehnalová" userId="88f7c687-f91c-41b7-9959-99dfa402d43d" providerId="ADAL" clId="{3A366267-01FE-4A11-9321-F236597C33BA}" dt="2021-11-10T14:04:44.946" v="195" actId="26606"/>
          <ac:spMkLst>
            <pc:docMk/>
            <pc:sldMk cId="0" sldId="331"/>
            <ac:spMk id="75" creationId="{A376EFB1-01CF-419F-ABF1-2AF02BBFCBD1}"/>
          </ac:spMkLst>
        </pc:spChg>
        <pc:spChg chg="add">
          <ac:chgData name="Naděžda Rozehnalová" userId="88f7c687-f91c-41b7-9959-99dfa402d43d" providerId="ADAL" clId="{3A366267-01FE-4A11-9321-F236597C33BA}" dt="2021-11-10T14:04:44.946" v="195" actId="26606"/>
          <ac:spMkLst>
            <pc:docMk/>
            <pc:sldMk cId="0" sldId="331"/>
            <ac:spMk id="77" creationId="{FF9DEA15-78BD-4750-AA18-B9F28A6D5AB8}"/>
          </ac:spMkLst>
        </pc:spChg>
        <pc:spChg chg="mod">
          <ac:chgData name="Naděžda Rozehnalová" userId="88f7c687-f91c-41b7-9959-99dfa402d43d" providerId="ADAL" clId="{3A366267-01FE-4A11-9321-F236597C33BA}" dt="2021-11-10T14:04:44.946" v="195" actId="26606"/>
          <ac:spMkLst>
            <pc:docMk/>
            <pc:sldMk cId="0" sldId="331"/>
            <ac:spMk id="83969" creationId="{1DB28753-B7EB-464E-BE4E-ACAC1FB059AD}"/>
          </ac:spMkLst>
        </pc:spChg>
        <pc:spChg chg="mod">
          <ac:chgData name="Naděžda Rozehnalová" userId="88f7c687-f91c-41b7-9959-99dfa402d43d" providerId="ADAL" clId="{3A366267-01FE-4A11-9321-F236597C33BA}" dt="2021-11-10T14:04:44.946" v="195" actId="26606"/>
          <ac:spMkLst>
            <pc:docMk/>
            <pc:sldMk cId="0" sldId="331"/>
            <ac:spMk id="83970" creationId="{074F480B-129D-4EA2-A37A-63491D890D51}"/>
          </ac:spMkLst>
        </pc:spChg>
        <pc:spChg chg="mod">
          <ac:chgData name="Naděžda Rozehnalová" userId="88f7c687-f91c-41b7-9959-99dfa402d43d" providerId="ADAL" clId="{3A366267-01FE-4A11-9321-F236597C33BA}" dt="2021-11-10T14:04:44.946" v="195" actId="26606"/>
          <ac:spMkLst>
            <pc:docMk/>
            <pc:sldMk cId="0" sldId="331"/>
            <ac:spMk id="83971" creationId="{6435FD82-48FE-47BE-BCAE-916921D4BA10}"/>
          </ac:spMkLst>
        </pc:spChg>
        <pc:spChg chg="mod">
          <ac:chgData name="Naděžda Rozehnalová" userId="88f7c687-f91c-41b7-9959-99dfa402d43d" providerId="ADAL" clId="{3A366267-01FE-4A11-9321-F236597C33BA}" dt="2021-11-10T14:04:44.946" v="195" actId="26606"/>
          <ac:spMkLst>
            <pc:docMk/>
            <pc:sldMk cId="0" sldId="331"/>
            <ac:spMk id="83972" creationId="{D9917E24-2D89-4A0D-94D4-DB630618C4F4}"/>
          </ac:spMkLst>
        </pc:spChg>
      </pc:sldChg>
      <pc:sldChg chg="addSp modSp mod setBg">
        <pc:chgData name="Naděžda Rozehnalová" userId="88f7c687-f91c-41b7-9959-99dfa402d43d" providerId="ADAL" clId="{3A366267-01FE-4A11-9321-F236597C33BA}" dt="2021-11-10T14:05:16.263" v="199" actId="26606"/>
        <pc:sldMkLst>
          <pc:docMk/>
          <pc:sldMk cId="0" sldId="333"/>
        </pc:sldMkLst>
        <pc:spChg chg="add">
          <ac:chgData name="Naděžda Rozehnalová" userId="88f7c687-f91c-41b7-9959-99dfa402d43d" providerId="ADAL" clId="{3A366267-01FE-4A11-9321-F236597C33BA}" dt="2021-11-10T14:05:16.263" v="199" actId="26606"/>
          <ac:spMkLst>
            <pc:docMk/>
            <pc:sldMk cId="0" sldId="333"/>
            <ac:spMk id="72" creationId="{51D98CAC-3EFF-4342-BD5A-6C0E8CAB4C1A}"/>
          </ac:spMkLst>
        </pc:spChg>
        <pc:spChg chg="mod">
          <ac:chgData name="Naděžda Rozehnalová" userId="88f7c687-f91c-41b7-9959-99dfa402d43d" providerId="ADAL" clId="{3A366267-01FE-4A11-9321-F236597C33BA}" dt="2021-11-10T14:05:16.263" v="199" actId="26606"/>
          <ac:spMkLst>
            <pc:docMk/>
            <pc:sldMk cId="0" sldId="333"/>
            <ac:spMk id="86017" creationId="{00A855C5-0245-4496-B301-9FB2E1666D5C}"/>
          </ac:spMkLst>
        </pc:spChg>
        <pc:spChg chg="mod">
          <ac:chgData name="Naděžda Rozehnalová" userId="88f7c687-f91c-41b7-9959-99dfa402d43d" providerId="ADAL" clId="{3A366267-01FE-4A11-9321-F236597C33BA}" dt="2021-11-10T14:05:16.263" v="199" actId="26606"/>
          <ac:spMkLst>
            <pc:docMk/>
            <pc:sldMk cId="0" sldId="333"/>
            <ac:spMk id="86018" creationId="{B8FEC91E-15ED-4981-A85E-7DFCCEC521F3}"/>
          </ac:spMkLst>
        </pc:spChg>
        <pc:spChg chg="mod">
          <ac:chgData name="Naděžda Rozehnalová" userId="88f7c687-f91c-41b7-9959-99dfa402d43d" providerId="ADAL" clId="{3A366267-01FE-4A11-9321-F236597C33BA}" dt="2021-11-10T14:05:16.263" v="199" actId="26606"/>
          <ac:spMkLst>
            <pc:docMk/>
            <pc:sldMk cId="0" sldId="333"/>
            <ac:spMk id="86019" creationId="{FC19350C-CF6E-48BF-809D-7067486B95CE}"/>
          </ac:spMkLst>
        </pc:spChg>
      </pc:sldChg>
      <pc:sldChg chg="addSp modSp mod setBg">
        <pc:chgData name="Naděžda Rozehnalová" userId="88f7c687-f91c-41b7-9959-99dfa402d43d" providerId="ADAL" clId="{3A366267-01FE-4A11-9321-F236597C33BA}" dt="2021-11-10T18:40:32.733" v="219" actId="20577"/>
        <pc:sldMkLst>
          <pc:docMk/>
          <pc:sldMk cId="0" sldId="334"/>
        </pc:sldMkLst>
        <pc:spChg chg="add">
          <ac:chgData name="Naděžda Rozehnalová" userId="88f7c687-f91c-41b7-9959-99dfa402d43d" providerId="ADAL" clId="{3A366267-01FE-4A11-9321-F236597C33BA}" dt="2021-11-10T13:54:27.312" v="60" actId="26606"/>
          <ac:spMkLst>
            <pc:docMk/>
            <pc:sldMk cId="0" sldId="334"/>
            <ac:spMk id="71" creationId="{C7FA33FF-088D-4F16-95A2-2C64D353DEA8}"/>
          </ac:spMkLst>
        </pc:spChg>
        <pc:spChg chg="add">
          <ac:chgData name="Naděžda Rozehnalová" userId="88f7c687-f91c-41b7-9959-99dfa402d43d" providerId="ADAL" clId="{3A366267-01FE-4A11-9321-F236597C33BA}" dt="2021-11-10T13:54:27.312" v="60" actId="26606"/>
          <ac:spMkLst>
            <pc:docMk/>
            <pc:sldMk cId="0" sldId="334"/>
            <ac:spMk id="73" creationId="{A376EFB1-01CF-419F-ABF1-2AF02BBFCBD1}"/>
          </ac:spMkLst>
        </pc:spChg>
        <pc:spChg chg="add">
          <ac:chgData name="Naděžda Rozehnalová" userId="88f7c687-f91c-41b7-9959-99dfa402d43d" providerId="ADAL" clId="{3A366267-01FE-4A11-9321-F236597C33BA}" dt="2021-11-10T13:54:27.312" v="60" actId="26606"/>
          <ac:spMkLst>
            <pc:docMk/>
            <pc:sldMk cId="0" sldId="334"/>
            <ac:spMk id="75" creationId="{FF9DEA15-78BD-4750-AA18-B9F28A6D5AB8}"/>
          </ac:spMkLst>
        </pc:spChg>
        <pc:spChg chg="mod">
          <ac:chgData name="Naděžda Rozehnalová" userId="88f7c687-f91c-41b7-9959-99dfa402d43d" providerId="ADAL" clId="{3A366267-01FE-4A11-9321-F236597C33BA}" dt="2021-11-10T18:40:32.733" v="219" actId="20577"/>
          <ac:spMkLst>
            <pc:docMk/>
            <pc:sldMk cId="0" sldId="334"/>
            <ac:spMk id="30722" creationId="{141E9877-1569-FA46-BB65-59827DC6F33F}"/>
          </ac:spMkLst>
        </pc:spChg>
        <pc:spChg chg="mod">
          <ac:chgData name="Naděžda Rozehnalová" userId="88f7c687-f91c-41b7-9959-99dfa402d43d" providerId="ADAL" clId="{3A366267-01FE-4A11-9321-F236597C33BA}" dt="2021-11-10T13:54:27.312" v="60" actId="26606"/>
          <ac:spMkLst>
            <pc:docMk/>
            <pc:sldMk cId="0" sldId="334"/>
            <ac:spMk id="44033" creationId="{CF047EE2-5549-4F77-A038-B2F00D401D55}"/>
          </ac:spMkLst>
        </pc:spChg>
      </pc:sldChg>
      <pc:sldChg chg="addSp delSp modSp mod setBg setClrOvrMap delDesignElem">
        <pc:chgData name="Naděžda Rozehnalová" userId="88f7c687-f91c-41b7-9959-99dfa402d43d" providerId="ADAL" clId="{3A366267-01FE-4A11-9321-F236597C33BA}" dt="2021-11-10T13:59:40.231" v="172" actId="27636"/>
        <pc:sldMkLst>
          <pc:docMk/>
          <pc:sldMk cId="0" sldId="336"/>
        </pc:sldMkLst>
        <pc:spChg chg="add del">
          <ac:chgData name="Naděžda Rozehnalová" userId="88f7c687-f91c-41b7-9959-99dfa402d43d" providerId="ADAL" clId="{3A366267-01FE-4A11-9321-F236597C33BA}" dt="2021-11-10T13:59:40.068" v="165"/>
          <ac:spMkLst>
            <pc:docMk/>
            <pc:sldMk cId="0" sldId="336"/>
            <ac:spMk id="72" creationId="{7CFAC9FD-BAD6-47B4-9C11-BE23CEAC750B}"/>
          </ac:spMkLst>
        </pc:spChg>
        <pc:spChg chg="add del">
          <ac:chgData name="Naděžda Rozehnalová" userId="88f7c687-f91c-41b7-9959-99dfa402d43d" providerId="ADAL" clId="{3A366267-01FE-4A11-9321-F236597C33BA}" dt="2021-11-10T13:59:40.068" v="165"/>
          <ac:spMkLst>
            <pc:docMk/>
            <pc:sldMk cId="0" sldId="336"/>
            <ac:spMk id="74" creationId="{45B67B9C-9B45-4084-9BB5-187071EE9A61}"/>
          </ac:spMkLst>
        </pc:spChg>
        <pc:spChg chg="mod">
          <ac:chgData name="Naděžda Rozehnalová" userId="88f7c687-f91c-41b7-9959-99dfa402d43d" providerId="ADAL" clId="{3A366267-01FE-4A11-9321-F236597C33BA}" dt="2021-11-10T13:59:40.231" v="172" actId="27636"/>
          <ac:spMkLst>
            <pc:docMk/>
            <pc:sldMk cId="0" sldId="336"/>
            <ac:spMk id="34818" creationId="{13007940-30F7-DC42-8427-9FD9656B1A40}"/>
          </ac:spMkLst>
        </pc:spChg>
        <pc:spChg chg="mod">
          <ac:chgData name="Naděžda Rozehnalová" userId="88f7c687-f91c-41b7-9959-99dfa402d43d" providerId="ADAL" clId="{3A366267-01FE-4A11-9321-F236597C33BA}" dt="2021-11-10T13:56:16.650" v="72" actId="26606"/>
          <ac:spMkLst>
            <pc:docMk/>
            <pc:sldMk cId="0" sldId="336"/>
            <ac:spMk id="57346" creationId="{81C8E8C1-2725-3D46-812B-AC7B86C13DB8}"/>
          </ac:spMkLst>
        </pc:spChg>
      </pc:sldChg>
      <pc:sldChg chg="addSp delSp modSp mod setBg setClrOvrMap delDesignElem">
        <pc:chgData name="Naděžda Rozehnalová" userId="88f7c687-f91c-41b7-9959-99dfa402d43d" providerId="ADAL" clId="{3A366267-01FE-4A11-9321-F236597C33BA}" dt="2021-11-10T18:55:40.969" v="324" actId="20577"/>
        <pc:sldMkLst>
          <pc:docMk/>
          <pc:sldMk cId="0" sldId="337"/>
        </pc:sldMkLst>
        <pc:spChg chg="add del">
          <ac:chgData name="Naděžda Rozehnalová" userId="88f7c687-f91c-41b7-9959-99dfa402d43d" providerId="ADAL" clId="{3A366267-01FE-4A11-9321-F236597C33BA}" dt="2021-11-10T13:59:40.068" v="165"/>
          <ac:spMkLst>
            <pc:docMk/>
            <pc:sldMk cId="0" sldId="337"/>
            <ac:spMk id="71" creationId="{7CFAC9FD-BAD6-47B4-9C11-BE23CEAC750B}"/>
          </ac:spMkLst>
        </pc:spChg>
        <pc:spChg chg="add del">
          <ac:chgData name="Naděžda Rozehnalová" userId="88f7c687-f91c-41b7-9959-99dfa402d43d" providerId="ADAL" clId="{3A366267-01FE-4A11-9321-F236597C33BA}" dt="2021-11-10T13:59:40.068" v="165"/>
          <ac:spMkLst>
            <pc:docMk/>
            <pc:sldMk cId="0" sldId="337"/>
            <ac:spMk id="73" creationId="{45B67B9C-9B45-4084-9BB5-187071EE9A61}"/>
          </ac:spMkLst>
        </pc:spChg>
        <pc:spChg chg="mod">
          <ac:chgData name="Naděžda Rozehnalová" userId="88f7c687-f91c-41b7-9959-99dfa402d43d" providerId="ADAL" clId="{3A366267-01FE-4A11-9321-F236597C33BA}" dt="2021-11-10T13:56:30.931" v="74" actId="26606"/>
          <ac:spMkLst>
            <pc:docMk/>
            <pc:sldMk cId="0" sldId="337"/>
            <ac:spMk id="53249" creationId="{AB412BBE-329E-47CB-A461-E7860605F3D3}"/>
          </ac:spMkLst>
        </pc:spChg>
        <pc:spChg chg="mod">
          <ac:chgData name="Naděžda Rozehnalová" userId="88f7c687-f91c-41b7-9959-99dfa402d43d" providerId="ADAL" clId="{3A366267-01FE-4A11-9321-F236597C33BA}" dt="2021-11-10T18:55:40.969" v="324" actId="20577"/>
          <ac:spMkLst>
            <pc:docMk/>
            <pc:sldMk cId="0" sldId="337"/>
            <ac:spMk id="53250" creationId="{3CBAE9A6-F389-4AC9-A80D-08F4B23FB38E}"/>
          </ac:spMkLst>
        </pc:spChg>
      </pc:sldChg>
      <pc:sldChg chg="addSp delSp modSp mod setBg setClrOvrMap delDesignElem">
        <pc:chgData name="Naděžda Rozehnalová" userId="88f7c687-f91c-41b7-9959-99dfa402d43d" providerId="ADAL" clId="{3A366267-01FE-4A11-9321-F236597C33BA}" dt="2021-11-10T18:56:22.627" v="325" actId="207"/>
        <pc:sldMkLst>
          <pc:docMk/>
          <pc:sldMk cId="0" sldId="339"/>
        </pc:sldMkLst>
        <pc:spChg chg="add del">
          <ac:chgData name="Naděžda Rozehnalová" userId="88f7c687-f91c-41b7-9959-99dfa402d43d" providerId="ADAL" clId="{3A366267-01FE-4A11-9321-F236597C33BA}" dt="2021-11-10T13:59:40.068" v="165"/>
          <ac:spMkLst>
            <pc:docMk/>
            <pc:sldMk cId="0" sldId="339"/>
            <ac:spMk id="71" creationId="{7CFAC9FD-BAD6-47B4-9C11-BE23CEAC750B}"/>
          </ac:spMkLst>
        </pc:spChg>
        <pc:spChg chg="add del">
          <ac:chgData name="Naděžda Rozehnalová" userId="88f7c687-f91c-41b7-9959-99dfa402d43d" providerId="ADAL" clId="{3A366267-01FE-4A11-9321-F236597C33BA}" dt="2021-11-10T13:59:40.068" v="165"/>
          <ac:spMkLst>
            <pc:docMk/>
            <pc:sldMk cId="0" sldId="339"/>
            <ac:spMk id="73" creationId="{45B67B9C-9B45-4084-9BB5-187071EE9A61}"/>
          </ac:spMkLst>
        </pc:spChg>
        <pc:spChg chg="mod">
          <ac:chgData name="Naděžda Rozehnalová" userId="88f7c687-f91c-41b7-9959-99dfa402d43d" providerId="ADAL" clId="{3A366267-01FE-4A11-9321-F236597C33BA}" dt="2021-11-10T13:56:53.046" v="75" actId="26606"/>
          <ac:spMkLst>
            <pc:docMk/>
            <pc:sldMk cId="0" sldId="339"/>
            <ac:spMk id="56321" creationId="{C720DDE6-454B-49D7-89A9-CF7AC8232DA5}"/>
          </ac:spMkLst>
        </pc:spChg>
        <pc:spChg chg="mod">
          <ac:chgData name="Naděžda Rozehnalová" userId="88f7c687-f91c-41b7-9959-99dfa402d43d" providerId="ADAL" clId="{3A366267-01FE-4A11-9321-F236597C33BA}" dt="2021-11-10T18:56:22.627" v="325" actId="207"/>
          <ac:spMkLst>
            <pc:docMk/>
            <pc:sldMk cId="0" sldId="339"/>
            <ac:spMk id="56322" creationId="{2B39791B-405F-4B53-B36A-166EBE75961F}"/>
          </ac:spMkLst>
        </pc:spChg>
      </pc:sldChg>
      <pc:sldChg chg="addSp delSp modSp mod setBg setClrOvrMap delDesignElem">
        <pc:chgData name="Naděžda Rozehnalová" userId="88f7c687-f91c-41b7-9959-99dfa402d43d" providerId="ADAL" clId="{3A366267-01FE-4A11-9321-F236597C33BA}" dt="2021-11-10T18:58:36.459" v="346" actId="207"/>
        <pc:sldMkLst>
          <pc:docMk/>
          <pc:sldMk cId="0" sldId="341"/>
        </pc:sldMkLst>
        <pc:spChg chg="add del">
          <ac:chgData name="Naděžda Rozehnalová" userId="88f7c687-f91c-41b7-9959-99dfa402d43d" providerId="ADAL" clId="{3A366267-01FE-4A11-9321-F236597C33BA}" dt="2021-11-10T13:59:40.068" v="165"/>
          <ac:spMkLst>
            <pc:docMk/>
            <pc:sldMk cId="0" sldId="341"/>
            <ac:spMk id="71" creationId="{7CFAC9FD-BAD6-47B4-9C11-BE23CEAC750B}"/>
          </ac:spMkLst>
        </pc:spChg>
        <pc:spChg chg="add del">
          <ac:chgData name="Naděžda Rozehnalová" userId="88f7c687-f91c-41b7-9959-99dfa402d43d" providerId="ADAL" clId="{3A366267-01FE-4A11-9321-F236597C33BA}" dt="2021-11-10T13:59:40.068" v="165"/>
          <ac:spMkLst>
            <pc:docMk/>
            <pc:sldMk cId="0" sldId="341"/>
            <ac:spMk id="73" creationId="{45B67B9C-9B45-4084-9BB5-187071EE9A61}"/>
          </ac:spMkLst>
        </pc:spChg>
        <pc:spChg chg="mod">
          <ac:chgData name="Naděžda Rozehnalová" userId="88f7c687-f91c-41b7-9959-99dfa402d43d" providerId="ADAL" clId="{3A366267-01FE-4A11-9321-F236597C33BA}" dt="2021-11-10T13:57:18.149" v="77" actId="26606"/>
          <ac:spMkLst>
            <pc:docMk/>
            <pc:sldMk cId="0" sldId="341"/>
            <ac:spMk id="59393" creationId="{A7F802DE-968E-4A93-A48A-B4F338C1AACF}"/>
          </ac:spMkLst>
        </pc:spChg>
        <pc:spChg chg="mod">
          <ac:chgData name="Naděžda Rozehnalová" userId="88f7c687-f91c-41b7-9959-99dfa402d43d" providerId="ADAL" clId="{3A366267-01FE-4A11-9321-F236597C33BA}" dt="2021-11-10T18:58:36.459" v="346" actId="207"/>
          <ac:spMkLst>
            <pc:docMk/>
            <pc:sldMk cId="0" sldId="341"/>
            <ac:spMk id="59394" creationId="{8920F70B-FF59-4FF5-9D49-7C207F263D2B}"/>
          </ac:spMkLst>
        </pc:spChg>
      </pc:sldChg>
      <pc:sldChg chg="addSp delSp modSp mod setBg setClrOvrMap delDesignElem">
        <pc:chgData name="Naděžda Rozehnalová" userId="88f7c687-f91c-41b7-9959-99dfa402d43d" providerId="ADAL" clId="{3A366267-01FE-4A11-9321-F236597C33BA}" dt="2021-11-10T18:59:25.604" v="349" actId="207"/>
        <pc:sldMkLst>
          <pc:docMk/>
          <pc:sldMk cId="0" sldId="342"/>
        </pc:sldMkLst>
        <pc:spChg chg="add del">
          <ac:chgData name="Naděžda Rozehnalová" userId="88f7c687-f91c-41b7-9959-99dfa402d43d" providerId="ADAL" clId="{3A366267-01FE-4A11-9321-F236597C33BA}" dt="2021-11-10T13:59:40.068" v="165"/>
          <ac:spMkLst>
            <pc:docMk/>
            <pc:sldMk cId="0" sldId="342"/>
            <ac:spMk id="71" creationId="{7CFAC9FD-BAD6-47B4-9C11-BE23CEAC750B}"/>
          </ac:spMkLst>
        </pc:spChg>
        <pc:spChg chg="add del">
          <ac:chgData name="Naděžda Rozehnalová" userId="88f7c687-f91c-41b7-9959-99dfa402d43d" providerId="ADAL" clId="{3A366267-01FE-4A11-9321-F236597C33BA}" dt="2021-11-10T13:59:40.068" v="165"/>
          <ac:spMkLst>
            <pc:docMk/>
            <pc:sldMk cId="0" sldId="342"/>
            <ac:spMk id="73" creationId="{45B67B9C-9B45-4084-9BB5-187071EE9A61}"/>
          </ac:spMkLst>
        </pc:spChg>
        <pc:spChg chg="mod">
          <ac:chgData name="Naděžda Rozehnalová" userId="88f7c687-f91c-41b7-9959-99dfa402d43d" providerId="ADAL" clId="{3A366267-01FE-4A11-9321-F236597C33BA}" dt="2021-11-10T13:57:27.542" v="78" actId="26606"/>
          <ac:spMkLst>
            <pc:docMk/>
            <pc:sldMk cId="0" sldId="342"/>
            <ac:spMk id="60417" creationId="{9CBDE944-D5ED-4CAB-97A8-B3149556895D}"/>
          </ac:spMkLst>
        </pc:spChg>
        <pc:spChg chg="mod">
          <ac:chgData name="Naděžda Rozehnalová" userId="88f7c687-f91c-41b7-9959-99dfa402d43d" providerId="ADAL" clId="{3A366267-01FE-4A11-9321-F236597C33BA}" dt="2021-11-10T18:59:25.604" v="349" actId="207"/>
          <ac:spMkLst>
            <pc:docMk/>
            <pc:sldMk cId="0" sldId="342"/>
            <ac:spMk id="60418" creationId="{7596A7F9-94AF-4078-A529-AEA9AC70429D}"/>
          </ac:spMkLst>
        </pc:spChg>
      </pc:sldChg>
      <pc:sldChg chg="modSp">
        <pc:chgData name="Naděžda Rozehnalová" userId="88f7c687-f91c-41b7-9959-99dfa402d43d" providerId="ADAL" clId="{3A366267-01FE-4A11-9321-F236597C33BA}" dt="2021-11-10T13:56:12.725" v="65"/>
        <pc:sldMkLst>
          <pc:docMk/>
          <pc:sldMk cId="0" sldId="343"/>
        </pc:sldMkLst>
        <pc:picChg chg="mod">
          <ac:chgData name="Naděžda Rozehnalová" userId="88f7c687-f91c-41b7-9959-99dfa402d43d" providerId="ADAL" clId="{3A366267-01FE-4A11-9321-F236597C33BA}" dt="2021-11-10T13:56:12.725" v="65"/>
          <ac:picMkLst>
            <pc:docMk/>
            <pc:sldMk cId="0" sldId="343"/>
            <ac:picMk id="65538" creationId="{F5C36041-56A5-4FB8-8D3A-82E5F7C3ED5C}"/>
          </ac:picMkLst>
        </pc:picChg>
      </pc:sldChg>
      <pc:sldChg chg="addSp delSp modSp mod setBg delDesignElem">
        <pc:chgData name="Naděžda Rozehnalová" userId="88f7c687-f91c-41b7-9959-99dfa402d43d" providerId="ADAL" clId="{3A366267-01FE-4A11-9321-F236597C33BA}" dt="2021-11-10T14:03:35.731" v="187"/>
        <pc:sldMkLst>
          <pc:docMk/>
          <pc:sldMk cId="0" sldId="344"/>
        </pc:sldMkLst>
        <pc:spChg chg="add del">
          <ac:chgData name="Naděžda Rozehnalová" userId="88f7c687-f91c-41b7-9959-99dfa402d43d" providerId="ADAL" clId="{3A366267-01FE-4A11-9321-F236597C33BA}" dt="2021-11-10T14:03:35.731" v="187"/>
          <ac:spMkLst>
            <pc:docMk/>
            <pc:sldMk cId="0" sldId="344"/>
            <ac:spMk id="71" creationId="{F63C748C-967B-4A7B-A90F-3EDD0F485AC6}"/>
          </ac:spMkLst>
        </pc:spChg>
        <pc:spChg chg="add del">
          <ac:chgData name="Naděžda Rozehnalová" userId="88f7c687-f91c-41b7-9959-99dfa402d43d" providerId="ADAL" clId="{3A366267-01FE-4A11-9321-F236597C33BA}" dt="2021-11-10T14:03:35.731" v="187"/>
          <ac:spMkLst>
            <pc:docMk/>
            <pc:sldMk cId="0" sldId="344"/>
            <ac:spMk id="73" creationId="{C0143637-4934-44E4-B909-BAF1E7B27972}"/>
          </ac:spMkLst>
        </pc:spChg>
        <pc:spChg chg="mod">
          <ac:chgData name="Naděžda Rozehnalová" userId="88f7c687-f91c-41b7-9959-99dfa402d43d" providerId="ADAL" clId="{3A366267-01FE-4A11-9321-F236597C33BA}" dt="2021-11-10T14:01:56.880" v="173" actId="26606"/>
          <ac:spMkLst>
            <pc:docMk/>
            <pc:sldMk cId="0" sldId="344"/>
            <ac:spMk id="68609" creationId="{836BC188-F689-4037-A014-A8D8D73D18FC}"/>
          </ac:spMkLst>
        </pc:spChg>
        <pc:spChg chg="mod">
          <ac:chgData name="Naděžda Rozehnalová" userId="88f7c687-f91c-41b7-9959-99dfa402d43d" providerId="ADAL" clId="{3A366267-01FE-4A11-9321-F236597C33BA}" dt="2021-11-10T14:01:56.880" v="173" actId="26606"/>
          <ac:spMkLst>
            <pc:docMk/>
            <pc:sldMk cId="0" sldId="344"/>
            <ac:spMk id="68610" creationId="{BB0921E3-CFED-4F14-9EBD-397287A0854E}"/>
          </ac:spMkLst>
        </pc:spChg>
      </pc:sldChg>
      <pc:sldChg chg="modSp">
        <pc:chgData name="Naděžda Rozehnalová" userId="88f7c687-f91c-41b7-9959-99dfa402d43d" providerId="ADAL" clId="{3A366267-01FE-4A11-9321-F236597C33BA}" dt="2021-11-10T14:03:35.731" v="187"/>
        <pc:sldMkLst>
          <pc:docMk/>
          <pc:sldMk cId="0" sldId="345"/>
        </pc:sldMkLst>
        <pc:spChg chg="mod">
          <ac:chgData name="Naděžda Rozehnalová" userId="88f7c687-f91c-41b7-9959-99dfa402d43d" providerId="ADAL" clId="{3A366267-01FE-4A11-9321-F236597C33BA}" dt="2021-11-10T14:03:35.731" v="187"/>
          <ac:spMkLst>
            <pc:docMk/>
            <pc:sldMk cId="0" sldId="345"/>
            <ac:spMk id="72706" creationId="{138DA868-E80E-41FA-8340-C027DDDEC05E}"/>
          </ac:spMkLst>
        </pc:spChg>
      </pc:sldChg>
      <pc:sldChg chg="addSp modSp mod setBg">
        <pc:chgData name="Naděžda Rozehnalová" userId="88f7c687-f91c-41b7-9959-99dfa402d43d" providerId="ADAL" clId="{3A366267-01FE-4A11-9321-F236597C33BA}" dt="2021-11-10T14:04:35.932" v="194" actId="26606"/>
        <pc:sldMkLst>
          <pc:docMk/>
          <pc:sldMk cId="0" sldId="351"/>
        </pc:sldMkLst>
        <pc:spChg chg="add">
          <ac:chgData name="Naděžda Rozehnalová" userId="88f7c687-f91c-41b7-9959-99dfa402d43d" providerId="ADAL" clId="{3A366267-01FE-4A11-9321-F236597C33BA}" dt="2021-11-10T14:04:35.932" v="194" actId="26606"/>
          <ac:spMkLst>
            <pc:docMk/>
            <pc:sldMk cId="0" sldId="351"/>
            <ac:spMk id="71" creationId="{F63C748C-967B-4A7B-A90F-3EDD0F485AC6}"/>
          </ac:spMkLst>
        </pc:spChg>
        <pc:spChg chg="add">
          <ac:chgData name="Naděžda Rozehnalová" userId="88f7c687-f91c-41b7-9959-99dfa402d43d" providerId="ADAL" clId="{3A366267-01FE-4A11-9321-F236597C33BA}" dt="2021-11-10T14:04:35.932" v="194" actId="26606"/>
          <ac:spMkLst>
            <pc:docMk/>
            <pc:sldMk cId="0" sldId="351"/>
            <ac:spMk id="73" creationId="{C0143637-4934-44E4-B909-BAF1E7B27972}"/>
          </ac:spMkLst>
        </pc:spChg>
        <pc:spChg chg="mod">
          <ac:chgData name="Naděžda Rozehnalová" userId="88f7c687-f91c-41b7-9959-99dfa402d43d" providerId="ADAL" clId="{3A366267-01FE-4A11-9321-F236597C33BA}" dt="2021-11-10T14:04:35.932" v="194" actId="26606"/>
          <ac:spMkLst>
            <pc:docMk/>
            <pc:sldMk cId="0" sldId="351"/>
            <ac:spMk id="53251" creationId="{E163915C-B1F2-7241-B262-737EF1859B54}"/>
          </ac:spMkLst>
        </pc:spChg>
        <pc:spChg chg="mod">
          <ac:chgData name="Naděžda Rozehnalová" userId="88f7c687-f91c-41b7-9959-99dfa402d43d" providerId="ADAL" clId="{3A366267-01FE-4A11-9321-F236597C33BA}" dt="2021-11-10T14:04:35.932" v="194" actId="26606"/>
          <ac:spMkLst>
            <pc:docMk/>
            <pc:sldMk cId="0" sldId="351"/>
            <ac:spMk id="82945" creationId="{7E85D13A-3D01-4E11-A612-51F24A1C8363}"/>
          </ac:spMkLst>
        </pc:spChg>
      </pc:sldChg>
      <pc:sldChg chg="addSp modSp mod setBg">
        <pc:chgData name="Naděžda Rozehnalová" userId="88f7c687-f91c-41b7-9959-99dfa402d43d" providerId="ADAL" clId="{3A366267-01FE-4A11-9321-F236597C33BA}" dt="2021-11-10T14:04:09.733" v="191" actId="26606"/>
        <pc:sldMkLst>
          <pc:docMk/>
          <pc:sldMk cId="0" sldId="352"/>
        </pc:sldMkLst>
        <pc:spChg chg="add">
          <ac:chgData name="Naděžda Rozehnalová" userId="88f7c687-f91c-41b7-9959-99dfa402d43d" providerId="ADAL" clId="{3A366267-01FE-4A11-9321-F236597C33BA}" dt="2021-11-10T14:04:09.733" v="191" actId="26606"/>
          <ac:spMkLst>
            <pc:docMk/>
            <pc:sldMk cId="0" sldId="352"/>
            <ac:spMk id="71" creationId="{F63C748C-967B-4A7B-A90F-3EDD0F485AC6}"/>
          </ac:spMkLst>
        </pc:spChg>
        <pc:spChg chg="add">
          <ac:chgData name="Naděžda Rozehnalová" userId="88f7c687-f91c-41b7-9959-99dfa402d43d" providerId="ADAL" clId="{3A366267-01FE-4A11-9321-F236597C33BA}" dt="2021-11-10T14:04:09.733" v="191" actId="26606"/>
          <ac:spMkLst>
            <pc:docMk/>
            <pc:sldMk cId="0" sldId="352"/>
            <ac:spMk id="73" creationId="{C0143637-4934-44E4-B909-BAF1E7B27972}"/>
          </ac:spMkLst>
        </pc:spChg>
        <pc:spChg chg="mod">
          <ac:chgData name="Naděžda Rozehnalová" userId="88f7c687-f91c-41b7-9959-99dfa402d43d" providerId="ADAL" clId="{3A366267-01FE-4A11-9321-F236597C33BA}" dt="2021-11-10T14:04:09.733" v="191" actId="26606"/>
          <ac:spMkLst>
            <pc:docMk/>
            <pc:sldMk cId="0" sldId="352"/>
            <ac:spMk id="76801" creationId="{602D0B02-DCEE-414F-8941-E1386AF5C401}"/>
          </ac:spMkLst>
        </pc:spChg>
        <pc:spChg chg="mod">
          <ac:chgData name="Naděžda Rozehnalová" userId="88f7c687-f91c-41b7-9959-99dfa402d43d" providerId="ADAL" clId="{3A366267-01FE-4A11-9321-F236597C33BA}" dt="2021-11-10T14:04:09.733" v="191" actId="26606"/>
          <ac:spMkLst>
            <pc:docMk/>
            <pc:sldMk cId="0" sldId="352"/>
            <ac:spMk id="76802" creationId="{A3C979E8-47F7-4566-99E3-E3C3CE8E2736}"/>
          </ac:spMkLst>
        </pc:spChg>
      </pc:sldChg>
      <pc:sldChg chg="addSp modSp mod setBg">
        <pc:chgData name="Naděžda Rozehnalová" userId="88f7c687-f91c-41b7-9959-99dfa402d43d" providerId="ADAL" clId="{3A366267-01FE-4A11-9321-F236597C33BA}" dt="2021-11-10T14:04:19.073" v="192" actId="26606"/>
        <pc:sldMkLst>
          <pc:docMk/>
          <pc:sldMk cId="0" sldId="353"/>
        </pc:sldMkLst>
        <pc:spChg chg="add">
          <ac:chgData name="Naděžda Rozehnalová" userId="88f7c687-f91c-41b7-9959-99dfa402d43d" providerId="ADAL" clId="{3A366267-01FE-4A11-9321-F236597C33BA}" dt="2021-11-10T14:04:19.073" v="192" actId="26606"/>
          <ac:spMkLst>
            <pc:docMk/>
            <pc:sldMk cId="0" sldId="353"/>
            <ac:spMk id="71" creationId="{F63C748C-967B-4A7B-A90F-3EDD0F485AC6}"/>
          </ac:spMkLst>
        </pc:spChg>
        <pc:spChg chg="add">
          <ac:chgData name="Naděžda Rozehnalová" userId="88f7c687-f91c-41b7-9959-99dfa402d43d" providerId="ADAL" clId="{3A366267-01FE-4A11-9321-F236597C33BA}" dt="2021-11-10T14:04:19.073" v="192" actId="26606"/>
          <ac:spMkLst>
            <pc:docMk/>
            <pc:sldMk cId="0" sldId="353"/>
            <ac:spMk id="73" creationId="{C0143637-4934-44E4-B909-BAF1E7B27972}"/>
          </ac:spMkLst>
        </pc:spChg>
        <pc:spChg chg="mod">
          <ac:chgData name="Naděžda Rozehnalová" userId="88f7c687-f91c-41b7-9959-99dfa402d43d" providerId="ADAL" clId="{3A366267-01FE-4A11-9321-F236597C33BA}" dt="2021-11-10T14:04:19.073" v="192" actId="26606"/>
          <ac:spMkLst>
            <pc:docMk/>
            <pc:sldMk cId="0" sldId="353"/>
            <ac:spMk id="77825" creationId="{B26974F8-B327-4AA7-B22D-5C68B17692B3}"/>
          </ac:spMkLst>
        </pc:spChg>
        <pc:spChg chg="mod">
          <ac:chgData name="Naděžda Rozehnalová" userId="88f7c687-f91c-41b7-9959-99dfa402d43d" providerId="ADAL" clId="{3A366267-01FE-4A11-9321-F236597C33BA}" dt="2021-11-10T14:04:19.073" v="192" actId="26606"/>
          <ac:spMkLst>
            <pc:docMk/>
            <pc:sldMk cId="0" sldId="353"/>
            <ac:spMk id="77826" creationId="{E673CEEB-7C86-4CDD-894E-E309FFB4B1C0}"/>
          </ac:spMkLst>
        </pc:spChg>
      </pc:sldChg>
      <pc:sldChg chg="addSp modSp mod setBg">
        <pc:chgData name="Naděžda Rozehnalová" userId="88f7c687-f91c-41b7-9959-99dfa402d43d" providerId="ADAL" clId="{3A366267-01FE-4A11-9321-F236597C33BA}" dt="2021-11-10T14:04:29.767" v="193" actId="26606"/>
        <pc:sldMkLst>
          <pc:docMk/>
          <pc:sldMk cId="0" sldId="354"/>
        </pc:sldMkLst>
        <pc:spChg chg="add">
          <ac:chgData name="Naděžda Rozehnalová" userId="88f7c687-f91c-41b7-9959-99dfa402d43d" providerId="ADAL" clId="{3A366267-01FE-4A11-9321-F236597C33BA}" dt="2021-11-10T14:04:29.767" v="193" actId="26606"/>
          <ac:spMkLst>
            <pc:docMk/>
            <pc:sldMk cId="0" sldId="354"/>
            <ac:spMk id="71" creationId="{F63C748C-967B-4A7B-A90F-3EDD0F485AC6}"/>
          </ac:spMkLst>
        </pc:spChg>
        <pc:spChg chg="add">
          <ac:chgData name="Naděžda Rozehnalová" userId="88f7c687-f91c-41b7-9959-99dfa402d43d" providerId="ADAL" clId="{3A366267-01FE-4A11-9321-F236597C33BA}" dt="2021-11-10T14:04:29.767" v="193" actId="26606"/>
          <ac:spMkLst>
            <pc:docMk/>
            <pc:sldMk cId="0" sldId="354"/>
            <ac:spMk id="73" creationId="{C0143637-4934-44E4-B909-BAF1E7B27972}"/>
          </ac:spMkLst>
        </pc:spChg>
        <pc:spChg chg="mod">
          <ac:chgData name="Naděžda Rozehnalová" userId="88f7c687-f91c-41b7-9959-99dfa402d43d" providerId="ADAL" clId="{3A366267-01FE-4A11-9321-F236597C33BA}" dt="2021-11-10T14:04:29.767" v="193" actId="26606"/>
          <ac:spMkLst>
            <pc:docMk/>
            <pc:sldMk cId="0" sldId="354"/>
            <ac:spMk id="78849" creationId="{6529EDA0-015C-41DE-A01B-812B3AE04015}"/>
          </ac:spMkLst>
        </pc:spChg>
        <pc:spChg chg="mod">
          <ac:chgData name="Naděžda Rozehnalová" userId="88f7c687-f91c-41b7-9959-99dfa402d43d" providerId="ADAL" clId="{3A366267-01FE-4A11-9321-F236597C33BA}" dt="2021-11-10T14:04:29.767" v="193" actId="26606"/>
          <ac:spMkLst>
            <pc:docMk/>
            <pc:sldMk cId="0" sldId="354"/>
            <ac:spMk id="78850" creationId="{97FFA0D8-D314-4F1E-898A-DC5F379005BE}"/>
          </ac:spMkLst>
        </pc:spChg>
      </pc:sldChg>
      <pc:sldChg chg="addSp delSp modSp mod setBg">
        <pc:chgData name="Naděžda Rozehnalová" userId="88f7c687-f91c-41b7-9959-99dfa402d43d" providerId="ADAL" clId="{3A366267-01FE-4A11-9321-F236597C33BA}" dt="2021-11-10T14:04:53.436" v="197" actId="27636"/>
        <pc:sldMkLst>
          <pc:docMk/>
          <pc:sldMk cId="0" sldId="355"/>
        </pc:sldMkLst>
        <pc:spChg chg="add">
          <ac:chgData name="Naděžda Rozehnalová" userId="88f7c687-f91c-41b7-9959-99dfa402d43d" providerId="ADAL" clId="{3A366267-01FE-4A11-9321-F236597C33BA}" dt="2021-11-10T14:04:53.421" v="196" actId="26606"/>
          <ac:spMkLst>
            <pc:docMk/>
            <pc:sldMk cId="0" sldId="355"/>
            <ac:spMk id="74" creationId="{DC8C3900-B8A1-4965-88E6-CBCBFE067207}"/>
          </ac:spMkLst>
        </pc:spChg>
        <pc:spChg chg="mod">
          <ac:chgData name="Naděžda Rozehnalová" userId="88f7c687-f91c-41b7-9959-99dfa402d43d" providerId="ADAL" clId="{3A366267-01FE-4A11-9321-F236597C33BA}" dt="2021-11-10T14:04:53.421" v="196" actId="26606"/>
          <ac:spMkLst>
            <pc:docMk/>
            <pc:sldMk cId="0" sldId="355"/>
            <ac:spMk id="84993" creationId="{D6BF855D-30FE-499A-8F15-6383C5F5F6AB}"/>
          </ac:spMkLst>
        </pc:spChg>
        <pc:spChg chg="del mod">
          <ac:chgData name="Naděžda Rozehnalová" userId="88f7c687-f91c-41b7-9959-99dfa402d43d" providerId="ADAL" clId="{3A366267-01FE-4A11-9321-F236597C33BA}" dt="2021-11-10T14:04:53.421" v="196" actId="26606"/>
          <ac:spMkLst>
            <pc:docMk/>
            <pc:sldMk cId="0" sldId="355"/>
            <ac:spMk id="84994" creationId="{0E334601-BD4C-4558-8256-2F92D3DF8CF2}"/>
          </ac:spMkLst>
        </pc:spChg>
        <pc:spChg chg="mod">
          <ac:chgData name="Naděžda Rozehnalová" userId="88f7c687-f91c-41b7-9959-99dfa402d43d" providerId="ADAL" clId="{3A366267-01FE-4A11-9321-F236597C33BA}" dt="2021-11-10T14:04:53.436" v="197" actId="27636"/>
          <ac:spMkLst>
            <pc:docMk/>
            <pc:sldMk cId="0" sldId="355"/>
            <ac:spMk id="84995" creationId="{F61917C5-2E70-4335-B1E0-8F3025C7AE15}"/>
          </ac:spMkLst>
        </pc:spChg>
        <pc:spChg chg="mod">
          <ac:chgData name="Naděžda Rozehnalová" userId="88f7c687-f91c-41b7-9959-99dfa402d43d" providerId="ADAL" clId="{3A366267-01FE-4A11-9321-F236597C33BA}" dt="2021-11-10T14:04:53.421" v="196" actId="26606"/>
          <ac:spMkLst>
            <pc:docMk/>
            <pc:sldMk cId="0" sldId="355"/>
            <ac:spMk id="84996" creationId="{BBCA699B-8B44-4E26-B3DD-CFDEAF004019}"/>
          </ac:spMkLst>
        </pc:spChg>
        <pc:graphicFrameChg chg="add">
          <ac:chgData name="Naděžda Rozehnalová" userId="88f7c687-f91c-41b7-9959-99dfa402d43d" providerId="ADAL" clId="{3A366267-01FE-4A11-9321-F236597C33BA}" dt="2021-11-10T14:04:53.421" v="196" actId="26606"/>
          <ac:graphicFrameMkLst>
            <pc:docMk/>
            <pc:sldMk cId="0" sldId="355"/>
            <ac:graphicFrameMk id="84998" creationId="{849297F7-C8D6-4DB0-845A-CDEE82C056F3}"/>
          </ac:graphicFrameMkLst>
        </pc:graphicFrameChg>
      </pc:sldChg>
      <pc:sldChg chg="addSp modSp mod setBg">
        <pc:chgData name="Naděžda Rozehnalová" userId="88f7c687-f91c-41b7-9959-99dfa402d43d" providerId="ADAL" clId="{3A366267-01FE-4A11-9321-F236597C33BA}" dt="2021-11-10T18:41:49.857" v="237" actId="20577"/>
        <pc:sldMkLst>
          <pc:docMk/>
          <pc:sldMk cId="0" sldId="356"/>
        </pc:sldMkLst>
        <pc:spChg chg="add">
          <ac:chgData name="Naděžda Rozehnalová" userId="88f7c687-f91c-41b7-9959-99dfa402d43d" providerId="ADAL" clId="{3A366267-01FE-4A11-9321-F236597C33BA}" dt="2021-11-10T13:54:41.009" v="61" actId="26606"/>
          <ac:spMkLst>
            <pc:docMk/>
            <pc:sldMk cId="0" sldId="356"/>
            <ac:spMk id="73" creationId="{C7FA33FF-088D-4F16-95A2-2C64D353DEA8}"/>
          </ac:spMkLst>
        </pc:spChg>
        <pc:spChg chg="add">
          <ac:chgData name="Naděžda Rozehnalová" userId="88f7c687-f91c-41b7-9959-99dfa402d43d" providerId="ADAL" clId="{3A366267-01FE-4A11-9321-F236597C33BA}" dt="2021-11-10T13:54:41.009" v="61" actId="26606"/>
          <ac:spMkLst>
            <pc:docMk/>
            <pc:sldMk cId="0" sldId="356"/>
            <ac:spMk id="75" creationId="{A376EFB1-01CF-419F-ABF1-2AF02BBFCBD1}"/>
          </ac:spMkLst>
        </pc:spChg>
        <pc:spChg chg="add">
          <ac:chgData name="Naděžda Rozehnalová" userId="88f7c687-f91c-41b7-9959-99dfa402d43d" providerId="ADAL" clId="{3A366267-01FE-4A11-9321-F236597C33BA}" dt="2021-11-10T13:54:41.009" v="61" actId="26606"/>
          <ac:spMkLst>
            <pc:docMk/>
            <pc:sldMk cId="0" sldId="356"/>
            <ac:spMk id="77" creationId="{FF9DEA15-78BD-4750-AA18-B9F28A6D5AB8}"/>
          </ac:spMkLst>
        </pc:spChg>
        <pc:spChg chg="mod">
          <ac:chgData name="Naděžda Rozehnalová" userId="88f7c687-f91c-41b7-9959-99dfa402d43d" providerId="ADAL" clId="{3A366267-01FE-4A11-9321-F236597C33BA}" dt="2021-11-10T13:54:41.009" v="61" actId="26606"/>
          <ac:spMkLst>
            <pc:docMk/>
            <pc:sldMk cId="0" sldId="356"/>
            <ac:spMk id="45057" creationId="{1BABEE3E-0043-401E-ADD8-8F338716FB04}"/>
          </ac:spMkLst>
        </pc:spChg>
        <pc:spChg chg="mod">
          <ac:chgData name="Naděžda Rozehnalová" userId="88f7c687-f91c-41b7-9959-99dfa402d43d" providerId="ADAL" clId="{3A366267-01FE-4A11-9321-F236597C33BA}" dt="2021-11-10T18:41:49.857" v="237" actId="20577"/>
          <ac:spMkLst>
            <pc:docMk/>
            <pc:sldMk cId="0" sldId="356"/>
            <ac:spMk id="45058" creationId="{BBDE4469-B009-4256-B3B4-64AD5B30C7D9}"/>
          </ac:spMkLst>
        </pc:spChg>
        <pc:spChg chg="mod">
          <ac:chgData name="Naděžda Rozehnalová" userId="88f7c687-f91c-41b7-9959-99dfa402d43d" providerId="ADAL" clId="{3A366267-01FE-4A11-9321-F236597C33BA}" dt="2021-11-10T13:54:41.025" v="62" actId="27636"/>
          <ac:spMkLst>
            <pc:docMk/>
            <pc:sldMk cId="0" sldId="356"/>
            <ac:spMk id="45059" creationId="{DF860863-8409-4A2E-8AA8-2EE1AE6FDE30}"/>
          </ac:spMkLst>
        </pc:spChg>
        <pc:spChg chg="mod">
          <ac:chgData name="Naděžda Rozehnalová" userId="88f7c687-f91c-41b7-9959-99dfa402d43d" providerId="ADAL" clId="{3A366267-01FE-4A11-9321-F236597C33BA}" dt="2021-11-10T13:54:41.009" v="61" actId="26606"/>
          <ac:spMkLst>
            <pc:docMk/>
            <pc:sldMk cId="0" sldId="356"/>
            <ac:spMk id="45060" creationId="{D53DEAA4-8DC6-4B19-ACDF-B558A83A7082}"/>
          </ac:spMkLst>
        </pc:spChg>
      </pc:sldChg>
      <pc:sldChg chg="addSp modSp mod setBg">
        <pc:chgData name="Naděžda Rozehnalová" userId="88f7c687-f91c-41b7-9959-99dfa402d43d" providerId="ADAL" clId="{3A366267-01FE-4A11-9321-F236597C33BA}" dt="2021-11-10T18:42:33.500" v="268" actId="20577"/>
        <pc:sldMkLst>
          <pc:docMk/>
          <pc:sldMk cId="0" sldId="357"/>
        </pc:sldMkLst>
        <pc:spChg chg="add">
          <ac:chgData name="Naděžda Rozehnalová" userId="88f7c687-f91c-41b7-9959-99dfa402d43d" providerId="ADAL" clId="{3A366267-01FE-4A11-9321-F236597C33BA}" dt="2021-11-10T13:55:03.458" v="63" actId="26606"/>
          <ac:spMkLst>
            <pc:docMk/>
            <pc:sldMk cId="0" sldId="357"/>
            <ac:spMk id="73" creationId="{33CD251C-A887-4D2F-925B-FC097198538B}"/>
          </ac:spMkLst>
        </pc:spChg>
        <pc:spChg chg="add">
          <ac:chgData name="Naděžda Rozehnalová" userId="88f7c687-f91c-41b7-9959-99dfa402d43d" providerId="ADAL" clId="{3A366267-01FE-4A11-9321-F236597C33BA}" dt="2021-11-10T13:55:03.458" v="63" actId="26606"/>
          <ac:spMkLst>
            <pc:docMk/>
            <pc:sldMk cId="0" sldId="357"/>
            <ac:spMk id="75" creationId="{B19D093C-27FB-4032-B282-42C4563F257C}"/>
          </ac:spMkLst>
        </pc:spChg>
        <pc:spChg chg="mod">
          <ac:chgData name="Naděžda Rozehnalová" userId="88f7c687-f91c-41b7-9959-99dfa402d43d" providerId="ADAL" clId="{3A366267-01FE-4A11-9321-F236597C33BA}" dt="2021-11-10T13:55:03.458" v="63" actId="26606"/>
          <ac:spMkLst>
            <pc:docMk/>
            <pc:sldMk cId="0" sldId="357"/>
            <ac:spMk id="46081" creationId="{6BBCC32B-7E3C-4824-8B29-C7DEF1170365}"/>
          </ac:spMkLst>
        </pc:spChg>
        <pc:spChg chg="mod ord">
          <ac:chgData name="Naděžda Rozehnalová" userId="88f7c687-f91c-41b7-9959-99dfa402d43d" providerId="ADAL" clId="{3A366267-01FE-4A11-9321-F236597C33BA}" dt="2021-11-10T13:55:03.458" v="63" actId="26606"/>
          <ac:spMkLst>
            <pc:docMk/>
            <pc:sldMk cId="0" sldId="357"/>
            <ac:spMk id="46082" creationId="{E3C64A86-92E0-49A5-B8A2-C8D8158D7D86}"/>
          </ac:spMkLst>
        </pc:spChg>
        <pc:spChg chg="mod">
          <ac:chgData name="Naděžda Rozehnalová" userId="88f7c687-f91c-41b7-9959-99dfa402d43d" providerId="ADAL" clId="{3A366267-01FE-4A11-9321-F236597C33BA}" dt="2021-11-10T18:42:33.500" v="268" actId="20577"/>
          <ac:spMkLst>
            <pc:docMk/>
            <pc:sldMk cId="0" sldId="357"/>
            <ac:spMk id="46083" creationId="{C7B20F4E-3C13-4CEA-BA1B-A1120605EEBD}"/>
          </ac:spMkLst>
        </pc:spChg>
        <pc:spChg chg="mod">
          <ac:chgData name="Naděžda Rozehnalová" userId="88f7c687-f91c-41b7-9959-99dfa402d43d" providerId="ADAL" clId="{3A366267-01FE-4A11-9321-F236597C33BA}" dt="2021-11-10T13:55:03.458" v="63" actId="26606"/>
          <ac:spMkLst>
            <pc:docMk/>
            <pc:sldMk cId="0" sldId="357"/>
            <ac:spMk id="46084" creationId="{88EFCB23-9F4B-42C2-AF03-BB480EDB40EB}"/>
          </ac:spMkLst>
        </pc:spChg>
        <pc:grpChg chg="add">
          <ac:chgData name="Naděžda Rozehnalová" userId="88f7c687-f91c-41b7-9959-99dfa402d43d" providerId="ADAL" clId="{3A366267-01FE-4A11-9321-F236597C33BA}" dt="2021-11-10T13:55:03.458" v="63" actId="26606"/>
          <ac:grpSpMkLst>
            <pc:docMk/>
            <pc:sldMk cId="0" sldId="357"/>
            <ac:grpSpMk id="77" creationId="{35EE815E-1BD3-4777-B652-6D98825BF66B}"/>
          </ac:grpSpMkLst>
        </pc:grpChg>
      </pc:sldChg>
      <pc:sldChg chg="modSp mod">
        <pc:chgData name="Naděžda Rozehnalová" userId="88f7c687-f91c-41b7-9959-99dfa402d43d" providerId="ADAL" clId="{3A366267-01FE-4A11-9321-F236597C33BA}" dt="2021-11-10T14:03:35.731" v="187"/>
        <pc:sldMkLst>
          <pc:docMk/>
          <pc:sldMk cId="0" sldId="360"/>
        </pc:sldMkLst>
        <pc:spChg chg="mod">
          <ac:chgData name="Naděžda Rozehnalová" userId="88f7c687-f91c-41b7-9959-99dfa402d43d" providerId="ADAL" clId="{3A366267-01FE-4A11-9321-F236597C33BA}" dt="2021-11-10T14:03:35.731" v="187"/>
          <ac:spMkLst>
            <pc:docMk/>
            <pc:sldMk cId="0" sldId="360"/>
            <ac:spMk id="66561" creationId="{3ADAF987-2087-4806-A216-E94142D719B3}"/>
          </ac:spMkLst>
        </pc:spChg>
        <pc:spChg chg="mod">
          <ac:chgData name="Naděžda Rozehnalová" userId="88f7c687-f91c-41b7-9959-99dfa402d43d" providerId="ADAL" clId="{3A366267-01FE-4A11-9321-F236597C33BA}" dt="2021-11-10T14:03:35.731" v="187"/>
          <ac:spMkLst>
            <pc:docMk/>
            <pc:sldMk cId="0" sldId="360"/>
            <ac:spMk id="66562" creationId="{8203F137-FCB3-4CAA-939F-EF6E649D9E13}"/>
          </ac:spMkLst>
        </pc:spChg>
      </pc:sldChg>
      <pc:sldChg chg="modSp del">
        <pc:chgData name="Naděžda Rozehnalová" userId="88f7c687-f91c-41b7-9959-99dfa402d43d" providerId="ADAL" clId="{3A366267-01FE-4A11-9321-F236597C33BA}" dt="2021-11-10T19:06:42.814" v="428" actId="2696"/>
        <pc:sldMkLst>
          <pc:docMk/>
          <pc:sldMk cId="763170592" sldId="361"/>
        </pc:sldMkLst>
        <pc:spChg chg="mod">
          <ac:chgData name="Naděžda Rozehnalová" userId="88f7c687-f91c-41b7-9959-99dfa402d43d" providerId="ADAL" clId="{3A366267-01FE-4A11-9321-F236597C33BA}" dt="2021-11-10T14:03:35.731" v="187"/>
          <ac:spMkLst>
            <pc:docMk/>
            <pc:sldMk cId="763170592" sldId="361"/>
            <ac:spMk id="2" creationId="{FDCCAEDD-28AE-4E52-8B77-050FB2A05A1B}"/>
          </ac:spMkLst>
        </pc:spChg>
        <pc:spChg chg="mod">
          <ac:chgData name="Naděžda Rozehnalová" userId="88f7c687-f91c-41b7-9959-99dfa402d43d" providerId="ADAL" clId="{3A366267-01FE-4A11-9321-F236597C33BA}" dt="2021-11-10T14:03:35.731" v="187"/>
          <ac:spMkLst>
            <pc:docMk/>
            <pc:sldMk cId="763170592" sldId="361"/>
            <ac:spMk id="3" creationId="{D3A4CB46-2793-470B-BD17-9EB6DFDB8E4C}"/>
          </ac:spMkLst>
        </pc:spChg>
      </pc:sldChg>
      <pc:sldChg chg="addSp delSp modSp mod setBg delDesignElem">
        <pc:chgData name="Naděžda Rozehnalová" userId="88f7c687-f91c-41b7-9959-99dfa402d43d" providerId="ADAL" clId="{3A366267-01FE-4A11-9321-F236597C33BA}" dt="2021-11-10T14:03:35.731" v="187"/>
        <pc:sldMkLst>
          <pc:docMk/>
          <pc:sldMk cId="3409552293" sldId="362"/>
        </pc:sldMkLst>
        <pc:spChg chg="mod">
          <ac:chgData name="Naděžda Rozehnalová" userId="88f7c687-f91c-41b7-9959-99dfa402d43d" providerId="ADAL" clId="{3A366267-01FE-4A11-9321-F236597C33BA}" dt="2021-11-10T14:02:05.643" v="174" actId="26606"/>
          <ac:spMkLst>
            <pc:docMk/>
            <pc:sldMk cId="3409552293" sldId="362"/>
            <ac:spMk id="6" creationId="{EAD68BC6-18E6-4172-91C8-C6A209F36E7F}"/>
          </ac:spMkLst>
        </pc:spChg>
        <pc:spChg chg="mod">
          <ac:chgData name="Naděžda Rozehnalová" userId="88f7c687-f91c-41b7-9959-99dfa402d43d" providerId="ADAL" clId="{3A366267-01FE-4A11-9321-F236597C33BA}" dt="2021-11-10T14:02:05.643" v="174" actId="26606"/>
          <ac:spMkLst>
            <pc:docMk/>
            <pc:sldMk cId="3409552293" sldId="362"/>
            <ac:spMk id="7" creationId="{611D4C6A-75F8-4595-A06C-C9F62C761A2D}"/>
          </ac:spMkLst>
        </pc:spChg>
        <pc:spChg chg="add del">
          <ac:chgData name="Naděžda Rozehnalová" userId="88f7c687-f91c-41b7-9959-99dfa402d43d" providerId="ADAL" clId="{3A366267-01FE-4A11-9321-F236597C33BA}" dt="2021-11-10T14:03:35.731" v="187"/>
          <ac:spMkLst>
            <pc:docMk/>
            <pc:sldMk cId="3409552293" sldId="362"/>
            <ac:spMk id="12" creationId="{F63C748C-967B-4A7B-A90F-3EDD0F485AC6}"/>
          </ac:spMkLst>
        </pc:spChg>
        <pc:spChg chg="add del">
          <ac:chgData name="Naděžda Rozehnalová" userId="88f7c687-f91c-41b7-9959-99dfa402d43d" providerId="ADAL" clId="{3A366267-01FE-4A11-9321-F236597C33BA}" dt="2021-11-10T14:03:35.731" v="187"/>
          <ac:spMkLst>
            <pc:docMk/>
            <pc:sldMk cId="3409552293" sldId="362"/>
            <ac:spMk id="14" creationId="{C0143637-4934-44E4-B909-BAF1E7B27972}"/>
          </ac:spMkLst>
        </pc:spChg>
      </pc:sldChg>
      <pc:sldChg chg="modSp">
        <pc:chgData name="Naděžda Rozehnalová" userId="88f7c687-f91c-41b7-9959-99dfa402d43d" providerId="ADAL" clId="{3A366267-01FE-4A11-9321-F236597C33BA}" dt="2021-11-10T13:54:01.351" v="49"/>
        <pc:sldMkLst>
          <pc:docMk/>
          <pc:sldMk cId="944529480" sldId="365"/>
        </pc:sldMkLst>
        <pc:spChg chg="mod">
          <ac:chgData name="Naděžda Rozehnalová" userId="88f7c687-f91c-41b7-9959-99dfa402d43d" providerId="ADAL" clId="{3A366267-01FE-4A11-9321-F236597C33BA}" dt="2021-11-10T13:54:01.351" v="49"/>
          <ac:spMkLst>
            <pc:docMk/>
            <pc:sldMk cId="944529480" sldId="365"/>
            <ac:spMk id="2" creationId="{D173E961-AB7F-4DA0-AA30-FB041FE74223}"/>
          </ac:spMkLst>
        </pc:spChg>
        <pc:spChg chg="mod">
          <ac:chgData name="Naděžda Rozehnalová" userId="88f7c687-f91c-41b7-9959-99dfa402d43d" providerId="ADAL" clId="{3A366267-01FE-4A11-9321-F236597C33BA}" dt="2021-11-10T13:54:01.351" v="49"/>
          <ac:spMkLst>
            <pc:docMk/>
            <pc:sldMk cId="944529480" sldId="365"/>
            <ac:spMk id="4" creationId="{4E422D84-08F7-4AAB-BECC-346AD4375B47}"/>
          </ac:spMkLst>
        </pc:spChg>
        <pc:spChg chg="mod">
          <ac:chgData name="Naděžda Rozehnalová" userId="88f7c687-f91c-41b7-9959-99dfa402d43d" providerId="ADAL" clId="{3A366267-01FE-4A11-9321-F236597C33BA}" dt="2021-11-10T13:54:01.351" v="49"/>
          <ac:spMkLst>
            <pc:docMk/>
            <pc:sldMk cId="944529480" sldId="365"/>
            <ac:spMk id="5" creationId="{655B20E6-DBCC-4954-9AD8-70D977B7F569}"/>
          </ac:spMkLst>
        </pc:spChg>
        <pc:picChg chg="mod">
          <ac:chgData name="Naděžda Rozehnalová" userId="88f7c687-f91c-41b7-9959-99dfa402d43d" providerId="ADAL" clId="{3A366267-01FE-4A11-9321-F236597C33BA}" dt="2021-11-10T13:54:01.351" v="49"/>
          <ac:picMkLst>
            <pc:docMk/>
            <pc:sldMk cId="944529480" sldId="365"/>
            <ac:picMk id="4098" creationId="{7DD3F337-5013-4794-BD4C-2C73FD2DC435}"/>
          </ac:picMkLst>
        </pc:picChg>
      </pc:sldChg>
      <pc:sldChg chg="addSp modSp mod setBg">
        <pc:chgData name="Naděžda Rozehnalová" userId="88f7c687-f91c-41b7-9959-99dfa402d43d" providerId="ADAL" clId="{3A366267-01FE-4A11-9321-F236597C33BA}" dt="2021-11-10T14:05:10.849" v="198" actId="26606"/>
        <pc:sldMkLst>
          <pc:docMk/>
          <pc:sldMk cId="2570824744" sldId="367"/>
        </pc:sldMkLst>
        <pc:spChg chg="mod">
          <ac:chgData name="Naděžda Rozehnalová" userId="88f7c687-f91c-41b7-9959-99dfa402d43d" providerId="ADAL" clId="{3A366267-01FE-4A11-9321-F236597C33BA}" dt="2021-11-10T14:05:10.849" v="198" actId="26606"/>
          <ac:spMkLst>
            <pc:docMk/>
            <pc:sldMk cId="2570824744" sldId="367"/>
            <ac:spMk id="2" creationId="{8E2E83C9-B7AC-4C6F-BCAD-8F6477EFE270}"/>
          </ac:spMkLst>
        </pc:spChg>
        <pc:spChg chg="mod">
          <ac:chgData name="Naděžda Rozehnalová" userId="88f7c687-f91c-41b7-9959-99dfa402d43d" providerId="ADAL" clId="{3A366267-01FE-4A11-9321-F236597C33BA}" dt="2021-11-10T14:05:10.849" v="198" actId="26606"/>
          <ac:spMkLst>
            <pc:docMk/>
            <pc:sldMk cId="2570824744" sldId="367"/>
            <ac:spMk id="4" creationId="{59B8A497-6C1E-41F3-8736-5177A0D5730A}"/>
          </ac:spMkLst>
        </pc:spChg>
        <pc:spChg chg="mod">
          <ac:chgData name="Naděžda Rozehnalová" userId="88f7c687-f91c-41b7-9959-99dfa402d43d" providerId="ADAL" clId="{3A366267-01FE-4A11-9321-F236597C33BA}" dt="2021-11-10T14:05:10.849" v="198" actId="26606"/>
          <ac:spMkLst>
            <pc:docMk/>
            <pc:sldMk cId="2570824744" sldId="367"/>
            <ac:spMk id="5" creationId="{3548AF24-B074-4D10-87BE-1F9D88897DB0}"/>
          </ac:spMkLst>
        </pc:spChg>
        <pc:spChg chg="add">
          <ac:chgData name="Naděžda Rozehnalová" userId="88f7c687-f91c-41b7-9959-99dfa402d43d" providerId="ADAL" clId="{3A366267-01FE-4A11-9321-F236597C33BA}" dt="2021-11-10T14:05:10.849" v="198" actId="26606"/>
          <ac:spMkLst>
            <pc:docMk/>
            <pc:sldMk cId="2570824744" sldId="367"/>
            <ac:spMk id="71" creationId="{605494DE-B078-4D87-BB01-C84320618DAD}"/>
          </ac:spMkLst>
        </pc:spChg>
        <pc:spChg chg="add">
          <ac:chgData name="Naděžda Rozehnalová" userId="88f7c687-f91c-41b7-9959-99dfa402d43d" providerId="ADAL" clId="{3A366267-01FE-4A11-9321-F236597C33BA}" dt="2021-11-10T14:05:10.849" v="198" actId="26606"/>
          <ac:spMkLst>
            <pc:docMk/>
            <pc:sldMk cId="2570824744" sldId="367"/>
            <ac:spMk id="73" creationId="{9A0576B0-CD8C-4661-95C8-A9F2CE7CDDB0}"/>
          </ac:spMkLst>
        </pc:spChg>
        <pc:spChg chg="add">
          <ac:chgData name="Naděžda Rozehnalová" userId="88f7c687-f91c-41b7-9959-99dfa402d43d" providerId="ADAL" clId="{3A366267-01FE-4A11-9321-F236597C33BA}" dt="2021-11-10T14:05:10.849" v="198" actId="26606"/>
          <ac:spMkLst>
            <pc:docMk/>
            <pc:sldMk cId="2570824744" sldId="367"/>
            <ac:spMk id="75" creationId="{3FF60E2B-3919-423C-B1FF-56CDE6681165}"/>
          </ac:spMkLst>
        </pc:spChg>
        <pc:picChg chg="mod">
          <ac:chgData name="Naděžda Rozehnalová" userId="88f7c687-f91c-41b7-9959-99dfa402d43d" providerId="ADAL" clId="{3A366267-01FE-4A11-9321-F236597C33BA}" dt="2021-11-10T14:05:10.849" v="198" actId="26606"/>
          <ac:picMkLst>
            <pc:docMk/>
            <pc:sldMk cId="2570824744" sldId="367"/>
            <ac:picMk id="7170" creationId="{F689EEDF-C731-4DCC-87D4-381A72E8E820}"/>
          </ac:picMkLst>
        </pc:picChg>
      </pc:sldChg>
      <pc:sldChg chg="modSp new mod">
        <pc:chgData name="Naděžda Rozehnalová" userId="88f7c687-f91c-41b7-9959-99dfa402d43d" providerId="ADAL" clId="{3A366267-01FE-4A11-9321-F236597C33BA}" dt="2021-11-10T19:06:28.682" v="427" actId="20577"/>
        <pc:sldMkLst>
          <pc:docMk/>
          <pc:sldMk cId="236570585" sldId="368"/>
        </pc:sldMkLst>
        <pc:spChg chg="mod">
          <ac:chgData name="Naděžda Rozehnalová" userId="88f7c687-f91c-41b7-9959-99dfa402d43d" providerId="ADAL" clId="{3A366267-01FE-4A11-9321-F236597C33BA}" dt="2021-11-10T19:05:16.658" v="364" actId="20577"/>
          <ac:spMkLst>
            <pc:docMk/>
            <pc:sldMk cId="236570585" sldId="368"/>
            <ac:spMk id="2" creationId="{1442765A-FF1E-48A8-91EC-AC27052347BF}"/>
          </ac:spMkLst>
        </pc:spChg>
        <pc:spChg chg="mod">
          <ac:chgData name="Naděžda Rozehnalová" userId="88f7c687-f91c-41b7-9959-99dfa402d43d" providerId="ADAL" clId="{3A366267-01FE-4A11-9321-F236597C33BA}" dt="2021-11-10T19:06:28.682" v="427" actId="20577"/>
          <ac:spMkLst>
            <pc:docMk/>
            <pc:sldMk cId="236570585" sldId="368"/>
            <ac:spMk id="3" creationId="{3C444314-3975-4C51-A196-50FEFA607FA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822DD7-A169-449D-AE32-ED7255A68BE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648B751-ECD3-4382-B590-706DCFF05EFC}">
      <dgm:prSet/>
      <dgm:spPr/>
      <dgm:t>
        <a:bodyPr/>
        <a:lstStyle/>
        <a:p>
          <a:r>
            <a:rPr lang="cs-CZ" b="1"/>
            <a:t>EXW 		</a:t>
          </a:r>
          <a:r>
            <a:rPr lang="cs-CZ"/>
            <a:t>ZE ZÁVODU</a:t>
          </a:r>
          <a:endParaRPr lang="en-US"/>
        </a:p>
      </dgm:t>
    </dgm:pt>
    <dgm:pt modelId="{86593FB3-36F8-4C2F-B78C-77AAA9999540}" type="parTrans" cxnId="{11659248-D984-4B01-844E-A2971E43255F}">
      <dgm:prSet/>
      <dgm:spPr/>
      <dgm:t>
        <a:bodyPr/>
        <a:lstStyle/>
        <a:p>
          <a:endParaRPr lang="en-US"/>
        </a:p>
      </dgm:t>
    </dgm:pt>
    <dgm:pt modelId="{29BECA87-80D9-4AAB-B5E2-6B098EB3F725}" type="sibTrans" cxnId="{11659248-D984-4B01-844E-A2971E43255F}">
      <dgm:prSet/>
      <dgm:spPr/>
      <dgm:t>
        <a:bodyPr/>
        <a:lstStyle/>
        <a:p>
          <a:endParaRPr lang="en-US"/>
        </a:p>
      </dgm:t>
    </dgm:pt>
    <dgm:pt modelId="{84730B89-E906-4C54-AF74-50D9F3444C6B}">
      <dgm:prSet/>
      <dgm:spPr/>
      <dgm:t>
        <a:bodyPr/>
        <a:lstStyle/>
        <a:p>
          <a:r>
            <a:rPr lang="cs-CZ" b="1"/>
            <a:t>FCA</a:t>
          </a:r>
          <a:r>
            <a:rPr lang="cs-CZ"/>
            <a:t>		VYPLACENĚ DOPRAVCI</a:t>
          </a:r>
          <a:endParaRPr lang="en-US"/>
        </a:p>
      </dgm:t>
    </dgm:pt>
    <dgm:pt modelId="{8D1F9511-7977-4E0C-80A4-469F3A284551}" type="parTrans" cxnId="{F40F3808-76CD-4ED8-B796-580C44A329C9}">
      <dgm:prSet/>
      <dgm:spPr/>
      <dgm:t>
        <a:bodyPr/>
        <a:lstStyle/>
        <a:p>
          <a:endParaRPr lang="en-US"/>
        </a:p>
      </dgm:t>
    </dgm:pt>
    <dgm:pt modelId="{F99C897F-73A5-4E44-ADDD-6274302D0293}" type="sibTrans" cxnId="{F40F3808-76CD-4ED8-B796-580C44A329C9}">
      <dgm:prSet/>
      <dgm:spPr/>
      <dgm:t>
        <a:bodyPr/>
        <a:lstStyle/>
        <a:p>
          <a:endParaRPr lang="en-US"/>
        </a:p>
      </dgm:t>
    </dgm:pt>
    <dgm:pt modelId="{F9227420-F4DC-4F18-989A-89EEFE7D014F}">
      <dgm:prSet/>
      <dgm:spPr/>
      <dgm:t>
        <a:bodyPr/>
        <a:lstStyle/>
        <a:p>
          <a:r>
            <a:rPr lang="cs-CZ" b="1"/>
            <a:t>CPT</a:t>
          </a:r>
          <a:r>
            <a:rPr lang="cs-CZ"/>
            <a:t> 		PŘEPRAVA PLACENA DO</a:t>
          </a:r>
          <a:endParaRPr lang="en-US"/>
        </a:p>
      </dgm:t>
    </dgm:pt>
    <dgm:pt modelId="{6DCB1CFD-09E9-4707-BD07-D7511F93549B}" type="parTrans" cxnId="{ED744C90-DDD0-4BB2-A83F-FD75F6FF8874}">
      <dgm:prSet/>
      <dgm:spPr/>
      <dgm:t>
        <a:bodyPr/>
        <a:lstStyle/>
        <a:p>
          <a:endParaRPr lang="en-US"/>
        </a:p>
      </dgm:t>
    </dgm:pt>
    <dgm:pt modelId="{6287639F-B899-4499-867B-49D3DD516542}" type="sibTrans" cxnId="{ED744C90-DDD0-4BB2-A83F-FD75F6FF8874}">
      <dgm:prSet/>
      <dgm:spPr/>
      <dgm:t>
        <a:bodyPr/>
        <a:lstStyle/>
        <a:p>
          <a:endParaRPr lang="en-US"/>
        </a:p>
      </dgm:t>
    </dgm:pt>
    <dgm:pt modelId="{4CF16148-F459-4C43-8F90-4F8C04032FBC}">
      <dgm:prSet/>
      <dgm:spPr/>
      <dgm:t>
        <a:bodyPr/>
        <a:lstStyle/>
        <a:p>
          <a:r>
            <a:rPr lang="cs-CZ" b="1"/>
            <a:t>CIP</a:t>
          </a:r>
          <a:r>
            <a:rPr lang="cs-CZ"/>
            <a:t> 		PŘEPRAVA A POJIŠTĚNÍ PLACENY DO</a:t>
          </a:r>
          <a:endParaRPr lang="en-US"/>
        </a:p>
      </dgm:t>
    </dgm:pt>
    <dgm:pt modelId="{AD226E25-A821-443B-8AAB-8AC5787363C1}" type="parTrans" cxnId="{4365DF60-C905-49AD-8066-62F26E173B91}">
      <dgm:prSet/>
      <dgm:spPr/>
      <dgm:t>
        <a:bodyPr/>
        <a:lstStyle/>
        <a:p>
          <a:endParaRPr lang="en-US"/>
        </a:p>
      </dgm:t>
    </dgm:pt>
    <dgm:pt modelId="{936293A6-6B49-4B3B-8413-44CA496BD348}" type="sibTrans" cxnId="{4365DF60-C905-49AD-8066-62F26E173B91}">
      <dgm:prSet/>
      <dgm:spPr/>
      <dgm:t>
        <a:bodyPr/>
        <a:lstStyle/>
        <a:p>
          <a:endParaRPr lang="en-US"/>
        </a:p>
      </dgm:t>
    </dgm:pt>
    <dgm:pt modelId="{F868DBCA-5A8B-47F4-9B72-65D4137DC3FE}">
      <dgm:prSet/>
      <dgm:spPr/>
      <dgm:t>
        <a:bodyPr/>
        <a:lstStyle/>
        <a:p>
          <a:r>
            <a:rPr lang="cs-CZ" b="1"/>
            <a:t>DAP</a:t>
          </a:r>
          <a:r>
            <a:rPr lang="cs-CZ"/>
            <a:t> 		S DODÁNÍM DO URČITÉHO MÍSTA</a:t>
          </a:r>
          <a:endParaRPr lang="en-US"/>
        </a:p>
      </dgm:t>
    </dgm:pt>
    <dgm:pt modelId="{02C75A79-D72E-4623-9B66-00967A9CB0D1}" type="parTrans" cxnId="{D936A746-7DEF-4DF8-A1F2-4EA346414560}">
      <dgm:prSet/>
      <dgm:spPr/>
      <dgm:t>
        <a:bodyPr/>
        <a:lstStyle/>
        <a:p>
          <a:endParaRPr lang="en-US"/>
        </a:p>
      </dgm:t>
    </dgm:pt>
    <dgm:pt modelId="{9E148E0E-D1E2-4E67-ACF0-BA6B0915ACF9}" type="sibTrans" cxnId="{D936A746-7DEF-4DF8-A1F2-4EA346414560}">
      <dgm:prSet/>
      <dgm:spPr/>
      <dgm:t>
        <a:bodyPr/>
        <a:lstStyle/>
        <a:p>
          <a:endParaRPr lang="en-US"/>
        </a:p>
      </dgm:t>
    </dgm:pt>
    <dgm:pt modelId="{C5B6510C-275F-483C-BA6A-00D60BF38501}">
      <dgm:prSet/>
      <dgm:spPr/>
      <dgm:t>
        <a:bodyPr/>
        <a:lstStyle/>
        <a:p>
          <a:r>
            <a:rPr lang="cs-CZ"/>
            <a:t>DPU                  S DODÁNÍM A VYLOŽENÍM V MÍSTĚ</a:t>
          </a:r>
          <a:endParaRPr lang="en-US"/>
        </a:p>
      </dgm:t>
    </dgm:pt>
    <dgm:pt modelId="{9FE26E12-CE1C-4F9C-8610-5A5DEB366C0E}" type="parTrans" cxnId="{D1095711-5E7E-4B14-9467-E9CED035DFBA}">
      <dgm:prSet/>
      <dgm:spPr/>
      <dgm:t>
        <a:bodyPr/>
        <a:lstStyle/>
        <a:p>
          <a:endParaRPr lang="en-US"/>
        </a:p>
      </dgm:t>
    </dgm:pt>
    <dgm:pt modelId="{C036B772-62F5-4C4C-866A-5EFD3E1D0521}" type="sibTrans" cxnId="{D1095711-5E7E-4B14-9467-E9CED035DFBA}">
      <dgm:prSet/>
      <dgm:spPr/>
      <dgm:t>
        <a:bodyPr/>
        <a:lstStyle/>
        <a:p>
          <a:endParaRPr lang="en-US"/>
        </a:p>
      </dgm:t>
    </dgm:pt>
    <dgm:pt modelId="{4059E775-DCB8-43B5-A68A-417505F8BE14}">
      <dgm:prSet/>
      <dgm:spPr/>
      <dgm:t>
        <a:bodyPr/>
        <a:lstStyle/>
        <a:p>
          <a:r>
            <a:rPr lang="cs-CZ" b="1"/>
            <a:t>DDP</a:t>
          </a:r>
          <a:r>
            <a:rPr lang="cs-CZ"/>
            <a:t> 		S DODÁNÍM CLO PLACENO</a:t>
          </a:r>
          <a:endParaRPr lang="en-US"/>
        </a:p>
      </dgm:t>
    </dgm:pt>
    <dgm:pt modelId="{169C7C0A-D913-4886-B624-ACF866C9C625}" type="parTrans" cxnId="{601D71C8-C92E-4E56-8F8E-13EF60AE95B2}">
      <dgm:prSet/>
      <dgm:spPr/>
      <dgm:t>
        <a:bodyPr/>
        <a:lstStyle/>
        <a:p>
          <a:endParaRPr lang="en-US"/>
        </a:p>
      </dgm:t>
    </dgm:pt>
    <dgm:pt modelId="{D7EA2FBF-2011-4E6B-BA8E-9C8B18643C5D}" type="sibTrans" cxnId="{601D71C8-C92E-4E56-8F8E-13EF60AE95B2}">
      <dgm:prSet/>
      <dgm:spPr/>
      <dgm:t>
        <a:bodyPr/>
        <a:lstStyle/>
        <a:p>
          <a:endParaRPr lang="en-US"/>
        </a:p>
      </dgm:t>
    </dgm:pt>
    <dgm:pt modelId="{2073721E-FD4B-4CAA-ACD7-CE8762007E8F}" type="pres">
      <dgm:prSet presAssocID="{E9822DD7-A169-449D-AE32-ED7255A68BED}" presName="linear" presStyleCnt="0">
        <dgm:presLayoutVars>
          <dgm:animLvl val="lvl"/>
          <dgm:resizeHandles val="exact"/>
        </dgm:presLayoutVars>
      </dgm:prSet>
      <dgm:spPr/>
    </dgm:pt>
    <dgm:pt modelId="{756614D9-2692-45D5-BE01-3E511804BEB8}" type="pres">
      <dgm:prSet presAssocID="{9648B751-ECD3-4382-B590-706DCFF05EFC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D32EB52D-4FBA-43C3-8906-A2DABAC201B4}" type="pres">
      <dgm:prSet presAssocID="{29BECA87-80D9-4AAB-B5E2-6B098EB3F725}" presName="spacer" presStyleCnt="0"/>
      <dgm:spPr/>
    </dgm:pt>
    <dgm:pt modelId="{17AB701D-0CCC-4C45-8F8C-9B85CC43452B}" type="pres">
      <dgm:prSet presAssocID="{84730B89-E906-4C54-AF74-50D9F3444C6B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1663BEF5-75A1-41BC-A226-F7E64DFCCA07}" type="pres">
      <dgm:prSet presAssocID="{F99C897F-73A5-4E44-ADDD-6274302D0293}" presName="spacer" presStyleCnt="0"/>
      <dgm:spPr/>
    </dgm:pt>
    <dgm:pt modelId="{9D8BE667-6AEE-4111-8E16-B0BF11B46E2B}" type="pres">
      <dgm:prSet presAssocID="{F9227420-F4DC-4F18-989A-89EEFE7D014F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1B94A22-41E7-4492-9200-D764A036F3B0}" type="pres">
      <dgm:prSet presAssocID="{6287639F-B899-4499-867B-49D3DD516542}" presName="spacer" presStyleCnt="0"/>
      <dgm:spPr/>
    </dgm:pt>
    <dgm:pt modelId="{AFBC774C-6D73-4265-BFD9-90AA4D0E4E9D}" type="pres">
      <dgm:prSet presAssocID="{4CF16148-F459-4C43-8F90-4F8C04032FBC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8DA12FE-A955-42BD-B15E-F6E4FE3AB436}" type="pres">
      <dgm:prSet presAssocID="{936293A6-6B49-4B3B-8413-44CA496BD348}" presName="spacer" presStyleCnt="0"/>
      <dgm:spPr/>
    </dgm:pt>
    <dgm:pt modelId="{7890BB8C-10B6-4F34-92E6-A114BAD463B8}" type="pres">
      <dgm:prSet presAssocID="{F868DBCA-5A8B-47F4-9B72-65D4137DC3F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AEBB979C-6D08-406E-84C7-FE9647FCD758}" type="pres">
      <dgm:prSet presAssocID="{9E148E0E-D1E2-4E67-ACF0-BA6B0915ACF9}" presName="spacer" presStyleCnt="0"/>
      <dgm:spPr/>
    </dgm:pt>
    <dgm:pt modelId="{50872F73-EAB7-4C01-BEF4-4D365B642206}" type="pres">
      <dgm:prSet presAssocID="{C5B6510C-275F-483C-BA6A-00D60BF38501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0951BC53-521F-4933-9D9F-16058B653993}" type="pres">
      <dgm:prSet presAssocID="{C036B772-62F5-4C4C-866A-5EFD3E1D0521}" presName="spacer" presStyleCnt="0"/>
      <dgm:spPr/>
    </dgm:pt>
    <dgm:pt modelId="{E6FE0EBE-40CB-4299-8D27-F6962A0E5835}" type="pres">
      <dgm:prSet presAssocID="{4059E775-DCB8-43B5-A68A-417505F8BE14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F40F3808-76CD-4ED8-B796-580C44A329C9}" srcId="{E9822DD7-A169-449D-AE32-ED7255A68BED}" destId="{84730B89-E906-4C54-AF74-50D9F3444C6B}" srcOrd="1" destOrd="0" parTransId="{8D1F9511-7977-4E0C-80A4-469F3A284551}" sibTransId="{F99C897F-73A5-4E44-ADDD-6274302D0293}"/>
    <dgm:cxn modelId="{D1095711-5E7E-4B14-9467-E9CED035DFBA}" srcId="{E9822DD7-A169-449D-AE32-ED7255A68BED}" destId="{C5B6510C-275F-483C-BA6A-00D60BF38501}" srcOrd="5" destOrd="0" parTransId="{9FE26E12-CE1C-4F9C-8610-5A5DEB366C0E}" sibTransId="{C036B772-62F5-4C4C-866A-5EFD3E1D0521}"/>
    <dgm:cxn modelId="{4365DF60-C905-49AD-8066-62F26E173B91}" srcId="{E9822DD7-A169-449D-AE32-ED7255A68BED}" destId="{4CF16148-F459-4C43-8F90-4F8C04032FBC}" srcOrd="3" destOrd="0" parTransId="{AD226E25-A821-443B-8AAB-8AC5787363C1}" sibTransId="{936293A6-6B49-4B3B-8413-44CA496BD348}"/>
    <dgm:cxn modelId="{D936A746-7DEF-4DF8-A1F2-4EA346414560}" srcId="{E9822DD7-A169-449D-AE32-ED7255A68BED}" destId="{F868DBCA-5A8B-47F4-9B72-65D4137DC3FE}" srcOrd="4" destOrd="0" parTransId="{02C75A79-D72E-4623-9B66-00967A9CB0D1}" sibTransId="{9E148E0E-D1E2-4E67-ACF0-BA6B0915ACF9}"/>
    <dgm:cxn modelId="{11659248-D984-4B01-844E-A2971E43255F}" srcId="{E9822DD7-A169-449D-AE32-ED7255A68BED}" destId="{9648B751-ECD3-4382-B590-706DCFF05EFC}" srcOrd="0" destOrd="0" parTransId="{86593FB3-36F8-4C2F-B78C-77AAA9999540}" sibTransId="{29BECA87-80D9-4AAB-B5E2-6B098EB3F725}"/>
    <dgm:cxn modelId="{799EE44A-507A-4A96-B15C-058AD2F1FD8A}" type="presOf" srcId="{9648B751-ECD3-4382-B590-706DCFF05EFC}" destId="{756614D9-2692-45D5-BE01-3E511804BEB8}" srcOrd="0" destOrd="0" presId="urn:microsoft.com/office/officeart/2005/8/layout/vList2"/>
    <dgm:cxn modelId="{ED744C90-DDD0-4BB2-A83F-FD75F6FF8874}" srcId="{E9822DD7-A169-449D-AE32-ED7255A68BED}" destId="{F9227420-F4DC-4F18-989A-89EEFE7D014F}" srcOrd="2" destOrd="0" parTransId="{6DCB1CFD-09E9-4707-BD07-D7511F93549B}" sibTransId="{6287639F-B899-4499-867B-49D3DD516542}"/>
    <dgm:cxn modelId="{EC65AAB3-568E-46D8-9BE6-B9088940C589}" type="presOf" srcId="{F9227420-F4DC-4F18-989A-89EEFE7D014F}" destId="{9D8BE667-6AEE-4111-8E16-B0BF11B46E2B}" srcOrd="0" destOrd="0" presId="urn:microsoft.com/office/officeart/2005/8/layout/vList2"/>
    <dgm:cxn modelId="{7C24DFB4-1928-486E-BB92-C4BC3C6DE308}" type="presOf" srcId="{84730B89-E906-4C54-AF74-50D9F3444C6B}" destId="{17AB701D-0CCC-4C45-8F8C-9B85CC43452B}" srcOrd="0" destOrd="0" presId="urn:microsoft.com/office/officeart/2005/8/layout/vList2"/>
    <dgm:cxn modelId="{C05303B5-A9CB-41BE-99DA-53D369208070}" type="presOf" srcId="{4059E775-DCB8-43B5-A68A-417505F8BE14}" destId="{E6FE0EBE-40CB-4299-8D27-F6962A0E5835}" srcOrd="0" destOrd="0" presId="urn:microsoft.com/office/officeart/2005/8/layout/vList2"/>
    <dgm:cxn modelId="{0C87FCBB-F65F-46EE-848A-0720390988AD}" type="presOf" srcId="{C5B6510C-275F-483C-BA6A-00D60BF38501}" destId="{50872F73-EAB7-4C01-BEF4-4D365B642206}" srcOrd="0" destOrd="0" presId="urn:microsoft.com/office/officeart/2005/8/layout/vList2"/>
    <dgm:cxn modelId="{322D10C3-5397-4373-9B1A-E3EF0ECEBB9C}" type="presOf" srcId="{E9822DD7-A169-449D-AE32-ED7255A68BED}" destId="{2073721E-FD4B-4CAA-ACD7-CE8762007E8F}" srcOrd="0" destOrd="0" presId="urn:microsoft.com/office/officeart/2005/8/layout/vList2"/>
    <dgm:cxn modelId="{601D71C8-C92E-4E56-8F8E-13EF60AE95B2}" srcId="{E9822DD7-A169-449D-AE32-ED7255A68BED}" destId="{4059E775-DCB8-43B5-A68A-417505F8BE14}" srcOrd="6" destOrd="0" parTransId="{169C7C0A-D913-4886-B624-ACF866C9C625}" sibTransId="{D7EA2FBF-2011-4E6B-BA8E-9C8B18643C5D}"/>
    <dgm:cxn modelId="{7A39DAE1-FEEC-48B8-90A8-7FA5B18B9D23}" type="presOf" srcId="{4CF16148-F459-4C43-8F90-4F8C04032FBC}" destId="{AFBC774C-6D73-4265-BFD9-90AA4D0E4E9D}" srcOrd="0" destOrd="0" presId="urn:microsoft.com/office/officeart/2005/8/layout/vList2"/>
    <dgm:cxn modelId="{896B64E2-CC4F-4861-ABEA-77D47D960542}" type="presOf" srcId="{F868DBCA-5A8B-47F4-9B72-65D4137DC3FE}" destId="{7890BB8C-10B6-4F34-92E6-A114BAD463B8}" srcOrd="0" destOrd="0" presId="urn:microsoft.com/office/officeart/2005/8/layout/vList2"/>
    <dgm:cxn modelId="{01886475-55B5-44F6-B115-B9E7238669B8}" type="presParOf" srcId="{2073721E-FD4B-4CAA-ACD7-CE8762007E8F}" destId="{756614D9-2692-45D5-BE01-3E511804BEB8}" srcOrd="0" destOrd="0" presId="urn:microsoft.com/office/officeart/2005/8/layout/vList2"/>
    <dgm:cxn modelId="{38EFE008-8C8C-4C7C-95E4-A048F4B1A537}" type="presParOf" srcId="{2073721E-FD4B-4CAA-ACD7-CE8762007E8F}" destId="{D32EB52D-4FBA-43C3-8906-A2DABAC201B4}" srcOrd="1" destOrd="0" presId="urn:microsoft.com/office/officeart/2005/8/layout/vList2"/>
    <dgm:cxn modelId="{1A0111F7-CE40-4625-9A58-F90A60F7A8EE}" type="presParOf" srcId="{2073721E-FD4B-4CAA-ACD7-CE8762007E8F}" destId="{17AB701D-0CCC-4C45-8F8C-9B85CC43452B}" srcOrd="2" destOrd="0" presId="urn:microsoft.com/office/officeart/2005/8/layout/vList2"/>
    <dgm:cxn modelId="{A2A424BD-80B4-4F47-A947-5093BC0750CD}" type="presParOf" srcId="{2073721E-FD4B-4CAA-ACD7-CE8762007E8F}" destId="{1663BEF5-75A1-41BC-A226-F7E64DFCCA07}" srcOrd="3" destOrd="0" presId="urn:microsoft.com/office/officeart/2005/8/layout/vList2"/>
    <dgm:cxn modelId="{25B3AC70-E583-4C31-902C-322F86F0086A}" type="presParOf" srcId="{2073721E-FD4B-4CAA-ACD7-CE8762007E8F}" destId="{9D8BE667-6AEE-4111-8E16-B0BF11B46E2B}" srcOrd="4" destOrd="0" presId="urn:microsoft.com/office/officeart/2005/8/layout/vList2"/>
    <dgm:cxn modelId="{74C25D4B-421A-467B-8ADE-52C8AFC42734}" type="presParOf" srcId="{2073721E-FD4B-4CAA-ACD7-CE8762007E8F}" destId="{D1B94A22-41E7-4492-9200-D764A036F3B0}" srcOrd="5" destOrd="0" presId="urn:microsoft.com/office/officeart/2005/8/layout/vList2"/>
    <dgm:cxn modelId="{2CCB1071-92EE-42E7-9DB6-D6795789CA7C}" type="presParOf" srcId="{2073721E-FD4B-4CAA-ACD7-CE8762007E8F}" destId="{AFBC774C-6D73-4265-BFD9-90AA4D0E4E9D}" srcOrd="6" destOrd="0" presId="urn:microsoft.com/office/officeart/2005/8/layout/vList2"/>
    <dgm:cxn modelId="{A4E78BBC-5658-4D45-9D9D-8F50C0A7C939}" type="presParOf" srcId="{2073721E-FD4B-4CAA-ACD7-CE8762007E8F}" destId="{08DA12FE-A955-42BD-B15E-F6E4FE3AB436}" srcOrd="7" destOrd="0" presId="urn:microsoft.com/office/officeart/2005/8/layout/vList2"/>
    <dgm:cxn modelId="{67086909-177D-4BFE-9C71-13F0D0200D44}" type="presParOf" srcId="{2073721E-FD4B-4CAA-ACD7-CE8762007E8F}" destId="{7890BB8C-10B6-4F34-92E6-A114BAD463B8}" srcOrd="8" destOrd="0" presId="urn:microsoft.com/office/officeart/2005/8/layout/vList2"/>
    <dgm:cxn modelId="{381C9533-F713-413B-BB68-97B7053D87C5}" type="presParOf" srcId="{2073721E-FD4B-4CAA-ACD7-CE8762007E8F}" destId="{AEBB979C-6D08-406E-84C7-FE9647FCD758}" srcOrd="9" destOrd="0" presId="urn:microsoft.com/office/officeart/2005/8/layout/vList2"/>
    <dgm:cxn modelId="{AFF13894-ADA5-43C9-BFB1-50BAF66DE68E}" type="presParOf" srcId="{2073721E-FD4B-4CAA-ACD7-CE8762007E8F}" destId="{50872F73-EAB7-4C01-BEF4-4D365B642206}" srcOrd="10" destOrd="0" presId="urn:microsoft.com/office/officeart/2005/8/layout/vList2"/>
    <dgm:cxn modelId="{246B61E2-44EE-4FA7-BFDC-58ADBB4D74E5}" type="presParOf" srcId="{2073721E-FD4B-4CAA-ACD7-CE8762007E8F}" destId="{0951BC53-521F-4933-9D9F-16058B653993}" srcOrd="11" destOrd="0" presId="urn:microsoft.com/office/officeart/2005/8/layout/vList2"/>
    <dgm:cxn modelId="{C03C3641-595A-4719-B5A9-F873BFAA60D6}" type="presParOf" srcId="{2073721E-FD4B-4CAA-ACD7-CE8762007E8F}" destId="{E6FE0EBE-40CB-4299-8D27-F6962A0E583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DE8784-9015-4A3C-BADC-03D49DDAF1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4BADA2B-F787-410F-9984-E9A97CC5E8C3}">
      <dgm:prSet/>
      <dgm:spPr/>
      <dgm:t>
        <a:bodyPr/>
        <a:lstStyle/>
        <a:p>
          <a:r>
            <a:rPr lang="cs-CZ" b="1" dirty="0"/>
            <a:t>PRAVIDLA PRO NÁMOŘNÍ A VNITROZEMSKOU VODNÍ PŘEPRAVU</a:t>
          </a:r>
          <a:endParaRPr lang="en-US" dirty="0"/>
        </a:p>
      </dgm:t>
    </dgm:pt>
    <dgm:pt modelId="{4FD5131E-81A5-4F85-B049-4B2C52E53B10}" type="parTrans" cxnId="{AA46809B-97BE-470A-BCC7-47060A992C33}">
      <dgm:prSet/>
      <dgm:spPr/>
      <dgm:t>
        <a:bodyPr/>
        <a:lstStyle/>
        <a:p>
          <a:endParaRPr lang="en-US"/>
        </a:p>
      </dgm:t>
    </dgm:pt>
    <dgm:pt modelId="{B02EC97F-ADEF-41C4-8156-C3CABFD92119}" type="sibTrans" cxnId="{AA46809B-97BE-470A-BCC7-47060A992C33}">
      <dgm:prSet/>
      <dgm:spPr/>
      <dgm:t>
        <a:bodyPr/>
        <a:lstStyle/>
        <a:p>
          <a:endParaRPr lang="en-US"/>
        </a:p>
      </dgm:t>
    </dgm:pt>
    <dgm:pt modelId="{4E4BED76-62B8-4D7D-95CB-F9D1A72E36C8}">
      <dgm:prSet/>
      <dgm:spPr/>
      <dgm:t>
        <a:bodyPr/>
        <a:lstStyle/>
        <a:p>
          <a:r>
            <a:rPr lang="cs-CZ" b="1"/>
            <a:t>FAS</a:t>
          </a:r>
          <a:r>
            <a:rPr lang="cs-CZ"/>
            <a:t> 		VYPLACENĚ K BOKU LODI</a:t>
          </a:r>
          <a:endParaRPr lang="en-US"/>
        </a:p>
      </dgm:t>
    </dgm:pt>
    <dgm:pt modelId="{0BA8E1F7-3B84-4D1D-92A1-83B0C86E0A52}" type="parTrans" cxnId="{61AB441E-BF3F-4335-8230-E6D72D673540}">
      <dgm:prSet/>
      <dgm:spPr/>
      <dgm:t>
        <a:bodyPr/>
        <a:lstStyle/>
        <a:p>
          <a:endParaRPr lang="en-US"/>
        </a:p>
      </dgm:t>
    </dgm:pt>
    <dgm:pt modelId="{32586565-B2F5-4081-8B2E-98C37F68C86C}" type="sibTrans" cxnId="{61AB441E-BF3F-4335-8230-E6D72D673540}">
      <dgm:prSet/>
      <dgm:spPr/>
      <dgm:t>
        <a:bodyPr/>
        <a:lstStyle/>
        <a:p>
          <a:endParaRPr lang="en-US"/>
        </a:p>
      </dgm:t>
    </dgm:pt>
    <dgm:pt modelId="{961B33C7-CE2D-4896-80AC-CCD77CE0FFBE}">
      <dgm:prSet/>
      <dgm:spPr/>
      <dgm:t>
        <a:bodyPr/>
        <a:lstStyle/>
        <a:p>
          <a:r>
            <a:rPr lang="cs-CZ" b="1"/>
            <a:t>FOB</a:t>
          </a:r>
          <a:r>
            <a:rPr lang="cs-CZ"/>
            <a:t> 		VYPLACENĚ LOĎ</a:t>
          </a:r>
          <a:endParaRPr lang="en-US"/>
        </a:p>
      </dgm:t>
    </dgm:pt>
    <dgm:pt modelId="{5CF9955B-BE01-4DA7-9C68-3A83A7970010}" type="parTrans" cxnId="{06312886-7A6B-401C-B203-CF3DB9EBE378}">
      <dgm:prSet/>
      <dgm:spPr/>
      <dgm:t>
        <a:bodyPr/>
        <a:lstStyle/>
        <a:p>
          <a:endParaRPr lang="en-US"/>
        </a:p>
      </dgm:t>
    </dgm:pt>
    <dgm:pt modelId="{B0C09CD6-0A2C-4F79-8FA2-C4519C2E0131}" type="sibTrans" cxnId="{06312886-7A6B-401C-B203-CF3DB9EBE378}">
      <dgm:prSet/>
      <dgm:spPr/>
      <dgm:t>
        <a:bodyPr/>
        <a:lstStyle/>
        <a:p>
          <a:endParaRPr lang="en-US"/>
        </a:p>
      </dgm:t>
    </dgm:pt>
    <dgm:pt modelId="{5ED44068-7660-41D7-AE58-4002A5A104EA}">
      <dgm:prSet/>
      <dgm:spPr/>
      <dgm:t>
        <a:bodyPr/>
        <a:lstStyle/>
        <a:p>
          <a:r>
            <a:rPr lang="cs-CZ" b="1"/>
            <a:t>CFR</a:t>
          </a:r>
          <a:r>
            <a:rPr lang="cs-CZ"/>
            <a:t> 		NÁKLADY A PŘEPRAVNÉ</a:t>
          </a:r>
          <a:endParaRPr lang="en-US"/>
        </a:p>
      </dgm:t>
    </dgm:pt>
    <dgm:pt modelId="{47E4ABE9-A4A2-4E18-A59F-67468D763627}" type="parTrans" cxnId="{DBBDBFA5-ADA7-403E-9581-3A1EE78EA30D}">
      <dgm:prSet/>
      <dgm:spPr/>
      <dgm:t>
        <a:bodyPr/>
        <a:lstStyle/>
        <a:p>
          <a:endParaRPr lang="en-US"/>
        </a:p>
      </dgm:t>
    </dgm:pt>
    <dgm:pt modelId="{6D3D082A-30CB-45D0-BCFF-0476F0E89253}" type="sibTrans" cxnId="{DBBDBFA5-ADA7-403E-9581-3A1EE78EA30D}">
      <dgm:prSet/>
      <dgm:spPr/>
      <dgm:t>
        <a:bodyPr/>
        <a:lstStyle/>
        <a:p>
          <a:endParaRPr lang="en-US"/>
        </a:p>
      </dgm:t>
    </dgm:pt>
    <dgm:pt modelId="{5CA5F4B6-C495-470E-85DF-A9FEBE1AC9AD}">
      <dgm:prSet/>
      <dgm:spPr/>
      <dgm:t>
        <a:bodyPr/>
        <a:lstStyle/>
        <a:p>
          <a:r>
            <a:rPr lang="cs-CZ" b="1"/>
            <a:t>CIF</a:t>
          </a:r>
          <a:r>
            <a:rPr lang="cs-CZ"/>
            <a:t> 		NÁKLADY, POJIŠTĚNÍ A PŘEPRAVNÉ</a:t>
          </a:r>
          <a:endParaRPr lang="en-US"/>
        </a:p>
      </dgm:t>
    </dgm:pt>
    <dgm:pt modelId="{AA5A3E77-0D96-4E8D-8E65-186417C8EDC8}" type="parTrans" cxnId="{6744CA5B-5C19-42A1-8CE4-DF9C0EB3057F}">
      <dgm:prSet/>
      <dgm:spPr/>
      <dgm:t>
        <a:bodyPr/>
        <a:lstStyle/>
        <a:p>
          <a:endParaRPr lang="en-US"/>
        </a:p>
      </dgm:t>
    </dgm:pt>
    <dgm:pt modelId="{DC5C6E69-7E9A-45EA-A7D6-9B960C57B156}" type="sibTrans" cxnId="{6744CA5B-5C19-42A1-8CE4-DF9C0EB3057F}">
      <dgm:prSet/>
      <dgm:spPr/>
      <dgm:t>
        <a:bodyPr/>
        <a:lstStyle/>
        <a:p>
          <a:endParaRPr lang="en-US"/>
        </a:p>
      </dgm:t>
    </dgm:pt>
    <dgm:pt modelId="{BCD6B751-851E-405A-9AA6-98E429698505}" type="pres">
      <dgm:prSet presAssocID="{50DE8784-9015-4A3C-BADC-03D49DDAF1C9}" presName="linear" presStyleCnt="0">
        <dgm:presLayoutVars>
          <dgm:animLvl val="lvl"/>
          <dgm:resizeHandles val="exact"/>
        </dgm:presLayoutVars>
      </dgm:prSet>
      <dgm:spPr/>
    </dgm:pt>
    <dgm:pt modelId="{2DAE4502-9943-4EB5-979D-02DC83044F2E}" type="pres">
      <dgm:prSet presAssocID="{34BADA2B-F787-410F-9984-E9A97CC5E8C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84F70F9-1A72-455C-B6A7-811BE6E7990B}" type="pres">
      <dgm:prSet presAssocID="{B02EC97F-ADEF-41C4-8156-C3CABFD92119}" presName="spacer" presStyleCnt="0"/>
      <dgm:spPr/>
    </dgm:pt>
    <dgm:pt modelId="{A64B6344-6745-4F6C-91D2-C9820027CC1E}" type="pres">
      <dgm:prSet presAssocID="{4E4BED76-62B8-4D7D-95CB-F9D1A72E36C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8342166-98B9-431D-97FA-7EBF65CEC0B9}" type="pres">
      <dgm:prSet presAssocID="{32586565-B2F5-4081-8B2E-98C37F68C86C}" presName="spacer" presStyleCnt="0"/>
      <dgm:spPr/>
    </dgm:pt>
    <dgm:pt modelId="{6766E10A-8C4B-4F34-9F69-EC46C83B4386}" type="pres">
      <dgm:prSet presAssocID="{961B33C7-CE2D-4896-80AC-CCD77CE0FFB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F279BBF-023B-4E91-A68D-0BE2430391A5}" type="pres">
      <dgm:prSet presAssocID="{B0C09CD6-0A2C-4F79-8FA2-C4519C2E0131}" presName="spacer" presStyleCnt="0"/>
      <dgm:spPr/>
    </dgm:pt>
    <dgm:pt modelId="{B85A2654-4F05-470A-B708-798B451D17CB}" type="pres">
      <dgm:prSet presAssocID="{5ED44068-7660-41D7-AE58-4002A5A104E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124F248-0F2A-4A10-A04D-8F9F1AD8765F}" type="pres">
      <dgm:prSet presAssocID="{6D3D082A-30CB-45D0-BCFF-0476F0E89253}" presName="spacer" presStyleCnt="0"/>
      <dgm:spPr/>
    </dgm:pt>
    <dgm:pt modelId="{3B09011A-2E66-48E5-9F6E-B6BB92A679C4}" type="pres">
      <dgm:prSet presAssocID="{5CA5F4B6-C495-470E-85DF-A9FEBE1AC9A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1AB441E-BF3F-4335-8230-E6D72D673540}" srcId="{50DE8784-9015-4A3C-BADC-03D49DDAF1C9}" destId="{4E4BED76-62B8-4D7D-95CB-F9D1A72E36C8}" srcOrd="1" destOrd="0" parTransId="{0BA8E1F7-3B84-4D1D-92A1-83B0C86E0A52}" sibTransId="{32586565-B2F5-4081-8B2E-98C37F68C86C}"/>
    <dgm:cxn modelId="{12216827-C0BE-49C5-ABE4-322816A616EB}" type="presOf" srcId="{50DE8784-9015-4A3C-BADC-03D49DDAF1C9}" destId="{BCD6B751-851E-405A-9AA6-98E429698505}" srcOrd="0" destOrd="0" presId="urn:microsoft.com/office/officeart/2005/8/layout/vList2"/>
    <dgm:cxn modelId="{6744CA5B-5C19-42A1-8CE4-DF9C0EB3057F}" srcId="{50DE8784-9015-4A3C-BADC-03D49DDAF1C9}" destId="{5CA5F4B6-C495-470E-85DF-A9FEBE1AC9AD}" srcOrd="4" destOrd="0" parTransId="{AA5A3E77-0D96-4E8D-8E65-186417C8EDC8}" sibTransId="{DC5C6E69-7E9A-45EA-A7D6-9B960C57B156}"/>
    <dgm:cxn modelId="{9C7DCC44-C8C0-48BA-BB90-FE40F64699AB}" type="presOf" srcId="{5ED44068-7660-41D7-AE58-4002A5A104EA}" destId="{B85A2654-4F05-470A-B708-798B451D17CB}" srcOrd="0" destOrd="0" presId="urn:microsoft.com/office/officeart/2005/8/layout/vList2"/>
    <dgm:cxn modelId="{C35A5870-EAB2-495A-B5E4-D9C0A937A26A}" type="presOf" srcId="{5CA5F4B6-C495-470E-85DF-A9FEBE1AC9AD}" destId="{3B09011A-2E66-48E5-9F6E-B6BB92A679C4}" srcOrd="0" destOrd="0" presId="urn:microsoft.com/office/officeart/2005/8/layout/vList2"/>
    <dgm:cxn modelId="{06312886-7A6B-401C-B203-CF3DB9EBE378}" srcId="{50DE8784-9015-4A3C-BADC-03D49DDAF1C9}" destId="{961B33C7-CE2D-4896-80AC-CCD77CE0FFBE}" srcOrd="2" destOrd="0" parTransId="{5CF9955B-BE01-4DA7-9C68-3A83A7970010}" sibTransId="{B0C09CD6-0A2C-4F79-8FA2-C4519C2E0131}"/>
    <dgm:cxn modelId="{AA46809B-97BE-470A-BCC7-47060A992C33}" srcId="{50DE8784-9015-4A3C-BADC-03D49DDAF1C9}" destId="{34BADA2B-F787-410F-9984-E9A97CC5E8C3}" srcOrd="0" destOrd="0" parTransId="{4FD5131E-81A5-4F85-B049-4B2C52E53B10}" sibTransId="{B02EC97F-ADEF-41C4-8156-C3CABFD92119}"/>
    <dgm:cxn modelId="{DBBDBFA5-ADA7-403E-9581-3A1EE78EA30D}" srcId="{50DE8784-9015-4A3C-BADC-03D49DDAF1C9}" destId="{5ED44068-7660-41D7-AE58-4002A5A104EA}" srcOrd="3" destOrd="0" parTransId="{47E4ABE9-A4A2-4E18-A59F-67468D763627}" sibTransId="{6D3D082A-30CB-45D0-BCFF-0476F0E89253}"/>
    <dgm:cxn modelId="{D13304BA-775E-42D7-9A62-C1F714260112}" type="presOf" srcId="{4E4BED76-62B8-4D7D-95CB-F9D1A72E36C8}" destId="{A64B6344-6745-4F6C-91D2-C9820027CC1E}" srcOrd="0" destOrd="0" presId="urn:microsoft.com/office/officeart/2005/8/layout/vList2"/>
    <dgm:cxn modelId="{64CEE2C0-DC95-42F6-B527-F6D0D909A051}" type="presOf" srcId="{961B33C7-CE2D-4896-80AC-CCD77CE0FFBE}" destId="{6766E10A-8C4B-4F34-9F69-EC46C83B4386}" srcOrd="0" destOrd="0" presId="urn:microsoft.com/office/officeart/2005/8/layout/vList2"/>
    <dgm:cxn modelId="{E5F4CDC4-072B-4DF2-8A85-7B8E1E07FC83}" type="presOf" srcId="{34BADA2B-F787-410F-9984-E9A97CC5E8C3}" destId="{2DAE4502-9943-4EB5-979D-02DC83044F2E}" srcOrd="0" destOrd="0" presId="urn:microsoft.com/office/officeart/2005/8/layout/vList2"/>
    <dgm:cxn modelId="{D2A0EA83-E689-4099-AA49-BC2F5F009C40}" type="presParOf" srcId="{BCD6B751-851E-405A-9AA6-98E429698505}" destId="{2DAE4502-9943-4EB5-979D-02DC83044F2E}" srcOrd="0" destOrd="0" presId="urn:microsoft.com/office/officeart/2005/8/layout/vList2"/>
    <dgm:cxn modelId="{E6B11BB2-EB82-4DB1-B49C-8D4608904697}" type="presParOf" srcId="{BCD6B751-851E-405A-9AA6-98E429698505}" destId="{D84F70F9-1A72-455C-B6A7-811BE6E7990B}" srcOrd="1" destOrd="0" presId="urn:microsoft.com/office/officeart/2005/8/layout/vList2"/>
    <dgm:cxn modelId="{D2ED0ABC-C682-43F3-9910-7DC5A0E8AA7F}" type="presParOf" srcId="{BCD6B751-851E-405A-9AA6-98E429698505}" destId="{A64B6344-6745-4F6C-91D2-C9820027CC1E}" srcOrd="2" destOrd="0" presId="urn:microsoft.com/office/officeart/2005/8/layout/vList2"/>
    <dgm:cxn modelId="{2F8030F3-C204-4AF2-89F3-0D46F1712515}" type="presParOf" srcId="{BCD6B751-851E-405A-9AA6-98E429698505}" destId="{38342166-98B9-431D-97FA-7EBF65CEC0B9}" srcOrd="3" destOrd="0" presId="urn:microsoft.com/office/officeart/2005/8/layout/vList2"/>
    <dgm:cxn modelId="{8C644ACF-B6D3-4A1F-B559-0147D2240398}" type="presParOf" srcId="{BCD6B751-851E-405A-9AA6-98E429698505}" destId="{6766E10A-8C4B-4F34-9F69-EC46C83B4386}" srcOrd="4" destOrd="0" presId="urn:microsoft.com/office/officeart/2005/8/layout/vList2"/>
    <dgm:cxn modelId="{43027BFE-3153-48EF-A9B6-7EF12C729D44}" type="presParOf" srcId="{BCD6B751-851E-405A-9AA6-98E429698505}" destId="{0F279BBF-023B-4E91-A68D-0BE2430391A5}" srcOrd="5" destOrd="0" presId="urn:microsoft.com/office/officeart/2005/8/layout/vList2"/>
    <dgm:cxn modelId="{97D8459F-E776-4080-8D81-D42D56AA1EEE}" type="presParOf" srcId="{BCD6B751-851E-405A-9AA6-98E429698505}" destId="{B85A2654-4F05-470A-B708-798B451D17CB}" srcOrd="6" destOrd="0" presId="urn:microsoft.com/office/officeart/2005/8/layout/vList2"/>
    <dgm:cxn modelId="{FB0428CC-1459-4557-AD89-38A56F41B63C}" type="presParOf" srcId="{BCD6B751-851E-405A-9AA6-98E429698505}" destId="{5124F248-0F2A-4A10-A04D-8F9F1AD8765F}" srcOrd="7" destOrd="0" presId="urn:microsoft.com/office/officeart/2005/8/layout/vList2"/>
    <dgm:cxn modelId="{EC0F9AD3-C763-4045-BA8E-E6D6F153CA6D}" type="presParOf" srcId="{BCD6B751-851E-405A-9AA6-98E429698505}" destId="{3B09011A-2E66-48E5-9F6E-B6BB92A679C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CEEE85-57B8-46C1-AE8E-DEFCB529721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7297128-2DC8-480D-8029-6E2159435140}">
      <dgm:prSet/>
      <dgm:spPr/>
      <dgm:t>
        <a:bodyPr/>
        <a:lstStyle/>
        <a:p>
          <a:r>
            <a:rPr lang="cs-CZ"/>
            <a:t>HLADKÝ PLAT – KDY MÁ BÝT ZAPLACENO?</a:t>
          </a:r>
          <a:endParaRPr lang="en-US"/>
        </a:p>
      </dgm:t>
    </dgm:pt>
    <dgm:pt modelId="{4FCD42D4-3C34-4F10-96AC-649E8CF1E9B0}" type="parTrans" cxnId="{2FF2DFF8-B3CC-4B12-815F-9B7E9110E990}">
      <dgm:prSet/>
      <dgm:spPr/>
      <dgm:t>
        <a:bodyPr/>
        <a:lstStyle/>
        <a:p>
          <a:endParaRPr lang="en-US"/>
        </a:p>
      </dgm:t>
    </dgm:pt>
    <dgm:pt modelId="{B435E2A9-0DD9-4DFF-AC4C-C4F00CA66712}" type="sibTrans" cxnId="{2FF2DFF8-B3CC-4B12-815F-9B7E9110E990}">
      <dgm:prSet/>
      <dgm:spPr/>
      <dgm:t>
        <a:bodyPr/>
        <a:lstStyle/>
        <a:p>
          <a:endParaRPr lang="en-US"/>
        </a:p>
      </dgm:t>
    </dgm:pt>
    <dgm:pt modelId="{A0E7C18A-6BDB-4527-8EEC-BFB045F22DE1}">
      <dgm:prSet/>
      <dgm:spPr/>
      <dgm:t>
        <a:bodyPr/>
        <a:lstStyle/>
        <a:p>
          <a:r>
            <a:rPr lang="cs-CZ"/>
            <a:t>DOKUMENTÁRNÍ AKREDITIV – L/C – KDY JE ZDE ZAPLACENO? </a:t>
          </a:r>
          <a:endParaRPr lang="en-US"/>
        </a:p>
      </dgm:t>
    </dgm:pt>
    <dgm:pt modelId="{8B2C1974-BFAE-44FD-8393-ABECBBDAD3EF}" type="parTrans" cxnId="{93EA18DA-7F7D-40A8-B78C-85C76051D4B5}">
      <dgm:prSet/>
      <dgm:spPr/>
      <dgm:t>
        <a:bodyPr/>
        <a:lstStyle/>
        <a:p>
          <a:endParaRPr lang="en-US"/>
        </a:p>
      </dgm:t>
    </dgm:pt>
    <dgm:pt modelId="{752EF777-6CDF-4C2F-880E-125570A0BC19}" type="sibTrans" cxnId="{93EA18DA-7F7D-40A8-B78C-85C76051D4B5}">
      <dgm:prSet/>
      <dgm:spPr/>
      <dgm:t>
        <a:bodyPr/>
        <a:lstStyle/>
        <a:p>
          <a:endParaRPr lang="en-US"/>
        </a:p>
      </dgm:t>
    </dgm:pt>
    <dgm:pt modelId="{0AB26A14-F943-4431-86F1-ED115685CD37}">
      <dgm:prSet/>
      <dgm:spPr/>
      <dgm:t>
        <a:bodyPr/>
        <a:lstStyle/>
        <a:p>
          <a:r>
            <a:rPr lang="cs-CZ"/>
            <a:t>VIZ: https://www.youtube.com/watch?v=9bZwWuiw8hQ</a:t>
          </a:r>
          <a:endParaRPr lang="en-US"/>
        </a:p>
      </dgm:t>
    </dgm:pt>
    <dgm:pt modelId="{2C7C4B02-CAF0-47A3-B394-EF9333FC42DE}" type="parTrans" cxnId="{F0D53F65-48F5-464D-8902-D24397FA79EF}">
      <dgm:prSet/>
      <dgm:spPr/>
      <dgm:t>
        <a:bodyPr/>
        <a:lstStyle/>
        <a:p>
          <a:endParaRPr lang="en-US"/>
        </a:p>
      </dgm:t>
    </dgm:pt>
    <dgm:pt modelId="{2061F7A8-37FA-4D58-90E4-D730B3C9B198}" type="sibTrans" cxnId="{F0D53F65-48F5-464D-8902-D24397FA79EF}">
      <dgm:prSet/>
      <dgm:spPr/>
      <dgm:t>
        <a:bodyPr/>
        <a:lstStyle/>
        <a:p>
          <a:endParaRPr lang="en-US"/>
        </a:p>
      </dgm:t>
    </dgm:pt>
    <dgm:pt modelId="{6E402CEC-FA70-42BE-885A-F6EEB1C49695}">
      <dgm:prSet/>
      <dgm:spPr/>
      <dgm:t>
        <a:bodyPr/>
        <a:lstStyle/>
        <a:p>
          <a:r>
            <a:rPr lang="cs-CZ"/>
            <a:t>DOKUMENTÁRNÍ INKASO – D/P – KDY JE ZDE ZAPLACENO? </a:t>
          </a:r>
          <a:endParaRPr lang="en-US"/>
        </a:p>
      </dgm:t>
    </dgm:pt>
    <dgm:pt modelId="{CF57C074-FB64-498D-A2E5-F208CE053AE3}" type="parTrans" cxnId="{8432D32B-3946-47D1-8B95-3FE9FAA18BC4}">
      <dgm:prSet/>
      <dgm:spPr/>
      <dgm:t>
        <a:bodyPr/>
        <a:lstStyle/>
        <a:p>
          <a:endParaRPr lang="en-US"/>
        </a:p>
      </dgm:t>
    </dgm:pt>
    <dgm:pt modelId="{BB5E11F7-9943-4EF1-AB64-4E906F033C75}" type="sibTrans" cxnId="{8432D32B-3946-47D1-8B95-3FE9FAA18BC4}">
      <dgm:prSet/>
      <dgm:spPr/>
      <dgm:t>
        <a:bodyPr/>
        <a:lstStyle/>
        <a:p>
          <a:endParaRPr lang="en-US"/>
        </a:p>
      </dgm:t>
    </dgm:pt>
    <dgm:pt modelId="{419AC3A6-398E-4DF0-AF22-1D5491E1DE8A}" type="pres">
      <dgm:prSet presAssocID="{01CEEE85-57B8-46C1-AE8E-DEFCB5297212}" presName="linear" presStyleCnt="0">
        <dgm:presLayoutVars>
          <dgm:animLvl val="lvl"/>
          <dgm:resizeHandles val="exact"/>
        </dgm:presLayoutVars>
      </dgm:prSet>
      <dgm:spPr/>
    </dgm:pt>
    <dgm:pt modelId="{0768D0AF-D577-49BC-ADAA-90C37E0DA7C3}" type="pres">
      <dgm:prSet presAssocID="{27297128-2DC8-480D-8029-6E215943514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572B3F5-D843-4A50-9950-6F9779CCA76B}" type="pres">
      <dgm:prSet presAssocID="{B435E2A9-0DD9-4DFF-AC4C-C4F00CA66712}" presName="spacer" presStyleCnt="0"/>
      <dgm:spPr/>
    </dgm:pt>
    <dgm:pt modelId="{4F546B41-1D12-4FA1-AA00-FF11A433ECC8}" type="pres">
      <dgm:prSet presAssocID="{A0E7C18A-6BDB-4527-8EEC-BFB045F22DE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1F5B5D0-A84D-4C18-A1BC-7D708742A43B}" type="pres">
      <dgm:prSet presAssocID="{752EF777-6CDF-4C2F-880E-125570A0BC19}" presName="spacer" presStyleCnt="0"/>
      <dgm:spPr/>
    </dgm:pt>
    <dgm:pt modelId="{D1DCA17B-760F-4B5B-B480-501940EFE6A2}" type="pres">
      <dgm:prSet presAssocID="{0AB26A14-F943-4431-86F1-ED115685CD3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72F0EAF-7633-43FD-AD8F-582765EAB098}" type="pres">
      <dgm:prSet presAssocID="{2061F7A8-37FA-4D58-90E4-D730B3C9B198}" presName="spacer" presStyleCnt="0"/>
      <dgm:spPr/>
    </dgm:pt>
    <dgm:pt modelId="{598603F2-8286-4DAC-86A7-3B363F0FE6DE}" type="pres">
      <dgm:prSet presAssocID="{6E402CEC-FA70-42BE-885A-F6EEB1C4969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9B54113-310C-44FF-A4C5-8FE6570DEC6B}" type="presOf" srcId="{0AB26A14-F943-4431-86F1-ED115685CD37}" destId="{D1DCA17B-760F-4B5B-B480-501940EFE6A2}" srcOrd="0" destOrd="0" presId="urn:microsoft.com/office/officeart/2005/8/layout/vList2"/>
    <dgm:cxn modelId="{8432D32B-3946-47D1-8B95-3FE9FAA18BC4}" srcId="{01CEEE85-57B8-46C1-AE8E-DEFCB5297212}" destId="{6E402CEC-FA70-42BE-885A-F6EEB1C49695}" srcOrd="3" destOrd="0" parTransId="{CF57C074-FB64-498D-A2E5-F208CE053AE3}" sibTransId="{BB5E11F7-9943-4EF1-AB64-4E906F033C75}"/>
    <dgm:cxn modelId="{8718CE37-C3F5-431C-BA6A-9C8837798907}" type="presOf" srcId="{01CEEE85-57B8-46C1-AE8E-DEFCB5297212}" destId="{419AC3A6-398E-4DF0-AF22-1D5491E1DE8A}" srcOrd="0" destOrd="0" presId="urn:microsoft.com/office/officeart/2005/8/layout/vList2"/>
    <dgm:cxn modelId="{F0D53F65-48F5-464D-8902-D24397FA79EF}" srcId="{01CEEE85-57B8-46C1-AE8E-DEFCB5297212}" destId="{0AB26A14-F943-4431-86F1-ED115685CD37}" srcOrd="2" destOrd="0" parTransId="{2C7C4B02-CAF0-47A3-B394-EF9333FC42DE}" sibTransId="{2061F7A8-37FA-4D58-90E4-D730B3C9B198}"/>
    <dgm:cxn modelId="{A02BFD84-8A32-4614-80C0-F406DB51446A}" type="presOf" srcId="{A0E7C18A-6BDB-4527-8EEC-BFB045F22DE1}" destId="{4F546B41-1D12-4FA1-AA00-FF11A433ECC8}" srcOrd="0" destOrd="0" presId="urn:microsoft.com/office/officeart/2005/8/layout/vList2"/>
    <dgm:cxn modelId="{4108B7AA-1FE7-43EE-B966-E13EA68DCA44}" type="presOf" srcId="{6E402CEC-FA70-42BE-885A-F6EEB1C49695}" destId="{598603F2-8286-4DAC-86A7-3B363F0FE6DE}" srcOrd="0" destOrd="0" presId="urn:microsoft.com/office/officeart/2005/8/layout/vList2"/>
    <dgm:cxn modelId="{DEBB7FC6-A243-4411-88B2-382C231C210F}" type="presOf" srcId="{27297128-2DC8-480D-8029-6E2159435140}" destId="{0768D0AF-D577-49BC-ADAA-90C37E0DA7C3}" srcOrd="0" destOrd="0" presId="urn:microsoft.com/office/officeart/2005/8/layout/vList2"/>
    <dgm:cxn modelId="{93EA18DA-7F7D-40A8-B78C-85C76051D4B5}" srcId="{01CEEE85-57B8-46C1-AE8E-DEFCB5297212}" destId="{A0E7C18A-6BDB-4527-8EEC-BFB045F22DE1}" srcOrd="1" destOrd="0" parTransId="{8B2C1974-BFAE-44FD-8393-ABECBBDAD3EF}" sibTransId="{752EF777-6CDF-4C2F-880E-125570A0BC19}"/>
    <dgm:cxn modelId="{2FF2DFF8-B3CC-4B12-815F-9B7E9110E990}" srcId="{01CEEE85-57B8-46C1-AE8E-DEFCB5297212}" destId="{27297128-2DC8-480D-8029-6E2159435140}" srcOrd="0" destOrd="0" parTransId="{4FCD42D4-3C34-4F10-96AC-649E8CF1E9B0}" sibTransId="{B435E2A9-0DD9-4DFF-AC4C-C4F00CA66712}"/>
    <dgm:cxn modelId="{9B6939DD-FEF7-4C1C-A784-C82089DA418C}" type="presParOf" srcId="{419AC3A6-398E-4DF0-AF22-1D5491E1DE8A}" destId="{0768D0AF-D577-49BC-ADAA-90C37E0DA7C3}" srcOrd="0" destOrd="0" presId="urn:microsoft.com/office/officeart/2005/8/layout/vList2"/>
    <dgm:cxn modelId="{48855E74-6168-43BE-942B-70B259171D34}" type="presParOf" srcId="{419AC3A6-398E-4DF0-AF22-1D5491E1DE8A}" destId="{A572B3F5-D843-4A50-9950-6F9779CCA76B}" srcOrd="1" destOrd="0" presId="urn:microsoft.com/office/officeart/2005/8/layout/vList2"/>
    <dgm:cxn modelId="{5CC42B73-E4C5-4FB5-9C82-DF9B832C4194}" type="presParOf" srcId="{419AC3A6-398E-4DF0-AF22-1D5491E1DE8A}" destId="{4F546B41-1D12-4FA1-AA00-FF11A433ECC8}" srcOrd="2" destOrd="0" presId="urn:microsoft.com/office/officeart/2005/8/layout/vList2"/>
    <dgm:cxn modelId="{BF87B43B-239F-4026-AAF2-50454470A815}" type="presParOf" srcId="{419AC3A6-398E-4DF0-AF22-1D5491E1DE8A}" destId="{61F5B5D0-A84D-4C18-A1BC-7D708742A43B}" srcOrd="3" destOrd="0" presId="urn:microsoft.com/office/officeart/2005/8/layout/vList2"/>
    <dgm:cxn modelId="{A3298CCA-77FA-4B05-B0EC-057AB830E71C}" type="presParOf" srcId="{419AC3A6-398E-4DF0-AF22-1D5491E1DE8A}" destId="{D1DCA17B-760F-4B5B-B480-501940EFE6A2}" srcOrd="4" destOrd="0" presId="urn:microsoft.com/office/officeart/2005/8/layout/vList2"/>
    <dgm:cxn modelId="{59447F06-C932-4E96-9274-CE3DB3C83034}" type="presParOf" srcId="{419AC3A6-398E-4DF0-AF22-1D5491E1DE8A}" destId="{272F0EAF-7633-43FD-AD8F-582765EAB098}" srcOrd="5" destOrd="0" presId="urn:microsoft.com/office/officeart/2005/8/layout/vList2"/>
    <dgm:cxn modelId="{759758F3-FAC8-48E5-8832-EC614E037355}" type="presParOf" srcId="{419AC3A6-398E-4DF0-AF22-1D5491E1DE8A}" destId="{598603F2-8286-4DAC-86A7-3B363F0FE6D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614D9-2692-45D5-BE01-3E511804BEB8}">
      <dsp:nvSpPr>
        <dsp:cNvPr id="0" name=""/>
        <dsp:cNvSpPr/>
      </dsp:nvSpPr>
      <dsp:spPr>
        <a:xfrm>
          <a:off x="0" y="318721"/>
          <a:ext cx="4939867" cy="4077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EXW 		</a:t>
          </a:r>
          <a:r>
            <a:rPr lang="cs-CZ" sz="1700" kern="1200"/>
            <a:t>ZE ZÁVODU</a:t>
          </a:r>
          <a:endParaRPr lang="en-US" sz="1700" kern="1200"/>
        </a:p>
      </dsp:txBody>
      <dsp:txXfrm>
        <a:off x="19904" y="338625"/>
        <a:ext cx="4900059" cy="367937"/>
      </dsp:txXfrm>
    </dsp:sp>
    <dsp:sp modelId="{17AB701D-0CCC-4C45-8F8C-9B85CC43452B}">
      <dsp:nvSpPr>
        <dsp:cNvPr id="0" name=""/>
        <dsp:cNvSpPr/>
      </dsp:nvSpPr>
      <dsp:spPr>
        <a:xfrm>
          <a:off x="0" y="775427"/>
          <a:ext cx="4939867" cy="407745"/>
        </a:xfrm>
        <a:prstGeom prst="round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FCA</a:t>
          </a:r>
          <a:r>
            <a:rPr lang="cs-CZ" sz="1700" kern="1200"/>
            <a:t>		VYPLACENĚ DOPRAVCI</a:t>
          </a:r>
          <a:endParaRPr lang="en-US" sz="1700" kern="1200"/>
        </a:p>
      </dsp:txBody>
      <dsp:txXfrm>
        <a:off x="19904" y="795331"/>
        <a:ext cx="4900059" cy="367937"/>
      </dsp:txXfrm>
    </dsp:sp>
    <dsp:sp modelId="{9D8BE667-6AEE-4111-8E16-B0BF11B46E2B}">
      <dsp:nvSpPr>
        <dsp:cNvPr id="0" name=""/>
        <dsp:cNvSpPr/>
      </dsp:nvSpPr>
      <dsp:spPr>
        <a:xfrm>
          <a:off x="0" y="1232132"/>
          <a:ext cx="4939867" cy="40774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CPT</a:t>
          </a:r>
          <a:r>
            <a:rPr lang="cs-CZ" sz="1700" kern="1200"/>
            <a:t> 		PŘEPRAVA PLACENA DO</a:t>
          </a:r>
          <a:endParaRPr lang="en-US" sz="1700" kern="1200"/>
        </a:p>
      </dsp:txBody>
      <dsp:txXfrm>
        <a:off x="19904" y="1252036"/>
        <a:ext cx="4900059" cy="367937"/>
      </dsp:txXfrm>
    </dsp:sp>
    <dsp:sp modelId="{AFBC774C-6D73-4265-BFD9-90AA4D0E4E9D}">
      <dsp:nvSpPr>
        <dsp:cNvPr id="0" name=""/>
        <dsp:cNvSpPr/>
      </dsp:nvSpPr>
      <dsp:spPr>
        <a:xfrm>
          <a:off x="0" y="1688837"/>
          <a:ext cx="4939867" cy="40774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CIP</a:t>
          </a:r>
          <a:r>
            <a:rPr lang="cs-CZ" sz="1700" kern="1200"/>
            <a:t> 		PŘEPRAVA A POJIŠTĚNÍ PLACENY DO</a:t>
          </a:r>
          <a:endParaRPr lang="en-US" sz="1700" kern="1200"/>
        </a:p>
      </dsp:txBody>
      <dsp:txXfrm>
        <a:off x="19904" y="1708741"/>
        <a:ext cx="4900059" cy="367937"/>
      </dsp:txXfrm>
    </dsp:sp>
    <dsp:sp modelId="{7890BB8C-10B6-4F34-92E6-A114BAD463B8}">
      <dsp:nvSpPr>
        <dsp:cNvPr id="0" name=""/>
        <dsp:cNvSpPr/>
      </dsp:nvSpPr>
      <dsp:spPr>
        <a:xfrm>
          <a:off x="0" y="2145542"/>
          <a:ext cx="4939867" cy="40774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DAP</a:t>
          </a:r>
          <a:r>
            <a:rPr lang="cs-CZ" sz="1700" kern="1200"/>
            <a:t> 		S DODÁNÍM DO URČITÉHO MÍSTA</a:t>
          </a:r>
          <a:endParaRPr lang="en-US" sz="1700" kern="1200"/>
        </a:p>
      </dsp:txBody>
      <dsp:txXfrm>
        <a:off x="19904" y="2165446"/>
        <a:ext cx="4900059" cy="367937"/>
      </dsp:txXfrm>
    </dsp:sp>
    <dsp:sp modelId="{50872F73-EAB7-4C01-BEF4-4D365B642206}">
      <dsp:nvSpPr>
        <dsp:cNvPr id="0" name=""/>
        <dsp:cNvSpPr/>
      </dsp:nvSpPr>
      <dsp:spPr>
        <a:xfrm>
          <a:off x="0" y="2602247"/>
          <a:ext cx="4939867" cy="407745"/>
        </a:xfrm>
        <a:prstGeom prst="round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DPU                  S DODÁNÍM A VYLOŽENÍM V MÍSTĚ</a:t>
          </a:r>
          <a:endParaRPr lang="en-US" sz="1700" kern="1200"/>
        </a:p>
      </dsp:txBody>
      <dsp:txXfrm>
        <a:off x="19904" y="2622151"/>
        <a:ext cx="4900059" cy="367937"/>
      </dsp:txXfrm>
    </dsp:sp>
    <dsp:sp modelId="{E6FE0EBE-40CB-4299-8D27-F6962A0E5835}">
      <dsp:nvSpPr>
        <dsp:cNvPr id="0" name=""/>
        <dsp:cNvSpPr/>
      </dsp:nvSpPr>
      <dsp:spPr>
        <a:xfrm>
          <a:off x="0" y="3058952"/>
          <a:ext cx="4939867" cy="40774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DDP</a:t>
          </a:r>
          <a:r>
            <a:rPr lang="cs-CZ" sz="1700" kern="1200"/>
            <a:t> 		S DODÁNÍM CLO PLACENO</a:t>
          </a:r>
          <a:endParaRPr lang="en-US" sz="1700" kern="1200"/>
        </a:p>
      </dsp:txBody>
      <dsp:txXfrm>
        <a:off x="19904" y="3078856"/>
        <a:ext cx="4900059" cy="367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E4502-9943-4EB5-979D-02DC83044F2E}">
      <dsp:nvSpPr>
        <dsp:cNvPr id="0" name=""/>
        <dsp:cNvSpPr/>
      </dsp:nvSpPr>
      <dsp:spPr>
        <a:xfrm>
          <a:off x="0" y="729773"/>
          <a:ext cx="78867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PRAVIDLA PRO NÁMOŘNÍ A VNITROZEMSKOU VODNÍ PŘEPRAVU</a:t>
          </a:r>
          <a:endParaRPr lang="en-US" sz="2200" kern="1200" dirty="0"/>
        </a:p>
      </dsp:txBody>
      <dsp:txXfrm>
        <a:off x="25759" y="755532"/>
        <a:ext cx="7835182" cy="476152"/>
      </dsp:txXfrm>
    </dsp:sp>
    <dsp:sp modelId="{A64B6344-6745-4F6C-91D2-C9820027CC1E}">
      <dsp:nvSpPr>
        <dsp:cNvPr id="0" name=""/>
        <dsp:cNvSpPr/>
      </dsp:nvSpPr>
      <dsp:spPr>
        <a:xfrm>
          <a:off x="0" y="1320804"/>
          <a:ext cx="78867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FAS</a:t>
          </a:r>
          <a:r>
            <a:rPr lang="cs-CZ" sz="2200" kern="1200"/>
            <a:t> 		VYPLACENĚ K BOKU LODI</a:t>
          </a:r>
          <a:endParaRPr lang="en-US" sz="2200" kern="1200"/>
        </a:p>
      </dsp:txBody>
      <dsp:txXfrm>
        <a:off x="25759" y="1346563"/>
        <a:ext cx="7835182" cy="476152"/>
      </dsp:txXfrm>
    </dsp:sp>
    <dsp:sp modelId="{6766E10A-8C4B-4F34-9F69-EC46C83B4386}">
      <dsp:nvSpPr>
        <dsp:cNvPr id="0" name=""/>
        <dsp:cNvSpPr/>
      </dsp:nvSpPr>
      <dsp:spPr>
        <a:xfrm>
          <a:off x="0" y="1911834"/>
          <a:ext cx="78867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FOB</a:t>
          </a:r>
          <a:r>
            <a:rPr lang="cs-CZ" sz="2200" kern="1200"/>
            <a:t> 		VYPLACENĚ LOĎ</a:t>
          </a:r>
          <a:endParaRPr lang="en-US" sz="2200" kern="1200"/>
        </a:p>
      </dsp:txBody>
      <dsp:txXfrm>
        <a:off x="25759" y="1937593"/>
        <a:ext cx="7835182" cy="476152"/>
      </dsp:txXfrm>
    </dsp:sp>
    <dsp:sp modelId="{B85A2654-4F05-470A-B708-798B451D17CB}">
      <dsp:nvSpPr>
        <dsp:cNvPr id="0" name=""/>
        <dsp:cNvSpPr/>
      </dsp:nvSpPr>
      <dsp:spPr>
        <a:xfrm>
          <a:off x="0" y="2502864"/>
          <a:ext cx="78867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CFR</a:t>
          </a:r>
          <a:r>
            <a:rPr lang="cs-CZ" sz="2200" kern="1200"/>
            <a:t> 		NÁKLADY A PŘEPRAVNÉ</a:t>
          </a:r>
          <a:endParaRPr lang="en-US" sz="2200" kern="1200"/>
        </a:p>
      </dsp:txBody>
      <dsp:txXfrm>
        <a:off x="25759" y="2528623"/>
        <a:ext cx="7835182" cy="476152"/>
      </dsp:txXfrm>
    </dsp:sp>
    <dsp:sp modelId="{3B09011A-2E66-48E5-9F6E-B6BB92A679C4}">
      <dsp:nvSpPr>
        <dsp:cNvPr id="0" name=""/>
        <dsp:cNvSpPr/>
      </dsp:nvSpPr>
      <dsp:spPr>
        <a:xfrm>
          <a:off x="0" y="3093894"/>
          <a:ext cx="78867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CIF</a:t>
          </a:r>
          <a:r>
            <a:rPr lang="cs-CZ" sz="2200" kern="1200"/>
            <a:t> 		NÁKLADY, POJIŠTĚNÍ A PŘEPRAVNÉ</a:t>
          </a:r>
          <a:endParaRPr lang="en-US" sz="2200" kern="1200"/>
        </a:p>
      </dsp:txBody>
      <dsp:txXfrm>
        <a:off x="25759" y="3119653"/>
        <a:ext cx="7835182" cy="4761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8D0AF-D577-49BC-ADAA-90C37E0DA7C3}">
      <dsp:nvSpPr>
        <dsp:cNvPr id="0" name=""/>
        <dsp:cNvSpPr/>
      </dsp:nvSpPr>
      <dsp:spPr>
        <a:xfrm>
          <a:off x="0" y="1450245"/>
          <a:ext cx="4471009" cy="5958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HLADKÝ PLAT – KDY MÁ BÝT ZAPLACENO?</a:t>
          </a:r>
          <a:endParaRPr lang="en-US" sz="1500" kern="1200"/>
        </a:p>
      </dsp:txBody>
      <dsp:txXfrm>
        <a:off x="29088" y="1479333"/>
        <a:ext cx="4412833" cy="537701"/>
      </dsp:txXfrm>
    </dsp:sp>
    <dsp:sp modelId="{4F546B41-1D12-4FA1-AA00-FF11A433ECC8}">
      <dsp:nvSpPr>
        <dsp:cNvPr id="0" name=""/>
        <dsp:cNvSpPr/>
      </dsp:nvSpPr>
      <dsp:spPr>
        <a:xfrm>
          <a:off x="0" y="2089322"/>
          <a:ext cx="4471009" cy="595877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DOKUMENTÁRNÍ AKREDITIV – L/C – KDY JE ZDE ZAPLACENO? </a:t>
          </a:r>
          <a:endParaRPr lang="en-US" sz="1500" kern="1200"/>
        </a:p>
      </dsp:txBody>
      <dsp:txXfrm>
        <a:off x="29088" y="2118410"/>
        <a:ext cx="4412833" cy="537701"/>
      </dsp:txXfrm>
    </dsp:sp>
    <dsp:sp modelId="{D1DCA17B-760F-4B5B-B480-501940EFE6A2}">
      <dsp:nvSpPr>
        <dsp:cNvPr id="0" name=""/>
        <dsp:cNvSpPr/>
      </dsp:nvSpPr>
      <dsp:spPr>
        <a:xfrm>
          <a:off x="0" y="2728400"/>
          <a:ext cx="4471009" cy="595877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VIZ: https://www.youtube.com/watch?v=9bZwWuiw8hQ</a:t>
          </a:r>
          <a:endParaRPr lang="en-US" sz="1500" kern="1200"/>
        </a:p>
      </dsp:txBody>
      <dsp:txXfrm>
        <a:off x="29088" y="2757488"/>
        <a:ext cx="4412833" cy="537701"/>
      </dsp:txXfrm>
    </dsp:sp>
    <dsp:sp modelId="{598603F2-8286-4DAC-86A7-3B363F0FE6DE}">
      <dsp:nvSpPr>
        <dsp:cNvPr id="0" name=""/>
        <dsp:cNvSpPr/>
      </dsp:nvSpPr>
      <dsp:spPr>
        <a:xfrm>
          <a:off x="0" y="3367477"/>
          <a:ext cx="4471009" cy="595877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DOKUMENTÁRNÍ INKASO – D/P – KDY JE ZDE ZAPLACENO? </a:t>
          </a:r>
          <a:endParaRPr lang="en-US" sz="1500" kern="1200"/>
        </a:p>
      </dsp:txBody>
      <dsp:txXfrm>
        <a:off x="29088" y="3396565"/>
        <a:ext cx="4412833" cy="537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C06F0B3D-2CCB-E047-89F3-E826145CCC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F13E630C-54D2-9D4E-B29F-3F7D9C5B0EA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>
            <a:extLst>
              <a:ext uri="{FF2B5EF4-FFF2-40B4-BE49-F238E27FC236}">
                <a16:creationId xmlns:a16="http://schemas.microsoft.com/office/drawing/2014/main" id="{7CA0294B-09C8-B44E-9886-80870430B9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>
            <a:extLst>
              <a:ext uri="{FF2B5EF4-FFF2-40B4-BE49-F238E27FC236}">
                <a16:creationId xmlns:a16="http://schemas.microsoft.com/office/drawing/2014/main" id="{7FEAA919-67F5-E243-BA1C-6AE6992BFC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C25EFFE-3305-4754-B3A1-B942B2E510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E5BF1B24-61EC-904A-9218-E399E54C27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3F07DB09-27DB-7144-8B86-755F5E197F6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49219568-9E92-416F-B709-B301633970D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4853" name="Rectangle 5">
            <a:extLst>
              <a:ext uri="{FF2B5EF4-FFF2-40B4-BE49-F238E27FC236}">
                <a16:creationId xmlns:a16="http://schemas.microsoft.com/office/drawing/2014/main" id="{A400D255-A958-FF47-A37B-FD0AE87435C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>
            <a:extLst>
              <a:ext uri="{FF2B5EF4-FFF2-40B4-BE49-F238E27FC236}">
                <a16:creationId xmlns:a16="http://schemas.microsoft.com/office/drawing/2014/main" id="{3727F1A9-1B02-B24E-BE33-1F866B56CE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>
            <a:extLst>
              <a:ext uri="{FF2B5EF4-FFF2-40B4-BE49-F238E27FC236}">
                <a16:creationId xmlns:a16="http://schemas.microsoft.com/office/drawing/2014/main" id="{84034257-E2F2-314B-89DD-8E9579B43A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12BF705-5C13-424E-A7E7-930622ADCA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CCDA399E-9CBF-4440-B997-0FBB38D008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39F15D-D9B5-4D1B-B70A-63D05135E791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84C20F2C-832E-4830-995C-FC45B7CB52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B3F04F0-9B3A-4F67-82AB-032B523FC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>
            <a:extLst>
              <a:ext uri="{FF2B5EF4-FFF2-40B4-BE49-F238E27FC236}">
                <a16:creationId xmlns:a16="http://schemas.microsoft.com/office/drawing/2014/main" id="{51D8A50D-4031-4DC6-BC8C-01B074D3D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>
            <a:extLst>
              <a:ext uri="{FF2B5EF4-FFF2-40B4-BE49-F238E27FC236}">
                <a16:creationId xmlns:a16="http://schemas.microsoft.com/office/drawing/2014/main" id="{3234BD59-ACE6-48F0-9CD5-A1994F44F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3011" name="Zástupný symbol pro číslo snímku 3">
            <a:extLst>
              <a:ext uri="{FF2B5EF4-FFF2-40B4-BE49-F238E27FC236}">
                <a16:creationId xmlns:a16="http://schemas.microsoft.com/office/drawing/2014/main" id="{23CA9CF3-6D82-4CE9-B6C4-F881E0BDA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D004A8-EFA5-4991-8CC4-B0A0C1DDB059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>
            <a:extLst>
              <a:ext uri="{FF2B5EF4-FFF2-40B4-BE49-F238E27FC236}">
                <a16:creationId xmlns:a16="http://schemas.microsoft.com/office/drawing/2014/main" id="{ACE839C7-9015-48C8-A4B8-6A53F0344A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Zástupný symbol pro poznámky 2">
            <a:extLst>
              <a:ext uri="{FF2B5EF4-FFF2-40B4-BE49-F238E27FC236}">
                <a16:creationId xmlns:a16="http://schemas.microsoft.com/office/drawing/2014/main" id="{48EA3493-7371-4033-AC75-CF1F4F242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9155" name="Zástupný symbol pro číslo snímku 3">
            <a:extLst>
              <a:ext uri="{FF2B5EF4-FFF2-40B4-BE49-F238E27FC236}">
                <a16:creationId xmlns:a16="http://schemas.microsoft.com/office/drawing/2014/main" id="{AFC235EC-9E0A-4FCA-9FAC-15C10D2AEA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813D74-C065-4E04-B92E-382ABC012A4B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8C5F9738-DC31-482C-909F-6B97C4F06C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2A958B-6288-4838-8112-FD7CB0FFB8E0}" type="slidenum">
              <a:rPr lang="cs-CZ" altLang="cs-CZ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cs-CZ" altLang="cs-CZ" sz="1300">
              <a:solidFill>
                <a:srgbClr val="000000"/>
              </a:solidFill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9FB95076-6D0A-40D1-8855-5F00D5947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361B76D-8DF8-4B89-B9A9-29807565A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>
            <a:extLst>
              <a:ext uri="{FF2B5EF4-FFF2-40B4-BE49-F238E27FC236}">
                <a16:creationId xmlns:a16="http://schemas.microsoft.com/office/drawing/2014/main" id="{087CD714-D6FA-41D6-BF24-EF0E8C68F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5" name="Picture 21" descr="pruh+znak_PF_13_gray5+fialovy_RGB">
            <a:extLst>
              <a:ext uri="{FF2B5EF4-FFF2-40B4-BE49-F238E27FC236}">
                <a16:creationId xmlns:a16="http://schemas.microsoft.com/office/drawing/2014/main" id="{7D5DCBE8-2EE9-48BC-9AC0-BB03C54D5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>
            <a:extLst>
              <a:ext uri="{FF2B5EF4-FFF2-40B4-BE49-F238E27FC236}">
                <a16:creationId xmlns:a16="http://schemas.microsoft.com/office/drawing/2014/main" id="{36CF71D8-2114-489C-B69D-13803662B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>
            <a:extLst>
              <a:ext uri="{FF2B5EF4-FFF2-40B4-BE49-F238E27FC236}">
                <a16:creationId xmlns:a16="http://schemas.microsoft.com/office/drawing/2014/main" id="{79D68CAB-8F1A-4233-96E7-6FA090DC8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96D768A-C66C-49B6-AAA7-DEA3D832641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E9A332C-E4AC-4714-9F68-01C199AF6A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2DD28-6D42-4049-A46E-51B966A4F9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853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BC0864-4CC2-4771-9F7C-C2B3A23257A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406E4B-3364-4F35-9FCC-3A065D97D56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04C1F-A6BC-45A3-929D-5B8E34E18B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146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369F65-D701-4B57-9768-838FAA2BD7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85E9F2-3534-4261-98AE-57F2D5B07F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8C710-EBBD-4188-8100-231F070795F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037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02CBB1-0117-4A95-B66B-8544C7FD63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</p:spTree>
    <p:extLst>
      <p:ext uri="{BB962C8B-B14F-4D97-AF65-F5344CB8AC3E}">
        <p14:creationId xmlns:p14="http://schemas.microsoft.com/office/powerpoint/2010/main" val="2500095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0716C6-A8BE-4A10-A0A0-7687807800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</p:spTree>
    <p:extLst>
      <p:ext uri="{BB962C8B-B14F-4D97-AF65-F5344CB8AC3E}">
        <p14:creationId xmlns:p14="http://schemas.microsoft.com/office/powerpoint/2010/main" val="1743922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8404EF-354C-4B4C-8C53-EA81803CFC9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</p:spTree>
    <p:extLst>
      <p:ext uri="{BB962C8B-B14F-4D97-AF65-F5344CB8AC3E}">
        <p14:creationId xmlns:p14="http://schemas.microsoft.com/office/powerpoint/2010/main" val="2045066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A5EC91-A5F5-4E81-89A5-C68F05EF934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</p:spTree>
    <p:extLst>
      <p:ext uri="{BB962C8B-B14F-4D97-AF65-F5344CB8AC3E}">
        <p14:creationId xmlns:p14="http://schemas.microsoft.com/office/powerpoint/2010/main" val="2237600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34981D9-6FED-4D96-9242-4DD0B30E3A6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</p:spTree>
    <p:extLst>
      <p:ext uri="{BB962C8B-B14F-4D97-AF65-F5344CB8AC3E}">
        <p14:creationId xmlns:p14="http://schemas.microsoft.com/office/powerpoint/2010/main" val="2924822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2D8A4EB-85A5-4BBA-AEB5-0368D175D1A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</p:spTree>
    <p:extLst>
      <p:ext uri="{BB962C8B-B14F-4D97-AF65-F5344CB8AC3E}">
        <p14:creationId xmlns:p14="http://schemas.microsoft.com/office/powerpoint/2010/main" val="3810651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A86B3E2-3FC8-485F-AA93-597F19010C4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</p:spTree>
    <p:extLst>
      <p:ext uri="{BB962C8B-B14F-4D97-AF65-F5344CB8AC3E}">
        <p14:creationId xmlns:p14="http://schemas.microsoft.com/office/powerpoint/2010/main" val="244298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A825AC-B013-4D87-9FF8-C781CAF094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</p:spTree>
    <p:extLst>
      <p:ext uri="{BB962C8B-B14F-4D97-AF65-F5344CB8AC3E}">
        <p14:creationId xmlns:p14="http://schemas.microsoft.com/office/powerpoint/2010/main" val="108048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6181D6-FDCA-414A-9DC1-65619C793CF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1E68F6-0A04-435E-A860-744C92DC410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DBA0C-5B06-4B76-AF00-8249A7230A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52623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2D6299-BA48-40E7-B99D-E20D475C953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</p:spTree>
    <p:extLst>
      <p:ext uri="{BB962C8B-B14F-4D97-AF65-F5344CB8AC3E}">
        <p14:creationId xmlns:p14="http://schemas.microsoft.com/office/powerpoint/2010/main" val="1899478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3DE4CE-F14F-4E44-8897-162C3562A5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</p:spTree>
    <p:extLst>
      <p:ext uri="{BB962C8B-B14F-4D97-AF65-F5344CB8AC3E}">
        <p14:creationId xmlns:p14="http://schemas.microsoft.com/office/powerpoint/2010/main" val="873450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049B8F-AC05-4C50-8E7E-F97735E3A27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</p:spTree>
    <p:extLst>
      <p:ext uri="{BB962C8B-B14F-4D97-AF65-F5344CB8AC3E}">
        <p14:creationId xmlns:p14="http://schemas.microsoft.com/office/powerpoint/2010/main" val="7067201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>
            <a:extLst>
              <a:ext uri="{FF2B5EF4-FFF2-40B4-BE49-F238E27FC236}">
                <a16:creationId xmlns:a16="http://schemas.microsoft.com/office/drawing/2014/main" id="{BB77BEFE-BFEF-401F-8744-AF98A85C2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pic>
        <p:nvPicPr>
          <p:cNvPr id="5" name="Picture 21" descr="pruh+znak_PF_13_gray5+fialovy_RGB">
            <a:extLst>
              <a:ext uri="{FF2B5EF4-FFF2-40B4-BE49-F238E27FC236}">
                <a16:creationId xmlns:a16="http://schemas.microsoft.com/office/drawing/2014/main" id="{2C23C2DF-A7EA-4F7E-948C-20B9F84D1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>
            <a:extLst>
              <a:ext uri="{FF2B5EF4-FFF2-40B4-BE49-F238E27FC236}">
                <a16:creationId xmlns:a16="http://schemas.microsoft.com/office/drawing/2014/main" id="{06C79069-5671-4D85-836F-8E4C4AF44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>
            <a:extLst>
              <a:ext uri="{FF2B5EF4-FFF2-40B4-BE49-F238E27FC236}">
                <a16:creationId xmlns:a16="http://schemas.microsoft.com/office/drawing/2014/main" id="{C532B727-96EF-46D1-A9A3-9EA33B068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8345DDB-AEFD-42BF-8848-CE7B1E486D0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2BCB996-AC14-4637-82D3-DEA75FD959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26A7B-CEDD-48C5-9848-79EC1AC2B8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37372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795DDA-C507-4C56-9212-E1266F46664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573531-BC61-4B38-B567-95E5558663A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E2524-C699-48CA-BED7-8145224B04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0186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ABCDDC-A473-425D-81C6-F5EA3C959A3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F04300-3706-44A1-82DF-F1A9281D34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5235E-BEBE-40FC-A683-1AAED50342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0486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1C49E0-FF50-4971-A475-BC73EE09EB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2E53D1-DDA0-42BF-A4DA-A45AD03830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D4307-1A15-4B9F-97A8-5507D2CCE1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74638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8BA61BD-F43B-49BA-954D-603E1C6B734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D9401E-C982-4F98-BD12-99B0DC4287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A9488-1CDD-4F48-AB36-7171F9C981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58800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2647F68-030E-410F-BFA9-4173A1A57C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58D554-7D93-45E5-B4AF-062FD654E8D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E4FED-BD86-4ECD-ADB8-90D7563ECA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13591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8F99146-14FB-4277-89BA-9E54D2441FE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4602AC7-0EFA-45D1-8156-950B7C98D7E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53E1F-847E-4D59-A993-77569315908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888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E92EC0-58CD-4F2B-AF60-85B107832ED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3775AC-715B-41DC-8816-5450D6B4694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09D93-3F81-486D-B458-3AAE6C12FC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3528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7A00A4-1B0F-4461-BAF8-5293341274D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8273F3-CC9C-4E71-AB11-31D7F51B442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0F264-4BBF-4B1C-A7A1-38B6ECD5D3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98303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149334-6AD4-4B3B-A1F9-56C7E409019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6114C9-680B-4E7E-AA0A-04041F268A9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6E7B9-6CFD-422A-9C76-268A4B8FA1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04419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3D0126-E8AD-4003-A179-71B12B897A5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021981-C76A-4028-B01E-9A120A27DCD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19CD-58C7-4C08-9505-7F7FFABC83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40101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9C551F-1F55-43AB-A481-20E56362D1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583EAD-78AC-4374-8F13-C7DC3A42790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3413D-D707-4118-B7D2-FF5B72D956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09976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B6193-795E-4280-BC9F-46863FABC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A6C06F-13EA-4846-B609-CFDB34E02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44D4F8-CA41-475C-97E2-358CDD7BF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038083-DFA7-4170-BD5E-CF3783770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6EF9A8-6E85-44C5-8A71-FD9FB70D5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295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D8DD2-D6EA-4340-9BDC-79AC270D6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ED6AD8-D726-49B1-A72D-AB99F33AF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718894-5AEF-4E85-98C3-A3D7E0EEF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8CB955-BB64-46A9-848C-E0A84C952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231566-69ED-4EC4-A18C-7869C7E58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57645-8197-4BF2-9913-A2536C7D97F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1976480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26601C-CC2B-447D-BF8E-2FB90F68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0AE9D4-D5A0-4D66-846C-94968CEA0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2AF1EE-560E-48EA-8C0B-6D5F22217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38BBD4-B82F-4B2D-8E0A-014489A9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F8B73E-BA81-4036-A109-14840712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72611"/>
      </p:ext>
    </p:extLst>
  </p:cSld>
  <p:clrMapOvr>
    <a:masterClrMapping/>
  </p:clrMapOvr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9170F4-C27D-497D-805C-8E5BF5B6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7B0AB3-3861-462B-AF3B-8924566AA0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E49711-8316-4C1F-89F1-6AF1C4993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B3DEC3-7BC2-4B0D-9986-ACEDC48A6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F70D3D-49BA-492E-AE9E-AB0660F58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CE40D9-A58A-4715-8660-A6748659A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57645-8197-4BF2-9913-A2536C7D97F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0901087"/>
      </p:ext>
    </p:extLst>
  </p:cSld>
  <p:clrMapOvr>
    <a:masterClrMapping/>
  </p:clrMapOvr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56BB9-DA00-432A-A383-6D259BE86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BB1742-1882-4A97-8193-223F0196F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0E7284C-AD0D-41F3-9B77-0171B113F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758657F-3683-45C2-86DC-B06592BE4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479FB84-87B2-428F-9856-F4C184FAB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6E402B6-BA8D-4264-A705-DE771EC5C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4B7067E-BE88-495E-9AEF-1847567D5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5B8871-4B73-4A79-A5BE-8B761FCD2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393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F36E2-ECC0-465C-B931-81D9ED4EE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70F697E-DC7C-433D-932A-32FF2BB99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CD5396-67B4-46F0-80B1-E6D5DE675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189FE8D-8E1C-43DA-8A53-A163C0123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8373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CE9E30-26BA-40BD-AE4B-BA214FC2F4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5615C8-B4D9-4AE6-BECD-E5D139B3BCA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3A9EC-45D6-4BEB-840F-C2ED865B6B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04822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249B0C6-667E-4F14-98F3-310F6D1BF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2C5C092-878F-4FE3-82CD-758EFE11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4DA7C1-C635-4DD3-8D4E-4EABC00A1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424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7292BE-C830-43EA-8AA5-96702E022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D2B343-0C06-48AB-B58A-E5853928B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A4A2907-697F-42AB-A053-4FDE14AD7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E9A4CA-2CF8-4101-92CD-CE82FDF5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1F6326-5785-4B44-BD04-0E41A76E3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747F68-F40C-41AA-94BA-A3C915ABE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15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7576E-E390-4A98-8D85-35F45C00C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7C34AFA-D1B8-4130-BDE2-DEDDB4A5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4B1808D-BFC4-495C-8BCE-0DFC78AE3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FA3319-6D75-465D-A645-471CE3C6E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34EA86-B9C4-40F0-8E59-03527574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7D77AD-6F2C-49BC-B2A8-D1591BF4E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57645-8197-4BF2-9913-A2536C7D97F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9701168"/>
      </p:ext>
    </p:extLst>
  </p:cSld>
  <p:clrMapOvr>
    <a:masterClrMapping/>
  </p:clrMapOvr>
  <p:hf hd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4D2AB-BFF1-4DFB-A9F7-B4328E236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088E89-93D8-47BB-8909-807317FB5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3DC9C3-2C2B-494D-A689-981A7E4B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48F362-89EF-4F87-93A1-8748AE7E6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440E5B-35B2-4C0C-99A9-FCBDF3D0C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455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21FBB45-2512-4A92-ACBB-0870A9841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3D77B2-DFEF-4F84-9A9D-76A68AA66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E9A6E3-BDC1-44FE-8EF8-C71F9591D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0793E8-DE86-41DE-B671-4FBD0361F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5361AC-5772-43D0-A9A4-F4BF3EF0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3428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8182" y="802299"/>
            <a:ext cx="5536652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8182" y="3531205"/>
            <a:ext cx="553665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78181" y="329308"/>
            <a:ext cx="3004429" cy="309201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FA026A7B-CEDD-48C5-9848-79EC1AC2B83C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2316514" y="798973"/>
            <a:ext cx="0" cy="254475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4926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882D2-9650-4B5B-B3EE-650E562D9843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0665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1" y="1756130"/>
            <a:ext cx="5525081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2" y="3806196"/>
            <a:ext cx="5525081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882D2-9650-4B5B-B3EE-650E562D9843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1830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3" y="804890"/>
            <a:ext cx="6479421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5412" y="2013936"/>
            <a:ext cx="3079690" cy="34375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143" y="2013936"/>
            <a:ext cx="3079690" cy="34375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D4307-1A15-4B9F-97A8-5507D2CCE14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4558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3" y="804164"/>
            <a:ext cx="6479422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3" y="2019550"/>
            <a:ext cx="3079690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5413" y="2824270"/>
            <a:ext cx="3079690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5142" y="2023004"/>
            <a:ext cx="3079691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5142" y="2821491"/>
            <a:ext cx="3079691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A9488-1CDD-4F48-AB36-7171F9C98154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55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0693B4-DA49-4799-BA7F-320748B86CF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20CABA2-26C1-446B-9303-FC479FDE90B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FB923-C96C-43E3-8C17-DF652C51AC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13543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882D2-9650-4B5B-B3EE-650E562D9843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33691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53E1F-847E-4D59-A993-77569315908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4961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356" y="798973"/>
            <a:ext cx="2329635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5413" y="3205492"/>
            <a:ext cx="2330998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0F264-4BBF-4B1C-A7A1-38B6ECD5D303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1030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201" y="1129513"/>
            <a:ext cx="3152882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5412" y="3145992"/>
            <a:ext cx="3148365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5412" y="5469857"/>
            <a:ext cx="3153672" cy="320123"/>
          </a:xfrm>
        </p:spPr>
        <p:txBody>
          <a:bodyPr/>
          <a:lstStyle>
            <a:lvl1pPr algn="l">
              <a:defRPr/>
            </a:lvl1pPr>
          </a:lstStyle>
          <a:p>
            <a:fld id="{8E36636D-D922-432D-A958-524484B5923D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6252" y="318641"/>
            <a:ext cx="3152831" cy="320931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6E7B9-6CFD-422A-9C76-268A4B8FA114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12" name="Straight Connector 11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3670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A19CD-58C7-4C08-9505-7F7FFABC83B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5329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881269"/>
            <a:ext cx="1103027" cy="457759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5413" y="881269"/>
            <a:ext cx="5209173" cy="457759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3413D-D707-4118-B7D2-FF5B72D956A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918028" y="719273"/>
            <a:ext cx="1096806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AE0DC01-DE85-481B-93A1-9641966FF7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88090F1-BE09-4063-99B3-8868DD45A5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27946-B381-48C7-88CD-240345A5C8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112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BAE2784-070C-4BAF-A103-28169035619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7E8052B-97F1-46A9-9EE5-85A4338CAF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27E8E-1325-4F2D-8828-188923159D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896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FB40A0-21EA-4CE5-9A75-B4E2066F74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809A15-CCED-4C8A-8D91-22B1DFF10C2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BBB7A-C033-441C-8E57-4B7B42EBD8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938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E7C968-5666-4318-81AD-524E49ECF3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5A97CF-531A-4E93-8428-532B5BC2EA2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D2563-F4C2-4157-BB64-E1704304CC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50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>
            <a:extLst>
              <a:ext uri="{FF2B5EF4-FFF2-40B4-BE49-F238E27FC236}">
                <a16:creationId xmlns:a16="http://schemas.microsoft.com/office/drawing/2014/main" id="{77B1F5D1-255A-C141-928F-536DB8C80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79D518CC-3047-4EC8-9F50-5CF5CA6B8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345FFCEC-CE81-494A-881E-01A9D6920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813ACE8F-0EC0-A746-AB3B-76FAA9687B8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CD9903CA-5299-304F-98C7-7F1F02974E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20E57645-8197-4BF2-9913-A2536C7D97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>
            <a:extLst>
              <a:ext uri="{FF2B5EF4-FFF2-40B4-BE49-F238E27FC236}">
                <a16:creationId xmlns:a16="http://schemas.microsoft.com/office/drawing/2014/main" id="{91986CCB-1AF9-8445-A7D6-18FA17634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1032" name="Picture 18" descr="PF_PPT2">
            <a:extLst>
              <a:ext uri="{FF2B5EF4-FFF2-40B4-BE49-F238E27FC236}">
                <a16:creationId xmlns:a16="http://schemas.microsoft.com/office/drawing/2014/main" id="{B1B9369E-2ABD-4323-A08E-92D364A57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>
            <a:extLst>
              <a:ext uri="{FF2B5EF4-FFF2-40B4-BE49-F238E27FC236}">
                <a16:creationId xmlns:a16="http://schemas.microsoft.com/office/drawing/2014/main" id="{7034828E-CF29-4268-A670-83FA0056A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>
            <a:extLst>
              <a:ext uri="{FF2B5EF4-FFF2-40B4-BE49-F238E27FC236}">
                <a16:creationId xmlns:a16="http://schemas.microsoft.com/office/drawing/2014/main" id="{AC94F915-13FE-6A4E-9331-43ABCCB18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003B9D0-74B0-3E4A-9E74-DB221753A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363760E2-5472-A345-AE38-97EFAA34CE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13316" name="Rectangle 11">
            <a:extLst>
              <a:ext uri="{FF2B5EF4-FFF2-40B4-BE49-F238E27FC236}">
                <a16:creationId xmlns:a16="http://schemas.microsoft.com/office/drawing/2014/main" id="{27B8D4B0-4D45-4D34-B48D-493E9BF8E1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>
            <a:extLst>
              <a:ext uri="{FF2B5EF4-FFF2-40B4-BE49-F238E27FC236}">
                <a16:creationId xmlns:a16="http://schemas.microsoft.com/office/drawing/2014/main" id="{A89ECD1F-1A80-3B43-AF20-F2AC9007D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13318" name="Picture 23" descr="PF_PPT">
            <a:extLst>
              <a:ext uri="{FF2B5EF4-FFF2-40B4-BE49-F238E27FC236}">
                <a16:creationId xmlns:a16="http://schemas.microsoft.com/office/drawing/2014/main" id="{FC60E9C8-E712-4A5A-A90F-F3F032A0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24" descr="pruh+znak_PF_13_gray5+fialovy_RGB">
            <a:extLst>
              <a:ext uri="{FF2B5EF4-FFF2-40B4-BE49-F238E27FC236}">
                <a16:creationId xmlns:a16="http://schemas.microsoft.com/office/drawing/2014/main" id="{36F5ADF6-0FDD-4694-95A9-CBF2009B1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>
            <a:extLst>
              <a:ext uri="{FF2B5EF4-FFF2-40B4-BE49-F238E27FC236}">
                <a16:creationId xmlns:a16="http://schemas.microsoft.com/office/drawing/2014/main" id="{F46D3AA3-242C-9D47-B0FB-B154D0500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719E3BC1-526C-4284-92BA-12B71EAE0D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7528F7D-568C-4041-9053-54B484129C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0F203A4D-DD2F-BA49-923B-681DE9D9FD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1C0DDE10-2939-DA4F-A523-0379A0DD55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2EC882D2-9650-4B5B-B3EE-650E562D98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>
            <a:extLst>
              <a:ext uri="{FF2B5EF4-FFF2-40B4-BE49-F238E27FC236}">
                <a16:creationId xmlns:a16="http://schemas.microsoft.com/office/drawing/2014/main" id="{38918452-5315-BC4C-A315-3E0C5C27C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5608" name="Picture 18" descr="PF_PPT2">
            <a:extLst>
              <a:ext uri="{FF2B5EF4-FFF2-40B4-BE49-F238E27FC236}">
                <a16:creationId xmlns:a16="http://schemas.microsoft.com/office/drawing/2014/main" id="{28E86FB9-00C3-41BD-B07A-8403A3454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24" descr="PF_PPT_nahled">
            <a:extLst>
              <a:ext uri="{FF2B5EF4-FFF2-40B4-BE49-F238E27FC236}">
                <a16:creationId xmlns:a16="http://schemas.microsoft.com/office/drawing/2014/main" id="{EFA9A649-E17F-4571-B6DF-69C832221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>
            <a:extLst>
              <a:ext uri="{FF2B5EF4-FFF2-40B4-BE49-F238E27FC236}">
                <a16:creationId xmlns:a16="http://schemas.microsoft.com/office/drawing/2014/main" id="{7FF0CDDE-050A-9545-B6B6-AAACFA057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FFFF5AF-7578-47CC-83E1-339479B4D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157A1B-0722-471B-9B66-88622F7F3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690C3D-13E6-4921-9FAD-6DDAD4D15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FA9F3-4681-41D5-A985-6415E8ADD91C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44AAB9-2E0C-43A6-8DDD-136778FC4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51A122-81D9-4E66-A9A7-350C87F95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E57645-8197-4BF2-9913-A2536C7D97F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190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14732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873" b="-2873"/>
          <a:stretch/>
        </p:blipFill>
        <p:spPr>
          <a:xfrm>
            <a:off x="0" y="6163056"/>
            <a:ext cx="9144000" cy="7155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5413" y="804520"/>
            <a:ext cx="6479421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3" y="2015733"/>
            <a:ext cx="6479421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5413" y="329308"/>
            <a:ext cx="394208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0E57645-8197-4BF2-9913-A2536C7D97F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71272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74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c_qPjGSIhc" TargetMode="External"/><Relationship Id="rId2" Type="http://schemas.openxmlformats.org/officeDocument/2006/relationships/hyperlink" Target="https://www.youtube.com/watch?v=gnI-4ozDavk" TargetMode="Externa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48.xml"/><Relationship Id="rId1" Type="http://schemas.openxmlformats.org/officeDocument/2006/relationships/tags" Target="../tags/tag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" y="0"/>
            <a:ext cx="3490714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7" name="Rectangle 2">
            <a:extLst>
              <a:ext uri="{FF2B5EF4-FFF2-40B4-BE49-F238E27FC236}">
                <a16:creationId xmlns:a16="http://schemas.microsoft.com/office/drawing/2014/main" id="{1F9CBDBC-BE10-4775-ABFE-C83EC1291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6669" y="637762"/>
            <a:ext cx="2174676" cy="55767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br>
              <a:rPr lang="en-US" altLang="cs-CZ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altLang="cs-CZ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altLang="cs-CZ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altLang="cs-CZ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altLang="cs-CZ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altLang="cs-CZ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altLang="cs-CZ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altLang="cs-CZ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altLang="cs-CZ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POVINNOSTI STRAN SMLOUVY - </a:t>
            </a:r>
            <a:br>
              <a:rPr lang="en-US" altLang="cs-CZ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altLang="cs-CZ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DODACÍ A PLATEBNÍ PODMÍNKA</a:t>
            </a:r>
            <a:br>
              <a:rPr lang="en-US" altLang="cs-CZ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altLang="cs-CZ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altLang="cs-CZ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altLang="cs-CZ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prof. N. Rozehnalová</a:t>
            </a:r>
            <a:br>
              <a:rPr lang="en-US" altLang="cs-CZ" sz="2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altLang="cs-CZ" sz="20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9940" name="Rectangle 72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9401" y="0"/>
            <a:ext cx="5654591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ooter Placeholder 3">
            <a:extLst>
              <a:ext uri="{FF2B5EF4-FFF2-40B4-BE49-F238E27FC236}">
                <a16:creationId xmlns:a16="http://schemas.microsoft.com/office/drawing/2014/main" id="{DF3904E5-406C-424F-A295-3749A8DE7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62383" y="5226028"/>
            <a:ext cx="1247620" cy="3135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eaLnBrk="1" hangingPunct="1">
              <a:spcAft>
                <a:spcPts val="600"/>
              </a:spcAft>
              <a:defRPr/>
            </a:pPr>
            <a:endParaRPr lang="en-US" sz="800" b="0" i="0" kern="120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Nadpis 1">
            <a:extLst>
              <a:ext uri="{FF2B5EF4-FFF2-40B4-BE49-F238E27FC236}">
                <a16:creationId xmlns:a16="http://schemas.microsoft.com/office/drawing/2014/main" id="{C720DDE6-454B-49D7-89A9-CF7AC8232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1937" y="1078264"/>
            <a:ext cx="2567197" cy="4701473"/>
          </a:xfrm>
        </p:spPr>
        <p:txBody>
          <a:bodyPr>
            <a:normAutofit/>
          </a:bodyPr>
          <a:lstStyle/>
          <a:p>
            <a:pPr algn="r"/>
            <a:r>
              <a:rPr lang="cs-CZ" altLang="cs-CZ" sz="3800">
                <a:solidFill>
                  <a:srgbClr val="FFFFFF"/>
                </a:solidFill>
              </a:rPr>
              <a:t>Dodání zcela jiného zboží </a:t>
            </a:r>
          </a:p>
        </p:txBody>
      </p:sp>
      <p:sp>
        <p:nvSpPr>
          <p:cNvPr id="56322" name="Zástupný symbol pro obsah 2">
            <a:extLst>
              <a:ext uri="{FF2B5EF4-FFF2-40B4-BE49-F238E27FC236}">
                <a16:creationId xmlns:a16="http://schemas.microsoft.com/office/drawing/2014/main" id="{2B39791B-405F-4B53-B36A-166EBE7596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35625" y="1078263"/>
            <a:ext cx="4588183" cy="4701474"/>
          </a:xfrm>
          <a:effectLst/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ŘEŠENO PŘED SOUDEM V NĚMECKU – PLNĚNÍ </a:t>
            </a:r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ALIUD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HOLANDSKÝ PRODÁVAJÍCÍ DODAL NĚMECKÉMU KUPUJÍCÍMU KOBALT V NIŽŠÍ KVALITĚ, NEŽ BYLO SJEDNÁNO, NAVÍC BYL Z JIŽNÍ AFRIKY A NE Z VELKÉ BRITÁNIE.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KUPUJÍCÍ TVRDIL DODÁNÍ JINÉHO ZBOŽÍ, PODSTATNÉ PORUŠENÍ SMLOUVY A ODSTOUPIL.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SOUD KONSTATOVAL, ŽE SE NEJEDNÁ O JINÉ ZBOŽÍ, ALE </a:t>
            </a:r>
            <a:r>
              <a:rPr lang="cs-CZ" alt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DODÁNÍ VADNÉHO ZBOŽÍ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, NEJEDNÁ SE O PODSTATNOU VADU A NEBYLO MOŽNÉ ODSTOUPIT OD SMLOUVY.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345" name="Rectangle 2">
            <a:extLst>
              <a:ext uri="{FF2B5EF4-FFF2-40B4-BE49-F238E27FC236}">
                <a16:creationId xmlns:a16="http://schemas.microsoft.com/office/drawing/2014/main" id="{75A780F0-3E28-4981-8BB4-0B8E45094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504" y="640080"/>
            <a:ext cx="2462022" cy="5257800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chemeClr val="bg1"/>
                </a:solidFill>
              </a:rPr>
              <a:t>MÍSTO DODÁNÍ – čl. 31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F52457DD-4C88-4EEB-B5C3-C7898946E0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18788" y="640081"/>
            <a:ext cx="4518490" cy="5257800"/>
          </a:xfrm>
        </p:spPr>
        <p:txBody>
          <a:bodyPr anchor="ctr">
            <a:normAutofit/>
          </a:bodyPr>
          <a:lstStyle/>
          <a:p>
            <a:r>
              <a:rPr lang="cs-CZ" altLang="cs-CZ" sz="1900" dirty="0"/>
              <a:t>a) v </a:t>
            </a:r>
            <a:r>
              <a:rPr lang="cs-CZ" altLang="cs-CZ" sz="1900" dirty="0">
                <a:solidFill>
                  <a:srgbClr val="FF0000"/>
                </a:solidFill>
              </a:rPr>
              <a:t>předání zboží </a:t>
            </a:r>
            <a:r>
              <a:rPr lang="cs-CZ" altLang="cs-CZ" sz="1900" dirty="0"/>
              <a:t>prvnímu dopravci k přepravě pro kupujícího, jestliže smlouva o koupi zahrnuje přepravu zboží;</a:t>
            </a:r>
          </a:p>
          <a:p>
            <a:r>
              <a:rPr lang="cs-CZ" altLang="cs-CZ" sz="1900" dirty="0"/>
              <a:t>b) u zboží, jež je ve smlouvě určeno jednotlivě, nebo sice podle druhu, avšak má být dodáno z určitého skladu nebo vyrobeno nebo zhotoveno a strany věděly v době uzavření smlouvy, že zboží se nachází nebo má být vyrobeno nebo zhotoveno v určitém místě, v umožnění kupujícímu </a:t>
            </a:r>
            <a:r>
              <a:rPr lang="cs-CZ" altLang="cs-CZ" sz="1900" dirty="0">
                <a:solidFill>
                  <a:srgbClr val="FF0000"/>
                </a:solidFill>
              </a:rPr>
              <a:t>nakládat zboží v tomto místě</a:t>
            </a:r>
            <a:r>
              <a:rPr lang="cs-CZ" altLang="cs-CZ" sz="1900" dirty="0"/>
              <a:t>, jestliže se na ně nevztahuje ustanovení písm. a);</a:t>
            </a:r>
          </a:p>
          <a:p>
            <a:r>
              <a:rPr lang="cs-CZ" altLang="cs-CZ" sz="1900" dirty="0"/>
              <a:t>c) v ostatních případech v umožnění kupujícímu nakládat zbožím v místě, kde </a:t>
            </a:r>
            <a:r>
              <a:rPr lang="cs-CZ" altLang="cs-CZ" sz="1900" dirty="0">
                <a:solidFill>
                  <a:srgbClr val="FF0000"/>
                </a:solidFill>
              </a:rPr>
              <a:t>má prodávající své místo podnikání </a:t>
            </a:r>
            <a:r>
              <a:rPr lang="cs-CZ" altLang="cs-CZ" sz="1900" dirty="0"/>
              <a:t>v době uzavření smlouvy.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Nadpis 1">
            <a:extLst>
              <a:ext uri="{FF2B5EF4-FFF2-40B4-BE49-F238E27FC236}">
                <a16:creationId xmlns:a16="http://schemas.microsoft.com/office/drawing/2014/main" id="{A7F802DE-968E-4A93-A48A-B4F338C1A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1937" y="1078264"/>
            <a:ext cx="2567197" cy="4701473"/>
          </a:xfrm>
        </p:spPr>
        <p:txBody>
          <a:bodyPr>
            <a:normAutofit/>
          </a:bodyPr>
          <a:lstStyle/>
          <a:p>
            <a:pPr algn="r"/>
            <a:r>
              <a:rPr lang="cs-CZ" altLang="cs-CZ" sz="3800">
                <a:solidFill>
                  <a:srgbClr val="FFFFFF"/>
                </a:solidFill>
              </a:rPr>
              <a:t>Místo dodání – judikatura I</a:t>
            </a:r>
          </a:p>
        </p:txBody>
      </p:sp>
      <p:sp>
        <p:nvSpPr>
          <p:cNvPr id="59394" name="Zástupný symbol pro obsah 2">
            <a:extLst>
              <a:ext uri="{FF2B5EF4-FFF2-40B4-BE49-F238E27FC236}">
                <a16:creationId xmlns:a16="http://schemas.microsoft.com/office/drawing/2014/main" id="{8920F70B-FF59-4FF5-9D49-7C207F263D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35625" y="1078263"/>
            <a:ext cx="4588183" cy="4701474"/>
          </a:xfrm>
          <a:effectLst/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Řešeno u soudu v Dánsku, 2001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Dánský kupující a italský prodávající uzavřeli kupní smlouvu o prodeji olověných trubek. Kupující v objednávce uvedl jako místo dodání „Franco </a:t>
            </a:r>
            <a:r>
              <a:rPr lang="cs-CZ" altLang="cs-CZ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Skanderborg</a:t>
            </a: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“ (podle dánského práva znamená místo dodání v sídle kupujícího a prodávající nese přepravní náklady). Prodávající potvrdil objednávku a jako místo dodávky uvedl „</a:t>
            </a:r>
            <a:r>
              <a:rPr lang="cs-CZ" altLang="cs-CZ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franco</a:t>
            </a: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 domicile non </a:t>
            </a:r>
            <a:r>
              <a:rPr lang="cs-CZ" altLang="cs-CZ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sdognano</a:t>
            </a: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“ (dle italského práva tento termín neurčuje místo dodávky, pouze povinnost prodávajícího nést přepravní náklady).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Problém – kde žalovat podle Brusel I 5.1 (nyní 7.1 Brusel I bis) – místo plnění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Podle </a:t>
            </a:r>
            <a:r>
              <a:rPr lang="cs-CZ" altLang="cs-CZ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argumentace kupujícího strany </a:t>
            </a: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na základě autonomie vůle (čl. 6) vyloučily doložkou „Franco </a:t>
            </a:r>
            <a:r>
              <a:rPr lang="cs-CZ" altLang="cs-CZ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Skanderborg</a:t>
            </a:r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“ čl. 31 písm. a, tedy místo dodání v Itálii. To se nezměnilo ani termínem F.CO DOMIC NON SDOG, který se má interpretovat jako INCOTERMS DDU. Tato interpretace měla vyplývat také z praxe zavedené mezi stranami (čl. 9)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Nadpis 1">
            <a:extLst>
              <a:ext uri="{FF2B5EF4-FFF2-40B4-BE49-F238E27FC236}">
                <a16:creationId xmlns:a16="http://schemas.microsoft.com/office/drawing/2014/main" id="{9CBDE944-D5ED-4CAB-97A8-B31495568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1937" y="1078264"/>
            <a:ext cx="2567197" cy="4701473"/>
          </a:xfrm>
        </p:spPr>
        <p:txBody>
          <a:bodyPr>
            <a:normAutofit/>
          </a:bodyPr>
          <a:lstStyle/>
          <a:p>
            <a:pPr algn="r"/>
            <a:r>
              <a:rPr lang="cs-CZ" altLang="cs-CZ" sz="3500">
                <a:solidFill>
                  <a:srgbClr val="FFFFFF"/>
                </a:solidFill>
              </a:rPr>
              <a:t>Místo dodání – judikatura I - pokračování</a:t>
            </a:r>
          </a:p>
        </p:txBody>
      </p:sp>
      <p:sp>
        <p:nvSpPr>
          <p:cNvPr id="60418" name="Zástupný symbol pro obsah 2">
            <a:extLst>
              <a:ext uri="{FF2B5EF4-FFF2-40B4-BE49-F238E27FC236}">
                <a16:creationId xmlns:a16="http://schemas.microsoft.com/office/drawing/2014/main" id="{7596A7F9-94AF-4078-A529-AEA9AC7042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35625" y="1078263"/>
            <a:ext cx="4588183" cy="4701474"/>
          </a:xfrm>
          <a:effectLst/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Soud ale rozhodl v souladu s argumentací prodávajícího, podle které termín F.CO DOMIC NON SDOG byl součástí smlouvy, ale nemění místo dodání, nelze jej interpretovat jako INCOTERMS DDU a nevylučuju čl. 31 písm. a, pouze stanoví </a:t>
            </a:r>
            <a:r>
              <a:rPr lang="cs-CZ" altLang="cs-CZ" sz="19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povinnost nést náklady prodávajícímu</a:t>
            </a:r>
            <a:r>
              <a:rPr lang="cs-CZ" alt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. Kupující také </a:t>
            </a:r>
            <a:r>
              <a:rPr lang="cs-CZ" altLang="cs-CZ" sz="19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neprokázal </a:t>
            </a:r>
            <a:r>
              <a:rPr lang="cs-CZ" alt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existenci praxe zavedené mezi stranami, která by jako místo dodání stanovila </a:t>
            </a:r>
            <a:r>
              <a:rPr lang="cs-CZ" alt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Skanderborg</a:t>
            </a:r>
            <a:r>
              <a:rPr lang="cs-CZ" alt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Termín „</a:t>
            </a:r>
            <a:r>
              <a:rPr lang="cs-CZ" alt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franco</a:t>
            </a:r>
            <a:r>
              <a:rPr lang="cs-CZ" alt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“ se v  mezinárodním obchodě interpretuje jako povinnost přepravních nákladů, </a:t>
            </a:r>
            <a:r>
              <a:rPr lang="cs-CZ" altLang="cs-CZ" sz="19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nikoliv místo dodání</a:t>
            </a:r>
            <a:r>
              <a:rPr lang="cs-CZ" alt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. Proto místem dodání byla na základě čl. 31 písm. a Itálie a dánský soud nebyl místně příslušný.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sz="1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441" name="Rectangle 2">
            <a:extLst>
              <a:ext uri="{FF2B5EF4-FFF2-40B4-BE49-F238E27FC236}">
                <a16:creationId xmlns:a16="http://schemas.microsoft.com/office/drawing/2014/main" id="{E97E2398-65BF-4B7F-9014-AE8AD117E9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504" y="640080"/>
            <a:ext cx="2462022" cy="5257800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chemeClr val="bg1"/>
                </a:solidFill>
              </a:rPr>
              <a:t>DOBA DODÁNÍ – ČL.33</a:t>
            </a:r>
          </a:p>
        </p:txBody>
      </p:sp>
      <p:sp>
        <p:nvSpPr>
          <p:cNvPr id="61442" name="Rectangle 3">
            <a:extLst>
              <a:ext uri="{FF2B5EF4-FFF2-40B4-BE49-F238E27FC236}">
                <a16:creationId xmlns:a16="http://schemas.microsoft.com/office/drawing/2014/main" id="{74F9D3E5-0CA6-4B11-B452-4404BF3E61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18788" y="640081"/>
            <a:ext cx="4518490" cy="5257800"/>
          </a:xfrm>
        </p:spPr>
        <p:txBody>
          <a:bodyPr anchor="ctr">
            <a:normAutofit/>
          </a:bodyPr>
          <a:lstStyle/>
          <a:p>
            <a:r>
              <a:rPr lang="cs-CZ" altLang="cs-CZ"/>
              <a:t>a) dne, který je určen ve smlouvě nebo určitelný podle smlouvy;</a:t>
            </a:r>
          </a:p>
          <a:p>
            <a:r>
              <a:rPr lang="cs-CZ" altLang="cs-CZ"/>
              <a:t>b) kdykoli během lhůty, která je ve smlouvě určena nebo podle smlouvy určitelná, ledaže z okolností vyplývá, že dobu dodání určuje kupující, nebo</a:t>
            </a:r>
          </a:p>
          <a:p>
            <a:r>
              <a:rPr lang="cs-CZ" altLang="cs-CZ"/>
              <a:t>c) v přiměřené lhůtě po uzavření smlouvy v ostatních případech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465" name="Nadpis 1">
            <a:extLst>
              <a:ext uri="{FF2B5EF4-FFF2-40B4-BE49-F238E27FC236}">
                <a16:creationId xmlns:a16="http://schemas.microsoft.com/office/drawing/2014/main" id="{43E40A80-896B-4608-9DD9-4DC9C7CD5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504" y="640080"/>
            <a:ext cx="2462022" cy="5257800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chemeClr val="bg1"/>
                </a:solidFill>
              </a:rPr>
              <a:t>DOBA DODÁNÍ V. TYPY OBCHODŮ</a:t>
            </a:r>
          </a:p>
        </p:txBody>
      </p:sp>
      <p:sp>
        <p:nvSpPr>
          <p:cNvPr id="62466" name="Zástupný symbol pro obsah 2">
            <a:extLst>
              <a:ext uri="{FF2B5EF4-FFF2-40B4-BE49-F238E27FC236}">
                <a16:creationId xmlns:a16="http://schemas.microsoft.com/office/drawing/2014/main" id="{1BB69BE0-919A-4562-AE66-862E868648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18788" y="640081"/>
            <a:ext cx="4518490" cy="5257800"/>
          </a:xfrm>
        </p:spPr>
        <p:txBody>
          <a:bodyPr anchor="ctr">
            <a:normAutofit/>
          </a:bodyPr>
          <a:lstStyle/>
          <a:p>
            <a:r>
              <a:rPr lang="cs-CZ" altLang="cs-CZ" dirty="0"/>
              <a:t>1. OBCHODY DODACÍ </a:t>
            </a:r>
          </a:p>
          <a:p>
            <a:endParaRPr lang="cs-CZ" altLang="cs-CZ" dirty="0"/>
          </a:p>
          <a:p>
            <a:r>
              <a:rPr lang="cs-CZ" altLang="cs-CZ" dirty="0"/>
              <a:t>2. OBCHODY PROMPTNÍ</a:t>
            </a:r>
          </a:p>
          <a:p>
            <a:endParaRPr lang="cs-CZ" altLang="cs-CZ" dirty="0"/>
          </a:p>
          <a:p>
            <a:endParaRPr lang="cs-CZ" altLang="cs-CZ" dirty="0"/>
          </a:p>
          <a:p>
            <a:r>
              <a:rPr lang="cs-CZ" altLang="cs-CZ" dirty="0"/>
              <a:t>3. OBCHODY FIXNÍ  ( PRÁVNÍ REGULACE, DŮSLEDKY, VLIV AUTONOMIE VŮLE STRAN)</a:t>
            </a:r>
          </a:p>
        </p:txBody>
      </p:sp>
      <p:sp>
        <p:nvSpPr>
          <p:cNvPr id="62467" name="Zástupný symbol pro zápatí 3">
            <a:extLst>
              <a:ext uri="{FF2B5EF4-FFF2-40B4-BE49-F238E27FC236}">
                <a16:creationId xmlns:a16="http://schemas.microsoft.com/office/drawing/2014/main" id="{EED7EDEC-4D13-4FD4-8822-DD94AE3D3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cs-CZ" altLang="cs-CZ"/>
          </a:p>
        </p:txBody>
      </p:sp>
      <p:sp>
        <p:nvSpPr>
          <p:cNvPr id="62468" name="Zástupný symbol pro číslo snímku 4">
            <a:extLst>
              <a:ext uri="{FF2B5EF4-FFF2-40B4-BE49-F238E27FC236}">
                <a16:creationId xmlns:a16="http://schemas.microsoft.com/office/drawing/2014/main" id="{664CB285-92F6-49E7-9EED-DA1C2881D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AE33D23B-F27B-42F7-84E3-9AF662581BF4}" type="slidenum">
              <a:rPr lang="cs-CZ" altLang="cs-CZ" sz="1900" smtClean="0"/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15</a:t>
            </a:fld>
            <a:endParaRPr lang="cs-CZ" altLang="cs-CZ" sz="19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Nadpis 6">
            <a:extLst>
              <a:ext uri="{FF2B5EF4-FFF2-40B4-BE49-F238E27FC236}">
                <a16:creationId xmlns:a16="http://schemas.microsoft.com/office/drawing/2014/main" id="{87B15562-D6A8-4EEE-B3F1-E6753CFBC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r>
              <a:rPr lang="cs-CZ" altLang="cs-CZ" b="1" dirty="0">
                <a:solidFill>
                  <a:srgbClr val="FF0000"/>
                </a:solidFill>
              </a:rPr>
              <a:t>CO OBSAHUJE DODACÍ PODMÍNKA</a:t>
            </a: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r>
              <a:rPr lang="cs-CZ" altLang="cs-CZ" i="1" dirty="0"/>
              <a:t>1. PŘEDMĚT DODÁNÍ – JE ZPRAVIDLA VE ZVLÁŠTNÍM USTANOVENÍ</a:t>
            </a:r>
            <a:br>
              <a:rPr lang="cs-CZ" altLang="cs-CZ" i="1" dirty="0"/>
            </a:br>
            <a:br>
              <a:rPr lang="cs-CZ" altLang="cs-CZ" dirty="0"/>
            </a:br>
            <a:r>
              <a:rPr lang="cs-CZ" altLang="cs-CZ" dirty="0"/>
              <a:t>2. MÍSTO DODÁNÍ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3. DOBU DODÁNÍ 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4. RESP. I ZPŮSOB DODÁNÍ </a:t>
            </a:r>
          </a:p>
        </p:txBody>
      </p:sp>
      <p:sp>
        <p:nvSpPr>
          <p:cNvPr id="64514" name="Zástupný symbol pro zápatí 4">
            <a:extLst>
              <a:ext uri="{FF2B5EF4-FFF2-40B4-BE49-F238E27FC236}">
                <a16:creationId xmlns:a16="http://schemas.microsoft.com/office/drawing/2014/main" id="{81B15346-4D3E-4437-95D1-F866FC27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6503352"/>
            <a:ext cx="6837363" cy="263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4515" name="Zástupný symbol pro číslo snímku 5">
            <a:extLst>
              <a:ext uri="{FF2B5EF4-FFF2-40B4-BE49-F238E27FC236}">
                <a16:creationId xmlns:a16="http://schemas.microsoft.com/office/drawing/2014/main" id="{523F2332-C601-4DAA-A19A-5BAB1D1A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84A4F6-6C58-457C-9F42-7F1EB0BECB5D}" type="slidenum">
              <a:rPr kumimoji="0" lang="cs-CZ" altLang="cs-CZ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altLang="cs-CZ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7143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287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489" name="Rectangle 2">
            <a:extLst>
              <a:ext uri="{FF2B5EF4-FFF2-40B4-BE49-F238E27FC236}">
                <a16:creationId xmlns:a16="http://schemas.microsoft.com/office/drawing/2014/main" id="{8E61137F-631D-45B4-BAB1-22A40B92B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412488"/>
            <a:ext cx="2174391" cy="4363844"/>
          </a:xfrm>
        </p:spPr>
        <p:txBody>
          <a:bodyPr anchor="t">
            <a:normAutofit/>
          </a:bodyPr>
          <a:lstStyle/>
          <a:p>
            <a:r>
              <a:rPr lang="cs-CZ" altLang="cs-CZ" sz="3000">
                <a:solidFill>
                  <a:srgbClr val="FFFFFF"/>
                </a:solidFill>
              </a:rPr>
              <a:t>FORMULACE</a:t>
            </a:r>
          </a:p>
        </p:txBody>
      </p:sp>
      <p:sp>
        <p:nvSpPr>
          <p:cNvPr id="63490" name="Rectangle 3">
            <a:extLst>
              <a:ext uri="{FF2B5EF4-FFF2-40B4-BE49-F238E27FC236}">
                <a16:creationId xmlns:a16="http://schemas.microsoft.com/office/drawing/2014/main" id="{DDCD4035-7F88-4F32-8FD9-127D0E1C2C1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285641" y="1412489"/>
            <a:ext cx="2570462" cy="4363844"/>
          </a:xfrm>
        </p:spPr>
        <p:txBody>
          <a:bodyPr>
            <a:normAutofit/>
          </a:bodyPr>
          <a:lstStyle/>
          <a:p>
            <a:r>
              <a:rPr lang="cs-CZ" altLang="cs-CZ" sz="1700" dirty="0"/>
              <a:t>A) PONECHAT NA ÚPRAVĚ V ÚMLUVĚ </a:t>
            </a:r>
          </a:p>
          <a:p>
            <a:r>
              <a:rPr lang="cs-CZ" altLang="cs-CZ" sz="1700" dirty="0"/>
              <a:t>B) FORMULOVAT PŘÍMO VE SMLOUVĚ</a:t>
            </a:r>
          </a:p>
          <a:p>
            <a:r>
              <a:rPr lang="cs-CZ" altLang="cs-CZ" sz="1700" dirty="0"/>
              <a:t>C) FORMULOVAT V OBCHODNÍCH PODMÍNKÁCH</a:t>
            </a:r>
          </a:p>
          <a:p>
            <a:r>
              <a:rPr lang="cs-CZ" altLang="cs-CZ" sz="1700" dirty="0"/>
              <a:t>D) FORMULOVAT V RÁMCOVÉ SMLOUVĚ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403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91" name="Rectangle 4">
            <a:extLst>
              <a:ext uri="{FF2B5EF4-FFF2-40B4-BE49-F238E27FC236}">
                <a16:creationId xmlns:a16="http://schemas.microsoft.com/office/drawing/2014/main" id="{A366AACC-C253-4E99-979F-D16C8E56587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338703" y="1412489"/>
            <a:ext cx="2398275" cy="4363844"/>
          </a:xfrm>
        </p:spPr>
        <p:txBody>
          <a:bodyPr>
            <a:normAutofit/>
          </a:bodyPr>
          <a:lstStyle/>
          <a:p>
            <a:endParaRPr lang="cs-CZ" altLang="cs-CZ" sz="1700"/>
          </a:p>
          <a:p>
            <a:endParaRPr lang="cs-CZ" altLang="cs-CZ" sz="1700"/>
          </a:p>
          <a:p>
            <a:r>
              <a:rPr lang="cs-CZ" altLang="cs-CZ" sz="1700"/>
              <a:t>I. INDIVIDUÁLNÍ FORMULACE</a:t>
            </a:r>
          </a:p>
          <a:p>
            <a:r>
              <a:rPr lang="cs-CZ" altLang="cs-CZ" sz="1700"/>
              <a:t>II. FORMULACE S VYUŽITÍM ZVYKLOSTÍ</a:t>
            </a:r>
          </a:p>
          <a:p>
            <a:r>
              <a:rPr lang="cs-CZ" altLang="cs-CZ" sz="1700"/>
              <a:t>III. FORMULACE S VYUŽITÍM  OBCHODNÍCH TERMÍNŮ TYPU </a:t>
            </a:r>
            <a:r>
              <a:rPr lang="cs-CZ" altLang="cs-CZ" sz="1700" b="1"/>
              <a:t>INCOTERMS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Podnadpis 4">
            <a:extLst>
              <a:ext uri="{FF2B5EF4-FFF2-40B4-BE49-F238E27FC236}">
                <a16:creationId xmlns:a16="http://schemas.microsoft.com/office/drawing/2014/main" id="{FD3884A4-1E0F-4532-A371-CEA8781D03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83768" y="2803843"/>
            <a:ext cx="5969000" cy="647700"/>
          </a:xfrm>
        </p:spPr>
        <p:txBody>
          <a:bodyPr/>
          <a:lstStyle/>
          <a:p>
            <a:r>
              <a:rPr lang="cs-CZ" altLang="cs-CZ" dirty="0"/>
              <a:t>INCOTERMS 2010 – INCOTERMS 2020</a:t>
            </a:r>
          </a:p>
        </p:txBody>
      </p:sp>
      <p:pic>
        <p:nvPicPr>
          <p:cNvPr id="65538" name="Zástupný symbol pro obsah 2">
            <a:extLst>
              <a:ext uri="{FF2B5EF4-FFF2-40B4-BE49-F238E27FC236}">
                <a16:creationId xmlns:a16="http://schemas.microsoft.com/office/drawing/2014/main" id="{F5C36041-56A5-4FB8-8D3A-82E5F7C3ED5C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51163" y="4005263"/>
            <a:ext cx="6192837" cy="20574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2765A-FF1E-48A8-91EC-AC270523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444314-3975-4C51-A196-50FEFA607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https://www.youtube.com/watch?v=gnI-4ozDavk</a:t>
            </a:r>
            <a:endParaRPr lang="cs-CZ" dirty="0"/>
          </a:p>
          <a:p>
            <a:endParaRPr lang="cs-CZ" dirty="0"/>
          </a:p>
          <a:p>
            <a:r>
              <a:rPr lang="cs-CZ" dirty="0"/>
              <a:t>A pro milovníky MPO přímo od ICC Paris </a:t>
            </a:r>
          </a:p>
          <a:p>
            <a:r>
              <a:rPr lang="cs-CZ" dirty="0">
                <a:hlinkClick r:id="rId3"/>
              </a:rPr>
              <a:t>https://www.youtube.com/watch?v=Ic_qPjGSIhc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3CF426-234C-49B2-BC2A-5B7050268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349CD3-FF10-4682-94BE-7CD1672D9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882D2-9650-4B5B-B3EE-650E562D9843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57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FE06308D-F18D-4332-936B-AAAFB55F4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OSNOVA</a:t>
            </a:r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4C7819A4-08F5-4C78-9937-3636CE7A3A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buAutoNum type="arabicPeriod"/>
            </a:pPr>
            <a:r>
              <a:rPr lang="cs-CZ" altLang="cs-CZ" dirty="0"/>
              <a:t>ÚVOD</a:t>
            </a:r>
          </a:p>
          <a:p>
            <a:pPr marL="457200" indent="-457200" eaLnBrk="1" hangingPunct="1">
              <a:buAutoNum type="arabicPeriod"/>
            </a:pPr>
            <a:r>
              <a:rPr lang="cs-CZ" altLang="cs-CZ" dirty="0"/>
              <a:t>ČLÁNEK 29 ODST. 2</a:t>
            </a:r>
          </a:p>
          <a:p>
            <a:pPr marL="0" indent="0" eaLnBrk="1" hangingPunct="1">
              <a:buNone/>
            </a:pPr>
            <a:r>
              <a:rPr lang="cs-CZ" altLang="cs-CZ" dirty="0"/>
              <a:t>3.ZÁKLADNÍ VYMEZENÍ POVINNOSTÍ</a:t>
            </a:r>
          </a:p>
          <a:p>
            <a:pPr eaLnBrk="1" hangingPunct="1"/>
            <a:r>
              <a:rPr lang="cs-CZ" altLang="cs-CZ" dirty="0"/>
              <a:t>A) POVINNOST DODAT </a:t>
            </a:r>
          </a:p>
          <a:p>
            <a:pPr eaLnBrk="1" hangingPunct="1"/>
            <a:r>
              <a:rPr lang="cs-CZ" altLang="cs-CZ" dirty="0"/>
              <a:t>B) POVINNOST PLATIT</a:t>
            </a:r>
          </a:p>
          <a:p>
            <a:pPr marL="0" indent="0" eaLnBrk="1" hangingPunct="1">
              <a:buNone/>
            </a:pPr>
            <a:r>
              <a:rPr lang="cs-CZ" altLang="cs-CZ" dirty="0"/>
              <a:t>4) DODACÍ PODMÍNKA A JEJÍ FORMULACE VČETNĚ INCOTERMS</a:t>
            </a:r>
          </a:p>
          <a:p>
            <a:pPr marL="0" indent="0" eaLnBrk="1" hangingPunct="1">
              <a:buNone/>
            </a:pPr>
            <a:r>
              <a:rPr lang="cs-CZ" altLang="cs-CZ" dirty="0"/>
              <a:t>Ř) PLATEBNÍ PODMÍNKA A JEJÍ FORMULACE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41988" name="Zástupný symbol pro zápatí 3">
            <a:extLst>
              <a:ext uri="{FF2B5EF4-FFF2-40B4-BE49-F238E27FC236}">
                <a16:creationId xmlns:a16="http://schemas.microsoft.com/office/drawing/2014/main" id="{A10925C0-DDDD-435F-B65F-A9296D00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cs-CZ" altLang="cs-CZ" sz="1200">
              <a:solidFill>
                <a:srgbClr val="777777"/>
              </a:solidFill>
            </a:endParaRPr>
          </a:p>
        </p:txBody>
      </p:sp>
      <p:sp>
        <p:nvSpPr>
          <p:cNvPr id="41985" name="Rectangle 5">
            <a:extLst>
              <a:ext uri="{FF2B5EF4-FFF2-40B4-BE49-F238E27FC236}">
                <a16:creationId xmlns:a16="http://schemas.microsoft.com/office/drawing/2014/main" id="{09DC134C-B7DF-43AE-9DA0-EF5A429410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4122DA-1A60-4DBE-9957-A70AFF3D8CA2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/>
          </a:p>
        </p:txBody>
      </p:sp>
      <p:sp>
        <p:nvSpPr>
          <p:cNvPr id="41989" name="Zástupný symbol pro číslo snímku 4">
            <a:extLst>
              <a:ext uri="{FF2B5EF4-FFF2-40B4-BE49-F238E27FC236}">
                <a16:creationId xmlns:a16="http://schemas.microsoft.com/office/drawing/2014/main" id="{E59D4894-34A9-40E6-9820-82E964140987}"/>
              </a:ext>
            </a:extLst>
          </p:cNvPr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1B7E095-BC65-4D11-98E1-454BBEECBF5B}" type="slidenum">
              <a:rPr lang="cs-CZ" altLang="cs-CZ" sz="1200" b="1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Nadpis 1">
            <a:extLst>
              <a:ext uri="{FF2B5EF4-FFF2-40B4-BE49-F238E27FC236}">
                <a16:creationId xmlns:a16="http://schemas.microsoft.com/office/drawing/2014/main" id="{3ADAF987-2087-4806-A216-E94142D71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sk-SK"/>
              <a:t>PRO TY, CO CHTĚJÍ SLYŠET NĚCO JINÉHO</a:t>
            </a:r>
          </a:p>
        </p:txBody>
      </p:sp>
      <p:sp>
        <p:nvSpPr>
          <p:cNvPr id="66562" name="Zástupný symbol pro obsah 2">
            <a:extLst>
              <a:ext uri="{FF2B5EF4-FFF2-40B4-BE49-F238E27FC236}">
                <a16:creationId xmlns:a16="http://schemas.microsoft.com/office/drawing/2014/main" id="{8203F137-FCB3-4CAA-939F-EF6E649D9E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sk-SK" dirty="0"/>
          </a:p>
          <a:p>
            <a:endParaRPr lang="cs-CZ" altLang="sk-SK" dirty="0"/>
          </a:p>
          <a:p>
            <a:r>
              <a:rPr lang="cs-CZ" altLang="sk-SK" dirty="0"/>
              <a:t>INCOTERMS 2010</a:t>
            </a:r>
          </a:p>
          <a:p>
            <a:endParaRPr lang="cs-CZ" altLang="sk-SK" dirty="0"/>
          </a:p>
          <a:p>
            <a:r>
              <a:rPr lang="cs-CZ" altLang="sk-SK" dirty="0"/>
              <a:t>https://www.youtube.com/watch?v=NEY60B8Ocg4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Nadpis 5">
            <a:extLst>
              <a:ext uri="{FF2B5EF4-FFF2-40B4-BE49-F238E27FC236}">
                <a16:creationId xmlns:a16="http://schemas.microsoft.com/office/drawing/2014/main" id="{836BC188-F689-4037-A014-A8D8D73D1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500">
                <a:solidFill>
                  <a:srgbClr val="FFFFFF"/>
                </a:solidFill>
              </a:rPr>
              <a:t>INCOTERMS</a:t>
            </a:r>
          </a:p>
        </p:txBody>
      </p:sp>
      <p:sp>
        <p:nvSpPr>
          <p:cNvPr id="68610" name="Rectangle 3">
            <a:extLst>
              <a:ext uri="{FF2B5EF4-FFF2-40B4-BE49-F238E27FC236}">
                <a16:creationId xmlns:a16="http://schemas.microsoft.com/office/drawing/2014/main" id="{BB0921E3-CFED-4F14-9EBD-397287A085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tabLst>
                <a:tab pos="530225" algn="l"/>
              </a:tabLst>
            </a:pPr>
            <a:r>
              <a:rPr lang="cs-CZ" altLang="cs-CZ" dirty="0">
                <a:latin typeface="Calibri" panose="020F0502020204030204" pitchFamily="34" charset="0"/>
              </a:rPr>
              <a:t>Upravují </a:t>
            </a:r>
            <a:r>
              <a:rPr lang="cs-CZ" altLang="cs-CZ" b="1">
                <a:latin typeface="Calibri" panose="020F0502020204030204" pitchFamily="34" charset="0"/>
              </a:rPr>
              <a:t>dodací podmínku</a:t>
            </a:r>
            <a:r>
              <a:rPr lang="cs-CZ" altLang="cs-CZ">
                <a:latin typeface="Calibri" panose="020F0502020204030204" pitchFamily="34" charset="0"/>
              </a:rPr>
              <a:t> </a:t>
            </a:r>
            <a:r>
              <a:rPr lang="cs-CZ" altLang="cs-CZ" dirty="0">
                <a:latin typeface="Calibri" panose="020F0502020204030204" pitchFamily="34" charset="0"/>
              </a:rPr>
              <a:t>pro kupní smlouvy. Přesně definují následující otázky :</a:t>
            </a:r>
            <a:endParaRPr lang="cs-CZ" altLang="cs-CZ">
              <a:latin typeface="Calibri" panose="020F0502020204030204" pitchFamily="34" charset="0"/>
            </a:endParaRPr>
          </a:p>
          <a:p>
            <a:pPr marL="360363" lvl="1" indent="-360363" eaLnBrk="1" hangingPunct="1">
              <a:buFont typeface="Wingdings" panose="05000000000000000000" pitchFamily="2" charset="2"/>
              <a:buChar char="§"/>
              <a:tabLst>
                <a:tab pos="530225" algn="l"/>
              </a:tabLst>
            </a:pPr>
            <a:r>
              <a:rPr lang="cs-CZ" altLang="cs-CZ" dirty="0">
                <a:latin typeface="Calibri" panose="020F0502020204030204" pitchFamily="34" charset="0"/>
              </a:rPr>
              <a:t>místo dodání</a:t>
            </a:r>
          </a:p>
          <a:p>
            <a:pPr marL="360363" lvl="1" indent="-360363" eaLnBrk="1" hangingPunct="1">
              <a:buFont typeface="Wingdings" panose="05000000000000000000" pitchFamily="2" charset="2"/>
              <a:buChar char="§"/>
              <a:tabLst>
                <a:tab pos="530225" algn="l"/>
              </a:tabLst>
            </a:pPr>
            <a:r>
              <a:rPr lang="cs-CZ" altLang="cs-CZ" dirty="0">
                <a:latin typeface="Calibri" panose="020F0502020204030204" pitchFamily="34" charset="0"/>
              </a:rPr>
              <a:t>balení</a:t>
            </a:r>
          </a:p>
          <a:p>
            <a:pPr marL="360363" lvl="1" indent="-360363" eaLnBrk="1" hangingPunct="1">
              <a:buFont typeface="Wingdings" panose="05000000000000000000" pitchFamily="2" charset="2"/>
              <a:buChar char="§"/>
              <a:tabLst>
                <a:tab pos="530225" algn="l"/>
              </a:tabLst>
            </a:pPr>
            <a:r>
              <a:rPr lang="cs-CZ" altLang="cs-CZ" dirty="0">
                <a:latin typeface="Calibri" panose="020F0502020204030204" pitchFamily="34" charset="0"/>
              </a:rPr>
              <a:t>kontrola zboží</a:t>
            </a:r>
          </a:p>
          <a:p>
            <a:pPr marL="360363" lvl="1" indent="-360363" eaLnBrk="1" hangingPunct="1">
              <a:buFont typeface="Wingdings" panose="05000000000000000000" pitchFamily="2" charset="2"/>
              <a:buChar char="§"/>
              <a:tabLst>
                <a:tab pos="530225" algn="l"/>
              </a:tabLst>
            </a:pPr>
            <a:r>
              <a:rPr lang="cs-CZ" altLang="cs-CZ" dirty="0">
                <a:latin typeface="Calibri" panose="020F0502020204030204" pitchFamily="34" charset="0"/>
              </a:rPr>
              <a:t>povinnosti týkající se dovozních a vývozních formalit</a:t>
            </a:r>
          </a:p>
          <a:p>
            <a:pPr marL="360363" lvl="1" indent="-360363" eaLnBrk="1" hangingPunct="1">
              <a:buFont typeface="Wingdings" panose="05000000000000000000" pitchFamily="2" charset="2"/>
              <a:buChar char="§"/>
              <a:tabLst>
                <a:tab pos="530225" algn="l"/>
              </a:tabLst>
            </a:pPr>
            <a:r>
              <a:rPr lang="cs-CZ" altLang="cs-CZ" dirty="0">
                <a:latin typeface="Calibri" panose="020F0502020204030204" pitchFamily="34" charset="0"/>
              </a:rPr>
              <a:t>okamžik přechod nebezpečí</a:t>
            </a:r>
          </a:p>
          <a:p>
            <a:pPr marL="360363" lvl="1" indent="-360363" eaLnBrk="1" hangingPunct="1">
              <a:buFont typeface="Wingdings" panose="05000000000000000000" pitchFamily="2" charset="2"/>
              <a:buChar char="§"/>
              <a:tabLst>
                <a:tab pos="530225" algn="l"/>
              </a:tabLst>
            </a:pPr>
            <a:r>
              <a:rPr lang="cs-CZ" altLang="cs-CZ" dirty="0">
                <a:latin typeface="Calibri" panose="020F0502020204030204" pitchFamily="34" charset="0"/>
              </a:rPr>
              <a:t>okamžik přechodu nákladů</a:t>
            </a:r>
          </a:p>
          <a:p>
            <a:pPr marL="360363" lvl="1" indent="-360363" eaLnBrk="1" hangingPunct="1">
              <a:buFont typeface="Wingdings" panose="05000000000000000000" pitchFamily="2" charset="2"/>
              <a:buChar char="§"/>
              <a:tabLst>
                <a:tab pos="530225" algn="l"/>
              </a:tabLst>
            </a:pPr>
            <a:r>
              <a:rPr lang="cs-CZ" altLang="cs-CZ" dirty="0">
                <a:latin typeface="Calibri" panose="020F0502020204030204" pitchFamily="34" charset="0"/>
              </a:rPr>
              <a:t>pojištění jen u některých doložek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EAD68BC6-18E6-4172-91C8-C6A209F36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cs-CZ" sz="2500">
                <a:solidFill>
                  <a:srgbClr val="FFFFFF"/>
                </a:solidFill>
              </a:rPr>
              <a:t>STRUKTURA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611D4C6A-75F8-4595-A06C-C9F62C761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700"/>
              <a:t>A1/B1 Všeobecné povinnosti prodávajícího  a kupujícího</a:t>
            </a:r>
          </a:p>
          <a:p>
            <a:pPr>
              <a:lnSpc>
                <a:spcPct val="110000"/>
              </a:lnSpc>
            </a:pPr>
            <a:r>
              <a:rPr lang="cs-CZ" sz="1700"/>
              <a:t>A2/B2 Dodání/Převzetí dodávky</a:t>
            </a:r>
          </a:p>
          <a:p>
            <a:pPr>
              <a:lnSpc>
                <a:spcPct val="110000"/>
              </a:lnSpc>
            </a:pPr>
            <a:r>
              <a:rPr lang="cs-CZ" sz="1700"/>
              <a:t>A3/B3 Přechod rizika </a:t>
            </a:r>
          </a:p>
          <a:p>
            <a:pPr>
              <a:lnSpc>
                <a:spcPct val="110000"/>
              </a:lnSpc>
            </a:pPr>
            <a:r>
              <a:rPr lang="cs-CZ" sz="1700"/>
              <a:t>A4/B4 Přeprava</a:t>
            </a:r>
          </a:p>
          <a:p>
            <a:pPr>
              <a:lnSpc>
                <a:spcPct val="110000"/>
              </a:lnSpc>
            </a:pPr>
            <a:r>
              <a:rPr lang="cs-CZ" sz="1700"/>
              <a:t>A5/B5 Pojištění</a:t>
            </a:r>
          </a:p>
          <a:p>
            <a:pPr>
              <a:lnSpc>
                <a:spcPct val="110000"/>
              </a:lnSpc>
            </a:pPr>
            <a:r>
              <a:rPr lang="cs-CZ" sz="1700"/>
              <a:t>A6/B6 </a:t>
            </a:r>
            <a:r>
              <a:rPr lang="pl-PL" sz="1700"/>
              <a:t>Dokumenty k </a:t>
            </a:r>
            <a:r>
              <a:rPr lang="pl-PL" sz="1700" err="1"/>
              <a:t>přepravě</a:t>
            </a:r>
            <a:r>
              <a:rPr lang="pl-PL" sz="1700"/>
              <a:t> a </a:t>
            </a:r>
            <a:r>
              <a:rPr lang="pl-PL" sz="1700" err="1"/>
              <a:t>dodání</a:t>
            </a:r>
            <a:endParaRPr lang="pl-PL" sz="1700"/>
          </a:p>
          <a:p>
            <a:pPr>
              <a:lnSpc>
                <a:spcPct val="110000"/>
              </a:lnSpc>
            </a:pPr>
            <a:r>
              <a:rPr lang="pl-PL" sz="1700"/>
              <a:t>A7/B7 </a:t>
            </a:r>
            <a:r>
              <a:rPr lang="cs-CZ" sz="1700"/>
              <a:t>Celní odbavení při vývozu a dovozu</a:t>
            </a:r>
          </a:p>
          <a:p>
            <a:pPr>
              <a:lnSpc>
                <a:spcPct val="110000"/>
              </a:lnSpc>
            </a:pPr>
            <a:r>
              <a:rPr lang="cs-CZ" sz="1700"/>
              <a:t>A8/B8 Kontrola/balení/značení</a:t>
            </a:r>
          </a:p>
          <a:p>
            <a:pPr>
              <a:lnSpc>
                <a:spcPct val="110000"/>
              </a:lnSpc>
            </a:pPr>
            <a:r>
              <a:rPr lang="cs-CZ" sz="1700"/>
              <a:t>A9/B9 Dělba nákladů</a:t>
            </a:r>
          </a:p>
          <a:p>
            <a:pPr>
              <a:lnSpc>
                <a:spcPct val="110000"/>
              </a:lnSpc>
            </a:pPr>
            <a:r>
              <a:rPr lang="cs-CZ" sz="1700"/>
              <a:t>A10/B10 Oznámení a avíza</a:t>
            </a:r>
          </a:p>
        </p:txBody>
      </p:sp>
    </p:spTree>
    <p:extLst>
      <p:ext uri="{BB962C8B-B14F-4D97-AF65-F5344CB8AC3E}">
        <p14:creationId xmlns:p14="http://schemas.microsoft.com/office/powerpoint/2010/main" val="3409552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Nadpis 7">
            <a:extLst>
              <a:ext uri="{FF2B5EF4-FFF2-40B4-BE49-F238E27FC236}">
                <a16:creationId xmlns:a16="http://schemas.microsoft.com/office/drawing/2014/main" id="{68BFD61C-0C4B-46E1-A6DD-0B849097F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24072" y="629266"/>
            <a:ext cx="4939868" cy="1676603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2600" b="1">
                <a:latin typeface="Franklin Gothic Book" panose="020B0503020102020204" pitchFamily="34" charset="0"/>
                <a:ea typeface="+mn-ea"/>
                <a:cs typeface="+mn-cs"/>
              </a:rPr>
              <a:t>PRAVIDLA VHODNÁ PRO JAKÝKOLIV ZPŮSOB PŘEPRAVY</a:t>
            </a:r>
            <a:br>
              <a:rPr lang="cs-CZ" altLang="cs-CZ" sz="2600" b="1">
                <a:latin typeface="Franklin Gothic Book" panose="020B0503020102020204" pitchFamily="34" charset="0"/>
                <a:ea typeface="+mn-ea"/>
                <a:cs typeface="+mn-cs"/>
              </a:rPr>
            </a:br>
            <a:endParaRPr lang="cs-CZ" altLang="cs-CZ" sz="2600"/>
          </a:p>
        </p:txBody>
      </p:sp>
      <p:pic>
        <p:nvPicPr>
          <p:cNvPr id="70663" name="Picture 70662">
            <a:extLst>
              <a:ext uri="{FF2B5EF4-FFF2-40B4-BE49-F238E27FC236}">
                <a16:creationId xmlns:a16="http://schemas.microsoft.com/office/drawing/2014/main" id="{03EEF244-D159-4A14-8772-039FF18F7C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175" r="8985" b="-1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sp>
        <p:nvSpPr>
          <p:cNvPr id="70659" name="Zástupný symbol pro zápatí 4">
            <a:extLst>
              <a:ext uri="{FF2B5EF4-FFF2-40B4-BE49-F238E27FC236}">
                <a16:creationId xmlns:a16="http://schemas.microsoft.com/office/drawing/2014/main" id="{65F3B2BA-65B9-42DA-982E-88F54220C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24072" y="6356350"/>
            <a:ext cx="3104351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endParaRPr lang="cs-CZ" altLang="cs-CZ"/>
          </a:p>
        </p:txBody>
      </p:sp>
      <p:sp>
        <p:nvSpPr>
          <p:cNvPr id="70660" name="Zástupný symbol pro číslo snímku 5">
            <a:extLst>
              <a:ext uri="{FF2B5EF4-FFF2-40B4-BE49-F238E27FC236}">
                <a16:creationId xmlns:a16="http://schemas.microsoft.com/office/drawing/2014/main" id="{ACE5E016-58E3-400C-B3C3-8A7CBAE6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5281" y="6356350"/>
            <a:ext cx="890069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85AB7C05-B0CB-4367-BC8F-5FDBDFC1E396}" type="slidenum">
              <a:rPr lang="cs-CZ" altLang="cs-CZ" sz="1900" smtClean="0"/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23</a:t>
            </a:fld>
            <a:endParaRPr lang="cs-CZ" altLang="cs-CZ" sz="1900"/>
          </a:p>
        </p:txBody>
      </p:sp>
      <p:graphicFrame>
        <p:nvGraphicFramePr>
          <p:cNvPr id="70662" name="Zástupný symbol pro obsah 8">
            <a:extLst>
              <a:ext uri="{FF2B5EF4-FFF2-40B4-BE49-F238E27FC236}">
                <a16:creationId xmlns:a16="http://schemas.microsoft.com/office/drawing/2014/main" id="{FD70FFC5-B418-4FD7-8342-B614B06E6C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419085"/>
              </p:ext>
            </p:extLst>
          </p:nvPr>
        </p:nvGraphicFramePr>
        <p:xfrm>
          <a:off x="3724073" y="2438400"/>
          <a:ext cx="4939867" cy="3785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Zástupný symbol pro zápatí 3">
            <a:extLst>
              <a:ext uri="{FF2B5EF4-FFF2-40B4-BE49-F238E27FC236}">
                <a16:creationId xmlns:a16="http://schemas.microsoft.com/office/drawing/2014/main" id="{7A2B5FF2-798D-45AC-AF4D-40E3F8D99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cs-CZ" altLang="cs-CZ" sz="1200" dirty="0">
              <a:solidFill>
                <a:srgbClr val="777777"/>
              </a:solidFill>
            </a:endParaRPr>
          </a:p>
        </p:txBody>
      </p:sp>
      <p:sp>
        <p:nvSpPr>
          <p:cNvPr id="71684" name="Zástupný symbol pro číslo snímku 4">
            <a:extLst>
              <a:ext uri="{FF2B5EF4-FFF2-40B4-BE49-F238E27FC236}">
                <a16:creationId xmlns:a16="http://schemas.microsoft.com/office/drawing/2014/main" id="{ECA355F5-5642-45E2-B14D-167872394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CB90BB6-6F82-49CE-A411-69E35016333D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200"/>
          </a:p>
        </p:txBody>
      </p:sp>
      <p:sp>
        <p:nvSpPr>
          <p:cNvPr id="71681" name="Nadpis 1">
            <a:extLst>
              <a:ext uri="{FF2B5EF4-FFF2-40B4-BE49-F238E27FC236}">
                <a16:creationId xmlns:a16="http://schemas.microsoft.com/office/drawing/2014/main" id="{78352D9B-8880-4C82-89BB-F320294B223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0" y="1690688"/>
            <a:ext cx="7886700" cy="82128"/>
          </a:xfrm>
        </p:spPr>
        <p:txBody>
          <a:bodyPr>
            <a:normAutofit fontScale="90000"/>
          </a:bodyPr>
          <a:lstStyle/>
          <a:p>
            <a:br>
              <a:rPr lang="cs-CZ" altLang="cs-CZ" dirty="0"/>
            </a:br>
            <a:endParaRPr lang="cs-CZ" altLang="cs-CZ" dirty="0"/>
          </a:p>
        </p:txBody>
      </p:sp>
      <p:graphicFrame>
        <p:nvGraphicFramePr>
          <p:cNvPr id="71686" name="Zástupný symbol pro obsah 2">
            <a:extLst>
              <a:ext uri="{FF2B5EF4-FFF2-40B4-BE49-F238E27FC236}">
                <a16:creationId xmlns:a16="http://schemas.microsoft.com/office/drawing/2014/main" id="{AC098358-A5B8-45E0-8E36-E28A3A59B33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03061535"/>
              </p:ext>
            </p:extLst>
          </p:nvPr>
        </p:nvGraphicFramePr>
        <p:xfrm>
          <a:off x="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5" name="Group 15">
            <a:extLst>
              <a:ext uri="{FF2B5EF4-FFF2-40B4-BE49-F238E27FC236}">
                <a16:creationId xmlns:a16="http://schemas.microsoft.com/office/drawing/2014/main" id="{4BD92718-FE9E-4077-810B-EF0DFDC2E879}"/>
              </a:ext>
            </a:extLst>
          </p:cNvPr>
          <p:cNvGrpSpPr>
            <a:grpSpLocks/>
          </p:cNvGrpSpPr>
          <p:nvPr/>
        </p:nvGrpSpPr>
        <p:grpSpPr bwMode="auto">
          <a:xfrm>
            <a:off x="0" y="2116138"/>
            <a:ext cx="9144000" cy="2760662"/>
            <a:chOff x="113" y="1344"/>
            <a:chExt cx="5235" cy="1594"/>
          </a:xfrm>
        </p:grpSpPr>
        <p:sp>
          <p:nvSpPr>
            <p:cNvPr id="72707" name="AutoShape 6">
              <a:extLst>
                <a:ext uri="{FF2B5EF4-FFF2-40B4-BE49-F238E27FC236}">
                  <a16:creationId xmlns:a16="http://schemas.microsoft.com/office/drawing/2014/main" id="{73F1929E-19A1-4DE2-B9D6-F09460D37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1344"/>
              <a:ext cx="602" cy="342"/>
            </a:xfrm>
            <a:prstGeom prst="wedgeRoundRectCallout">
              <a:avLst>
                <a:gd name="adj1" fmla="val -44000"/>
                <a:gd name="adj2" fmla="val 32750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900" b="1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EXW</a:t>
              </a:r>
            </a:p>
          </p:txBody>
        </p:sp>
        <p:sp>
          <p:nvSpPr>
            <p:cNvPr id="72708" name="AutoShape 7">
              <a:extLst>
                <a:ext uri="{FF2B5EF4-FFF2-40B4-BE49-F238E27FC236}">
                  <a16:creationId xmlns:a16="http://schemas.microsoft.com/office/drawing/2014/main" id="{6FA62A5A-2601-4610-A30B-5A947C24D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" y="1344"/>
              <a:ext cx="962" cy="342"/>
            </a:xfrm>
            <a:prstGeom prst="wedgeRoundRectCallout">
              <a:avLst>
                <a:gd name="adj1" fmla="val -45278"/>
                <a:gd name="adj2" fmla="val 116389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9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10.8.2021</a:t>
              </a:r>
            </a:p>
          </p:txBody>
        </p:sp>
        <p:sp>
          <p:nvSpPr>
            <p:cNvPr id="72709" name="AutoShape 8">
              <a:extLst>
                <a:ext uri="{FF2B5EF4-FFF2-40B4-BE49-F238E27FC236}">
                  <a16:creationId xmlns:a16="http://schemas.microsoft.com/office/drawing/2014/main" id="{C169F308-C366-468C-B495-2496F58166F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0" y="1344"/>
              <a:ext cx="601" cy="342"/>
            </a:xfrm>
            <a:prstGeom prst="wedgeRoundRectCallout">
              <a:avLst>
                <a:gd name="adj1" fmla="val -75444"/>
                <a:gd name="adj2" fmla="val 334444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900" b="1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Brno</a:t>
              </a:r>
            </a:p>
          </p:txBody>
        </p:sp>
        <p:sp>
          <p:nvSpPr>
            <p:cNvPr id="72710" name="AutoShape 9">
              <a:extLst>
                <a:ext uri="{FF2B5EF4-FFF2-40B4-BE49-F238E27FC236}">
                  <a16:creationId xmlns:a16="http://schemas.microsoft.com/office/drawing/2014/main" id="{C6C5CF11-4E7C-4BA8-91F5-0B46F8CA9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344"/>
              <a:ext cx="1443" cy="342"/>
            </a:xfrm>
            <a:prstGeom prst="wedgeRoundRectCallout">
              <a:avLst>
                <a:gd name="adj1" fmla="val 45463"/>
                <a:gd name="adj2" fmla="val 127222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9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INCOTERMS 2020</a:t>
              </a:r>
            </a:p>
          </p:txBody>
        </p:sp>
        <p:sp>
          <p:nvSpPr>
            <p:cNvPr id="72711" name="Text Box 10">
              <a:extLst>
                <a:ext uri="{FF2B5EF4-FFF2-40B4-BE49-F238E27FC236}">
                  <a16:creationId xmlns:a16="http://schemas.microsoft.com/office/drawing/2014/main" id="{5A5FD1C3-59BD-4C17-ACAB-6FC2835033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2121"/>
              <a:ext cx="1083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900" b="1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datum dodání</a:t>
              </a:r>
            </a:p>
          </p:txBody>
        </p:sp>
        <p:sp>
          <p:nvSpPr>
            <p:cNvPr id="72712" name="Text Box 11">
              <a:extLst>
                <a:ext uri="{FF2B5EF4-FFF2-40B4-BE49-F238E27FC236}">
                  <a16:creationId xmlns:a16="http://schemas.microsoft.com/office/drawing/2014/main" id="{6061D2BC-5074-48DF-A514-57642C35F9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1" y="2714"/>
              <a:ext cx="1082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900" b="1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místo dodání</a:t>
              </a:r>
            </a:p>
          </p:txBody>
        </p:sp>
        <p:sp>
          <p:nvSpPr>
            <p:cNvPr id="72713" name="Text Box 12">
              <a:extLst>
                <a:ext uri="{FF2B5EF4-FFF2-40B4-BE49-F238E27FC236}">
                  <a16:creationId xmlns:a16="http://schemas.microsoft.com/office/drawing/2014/main" id="{82351706-9DBF-4847-A1B2-473593862F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6" y="2716"/>
              <a:ext cx="1202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900" b="1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zvolená parita</a:t>
              </a:r>
            </a:p>
          </p:txBody>
        </p:sp>
        <p:sp>
          <p:nvSpPr>
            <p:cNvPr id="72714" name="Text Box 13">
              <a:extLst>
                <a:ext uri="{FF2B5EF4-FFF2-40B4-BE49-F238E27FC236}">
                  <a16:creationId xmlns:a16="http://schemas.microsoft.com/office/drawing/2014/main" id="{8BB3BF64-2A51-45E8-9D2D-6965ACEFBA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2122"/>
              <a:ext cx="1924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9AAAE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900" b="1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že se jedná o INCOTERMS + která verze</a:t>
              </a:r>
            </a:p>
          </p:txBody>
        </p:sp>
      </p:grpSp>
      <p:sp>
        <p:nvSpPr>
          <p:cNvPr id="72706" name="Nadpis 13">
            <a:extLst>
              <a:ext uri="{FF2B5EF4-FFF2-40B4-BE49-F238E27FC236}">
                <a16:creationId xmlns:a16="http://schemas.microsoft.com/office/drawing/2014/main" id="{138DA868-E80E-41FA-8340-C027DDDEC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cs typeface="Calibri" panose="020F0502020204030204" pitchFamily="34" charset="0"/>
              </a:rPr>
              <a:t>INCOTERMS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729" name="Nadpis 1">
            <a:extLst>
              <a:ext uri="{FF2B5EF4-FFF2-40B4-BE49-F238E27FC236}">
                <a16:creationId xmlns:a16="http://schemas.microsoft.com/office/drawing/2014/main" id="{6E42BDAD-01E6-4AC2-A524-94212B0B4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cs-CZ" altLang="cs-CZ"/>
              <a:t>FORMULACE</a:t>
            </a:r>
          </a:p>
        </p:txBody>
      </p:sp>
      <p:sp>
        <p:nvSpPr>
          <p:cNvPr id="77" name="Arc 7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730" name="Zástupný symbol pro obsah 2">
            <a:extLst>
              <a:ext uri="{FF2B5EF4-FFF2-40B4-BE49-F238E27FC236}">
                <a16:creationId xmlns:a16="http://schemas.microsoft.com/office/drawing/2014/main" id="{AB2C30F7-EC39-4CBD-A6BC-0982E8318E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r>
              <a:rPr lang="cs-CZ" altLang="cs-CZ" i="1"/>
              <a:t>„EX  WORKS HRAZDÍROVA 8, BRNO – SKLAD PRODÁVAJÍCÍHO,SRPEN 2021, INCOTERMS 2020“</a:t>
            </a:r>
          </a:p>
        </p:txBody>
      </p:sp>
      <p:sp>
        <p:nvSpPr>
          <p:cNvPr id="73731" name="Zástupný symbol pro zápatí 3">
            <a:extLst>
              <a:ext uri="{FF2B5EF4-FFF2-40B4-BE49-F238E27FC236}">
                <a16:creationId xmlns:a16="http://schemas.microsoft.com/office/drawing/2014/main" id="{E425CD0D-26AB-4FAC-833E-D641D3600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cs-CZ" altLang="cs-CZ"/>
          </a:p>
        </p:txBody>
      </p:sp>
      <p:sp>
        <p:nvSpPr>
          <p:cNvPr id="73732" name="Zástupný symbol pro číslo snímku 4">
            <a:extLst>
              <a:ext uri="{FF2B5EF4-FFF2-40B4-BE49-F238E27FC236}">
                <a16:creationId xmlns:a16="http://schemas.microsoft.com/office/drawing/2014/main" id="{DB17A3AF-E3EF-4B2C-AED5-6D78042E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74C130B4-F998-483C-8F21-44B2C0FE17F9}" type="slidenum">
              <a:rPr lang="cs-CZ" altLang="cs-CZ" sz="1900" smtClean="0"/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26</a:t>
            </a:fld>
            <a:endParaRPr lang="cs-CZ" altLang="cs-CZ" sz="19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CAEDD-28AE-4E52-8B77-050FB2A05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DÁLE INCOTERMS 2020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A4CB46-2793-470B-BD17-9EB6DFDB8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https://www.youtube.com/watch?v=7g7IC4IzjDM</a:t>
            </a:r>
          </a:p>
        </p:txBody>
      </p:sp>
    </p:spTree>
    <p:extLst>
      <p:ext uri="{BB962C8B-B14F-4D97-AF65-F5344CB8AC3E}">
        <p14:creationId xmlns:p14="http://schemas.microsoft.com/office/powerpoint/2010/main" val="2517067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NCOTERMS 2020 | Bansard International">
            <a:extLst>
              <a:ext uri="{FF2B5EF4-FFF2-40B4-BE49-F238E27FC236}">
                <a16:creationId xmlns:a16="http://schemas.microsoft.com/office/drawing/2014/main" id="{2C41D3B1-239A-481F-8CBA-9353F94D8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8568952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347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ncoterms 2020 and the Final Changes">
            <a:extLst>
              <a:ext uri="{FF2B5EF4-FFF2-40B4-BE49-F238E27FC236}">
                <a16:creationId xmlns:a16="http://schemas.microsoft.com/office/drawing/2014/main" id="{6BD6E55B-96B5-4841-B7EC-33ED13231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66874"/>
            <a:ext cx="8964488" cy="579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79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033" name="Nadpis 5">
            <a:extLst>
              <a:ext uri="{FF2B5EF4-FFF2-40B4-BE49-F238E27FC236}">
                <a16:creationId xmlns:a16="http://schemas.microsoft.com/office/drawing/2014/main" id="{CF047EE2-5549-4F77-A038-B2F00D401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504" y="640080"/>
            <a:ext cx="2462022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Co všechno upravuje PaP stran?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141E9877-1569-FA46-BB65-59827DC6F3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18788" y="640081"/>
            <a:ext cx="4518490" cy="5257800"/>
          </a:xfrm>
        </p:spPr>
        <p:txBody>
          <a:bodyPr anchor="ctr">
            <a:normAutofit/>
          </a:bodyPr>
          <a:lstStyle/>
          <a:p>
            <a:pPr marL="361950" indent="-361950" eaLnBrk="1" hangingPunct="1">
              <a:buFont typeface="Wingdings" panose="05000000000000000000" pitchFamily="2" charset="2"/>
              <a:buChar char="§"/>
              <a:defRPr/>
            </a:pPr>
            <a:r>
              <a:rPr lang="cs-CZ" cap="small" dirty="0">
                <a:latin typeface="Calibri" pitchFamily="34" charset="0"/>
              </a:rPr>
              <a:t>v hierarchickém pořadí</a:t>
            </a:r>
          </a:p>
          <a:p>
            <a:pPr marL="361950" indent="-361950" eaLnBrk="1" hangingPunct="1">
              <a:buFont typeface="Wingdings" panose="05000000000000000000" pitchFamily="2" charset="2"/>
              <a:buChar char="§"/>
              <a:defRPr/>
            </a:pPr>
            <a:endParaRPr lang="cs-CZ" cap="small" dirty="0">
              <a:latin typeface="Calibri" pitchFamily="34" charset="0"/>
            </a:endParaRPr>
          </a:p>
          <a:p>
            <a:pPr marL="457200" indent="-457200" eaLnBrk="1" hangingPunct="1">
              <a:buClr>
                <a:srgbClr val="7030A0"/>
              </a:buClr>
              <a:buFont typeface="+mj-lt"/>
              <a:buAutoNum type="arabicPeriod"/>
              <a:defRPr/>
            </a:pPr>
            <a:r>
              <a:rPr lang="cs-CZ" cap="small" dirty="0">
                <a:latin typeface="Calibri" pitchFamily="34" charset="0"/>
              </a:rPr>
              <a:t>praxe (čl. 9 odst. 1 – aplikační pozice: čl. 29 odst. 2)</a:t>
            </a:r>
          </a:p>
          <a:p>
            <a:pPr marL="457200" indent="-457200" eaLnBrk="1" hangingPunct="1">
              <a:buClr>
                <a:srgbClr val="7030A0"/>
              </a:buClr>
              <a:buFont typeface="+mj-lt"/>
              <a:buAutoNum type="arabicPeriod"/>
              <a:defRPr/>
            </a:pPr>
            <a:r>
              <a:rPr lang="cs-CZ" cap="small" dirty="0">
                <a:latin typeface="Calibri" pitchFamily="34" charset="0"/>
              </a:rPr>
              <a:t>kupní smlouva  - výslovné ustanovení </a:t>
            </a:r>
          </a:p>
          <a:p>
            <a:pPr marL="971550" lvl="1" indent="-342900" eaLnBrk="1" hangingPunct="1">
              <a:buFont typeface="Arial" pitchFamily="34" charset="0"/>
              <a:buChar char="•"/>
              <a:defRPr/>
            </a:pPr>
            <a:r>
              <a:rPr lang="cs-CZ" sz="2100" cap="small" dirty="0">
                <a:latin typeface="Calibri" pitchFamily="34" charset="0"/>
              </a:rPr>
              <a:t>případně včleněné obchodní podmínky, zvyklosti čl. 9 odst. 1</a:t>
            </a:r>
          </a:p>
          <a:p>
            <a:pPr marL="457200" indent="-457200" eaLnBrk="1" hangingPunct="1">
              <a:buClr>
                <a:srgbClr val="7030A0"/>
              </a:buClr>
              <a:buFont typeface="+mj-lt"/>
              <a:buAutoNum type="arabicPeriod"/>
              <a:defRPr/>
            </a:pPr>
            <a:r>
              <a:rPr lang="cs-CZ" cap="small" dirty="0">
                <a:latin typeface="Calibri" pitchFamily="34" charset="0"/>
              </a:rPr>
              <a:t>mezinárodní zvyklosti (čl. 9 odst. 2)</a:t>
            </a:r>
          </a:p>
          <a:p>
            <a:pPr marL="457200" indent="-457200" eaLnBrk="1" hangingPunct="1">
              <a:buClr>
                <a:srgbClr val="7030A0"/>
              </a:buClr>
              <a:buFont typeface="+mj-lt"/>
              <a:buAutoNum type="arabicPeriod"/>
              <a:defRPr/>
            </a:pPr>
            <a:r>
              <a:rPr lang="cs-CZ" cap="small" dirty="0">
                <a:latin typeface="Calibri" pitchFamily="34" charset="0"/>
              </a:rPr>
              <a:t>Úmluva OSN o smlouvách o mezinárodní koupi zboží </a:t>
            </a:r>
          </a:p>
          <a:p>
            <a:pPr marL="0" indent="0" eaLnBrk="1" hangingPunct="1">
              <a:buClr>
                <a:srgbClr val="7030A0"/>
              </a:buClr>
              <a:buNone/>
              <a:defRPr/>
            </a:pPr>
            <a:r>
              <a:rPr lang="cs-CZ" cap="small" dirty="0">
                <a:latin typeface="Calibri" pitchFamily="34" charset="0"/>
              </a:rPr>
              <a:t> text (interpretace extenzivní, analogie </a:t>
            </a:r>
            <a:r>
              <a:rPr lang="cs-CZ" cap="small" dirty="0" err="1">
                <a:latin typeface="Calibri" pitchFamily="34" charset="0"/>
              </a:rPr>
              <a:t>legis</a:t>
            </a:r>
            <a:r>
              <a:rPr lang="cs-CZ" cap="small" dirty="0">
                <a:latin typeface="Calibri" pitchFamily="34" charset="0"/>
              </a:rPr>
              <a:t>)</a:t>
            </a:r>
          </a:p>
          <a:p>
            <a:pPr marL="0" indent="0" eaLnBrk="1" hangingPunct="1">
              <a:buClr>
                <a:srgbClr val="7030A0"/>
              </a:buClr>
              <a:buNone/>
              <a:defRPr/>
            </a:pPr>
            <a:r>
              <a:rPr lang="cs-CZ" cap="small" dirty="0">
                <a:latin typeface="Calibri" pitchFamily="34" charset="0"/>
              </a:rPr>
              <a:t>mezery – čl. 7 odst. 2 (analogie </a:t>
            </a:r>
            <a:r>
              <a:rPr lang="cs-CZ" cap="small" dirty="0" err="1">
                <a:latin typeface="Calibri" pitchFamily="34" charset="0"/>
              </a:rPr>
              <a:t>juris</a:t>
            </a:r>
            <a:r>
              <a:rPr lang="cs-CZ" cap="small" dirty="0">
                <a:latin typeface="Calibri" pitchFamily="34" charset="0"/>
              </a:rPr>
              <a:t> – právní zásady), čl. 4 a 5  VČETNĚ MEZER – národní právo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01" name="Nadpis 1">
            <a:extLst>
              <a:ext uri="{FF2B5EF4-FFF2-40B4-BE49-F238E27FC236}">
                <a16:creationId xmlns:a16="http://schemas.microsoft.com/office/drawing/2014/main" id="{602D0B02-DCEE-414F-8941-E1386AF5C4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 anchor="t">
            <a:normAutofit/>
          </a:bodyPr>
          <a:lstStyle/>
          <a:p>
            <a:r>
              <a:rPr lang="cs-CZ" altLang="cs-CZ" sz="2700">
                <a:solidFill>
                  <a:srgbClr val="FFFFFF"/>
                </a:solidFill>
              </a:rPr>
              <a:t>FAKTICKÉ MOMENTY</a:t>
            </a:r>
          </a:p>
        </p:txBody>
      </p:sp>
      <p:sp>
        <p:nvSpPr>
          <p:cNvPr id="76802" name="Zástupný symbol pro obsah 2">
            <a:extLst>
              <a:ext uri="{FF2B5EF4-FFF2-40B4-BE49-F238E27FC236}">
                <a16:creationId xmlns:a16="http://schemas.microsoft.com/office/drawing/2014/main" id="{A3C979E8-47F7-4566-99E3-E3C3CE8E27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/>
          </a:bodyPr>
          <a:lstStyle/>
          <a:p>
            <a:endParaRPr lang="cs-CZ" altLang="cs-CZ"/>
          </a:p>
          <a:p>
            <a:r>
              <a:rPr lang="cs-CZ" altLang="cs-CZ"/>
              <a:t>KAM DODAT</a:t>
            </a:r>
          </a:p>
          <a:p>
            <a:endParaRPr lang="cs-CZ" altLang="cs-CZ"/>
          </a:p>
          <a:p>
            <a:r>
              <a:rPr lang="cs-CZ" altLang="cs-CZ"/>
              <a:t>CO DĚLAT, ABY BYLO DODÁNO</a:t>
            </a:r>
          </a:p>
          <a:p>
            <a:endParaRPr lang="cs-CZ" altLang="cs-CZ"/>
          </a:p>
          <a:p>
            <a:r>
              <a:rPr lang="cs-CZ" altLang="cs-CZ"/>
              <a:t>VAZBA NA ČAS</a:t>
            </a:r>
          </a:p>
          <a:p>
            <a:endParaRPr lang="cs-CZ" altLang="cs-CZ"/>
          </a:p>
          <a:p>
            <a:r>
              <a:rPr lang="cs-CZ" altLang="cs-CZ"/>
              <a:t> NÁKLADY A JEJICH PROMÍTNUTÍ DO CENY TRANSAKCE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25" name="Nadpis 1">
            <a:extLst>
              <a:ext uri="{FF2B5EF4-FFF2-40B4-BE49-F238E27FC236}">
                <a16:creationId xmlns:a16="http://schemas.microsoft.com/office/drawing/2014/main" id="{B26974F8-B327-4AA7-B22D-5C68B17692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 anchor="t">
            <a:normAutofit/>
          </a:bodyPr>
          <a:lstStyle/>
          <a:p>
            <a:r>
              <a:rPr lang="cs-CZ" altLang="cs-CZ">
                <a:solidFill>
                  <a:srgbClr val="FFFFFF"/>
                </a:solidFill>
              </a:rPr>
              <a:t>PRÁVNÍ VAZBY</a:t>
            </a:r>
          </a:p>
        </p:txBody>
      </p:sp>
      <p:sp>
        <p:nvSpPr>
          <p:cNvPr id="77826" name="Zástupný symbol pro obsah 2">
            <a:extLst>
              <a:ext uri="{FF2B5EF4-FFF2-40B4-BE49-F238E27FC236}">
                <a16:creationId xmlns:a16="http://schemas.microsoft.com/office/drawing/2014/main" id="{E673CEEB-7C86-4CDD-894E-E309FFB4B1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cs-CZ" altLang="cs-CZ" sz="1700"/>
              <a:t>DODÁNÍ VS. PŘEDÁNÍ  - PŘEVOD VLASTNICKÉHO PRÁVA</a:t>
            </a:r>
          </a:p>
          <a:p>
            <a:pPr>
              <a:lnSpc>
                <a:spcPct val="110000"/>
              </a:lnSpc>
            </a:pPr>
            <a:endParaRPr lang="cs-CZ" altLang="cs-CZ" sz="1700"/>
          </a:p>
          <a:p>
            <a:pPr>
              <a:lnSpc>
                <a:spcPct val="110000"/>
              </a:lnSpc>
            </a:pPr>
            <a:endParaRPr lang="cs-CZ" altLang="cs-CZ" sz="1700"/>
          </a:p>
          <a:p>
            <a:pPr>
              <a:lnSpc>
                <a:spcPct val="110000"/>
              </a:lnSpc>
            </a:pPr>
            <a:r>
              <a:rPr lang="cs-CZ" altLang="cs-CZ" sz="1700"/>
              <a:t>PŘECHOD NEBEZPEČÍ  - ČL. 66 – 70</a:t>
            </a:r>
          </a:p>
          <a:p>
            <a:pPr>
              <a:lnSpc>
                <a:spcPct val="110000"/>
              </a:lnSpc>
            </a:pPr>
            <a:r>
              <a:rPr lang="cs-CZ" altLang="cs-CZ" sz="1700"/>
              <a:t>ČL. 66 – KONCEPT PŘECHODU NEBEZPEČÍ</a:t>
            </a:r>
          </a:p>
          <a:p>
            <a:pPr>
              <a:lnSpc>
                <a:spcPct val="110000"/>
              </a:lnSpc>
            </a:pPr>
            <a:endParaRPr lang="cs-CZ" altLang="cs-CZ" sz="1700"/>
          </a:p>
          <a:p>
            <a:pPr>
              <a:lnSpc>
                <a:spcPct val="110000"/>
              </a:lnSpc>
            </a:pPr>
            <a:r>
              <a:rPr lang="cs-CZ" altLang="cs-CZ" sz="1700"/>
              <a:t>ČL. 67 – 69 – MOMENTY – PŘEKRÝVÁ INCOTERMS</a:t>
            </a:r>
          </a:p>
          <a:p>
            <a:pPr>
              <a:lnSpc>
                <a:spcPct val="110000"/>
              </a:lnSpc>
            </a:pPr>
            <a:endParaRPr lang="cs-CZ" altLang="cs-CZ" sz="1700"/>
          </a:p>
          <a:p>
            <a:pPr>
              <a:lnSpc>
                <a:spcPct val="110000"/>
              </a:lnSpc>
            </a:pPr>
            <a:r>
              <a:rPr lang="cs-CZ" altLang="cs-CZ" sz="1700"/>
              <a:t>ČL. 70 – VAZBA PODSTATNÉHO PORUŠENÍ A PŘECHODU NEBEZPEČÍ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49" name="Nadpis 1">
            <a:extLst>
              <a:ext uri="{FF2B5EF4-FFF2-40B4-BE49-F238E27FC236}">
                <a16:creationId xmlns:a16="http://schemas.microsoft.com/office/drawing/2014/main" id="{6529EDA0-015C-41DE-A01B-812B3AE04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 anchor="t">
            <a:normAutofit/>
          </a:bodyPr>
          <a:lstStyle/>
          <a:p>
            <a:r>
              <a:rPr lang="cs-CZ" altLang="cs-CZ" sz="1800">
                <a:solidFill>
                  <a:srgbClr val="FFFFFF"/>
                </a:solidFill>
              </a:rPr>
              <a:t>VYHODNOCENÍ INCOTERMS</a:t>
            </a:r>
          </a:p>
        </p:txBody>
      </p:sp>
      <p:sp>
        <p:nvSpPr>
          <p:cNvPr id="78850" name="Zástupný symbol pro obsah 2">
            <a:extLst>
              <a:ext uri="{FF2B5EF4-FFF2-40B4-BE49-F238E27FC236}">
                <a16:creationId xmlns:a16="http://schemas.microsoft.com/office/drawing/2014/main" id="{97FFA0D8-D314-4F1E-898A-DC5F379005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cs-CZ" altLang="cs-CZ" sz="1700"/>
              <a:t>JASNÉ URČENÍ MÍST ČI MOMENTŮ VE VAZBĚ NA KONKRÉTNÍ SMLOUVU</a:t>
            </a:r>
          </a:p>
          <a:p>
            <a:pPr>
              <a:lnSpc>
                <a:spcPct val="110000"/>
              </a:lnSpc>
            </a:pPr>
            <a:endParaRPr lang="cs-CZ" altLang="cs-CZ" sz="1700"/>
          </a:p>
          <a:p>
            <a:pPr>
              <a:lnSpc>
                <a:spcPct val="110000"/>
              </a:lnSpc>
            </a:pPr>
            <a:r>
              <a:rPr lang="cs-CZ" altLang="cs-CZ" sz="1700"/>
              <a:t>JASNÉ VYMEZENÍ POVINNOSTI – INCOTERMS EXISTUJÍ V DESÍTKÁCH JAZYKŮ</a:t>
            </a:r>
          </a:p>
          <a:p>
            <a:pPr>
              <a:lnSpc>
                <a:spcPct val="110000"/>
              </a:lnSpc>
            </a:pPr>
            <a:endParaRPr lang="cs-CZ" altLang="cs-CZ" sz="1700"/>
          </a:p>
          <a:p>
            <a:pPr>
              <a:lnSpc>
                <a:spcPct val="110000"/>
              </a:lnSpc>
            </a:pPr>
            <a:r>
              <a:rPr lang="cs-CZ" altLang="cs-CZ" sz="1700"/>
              <a:t>JASNÁ VAZBA NA PŘEPRAVNÍ SMLOUVU – JEDNODUŠŠÍ KOMUNIKACE S PŘEPRAVCI</a:t>
            </a:r>
          </a:p>
          <a:p>
            <a:pPr>
              <a:lnSpc>
                <a:spcPct val="110000"/>
              </a:lnSpc>
            </a:pPr>
            <a:endParaRPr lang="cs-CZ" altLang="cs-CZ" sz="1700"/>
          </a:p>
          <a:p>
            <a:pPr>
              <a:lnSpc>
                <a:spcPct val="110000"/>
              </a:lnSpc>
            </a:pPr>
            <a:r>
              <a:rPr lang="cs-CZ" altLang="cs-CZ" sz="1700"/>
              <a:t>JASNÉ DOKUMENTY PRO PLATEBNÍ PODMÍNKU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gizmodo.com/gadgets/images/oocl_shenzen.jpg">
            <a:extLst>
              <a:ext uri="{FF2B5EF4-FFF2-40B4-BE49-F238E27FC236}">
                <a16:creationId xmlns:a16="http://schemas.microsoft.com/office/drawing/2014/main" id="{E64C49E1-7B32-4A83-92C8-8311D4298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8100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ttp://www.ewsr.co.uk/images/Carla.jpg">
            <a:extLst>
              <a:ext uri="{FF2B5EF4-FFF2-40B4-BE49-F238E27FC236}">
                <a16:creationId xmlns:a16="http://schemas.microsoft.com/office/drawing/2014/main" id="{A45EDA71-C482-4A48-8F2A-2E9313B94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0000"/>
            <a:ext cx="3810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pengellys.co.nz/site2006/containers1.jpg">
            <a:extLst>
              <a:ext uri="{FF2B5EF4-FFF2-40B4-BE49-F238E27FC236}">
                <a16:creationId xmlns:a16="http://schemas.microsoft.com/office/drawing/2014/main" id="{F8D2FF25-F9FD-4B8E-B872-895BFB9D9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43000"/>
            <a:ext cx="38100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45" name="Nadpis 5">
            <a:extLst>
              <a:ext uri="{FF2B5EF4-FFF2-40B4-BE49-F238E27FC236}">
                <a16:creationId xmlns:a16="http://schemas.microsoft.com/office/drawing/2014/main" id="{7E85D13A-3D01-4E11-A612-51F24A1C83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2200">
                <a:solidFill>
                  <a:srgbClr val="FFFFFF"/>
                </a:solidFill>
              </a:rPr>
              <a:t>POVINNOST PLATIT – ČL.  54 - 59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163915C-B1F2-7241-B262-737EF1859B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/>
          </a:bodyPr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  <a:tabLst>
                <a:tab pos="354013" algn="l"/>
              </a:tabLst>
              <a:defRPr/>
            </a:pPr>
            <a:r>
              <a:rPr lang="cs-CZ" altLang="cs-CZ" cap="small" dirty="0">
                <a:latin typeface="Calibri" panose="020F0502020204030204" pitchFamily="34" charset="0"/>
              </a:rPr>
              <a:t>Čl. 54 - učinit opatření, vyhovět formalitám</a:t>
            </a:r>
            <a:endParaRPr lang="cs-CZ" altLang="cs-CZ" cap="small">
              <a:latin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  <a:tabLst>
                <a:tab pos="354013" algn="l"/>
              </a:tabLst>
              <a:defRPr/>
            </a:pPr>
            <a:r>
              <a:rPr lang="cs-CZ" altLang="cs-CZ" cap="small" dirty="0">
                <a:latin typeface="Calibri" panose="020F0502020204030204" pitchFamily="34" charset="0"/>
              </a:rPr>
              <a:t>KDE</a:t>
            </a:r>
            <a:endParaRPr lang="cs-CZ" altLang="cs-CZ" cap="small">
              <a:latin typeface="Calibri" panose="020F0502020204030204" pitchFamily="34" charset="0"/>
            </a:endParaRPr>
          </a:p>
          <a:p>
            <a:pPr lvl="1" eaLnBrk="1" hangingPunct="1">
              <a:lnSpc>
                <a:spcPct val="110000"/>
              </a:lnSpc>
              <a:buFont typeface="Courier New" panose="02070309020205020404" pitchFamily="49" charset="0"/>
              <a:buChar char="o"/>
              <a:tabLst>
                <a:tab pos="354013" algn="l"/>
              </a:tabLst>
              <a:defRPr/>
            </a:pPr>
            <a:r>
              <a:rPr lang="cs-CZ" altLang="cs-CZ" cap="small" dirty="0">
                <a:latin typeface="Calibri" panose="020F0502020204030204" pitchFamily="34" charset="0"/>
              </a:rPr>
              <a:t>místo podnikání prodávajícího / místo předání zboží nebo dokladů opravňujících k dispozici (opravňujících k převzetí zboží a pokud je má k dispozici kupující, prodávající již nemůže se zbožím disponovat – např. konosament, skladištní list apod.)</a:t>
            </a:r>
            <a:endParaRPr lang="cs-CZ" altLang="cs-CZ" cap="small">
              <a:latin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  <a:tabLst>
                <a:tab pos="354013" algn="l"/>
              </a:tabLst>
              <a:defRPr/>
            </a:pPr>
            <a:r>
              <a:rPr lang="cs-CZ" altLang="cs-CZ" cap="small" dirty="0">
                <a:latin typeface="Calibri" panose="020F0502020204030204" pitchFamily="34" charset="0"/>
              </a:rPr>
              <a:t>KDY</a:t>
            </a:r>
            <a:endParaRPr lang="cs-CZ" altLang="cs-CZ" cap="small">
              <a:latin typeface="Calibri" panose="020F0502020204030204" pitchFamily="34" charset="0"/>
            </a:endParaRPr>
          </a:p>
          <a:p>
            <a:pPr lvl="1" eaLnBrk="1" hangingPunct="1">
              <a:lnSpc>
                <a:spcPct val="110000"/>
              </a:lnSpc>
              <a:buFont typeface="Courier New" panose="02070309020205020404" pitchFamily="49" charset="0"/>
              <a:buChar char="o"/>
              <a:tabLst>
                <a:tab pos="354013" algn="l"/>
              </a:tabLst>
              <a:defRPr/>
            </a:pPr>
            <a:r>
              <a:rPr lang="cs-CZ" altLang="cs-CZ" cap="small" dirty="0">
                <a:latin typeface="Calibri" panose="020F0502020204030204" pitchFamily="34" charset="0"/>
              </a:rPr>
              <a:t>automatičnost, není nutná výzva</a:t>
            </a:r>
            <a:endParaRPr lang="cs-CZ" altLang="cs-CZ" cap="small">
              <a:latin typeface="Calibri" panose="020F0502020204030204" pitchFamily="34" charset="0"/>
            </a:endParaRPr>
          </a:p>
          <a:p>
            <a:pPr lvl="1" eaLnBrk="1" hangingPunct="1">
              <a:lnSpc>
                <a:spcPct val="110000"/>
              </a:lnSpc>
              <a:buFont typeface="Courier New" panose="02070309020205020404" pitchFamily="49" charset="0"/>
              <a:buChar char="o"/>
              <a:tabLst>
                <a:tab pos="354013" algn="l"/>
              </a:tabLst>
              <a:defRPr/>
            </a:pPr>
            <a:r>
              <a:rPr lang="cs-CZ" altLang="cs-CZ" cap="small" dirty="0">
                <a:latin typeface="Calibri" panose="020F0502020204030204" pitchFamily="34" charset="0"/>
              </a:rPr>
              <a:t>umožnění nakládat se zbožím</a:t>
            </a:r>
            <a:endParaRPr lang="cs-CZ" altLang="cs-CZ" cap="small">
              <a:latin typeface="Calibri" panose="020F0502020204030204" pitchFamily="34" charset="0"/>
            </a:endParaRPr>
          </a:p>
          <a:p>
            <a:pPr lvl="1" eaLnBrk="1" hangingPunct="1">
              <a:lnSpc>
                <a:spcPct val="110000"/>
              </a:lnSpc>
              <a:buFont typeface="Courier New" panose="02070309020205020404" pitchFamily="49" charset="0"/>
              <a:buChar char="o"/>
              <a:tabLst>
                <a:tab pos="354013" algn="l"/>
              </a:tabLst>
              <a:defRPr/>
            </a:pPr>
            <a:r>
              <a:rPr lang="cs-CZ" altLang="cs-CZ" cap="small" dirty="0">
                <a:latin typeface="Calibri" panose="020F0502020204030204" pitchFamily="34" charset="0"/>
              </a:rPr>
              <a:t>nemusí být placena, dokud nemá možnost prohlédnout </a:t>
            </a:r>
            <a:endParaRPr lang="cs-CZ" altLang="cs-CZ" cap="small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110000"/>
              </a:lnSpc>
              <a:buFont typeface="Symbol" panose="05050102010706020507" pitchFamily="18" charset="2"/>
              <a:buNone/>
              <a:tabLst>
                <a:tab pos="354013" algn="l"/>
              </a:tabLst>
              <a:defRPr/>
            </a:pPr>
            <a:endParaRPr lang="cs-CZ" altLang="cs-CZ" cap="small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969" name="Nadpis 1">
            <a:extLst>
              <a:ext uri="{FF2B5EF4-FFF2-40B4-BE49-F238E27FC236}">
                <a16:creationId xmlns:a16="http://schemas.microsoft.com/office/drawing/2014/main" id="{1DB28753-B7EB-464E-BE4E-ACAC1FB05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504" y="640080"/>
            <a:ext cx="2462022" cy="5257800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chemeClr val="bg1"/>
                </a:solidFill>
              </a:rPr>
              <a:t>PLATEBNÍ PODMÍNKA – POVINNOST PLATIT</a:t>
            </a:r>
          </a:p>
        </p:txBody>
      </p:sp>
      <p:sp>
        <p:nvSpPr>
          <p:cNvPr id="83970" name="Zástupný symbol pro obsah 2">
            <a:extLst>
              <a:ext uri="{FF2B5EF4-FFF2-40B4-BE49-F238E27FC236}">
                <a16:creationId xmlns:a16="http://schemas.microsoft.com/office/drawing/2014/main" id="{074F480B-129D-4EA2-A37A-63491D890D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18788" y="640081"/>
            <a:ext cx="4518490" cy="5257800"/>
          </a:xfrm>
        </p:spPr>
        <p:txBody>
          <a:bodyPr anchor="ctr">
            <a:normAutofit/>
          </a:bodyPr>
          <a:lstStyle/>
          <a:p>
            <a:r>
              <a:rPr lang="cs-CZ" altLang="cs-CZ"/>
              <a:t>CO                         ……………….KUPNÍ CENA </a:t>
            </a:r>
          </a:p>
          <a:p>
            <a:endParaRPr lang="cs-CZ" altLang="cs-CZ"/>
          </a:p>
          <a:p>
            <a:r>
              <a:rPr lang="cs-CZ" altLang="cs-CZ"/>
              <a:t>V JAKÉ MĚNĚ       ………….KURSOVÉ PROBLÉMY A ZAJIŠTĚNÍ</a:t>
            </a:r>
          </a:p>
          <a:p>
            <a:endParaRPr lang="cs-CZ" altLang="cs-CZ"/>
          </a:p>
          <a:p>
            <a:r>
              <a:rPr lang="cs-CZ" altLang="cs-CZ"/>
              <a:t>KDY                   …………………..URČENO PLUS ZÁVISLOST NA PLATEBNÍM PROSTŘEDKU</a:t>
            </a:r>
          </a:p>
          <a:p>
            <a:endParaRPr lang="cs-CZ" altLang="cs-CZ"/>
          </a:p>
          <a:p>
            <a:r>
              <a:rPr lang="cs-CZ" altLang="cs-CZ"/>
              <a:t>KDE                  ………..URČENO PLUS ZÁVISLOST NA PP</a:t>
            </a:r>
          </a:p>
          <a:p>
            <a:endParaRPr lang="cs-CZ" altLang="cs-CZ"/>
          </a:p>
          <a:p>
            <a:r>
              <a:rPr lang="cs-CZ" altLang="cs-CZ"/>
              <a:t>JAK                     ………………PLATEBNÍ PROSTŘEDEK</a:t>
            </a:r>
          </a:p>
        </p:txBody>
      </p:sp>
      <p:sp>
        <p:nvSpPr>
          <p:cNvPr id="83971" name="Zástupný symbol pro zápatí 3">
            <a:extLst>
              <a:ext uri="{FF2B5EF4-FFF2-40B4-BE49-F238E27FC236}">
                <a16:creationId xmlns:a16="http://schemas.microsoft.com/office/drawing/2014/main" id="{6435FD82-48FE-47BE-BCAE-916921D4B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cs-CZ" altLang="cs-CZ" sz="1900"/>
              <a:t>T</a:t>
            </a:r>
          </a:p>
        </p:txBody>
      </p:sp>
      <p:sp>
        <p:nvSpPr>
          <p:cNvPr id="83972" name="Zástupný symbol pro číslo snímku 4">
            <a:extLst>
              <a:ext uri="{FF2B5EF4-FFF2-40B4-BE49-F238E27FC236}">
                <a16:creationId xmlns:a16="http://schemas.microsoft.com/office/drawing/2014/main" id="{D9917E24-2D89-4A0D-94D4-DB630618C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7097A966-7B83-49BE-9E2A-38E2CA36FD4E}" type="slidenum">
              <a:rPr lang="cs-CZ" altLang="cs-CZ" sz="1900" smtClean="0"/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35</a:t>
            </a:fld>
            <a:endParaRPr lang="cs-CZ" altLang="cs-CZ" sz="19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9458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93" name="Nadpis 1">
            <a:extLst>
              <a:ext uri="{FF2B5EF4-FFF2-40B4-BE49-F238E27FC236}">
                <a16:creationId xmlns:a16="http://schemas.microsoft.com/office/drawing/2014/main" id="{D6BF855D-30FE-499A-8F15-6383C5F5F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24568"/>
            <a:ext cx="2513817" cy="5412920"/>
          </a:xfrm>
        </p:spPr>
        <p:txBody>
          <a:bodyPr>
            <a:normAutofit/>
          </a:bodyPr>
          <a:lstStyle/>
          <a:p>
            <a:r>
              <a:rPr lang="cs-CZ" altLang="cs-CZ" sz="3500">
                <a:solidFill>
                  <a:schemeClr val="bg1"/>
                </a:solidFill>
              </a:rPr>
              <a:t>PLATEBNÍ FORMY A PROSTŘEDKY</a:t>
            </a:r>
          </a:p>
        </p:txBody>
      </p:sp>
      <p:sp>
        <p:nvSpPr>
          <p:cNvPr id="84995" name="Zástupný symbol pro zápatí 3">
            <a:extLst>
              <a:ext uri="{FF2B5EF4-FFF2-40B4-BE49-F238E27FC236}">
                <a16:creationId xmlns:a16="http://schemas.microsoft.com/office/drawing/2014/main" id="{F61917C5-2E70-4335-B1E0-8F3025C7A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4341" y="6356350"/>
            <a:ext cx="336134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endParaRPr lang="cs-CZ" altLang="cs-CZ"/>
          </a:p>
        </p:txBody>
      </p:sp>
      <p:sp>
        <p:nvSpPr>
          <p:cNvPr id="84996" name="Zástupný symbol pro číslo snímku 4">
            <a:extLst>
              <a:ext uri="{FF2B5EF4-FFF2-40B4-BE49-F238E27FC236}">
                <a16:creationId xmlns:a16="http://schemas.microsoft.com/office/drawing/2014/main" id="{BBCA699B-8B44-4E26-B3DD-CFDEAF004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96187" y="6356350"/>
            <a:ext cx="919163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AE535824-E703-4D8E-BBF0-D14C6FA7D2A7}" type="slidenum">
              <a:rPr lang="cs-CZ" altLang="cs-CZ" sz="1900" smtClean="0"/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36</a:t>
            </a:fld>
            <a:endParaRPr lang="cs-CZ" altLang="cs-CZ" sz="1900"/>
          </a:p>
        </p:txBody>
      </p:sp>
      <p:graphicFrame>
        <p:nvGraphicFramePr>
          <p:cNvPr id="84998" name="Zástupný symbol pro obsah 2">
            <a:extLst>
              <a:ext uri="{FF2B5EF4-FFF2-40B4-BE49-F238E27FC236}">
                <a16:creationId xmlns:a16="http://schemas.microsoft.com/office/drawing/2014/main" id="{849297F7-C8D6-4DB0-845A-CDEE82C056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293160"/>
              </p:ext>
            </p:extLst>
          </p:nvPr>
        </p:nvGraphicFramePr>
        <p:xfrm>
          <a:off x="4044341" y="623888"/>
          <a:ext cx="4471009" cy="541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3E961-AB7F-4DA0-AA30-FB041FE74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LETTER OF CREDIT – L/C</a:t>
            </a:r>
          </a:p>
        </p:txBody>
      </p:sp>
      <p:pic>
        <p:nvPicPr>
          <p:cNvPr id="4098" name="Picture 2" descr="PLATEBNÍ KARTY. PLATEBNÍ STYK. - ppt stáhnout">
            <a:extLst>
              <a:ext uri="{FF2B5EF4-FFF2-40B4-BE49-F238E27FC236}">
                <a16:creationId xmlns:a16="http://schemas.microsoft.com/office/drawing/2014/main" id="{7DD3F337-5013-4794-BD4C-2C73FD2DC4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1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E422D84-08F7-4AAB-BECC-346AD4375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Tereza Kyselovská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55B20E6-DBCC-4954-9AD8-70D977B7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DBA0C-5B06-4B76-AF00-8249A7230AEA}" type="slidenum">
              <a:rPr lang="cs-CZ" altLang="cs-CZ" smtClean="0"/>
              <a:pPr>
                <a:defRPr/>
              </a:pPr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45294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05494DE-B078-4D87-BB01-C8432061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A0576B0-CD8C-4661-95C8-A9F2CE7CD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3543216" cy="6861324"/>
          </a:xfrm>
          <a:prstGeom prst="rect">
            <a:avLst/>
          </a:prstGeom>
          <a:solidFill>
            <a:srgbClr val="000000">
              <a:alpha val="8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3FF60E2B-3919-423C-B1FF-56CDE668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3928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2E83C9-B7AC-4C6F-BCAD-8F6477EFE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122363"/>
            <a:ext cx="2481097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DOKUMENTÁRNÍ INKASO D/P</a:t>
            </a:r>
          </a:p>
        </p:txBody>
      </p:sp>
      <p:pic>
        <p:nvPicPr>
          <p:cNvPr id="7170" name="Picture 2" descr="What is document against payment and how this benefits? - RNR Trade  Corporation Company Limited">
            <a:extLst>
              <a:ext uri="{FF2B5EF4-FFF2-40B4-BE49-F238E27FC236}">
                <a16:creationId xmlns:a16="http://schemas.microsoft.com/office/drawing/2014/main" id="{F689EEDF-C731-4DCC-87D4-381A72E8E8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0747" y="1846421"/>
            <a:ext cx="4705722" cy="316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9B8A497-6C1E-41F3-8736-5177A0D57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3504" y="6356350"/>
            <a:ext cx="252646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8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Tereza Kyselovská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548AF24-B074-4D10-87BE-1F9D88897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33996" y="6356350"/>
            <a:ext cx="58135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F2DBA0C-5B06-4B76-AF00-8249A7230AEA}" type="slidenum">
              <a:rPr kumimoji="0" lang="en-US" altLang="cs-CZ" sz="1200" b="1" i="0" u="none" strike="noStrike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</a:rPr>
              <a:pPr marR="0" lvl="0" indent="0" eaLnBrk="1" fontAlgn="base" hangingPunct="1"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altLang="cs-CZ" sz="1200" b="1" i="0" u="none" strike="noStrike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0824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9144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17" name="Nadpis 5">
            <a:extLst>
              <a:ext uri="{FF2B5EF4-FFF2-40B4-BE49-F238E27FC236}">
                <a16:creationId xmlns:a16="http://schemas.microsoft.com/office/drawing/2014/main" id="{00A855C5-0245-4496-B301-9FB2E1666D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28650" y="914402"/>
            <a:ext cx="7886700" cy="2659957"/>
          </a:xfrm>
        </p:spPr>
        <p:txBody>
          <a:bodyPr>
            <a:normAutofit/>
          </a:bodyPr>
          <a:lstStyle/>
          <a:p>
            <a:r>
              <a:rPr lang="cs-CZ" altLang="cs-CZ" sz="7000">
                <a:solidFill>
                  <a:srgbClr val="FFFFFF"/>
                </a:solidFill>
              </a:rPr>
              <a:t>DĚKUJI </a:t>
            </a:r>
          </a:p>
        </p:txBody>
      </p:sp>
      <p:sp>
        <p:nvSpPr>
          <p:cNvPr id="86018" name="Podnadpis 6">
            <a:extLst>
              <a:ext uri="{FF2B5EF4-FFF2-40B4-BE49-F238E27FC236}">
                <a16:creationId xmlns:a16="http://schemas.microsoft.com/office/drawing/2014/main" id="{B8FEC91E-15ED-4981-A85E-7DFCCEC521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28650" y="4368800"/>
            <a:ext cx="7886700" cy="1390650"/>
          </a:xfrm>
        </p:spPr>
        <p:txBody>
          <a:bodyPr>
            <a:normAutofit/>
          </a:bodyPr>
          <a:lstStyle/>
          <a:p>
            <a:endParaRPr lang="cs-CZ" altLang="cs-CZ" sz="2800"/>
          </a:p>
        </p:txBody>
      </p:sp>
      <p:sp>
        <p:nvSpPr>
          <p:cNvPr id="86019" name="Zástupný symbol pro číslo snímku 4">
            <a:extLst>
              <a:ext uri="{FF2B5EF4-FFF2-40B4-BE49-F238E27FC236}">
                <a16:creationId xmlns:a16="http://schemas.microsoft.com/office/drawing/2014/main" id="{FC19350C-CF6E-48BF-809D-7067486B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8E52F30A-8891-43DF-8E16-859F1D582033}" type="slidenum">
              <a:rPr lang="cs-CZ" altLang="cs-CZ" sz="1900" smtClean="0"/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39</a:t>
            </a:fld>
            <a:endParaRPr lang="cs-CZ" altLang="cs-CZ"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057" name="Nadpis 1">
            <a:extLst>
              <a:ext uri="{FF2B5EF4-FFF2-40B4-BE49-F238E27FC236}">
                <a16:creationId xmlns:a16="http://schemas.microsoft.com/office/drawing/2014/main" id="{1BABEE3E-0043-401E-ADD8-8F338716F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504" y="640080"/>
            <a:ext cx="2462022" cy="5257800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chemeClr val="bg1"/>
                </a:solidFill>
              </a:rPr>
              <a:t>ČLÁNEK 29 ODST. 2 A JEHO POUŽITÍ</a:t>
            </a:r>
          </a:p>
        </p:txBody>
      </p:sp>
      <p:sp>
        <p:nvSpPr>
          <p:cNvPr id="45058" name="Zástupný symbol pro obsah 2">
            <a:extLst>
              <a:ext uri="{FF2B5EF4-FFF2-40B4-BE49-F238E27FC236}">
                <a16:creationId xmlns:a16="http://schemas.microsoft.com/office/drawing/2014/main" id="{BBDE4469-B009-4256-B3B4-64AD5B30C7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18788" y="640081"/>
            <a:ext cx="4518490" cy="5257800"/>
          </a:xfrm>
        </p:spPr>
        <p:txBody>
          <a:bodyPr anchor="ctr">
            <a:normAutofit/>
          </a:bodyPr>
          <a:lstStyle/>
          <a:p>
            <a:r>
              <a:rPr lang="cs-CZ" altLang="cs-CZ" sz="1900" dirty="0"/>
              <a:t>„2.Písemná smlouva, která obsahuje ustanovení, že její změna nebo ukončení dohodou stran vyžaduje písemnou formu, může být takto změněna nebo ukončena jen při dodržení této formy. </a:t>
            </a:r>
            <a:r>
              <a:rPr lang="cs-CZ" altLang="cs-CZ" sz="1900" dirty="0">
                <a:solidFill>
                  <a:srgbClr val="FF0000"/>
                </a:solidFill>
              </a:rPr>
              <a:t>Strana však může svým chováním ztratit možnost dovolávat se tohoto ustanovení v rozsahu, v jakém druhá strana spoléhala na toto chování.“</a:t>
            </a:r>
          </a:p>
          <a:p>
            <a:r>
              <a:rPr lang="cs-CZ" altLang="cs-CZ" sz="1900" dirty="0"/>
              <a:t>PŘÍKLAD DOLOŽKY: </a:t>
            </a:r>
          </a:p>
          <a:p>
            <a:r>
              <a:rPr lang="cs-CZ" altLang="cs-CZ" sz="1900" dirty="0"/>
              <a:t>NOM CLAUSE – NO ORAL MODIFICATION CLAUSE -</a:t>
            </a:r>
          </a:p>
          <a:p>
            <a:r>
              <a:rPr lang="cs-CZ" altLang="cs-CZ" sz="1900" dirty="0"/>
              <a:t> „</a:t>
            </a:r>
            <a:r>
              <a:rPr lang="en-US" altLang="cs-CZ" sz="1900" i="1" dirty="0"/>
              <a:t>All variations to this </a:t>
            </a:r>
            <a:r>
              <a:rPr lang="en-US" altLang="cs-CZ" sz="1900" i="1" dirty="0" err="1"/>
              <a:t>Licence</a:t>
            </a:r>
            <a:r>
              <a:rPr lang="en-US" altLang="cs-CZ" sz="1900" i="1" dirty="0"/>
              <a:t> must be agreed, set out in writing and signed on behalf of both parties before they take effect."</a:t>
            </a:r>
            <a:endParaRPr lang="cs-CZ" altLang="cs-CZ" sz="1900" dirty="0"/>
          </a:p>
        </p:txBody>
      </p:sp>
      <p:sp>
        <p:nvSpPr>
          <p:cNvPr id="45059" name="Zástupný symbol pro zápatí 3">
            <a:extLst>
              <a:ext uri="{FF2B5EF4-FFF2-40B4-BE49-F238E27FC236}">
                <a16:creationId xmlns:a16="http://schemas.microsoft.com/office/drawing/2014/main" id="{DF860863-8409-4A2E-8AA8-2EE1AE6FD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cs-CZ" altLang="cs-CZ"/>
          </a:p>
        </p:txBody>
      </p:sp>
      <p:sp>
        <p:nvSpPr>
          <p:cNvPr id="45060" name="Zástupný symbol pro číslo snímku 4">
            <a:extLst>
              <a:ext uri="{FF2B5EF4-FFF2-40B4-BE49-F238E27FC236}">
                <a16:creationId xmlns:a16="http://schemas.microsoft.com/office/drawing/2014/main" id="{D53DEAA4-8DC6-4B19-ACDF-B558A83A7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FC892C11-52AB-4647-AC3E-B920671F8E9C}" type="slidenum">
              <a:rPr lang="cs-CZ" altLang="cs-CZ" sz="1900" smtClean="0"/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4</a:t>
            </a:fld>
            <a:endParaRPr lang="cs-CZ" altLang="cs-CZ"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2091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5467" y="681628"/>
            <a:ext cx="846288" cy="847206"/>
            <a:chOff x="668003" y="1684057"/>
            <a:chExt cx="1128382" cy="847206"/>
          </a:xfrm>
        </p:grpSpPr>
        <p:sp>
          <p:nvSpPr>
            <p:cNvPr id="78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081" name="Nadpis 1">
            <a:extLst>
              <a:ext uri="{FF2B5EF4-FFF2-40B4-BE49-F238E27FC236}">
                <a16:creationId xmlns:a16="http://schemas.microsoft.com/office/drawing/2014/main" id="{6BBCC32B-7E3C-4824-8B29-C7DEF11703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467" y="1166932"/>
            <a:ext cx="2686555" cy="4279709"/>
          </a:xfrm>
        </p:spPr>
        <p:txBody>
          <a:bodyPr anchor="ctr">
            <a:normAutofit/>
          </a:bodyPr>
          <a:lstStyle/>
          <a:p>
            <a:r>
              <a:rPr lang="cs-CZ" altLang="cs-CZ">
                <a:solidFill>
                  <a:schemeClr val="bg1"/>
                </a:solidFill>
              </a:rPr>
              <a:t>POKRAČOVÁNÍ </a:t>
            </a:r>
          </a:p>
        </p:txBody>
      </p:sp>
      <p:sp>
        <p:nvSpPr>
          <p:cNvPr id="46083" name="Zástupný symbol pro zápatí 3">
            <a:extLst>
              <a:ext uri="{FF2B5EF4-FFF2-40B4-BE49-F238E27FC236}">
                <a16:creationId xmlns:a16="http://schemas.microsoft.com/office/drawing/2014/main" id="{C7B20F4E-3C13-4CEA-BA1B-A1120605E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1922" y="405350"/>
            <a:ext cx="3582534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cs-CZ" altLang="cs-CZ" sz="1000" dirty="0">
                <a:solidFill>
                  <a:schemeClr val="tx1">
                    <a:alpha val="80000"/>
                  </a:schemeClr>
                </a:solidFill>
              </a:rPr>
              <a:t>VÝZNAM ČLÁNKU 29 ODST 2</a:t>
            </a:r>
          </a:p>
        </p:txBody>
      </p:sp>
      <p:sp>
        <p:nvSpPr>
          <p:cNvPr id="46082" name="Zástupný symbol pro obsah 2">
            <a:extLst>
              <a:ext uri="{FF2B5EF4-FFF2-40B4-BE49-F238E27FC236}">
                <a16:creationId xmlns:a16="http://schemas.microsoft.com/office/drawing/2014/main" id="{E3C64A86-92E0-49A5-B8A2-C8D8158D7D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80398" y="1166933"/>
            <a:ext cx="4287741" cy="427970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altLang="cs-CZ" sz="1600" dirty="0"/>
              <a:t>VENIRE CONTRA FACTUM PROPRIUM – ESTOPPEL – RESP. ZÁKAZ NEKONZISTENTNÍHO CHOVÁNÍ</a:t>
            </a:r>
          </a:p>
          <a:p>
            <a:r>
              <a:rPr lang="cs-CZ" sz="1600" cap="small" dirty="0"/>
              <a:t>Advokát není oprávněn si vyúčtovat za služby více, než slíbil při předchozím jednáním s klientem; osoba nemůže namítat existenci rozhodčí doložky před obecným soudem, jestliže předtím namítala nepříslušnost rozhodčího soudu;  smluvní strana žádá něco, o čem ví, že bude muset okamžitě vrátit zpátky (tedy </a:t>
            </a:r>
            <a:r>
              <a:rPr lang="cs-CZ" sz="1600" cap="small" dirty="0" err="1"/>
              <a:t>dolo</a:t>
            </a:r>
            <a:r>
              <a:rPr lang="cs-CZ" sz="1600" cap="small" dirty="0"/>
              <a:t> </a:t>
            </a:r>
            <a:r>
              <a:rPr lang="cs-CZ" sz="1600" cap="small" dirty="0" err="1"/>
              <a:t>agit</a:t>
            </a:r>
            <a:r>
              <a:rPr lang="cs-CZ" sz="1600" cap="small" dirty="0"/>
              <a:t>, qui petit, quo </a:t>
            </a:r>
            <a:r>
              <a:rPr lang="cs-CZ" sz="1600" cap="small" dirty="0" err="1"/>
              <a:t>statim</a:t>
            </a:r>
            <a:r>
              <a:rPr lang="cs-CZ" sz="1600" cap="small" dirty="0"/>
              <a:t> </a:t>
            </a:r>
            <a:r>
              <a:rPr lang="cs-CZ" sz="1600" cap="small" dirty="0" err="1"/>
              <a:t>redditurus</a:t>
            </a:r>
            <a:r>
              <a:rPr lang="cs-CZ" sz="1600" cap="small" dirty="0"/>
              <a:t> </a:t>
            </a:r>
            <a:r>
              <a:rPr lang="cs-CZ" sz="1600" cap="small" dirty="0" err="1"/>
              <a:t>est</a:t>
            </a:r>
            <a:r>
              <a:rPr lang="cs-CZ" sz="1600" cap="small" dirty="0"/>
              <a:t>).</a:t>
            </a:r>
            <a:endParaRPr lang="cs-CZ" altLang="cs-CZ" sz="1600" dirty="0"/>
          </a:p>
          <a:p>
            <a:r>
              <a:rPr lang="cs-CZ" altLang="cs-CZ" sz="1600" dirty="0"/>
              <a:t>VAZBA ČL. 9 (PRAXE STRAN VYHODNOCENÁ ČL. 29 ODST. 2)</a:t>
            </a:r>
          </a:p>
          <a:p>
            <a:r>
              <a:rPr lang="cs-CZ" altLang="cs-CZ" sz="1600" dirty="0"/>
              <a:t>VAZBY A POCHYBNOSTI (čl. 12 a 96; čl. 6 a autonomie vůle)</a:t>
            </a:r>
          </a:p>
          <a:p>
            <a:endParaRPr lang="cs-CZ" altLang="cs-CZ" sz="1600" dirty="0"/>
          </a:p>
          <a:p>
            <a:endParaRPr lang="cs-CZ" altLang="cs-CZ" sz="1600" dirty="0"/>
          </a:p>
        </p:txBody>
      </p:sp>
      <p:sp>
        <p:nvSpPr>
          <p:cNvPr id="46084" name="Zástupný symbol pro číslo snímku 4">
            <a:extLst>
              <a:ext uri="{FF2B5EF4-FFF2-40B4-BE49-F238E27FC236}">
                <a16:creationId xmlns:a16="http://schemas.microsoft.com/office/drawing/2014/main" id="{88EFCB23-9F4B-42C2-AF03-BB480EDB4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9902" y="6035040"/>
            <a:ext cx="411480" cy="548640"/>
          </a:xfrm>
          <a:prstGeom prst="ellipse">
            <a:avLst/>
          </a:prstGeom>
          <a:solidFill>
            <a:schemeClr val="tx1">
              <a:alpha val="80000"/>
            </a:scheme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61EE4101-7A64-45D1-9630-DC0A89827CE6}" type="slidenum">
              <a:rPr lang="cs-CZ" altLang="cs-CZ" sz="2000">
                <a:solidFill>
                  <a:schemeClr val="bg1"/>
                </a:solidFill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5</a:t>
            </a:fld>
            <a:endParaRPr lang="cs-CZ" altLang="cs-CZ" sz="2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>
            <a:extLst>
              <a:ext uri="{FF2B5EF4-FFF2-40B4-BE49-F238E27FC236}">
                <a16:creationId xmlns:a16="http://schemas.microsoft.com/office/drawing/2014/main" id="{84CDA009-0352-4988-9513-AFC8C5320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cs-CZ" altLang="cs-CZ"/>
            </a:br>
            <a:r>
              <a:rPr lang="cs-CZ" altLang="cs-CZ"/>
              <a:t>POVINNOSTI STRAN SMLOUVY</a:t>
            </a:r>
          </a:p>
        </p:txBody>
      </p:sp>
      <p:sp>
        <p:nvSpPr>
          <p:cNvPr id="48130" name="Zástupný symbol pro text 6">
            <a:extLst>
              <a:ext uri="{FF2B5EF4-FFF2-40B4-BE49-F238E27FC236}">
                <a16:creationId xmlns:a16="http://schemas.microsoft.com/office/drawing/2014/main" id="{2B7BAD0F-2679-4680-8561-BDB1898E6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2875" y="1535113"/>
            <a:ext cx="4354513" cy="639762"/>
          </a:xfrm>
        </p:spPr>
        <p:txBody>
          <a:bodyPr/>
          <a:lstStyle/>
          <a:p>
            <a:r>
              <a:rPr lang="cs-CZ" altLang="cs-CZ"/>
              <a:t>POVINNOSTI PRODÁVAJÍCÍHO</a:t>
            </a:r>
          </a:p>
        </p:txBody>
      </p:sp>
      <p:sp>
        <p:nvSpPr>
          <p:cNvPr id="48131" name="Zástupný symbol pro obsah 7">
            <a:extLst>
              <a:ext uri="{FF2B5EF4-FFF2-40B4-BE49-F238E27FC236}">
                <a16:creationId xmlns:a16="http://schemas.microsoft.com/office/drawing/2014/main" id="{AA0CE1FB-2727-4570-906D-B208A3C5685C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altLang="cs-CZ"/>
          </a:p>
          <a:p>
            <a:r>
              <a:rPr lang="cs-CZ" altLang="cs-CZ">
                <a:solidFill>
                  <a:srgbClr val="FF0000"/>
                </a:solidFill>
              </a:rPr>
              <a:t>POVINNOST DODAT</a:t>
            </a:r>
          </a:p>
          <a:p>
            <a:endParaRPr lang="cs-CZ" altLang="cs-CZ"/>
          </a:p>
          <a:p>
            <a:r>
              <a:rPr lang="cs-CZ" altLang="cs-CZ"/>
              <a:t>POVINNOST PŘEDAT DOKLADY</a:t>
            </a:r>
          </a:p>
          <a:p>
            <a:endParaRPr lang="cs-CZ" altLang="cs-CZ"/>
          </a:p>
          <a:p>
            <a:r>
              <a:rPr lang="cs-CZ" altLang="cs-CZ"/>
              <a:t>POVINNOST PŘEVÉST VLASTNICKÉ PRÁVO</a:t>
            </a:r>
          </a:p>
        </p:txBody>
      </p:sp>
      <p:sp>
        <p:nvSpPr>
          <p:cNvPr id="48132" name="Zástupný symbol pro text 8">
            <a:extLst>
              <a:ext uri="{FF2B5EF4-FFF2-40B4-BE49-F238E27FC236}">
                <a16:creationId xmlns:a16="http://schemas.microsoft.com/office/drawing/2014/main" id="{154031ED-C119-4AFE-8196-A84F45D93E8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altLang="cs-CZ"/>
              <a:t>POVINNOSTI KUPUJÍCÍHO</a:t>
            </a:r>
          </a:p>
        </p:txBody>
      </p:sp>
      <p:sp>
        <p:nvSpPr>
          <p:cNvPr id="48133" name="Zástupný symbol pro obsah 9">
            <a:extLst>
              <a:ext uri="{FF2B5EF4-FFF2-40B4-BE49-F238E27FC236}">
                <a16:creationId xmlns:a16="http://schemas.microsoft.com/office/drawing/2014/main" id="{D8267C2B-807A-42D5-BB00-080321B64800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cs-CZ" altLang="cs-CZ"/>
          </a:p>
          <a:p>
            <a:r>
              <a:rPr lang="cs-CZ" altLang="cs-CZ">
                <a:solidFill>
                  <a:srgbClr val="FF0000"/>
                </a:solidFill>
              </a:rPr>
              <a:t>POVINNOST PLATIT</a:t>
            </a:r>
          </a:p>
          <a:p>
            <a:endParaRPr lang="cs-CZ" altLang="cs-CZ"/>
          </a:p>
          <a:p>
            <a:endParaRPr lang="cs-CZ" altLang="cs-CZ"/>
          </a:p>
          <a:p>
            <a:r>
              <a:rPr lang="cs-CZ" altLang="cs-CZ"/>
              <a:t>POVINNOST PŘEVZÍT ZBOŽÍ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48134" name="Zástupný symbol pro zápatí 3">
            <a:extLst>
              <a:ext uri="{FF2B5EF4-FFF2-40B4-BE49-F238E27FC236}">
                <a16:creationId xmlns:a16="http://schemas.microsoft.com/office/drawing/2014/main" id="{BACEC31C-328E-4E9F-AC0B-D7B3EBB5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cs-CZ" altLang="cs-CZ" sz="1200">
              <a:solidFill>
                <a:srgbClr val="777777"/>
              </a:solidFill>
            </a:endParaRPr>
          </a:p>
        </p:txBody>
      </p:sp>
      <p:sp>
        <p:nvSpPr>
          <p:cNvPr id="48135" name="Rectangle 5">
            <a:extLst>
              <a:ext uri="{FF2B5EF4-FFF2-40B4-BE49-F238E27FC236}">
                <a16:creationId xmlns:a16="http://schemas.microsoft.com/office/drawing/2014/main" id="{C03FF715-F5E0-4004-8508-7FAA2D7062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6B4270-0F54-458F-926C-8FF55FCBB36D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/>
          </a:p>
        </p:txBody>
      </p:sp>
      <p:sp>
        <p:nvSpPr>
          <p:cNvPr id="48136" name="Zástupný symbol pro číslo snímku 4">
            <a:extLst>
              <a:ext uri="{FF2B5EF4-FFF2-40B4-BE49-F238E27FC236}">
                <a16:creationId xmlns:a16="http://schemas.microsoft.com/office/drawing/2014/main" id="{9C426B84-3A5E-468C-8E81-6C6F8FB086A7}"/>
              </a:ext>
            </a:extLst>
          </p:cNvPr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94A9E7F-A990-4DA9-8044-D99A589D955E}" type="slidenum">
              <a:rPr lang="cs-CZ" altLang="cs-CZ" sz="1200" b="1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287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177" name="Rectangle 2">
            <a:extLst>
              <a:ext uri="{FF2B5EF4-FFF2-40B4-BE49-F238E27FC236}">
                <a16:creationId xmlns:a16="http://schemas.microsoft.com/office/drawing/2014/main" id="{F64E35C6-7545-4357-A040-C1E609B71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412488"/>
            <a:ext cx="2174391" cy="4363844"/>
          </a:xfrm>
        </p:spPr>
        <p:txBody>
          <a:bodyPr anchor="t">
            <a:normAutofit/>
          </a:bodyPr>
          <a:lstStyle/>
          <a:p>
            <a:r>
              <a:rPr lang="cs-CZ" altLang="cs-CZ" sz="3200">
                <a:solidFill>
                  <a:srgbClr val="FFFFFF"/>
                </a:solidFill>
              </a:rPr>
              <a:t>POVINNOST DODAT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5D69A119-7AAF-4468-9B72-7A0638C2DFD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285641" y="1412489"/>
            <a:ext cx="2570462" cy="4363844"/>
          </a:xfrm>
        </p:spPr>
        <p:txBody>
          <a:bodyPr>
            <a:normAutofit/>
          </a:bodyPr>
          <a:lstStyle/>
          <a:p>
            <a:r>
              <a:rPr lang="cs-CZ" altLang="cs-CZ" sz="1700"/>
              <a:t>POVINNOST DODAT ZBOŽÍ ŘÁDNĚ A VČAS A SPLNIT DALŠÍ SOUVISEJÍCÍ POVINNOSTI</a:t>
            </a:r>
          </a:p>
          <a:p>
            <a:endParaRPr lang="cs-CZ" altLang="cs-CZ" sz="1700"/>
          </a:p>
          <a:p>
            <a:r>
              <a:rPr lang="cs-CZ" altLang="cs-CZ" sz="1700"/>
              <a:t>CO – KDY – KAM </a:t>
            </a:r>
          </a:p>
          <a:p>
            <a:r>
              <a:rPr lang="cs-CZ" altLang="cs-CZ" sz="1700"/>
              <a:t>- ŘÁDNÉ DODÁNÍ </a:t>
            </a:r>
          </a:p>
          <a:p>
            <a:endParaRPr lang="cs-CZ" altLang="cs-CZ" sz="170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403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9" name="Rectangle 4">
            <a:extLst>
              <a:ext uri="{FF2B5EF4-FFF2-40B4-BE49-F238E27FC236}">
                <a16:creationId xmlns:a16="http://schemas.microsoft.com/office/drawing/2014/main" id="{0B6B705F-CFDC-46F4-806D-C8BC6E10B86D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338703" y="1412489"/>
            <a:ext cx="2398275" cy="4363844"/>
          </a:xfrm>
        </p:spPr>
        <p:txBody>
          <a:bodyPr>
            <a:normAutofit/>
          </a:bodyPr>
          <a:lstStyle/>
          <a:p>
            <a:r>
              <a:rPr lang="cs-CZ" altLang="cs-CZ" sz="1700"/>
              <a:t>ÚSTŘEDNÍ MOMENT:</a:t>
            </a:r>
          </a:p>
          <a:p>
            <a:r>
              <a:rPr lang="cs-CZ" altLang="cs-CZ" sz="1700"/>
              <a:t>DODACÍ PODMÍNKA – DOBA DODÁNÍ, MÍSTO DODÁNÍ, ZPŮSOB PŘEVZETÍ A KONTROLY, ZNAČENÍ ZBOŽÍ, POJIŠTĚNÍ PŘEPRAVY 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5">
            <a:extLst>
              <a:ext uri="{FF2B5EF4-FFF2-40B4-BE49-F238E27FC236}">
                <a16:creationId xmlns:a16="http://schemas.microsoft.com/office/drawing/2014/main" id="{81C8E8C1-2725-3D46-812B-AC7B86C13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37" y="1078264"/>
            <a:ext cx="2567197" cy="4701473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cs-CZ" altLang="cs-CZ" sz="3800" cap="small">
                <a:solidFill>
                  <a:srgbClr val="FFFFFF"/>
                </a:solidFill>
              </a:rPr>
              <a:t>Předmět</a:t>
            </a:r>
            <a:r>
              <a:rPr lang="cs-CZ" altLang="cs-CZ" sz="3800">
                <a:solidFill>
                  <a:srgbClr val="FFFFFF"/>
                </a:solidFill>
              </a:rPr>
              <a:t>  - CO 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13007940-30F7-DC42-8427-9FD9656B1A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35625" y="1078263"/>
            <a:ext cx="4588183" cy="4701474"/>
          </a:xfrm>
          <a:effectLst/>
        </p:spPr>
        <p:txBody>
          <a:bodyPr anchor="ctr"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354013" algn="l"/>
              </a:tabLst>
              <a:defRPr/>
            </a:pPr>
            <a:r>
              <a:rPr lang="cs-CZ" sz="1700" cap="small">
                <a:latin typeface="Calibri" pitchFamily="34" charset="0"/>
              </a:rPr>
              <a:t>musí být dodán v odpovídajícím </a:t>
            </a:r>
            <a:r>
              <a:rPr lang="cs-CZ" sz="1700" b="1" cap="small">
                <a:latin typeface="Calibri" pitchFamily="34" charset="0"/>
              </a:rPr>
              <a:t>množství a kvalitě</a:t>
            </a:r>
            <a:r>
              <a:rPr lang="cs-CZ" sz="1700" cap="small">
                <a:latin typeface="Calibri" pitchFamily="34" charset="0"/>
              </a:rPr>
              <a:t>, i řádně </a:t>
            </a:r>
            <a:r>
              <a:rPr lang="cs-CZ" sz="1700" b="1" cap="small">
                <a:latin typeface="Calibri" pitchFamily="34" charset="0"/>
              </a:rPr>
              <a:t>zabalen</a:t>
            </a:r>
            <a:r>
              <a:rPr lang="cs-CZ" sz="1700" cap="small">
                <a:latin typeface="Calibri" pitchFamily="34" charset="0"/>
              </a:rPr>
              <a:t> (</a:t>
            </a:r>
            <a:r>
              <a:rPr lang="cs-CZ" sz="1700" b="1" cap="small">
                <a:latin typeface="Calibri" pitchFamily="34" charset="0"/>
              </a:rPr>
              <a:t>faktické</a:t>
            </a:r>
            <a:r>
              <a:rPr lang="cs-CZ" sz="1700" cap="small">
                <a:latin typeface="Calibri" pitchFamily="34" charset="0"/>
              </a:rPr>
              <a:t> náležitosti – čl. 35 VÚ), </a:t>
            </a:r>
          </a:p>
          <a:p>
            <a:pPr marL="285750"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354013" algn="l"/>
              </a:tabLst>
              <a:defRPr/>
            </a:pPr>
            <a:r>
              <a:rPr lang="cs-CZ" sz="1700" b="1" cap="small">
                <a:latin typeface="Calibri" pitchFamily="34" charset="0"/>
              </a:rPr>
              <a:t>primárně</a:t>
            </a:r>
            <a:r>
              <a:rPr lang="cs-CZ" sz="1700" cap="small">
                <a:latin typeface="Calibri" pitchFamily="34" charset="0"/>
              </a:rPr>
              <a:t> určuje </a:t>
            </a:r>
            <a:r>
              <a:rPr lang="cs-CZ" sz="1700" b="1" cap="small">
                <a:latin typeface="Calibri" pitchFamily="34" charset="0"/>
              </a:rPr>
              <a:t>smlouva</a:t>
            </a:r>
            <a:endParaRPr lang="cs-CZ" sz="1700" cap="small">
              <a:latin typeface="Calibri" pitchFamily="34" charset="0"/>
            </a:endParaRPr>
          </a:p>
          <a:p>
            <a:pPr marL="800100" lvl="2" indent="-342900" eaLnBrk="1" hangingPunct="1">
              <a:lnSpc>
                <a:spcPct val="90000"/>
              </a:lnSpc>
              <a:buFont typeface="Courier New" pitchFamily="49" charset="0"/>
              <a:buChar char="o"/>
              <a:tabLst>
                <a:tab pos="354013" algn="l"/>
              </a:tabLst>
              <a:defRPr/>
            </a:pPr>
            <a:r>
              <a:rPr lang="cs-CZ" sz="1700" cap="small">
                <a:latin typeface="Calibri" pitchFamily="34" charset="0"/>
              </a:rPr>
              <a:t>F.A.Q.</a:t>
            </a:r>
            <a:r>
              <a:rPr lang="cs-CZ" sz="1700" b="1" cap="small">
                <a:latin typeface="Calibri" pitchFamily="34" charset="0"/>
              </a:rPr>
              <a:t> </a:t>
            </a:r>
            <a:r>
              <a:rPr lang="cs-CZ" sz="1700" cap="small">
                <a:latin typeface="Calibri" pitchFamily="34" charset="0"/>
              </a:rPr>
              <a:t>(mohou určovat i zvyklosti jak u kvality, tak u kvantity – např. přirozený úbytek)</a:t>
            </a:r>
            <a:endParaRPr lang="cs-CZ" sz="1700" b="1" cap="small">
              <a:latin typeface="Calibri" pitchFamily="34" charset="0"/>
            </a:endParaRPr>
          </a:p>
          <a:p>
            <a:pPr marL="285750"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354013" algn="l"/>
              </a:tabLst>
              <a:defRPr/>
            </a:pPr>
            <a:r>
              <a:rPr lang="cs-CZ" sz="1700" b="1" cap="small">
                <a:latin typeface="Calibri" pitchFamily="34" charset="0"/>
              </a:rPr>
              <a:t>neurčuje-li smlouva</a:t>
            </a:r>
            <a:r>
              <a:rPr lang="cs-CZ" sz="1700" cap="small">
                <a:latin typeface="Calibri" pitchFamily="34" charset="0"/>
              </a:rPr>
              <a:t>, je řádně dodáno, pokud splněny požadavky </a:t>
            </a:r>
            <a:r>
              <a:rPr lang="cs-CZ" sz="1700" b="1" cap="small">
                <a:latin typeface="Calibri" pitchFamily="34" charset="0"/>
              </a:rPr>
              <a:t>čl. 35 odst. 2</a:t>
            </a:r>
          </a:p>
          <a:p>
            <a:pPr marL="800100" lvl="3" indent="-342900" eaLnBrk="1" hangingPunct="1">
              <a:lnSpc>
                <a:spcPct val="90000"/>
              </a:lnSpc>
              <a:buFont typeface="Courier New" pitchFamily="49" charset="0"/>
              <a:buChar char="o"/>
              <a:tabLst>
                <a:tab pos="354013" algn="l"/>
              </a:tabLst>
              <a:defRPr/>
            </a:pPr>
            <a:r>
              <a:rPr lang="cs-CZ" sz="1700" cap="small">
                <a:latin typeface="Calibri" pitchFamily="34" charset="0"/>
              </a:rPr>
              <a:t>účel, pro který se zpravidla zboží používá</a:t>
            </a:r>
          </a:p>
          <a:p>
            <a:pPr marL="800100" lvl="3" indent="-342900" eaLnBrk="1" hangingPunct="1">
              <a:lnSpc>
                <a:spcPct val="90000"/>
              </a:lnSpc>
              <a:buFont typeface="Courier New" pitchFamily="49" charset="0"/>
              <a:buChar char="o"/>
              <a:tabLst>
                <a:tab pos="354013" algn="l"/>
              </a:tabLst>
              <a:defRPr/>
            </a:pPr>
            <a:r>
              <a:rPr lang="cs-CZ" sz="1700" cap="small">
                <a:latin typeface="Calibri" pitchFamily="34" charset="0"/>
              </a:rPr>
              <a:t>zvláštní účel, o němž byl prodávající </a:t>
            </a:r>
            <a:r>
              <a:rPr lang="cs-CZ" sz="1700" cap="small" err="1">
                <a:latin typeface="Calibri" pitchFamily="34" charset="0"/>
              </a:rPr>
              <a:t>uvědoměn</a:t>
            </a:r>
            <a:r>
              <a:rPr lang="cs-CZ" sz="1700" cap="small">
                <a:latin typeface="Calibri" pitchFamily="34" charset="0"/>
              </a:rPr>
              <a:t> </a:t>
            </a:r>
          </a:p>
          <a:p>
            <a:pPr marL="800100" lvl="3" indent="-342900" eaLnBrk="1" hangingPunct="1">
              <a:lnSpc>
                <a:spcPct val="90000"/>
              </a:lnSpc>
              <a:buFont typeface="Courier New" pitchFamily="49" charset="0"/>
              <a:buChar char="o"/>
              <a:tabLst>
                <a:tab pos="354013" algn="l"/>
              </a:tabLst>
              <a:defRPr/>
            </a:pPr>
            <a:r>
              <a:rPr lang="cs-CZ" sz="1700" cap="small">
                <a:latin typeface="Calibri" pitchFamily="34" charset="0"/>
              </a:rPr>
              <a:t>má vlastnosti vzorku nebo předlohy</a:t>
            </a:r>
          </a:p>
          <a:p>
            <a:pPr marL="800100" lvl="3" indent="-342900" eaLnBrk="1" hangingPunct="1">
              <a:lnSpc>
                <a:spcPct val="90000"/>
              </a:lnSpc>
              <a:buFont typeface="Courier New" pitchFamily="49" charset="0"/>
              <a:buChar char="o"/>
              <a:tabLst>
                <a:tab pos="354013" algn="l"/>
              </a:tabLst>
              <a:defRPr/>
            </a:pPr>
            <a:r>
              <a:rPr lang="cs-CZ" sz="1700" cap="small">
                <a:latin typeface="Calibri" pitchFamily="34" charset="0"/>
              </a:rPr>
              <a:t>je uloženo/zabaleno způsobem obvyklým/přiměřeným</a:t>
            </a:r>
          </a:p>
          <a:p>
            <a:pPr marL="0" indent="0" eaLnBrk="1" hangingPunct="1">
              <a:lnSpc>
                <a:spcPct val="90000"/>
              </a:lnSpc>
              <a:buFont typeface="Symbol" pitchFamily="18" charset="2"/>
              <a:buNone/>
              <a:tabLst>
                <a:tab pos="354013" algn="l"/>
              </a:tabLst>
              <a:defRPr/>
            </a:pPr>
            <a:endParaRPr lang="cs-CZ" sz="1700" cap="small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354013" algn="l"/>
              </a:tabLst>
              <a:defRPr/>
            </a:pPr>
            <a:r>
              <a:rPr lang="cs-CZ" sz="1700" cap="small">
                <a:latin typeface="Calibri" pitchFamily="34" charset="0"/>
              </a:rPr>
              <a:t>nezatížen právem nebo nárokem třetí osoby (</a:t>
            </a:r>
            <a:r>
              <a:rPr lang="cs-CZ" sz="1700" b="1" cap="small">
                <a:latin typeface="Calibri" pitchFamily="34" charset="0"/>
              </a:rPr>
              <a:t>právní</a:t>
            </a:r>
            <a:r>
              <a:rPr lang="cs-CZ" sz="1700" cap="small">
                <a:latin typeface="Calibri" pitchFamily="34" charset="0"/>
              </a:rPr>
              <a:t> náležitosti – čl. 41 a 42 VÚ).</a:t>
            </a:r>
            <a:endParaRPr lang="cs-CZ" sz="1700" b="1" cap="small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Nadpis 1">
            <a:extLst>
              <a:ext uri="{FF2B5EF4-FFF2-40B4-BE49-F238E27FC236}">
                <a16:creationId xmlns:a16="http://schemas.microsoft.com/office/drawing/2014/main" id="{AB412BBE-329E-47CB-A461-E7860605F3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1937" y="1078264"/>
            <a:ext cx="2567197" cy="4701473"/>
          </a:xfrm>
        </p:spPr>
        <p:txBody>
          <a:bodyPr>
            <a:normAutofit/>
          </a:bodyPr>
          <a:lstStyle/>
          <a:p>
            <a:pPr algn="r"/>
            <a:r>
              <a:rPr lang="cs-CZ" altLang="cs-CZ" sz="3800">
                <a:solidFill>
                  <a:srgbClr val="FFFFFF"/>
                </a:solidFill>
              </a:rPr>
              <a:t>Kvalita zboží - judikatura</a:t>
            </a:r>
          </a:p>
        </p:txBody>
      </p:sp>
      <p:sp>
        <p:nvSpPr>
          <p:cNvPr id="53250" name="Zástupný symbol pro obsah 2">
            <a:extLst>
              <a:ext uri="{FF2B5EF4-FFF2-40B4-BE49-F238E27FC236}">
                <a16:creationId xmlns:a16="http://schemas.microsoft.com/office/drawing/2014/main" id="{3CBAE9A6-F389-4AC9-A80D-08F4B23FB3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35625" y="1078263"/>
            <a:ext cx="4588183" cy="4701474"/>
          </a:xfrm>
          <a:effectLst/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300" dirty="0"/>
              <a:t>Řešeno </a:t>
            </a:r>
            <a:r>
              <a:rPr lang="de-DE" altLang="cs-CZ" sz="1300" dirty="0"/>
              <a:t>v </a:t>
            </a:r>
            <a:r>
              <a:rPr lang="cs-CZ" altLang="cs-CZ" sz="1300" dirty="0"/>
              <a:t>arbitráži, </a:t>
            </a:r>
            <a:r>
              <a:rPr lang="cs-CZ" altLang="cs-CZ" sz="1300" dirty="0" err="1"/>
              <a:t>Mexico</a:t>
            </a:r>
            <a:r>
              <a:rPr lang="cs-CZ" altLang="cs-CZ" sz="1300" dirty="0"/>
              <a:t> City, 1996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300" dirty="0"/>
              <a:t>Mexický kupující  a argentinský prodávající uzavřeli 1992 kupní smlouvu o prodeji  konzervovaného ovoce. Zboží zajišťoval chilský producent, poté bylo přepraveno lodí a doručeno kupujícímu v Mexiku na základě doložky FOB.  Konzervy a jejich balení neodpovídalo dohodě mezi stranami, bylo nekvalitní a méně odolné, stav ovoce také neodpovídal smlouvě.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300" dirty="0"/>
              <a:t>Zboží, způsob jeho zakonzervování a balení mělo odpovídat dohodě stran dle čl. 35 a 36. Tato ustanovení se použijí i bez výslovné dohody stran.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300" dirty="0"/>
              <a:t>Zboží bylo nekvalitní z důvodu špatného zakonzervování a balení, </a:t>
            </a:r>
            <a:r>
              <a:rPr lang="cs-CZ" altLang="cs-CZ" sz="1300" dirty="0" err="1"/>
              <a:t>arg</a:t>
            </a:r>
            <a:r>
              <a:rPr lang="cs-CZ" altLang="cs-CZ" sz="1300" dirty="0"/>
              <a:t>. prodávající i chilský producent si byli vědomi způsobu přepravy, oba dva tudíž měli povinnost ovoce řádně zakonzervovat a zabalit pro přepravu lodí.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300" dirty="0"/>
              <a:t>Doložka FOB v tomto případě nezbavuje prodávajícího odpovědnosti. Ačkoliv nebezpečí přechází na kupujícího po naložení zboží na loď v přístavu nakládky, není-li ve smlouvě dohodnuto jinak, prodávající odpovídá za vady existující v době přechodu nebezpečí, které se mohou projevit později. Prodávající odpovídá za vady způsobené porušením jeho povinností.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sz="13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"/>
</p:tagLst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F MU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ie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6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1933</TotalTime>
  <Words>2004</Words>
  <Application>Microsoft Office PowerPoint</Application>
  <PresentationFormat>Předvádění na obrazovce (4:3)</PresentationFormat>
  <Paragraphs>253</Paragraphs>
  <Slides>39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39</vt:i4>
      </vt:variant>
    </vt:vector>
  </HeadingPairs>
  <TitlesOfParts>
    <vt:vector size="53" baseType="lpstr">
      <vt:lpstr>Arial</vt:lpstr>
      <vt:lpstr>Calibri</vt:lpstr>
      <vt:lpstr>Calibri Light</vt:lpstr>
      <vt:lpstr>Courier New</vt:lpstr>
      <vt:lpstr>Franklin Gothic Book</vt:lpstr>
      <vt:lpstr>Palatino Linotype</vt:lpstr>
      <vt:lpstr>Symbol</vt:lpstr>
      <vt:lpstr>Trebuchet MS</vt:lpstr>
      <vt:lpstr>Wingdings</vt:lpstr>
      <vt:lpstr>3558</vt:lpstr>
      <vt:lpstr>BÉŽOVÁ TITL</vt:lpstr>
      <vt:lpstr>PrF MU</vt:lpstr>
      <vt:lpstr>Motiv Office</vt:lpstr>
      <vt:lpstr>Galerie</vt:lpstr>
      <vt:lpstr>        POVINNOSTI STRAN SMLOUVY -  DODACÍ A PLATEBNÍ PODMÍNKA   prof. N. Rozehnalová </vt:lpstr>
      <vt:lpstr>OSNOVA</vt:lpstr>
      <vt:lpstr>Co všechno upravuje PaP stran?</vt:lpstr>
      <vt:lpstr>ČLÁNEK 29 ODST. 2 A JEHO POUŽITÍ</vt:lpstr>
      <vt:lpstr>POKRAČOVÁNÍ </vt:lpstr>
      <vt:lpstr> POVINNOSTI STRAN SMLOUVY</vt:lpstr>
      <vt:lpstr>POVINNOST DODAT</vt:lpstr>
      <vt:lpstr>Předmět  - CO </vt:lpstr>
      <vt:lpstr>Kvalita zboží - judikatura</vt:lpstr>
      <vt:lpstr>Dodání zcela jiného zboží </vt:lpstr>
      <vt:lpstr>MÍSTO DODÁNÍ – čl. 31</vt:lpstr>
      <vt:lpstr>Místo dodání – judikatura I</vt:lpstr>
      <vt:lpstr>Místo dodání – judikatura I - pokračování</vt:lpstr>
      <vt:lpstr>DOBA DODÁNÍ – ČL.33</vt:lpstr>
      <vt:lpstr>DOBA DODÁNÍ V. TYPY OBCHODŮ</vt:lpstr>
      <vt:lpstr>          CO OBSAHUJE DODACÍ PODMÍNKA   1. PŘEDMĚT DODÁNÍ – JE ZPRAVIDLA VE ZVLÁŠTNÍM USTANOVENÍ  2. MÍSTO DODÁNÍ  3. DOBU DODÁNÍ   4. RESP. I ZPŮSOB DODÁNÍ </vt:lpstr>
      <vt:lpstr>FORMULACE</vt:lpstr>
      <vt:lpstr>Prezentace aplikace PowerPoint</vt:lpstr>
      <vt:lpstr>HISTORIE </vt:lpstr>
      <vt:lpstr>PRO TY, CO CHTĚJÍ SLYŠET NĚCO JINÉHO</vt:lpstr>
      <vt:lpstr>INCOTERMS</vt:lpstr>
      <vt:lpstr>STRUKTURA</vt:lpstr>
      <vt:lpstr>PRAVIDLA VHODNÁ PRO JAKÝKOLIV ZPŮSOB PŘEPRAVY </vt:lpstr>
      <vt:lpstr> </vt:lpstr>
      <vt:lpstr>INCOTERMS</vt:lpstr>
      <vt:lpstr>FORMULACE</vt:lpstr>
      <vt:lpstr>A DÁLE INCOTERMS 2020</vt:lpstr>
      <vt:lpstr>Prezentace aplikace PowerPoint</vt:lpstr>
      <vt:lpstr>Prezentace aplikace PowerPoint</vt:lpstr>
      <vt:lpstr>FAKTICKÉ MOMENTY</vt:lpstr>
      <vt:lpstr>PRÁVNÍ VAZBY</vt:lpstr>
      <vt:lpstr>VYHODNOCENÍ INCOTERMS</vt:lpstr>
      <vt:lpstr>Prezentace aplikace PowerPoint</vt:lpstr>
      <vt:lpstr>POVINNOST PLATIT – ČL.  54 - 59</vt:lpstr>
      <vt:lpstr>PLATEBNÍ PODMÍNKA – POVINNOST PLATIT</vt:lpstr>
      <vt:lpstr>PLATEBNÍ FORMY A PROSTŘEDKY</vt:lpstr>
      <vt:lpstr>LETTER OF CREDIT – L/C</vt:lpstr>
      <vt:lpstr>DOKUMENTÁRNÍ INKASO D/P</vt:lpstr>
      <vt:lpstr>DĚKUJI </vt:lpstr>
    </vt:vector>
  </TitlesOfParts>
  <Company>Radek Poisl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Řešení sporů</dc:title>
  <dc:creator>Tereza</dc:creator>
  <cp:lastModifiedBy>Naděžda Rozehnalová</cp:lastModifiedBy>
  <cp:revision>105</cp:revision>
  <dcterms:created xsi:type="dcterms:W3CDTF">2010-09-30T08:30:41Z</dcterms:created>
  <dcterms:modified xsi:type="dcterms:W3CDTF">2021-11-10T19:07:18Z</dcterms:modified>
</cp:coreProperties>
</file>