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8"/>
  </p:notesMasterIdLst>
  <p:handoutMasterIdLst>
    <p:handoutMasterId r:id="rId49"/>
  </p:handoutMasterIdLst>
  <p:sldIdLst>
    <p:sldId id="256" r:id="rId5"/>
    <p:sldId id="257" r:id="rId6"/>
    <p:sldId id="263" r:id="rId7"/>
    <p:sldId id="260" r:id="rId8"/>
    <p:sldId id="264" r:id="rId9"/>
    <p:sldId id="272" r:id="rId10"/>
    <p:sldId id="273" r:id="rId11"/>
    <p:sldId id="270" r:id="rId12"/>
    <p:sldId id="274" r:id="rId13"/>
    <p:sldId id="262" r:id="rId14"/>
    <p:sldId id="269" r:id="rId15"/>
    <p:sldId id="261" r:id="rId16"/>
    <p:sldId id="266" r:id="rId17"/>
    <p:sldId id="265" r:id="rId18"/>
    <p:sldId id="271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67" r:id="rId40"/>
    <p:sldId id="268" r:id="rId41"/>
    <p:sldId id="296" r:id="rId42"/>
    <p:sldId id="298" r:id="rId43"/>
    <p:sldId id="299" r:id="rId44"/>
    <p:sldId id="281" r:id="rId45"/>
    <p:sldId id="259" r:id="rId46"/>
    <p:sldId id="258" r:id="rId4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85553" autoAdjust="0"/>
  </p:normalViewPr>
  <p:slideViewPr>
    <p:cSldViewPr snapToGrid="0">
      <p:cViewPr varScale="1">
        <p:scale>
          <a:sx n="97" d="100"/>
          <a:sy n="97" d="100"/>
        </p:scale>
        <p:origin x="462" y="90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Vodička" userId="0015f0f0-69d2-41b3-a191-778292e4ba4b" providerId="ADAL" clId="{C5FAEFEE-BB83-49A4-9E59-4014B065A78A}"/>
    <pc:docChg chg="custSel delSld modSld">
      <pc:chgData name="Jiří Vodička" userId="0015f0f0-69d2-41b3-a191-778292e4ba4b" providerId="ADAL" clId="{C5FAEFEE-BB83-49A4-9E59-4014B065A78A}" dt="2022-12-13T17:31:48.052" v="105" actId="1076"/>
      <pc:docMkLst>
        <pc:docMk/>
      </pc:docMkLst>
      <pc:sldChg chg="modSp mod">
        <pc:chgData name="Jiří Vodička" userId="0015f0f0-69d2-41b3-a191-778292e4ba4b" providerId="ADAL" clId="{C5FAEFEE-BB83-49A4-9E59-4014B065A78A}" dt="2022-12-11T20:50:09.616" v="62" actId="20577"/>
        <pc:sldMkLst>
          <pc:docMk/>
          <pc:sldMk cId="3039613349" sldId="256"/>
        </pc:sldMkLst>
        <pc:spChg chg="mod">
          <ac:chgData name="Jiří Vodička" userId="0015f0f0-69d2-41b3-a191-778292e4ba4b" providerId="ADAL" clId="{C5FAEFEE-BB83-49A4-9E59-4014B065A78A}" dt="2022-12-11T20:50:09.616" v="62" actId="20577"/>
          <ac:spMkLst>
            <pc:docMk/>
            <pc:sldMk cId="3039613349" sldId="256"/>
            <ac:spMk id="5" creationId="{57CF0B4A-6B2F-5E47-805C-7758C9BCEB00}"/>
          </ac:spMkLst>
        </pc:spChg>
      </pc:sldChg>
      <pc:sldChg chg="addSp delSp modSp mod">
        <pc:chgData name="Jiří Vodička" userId="0015f0f0-69d2-41b3-a191-778292e4ba4b" providerId="ADAL" clId="{C5FAEFEE-BB83-49A4-9E59-4014B065A78A}" dt="2022-12-13T17:31:48.052" v="105" actId="1076"/>
        <pc:sldMkLst>
          <pc:docMk/>
          <pc:sldMk cId="1770352053" sldId="257"/>
        </pc:sldMkLst>
        <pc:picChg chg="add mod">
          <ac:chgData name="Jiří Vodička" userId="0015f0f0-69d2-41b3-a191-778292e4ba4b" providerId="ADAL" clId="{C5FAEFEE-BB83-49A4-9E59-4014B065A78A}" dt="2022-12-13T17:31:48.052" v="105" actId="1076"/>
          <ac:picMkLst>
            <pc:docMk/>
            <pc:sldMk cId="1770352053" sldId="257"/>
            <ac:picMk id="4" creationId="{617E19A6-96BE-4882-B854-05684C78BB5F}"/>
          </ac:picMkLst>
        </pc:picChg>
        <pc:picChg chg="del">
          <ac:chgData name="Jiří Vodička" userId="0015f0f0-69d2-41b3-a191-778292e4ba4b" providerId="ADAL" clId="{C5FAEFEE-BB83-49A4-9E59-4014B065A78A}" dt="2022-12-13T17:31:34.633" v="101" actId="478"/>
          <ac:picMkLst>
            <pc:docMk/>
            <pc:sldMk cId="1770352053" sldId="257"/>
            <ac:picMk id="10" creationId="{8658978B-1A77-4BA1-8E81-F19163934004}"/>
          </ac:picMkLst>
        </pc:picChg>
      </pc:sldChg>
      <pc:sldChg chg="modSp mod">
        <pc:chgData name="Jiří Vodička" userId="0015f0f0-69d2-41b3-a191-778292e4ba4b" providerId="ADAL" clId="{C5FAEFEE-BB83-49A4-9E59-4014B065A78A}" dt="2022-12-11T20:49:47.243" v="29" actId="20577"/>
        <pc:sldMkLst>
          <pc:docMk/>
          <pc:sldMk cId="1054020493" sldId="258"/>
        </pc:sldMkLst>
        <pc:spChg chg="mod">
          <ac:chgData name="Jiří Vodička" userId="0015f0f0-69d2-41b3-a191-778292e4ba4b" providerId="ADAL" clId="{C5FAEFEE-BB83-49A4-9E59-4014B065A78A}" dt="2022-12-11T20:49:47.243" v="29" actId="20577"/>
          <ac:spMkLst>
            <pc:docMk/>
            <pc:sldMk cId="1054020493" sldId="258"/>
            <ac:spMk id="3" creationId="{F4072735-4744-40DD-A6D7-F3EB96C6D787}"/>
          </ac:spMkLst>
        </pc:spChg>
      </pc:sldChg>
      <pc:sldChg chg="modSp">
        <pc:chgData name="Jiří Vodička" userId="0015f0f0-69d2-41b3-a191-778292e4ba4b" providerId="ADAL" clId="{C5FAEFEE-BB83-49A4-9E59-4014B065A78A}" dt="2022-12-13T17:02:02.031" v="79" actId="20577"/>
        <pc:sldMkLst>
          <pc:docMk/>
          <pc:sldMk cId="3284570738" sldId="261"/>
        </pc:sldMkLst>
        <pc:graphicFrameChg chg="mod">
          <ac:chgData name="Jiří Vodička" userId="0015f0f0-69d2-41b3-a191-778292e4ba4b" providerId="ADAL" clId="{C5FAEFEE-BB83-49A4-9E59-4014B065A78A}" dt="2022-12-13T17:02:02.031" v="79" actId="20577"/>
          <ac:graphicFrameMkLst>
            <pc:docMk/>
            <pc:sldMk cId="3284570738" sldId="261"/>
            <ac:graphicFrameMk id="5" creationId="{3FDE8373-DA44-4275-8745-CFC30604D228}"/>
          </ac:graphicFrameMkLst>
        </pc:graphicFrameChg>
      </pc:sldChg>
      <pc:sldChg chg="modSp mod">
        <pc:chgData name="Jiří Vodička" userId="0015f0f0-69d2-41b3-a191-778292e4ba4b" providerId="ADAL" clId="{C5FAEFEE-BB83-49A4-9E59-4014B065A78A}" dt="2022-12-13T17:01:45.180" v="71" actId="14429"/>
        <pc:sldMkLst>
          <pc:docMk/>
          <pc:sldMk cId="3796856406" sldId="270"/>
        </pc:sldMkLst>
        <pc:picChg chg="mod modVis">
          <ac:chgData name="Jiří Vodička" userId="0015f0f0-69d2-41b3-a191-778292e4ba4b" providerId="ADAL" clId="{C5FAEFEE-BB83-49A4-9E59-4014B065A78A}" dt="2022-12-13T17:01:43.477" v="69" actId="14429"/>
          <ac:picMkLst>
            <pc:docMk/>
            <pc:sldMk cId="3796856406" sldId="270"/>
            <ac:picMk id="5" creationId="{82821552-9BCD-43E9-B1E6-4B3FBD293433}"/>
          </ac:picMkLst>
        </pc:picChg>
        <pc:picChg chg="mod modVis">
          <ac:chgData name="Jiří Vodička" userId="0015f0f0-69d2-41b3-a191-778292e4ba4b" providerId="ADAL" clId="{C5FAEFEE-BB83-49A4-9E59-4014B065A78A}" dt="2022-12-13T17:01:44.462" v="70" actId="14429"/>
          <ac:picMkLst>
            <pc:docMk/>
            <pc:sldMk cId="3796856406" sldId="270"/>
            <ac:picMk id="7" creationId="{8F4E3820-6551-4E2F-B92B-EB0A5F9290BB}"/>
          </ac:picMkLst>
        </pc:picChg>
        <pc:picChg chg="mod modVis">
          <ac:chgData name="Jiří Vodička" userId="0015f0f0-69d2-41b3-a191-778292e4ba4b" providerId="ADAL" clId="{C5FAEFEE-BB83-49A4-9E59-4014B065A78A}" dt="2022-12-13T17:01:45.180" v="71" actId="14429"/>
          <ac:picMkLst>
            <pc:docMk/>
            <pc:sldMk cId="3796856406" sldId="270"/>
            <ac:picMk id="9" creationId="{0D93BCD3-210B-4FB5-84C7-94B0E2E14159}"/>
          </ac:picMkLst>
        </pc:picChg>
      </pc:sldChg>
      <pc:sldChg chg="modSp mod">
        <pc:chgData name="Jiří Vodička" userId="0015f0f0-69d2-41b3-a191-778292e4ba4b" providerId="ADAL" clId="{C5FAEFEE-BB83-49A4-9E59-4014B065A78A}" dt="2022-12-13T17:01:10.355" v="64" actId="14429"/>
        <pc:sldMkLst>
          <pc:docMk/>
          <pc:sldMk cId="524535026" sldId="272"/>
        </pc:sldMkLst>
        <pc:picChg chg="mod modVis">
          <ac:chgData name="Jiří Vodička" userId="0015f0f0-69d2-41b3-a191-778292e4ba4b" providerId="ADAL" clId="{C5FAEFEE-BB83-49A4-9E59-4014B065A78A}" dt="2022-12-13T17:01:10.355" v="64" actId="14429"/>
          <ac:picMkLst>
            <pc:docMk/>
            <pc:sldMk cId="524535026" sldId="272"/>
            <ac:picMk id="10" creationId="{B9E5E070-6520-4997-8EB2-7CABD59C993F}"/>
          </ac:picMkLst>
        </pc:picChg>
      </pc:sldChg>
      <pc:sldChg chg="del">
        <pc:chgData name="Jiří Vodička" userId="0015f0f0-69d2-41b3-a191-778292e4ba4b" providerId="ADAL" clId="{C5FAEFEE-BB83-49A4-9E59-4014B065A78A}" dt="2022-12-11T20:48:48.637" v="23" actId="47"/>
        <pc:sldMkLst>
          <pc:docMk/>
          <pc:sldMk cId="2077292575" sldId="275"/>
        </pc:sldMkLst>
      </pc:sldChg>
      <pc:sldChg chg="addSp delSp modSp mod delAnim modAnim modNotesTx">
        <pc:chgData name="Jiří Vodička" userId="0015f0f0-69d2-41b3-a191-778292e4ba4b" providerId="ADAL" clId="{C5FAEFEE-BB83-49A4-9E59-4014B065A78A}" dt="2022-12-11T20:47:42.242" v="17" actId="21"/>
        <pc:sldMkLst>
          <pc:docMk/>
          <pc:sldMk cId="1329253702" sldId="278"/>
        </pc:sldMkLst>
        <pc:picChg chg="add del mod">
          <ac:chgData name="Jiří Vodička" userId="0015f0f0-69d2-41b3-a191-778292e4ba4b" providerId="ADAL" clId="{C5FAEFEE-BB83-49A4-9E59-4014B065A78A}" dt="2022-12-11T20:47:42.242" v="17" actId="21"/>
          <ac:picMkLst>
            <pc:docMk/>
            <pc:sldMk cId="1329253702" sldId="278"/>
            <ac:picMk id="4" creationId="{BC16C7FC-DA1B-4D61-8734-747782253588}"/>
          </ac:picMkLst>
        </pc:picChg>
      </pc:sldChg>
      <pc:sldChg chg="addSp delSp modSp mod delAnim modAnim">
        <pc:chgData name="Jiří Vodička" userId="0015f0f0-69d2-41b3-a191-778292e4ba4b" providerId="ADAL" clId="{C5FAEFEE-BB83-49A4-9E59-4014B065A78A}" dt="2022-12-13T17:17:09.824" v="100"/>
        <pc:sldMkLst>
          <pc:docMk/>
          <pc:sldMk cId="933353761" sldId="287"/>
        </pc:sldMkLst>
        <pc:spChg chg="mod">
          <ac:chgData name="Jiří Vodička" userId="0015f0f0-69d2-41b3-a191-778292e4ba4b" providerId="ADAL" clId="{C5FAEFEE-BB83-49A4-9E59-4014B065A78A}" dt="2022-12-13T17:16:07.298" v="89" actId="20577"/>
          <ac:spMkLst>
            <pc:docMk/>
            <pc:sldMk cId="933353761" sldId="287"/>
            <ac:spMk id="4" creationId="{5E3ECC71-9A9D-4CF2-9BA7-B30503168C7E}"/>
          </ac:spMkLst>
        </pc:spChg>
        <pc:picChg chg="add mod">
          <ac:chgData name="Jiří Vodička" userId="0015f0f0-69d2-41b3-a191-778292e4ba4b" providerId="ADAL" clId="{C5FAEFEE-BB83-49A4-9E59-4014B065A78A}" dt="2022-12-13T17:16:25.929" v="95" actId="1076"/>
          <ac:picMkLst>
            <pc:docMk/>
            <pc:sldMk cId="933353761" sldId="287"/>
            <ac:picMk id="6" creationId="{2F169BF9-6BCF-41DE-B6D2-0F9E57A3F41A}"/>
          </ac:picMkLst>
        </pc:picChg>
        <pc:picChg chg="del">
          <ac:chgData name="Jiří Vodička" userId="0015f0f0-69d2-41b3-a191-778292e4ba4b" providerId="ADAL" clId="{C5FAEFEE-BB83-49A4-9E59-4014B065A78A}" dt="2022-12-13T17:16:10.186" v="90" actId="478"/>
          <ac:picMkLst>
            <pc:docMk/>
            <pc:sldMk cId="933353761" sldId="287"/>
            <ac:picMk id="7" creationId="{80BBB305-5BAA-4B20-9EC8-05F6741E93E8}"/>
          </ac:picMkLst>
        </pc:picChg>
        <pc:picChg chg="mod modVis">
          <ac:chgData name="Jiří Vodička" userId="0015f0f0-69d2-41b3-a191-778292e4ba4b" providerId="ADAL" clId="{C5FAEFEE-BB83-49A4-9E59-4014B065A78A}" dt="2022-12-13T17:16:42.736" v="99" actId="14429"/>
          <ac:picMkLst>
            <pc:docMk/>
            <pc:sldMk cId="933353761" sldId="287"/>
            <ac:picMk id="8" creationId="{68FC9C46-7816-4B5F-8A1D-95F4FAA73CC8}"/>
          </ac:picMkLst>
        </pc:picChg>
        <pc:picChg chg="mod modVis">
          <ac:chgData name="Jiří Vodička" userId="0015f0f0-69d2-41b3-a191-778292e4ba4b" providerId="ADAL" clId="{C5FAEFEE-BB83-49A4-9E59-4014B065A78A}" dt="2022-12-13T17:16:41.901" v="98" actId="14429"/>
          <ac:picMkLst>
            <pc:docMk/>
            <pc:sldMk cId="933353761" sldId="287"/>
            <ac:picMk id="10" creationId="{B86D820D-CC06-4B6F-A1FC-7227A4C5358B}"/>
          </ac:picMkLst>
        </pc:picChg>
      </pc:sldChg>
      <pc:sldChg chg="addSp modSp mod modAnim">
        <pc:chgData name="Jiří Vodička" userId="0015f0f0-69d2-41b3-a191-778292e4ba4b" providerId="ADAL" clId="{C5FAEFEE-BB83-49A4-9E59-4014B065A78A}" dt="2022-12-11T20:47:47.682" v="18"/>
        <pc:sldMkLst>
          <pc:docMk/>
          <pc:sldMk cId="2468003410" sldId="291"/>
        </pc:sldMkLst>
        <pc:picChg chg="mod modVis">
          <ac:chgData name="Jiří Vodička" userId="0015f0f0-69d2-41b3-a191-778292e4ba4b" providerId="ADAL" clId="{C5FAEFEE-BB83-49A4-9E59-4014B065A78A}" dt="2022-12-11T20:47:27.689" v="16" actId="14429"/>
          <ac:picMkLst>
            <pc:docMk/>
            <pc:sldMk cId="2468003410" sldId="291"/>
            <ac:picMk id="4" creationId="{FD30DABE-73BA-4F64-945B-C180DDCA84C8}"/>
          </ac:picMkLst>
        </pc:picChg>
        <pc:picChg chg="mod modVis">
          <ac:chgData name="Jiří Vodička" userId="0015f0f0-69d2-41b3-a191-778292e4ba4b" providerId="ADAL" clId="{C5FAEFEE-BB83-49A4-9E59-4014B065A78A}" dt="2022-12-11T20:47:26.719" v="15" actId="14429"/>
          <ac:picMkLst>
            <pc:docMk/>
            <pc:sldMk cId="2468003410" sldId="291"/>
            <ac:picMk id="6" creationId="{E3FFB869-1101-4B13-80E4-BB77907A6529}"/>
          </ac:picMkLst>
        </pc:picChg>
        <pc:picChg chg="add mod">
          <ac:chgData name="Jiří Vodička" userId="0015f0f0-69d2-41b3-a191-778292e4ba4b" providerId="ADAL" clId="{C5FAEFEE-BB83-49A4-9E59-4014B065A78A}" dt="2022-12-11T20:47:47.682" v="18"/>
          <ac:picMkLst>
            <pc:docMk/>
            <pc:sldMk cId="2468003410" sldId="291"/>
            <ac:picMk id="7" creationId="{2E2A5D5D-09EA-4114-8228-29BA2E0FC7CA}"/>
          </ac:picMkLst>
        </pc:picChg>
      </pc:sldChg>
      <pc:sldChg chg="delSp modSp mod">
        <pc:chgData name="Jiří Vodička" userId="0015f0f0-69d2-41b3-a191-778292e4ba4b" providerId="ADAL" clId="{C5FAEFEE-BB83-49A4-9E59-4014B065A78A}" dt="2022-12-11T20:47:55.847" v="20" actId="478"/>
        <pc:sldMkLst>
          <pc:docMk/>
          <pc:sldMk cId="682136719" sldId="293"/>
        </pc:sldMkLst>
        <pc:picChg chg="del mod">
          <ac:chgData name="Jiří Vodička" userId="0015f0f0-69d2-41b3-a191-778292e4ba4b" providerId="ADAL" clId="{C5FAEFEE-BB83-49A4-9E59-4014B065A78A}" dt="2022-12-11T20:47:55.847" v="20" actId="478"/>
          <ac:picMkLst>
            <pc:docMk/>
            <pc:sldMk cId="682136719" sldId="293"/>
            <ac:picMk id="5" creationId="{8F718E72-18AE-498F-A658-ECF5CE0698C3}"/>
          </ac:picMkLst>
        </pc:picChg>
      </pc:sldChg>
      <pc:sldChg chg="modSp mod">
        <pc:chgData name="Jiří Vodička" userId="0015f0f0-69d2-41b3-a191-778292e4ba4b" providerId="ADAL" clId="{C5FAEFEE-BB83-49A4-9E59-4014B065A78A}" dt="2022-12-11T20:48:19.258" v="22" actId="14429"/>
        <pc:sldMkLst>
          <pc:docMk/>
          <pc:sldMk cId="503285463" sldId="299"/>
        </pc:sldMkLst>
        <pc:picChg chg="mod modVis">
          <ac:chgData name="Jiří Vodička" userId="0015f0f0-69d2-41b3-a191-778292e4ba4b" providerId="ADAL" clId="{C5FAEFEE-BB83-49A4-9E59-4014B065A78A}" dt="2022-12-11T20:48:19.258" v="22" actId="14429"/>
          <ac:picMkLst>
            <pc:docMk/>
            <pc:sldMk cId="503285463" sldId="299"/>
            <ac:picMk id="8" creationId="{7145CA5A-60EC-48FC-9CEE-9175D476F393}"/>
          </ac:picMkLst>
        </pc:picChg>
      </pc:sldChg>
      <pc:sldChg chg="del">
        <pc:chgData name="Jiří Vodička" userId="0015f0f0-69d2-41b3-a191-778292e4ba4b" providerId="ADAL" clId="{C5FAEFEE-BB83-49A4-9E59-4014B065A78A}" dt="2022-12-11T20:46:15.994" v="8" actId="47"/>
        <pc:sldMkLst>
          <pc:docMk/>
          <pc:sldMk cId="1853165186" sldId="300"/>
        </pc:sldMkLst>
      </pc:sldChg>
      <pc:sldChg chg="del">
        <pc:chgData name="Jiří Vodička" userId="0015f0f0-69d2-41b3-a191-778292e4ba4b" providerId="ADAL" clId="{C5FAEFEE-BB83-49A4-9E59-4014B065A78A}" dt="2022-12-11T20:47:07.406" v="11" actId="47"/>
        <pc:sldMkLst>
          <pc:docMk/>
          <pc:sldMk cId="4126787385" sldId="301"/>
        </pc:sldMkLst>
      </pc:sldChg>
    </pc:docChg>
  </pc:docChgLst>
  <pc:docChgLst>
    <pc:chgData name="Jiří Vodička" userId="0015f0f0-69d2-41b3-a191-778292e4ba4b" providerId="ADAL" clId="{5EE5B68E-31E8-4E1D-B37E-9D1B07660821}"/>
    <pc:docChg chg="undo custSel addSld delSld modSld sldOrd">
      <pc:chgData name="Jiří Vodička" userId="0015f0f0-69d2-41b3-a191-778292e4ba4b" providerId="ADAL" clId="{5EE5B68E-31E8-4E1D-B37E-9D1B07660821}" dt="2021-12-15T11:47:54.389" v="7698" actId="20578"/>
      <pc:docMkLst>
        <pc:docMk/>
      </pc:docMkLst>
      <pc:sldChg chg="addSp modSp">
        <pc:chgData name="Jiří Vodička" userId="0015f0f0-69d2-41b3-a191-778292e4ba4b" providerId="ADAL" clId="{5EE5B68E-31E8-4E1D-B37E-9D1B07660821}" dt="2021-12-11T13:37:46.405" v="58" actId="14100"/>
        <pc:sldMkLst>
          <pc:docMk/>
          <pc:sldMk cId="3039613349" sldId="256"/>
        </pc:sldMkLst>
        <pc:spChg chg="mod">
          <ac:chgData name="Jiří Vodička" userId="0015f0f0-69d2-41b3-a191-778292e4ba4b" providerId="ADAL" clId="{5EE5B68E-31E8-4E1D-B37E-9D1B07660821}" dt="2021-12-11T13:37:22.237" v="24" actId="20577"/>
          <ac:spMkLst>
            <pc:docMk/>
            <pc:sldMk cId="3039613349" sldId="256"/>
            <ac:spMk id="4" creationId="{123A9B39-6D5B-1149-AF4B-4E9BE322023F}"/>
          </ac:spMkLst>
        </pc:spChg>
        <pc:spChg chg="mod">
          <ac:chgData name="Jiří Vodička" userId="0015f0f0-69d2-41b3-a191-778292e4ba4b" providerId="ADAL" clId="{5EE5B68E-31E8-4E1D-B37E-9D1B07660821}" dt="2021-12-11T13:37:33.846" v="55" actId="20577"/>
          <ac:spMkLst>
            <pc:docMk/>
            <pc:sldMk cId="3039613349" sldId="256"/>
            <ac:spMk id="5" creationId="{57CF0B4A-6B2F-5E47-805C-7758C9BCEB00}"/>
          </ac:spMkLst>
        </pc:spChg>
        <pc:picChg chg="add mod">
          <ac:chgData name="Jiří Vodička" userId="0015f0f0-69d2-41b3-a191-778292e4ba4b" providerId="ADAL" clId="{5EE5B68E-31E8-4E1D-B37E-9D1B07660821}" dt="2021-12-11T13:37:46.405" v="58" actId="14100"/>
          <ac:picMkLst>
            <pc:docMk/>
            <pc:sldMk cId="3039613349" sldId="256"/>
            <ac:picMk id="3" creationId="{B1469402-E639-4B8D-A426-3E2F9738CCE9}"/>
          </ac:picMkLst>
        </pc:picChg>
      </pc:sldChg>
      <pc:sldChg chg="addSp delSp modSp add">
        <pc:chgData name="Jiří Vodička" userId="0015f0f0-69d2-41b3-a191-778292e4ba4b" providerId="ADAL" clId="{5EE5B68E-31E8-4E1D-B37E-9D1B07660821}" dt="2021-12-14T21:18:16.146" v="7512" actId="20577"/>
        <pc:sldMkLst>
          <pc:docMk/>
          <pc:sldMk cId="1770352053" sldId="257"/>
        </pc:sldMkLst>
        <pc:spChg chg="mod">
          <ac:chgData name="Jiří Vodička" userId="0015f0f0-69d2-41b3-a191-778292e4ba4b" providerId="ADAL" clId="{5EE5B68E-31E8-4E1D-B37E-9D1B07660821}" dt="2021-12-11T13:38:37.187" v="65" actId="20577"/>
          <ac:spMkLst>
            <pc:docMk/>
            <pc:sldMk cId="1770352053" sldId="257"/>
            <ac:spMk id="2" creationId="{C3013D67-67D2-4C49-A6DC-304052CDDC14}"/>
          </ac:spMkLst>
        </pc:spChg>
        <pc:spChg chg="del">
          <ac:chgData name="Jiří Vodička" userId="0015f0f0-69d2-41b3-a191-778292e4ba4b" providerId="ADAL" clId="{5EE5B68E-31E8-4E1D-B37E-9D1B07660821}" dt="2021-12-11T14:58:41.869" v="228"/>
          <ac:spMkLst>
            <pc:docMk/>
            <pc:sldMk cId="1770352053" sldId="257"/>
            <ac:spMk id="3" creationId="{E3462731-5217-43B8-BE04-F01421C9AF77}"/>
          </ac:spMkLst>
        </pc:spChg>
        <pc:spChg chg="add mod">
          <ac:chgData name="Jiří Vodička" userId="0015f0f0-69d2-41b3-a191-778292e4ba4b" providerId="ADAL" clId="{5EE5B68E-31E8-4E1D-B37E-9D1B07660821}" dt="2021-12-14T21:18:16.146" v="7512" actId="20577"/>
          <ac:spMkLst>
            <pc:docMk/>
            <pc:sldMk cId="1770352053" sldId="257"/>
            <ac:spMk id="5" creationId="{AD4C8D3E-360A-48FE-B4FC-E670E53876F5}"/>
          </ac:spMkLst>
        </pc:spChg>
        <pc:picChg chg="add del mod">
          <ac:chgData name="Jiří Vodička" userId="0015f0f0-69d2-41b3-a191-778292e4ba4b" providerId="ADAL" clId="{5EE5B68E-31E8-4E1D-B37E-9D1B07660821}" dt="2021-12-11T14:59:02.965" v="230"/>
          <ac:picMkLst>
            <pc:docMk/>
            <pc:sldMk cId="1770352053" sldId="257"/>
            <ac:picMk id="4" creationId="{B23F871B-C952-4C15-84CE-6BF45D5797F1}"/>
          </ac:picMkLst>
        </pc:picChg>
        <pc:picChg chg="add del mod">
          <ac:chgData name="Jiří Vodička" userId="0015f0f0-69d2-41b3-a191-778292e4ba4b" providerId="ADAL" clId="{5EE5B68E-31E8-4E1D-B37E-9D1B07660821}" dt="2021-12-11T15:44:54.562" v="372"/>
          <ac:picMkLst>
            <pc:docMk/>
            <pc:sldMk cId="1770352053" sldId="257"/>
            <ac:picMk id="6" creationId="{84C10F08-430B-4C23-A659-208387A5F6FB}"/>
          </ac:picMkLst>
        </pc:picChg>
        <pc:picChg chg="add del mod">
          <ac:chgData name="Jiří Vodička" userId="0015f0f0-69d2-41b3-a191-778292e4ba4b" providerId="ADAL" clId="{5EE5B68E-31E8-4E1D-B37E-9D1B07660821}" dt="2021-12-11T15:47:33.436" v="461" actId="478"/>
          <ac:picMkLst>
            <pc:docMk/>
            <pc:sldMk cId="1770352053" sldId="257"/>
            <ac:picMk id="8" creationId="{FD2ECE28-0A7E-41D3-A346-F5F5552A58D6}"/>
          </ac:picMkLst>
        </pc:picChg>
        <pc:picChg chg="add mod">
          <ac:chgData name="Jiří Vodička" userId="0015f0f0-69d2-41b3-a191-778292e4ba4b" providerId="ADAL" clId="{5EE5B68E-31E8-4E1D-B37E-9D1B07660821}" dt="2021-12-11T16:04:48.191" v="477" actId="1076"/>
          <ac:picMkLst>
            <pc:docMk/>
            <pc:sldMk cId="1770352053" sldId="257"/>
            <ac:picMk id="10" creationId="{8658978B-1A77-4BA1-8E81-F19163934004}"/>
          </ac:picMkLst>
        </pc:picChg>
      </pc:sldChg>
      <pc:sldChg chg="modSp add">
        <pc:chgData name="Jiří Vodička" userId="0015f0f0-69d2-41b3-a191-778292e4ba4b" providerId="ADAL" clId="{5EE5B68E-31E8-4E1D-B37E-9D1B07660821}" dt="2021-12-15T11:47:54.389" v="7698" actId="20578"/>
        <pc:sldMkLst>
          <pc:docMk/>
          <pc:sldMk cId="1054020493" sldId="258"/>
        </pc:sldMkLst>
        <pc:spChg chg="mod">
          <ac:chgData name="Jiří Vodička" userId="0015f0f0-69d2-41b3-a191-778292e4ba4b" providerId="ADAL" clId="{5EE5B68E-31E8-4E1D-B37E-9D1B07660821}" dt="2021-12-11T13:38:46.408" v="72" actId="20577"/>
          <ac:spMkLst>
            <pc:docMk/>
            <pc:sldMk cId="1054020493" sldId="258"/>
            <ac:spMk id="2" creationId="{1B69C1C7-015F-4B78-9711-0E52B713E8D2}"/>
          </ac:spMkLst>
        </pc:spChg>
        <pc:spChg chg="mod">
          <ac:chgData name="Jiří Vodička" userId="0015f0f0-69d2-41b3-a191-778292e4ba4b" providerId="ADAL" clId="{5EE5B68E-31E8-4E1D-B37E-9D1B07660821}" dt="2021-12-15T11:47:54.389" v="7698" actId="20578"/>
          <ac:spMkLst>
            <pc:docMk/>
            <pc:sldMk cId="1054020493" sldId="258"/>
            <ac:spMk id="3" creationId="{F4072735-4744-40DD-A6D7-F3EB96C6D787}"/>
          </ac:spMkLst>
        </pc:spChg>
      </pc:sldChg>
      <pc:sldChg chg="delSp modSp add">
        <pc:chgData name="Jiří Vodička" userId="0015f0f0-69d2-41b3-a191-778292e4ba4b" providerId="ADAL" clId="{5EE5B68E-31E8-4E1D-B37E-9D1B07660821}" dt="2021-12-11T13:40:50.569" v="156" actId="404"/>
        <pc:sldMkLst>
          <pc:docMk/>
          <pc:sldMk cId="3003127858" sldId="259"/>
        </pc:sldMkLst>
        <pc:spChg chg="del mod">
          <ac:chgData name="Jiří Vodička" userId="0015f0f0-69d2-41b3-a191-778292e4ba4b" providerId="ADAL" clId="{5EE5B68E-31E8-4E1D-B37E-9D1B07660821}" dt="2021-12-11T13:39:53.104" v="98" actId="478"/>
          <ac:spMkLst>
            <pc:docMk/>
            <pc:sldMk cId="3003127858" sldId="259"/>
            <ac:spMk id="2" creationId="{414B933D-3E2F-433A-80E2-BF28C76904AB}"/>
          </ac:spMkLst>
        </pc:spChg>
        <pc:spChg chg="mod">
          <ac:chgData name="Jiří Vodička" userId="0015f0f0-69d2-41b3-a191-778292e4ba4b" providerId="ADAL" clId="{5EE5B68E-31E8-4E1D-B37E-9D1B07660821}" dt="2021-12-11T13:40:50.569" v="156" actId="404"/>
          <ac:spMkLst>
            <pc:docMk/>
            <pc:sldMk cId="3003127858" sldId="259"/>
            <ac:spMk id="3" creationId="{FFFAB015-2112-4A62-98B1-83FD9349FF51}"/>
          </ac:spMkLst>
        </pc:spChg>
      </pc:sldChg>
      <pc:sldChg chg="addSp delSp modSp add ord">
        <pc:chgData name="Jiří Vodička" userId="0015f0f0-69d2-41b3-a191-778292e4ba4b" providerId="ADAL" clId="{5EE5B68E-31E8-4E1D-B37E-9D1B07660821}" dt="2021-12-11T16:20:42.775" v="703" actId="20577"/>
        <pc:sldMkLst>
          <pc:docMk/>
          <pc:sldMk cId="3536260142" sldId="260"/>
        </pc:sldMkLst>
        <pc:spChg chg="mod">
          <ac:chgData name="Jiří Vodička" userId="0015f0f0-69d2-41b3-a191-778292e4ba4b" providerId="ADAL" clId="{5EE5B68E-31E8-4E1D-B37E-9D1B07660821}" dt="2021-12-11T16:05:44.713" v="520" actId="20577"/>
          <ac:spMkLst>
            <pc:docMk/>
            <pc:sldMk cId="3536260142" sldId="260"/>
            <ac:spMk id="2" creationId="{33640CC3-6EE1-4B38-B2B7-28634D8A5C60}"/>
          </ac:spMkLst>
        </pc:spChg>
        <pc:spChg chg="del">
          <ac:chgData name="Jiří Vodička" userId="0015f0f0-69d2-41b3-a191-778292e4ba4b" providerId="ADAL" clId="{5EE5B68E-31E8-4E1D-B37E-9D1B07660821}" dt="2021-12-11T13:50:26.075" v="226" actId="931"/>
          <ac:spMkLst>
            <pc:docMk/>
            <pc:sldMk cId="3536260142" sldId="260"/>
            <ac:spMk id="3" creationId="{BFE499B5-8D2C-42C5-9DD5-C8C959547E4F}"/>
          </ac:spMkLst>
        </pc:spChg>
        <pc:spChg chg="add del mod">
          <ac:chgData name="Jiří Vodička" userId="0015f0f0-69d2-41b3-a191-778292e4ba4b" providerId="ADAL" clId="{5EE5B68E-31E8-4E1D-B37E-9D1B07660821}" dt="2021-12-11T16:07:03.530" v="531" actId="1032"/>
          <ac:spMkLst>
            <pc:docMk/>
            <pc:sldMk cId="3536260142" sldId="260"/>
            <ac:spMk id="6" creationId="{811111ED-AE12-44F4-BF0D-542257FEFE4F}"/>
          </ac:spMkLst>
        </pc:spChg>
        <pc:graphicFrameChg chg="add mod">
          <ac:chgData name="Jiří Vodička" userId="0015f0f0-69d2-41b3-a191-778292e4ba4b" providerId="ADAL" clId="{5EE5B68E-31E8-4E1D-B37E-9D1B07660821}" dt="2021-12-11T16:20:42.775" v="703" actId="20577"/>
          <ac:graphicFrameMkLst>
            <pc:docMk/>
            <pc:sldMk cId="3536260142" sldId="260"/>
            <ac:graphicFrameMk id="7" creationId="{F369A801-556C-4BFE-B51A-F32D9615C929}"/>
          </ac:graphicFrameMkLst>
        </pc:graphicFrameChg>
        <pc:picChg chg="add del mod">
          <ac:chgData name="Jiří Vodička" userId="0015f0f0-69d2-41b3-a191-778292e4ba4b" providerId="ADAL" clId="{5EE5B68E-31E8-4E1D-B37E-9D1B07660821}" dt="2021-12-11T14:58:38.512" v="227"/>
          <ac:picMkLst>
            <pc:docMk/>
            <pc:sldMk cId="3536260142" sldId="260"/>
            <ac:picMk id="5" creationId="{F569A588-6CC0-45C5-A00B-77E79474A180}"/>
          </ac:picMkLst>
        </pc:picChg>
      </pc:sldChg>
      <pc:sldChg chg="addSp delSp modSp add ord">
        <pc:chgData name="Jiří Vodička" userId="0015f0f0-69d2-41b3-a191-778292e4ba4b" providerId="ADAL" clId="{5EE5B68E-31E8-4E1D-B37E-9D1B07660821}" dt="2021-12-12T16:28:50.055" v="4813" actId="1076"/>
        <pc:sldMkLst>
          <pc:docMk/>
          <pc:sldMk cId="3284570738" sldId="261"/>
        </pc:sldMkLst>
        <pc:spChg chg="del mod">
          <ac:chgData name="Jiří Vodička" userId="0015f0f0-69d2-41b3-a191-778292e4ba4b" providerId="ADAL" clId="{5EE5B68E-31E8-4E1D-B37E-9D1B07660821}" dt="2021-12-11T17:49:30.364" v="1718" actId="478"/>
          <ac:spMkLst>
            <pc:docMk/>
            <pc:sldMk cId="3284570738" sldId="261"/>
            <ac:spMk id="2" creationId="{4D2BE836-C1B3-4CF2-9D35-8281357E3B36}"/>
          </ac:spMkLst>
        </pc:spChg>
        <pc:spChg chg="del mod">
          <ac:chgData name="Jiří Vodička" userId="0015f0f0-69d2-41b3-a191-778292e4ba4b" providerId="ADAL" clId="{5EE5B68E-31E8-4E1D-B37E-9D1B07660821}" dt="2021-12-11T17:43:08.393" v="1544" actId="478"/>
          <ac:spMkLst>
            <pc:docMk/>
            <pc:sldMk cId="3284570738" sldId="261"/>
            <ac:spMk id="3" creationId="{DDF772FA-B77E-45B8-A415-14DA39655E73}"/>
          </ac:spMkLst>
        </pc:spChg>
        <pc:spChg chg="add mod">
          <ac:chgData name="Jiří Vodička" userId="0015f0f0-69d2-41b3-a191-778292e4ba4b" providerId="ADAL" clId="{5EE5B68E-31E8-4E1D-B37E-9D1B07660821}" dt="2021-12-12T16:28:50.055" v="4813" actId="1076"/>
          <ac:spMkLst>
            <pc:docMk/>
            <pc:sldMk cId="3284570738" sldId="261"/>
            <ac:spMk id="6" creationId="{4A0DDD76-68F8-47CC-B504-459BF59AEFE5}"/>
          </ac:spMkLst>
        </pc:spChg>
        <pc:graphicFrameChg chg="add mod">
          <ac:chgData name="Jiří Vodička" userId="0015f0f0-69d2-41b3-a191-778292e4ba4b" providerId="ADAL" clId="{5EE5B68E-31E8-4E1D-B37E-9D1B07660821}" dt="2021-12-12T10:49:10.233" v="3923" actId="20577"/>
          <ac:graphicFrameMkLst>
            <pc:docMk/>
            <pc:sldMk cId="3284570738" sldId="261"/>
            <ac:graphicFrameMk id="5" creationId="{3FDE8373-DA44-4275-8745-CFC30604D228}"/>
          </ac:graphicFrameMkLst>
        </pc:graphicFrameChg>
        <pc:picChg chg="add del mod">
          <ac:chgData name="Jiří Vodička" userId="0015f0f0-69d2-41b3-a191-778292e4ba4b" providerId="ADAL" clId="{5EE5B68E-31E8-4E1D-B37E-9D1B07660821}" dt="2021-12-11T17:49:24.220" v="1716" actId="478"/>
          <ac:picMkLst>
            <pc:docMk/>
            <pc:sldMk cId="3284570738" sldId="261"/>
            <ac:picMk id="4" creationId="{DC682CB8-C6E5-4729-9F92-C9C90AE1FF5B}"/>
          </ac:picMkLst>
        </pc:picChg>
        <pc:picChg chg="add mod">
          <ac:chgData name="Jiří Vodička" userId="0015f0f0-69d2-41b3-a191-778292e4ba4b" providerId="ADAL" clId="{5EE5B68E-31E8-4E1D-B37E-9D1B07660821}" dt="2021-12-12T16:28:49.384" v="4812" actId="1076"/>
          <ac:picMkLst>
            <pc:docMk/>
            <pc:sldMk cId="3284570738" sldId="261"/>
            <ac:picMk id="8" creationId="{A9688192-0057-456A-AAEA-532E9DD2D398}"/>
          </ac:picMkLst>
        </pc:picChg>
      </pc:sldChg>
      <pc:sldChg chg="addSp delSp modSp add">
        <pc:chgData name="Jiří Vodička" userId="0015f0f0-69d2-41b3-a191-778292e4ba4b" providerId="ADAL" clId="{5EE5B68E-31E8-4E1D-B37E-9D1B07660821}" dt="2021-12-11T18:51:11.740" v="2237" actId="14100"/>
        <pc:sldMkLst>
          <pc:docMk/>
          <pc:sldMk cId="16399130" sldId="262"/>
        </pc:sldMkLst>
        <pc:spChg chg="mod">
          <ac:chgData name="Jiří Vodička" userId="0015f0f0-69d2-41b3-a191-778292e4ba4b" providerId="ADAL" clId="{5EE5B68E-31E8-4E1D-B37E-9D1B07660821}" dt="2021-12-11T16:47:55.221" v="960" actId="20577"/>
          <ac:spMkLst>
            <pc:docMk/>
            <pc:sldMk cId="16399130" sldId="262"/>
            <ac:spMk id="2" creationId="{439D62E9-B6DD-46DF-ADE0-EFC20C44CDB6}"/>
          </ac:spMkLst>
        </pc:spChg>
        <pc:spChg chg="mod">
          <ac:chgData name="Jiří Vodička" userId="0015f0f0-69d2-41b3-a191-778292e4ba4b" providerId="ADAL" clId="{5EE5B68E-31E8-4E1D-B37E-9D1B07660821}" dt="2021-12-11T18:50:18.851" v="2225"/>
          <ac:spMkLst>
            <pc:docMk/>
            <pc:sldMk cId="16399130" sldId="262"/>
            <ac:spMk id="3" creationId="{C598EA87-32C8-4F00-9723-4B48DFBB72C5}"/>
          </ac:spMkLst>
        </pc:spChg>
        <pc:spChg chg="add mod">
          <ac:chgData name="Jiří Vodička" userId="0015f0f0-69d2-41b3-a191-778292e4ba4b" providerId="ADAL" clId="{5EE5B68E-31E8-4E1D-B37E-9D1B07660821}" dt="2021-12-11T18:50:41.580" v="2229" actId="14100"/>
          <ac:spMkLst>
            <pc:docMk/>
            <pc:sldMk cId="16399130" sldId="262"/>
            <ac:spMk id="4" creationId="{EBCB8C96-FE7B-4D7D-9DF7-D6C5A15FE1AC}"/>
          </ac:spMkLst>
        </pc:spChg>
        <pc:spChg chg="add del mod">
          <ac:chgData name="Jiří Vodička" userId="0015f0f0-69d2-41b3-a191-778292e4ba4b" providerId="ADAL" clId="{5EE5B68E-31E8-4E1D-B37E-9D1B07660821}" dt="2021-12-11T16:57:32.885" v="1162" actId="478"/>
          <ac:spMkLst>
            <pc:docMk/>
            <pc:sldMk cId="16399130" sldId="262"/>
            <ac:spMk id="6" creationId="{B25EF78B-4C6E-4FA4-88B9-A74636064102}"/>
          </ac:spMkLst>
        </pc:spChg>
        <pc:spChg chg="add del mod">
          <ac:chgData name="Jiří Vodička" userId="0015f0f0-69d2-41b3-a191-778292e4ba4b" providerId="ADAL" clId="{5EE5B68E-31E8-4E1D-B37E-9D1B07660821}" dt="2021-12-11T16:58:03.927" v="1168" actId="478"/>
          <ac:spMkLst>
            <pc:docMk/>
            <pc:sldMk cId="16399130" sldId="262"/>
            <ac:spMk id="7" creationId="{7B983C2F-19E9-4366-9DA7-19290982D017}"/>
          </ac:spMkLst>
        </pc:spChg>
        <pc:spChg chg="add mod">
          <ac:chgData name="Jiří Vodička" userId="0015f0f0-69d2-41b3-a191-778292e4ba4b" providerId="ADAL" clId="{5EE5B68E-31E8-4E1D-B37E-9D1B07660821}" dt="2021-12-11T18:50:46.589" v="2230" actId="1076"/>
          <ac:spMkLst>
            <pc:docMk/>
            <pc:sldMk cId="16399130" sldId="262"/>
            <ac:spMk id="8" creationId="{C0A013EE-71AE-44BB-B71D-9520A0C90C43}"/>
          </ac:spMkLst>
        </pc:spChg>
        <pc:spChg chg="add mod">
          <ac:chgData name="Jiří Vodička" userId="0015f0f0-69d2-41b3-a191-778292e4ba4b" providerId="ADAL" clId="{5EE5B68E-31E8-4E1D-B37E-9D1B07660821}" dt="2021-12-11T17:30:46.424" v="1344" actId="1076"/>
          <ac:spMkLst>
            <pc:docMk/>
            <pc:sldMk cId="16399130" sldId="262"/>
            <ac:spMk id="9" creationId="{AA96A322-50E8-44FA-BFF4-32A65D106943}"/>
          </ac:spMkLst>
        </pc:spChg>
        <pc:spChg chg="add mod">
          <ac:chgData name="Jiří Vodička" userId="0015f0f0-69d2-41b3-a191-778292e4ba4b" providerId="ADAL" clId="{5EE5B68E-31E8-4E1D-B37E-9D1B07660821}" dt="2021-12-11T18:51:05.812" v="2235" actId="1076"/>
          <ac:spMkLst>
            <pc:docMk/>
            <pc:sldMk cId="16399130" sldId="262"/>
            <ac:spMk id="10" creationId="{DBBFFAD1-379C-4420-9635-8F4C4EE72DC6}"/>
          </ac:spMkLst>
        </pc:spChg>
        <pc:graphicFrameChg chg="add del mod">
          <ac:chgData name="Jiří Vodička" userId="0015f0f0-69d2-41b3-a191-778292e4ba4b" providerId="ADAL" clId="{5EE5B68E-31E8-4E1D-B37E-9D1B07660821}" dt="2021-12-11T17:29:23.447" v="1304"/>
          <ac:graphicFrameMkLst>
            <pc:docMk/>
            <pc:sldMk cId="16399130" sldId="262"/>
            <ac:graphicFrameMk id="5" creationId="{F4900E90-5250-40EB-B64E-EC08AEB2AD8B}"/>
          </ac:graphicFrameMkLst>
        </pc:graphicFrameChg>
        <pc:cxnChg chg="add mod">
          <ac:chgData name="Jiří Vodička" userId="0015f0f0-69d2-41b3-a191-778292e4ba4b" providerId="ADAL" clId="{5EE5B68E-31E8-4E1D-B37E-9D1B07660821}" dt="2021-12-11T17:26:04.611" v="1238" actId="11529"/>
          <ac:cxnSpMkLst>
            <pc:docMk/>
            <pc:sldMk cId="16399130" sldId="262"/>
            <ac:cxnSpMk id="12" creationId="{30CFFEF0-80C1-43BA-B887-E785C10C6CB5}"/>
          </ac:cxnSpMkLst>
        </pc:cxnChg>
        <pc:cxnChg chg="add mod">
          <ac:chgData name="Jiří Vodička" userId="0015f0f0-69d2-41b3-a191-778292e4ba4b" providerId="ADAL" clId="{5EE5B68E-31E8-4E1D-B37E-9D1B07660821}" dt="2021-12-11T18:51:00.043" v="2234" actId="14100"/>
          <ac:cxnSpMkLst>
            <pc:docMk/>
            <pc:sldMk cId="16399130" sldId="262"/>
            <ac:cxnSpMk id="14" creationId="{1DE69FBD-147C-41B5-81F3-6A8106C005A2}"/>
          </ac:cxnSpMkLst>
        </pc:cxnChg>
        <pc:cxnChg chg="add mod">
          <ac:chgData name="Jiří Vodička" userId="0015f0f0-69d2-41b3-a191-778292e4ba4b" providerId="ADAL" clId="{5EE5B68E-31E8-4E1D-B37E-9D1B07660821}" dt="2021-12-11T18:51:11.740" v="2237" actId="14100"/>
          <ac:cxnSpMkLst>
            <pc:docMk/>
            <pc:sldMk cId="16399130" sldId="262"/>
            <ac:cxnSpMk id="16" creationId="{7B078D20-D605-4DA6-AFBA-9FB0EC78CC44}"/>
          </ac:cxnSpMkLst>
        </pc:cxnChg>
      </pc:sldChg>
      <pc:sldChg chg="addSp delSp modSp add">
        <pc:chgData name="Jiří Vodička" userId="0015f0f0-69d2-41b3-a191-778292e4ba4b" providerId="ADAL" clId="{5EE5B68E-31E8-4E1D-B37E-9D1B07660821}" dt="2021-12-11T16:29:24.357" v="928" actId="20577"/>
        <pc:sldMkLst>
          <pc:docMk/>
          <pc:sldMk cId="2732968" sldId="263"/>
        </pc:sldMkLst>
        <pc:spChg chg="add mod">
          <ac:chgData name="Jiří Vodička" userId="0015f0f0-69d2-41b3-a191-778292e4ba4b" providerId="ADAL" clId="{5EE5B68E-31E8-4E1D-B37E-9D1B07660821}" dt="2021-12-11T16:29:24.357" v="928" actId="20577"/>
          <ac:spMkLst>
            <pc:docMk/>
            <pc:sldMk cId="2732968" sldId="263"/>
            <ac:spMk id="3" creationId="{9B757556-1D5A-4668-AC72-18C9E85A972A}"/>
          </ac:spMkLst>
        </pc:spChg>
        <pc:graphicFrameChg chg="del mod">
          <ac:chgData name="Jiří Vodička" userId="0015f0f0-69d2-41b3-a191-778292e4ba4b" providerId="ADAL" clId="{5EE5B68E-31E8-4E1D-B37E-9D1B07660821}" dt="2021-12-11T16:15:51.648" v="664" actId="478"/>
          <ac:graphicFrameMkLst>
            <pc:docMk/>
            <pc:sldMk cId="2732968" sldId="263"/>
            <ac:graphicFrameMk id="7" creationId="{F369A801-556C-4BFE-B51A-F32D9615C929}"/>
          </ac:graphicFrameMkLst>
        </pc:graphicFrameChg>
      </pc:sldChg>
      <pc:sldChg chg="modSp add">
        <pc:chgData name="Jiří Vodička" userId="0015f0f0-69d2-41b3-a191-778292e4ba4b" providerId="ADAL" clId="{5EE5B68E-31E8-4E1D-B37E-9D1B07660821}" dt="2021-12-14T21:18:25.145" v="7514" actId="20577"/>
        <pc:sldMkLst>
          <pc:docMk/>
          <pc:sldMk cId="3940030875" sldId="264"/>
        </pc:sldMkLst>
        <pc:spChg chg="mod">
          <ac:chgData name="Jiří Vodička" userId="0015f0f0-69d2-41b3-a191-778292e4ba4b" providerId="ADAL" clId="{5EE5B68E-31E8-4E1D-B37E-9D1B07660821}" dt="2021-12-11T16:25:53.934" v="777"/>
          <ac:spMkLst>
            <pc:docMk/>
            <pc:sldMk cId="3940030875" sldId="264"/>
            <ac:spMk id="2" creationId="{8DCAE7C8-DC67-4292-8271-FF2053BAC636}"/>
          </ac:spMkLst>
        </pc:spChg>
        <pc:spChg chg="mod">
          <ac:chgData name="Jiří Vodička" userId="0015f0f0-69d2-41b3-a191-778292e4ba4b" providerId="ADAL" clId="{5EE5B68E-31E8-4E1D-B37E-9D1B07660821}" dt="2021-12-14T21:18:25.145" v="7514" actId="20577"/>
          <ac:spMkLst>
            <pc:docMk/>
            <pc:sldMk cId="3940030875" sldId="264"/>
            <ac:spMk id="3" creationId="{97A1D0EB-E9AF-40E7-91F6-153FDB9E56A5}"/>
          </ac:spMkLst>
        </pc:spChg>
      </pc:sldChg>
      <pc:sldChg chg="addSp modSp add modAnim">
        <pc:chgData name="Jiří Vodička" userId="0015f0f0-69d2-41b3-a191-778292e4ba4b" providerId="ADAL" clId="{5EE5B68E-31E8-4E1D-B37E-9D1B07660821}" dt="2021-12-14T21:19:51.047" v="7535"/>
        <pc:sldMkLst>
          <pc:docMk/>
          <pc:sldMk cId="3639059819" sldId="265"/>
        </pc:sldMkLst>
        <pc:spChg chg="mod">
          <ac:chgData name="Jiří Vodička" userId="0015f0f0-69d2-41b3-a191-778292e4ba4b" providerId="ADAL" clId="{5EE5B68E-31E8-4E1D-B37E-9D1B07660821}" dt="2021-12-11T18:58:51.006" v="2456" actId="20577"/>
          <ac:spMkLst>
            <pc:docMk/>
            <pc:sldMk cId="3639059819" sldId="265"/>
            <ac:spMk id="2" creationId="{BCEE0460-0511-4948-A137-DBC66AA3184E}"/>
          </ac:spMkLst>
        </pc:spChg>
        <pc:spChg chg="mod">
          <ac:chgData name="Jiří Vodička" userId="0015f0f0-69d2-41b3-a191-778292e4ba4b" providerId="ADAL" clId="{5EE5B68E-31E8-4E1D-B37E-9D1B07660821}" dt="2021-12-11T19:00:21.375" v="2472" actId="404"/>
          <ac:spMkLst>
            <pc:docMk/>
            <pc:sldMk cId="3639059819" sldId="265"/>
            <ac:spMk id="3" creationId="{475CDDEF-927C-45FA-8C76-73149DCF1600}"/>
          </ac:spMkLst>
        </pc:spChg>
        <pc:picChg chg="add mod">
          <ac:chgData name="Jiří Vodička" userId="0015f0f0-69d2-41b3-a191-778292e4ba4b" providerId="ADAL" clId="{5EE5B68E-31E8-4E1D-B37E-9D1B07660821}" dt="2021-12-14T21:19:51.047" v="7535"/>
          <ac:picMkLst>
            <pc:docMk/>
            <pc:sldMk cId="3639059819" sldId="265"/>
            <ac:picMk id="5" creationId="{77ED23C7-0362-463C-97AA-FF297DE5313B}"/>
          </ac:picMkLst>
        </pc:picChg>
      </pc:sldChg>
      <pc:sldChg chg="addSp delSp modSp add">
        <pc:chgData name="Jiří Vodička" userId="0015f0f0-69d2-41b3-a191-778292e4ba4b" providerId="ADAL" clId="{5EE5B68E-31E8-4E1D-B37E-9D1B07660821}" dt="2021-12-11T18:01:23.242" v="1811" actId="20577"/>
        <pc:sldMkLst>
          <pc:docMk/>
          <pc:sldMk cId="4273744714" sldId="266"/>
        </pc:sldMkLst>
        <pc:spChg chg="del mod">
          <ac:chgData name="Jiří Vodička" userId="0015f0f0-69d2-41b3-a191-778292e4ba4b" providerId="ADAL" clId="{5EE5B68E-31E8-4E1D-B37E-9D1B07660821}" dt="2021-12-11T17:35:30.229" v="1472" actId="478"/>
          <ac:spMkLst>
            <pc:docMk/>
            <pc:sldMk cId="4273744714" sldId="266"/>
            <ac:spMk id="2" creationId="{3DC0A466-1C71-42DD-B350-5564DFCD9D24}"/>
          </ac:spMkLst>
        </pc:spChg>
        <pc:spChg chg="del">
          <ac:chgData name="Jiří Vodička" userId="0015f0f0-69d2-41b3-a191-778292e4ba4b" providerId="ADAL" clId="{5EE5B68E-31E8-4E1D-B37E-9D1B07660821}" dt="2021-12-11T17:29:25.766" v="1305"/>
          <ac:spMkLst>
            <pc:docMk/>
            <pc:sldMk cId="4273744714" sldId="266"/>
            <ac:spMk id="3" creationId="{4973A2CC-3DAC-42A9-83FE-F8AD5C749D94}"/>
          </ac:spMkLst>
        </pc:spChg>
        <pc:spChg chg="add del mod">
          <ac:chgData name="Jiří Vodička" userId="0015f0f0-69d2-41b3-a191-778292e4ba4b" providerId="ADAL" clId="{5EE5B68E-31E8-4E1D-B37E-9D1B07660821}" dt="2021-12-11T17:34:58.108" v="1464" actId="478"/>
          <ac:spMkLst>
            <pc:docMk/>
            <pc:sldMk cId="4273744714" sldId="266"/>
            <ac:spMk id="5" creationId="{5C228BAE-43B8-44C1-857C-766E54036B34}"/>
          </ac:spMkLst>
        </pc:spChg>
        <pc:spChg chg="add mod">
          <ac:chgData name="Jiří Vodička" userId="0015f0f0-69d2-41b3-a191-778292e4ba4b" providerId="ADAL" clId="{5EE5B68E-31E8-4E1D-B37E-9D1B07660821}" dt="2021-12-11T17:36:15.352" v="1480" actId="14100"/>
          <ac:spMkLst>
            <pc:docMk/>
            <pc:sldMk cId="4273744714" sldId="266"/>
            <ac:spMk id="7" creationId="{7BFCAA3A-6804-4300-A454-CC3C15BFF42C}"/>
          </ac:spMkLst>
        </pc:spChg>
        <pc:spChg chg="add mod">
          <ac:chgData name="Jiří Vodička" userId="0015f0f0-69d2-41b3-a191-778292e4ba4b" providerId="ADAL" clId="{5EE5B68E-31E8-4E1D-B37E-9D1B07660821}" dt="2021-12-11T17:36:59.521" v="1489" actId="14100"/>
          <ac:spMkLst>
            <pc:docMk/>
            <pc:sldMk cId="4273744714" sldId="266"/>
            <ac:spMk id="8" creationId="{8508401B-C217-4A3C-87A6-BE27C05D1AB0}"/>
          </ac:spMkLst>
        </pc:spChg>
        <pc:spChg chg="add mod">
          <ac:chgData name="Jiří Vodička" userId="0015f0f0-69d2-41b3-a191-778292e4ba4b" providerId="ADAL" clId="{5EE5B68E-31E8-4E1D-B37E-9D1B07660821}" dt="2021-12-11T17:39:20.169" v="1513" actId="114"/>
          <ac:spMkLst>
            <pc:docMk/>
            <pc:sldMk cId="4273744714" sldId="266"/>
            <ac:spMk id="9" creationId="{D092F030-CC1A-49CB-A633-E1212E533BE3}"/>
          </ac:spMkLst>
        </pc:spChg>
        <pc:spChg chg="add mod">
          <ac:chgData name="Jiří Vodička" userId="0015f0f0-69d2-41b3-a191-778292e4ba4b" providerId="ADAL" clId="{5EE5B68E-31E8-4E1D-B37E-9D1B07660821}" dt="2021-12-11T17:39:16.939" v="1512" actId="114"/>
          <ac:spMkLst>
            <pc:docMk/>
            <pc:sldMk cId="4273744714" sldId="266"/>
            <ac:spMk id="10" creationId="{EECF3CC0-BB8E-47D0-860E-27E0DF32503E}"/>
          </ac:spMkLst>
        </pc:spChg>
        <pc:spChg chg="add del mod">
          <ac:chgData name="Jiří Vodička" userId="0015f0f0-69d2-41b3-a191-778292e4ba4b" providerId="ADAL" clId="{5EE5B68E-31E8-4E1D-B37E-9D1B07660821}" dt="2021-12-11T17:35:31.900" v="1473" actId="478"/>
          <ac:spMkLst>
            <pc:docMk/>
            <pc:sldMk cId="4273744714" sldId="266"/>
            <ac:spMk id="12" creationId="{741170E8-D61F-41F0-BFD1-8CE2B0BFED5E}"/>
          </ac:spMkLst>
        </pc:spChg>
        <pc:spChg chg="add mod">
          <ac:chgData name="Jiří Vodička" userId="0015f0f0-69d2-41b3-a191-778292e4ba4b" providerId="ADAL" clId="{5EE5B68E-31E8-4E1D-B37E-9D1B07660821}" dt="2021-12-11T17:39:35.020" v="1515" actId="1076"/>
          <ac:spMkLst>
            <pc:docMk/>
            <pc:sldMk cId="4273744714" sldId="266"/>
            <ac:spMk id="13" creationId="{D7EB592C-070D-4638-9242-A78CC66A59B3}"/>
          </ac:spMkLst>
        </pc:spChg>
        <pc:spChg chg="add mod">
          <ac:chgData name="Jiří Vodička" userId="0015f0f0-69d2-41b3-a191-778292e4ba4b" providerId="ADAL" clId="{5EE5B68E-31E8-4E1D-B37E-9D1B07660821}" dt="2021-12-11T17:39:24.019" v="1514" actId="1076"/>
          <ac:spMkLst>
            <pc:docMk/>
            <pc:sldMk cId="4273744714" sldId="266"/>
            <ac:spMk id="14" creationId="{6E62E2C5-77F1-4DA6-A976-0935DF9367D3}"/>
          </ac:spMkLst>
        </pc:spChg>
        <pc:spChg chg="add mod">
          <ac:chgData name="Jiří Vodička" userId="0015f0f0-69d2-41b3-a191-778292e4ba4b" providerId="ADAL" clId="{5EE5B68E-31E8-4E1D-B37E-9D1B07660821}" dt="2021-12-11T17:40:04.572" v="1519" actId="1076"/>
          <ac:spMkLst>
            <pc:docMk/>
            <pc:sldMk cId="4273744714" sldId="266"/>
            <ac:spMk id="15" creationId="{095BE4FB-11C2-4EE4-9875-FFA1BD6CEE9B}"/>
          </ac:spMkLst>
        </pc:spChg>
        <pc:spChg chg="add mod">
          <ac:chgData name="Jiří Vodička" userId="0015f0f0-69d2-41b3-a191-778292e4ba4b" providerId="ADAL" clId="{5EE5B68E-31E8-4E1D-B37E-9D1B07660821}" dt="2021-12-11T18:01:23.242" v="1811" actId="20577"/>
          <ac:spMkLst>
            <pc:docMk/>
            <pc:sldMk cId="4273744714" sldId="266"/>
            <ac:spMk id="16" creationId="{64142C6C-7309-45E8-83AA-72D823D3BBA8}"/>
          </ac:spMkLst>
        </pc:spChg>
        <pc:graphicFrameChg chg="add del mod">
          <ac:chgData name="Jiří Vodička" userId="0015f0f0-69d2-41b3-a191-778292e4ba4b" providerId="ADAL" clId="{5EE5B68E-31E8-4E1D-B37E-9D1B07660821}" dt="2021-12-11T17:31:25.988" v="1348"/>
          <ac:graphicFrameMkLst>
            <pc:docMk/>
            <pc:sldMk cId="4273744714" sldId="266"/>
            <ac:graphicFrameMk id="4" creationId="{FE73FAFB-09DA-475D-BB0D-FA1D886F4F20}"/>
          </ac:graphicFrameMkLst>
        </pc:graphicFrameChg>
        <pc:graphicFrameChg chg="add mod">
          <ac:chgData name="Jiří Vodička" userId="0015f0f0-69d2-41b3-a191-778292e4ba4b" providerId="ADAL" clId="{5EE5B68E-31E8-4E1D-B37E-9D1B07660821}" dt="2021-12-11T17:42:08.925" v="1525" actId="1076"/>
          <ac:graphicFrameMkLst>
            <pc:docMk/>
            <pc:sldMk cId="4273744714" sldId="266"/>
            <ac:graphicFrameMk id="6" creationId="{42488DE7-1130-4628-A20C-BFBD98ABA661}"/>
          </ac:graphicFrameMkLst>
        </pc:graphicFrameChg>
        <pc:cxnChg chg="add mod">
          <ac:chgData name="Jiří Vodička" userId="0015f0f0-69d2-41b3-a191-778292e4ba4b" providerId="ADAL" clId="{5EE5B68E-31E8-4E1D-B37E-9D1B07660821}" dt="2021-12-11T17:39:41.008" v="1516" actId="11529"/>
          <ac:cxnSpMkLst>
            <pc:docMk/>
            <pc:sldMk cId="4273744714" sldId="266"/>
            <ac:cxnSpMk id="18" creationId="{25000F9D-DB25-40FB-9B4D-187457FE9D1B}"/>
          </ac:cxnSpMkLst>
        </pc:cxnChg>
        <pc:cxnChg chg="add mod">
          <ac:chgData name="Jiří Vodička" userId="0015f0f0-69d2-41b3-a191-778292e4ba4b" providerId="ADAL" clId="{5EE5B68E-31E8-4E1D-B37E-9D1B07660821}" dt="2021-12-11T17:39:46.886" v="1517" actId="11529"/>
          <ac:cxnSpMkLst>
            <pc:docMk/>
            <pc:sldMk cId="4273744714" sldId="266"/>
            <ac:cxnSpMk id="20" creationId="{3C0145F7-FD73-429B-BA9F-7D35685318DC}"/>
          </ac:cxnSpMkLst>
        </pc:cxnChg>
        <pc:cxnChg chg="add mod">
          <ac:chgData name="Jiří Vodička" userId="0015f0f0-69d2-41b3-a191-778292e4ba4b" providerId="ADAL" clId="{5EE5B68E-31E8-4E1D-B37E-9D1B07660821}" dt="2021-12-11T17:39:56.398" v="1518" actId="11529"/>
          <ac:cxnSpMkLst>
            <pc:docMk/>
            <pc:sldMk cId="4273744714" sldId="266"/>
            <ac:cxnSpMk id="22" creationId="{18494172-649A-45E6-8314-80052C2B2C0F}"/>
          </ac:cxnSpMkLst>
        </pc:cxnChg>
        <pc:cxnChg chg="add mod">
          <ac:chgData name="Jiří Vodička" userId="0015f0f0-69d2-41b3-a191-778292e4ba4b" providerId="ADAL" clId="{5EE5B68E-31E8-4E1D-B37E-9D1B07660821}" dt="2021-12-11T17:40:10.282" v="1520" actId="11529"/>
          <ac:cxnSpMkLst>
            <pc:docMk/>
            <pc:sldMk cId="4273744714" sldId="266"/>
            <ac:cxnSpMk id="24" creationId="{D3E62EF3-D2F4-4BDF-9FE5-F1D0628E724C}"/>
          </ac:cxnSpMkLst>
        </pc:cxnChg>
        <pc:cxnChg chg="add mod">
          <ac:chgData name="Jiří Vodička" userId="0015f0f0-69d2-41b3-a191-778292e4ba4b" providerId="ADAL" clId="{5EE5B68E-31E8-4E1D-B37E-9D1B07660821}" dt="2021-12-11T17:40:59.570" v="1524" actId="14100"/>
          <ac:cxnSpMkLst>
            <pc:docMk/>
            <pc:sldMk cId="4273744714" sldId="266"/>
            <ac:cxnSpMk id="26" creationId="{F775F46C-7B7B-414C-807D-6ABD15B333F9}"/>
          </ac:cxnSpMkLst>
        </pc:cxnChg>
      </pc:sldChg>
      <pc:sldChg chg="addSp delSp modSp add modAnim modNotesTx">
        <pc:chgData name="Jiří Vodička" userId="0015f0f0-69d2-41b3-a191-778292e4ba4b" providerId="ADAL" clId="{5EE5B68E-31E8-4E1D-B37E-9D1B07660821}" dt="2021-12-12T16:31:16.787" v="4818"/>
        <pc:sldMkLst>
          <pc:docMk/>
          <pc:sldMk cId="1936255155" sldId="267"/>
        </pc:sldMkLst>
        <pc:spChg chg="mod">
          <ac:chgData name="Jiří Vodička" userId="0015f0f0-69d2-41b3-a191-778292e4ba4b" providerId="ADAL" clId="{5EE5B68E-31E8-4E1D-B37E-9D1B07660821}" dt="2021-12-11T18:06:28.205" v="1835" actId="20577"/>
          <ac:spMkLst>
            <pc:docMk/>
            <pc:sldMk cId="1936255155" sldId="267"/>
            <ac:spMk id="2" creationId="{71D08D04-36F2-4032-B935-E9308ADA3AE1}"/>
          </ac:spMkLst>
        </pc:spChg>
        <pc:spChg chg="mod">
          <ac:chgData name="Jiří Vodička" userId="0015f0f0-69d2-41b3-a191-778292e4ba4b" providerId="ADAL" clId="{5EE5B68E-31E8-4E1D-B37E-9D1B07660821}" dt="2021-12-11T18:42:59.191" v="2129" actId="20577"/>
          <ac:spMkLst>
            <pc:docMk/>
            <pc:sldMk cId="1936255155" sldId="267"/>
            <ac:spMk id="3" creationId="{45A0B4DD-E2F3-4644-9FA1-5917385E1283}"/>
          </ac:spMkLst>
        </pc:spChg>
        <pc:picChg chg="add mod">
          <ac:chgData name="Jiří Vodička" userId="0015f0f0-69d2-41b3-a191-778292e4ba4b" providerId="ADAL" clId="{5EE5B68E-31E8-4E1D-B37E-9D1B07660821}" dt="2021-12-12T16:31:16.787" v="4818"/>
          <ac:picMkLst>
            <pc:docMk/>
            <pc:sldMk cId="1936255155" sldId="267"/>
            <ac:picMk id="5" creationId="{5026CADE-FB87-4CAB-A7EF-724FCEFDC4D3}"/>
          </ac:picMkLst>
        </pc:picChg>
        <pc:picChg chg="add del mod">
          <ac:chgData name="Jiří Vodička" userId="0015f0f0-69d2-41b3-a191-778292e4ba4b" providerId="ADAL" clId="{5EE5B68E-31E8-4E1D-B37E-9D1B07660821}" dt="2021-12-12T16:31:15.087" v="4817" actId="478"/>
          <ac:picMkLst>
            <pc:docMk/>
            <pc:sldMk cId="1936255155" sldId="267"/>
            <ac:picMk id="6" creationId="{B6BFD193-2C89-4A7A-A90B-3755129DAEAF}"/>
          </ac:picMkLst>
        </pc:picChg>
      </pc:sldChg>
      <pc:sldChg chg="modSp add">
        <pc:chgData name="Jiří Vodička" userId="0015f0f0-69d2-41b3-a191-778292e4ba4b" providerId="ADAL" clId="{5EE5B68E-31E8-4E1D-B37E-9D1B07660821}" dt="2021-12-11T19:38:44.707" v="3072" actId="404"/>
        <pc:sldMkLst>
          <pc:docMk/>
          <pc:sldMk cId="2653035185" sldId="268"/>
        </pc:sldMkLst>
        <pc:spChg chg="mod">
          <ac:chgData name="Jiří Vodička" userId="0015f0f0-69d2-41b3-a191-778292e4ba4b" providerId="ADAL" clId="{5EE5B68E-31E8-4E1D-B37E-9D1B07660821}" dt="2021-12-11T19:36:28.301" v="3034" actId="1076"/>
          <ac:spMkLst>
            <pc:docMk/>
            <pc:sldMk cId="2653035185" sldId="268"/>
            <ac:spMk id="2" creationId="{1CD18B42-49B5-4555-9AA3-0602DF68C4DA}"/>
          </ac:spMkLst>
        </pc:spChg>
        <pc:spChg chg="mod">
          <ac:chgData name="Jiří Vodička" userId="0015f0f0-69d2-41b3-a191-778292e4ba4b" providerId="ADAL" clId="{5EE5B68E-31E8-4E1D-B37E-9D1B07660821}" dt="2021-12-11T19:38:44.707" v="3072" actId="404"/>
          <ac:spMkLst>
            <pc:docMk/>
            <pc:sldMk cId="2653035185" sldId="268"/>
            <ac:spMk id="3" creationId="{ECF69C78-B5E5-4E4E-AEDF-FFF06141B290}"/>
          </ac:spMkLst>
        </pc:spChg>
      </pc:sldChg>
      <pc:sldChg chg="addSp modSp add">
        <pc:chgData name="Jiří Vodička" userId="0015f0f0-69d2-41b3-a191-778292e4ba4b" providerId="ADAL" clId="{5EE5B68E-31E8-4E1D-B37E-9D1B07660821}" dt="2021-12-14T21:21:30.213" v="7548" actId="20577"/>
        <pc:sldMkLst>
          <pc:docMk/>
          <pc:sldMk cId="2609267571" sldId="269"/>
        </pc:sldMkLst>
        <pc:spChg chg="mod">
          <ac:chgData name="Jiří Vodička" userId="0015f0f0-69d2-41b3-a191-778292e4ba4b" providerId="ADAL" clId="{5EE5B68E-31E8-4E1D-B37E-9D1B07660821}" dt="2021-12-11T18:54:59.996" v="2369" actId="1076"/>
          <ac:spMkLst>
            <pc:docMk/>
            <pc:sldMk cId="2609267571" sldId="269"/>
            <ac:spMk id="2" creationId="{978C9E8E-D7C9-4881-B507-06224F70E8D6}"/>
          </ac:spMkLst>
        </pc:spChg>
        <pc:spChg chg="mod">
          <ac:chgData name="Jiří Vodička" userId="0015f0f0-69d2-41b3-a191-778292e4ba4b" providerId="ADAL" clId="{5EE5B68E-31E8-4E1D-B37E-9D1B07660821}" dt="2021-12-14T21:21:30.213" v="7548" actId="20577"/>
          <ac:spMkLst>
            <pc:docMk/>
            <pc:sldMk cId="2609267571" sldId="269"/>
            <ac:spMk id="3" creationId="{7EB7B4E4-F188-47E5-82C4-4CDF8189A0E8}"/>
          </ac:spMkLst>
        </pc:spChg>
        <pc:spChg chg="add mod">
          <ac:chgData name="Jiří Vodička" userId="0015f0f0-69d2-41b3-a191-778292e4ba4b" providerId="ADAL" clId="{5EE5B68E-31E8-4E1D-B37E-9D1B07660821}" dt="2021-12-11T18:58:14.915" v="2446" actId="14100"/>
          <ac:spMkLst>
            <pc:docMk/>
            <pc:sldMk cId="2609267571" sldId="269"/>
            <ac:spMk id="4" creationId="{6C0DA037-A7BE-4A57-A0FF-E473892C71F0}"/>
          </ac:spMkLst>
        </pc:spChg>
      </pc:sldChg>
      <pc:sldChg chg="addSp modSp add modAnim modNotesTx">
        <pc:chgData name="Jiří Vodička" userId="0015f0f0-69d2-41b3-a191-778292e4ba4b" providerId="ADAL" clId="{5EE5B68E-31E8-4E1D-B37E-9D1B07660821}" dt="2021-12-14T21:19:12.262" v="7530"/>
        <pc:sldMkLst>
          <pc:docMk/>
          <pc:sldMk cId="3796856406" sldId="270"/>
        </pc:sldMkLst>
        <pc:spChg chg="mod">
          <ac:chgData name="Jiří Vodička" userId="0015f0f0-69d2-41b3-a191-778292e4ba4b" providerId="ADAL" clId="{5EE5B68E-31E8-4E1D-B37E-9D1B07660821}" dt="2021-12-11T19:03:39.523" v="2561" actId="20577"/>
          <ac:spMkLst>
            <pc:docMk/>
            <pc:sldMk cId="3796856406" sldId="270"/>
            <ac:spMk id="2" creationId="{D23EF257-2F45-47DC-AFD2-D39F5D6D5A79}"/>
          </ac:spMkLst>
        </pc:spChg>
        <pc:spChg chg="mod">
          <ac:chgData name="Jiří Vodička" userId="0015f0f0-69d2-41b3-a191-778292e4ba4b" providerId="ADAL" clId="{5EE5B68E-31E8-4E1D-B37E-9D1B07660821}" dt="2021-12-14T21:19:06.825" v="7527" actId="20577"/>
          <ac:spMkLst>
            <pc:docMk/>
            <pc:sldMk cId="3796856406" sldId="270"/>
            <ac:spMk id="3" creationId="{A17C9033-E650-4FFB-AC86-4FE6755659F0}"/>
          </ac:spMkLst>
        </pc:spChg>
        <pc:picChg chg="add mod">
          <ac:chgData name="Jiří Vodička" userId="0015f0f0-69d2-41b3-a191-778292e4ba4b" providerId="ADAL" clId="{5EE5B68E-31E8-4E1D-B37E-9D1B07660821}" dt="2021-12-14T21:19:12.262" v="7530"/>
          <ac:picMkLst>
            <pc:docMk/>
            <pc:sldMk cId="3796856406" sldId="270"/>
            <ac:picMk id="5" creationId="{82821552-9BCD-43E9-B1E6-4B3FBD293433}"/>
          </ac:picMkLst>
        </pc:picChg>
        <pc:picChg chg="add mod">
          <ac:chgData name="Jiří Vodička" userId="0015f0f0-69d2-41b3-a191-778292e4ba4b" providerId="ADAL" clId="{5EE5B68E-31E8-4E1D-B37E-9D1B07660821}" dt="2021-12-14T21:19:11.660" v="7529"/>
          <ac:picMkLst>
            <pc:docMk/>
            <pc:sldMk cId="3796856406" sldId="270"/>
            <ac:picMk id="7" creationId="{8F4E3820-6551-4E2F-B92B-EB0A5F9290BB}"/>
          </ac:picMkLst>
        </pc:picChg>
        <pc:picChg chg="add mod">
          <ac:chgData name="Jiří Vodička" userId="0015f0f0-69d2-41b3-a191-778292e4ba4b" providerId="ADAL" clId="{5EE5B68E-31E8-4E1D-B37E-9D1B07660821}" dt="2021-12-14T21:19:11.098" v="7528"/>
          <ac:picMkLst>
            <pc:docMk/>
            <pc:sldMk cId="3796856406" sldId="270"/>
            <ac:picMk id="9" creationId="{0D93BCD3-210B-4FB5-84C7-94B0E2E14159}"/>
          </ac:picMkLst>
        </pc:picChg>
      </pc:sldChg>
      <pc:sldChg chg="addSp modSp add modNotesTx">
        <pc:chgData name="Jiří Vodička" userId="0015f0f0-69d2-41b3-a191-778292e4ba4b" providerId="ADAL" clId="{5EE5B68E-31E8-4E1D-B37E-9D1B07660821}" dt="2021-12-14T21:20:04.822" v="7537" actId="20577"/>
        <pc:sldMkLst>
          <pc:docMk/>
          <pc:sldMk cId="921581857" sldId="271"/>
        </pc:sldMkLst>
        <pc:spChg chg="mod">
          <ac:chgData name="Jiří Vodička" userId="0015f0f0-69d2-41b3-a191-778292e4ba4b" providerId="ADAL" clId="{5EE5B68E-31E8-4E1D-B37E-9D1B07660821}" dt="2021-12-11T19:15:05.419" v="2791" actId="1076"/>
          <ac:spMkLst>
            <pc:docMk/>
            <pc:sldMk cId="921581857" sldId="271"/>
            <ac:spMk id="2" creationId="{E19DA877-8BC5-470A-859A-00274552821B}"/>
          </ac:spMkLst>
        </pc:spChg>
        <pc:spChg chg="mod">
          <ac:chgData name="Jiří Vodička" userId="0015f0f0-69d2-41b3-a191-778292e4ba4b" providerId="ADAL" clId="{5EE5B68E-31E8-4E1D-B37E-9D1B07660821}" dt="2021-12-14T21:20:04.822" v="7537" actId="20577"/>
          <ac:spMkLst>
            <pc:docMk/>
            <pc:sldMk cId="921581857" sldId="271"/>
            <ac:spMk id="3" creationId="{83BEE5ED-4776-4A47-BEB7-7DC46E79B72B}"/>
          </ac:spMkLst>
        </pc:spChg>
        <pc:spChg chg="add mod">
          <ac:chgData name="Jiří Vodička" userId="0015f0f0-69d2-41b3-a191-778292e4ba4b" providerId="ADAL" clId="{5EE5B68E-31E8-4E1D-B37E-9D1B07660821}" dt="2021-12-11T19:15:31.106" v="2793" actId="1076"/>
          <ac:spMkLst>
            <pc:docMk/>
            <pc:sldMk cId="921581857" sldId="271"/>
            <ac:spMk id="4" creationId="{373B4781-E77C-4F82-B4BE-2633645E464A}"/>
          </ac:spMkLst>
        </pc:spChg>
        <pc:picChg chg="add mod">
          <ac:chgData name="Jiří Vodička" userId="0015f0f0-69d2-41b3-a191-778292e4ba4b" providerId="ADAL" clId="{5EE5B68E-31E8-4E1D-B37E-9D1B07660821}" dt="2021-12-11T19:14:19.596" v="2784" actId="1076"/>
          <ac:picMkLst>
            <pc:docMk/>
            <pc:sldMk cId="921581857" sldId="271"/>
            <ac:picMk id="6" creationId="{BAD0B676-FD57-4935-8BA7-95657D6C9BAE}"/>
          </ac:picMkLst>
        </pc:picChg>
      </pc:sldChg>
      <pc:sldChg chg="addSp modSp add modAnim modNotesTx">
        <pc:chgData name="Jiří Vodička" userId="0015f0f0-69d2-41b3-a191-778292e4ba4b" providerId="ADAL" clId="{5EE5B68E-31E8-4E1D-B37E-9D1B07660821}" dt="2021-12-14T21:18:37.162" v="7517"/>
        <pc:sldMkLst>
          <pc:docMk/>
          <pc:sldMk cId="524535026" sldId="272"/>
        </pc:sldMkLst>
        <pc:spChg chg="mod">
          <ac:chgData name="Jiří Vodička" userId="0015f0f0-69d2-41b3-a191-778292e4ba4b" providerId="ADAL" clId="{5EE5B68E-31E8-4E1D-B37E-9D1B07660821}" dt="2021-12-12T08:58:10.570" v="3074"/>
          <ac:spMkLst>
            <pc:docMk/>
            <pc:sldMk cId="524535026" sldId="272"/>
            <ac:spMk id="2" creationId="{47A93E12-22DC-4DFF-B9FF-BDCACCB23A21}"/>
          </ac:spMkLst>
        </pc:spChg>
        <pc:spChg chg="mod">
          <ac:chgData name="Jiří Vodička" userId="0015f0f0-69d2-41b3-a191-778292e4ba4b" providerId="ADAL" clId="{5EE5B68E-31E8-4E1D-B37E-9D1B07660821}" dt="2021-12-12T09:06:54.257" v="3302" actId="14100"/>
          <ac:spMkLst>
            <pc:docMk/>
            <pc:sldMk cId="524535026" sldId="272"/>
            <ac:spMk id="3" creationId="{F7B72C4B-3B23-42F6-9C79-51268D7545C1}"/>
          </ac:spMkLst>
        </pc:spChg>
        <pc:spChg chg="add mod">
          <ac:chgData name="Jiří Vodička" userId="0015f0f0-69d2-41b3-a191-778292e4ba4b" providerId="ADAL" clId="{5EE5B68E-31E8-4E1D-B37E-9D1B07660821}" dt="2021-12-12T09:07:48.873" v="3327" actId="14100"/>
          <ac:spMkLst>
            <pc:docMk/>
            <pc:sldMk cId="524535026" sldId="272"/>
            <ac:spMk id="8" creationId="{CCC1B73E-2309-465E-805D-02CBFA7E59AD}"/>
          </ac:spMkLst>
        </pc:spChg>
        <pc:picChg chg="add mod">
          <ac:chgData name="Jiří Vodička" userId="0015f0f0-69d2-41b3-a191-778292e4ba4b" providerId="ADAL" clId="{5EE5B68E-31E8-4E1D-B37E-9D1B07660821}" dt="2021-12-12T09:05:34.457" v="3287" actId="1076"/>
          <ac:picMkLst>
            <pc:docMk/>
            <pc:sldMk cId="524535026" sldId="272"/>
            <ac:picMk id="5" creationId="{A6A7F7F0-0FD0-4A60-AD5D-0CD0F5D176DF}"/>
          </ac:picMkLst>
        </pc:picChg>
        <pc:picChg chg="add mod">
          <ac:chgData name="Jiří Vodička" userId="0015f0f0-69d2-41b3-a191-778292e4ba4b" providerId="ADAL" clId="{5EE5B68E-31E8-4E1D-B37E-9D1B07660821}" dt="2021-12-12T09:05:30.620" v="3286" actId="1076"/>
          <ac:picMkLst>
            <pc:docMk/>
            <pc:sldMk cId="524535026" sldId="272"/>
            <ac:picMk id="7" creationId="{7D88384A-5344-459B-8539-4FC8036F314D}"/>
          </ac:picMkLst>
        </pc:picChg>
        <pc:picChg chg="add mod">
          <ac:chgData name="Jiří Vodička" userId="0015f0f0-69d2-41b3-a191-778292e4ba4b" providerId="ADAL" clId="{5EE5B68E-31E8-4E1D-B37E-9D1B07660821}" dt="2021-12-14T21:18:37.162" v="7517"/>
          <ac:picMkLst>
            <pc:docMk/>
            <pc:sldMk cId="524535026" sldId="272"/>
            <ac:picMk id="10" creationId="{B9E5E070-6520-4997-8EB2-7CABD59C993F}"/>
          </ac:picMkLst>
        </pc:picChg>
      </pc:sldChg>
      <pc:sldChg chg="modSp add modAnim">
        <pc:chgData name="Jiří Vodička" userId="0015f0f0-69d2-41b3-a191-778292e4ba4b" providerId="ADAL" clId="{5EE5B68E-31E8-4E1D-B37E-9D1B07660821}" dt="2021-12-12T10:50:39.107" v="3959" actId="14100"/>
        <pc:sldMkLst>
          <pc:docMk/>
          <pc:sldMk cId="4260816497" sldId="273"/>
        </pc:sldMkLst>
        <pc:spChg chg="mod">
          <ac:chgData name="Jiří Vodička" userId="0015f0f0-69d2-41b3-a191-778292e4ba4b" providerId="ADAL" clId="{5EE5B68E-31E8-4E1D-B37E-9D1B07660821}" dt="2021-12-12T09:06:37.781" v="3295"/>
          <ac:spMkLst>
            <pc:docMk/>
            <pc:sldMk cId="4260816497" sldId="273"/>
            <ac:spMk id="2" creationId="{59E022D6-0676-4F35-ABFB-53A5A151DCBD}"/>
          </ac:spMkLst>
        </pc:spChg>
        <pc:spChg chg="mod">
          <ac:chgData name="Jiří Vodička" userId="0015f0f0-69d2-41b3-a191-778292e4ba4b" providerId="ADAL" clId="{5EE5B68E-31E8-4E1D-B37E-9D1B07660821}" dt="2021-12-12T10:50:39.107" v="3959" actId="14100"/>
          <ac:spMkLst>
            <pc:docMk/>
            <pc:sldMk cId="4260816497" sldId="273"/>
            <ac:spMk id="3" creationId="{009AE7C7-5269-4CFD-A84B-8C3B615672A9}"/>
          </ac:spMkLst>
        </pc:spChg>
      </pc:sldChg>
      <pc:sldChg chg="addSp modSp add">
        <pc:chgData name="Jiří Vodička" userId="0015f0f0-69d2-41b3-a191-778292e4ba4b" providerId="ADAL" clId="{5EE5B68E-31E8-4E1D-B37E-9D1B07660821}" dt="2021-12-14T21:19:20.169" v="7532" actId="20577"/>
        <pc:sldMkLst>
          <pc:docMk/>
          <pc:sldMk cId="2090891193" sldId="274"/>
        </pc:sldMkLst>
        <pc:spChg chg="mod">
          <ac:chgData name="Jiří Vodička" userId="0015f0f0-69d2-41b3-a191-778292e4ba4b" providerId="ADAL" clId="{5EE5B68E-31E8-4E1D-B37E-9D1B07660821}" dt="2021-12-12T10:39:30.690" v="3801" actId="1076"/>
          <ac:spMkLst>
            <pc:docMk/>
            <pc:sldMk cId="2090891193" sldId="274"/>
            <ac:spMk id="2" creationId="{DD8E6DCA-DA74-4BE9-A66C-816142737395}"/>
          </ac:spMkLst>
        </pc:spChg>
        <pc:spChg chg="mod">
          <ac:chgData name="Jiří Vodička" userId="0015f0f0-69d2-41b3-a191-778292e4ba4b" providerId="ADAL" clId="{5EE5B68E-31E8-4E1D-B37E-9D1B07660821}" dt="2021-12-12T10:41:23.424" v="3874" actId="20577"/>
          <ac:spMkLst>
            <pc:docMk/>
            <pc:sldMk cId="2090891193" sldId="274"/>
            <ac:spMk id="3" creationId="{69D4273C-DEC6-48B9-918D-5B4CFE3AF41C}"/>
          </ac:spMkLst>
        </pc:spChg>
        <pc:spChg chg="add mod">
          <ac:chgData name="Jiří Vodička" userId="0015f0f0-69d2-41b3-a191-778292e4ba4b" providerId="ADAL" clId="{5EE5B68E-31E8-4E1D-B37E-9D1B07660821}" dt="2021-12-14T21:19:20.169" v="7532" actId="20577"/>
          <ac:spMkLst>
            <pc:docMk/>
            <pc:sldMk cId="2090891193" sldId="274"/>
            <ac:spMk id="4" creationId="{D3F11C43-80C7-4271-994D-E3F31B48CC54}"/>
          </ac:spMkLst>
        </pc:spChg>
      </pc:sldChg>
      <pc:sldChg chg="addSp delSp modSp add">
        <pc:chgData name="Jiří Vodička" userId="0015f0f0-69d2-41b3-a191-778292e4ba4b" providerId="ADAL" clId="{5EE5B68E-31E8-4E1D-B37E-9D1B07660821}" dt="2021-12-12T10:47:21.899" v="3899" actId="14100"/>
        <pc:sldMkLst>
          <pc:docMk/>
          <pc:sldMk cId="2077292575" sldId="275"/>
        </pc:sldMkLst>
        <pc:spChg chg="mod">
          <ac:chgData name="Jiří Vodička" userId="0015f0f0-69d2-41b3-a191-778292e4ba4b" providerId="ADAL" clId="{5EE5B68E-31E8-4E1D-B37E-9D1B07660821}" dt="2021-12-12T10:47:00.485" v="3898" actId="1076"/>
          <ac:spMkLst>
            <pc:docMk/>
            <pc:sldMk cId="2077292575" sldId="275"/>
            <ac:spMk id="2" creationId="{9203174D-CDF8-4450-8D9B-18BBC727731C}"/>
          </ac:spMkLst>
        </pc:spChg>
        <pc:spChg chg="del">
          <ac:chgData name="Jiří Vodička" userId="0015f0f0-69d2-41b3-a191-778292e4ba4b" providerId="ADAL" clId="{5EE5B68E-31E8-4E1D-B37E-9D1B07660821}" dt="2021-12-12T10:45:08.075" v="3876" actId="478"/>
          <ac:spMkLst>
            <pc:docMk/>
            <pc:sldMk cId="2077292575" sldId="275"/>
            <ac:spMk id="3" creationId="{2C11A2CC-8E9E-4A96-B0B2-48CF9B76ECED}"/>
          </ac:spMkLst>
        </pc:spChg>
        <pc:picChg chg="add mod">
          <ac:chgData name="Jiří Vodička" userId="0015f0f0-69d2-41b3-a191-778292e4ba4b" providerId="ADAL" clId="{5EE5B68E-31E8-4E1D-B37E-9D1B07660821}" dt="2021-12-12T10:47:21.899" v="3899" actId="14100"/>
          <ac:picMkLst>
            <pc:docMk/>
            <pc:sldMk cId="2077292575" sldId="275"/>
            <ac:picMk id="5" creationId="{B2B59E71-1124-46B9-BEA8-0092A85C7846}"/>
          </ac:picMkLst>
        </pc:picChg>
      </pc:sldChg>
      <pc:sldChg chg="addSp delSp modSp add">
        <pc:chgData name="Jiří Vodička" userId="0015f0f0-69d2-41b3-a191-778292e4ba4b" providerId="ADAL" clId="{5EE5B68E-31E8-4E1D-B37E-9D1B07660821}" dt="2021-12-12T14:03:37.782" v="4195" actId="1076"/>
        <pc:sldMkLst>
          <pc:docMk/>
          <pc:sldMk cId="543015086" sldId="276"/>
        </pc:sldMkLst>
        <pc:spChg chg="del">
          <ac:chgData name="Jiří Vodička" userId="0015f0f0-69d2-41b3-a191-778292e4ba4b" providerId="ADAL" clId="{5EE5B68E-31E8-4E1D-B37E-9D1B07660821}" dt="2021-12-12T10:51:20.138" v="3961"/>
          <ac:spMkLst>
            <pc:docMk/>
            <pc:sldMk cId="543015086" sldId="276"/>
            <ac:spMk id="2" creationId="{FB761AE2-C6BF-4A54-B201-972A22F3A3D6}"/>
          </ac:spMkLst>
        </pc:spChg>
        <pc:spChg chg="del">
          <ac:chgData name="Jiří Vodička" userId="0015f0f0-69d2-41b3-a191-778292e4ba4b" providerId="ADAL" clId="{5EE5B68E-31E8-4E1D-B37E-9D1B07660821}" dt="2021-12-12T10:51:20.138" v="3961"/>
          <ac:spMkLst>
            <pc:docMk/>
            <pc:sldMk cId="543015086" sldId="276"/>
            <ac:spMk id="3" creationId="{5CF7EBC9-F01F-4B70-8418-E1AD210AC13C}"/>
          </ac:spMkLst>
        </pc:spChg>
        <pc:spChg chg="del">
          <ac:chgData name="Jiří Vodička" userId="0015f0f0-69d2-41b3-a191-778292e4ba4b" providerId="ADAL" clId="{5EE5B68E-31E8-4E1D-B37E-9D1B07660821}" dt="2021-12-12T10:51:20.138" v="3961"/>
          <ac:spMkLst>
            <pc:docMk/>
            <pc:sldMk cId="543015086" sldId="276"/>
            <ac:spMk id="4" creationId="{B03D7E25-CDE1-4066-A6BB-6AD76EAA92C4}"/>
          </ac:spMkLst>
        </pc:spChg>
        <pc:spChg chg="add mod">
          <ac:chgData name="Jiří Vodička" userId="0015f0f0-69d2-41b3-a191-778292e4ba4b" providerId="ADAL" clId="{5EE5B68E-31E8-4E1D-B37E-9D1B07660821}" dt="2021-12-12T13:35:31.038" v="4098" actId="20577"/>
          <ac:spMkLst>
            <pc:docMk/>
            <pc:sldMk cId="543015086" sldId="276"/>
            <ac:spMk id="5" creationId="{566D865F-28BE-4214-AC15-7015259023BB}"/>
          </ac:spMkLst>
        </pc:spChg>
        <pc:spChg chg="add del mod">
          <ac:chgData name="Jiří Vodička" userId="0015f0f0-69d2-41b3-a191-778292e4ba4b" providerId="ADAL" clId="{5EE5B68E-31E8-4E1D-B37E-9D1B07660821}" dt="2021-12-12T13:28:21.191" v="4007" actId="1032"/>
          <ac:spMkLst>
            <pc:docMk/>
            <pc:sldMk cId="543015086" sldId="276"/>
            <ac:spMk id="6" creationId="{28D30921-CA40-4D21-A6D6-6994E712634F}"/>
          </ac:spMkLst>
        </pc:spChg>
        <pc:spChg chg="add mod">
          <ac:chgData name="Jiří Vodička" userId="0015f0f0-69d2-41b3-a191-778292e4ba4b" providerId="ADAL" clId="{5EE5B68E-31E8-4E1D-B37E-9D1B07660821}" dt="2021-12-12T14:03:37.782" v="4195" actId="1076"/>
          <ac:spMkLst>
            <pc:docMk/>
            <pc:sldMk cId="543015086" sldId="276"/>
            <ac:spMk id="8" creationId="{910851B4-3640-469F-A2FD-7E162070FFFB}"/>
          </ac:spMkLst>
        </pc:spChg>
        <pc:spChg chg="add mod">
          <ac:chgData name="Jiří Vodička" userId="0015f0f0-69d2-41b3-a191-778292e4ba4b" providerId="ADAL" clId="{5EE5B68E-31E8-4E1D-B37E-9D1B07660821}" dt="2021-12-12T14:03:29.257" v="4194" actId="1076"/>
          <ac:spMkLst>
            <pc:docMk/>
            <pc:sldMk cId="543015086" sldId="276"/>
            <ac:spMk id="9" creationId="{5A4A032B-1DE8-439A-82E2-6C8226D5BF31}"/>
          </ac:spMkLst>
        </pc:spChg>
        <pc:spChg chg="add mod">
          <ac:chgData name="Jiří Vodička" userId="0015f0f0-69d2-41b3-a191-778292e4ba4b" providerId="ADAL" clId="{5EE5B68E-31E8-4E1D-B37E-9D1B07660821}" dt="2021-12-12T14:03:24.776" v="4193" actId="1076"/>
          <ac:spMkLst>
            <pc:docMk/>
            <pc:sldMk cId="543015086" sldId="276"/>
            <ac:spMk id="10" creationId="{586AAB95-7DE5-403B-BF90-9F6442FCDFE6}"/>
          </ac:spMkLst>
        </pc:spChg>
        <pc:spChg chg="add mod">
          <ac:chgData name="Jiří Vodička" userId="0015f0f0-69d2-41b3-a191-778292e4ba4b" providerId="ADAL" clId="{5EE5B68E-31E8-4E1D-B37E-9D1B07660821}" dt="2021-12-12T14:03:19.855" v="4192" actId="1076"/>
          <ac:spMkLst>
            <pc:docMk/>
            <pc:sldMk cId="543015086" sldId="276"/>
            <ac:spMk id="11" creationId="{A5149339-8B9B-4D54-982C-78A3551A80D7}"/>
          </ac:spMkLst>
        </pc:spChg>
        <pc:spChg chg="add mod">
          <ac:chgData name="Jiří Vodička" userId="0015f0f0-69d2-41b3-a191-778292e4ba4b" providerId="ADAL" clId="{5EE5B68E-31E8-4E1D-B37E-9D1B07660821}" dt="2021-12-12T14:03:14.267" v="4191" actId="1076"/>
          <ac:spMkLst>
            <pc:docMk/>
            <pc:sldMk cId="543015086" sldId="276"/>
            <ac:spMk id="12" creationId="{5DEC00AA-7995-4D88-B0DD-15990353D81E}"/>
          </ac:spMkLst>
        </pc:spChg>
        <pc:spChg chg="add mod">
          <ac:chgData name="Jiří Vodička" userId="0015f0f0-69d2-41b3-a191-778292e4ba4b" providerId="ADAL" clId="{5EE5B68E-31E8-4E1D-B37E-9D1B07660821}" dt="2021-12-12T14:03:08.829" v="4190" actId="1076"/>
          <ac:spMkLst>
            <pc:docMk/>
            <pc:sldMk cId="543015086" sldId="276"/>
            <ac:spMk id="13" creationId="{3CC4F669-94F9-41C8-8286-B8618E12331C}"/>
          </ac:spMkLst>
        </pc:spChg>
        <pc:graphicFrameChg chg="add mod">
          <ac:chgData name="Jiří Vodička" userId="0015f0f0-69d2-41b3-a191-778292e4ba4b" providerId="ADAL" clId="{5EE5B68E-31E8-4E1D-B37E-9D1B07660821}" dt="2021-12-12T13:35:41.224" v="4099" actId="1076"/>
          <ac:graphicFrameMkLst>
            <pc:docMk/>
            <pc:sldMk cId="543015086" sldId="276"/>
            <ac:graphicFrameMk id="7" creationId="{EC88552D-8A52-4C89-8DB0-789297094EC2}"/>
          </ac:graphicFrameMkLst>
        </pc:graphicFrameChg>
      </pc:sldChg>
      <pc:sldChg chg="modSp add">
        <pc:chgData name="Jiří Vodička" userId="0015f0f0-69d2-41b3-a191-778292e4ba4b" providerId="ADAL" clId="{5EE5B68E-31E8-4E1D-B37E-9D1B07660821}" dt="2021-12-12T14:43:18.674" v="4695" actId="20577"/>
        <pc:sldMkLst>
          <pc:docMk/>
          <pc:sldMk cId="521569891" sldId="277"/>
        </pc:sldMkLst>
        <pc:spChg chg="mod">
          <ac:chgData name="Jiří Vodička" userId="0015f0f0-69d2-41b3-a191-778292e4ba4b" providerId="ADAL" clId="{5EE5B68E-31E8-4E1D-B37E-9D1B07660821}" dt="2021-12-12T14:43:18.674" v="4695" actId="20577"/>
          <ac:spMkLst>
            <pc:docMk/>
            <pc:sldMk cId="521569891" sldId="277"/>
            <ac:spMk id="6" creationId="{28D30921-CA40-4D21-A6D6-6994E712634F}"/>
          </ac:spMkLst>
        </pc:spChg>
      </pc:sldChg>
      <pc:sldChg chg="addSp delSp modSp add modAnim">
        <pc:chgData name="Jiří Vodička" userId="0015f0f0-69d2-41b3-a191-778292e4ba4b" providerId="ADAL" clId="{5EE5B68E-31E8-4E1D-B37E-9D1B07660821}" dt="2021-12-12T19:30:22.091" v="5676"/>
        <pc:sldMkLst>
          <pc:docMk/>
          <pc:sldMk cId="1329253702" sldId="278"/>
        </pc:sldMkLst>
        <pc:spChg chg="add mod">
          <ac:chgData name="Jiří Vodička" userId="0015f0f0-69d2-41b3-a191-778292e4ba4b" providerId="ADAL" clId="{5EE5B68E-31E8-4E1D-B37E-9D1B07660821}" dt="2021-12-12T14:28:43.344" v="4333" actId="14100"/>
          <ac:spMkLst>
            <pc:docMk/>
            <pc:sldMk cId="1329253702" sldId="278"/>
            <ac:spMk id="2" creationId="{8A1A5F65-7965-4973-8AFC-D1A93C680168}"/>
          </ac:spMkLst>
        </pc:spChg>
        <pc:spChg chg="mod">
          <ac:chgData name="Jiří Vodička" userId="0015f0f0-69d2-41b3-a191-778292e4ba4b" providerId="ADAL" clId="{5EE5B68E-31E8-4E1D-B37E-9D1B07660821}" dt="2021-12-12T14:42:57.631" v="4681" actId="20577"/>
          <ac:spMkLst>
            <pc:docMk/>
            <pc:sldMk cId="1329253702" sldId="278"/>
            <ac:spMk id="6" creationId="{28D30921-CA40-4D21-A6D6-6994E712634F}"/>
          </ac:spMkLst>
        </pc:spChg>
        <pc:picChg chg="add del mod">
          <ac:chgData name="Jiří Vodička" userId="0015f0f0-69d2-41b3-a191-778292e4ba4b" providerId="ADAL" clId="{5EE5B68E-31E8-4E1D-B37E-9D1B07660821}" dt="2021-12-12T19:30:22.091" v="5676"/>
          <ac:picMkLst>
            <pc:docMk/>
            <pc:sldMk cId="1329253702" sldId="278"/>
            <ac:picMk id="4" creationId="{F862E899-DA22-40E2-82C3-3638C6D7BCF0}"/>
          </ac:picMkLst>
        </pc:picChg>
      </pc:sldChg>
      <pc:sldChg chg="addSp modSp add">
        <pc:chgData name="Jiří Vodička" userId="0015f0f0-69d2-41b3-a191-778292e4ba4b" providerId="ADAL" clId="{5EE5B68E-31E8-4E1D-B37E-9D1B07660821}" dt="2021-12-14T17:50:16.126" v="7502" actId="1076"/>
        <pc:sldMkLst>
          <pc:docMk/>
          <pc:sldMk cId="114063698" sldId="279"/>
        </pc:sldMkLst>
        <pc:spChg chg="mod">
          <ac:chgData name="Jiří Vodička" userId="0015f0f0-69d2-41b3-a191-778292e4ba4b" providerId="ADAL" clId="{5EE5B68E-31E8-4E1D-B37E-9D1B07660821}" dt="2021-12-12T17:47:59.240" v="5016" actId="115"/>
          <ac:spMkLst>
            <pc:docMk/>
            <pc:sldMk cId="114063698" sldId="279"/>
            <ac:spMk id="5" creationId="{566D865F-28BE-4214-AC15-7015259023BB}"/>
          </ac:spMkLst>
        </pc:spChg>
        <pc:spChg chg="mod">
          <ac:chgData name="Jiří Vodička" userId="0015f0f0-69d2-41b3-a191-778292e4ba4b" providerId="ADAL" clId="{5EE5B68E-31E8-4E1D-B37E-9D1B07660821}" dt="2021-12-12T17:48:08.451" v="5017" actId="1076"/>
          <ac:spMkLst>
            <pc:docMk/>
            <pc:sldMk cId="114063698" sldId="279"/>
            <ac:spMk id="6" creationId="{28D30921-CA40-4D21-A6D6-6994E712634F}"/>
          </ac:spMkLst>
        </pc:spChg>
        <pc:picChg chg="add mod">
          <ac:chgData name="Jiří Vodička" userId="0015f0f0-69d2-41b3-a191-778292e4ba4b" providerId="ADAL" clId="{5EE5B68E-31E8-4E1D-B37E-9D1B07660821}" dt="2021-12-14T17:50:16.126" v="7502" actId="1076"/>
          <ac:picMkLst>
            <pc:docMk/>
            <pc:sldMk cId="114063698" sldId="279"/>
            <ac:picMk id="4" creationId="{00CA3CE2-8AFD-4CFB-AF74-F328FDB7C7FC}"/>
          </ac:picMkLst>
        </pc:picChg>
      </pc:sldChg>
      <pc:sldChg chg="addSp delSp modSp add modNotesTx">
        <pc:chgData name="Jiří Vodička" userId="0015f0f0-69d2-41b3-a191-778292e4ba4b" providerId="ADAL" clId="{5EE5B68E-31E8-4E1D-B37E-9D1B07660821}" dt="2021-12-14T17:49:46.508" v="7499" actId="20577"/>
        <pc:sldMkLst>
          <pc:docMk/>
          <pc:sldMk cId="572764451" sldId="280"/>
        </pc:sldMkLst>
        <pc:spChg chg="add del mod">
          <ac:chgData name="Jiří Vodička" userId="0015f0f0-69d2-41b3-a191-778292e4ba4b" providerId="ADAL" clId="{5EE5B68E-31E8-4E1D-B37E-9D1B07660821}" dt="2021-12-14T17:46:15.400" v="7464" actId="478"/>
          <ac:spMkLst>
            <pc:docMk/>
            <pc:sldMk cId="572764451" sldId="280"/>
            <ac:spMk id="4" creationId="{E2353ABD-1757-416B-985A-59A373F649B2}"/>
          </ac:spMkLst>
        </pc:spChg>
        <pc:spChg chg="mod">
          <ac:chgData name="Jiří Vodička" userId="0015f0f0-69d2-41b3-a191-778292e4ba4b" providerId="ADAL" clId="{5EE5B68E-31E8-4E1D-B37E-9D1B07660821}" dt="2021-12-12T17:48:19.608" v="5021" actId="115"/>
          <ac:spMkLst>
            <pc:docMk/>
            <pc:sldMk cId="572764451" sldId="280"/>
            <ac:spMk id="5" creationId="{566D865F-28BE-4214-AC15-7015259023BB}"/>
          </ac:spMkLst>
        </pc:spChg>
        <pc:spChg chg="mod">
          <ac:chgData name="Jiří Vodička" userId="0015f0f0-69d2-41b3-a191-778292e4ba4b" providerId="ADAL" clId="{5EE5B68E-31E8-4E1D-B37E-9D1B07660821}" dt="2021-12-12T17:48:24.396" v="5022" actId="1076"/>
          <ac:spMkLst>
            <pc:docMk/>
            <pc:sldMk cId="572764451" sldId="280"/>
            <ac:spMk id="6" creationId="{28D30921-CA40-4D21-A6D6-6994E712634F}"/>
          </ac:spMkLst>
        </pc:spChg>
        <pc:spChg chg="add mod">
          <ac:chgData name="Jiří Vodička" userId="0015f0f0-69d2-41b3-a191-778292e4ba4b" providerId="ADAL" clId="{5EE5B68E-31E8-4E1D-B37E-9D1B07660821}" dt="2021-12-14T17:47:35.496" v="7497" actId="20577"/>
          <ac:spMkLst>
            <pc:docMk/>
            <pc:sldMk cId="572764451" sldId="280"/>
            <ac:spMk id="7" creationId="{D3F54B64-68E1-4C4F-8BD8-9E1B7567A2BA}"/>
          </ac:spMkLst>
        </pc:spChg>
        <pc:picChg chg="add del mod">
          <ac:chgData name="Jiří Vodička" userId="0015f0f0-69d2-41b3-a191-778292e4ba4b" providerId="ADAL" clId="{5EE5B68E-31E8-4E1D-B37E-9D1B07660821}" dt="2021-12-14T17:45:43.491" v="7459"/>
          <ac:picMkLst>
            <pc:docMk/>
            <pc:sldMk cId="572764451" sldId="280"/>
            <ac:picMk id="3" creationId="{9B6DEF74-05AB-475E-B391-E81D40D919D6}"/>
          </ac:picMkLst>
        </pc:picChg>
      </pc:sldChg>
      <pc:sldChg chg="addSp delSp modSp add">
        <pc:chgData name="Jiří Vodička" userId="0015f0f0-69d2-41b3-a191-778292e4ba4b" providerId="ADAL" clId="{5EE5B68E-31E8-4E1D-B37E-9D1B07660821}" dt="2021-12-12T11:38:40.525" v="4006" actId="1076"/>
        <pc:sldMkLst>
          <pc:docMk/>
          <pc:sldMk cId="3203403440" sldId="281"/>
        </pc:sldMkLst>
        <pc:spChg chg="mod">
          <ac:chgData name="Jiří Vodička" userId="0015f0f0-69d2-41b3-a191-778292e4ba4b" providerId="ADAL" clId="{5EE5B68E-31E8-4E1D-B37E-9D1B07660821}" dt="2021-12-12T11:35:53.390" v="4001" actId="5793"/>
          <ac:spMkLst>
            <pc:docMk/>
            <pc:sldMk cId="3203403440" sldId="281"/>
            <ac:spMk id="2" creationId="{36B736CB-0F01-4891-93FC-DA8EBBDDB276}"/>
          </ac:spMkLst>
        </pc:spChg>
        <pc:spChg chg="del">
          <ac:chgData name="Jiří Vodička" userId="0015f0f0-69d2-41b3-a191-778292e4ba4b" providerId="ADAL" clId="{5EE5B68E-31E8-4E1D-B37E-9D1B07660821}" dt="2021-12-12T11:38:17.944" v="4002"/>
          <ac:spMkLst>
            <pc:docMk/>
            <pc:sldMk cId="3203403440" sldId="281"/>
            <ac:spMk id="3" creationId="{596A9778-F35E-4BEE-97C4-40F8975F8AB5}"/>
          </ac:spMkLst>
        </pc:spChg>
        <pc:picChg chg="add mod">
          <ac:chgData name="Jiří Vodička" userId="0015f0f0-69d2-41b3-a191-778292e4ba4b" providerId="ADAL" clId="{5EE5B68E-31E8-4E1D-B37E-9D1B07660821}" dt="2021-12-12T11:38:40.525" v="4006" actId="1076"/>
          <ac:picMkLst>
            <pc:docMk/>
            <pc:sldMk cId="3203403440" sldId="281"/>
            <ac:picMk id="5" creationId="{D9ECE849-A944-47B6-ACAD-DC8F638E237B}"/>
          </ac:picMkLst>
        </pc:picChg>
      </pc:sldChg>
      <pc:sldChg chg="modSp add">
        <pc:chgData name="Jiří Vodička" userId="0015f0f0-69d2-41b3-a191-778292e4ba4b" providerId="ADAL" clId="{5EE5B68E-31E8-4E1D-B37E-9D1B07660821}" dt="2021-12-12T17:48:40.154" v="5028" actId="1076"/>
        <pc:sldMkLst>
          <pc:docMk/>
          <pc:sldMk cId="2277654082" sldId="282"/>
        </pc:sldMkLst>
        <pc:spChg chg="mod">
          <ac:chgData name="Jiří Vodička" userId="0015f0f0-69d2-41b3-a191-778292e4ba4b" providerId="ADAL" clId="{5EE5B68E-31E8-4E1D-B37E-9D1B07660821}" dt="2021-12-12T17:48:40.154" v="5028" actId="1076"/>
          <ac:spMkLst>
            <pc:docMk/>
            <pc:sldMk cId="2277654082" sldId="282"/>
            <ac:spMk id="5" creationId="{566D865F-28BE-4214-AC15-7015259023BB}"/>
          </ac:spMkLst>
        </pc:spChg>
        <pc:spChg chg="mod">
          <ac:chgData name="Jiří Vodička" userId="0015f0f0-69d2-41b3-a191-778292e4ba4b" providerId="ADAL" clId="{5EE5B68E-31E8-4E1D-B37E-9D1B07660821}" dt="2021-12-12T17:48:37.367" v="5027" actId="1076"/>
          <ac:spMkLst>
            <pc:docMk/>
            <pc:sldMk cId="2277654082" sldId="282"/>
            <ac:spMk id="6" creationId="{28D30921-CA40-4D21-A6D6-6994E712634F}"/>
          </ac:spMkLst>
        </pc:spChg>
      </pc:sldChg>
      <pc:sldChg chg="modSp add">
        <pc:chgData name="Jiří Vodička" userId="0015f0f0-69d2-41b3-a191-778292e4ba4b" providerId="ADAL" clId="{5EE5B68E-31E8-4E1D-B37E-9D1B07660821}" dt="2021-12-12T17:48:54.802" v="5034" actId="1076"/>
        <pc:sldMkLst>
          <pc:docMk/>
          <pc:sldMk cId="3258823644" sldId="283"/>
        </pc:sldMkLst>
        <pc:spChg chg="mod">
          <ac:chgData name="Jiří Vodička" userId="0015f0f0-69d2-41b3-a191-778292e4ba4b" providerId="ADAL" clId="{5EE5B68E-31E8-4E1D-B37E-9D1B07660821}" dt="2021-12-12T17:48:51.632" v="5033" actId="1076"/>
          <ac:spMkLst>
            <pc:docMk/>
            <pc:sldMk cId="3258823644" sldId="283"/>
            <ac:spMk id="2" creationId="{D61FEAA3-17A3-43B7-8828-3AD4C9DD5BB2}"/>
          </ac:spMkLst>
        </pc:spChg>
        <pc:spChg chg="mod">
          <ac:chgData name="Jiří Vodička" userId="0015f0f0-69d2-41b3-a191-778292e4ba4b" providerId="ADAL" clId="{5EE5B68E-31E8-4E1D-B37E-9D1B07660821}" dt="2021-12-12T17:48:54.802" v="5034" actId="1076"/>
          <ac:spMkLst>
            <pc:docMk/>
            <pc:sldMk cId="3258823644" sldId="283"/>
            <ac:spMk id="3" creationId="{65977CD1-919E-4D29-988F-A1FA08BCEB77}"/>
          </ac:spMkLst>
        </pc:spChg>
      </pc:sldChg>
      <pc:sldChg chg="addSp delSp modSp add">
        <pc:chgData name="Jiří Vodička" userId="0015f0f0-69d2-41b3-a191-778292e4ba4b" providerId="ADAL" clId="{5EE5B68E-31E8-4E1D-B37E-9D1B07660821}" dt="2021-12-14T17:50:06.431" v="7500"/>
        <pc:sldMkLst>
          <pc:docMk/>
          <pc:sldMk cId="2418894438" sldId="284"/>
        </pc:sldMkLst>
        <pc:spChg chg="mod">
          <ac:chgData name="Jiří Vodička" userId="0015f0f0-69d2-41b3-a191-778292e4ba4b" providerId="ADAL" clId="{5EE5B68E-31E8-4E1D-B37E-9D1B07660821}" dt="2021-12-12T17:49:18.432" v="5039" actId="1076"/>
          <ac:spMkLst>
            <pc:docMk/>
            <pc:sldMk cId="2418894438" sldId="284"/>
            <ac:spMk id="2" creationId="{D61FEAA3-17A3-43B7-8828-3AD4C9DD5BB2}"/>
          </ac:spMkLst>
        </pc:spChg>
        <pc:spChg chg="mod">
          <ac:chgData name="Jiří Vodička" userId="0015f0f0-69d2-41b3-a191-778292e4ba4b" providerId="ADAL" clId="{5EE5B68E-31E8-4E1D-B37E-9D1B07660821}" dt="2021-12-12T17:51:41.344" v="5121" actId="20577"/>
          <ac:spMkLst>
            <pc:docMk/>
            <pc:sldMk cId="2418894438" sldId="284"/>
            <ac:spMk id="3" creationId="{65977CD1-919E-4D29-988F-A1FA08BCEB77}"/>
          </ac:spMkLst>
        </pc:spChg>
        <pc:picChg chg="add del mod">
          <ac:chgData name="Jiří Vodička" userId="0015f0f0-69d2-41b3-a191-778292e4ba4b" providerId="ADAL" clId="{5EE5B68E-31E8-4E1D-B37E-9D1B07660821}" dt="2021-12-14T17:50:06.431" v="7500"/>
          <ac:picMkLst>
            <pc:docMk/>
            <pc:sldMk cId="2418894438" sldId="284"/>
            <ac:picMk id="4" creationId="{CDD2ACE1-5678-4909-88AC-21BCC0CEA05D}"/>
          </ac:picMkLst>
        </pc:picChg>
      </pc:sldChg>
      <pc:sldChg chg="addSp modSp add">
        <pc:chgData name="Jiří Vodička" userId="0015f0f0-69d2-41b3-a191-778292e4ba4b" providerId="ADAL" clId="{5EE5B68E-31E8-4E1D-B37E-9D1B07660821}" dt="2021-12-12T19:03:46.541" v="5219" actId="1076"/>
        <pc:sldMkLst>
          <pc:docMk/>
          <pc:sldMk cId="239116175" sldId="285"/>
        </pc:sldMkLst>
        <pc:spChg chg="mod">
          <ac:chgData name="Jiří Vodička" userId="0015f0f0-69d2-41b3-a191-778292e4ba4b" providerId="ADAL" clId="{5EE5B68E-31E8-4E1D-B37E-9D1B07660821}" dt="2021-12-12T18:56:44.750" v="5215" actId="115"/>
          <ac:spMkLst>
            <pc:docMk/>
            <pc:sldMk cId="239116175" sldId="285"/>
            <ac:spMk id="2" creationId="{7AD81550-BF81-4999-9E48-201E9C3EC058}"/>
          </ac:spMkLst>
        </pc:spChg>
        <pc:spChg chg="mod">
          <ac:chgData name="Jiří Vodička" userId="0015f0f0-69d2-41b3-a191-778292e4ba4b" providerId="ADAL" clId="{5EE5B68E-31E8-4E1D-B37E-9D1B07660821}" dt="2021-12-12T17:51:24.739" v="5103" actId="20577"/>
          <ac:spMkLst>
            <pc:docMk/>
            <pc:sldMk cId="239116175" sldId="285"/>
            <ac:spMk id="3" creationId="{B22A75CE-F586-41A4-B076-4B33925CE393}"/>
          </ac:spMkLst>
        </pc:spChg>
        <pc:picChg chg="add mod">
          <ac:chgData name="Jiří Vodička" userId="0015f0f0-69d2-41b3-a191-778292e4ba4b" providerId="ADAL" clId="{5EE5B68E-31E8-4E1D-B37E-9D1B07660821}" dt="2021-12-12T19:03:46.541" v="5219" actId="1076"/>
          <ac:picMkLst>
            <pc:docMk/>
            <pc:sldMk cId="239116175" sldId="285"/>
            <ac:picMk id="5" creationId="{2C073DF9-C69D-4059-B167-29E42F74A186}"/>
          </ac:picMkLst>
        </pc:picChg>
      </pc:sldChg>
      <pc:sldChg chg="modSp add">
        <pc:chgData name="Jiří Vodička" userId="0015f0f0-69d2-41b3-a191-778292e4ba4b" providerId="ADAL" clId="{5EE5B68E-31E8-4E1D-B37E-9D1B07660821}" dt="2021-12-12T18:56:49.857" v="5216" actId="115"/>
        <pc:sldMkLst>
          <pc:docMk/>
          <pc:sldMk cId="1944560671" sldId="286"/>
        </pc:sldMkLst>
        <pc:spChg chg="mod">
          <ac:chgData name="Jiří Vodička" userId="0015f0f0-69d2-41b3-a191-778292e4ba4b" providerId="ADAL" clId="{5EE5B68E-31E8-4E1D-B37E-9D1B07660821}" dt="2021-12-12T18:56:49.857" v="5216" actId="115"/>
          <ac:spMkLst>
            <pc:docMk/>
            <pc:sldMk cId="1944560671" sldId="286"/>
            <ac:spMk id="2" creationId="{D79D95FB-8F4D-4CF6-945B-FCAF0F21926C}"/>
          </ac:spMkLst>
        </pc:spChg>
        <pc:spChg chg="mod">
          <ac:chgData name="Jiří Vodička" userId="0015f0f0-69d2-41b3-a191-778292e4ba4b" providerId="ADAL" clId="{5EE5B68E-31E8-4E1D-B37E-9D1B07660821}" dt="2021-12-12T18:56:36.410" v="5214" actId="404"/>
          <ac:spMkLst>
            <pc:docMk/>
            <pc:sldMk cId="1944560671" sldId="286"/>
            <ac:spMk id="3" creationId="{1A61A073-63A8-438F-A1AD-9E7CFA30E2E3}"/>
          </ac:spMkLst>
        </pc:spChg>
      </pc:sldChg>
      <pc:sldChg chg="addSp delSp modSp add delAnim modAnim modNotesTx">
        <pc:chgData name="Jiří Vodička" userId="0015f0f0-69d2-41b3-a191-778292e4ba4b" providerId="ADAL" clId="{5EE5B68E-31E8-4E1D-B37E-9D1B07660821}" dt="2021-12-15T11:29:23.446" v="7555"/>
        <pc:sldMkLst>
          <pc:docMk/>
          <pc:sldMk cId="933353761" sldId="287"/>
        </pc:sldMkLst>
        <pc:spChg chg="mod">
          <ac:chgData name="Jiří Vodička" userId="0015f0f0-69d2-41b3-a191-778292e4ba4b" providerId="ADAL" clId="{5EE5B68E-31E8-4E1D-B37E-9D1B07660821}" dt="2021-12-12T19:08:43.363" v="5253" actId="313"/>
          <ac:spMkLst>
            <pc:docMk/>
            <pc:sldMk cId="933353761" sldId="287"/>
            <ac:spMk id="2" creationId="{A33841C0-7B4D-40FC-80F5-92FE7A6FAA62}"/>
          </ac:spMkLst>
        </pc:spChg>
        <pc:spChg chg="mod">
          <ac:chgData name="Jiří Vodička" userId="0015f0f0-69d2-41b3-a191-778292e4ba4b" providerId="ADAL" clId="{5EE5B68E-31E8-4E1D-B37E-9D1B07660821}" dt="2021-12-15T11:29:18.365" v="7552" actId="114"/>
          <ac:spMkLst>
            <pc:docMk/>
            <pc:sldMk cId="933353761" sldId="287"/>
            <ac:spMk id="3" creationId="{5A604179-C22C-4A5F-B9A3-8B8091F68C86}"/>
          </ac:spMkLst>
        </pc:spChg>
        <pc:spChg chg="add mod">
          <ac:chgData name="Jiří Vodička" userId="0015f0f0-69d2-41b3-a191-778292e4ba4b" providerId="ADAL" clId="{5EE5B68E-31E8-4E1D-B37E-9D1B07660821}" dt="2021-12-14T17:27:27.831" v="7322" actId="20577"/>
          <ac:spMkLst>
            <pc:docMk/>
            <pc:sldMk cId="933353761" sldId="287"/>
            <ac:spMk id="4" creationId="{5E3ECC71-9A9D-4CF2-9BA7-B30503168C7E}"/>
          </ac:spMkLst>
        </pc:spChg>
        <pc:picChg chg="add del mod">
          <ac:chgData name="Jiří Vodička" userId="0015f0f0-69d2-41b3-a191-778292e4ba4b" providerId="ADAL" clId="{5EE5B68E-31E8-4E1D-B37E-9D1B07660821}" dt="2021-12-14T17:26:15.270" v="7298" actId="478"/>
          <ac:picMkLst>
            <pc:docMk/>
            <pc:sldMk cId="933353761" sldId="287"/>
            <ac:picMk id="6" creationId="{FAB964AC-79F6-428A-A3AB-5F7D4C7A379E}"/>
          </ac:picMkLst>
        </pc:picChg>
        <pc:picChg chg="add mod">
          <ac:chgData name="Jiří Vodička" userId="0015f0f0-69d2-41b3-a191-778292e4ba4b" providerId="ADAL" clId="{5EE5B68E-31E8-4E1D-B37E-9D1B07660821}" dt="2021-12-15T11:29:21.842" v="7553"/>
          <ac:picMkLst>
            <pc:docMk/>
            <pc:sldMk cId="933353761" sldId="287"/>
            <ac:picMk id="7" creationId="{80BBB305-5BAA-4B20-9EC8-05F6741E93E8}"/>
          </ac:picMkLst>
        </pc:picChg>
        <pc:picChg chg="add mod">
          <ac:chgData name="Jiří Vodička" userId="0015f0f0-69d2-41b3-a191-778292e4ba4b" providerId="ADAL" clId="{5EE5B68E-31E8-4E1D-B37E-9D1B07660821}" dt="2021-12-15T11:29:22.760" v="7554"/>
          <ac:picMkLst>
            <pc:docMk/>
            <pc:sldMk cId="933353761" sldId="287"/>
            <ac:picMk id="8" creationId="{68FC9C46-7816-4B5F-8A1D-95F4FAA73CC8}"/>
          </ac:picMkLst>
        </pc:picChg>
        <pc:picChg chg="add mod">
          <ac:chgData name="Jiří Vodička" userId="0015f0f0-69d2-41b3-a191-778292e4ba4b" providerId="ADAL" clId="{5EE5B68E-31E8-4E1D-B37E-9D1B07660821}" dt="2021-12-15T11:29:23.446" v="7555"/>
          <ac:picMkLst>
            <pc:docMk/>
            <pc:sldMk cId="933353761" sldId="287"/>
            <ac:picMk id="10" creationId="{B86D820D-CC06-4B6F-A1FC-7227A4C5358B}"/>
          </ac:picMkLst>
        </pc:picChg>
      </pc:sldChg>
      <pc:sldChg chg="modSp add">
        <pc:chgData name="Jiří Vodička" userId="0015f0f0-69d2-41b3-a191-778292e4ba4b" providerId="ADAL" clId="{5EE5B68E-31E8-4E1D-B37E-9D1B07660821}" dt="2021-12-15T11:30:29.605" v="7562" actId="20577"/>
        <pc:sldMkLst>
          <pc:docMk/>
          <pc:sldMk cId="1346599899" sldId="288"/>
        </pc:sldMkLst>
        <pc:spChg chg="mod">
          <ac:chgData name="Jiří Vodička" userId="0015f0f0-69d2-41b3-a191-778292e4ba4b" providerId="ADAL" clId="{5EE5B68E-31E8-4E1D-B37E-9D1B07660821}" dt="2021-12-15T11:30:05.479" v="7556" actId="1076"/>
          <ac:spMkLst>
            <pc:docMk/>
            <pc:sldMk cId="1346599899" sldId="288"/>
            <ac:spMk id="2" creationId="{816AB1F9-C27A-4495-8B30-70BE00B660DD}"/>
          </ac:spMkLst>
        </pc:spChg>
        <pc:spChg chg="mod">
          <ac:chgData name="Jiří Vodička" userId="0015f0f0-69d2-41b3-a191-778292e4ba4b" providerId="ADAL" clId="{5EE5B68E-31E8-4E1D-B37E-9D1B07660821}" dt="2021-12-15T11:30:29.605" v="7562" actId="20577"/>
          <ac:spMkLst>
            <pc:docMk/>
            <pc:sldMk cId="1346599899" sldId="288"/>
            <ac:spMk id="3" creationId="{9EB94938-9D27-4C58-A269-E78A2C44F947}"/>
          </ac:spMkLst>
        </pc:spChg>
      </pc:sldChg>
      <pc:sldChg chg="addSp modSp add">
        <pc:chgData name="Jiří Vodička" userId="0015f0f0-69d2-41b3-a191-778292e4ba4b" providerId="ADAL" clId="{5EE5B68E-31E8-4E1D-B37E-9D1B07660821}" dt="2021-12-12T19:27:12.247" v="5608" actId="14100"/>
        <pc:sldMkLst>
          <pc:docMk/>
          <pc:sldMk cId="731059755" sldId="289"/>
        </pc:sldMkLst>
        <pc:spChg chg="mod">
          <ac:chgData name="Jiří Vodička" userId="0015f0f0-69d2-41b3-a191-778292e4ba4b" providerId="ADAL" clId="{5EE5B68E-31E8-4E1D-B37E-9D1B07660821}" dt="2021-12-12T19:21:36.759" v="5445" actId="20577"/>
          <ac:spMkLst>
            <pc:docMk/>
            <pc:sldMk cId="731059755" sldId="289"/>
            <ac:spMk id="2" creationId="{913AAF70-24B0-4C7F-A5B7-58CC47A40350}"/>
          </ac:spMkLst>
        </pc:spChg>
        <pc:spChg chg="mod">
          <ac:chgData name="Jiří Vodička" userId="0015f0f0-69d2-41b3-a191-778292e4ba4b" providerId="ADAL" clId="{5EE5B68E-31E8-4E1D-B37E-9D1B07660821}" dt="2021-12-12T19:23:25.411" v="5497" actId="20577"/>
          <ac:spMkLst>
            <pc:docMk/>
            <pc:sldMk cId="731059755" sldId="289"/>
            <ac:spMk id="3" creationId="{44AB3C10-2A53-4A7B-B6E0-C8455AB4AA5D}"/>
          </ac:spMkLst>
        </pc:spChg>
        <pc:spChg chg="add mod">
          <ac:chgData name="Jiří Vodička" userId="0015f0f0-69d2-41b3-a191-778292e4ba4b" providerId="ADAL" clId="{5EE5B68E-31E8-4E1D-B37E-9D1B07660821}" dt="2021-12-12T19:27:12.247" v="5608" actId="14100"/>
          <ac:spMkLst>
            <pc:docMk/>
            <pc:sldMk cId="731059755" sldId="289"/>
            <ac:spMk id="4" creationId="{2977E0F2-68C6-48CE-B9CF-F4163F99C399}"/>
          </ac:spMkLst>
        </pc:spChg>
      </pc:sldChg>
      <pc:sldChg chg="addSp modSp add">
        <pc:chgData name="Jiří Vodička" userId="0015f0f0-69d2-41b3-a191-778292e4ba4b" providerId="ADAL" clId="{5EE5B68E-31E8-4E1D-B37E-9D1B07660821}" dt="2021-12-15T11:30:55.017" v="7564" actId="20577"/>
        <pc:sldMkLst>
          <pc:docMk/>
          <pc:sldMk cId="1035507857" sldId="290"/>
        </pc:sldMkLst>
        <pc:spChg chg="mod">
          <ac:chgData name="Jiří Vodička" userId="0015f0f0-69d2-41b3-a191-778292e4ba4b" providerId="ADAL" clId="{5EE5B68E-31E8-4E1D-B37E-9D1B07660821}" dt="2021-12-13T10:04:17.969" v="5799" actId="1076"/>
          <ac:spMkLst>
            <pc:docMk/>
            <pc:sldMk cId="1035507857" sldId="290"/>
            <ac:spMk id="2" creationId="{B3AA8B4A-998B-4AA1-8838-AD67FDF2E8FD}"/>
          </ac:spMkLst>
        </pc:spChg>
        <pc:spChg chg="mod">
          <ac:chgData name="Jiří Vodička" userId="0015f0f0-69d2-41b3-a191-778292e4ba4b" providerId="ADAL" clId="{5EE5B68E-31E8-4E1D-B37E-9D1B07660821}" dt="2021-12-13T10:05:29.498" v="5833" actId="20577"/>
          <ac:spMkLst>
            <pc:docMk/>
            <pc:sldMk cId="1035507857" sldId="290"/>
            <ac:spMk id="3" creationId="{9FA6A168-8BB8-4DAF-BC8B-B2501C87F66C}"/>
          </ac:spMkLst>
        </pc:spChg>
        <pc:spChg chg="add mod">
          <ac:chgData name="Jiří Vodička" userId="0015f0f0-69d2-41b3-a191-778292e4ba4b" providerId="ADAL" clId="{5EE5B68E-31E8-4E1D-B37E-9D1B07660821}" dt="2021-12-15T11:30:55.017" v="7564" actId="20577"/>
          <ac:spMkLst>
            <pc:docMk/>
            <pc:sldMk cId="1035507857" sldId="290"/>
            <ac:spMk id="4" creationId="{F1F744FF-208A-4194-89EB-CC75E6B4F34F}"/>
          </ac:spMkLst>
        </pc:spChg>
      </pc:sldChg>
      <pc:sldChg chg="addSp modSp add modAnim">
        <pc:chgData name="Jiří Vodička" userId="0015f0f0-69d2-41b3-a191-778292e4ba4b" providerId="ADAL" clId="{5EE5B68E-31E8-4E1D-B37E-9D1B07660821}" dt="2021-12-14T17:41:33.046" v="7382"/>
        <pc:sldMkLst>
          <pc:docMk/>
          <pc:sldMk cId="2468003410" sldId="291"/>
        </pc:sldMkLst>
        <pc:spChg chg="mod">
          <ac:chgData name="Jiří Vodička" userId="0015f0f0-69d2-41b3-a191-778292e4ba4b" providerId="ADAL" clId="{5EE5B68E-31E8-4E1D-B37E-9D1B07660821}" dt="2021-12-12T19:29:52.943" v="5673" actId="20577"/>
          <ac:spMkLst>
            <pc:docMk/>
            <pc:sldMk cId="2468003410" sldId="291"/>
            <ac:spMk id="2" creationId="{AC6A8B39-8E73-4AFC-AFF4-B682F7D8DA13}"/>
          </ac:spMkLst>
        </pc:spChg>
        <pc:spChg chg="mod">
          <ac:chgData name="Jiří Vodička" userId="0015f0f0-69d2-41b3-a191-778292e4ba4b" providerId="ADAL" clId="{5EE5B68E-31E8-4E1D-B37E-9D1B07660821}" dt="2021-12-12T19:33:30.627" v="5722" actId="20577"/>
          <ac:spMkLst>
            <pc:docMk/>
            <pc:sldMk cId="2468003410" sldId="291"/>
            <ac:spMk id="3" creationId="{0552C384-CEF0-45AF-98A2-E17D7954D0D3}"/>
          </ac:spMkLst>
        </pc:spChg>
        <pc:picChg chg="add mod ord">
          <ac:chgData name="Jiří Vodička" userId="0015f0f0-69d2-41b3-a191-778292e4ba4b" providerId="ADAL" clId="{5EE5B68E-31E8-4E1D-B37E-9D1B07660821}" dt="2021-12-14T17:41:32.344" v="7381"/>
          <ac:picMkLst>
            <pc:docMk/>
            <pc:sldMk cId="2468003410" sldId="291"/>
            <ac:picMk id="4" creationId="{FD30DABE-73BA-4F64-945B-C180DDCA84C8}"/>
          </ac:picMkLst>
        </pc:picChg>
        <pc:picChg chg="add mod">
          <ac:chgData name="Jiří Vodička" userId="0015f0f0-69d2-41b3-a191-778292e4ba4b" providerId="ADAL" clId="{5EE5B68E-31E8-4E1D-B37E-9D1B07660821}" dt="2021-12-14T17:41:33.046" v="7382"/>
          <ac:picMkLst>
            <pc:docMk/>
            <pc:sldMk cId="2468003410" sldId="291"/>
            <ac:picMk id="6" creationId="{E3FFB869-1101-4B13-80E4-BB77907A6529}"/>
          </ac:picMkLst>
        </pc:picChg>
      </pc:sldChg>
      <pc:sldChg chg="addSp modSp add modAnim">
        <pc:chgData name="Jiří Vodička" userId="0015f0f0-69d2-41b3-a191-778292e4ba4b" providerId="ADAL" clId="{5EE5B68E-31E8-4E1D-B37E-9D1B07660821}" dt="2021-12-14T17:29:17.093" v="7336"/>
        <pc:sldMkLst>
          <pc:docMk/>
          <pc:sldMk cId="109639260" sldId="292"/>
        </pc:sldMkLst>
        <pc:spChg chg="mod">
          <ac:chgData name="Jiří Vodička" userId="0015f0f0-69d2-41b3-a191-778292e4ba4b" providerId="ADAL" clId="{5EE5B68E-31E8-4E1D-B37E-9D1B07660821}" dt="2021-12-13T10:09:19.234" v="5860" actId="20577"/>
          <ac:spMkLst>
            <pc:docMk/>
            <pc:sldMk cId="109639260" sldId="292"/>
            <ac:spMk id="2" creationId="{2A22CF33-BA2F-491D-8253-A988FEDDBDF2}"/>
          </ac:spMkLst>
        </pc:spChg>
        <pc:spChg chg="mod">
          <ac:chgData name="Jiří Vodička" userId="0015f0f0-69d2-41b3-a191-778292e4ba4b" providerId="ADAL" clId="{5EE5B68E-31E8-4E1D-B37E-9D1B07660821}" dt="2021-12-13T13:03:06.718" v="6253" actId="20577"/>
          <ac:spMkLst>
            <pc:docMk/>
            <pc:sldMk cId="109639260" sldId="292"/>
            <ac:spMk id="3" creationId="{225CD0B9-F69A-490E-9A31-41654209E40A}"/>
          </ac:spMkLst>
        </pc:spChg>
        <pc:spChg chg="add mod ord">
          <ac:chgData name="Jiří Vodička" userId="0015f0f0-69d2-41b3-a191-778292e4ba4b" providerId="ADAL" clId="{5EE5B68E-31E8-4E1D-B37E-9D1B07660821}" dt="2021-12-13T12:43:11.811" v="6125" actId="171"/>
          <ac:spMkLst>
            <pc:docMk/>
            <pc:sldMk cId="109639260" sldId="292"/>
            <ac:spMk id="10" creationId="{459EAD94-4484-4C66-8F68-FA5E7151A649}"/>
          </ac:spMkLst>
        </pc:spChg>
        <pc:picChg chg="add mod">
          <ac:chgData name="Jiří Vodička" userId="0015f0f0-69d2-41b3-a191-778292e4ba4b" providerId="ADAL" clId="{5EE5B68E-31E8-4E1D-B37E-9D1B07660821}" dt="2021-12-14T17:29:15.753" v="7334"/>
          <ac:picMkLst>
            <pc:docMk/>
            <pc:sldMk cId="109639260" sldId="292"/>
            <ac:picMk id="5" creationId="{EB78F7C4-DDA0-4B0E-8E0B-0584C9F49906}"/>
          </ac:picMkLst>
        </pc:picChg>
        <pc:picChg chg="add mod">
          <ac:chgData name="Jiří Vodička" userId="0015f0f0-69d2-41b3-a191-778292e4ba4b" providerId="ADAL" clId="{5EE5B68E-31E8-4E1D-B37E-9D1B07660821}" dt="2021-12-14T17:29:16.408" v="7335"/>
          <ac:picMkLst>
            <pc:docMk/>
            <pc:sldMk cId="109639260" sldId="292"/>
            <ac:picMk id="7" creationId="{57AD22E7-9A98-43ED-B598-C2837CE27058}"/>
          </ac:picMkLst>
        </pc:picChg>
        <pc:picChg chg="add mod">
          <ac:chgData name="Jiří Vodička" userId="0015f0f0-69d2-41b3-a191-778292e4ba4b" providerId="ADAL" clId="{5EE5B68E-31E8-4E1D-B37E-9D1B07660821}" dt="2021-12-14T17:29:17.093" v="7336"/>
          <ac:picMkLst>
            <pc:docMk/>
            <pc:sldMk cId="109639260" sldId="292"/>
            <ac:picMk id="9" creationId="{4932C449-64B8-43E3-9084-326A057D782A}"/>
          </ac:picMkLst>
        </pc:picChg>
        <pc:cxnChg chg="add mod ord">
          <ac:chgData name="Jiří Vodička" userId="0015f0f0-69d2-41b3-a191-778292e4ba4b" providerId="ADAL" clId="{5EE5B68E-31E8-4E1D-B37E-9D1B07660821}" dt="2021-12-13T12:43:16.636" v="6128" actId="171"/>
          <ac:cxnSpMkLst>
            <pc:docMk/>
            <pc:sldMk cId="109639260" sldId="292"/>
            <ac:cxnSpMk id="12" creationId="{59401045-B527-4447-81CB-ECD8B636DE70}"/>
          </ac:cxnSpMkLst>
        </pc:cxnChg>
        <pc:cxnChg chg="add mod ord">
          <ac:chgData name="Jiří Vodička" userId="0015f0f0-69d2-41b3-a191-778292e4ba4b" providerId="ADAL" clId="{5EE5B68E-31E8-4E1D-B37E-9D1B07660821}" dt="2021-12-13T12:43:19.850" v="6131" actId="171"/>
          <ac:cxnSpMkLst>
            <pc:docMk/>
            <pc:sldMk cId="109639260" sldId="292"/>
            <ac:cxnSpMk id="14" creationId="{447A69E0-5848-40F6-9ABE-E9D67DECEA4B}"/>
          </ac:cxnSpMkLst>
        </pc:cxnChg>
      </pc:sldChg>
      <pc:sldChg chg="addSp modSp add">
        <pc:chgData name="Jiří Vodička" userId="0015f0f0-69d2-41b3-a191-778292e4ba4b" providerId="ADAL" clId="{5EE5B68E-31E8-4E1D-B37E-9D1B07660821}" dt="2021-12-13T13:02:42.847" v="6240" actId="20577"/>
        <pc:sldMkLst>
          <pc:docMk/>
          <pc:sldMk cId="682136719" sldId="293"/>
        </pc:sldMkLst>
        <pc:spChg chg="mod">
          <ac:chgData name="Jiří Vodička" userId="0015f0f0-69d2-41b3-a191-778292e4ba4b" providerId="ADAL" clId="{5EE5B68E-31E8-4E1D-B37E-9D1B07660821}" dt="2021-12-13T10:26:00.824" v="6078" actId="20577"/>
          <ac:spMkLst>
            <pc:docMk/>
            <pc:sldMk cId="682136719" sldId="293"/>
            <ac:spMk id="2" creationId="{6BD80040-EB26-4BA5-A3E8-859F4DE2C659}"/>
          </ac:spMkLst>
        </pc:spChg>
        <pc:spChg chg="mod">
          <ac:chgData name="Jiří Vodička" userId="0015f0f0-69d2-41b3-a191-778292e4ba4b" providerId="ADAL" clId="{5EE5B68E-31E8-4E1D-B37E-9D1B07660821}" dt="2021-12-13T13:02:42.847" v="6240" actId="20577"/>
          <ac:spMkLst>
            <pc:docMk/>
            <pc:sldMk cId="682136719" sldId="293"/>
            <ac:spMk id="3" creationId="{AE45C587-524A-42B0-A459-ED6E05A70AF0}"/>
          </ac:spMkLst>
        </pc:spChg>
        <pc:picChg chg="add mod">
          <ac:chgData name="Jiří Vodička" userId="0015f0f0-69d2-41b3-a191-778292e4ba4b" providerId="ADAL" clId="{5EE5B68E-31E8-4E1D-B37E-9D1B07660821}" dt="2021-12-13T12:41:33.576" v="6113" actId="1076"/>
          <ac:picMkLst>
            <pc:docMk/>
            <pc:sldMk cId="682136719" sldId="293"/>
            <ac:picMk id="5" creationId="{8F718E72-18AE-498F-A658-ECF5CE0698C3}"/>
          </ac:picMkLst>
        </pc:picChg>
      </pc:sldChg>
      <pc:sldChg chg="modSp add">
        <pc:chgData name="Jiří Vodička" userId="0015f0f0-69d2-41b3-a191-778292e4ba4b" providerId="ADAL" clId="{5EE5B68E-31E8-4E1D-B37E-9D1B07660821}" dt="2021-12-13T13:03:35.047" v="6274" actId="20577"/>
        <pc:sldMkLst>
          <pc:docMk/>
          <pc:sldMk cId="1690392525" sldId="294"/>
        </pc:sldMkLst>
        <pc:spChg chg="mod">
          <ac:chgData name="Jiří Vodička" userId="0015f0f0-69d2-41b3-a191-778292e4ba4b" providerId="ADAL" clId="{5EE5B68E-31E8-4E1D-B37E-9D1B07660821}" dt="2021-12-13T12:46:37.009" v="6149" actId="20577"/>
          <ac:spMkLst>
            <pc:docMk/>
            <pc:sldMk cId="1690392525" sldId="294"/>
            <ac:spMk id="2" creationId="{8F46F923-E1CB-479C-82D7-C3975C25AB9E}"/>
          </ac:spMkLst>
        </pc:spChg>
        <pc:spChg chg="mod">
          <ac:chgData name="Jiří Vodička" userId="0015f0f0-69d2-41b3-a191-778292e4ba4b" providerId="ADAL" clId="{5EE5B68E-31E8-4E1D-B37E-9D1B07660821}" dt="2021-12-13T13:03:35.047" v="6274" actId="20577"/>
          <ac:spMkLst>
            <pc:docMk/>
            <pc:sldMk cId="1690392525" sldId="294"/>
            <ac:spMk id="3" creationId="{429521ED-B7DE-45F3-945C-4775D6966565}"/>
          </ac:spMkLst>
        </pc:spChg>
      </pc:sldChg>
      <pc:sldChg chg="addSp modSp add modAnim">
        <pc:chgData name="Jiří Vodička" userId="0015f0f0-69d2-41b3-a191-778292e4ba4b" providerId="ADAL" clId="{5EE5B68E-31E8-4E1D-B37E-9D1B07660821}" dt="2021-12-14T17:29:41.357" v="7342"/>
        <pc:sldMkLst>
          <pc:docMk/>
          <pc:sldMk cId="2636495883" sldId="295"/>
        </pc:sldMkLst>
        <pc:spChg chg="mod">
          <ac:chgData name="Jiří Vodička" userId="0015f0f0-69d2-41b3-a191-778292e4ba4b" providerId="ADAL" clId="{5EE5B68E-31E8-4E1D-B37E-9D1B07660821}" dt="2021-12-13T12:56:58.469" v="6204" actId="20577"/>
          <ac:spMkLst>
            <pc:docMk/>
            <pc:sldMk cId="2636495883" sldId="295"/>
            <ac:spMk id="2" creationId="{775D5EF8-3132-4A69-8DBD-104B1D6B1BD3}"/>
          </ac:spMkLst>
        </pc:spChg>
        <pc:spChg chg="mod">
          <ac:chgData name="Jiří Vodička" userId="0015f0f0-69d2-41b3-a191-778292e4ba4b" providerId="ADAL" clId="{5EE5B68E-31E8-4E1D-B37E-9D1B07660821}" dt="2021-12-13T13:04:40.161" v="6301" actId="20577"/>
          <ac:spMkLst>
            <pc:docMk/>
            <pc:sldMk cId="2636495883" sldId="295"/>
            <ac:spMk id="3" creationId="{68C8BC16-FAC6-4F4C-A40B-21B530CE8DFF}"/>
          </ac:spMkLst>
        </pc:spChg>
        <pc:picChg chg="add mod">
          <ac:chgData name="Jiří Vodička" userId="0015f0f0-69d2-41b3-a191-778292e4ba4b" providerId="ADAL" clId="{5EE5B68E-31E8-4E1D-B37E-9D1B07660821}" dt="2021-12-14T17:29:39.821" v="7340"/>
          <ac:picMkLst>
            <pc:docMk/>
            <pc:sldMk cId="2636495883" sldId="295"/>
            <ac:picMk id="5" creationId="{19B3BAC1-99FA-4528-BF49-E4EBAF1AC3BB}"/>
          </ac:picMkLst>
        </pc:picChg>
        <pc:picChg chg="add mod">
          <ac:chgData name="Jiří Vodička" userId="0015f0f0-69d2-41b3-a191-778292e4ba4b" providerId="ADAL" clId="{5EE5B68E-31E8-4E1D-B37E-9D1B07660821}" dt="2021-12-14T17:29:40.808" v="7341"/>
          <ac:picMkLst>
            <pc:docMk/>
            <pc:sldMk cId="2636495883" sldId="295"/>
            <ac:picMk id="7" creationId="{7FDEB588-6F5F-4337-9CFF-8DB9A28F4A9C}"/>
          </ac:picMkLst>
        </pc:picChg>
        <pc:picChg chg="add mod">
          <ac:chgData name="Jiří Vodička" userId="0015f0f0-69d2-41b3-a191-778292e4ba4b" providerId="ADAL" clId="{5EE5B68E-31E8-4E1D-B37E-9D1B07660821}" dt="2021-12-14T17:29:41.357" v="7342"/>
          <ac:picMkLst>
            <pc:docMk/>
            <pc:sldMk cId="2636495883" sldId="295"/>
            <ac:picMk id="9" creationId="{8E0280EA-C9F9-4EBB-BE69-F4D1FB0A646F}"/>
          </ac:picMkLst>
        </pc:picChg>
      </pc:sldChg>
      <pc:sldChg chg="addSp modSp add modAnim">
        <pc:chgData name="Jiří Vodička" userId="0015f0f0-69d2-41b3-a191-778292e4ba4b" providerId="ADAL" clId="{5EE5B68E-31E8-4E1D-B37E-9D1B07660821}" dt="2021-12-15T11:34:50.534" v="7583"/>
        <pc:sldMkLst>
          <pc:docMk/>
          <pc:sldMk cId="931171423" sldId="296"/>
        </pc:sldMkLst>
        <pc:spChg chg="mod">
          <ac:chgData name="Jiří Vodička" userId="0015f0f0-69d2-41b3-a191-778292e4ba4b" providerId="ADAL" clId="{5EE5B68E-31E8-4E1D-B37E-9D1B07660821}" dt="2021-12-13T14:10:53.771" v="6343" actId="20577"/>
          <ac:spMkLst>
            <pc:docMk/>
            <pc:sldMk cId="931171423" sldId="296"/>
            <ac:spMk id="2" creationId="{67FCA955-9C32-4316-B1FE-508B4E6B762F}"/>
          </ac:spMkLst>
        </pc:spChg>
        <pc:spChg chg="mod">
          <ac:chgData name="Jiří Vodička" userId="0015f0f0-69d2-41b3-a191-778292e4ba4b" providerId="ADAL" clId="{5EE5B68E-31E8-4E1D-B37E-9D1B07660821}" dt="2021-12-15T11:34:44.216" v="7582" actId="20577"/>
          <ac:spMkLst>
            <pc:docMk/>
            <pc:sldMk cId="931171423" sldId="296"/>
            <ac:spMk id="3" creationId="{904D187E-3CB6-4117-9577-FDD5CFD2C219}"/>
          </ac:spMkLst>
        </pc:spChg>
        <pc:picChg chg="add mod">
          <ac:chgData name="Jiří Vodička" userId="0015f0f0-69d2-41b3-a191-778292e4ba4b" providerId="ADAL" clId="{5EE5B68E-31E8-4E1D-B37E-9D1B07660821}" dt="2021-12-13T14:22:27.048" v="6494" actId="14100"/>
          <ac:picMkLst>
            <pc:docMk/>
            <pc:sldMk cId="931171423" sldId="296"/>
            <ac:picMk id="5" creationId="{51BF2EEF-B3A8-41CD-93E3-917ED39B5507}"/>
          </ac:picMkLst>
        </pc:picChg>
        <pc:picChg chg="add mod">
          <ac:chgData name="Jiří Vodička" userId="0015f0f0-69d2-41b3-a191-778292e4ba4b" providerId="ADAL" clId="{5EE5B68E-31E8-4E1D-B37E-9D1B07660821}" dt="2021-12-15T11:34:50.534" v="7583"/>
          <ac:picMkLst>
            <pc:docMk/>
            <pc:sldMk cId="931171423" sldId="296"/>
            <ac:picMk id="7" creationId="{83CD98C5-E5CB-477F-9E38-B86E850BFD07}"/>
          </ac:picMkLst>
        </pc:picChg>
      </pc:sldChg>
      <pc:sldChg chg="addSp delSp modSp add ord">
        <pc:chgData name="Jiří Vodička" userId="0015f0f0-69d2-41b3-a191-778292e4ba4b" providerId="ADAL" clId="{5EE5B68E-31E8-4E1D-B37E-9D1B07660821}" dt="2021-12-15T11:33:20.098" v="7578" actId="20577"/>
        <pc:sldMkLst>
          <pc:docMk/>
          <pc:sldMk cId="3813060595" sldId="297"/>
        </pc:sldMkLst>
        <pc:spChg chg="mod">
          <ac:chgData name="Jiří Vodička" userId="0015f0f0-69d2-41b3-a191-778292e4ba4b" providerId="ADAL" clId="{5EE5B68E-31E8-4E1D-B37E-9D1B07660821}" dt="2021-12-13T14:24:04.978" v="6540" actId="20577"/>
          <ac:spMkLst>
            <pc:docMk/>
            <pc:sldMk cId="3813060595" sldId="297"/>
            <ac:spMk id="2" creationId="{B2E59D0D-2069-4E98-B729-04A18B402D9D}"/>
          </ac:spMkLst>
        </pc:spChg>
        <pc:spChg chg="del">
          <ac:chgData name="Jiří Vodička" userId="0015f0f0-69d2-41b3-a191-778292e4ba4b" providerId="ADAL" clId="{5EE5B68E-31E8-4E1D-B37E-9D1B07660821}" dt="2021-12-13T14:24:14.805" v="6541"/>
          <ac:spMkLst>
            <pc:docMk/>
            <pc:sldMk cId="3813060595" sldId="297"/>
            <ac:spMk id="3" creationId="{D029A477-7414-4D5B-98A0-1594C3CF8838}"/>
          </ac:spMkLst>
        </pc:spChg>
        <pc:spChg chg="add del mod">
          <ac:chgData name="Jiří Vodička" userId="0015f0f0-69d2-41b3-a191-778292e4ba4b" providerId="ADAL" clId="{5EE5B68E-31E8-4E1D-B37E-9D1B07660821}" dt="2021-12-13T14:25:35.801" v="6542" actId="1032"/>
          <ac:spMkLst>
            <pc:docMk/>
            <pc:sldMk cId="3813060595" sldId="297"/>
            <ac:spMk id="4" creationId="{5419E2B4-E51D-4E58-AF8A-FB20C0C4EA3B}"/>
          </ac:spMkLst>
        </pc:spChg>
        <pc:spChg chg="add del mod">
          <ac:chgData name="Jiří Vodička" userId="0015f0f0-69d2-41b3-a191-778292e4ba4b" providerId="ADAL" clId="{5EE5B68E-31E8-4E1D-B37E-9D1B07660821}" dt="2021-12-13T14:27:42.986" v="6547" actId="478"/>
          <ac:spMkLst>
            <pc:docMk/>
            <pc:sldMk cId="3813060595" sldId="297"/>
            <ac:spMk id="5" creationId="{45849783-91C1-4B40-855D-F87541892C74}"/>
          </ac:spMkLst>
        </pc:spChg>
        <pc:spChg chg="add del mod">
          <ac:chgData name="Jiří Vodička" userId="0015f0f0-69d2-41b3-a191-778292e4ba4b" providerId="ADAL" clId="{5EE5B68E-31E8-4E1D-B37E-9D1B07660821}" dt="2021-12-13T14:27:19.862" v="6545" actId="1032"/>
          <ac:spMkLst>
            <pc:docMk/>
            <pc:sldMk cId="3813060595" sldId="297"/>
            <ac:spMk id="7" creationId="{183FF2F3-8C3E-428B-ADC8-CF498864D468}"/>
          </ac:spMkLst>
        </pc:spChg>
        <pc:spChg chg="add">
          <ac:chgData name="Jiří Vodička" userId="0015f0f0-69d2-41b3-a191-778292e4ba4b" providerId="ADAL" clId="{5EE5B68E-31E8-4E1D-B37E-9D1B07660821}" dt="2021-12-13T14:27:50.323" v="6548"/>
          <ac:spMkLst>
            <pc:docMk/>
            <pc:sldMk cId="3813060595" sldId="297"/>
            <ac:spMk id="10" creationId="{8BEA7844-D570-4DE9-98DA-4B5060260B41}"/>
          </ac:spMkLst>
        </pc:spChg>
        <pc:spChg chg="add">
          <ac:chgData name="Jiří Vodička" userId="0015f0f0-69d2-41b3-a191-778292e4ba4b" providerId="ADAL" clId="{5EE5B68E-31E8-4E1D-B37E-9D1B07660821}" dt="2021-12-13T14:27:50.323" v="6548"/>
          <ac:spMkLst>
            <pc:docMk/>
            <pc:sldMk cId="3813060595" sldId="297"/>
            <ac:spMk id="11" creationId="{FB5DA79C-A901-4593-90CA-91205527F0F2}"/>
          </ac:spMkLst>
        </pc:spChg>
        <pc:spChg chg="add del mod">
          <ac:chgData name="Jiří Vodička" userId="0015f0f0-69d2-41b3-a191-778292e4ba4b" providerId="ADAL" clId="{5EE5B68E-31E8-4E1D-B37E-9D1B07660821}" dt="2021-12-13T14:29:58.951" v="6567" actId="1032"/>
          <ac:spMkLst>
            <pc:docMk/>
            <pc:sldMk cId="3813060595" sldId="297"/>
            <ac:spMk id="12" creationId="{132AAC90-10F9-4303-BAAC-57ED7D59CB77}"/>
          </ac:spMkLst>
        </pc:spChg>
        <pc:grpChg chg="add del mod">
          <ac:chgData name="Jiří Vodička" userId="0015f0f0-69d2-41b3-a191-778292e4ba4b" providerId="ADAL" clId="{5EE5B68E-31E8-4E1D-B37E-9D1B07660821}" dt="2021-12-13T14:28:08.319" v="6556" actId="478"/>
          <ac:grpSpMkLst>
            <pc:docMk/>
            <pc:sldMk cId="3813060595" sldId="297"/>
            <ac:grpSpMk id="9" creationId="{2CCD533E-89A4-4CDC-A409-0A3A5D32DC00}"/>
          </ac:grpSpMkLst>
        </pc:grpChg>
        <pc:graphicFrameChg chg="add del mod">
          <ac:chgData name="Jiří Vodička" userId="0015f0f0-69d2-41b3-a191-778292e4ba4b" providerId="ADAL" clId="{5EE5B68E-31E8-4E1D-B37E-9D1B07660821}" dt="2021-12-13T14:26:49.624" v="6544" actId="478"/>
          <ac:graphicFrameMkLst>
            <pc:docMk/>
            <pc:sldMk cId="3813060595" sldId="297"/>
            <ac:graphicFrameMk id="6" creationId="{0B7450AA-4C1B-4735-8B4C-F82C93BED205}"/>
          </ac:graphicFrameMkLst>
        </pc:graphicFrameChg>
        <pc:graphicFrameChg chg="add mod">
          <ac:chgData name="Jiří Vodička" userId="0015f0f0-69d2-41b3-a191-778292e4ba4b" providerId="ADAL" clId="{5EE5B68E-31E8-4E1D-B37E-9D1B07660821}" dt="2021-12-15T11:33:15.387" v="7574" actId="20577"/>
          <ac:graphicFrameMkLst>
            <pc:docMk/>
            <pc:sldMk cId="3813060595" sldId="297"/>
            <ac:graphicFrameMk id="8" creationId="{500B57BA-E35D-43A7-BB7F-5CFDF4CD4B3F}"/>
          </ac:graphicFrameMkLst>
        </pc:graphicFrameChg>
        <pc:graphicFrameChg chg="add mod">
          <ac:chgData name="Jiří Vodička" userId="0015f0f0-69d2-41b3-a191-778292e4ba4b" providerId="ADAL" clId="{5EE5B68E-31E8-4E1D-B37E-9D1B07660821}" dt="2021-12-15T11:33:20.098" v="7578" actId="20577"/>
          <ac:graphicFrameMkLst>
            <pc:docMk/>
            <pc:sldMk cId="3813060595" sldId="297"/>
            <ac:graphicFrameMk id="13" creationId="{6A704C59-9CE2-4047-81E2-DA802C477213}"/>
          </ac:graphicFrameMkLst>
        </pc:graphicFrameChg>
      </pc:sldChg>
      <pc:sldChg chg="addSp delSp modSp add modAnim modNotesTx">
        <pc:chgData name="Jiří Vodička" userId="0015f0f0-69d2-41b3-a191-778292e4ba4b" providerId="ADAL" clId="{5EE5B68E-31E8-4E1D-B37E-9D1B07660821}" dt="2021-12-15T11:39:00.816" v="7612"/>
        <pc:sldMkLst>
          <pc:docMk/>
          <pc:sldMk cId="2007392988" sldId="298"/>
        </pc:sldMkLst>
        <pc:spChg chg="mod">
          <ac:chgData name="Jiří Vodička" userId="0015f0f0-69d2-41b3-a191-778292e4ba4b" providerId="ADAL" clId="{5EE5B68E-31E8-4E1D-B37E-9D1B07660821}" dt="2021-12-13T21:32:50.006" v="6948" actId="1076"/>
          <ac:spMkLst>
            <pc:docMk/>
            <pc:sldMk cId="2007392988" sldId="298"/>
            <ac:spMk id="2" creationId="{C4760B96-D039-4392-B84A-370299B6B62A}"/>
          </ac:spMkLst>
        </pc:spChg>
        <pc:spChg chg="mod">
          <ac:chgData name="Jiří Vodička" userId="0015f0f0-69d2-41b3-a191-778292e4ba4b" providerId="ADAL" clId="{5EE5B68E-31E8-4E1D-B37E-9D1B07660821}" dt="2021-12-13T21:32:22.209" v="6940"/>
          <ac:spMkLst>
            <pc:docMk/>
            <pc:sldMk cId="2007392988" sldId="298"/>
            <ac:spMk id="3" creationId="{710B9360-2195-4991-9C57-5D0114F37A1A}"/>
          </ac:spMkLst>
        </pc:spChg>
        <pc:spChg chg="add del mod">
          <ac:chgData name="Jiří Vodička" userId="0015f0f0-69d2-41b3-a191-778292e4ba4b" providerId="ADAL" clId="{5EE5B68E-31E8-4E1D-B37E-9D1B07660821}" dt="2021-12-13T21:32:10.178" v="6936"/>
          <ac:spMkLst>
            <pc:docMk/>
            <pc:sldMk cId="2007392988" sldId="298"/>
            <ac:spMk id="4" creationId="{A0D672B7-95EC-4BC9-BA43-E6415B93B8D8}"/>
          </ac:spMkLst>
        </pc:spChg>
        <pc:spChg chg="add del mod">
          <ac:chgData name="Jiří Vodička" userId="0015f0f0-69d2-41b3-a191-778292e4ba4b" providerId="ADAL" clId="{5EE5B68E-31E8-4E1D-B37E-9D1B07660821}" dt="2021-12-13T21:32:10.178" v="6934"/>
          <ac:spMkLst>
            <pc:docMk/>
            <pc:sldMk cId="2007392988" sldId="298"/>
            <ac:spMk id="5" creationId="{3DC1D280-765B-48FD-9635-0CC192AA40CC}"/>
          </ac:spMkLst>
        </pc:spChg>
        <pc:spChg chg="add mod">
          <ac:chgData name="Jiří Vodička" userId="0015f0f0-69d2-41b3-a191-778292e4ba4b" providerId="ADAL" clId="{5EE5B68E-31E8-4E1D-B37E-9D1B07660821}" dt="2021-12-13T21:32:24.801" v="6943"/>
          <ac:spMkLst>
            <pc:docMk/>
            <pc:sldMk cId="2007392988" sldId="298"/>
            <ac:spMk id="6" creationId="{7C140CBD-0DFE-4C83-A6B8-762A6F91C09C}"/>
          </ac:spMkLst>
        </pc:spChg>
        <pc:spChg chg="add mod">
          <ac:chgData name="Jiří Vodička" userId="0015f0f0-69d2-41b3-a191-778292e4ba4b" providerId="ADAL" clId="{5EE5B68E-31E8-4E1D-B37E-9D1B07660821}" dt="2021-12-13T21:32:53.538" v="6949" actId="403"/>
          <ac:spMkLst>
            <pc:docMk/>
            <pc:sldMk cId="2007392988" sldId="298"/>
            <ac:spMk id="7" creationId="{2658F823-1894-4AB0-B6CF-E28E9C373B44}"/>
          </ac:spMkLst>
        </pc:spChg>
        <pc:spChg chg="add mod">
          <ac:chgData name="Jiří Vodička" userId="0015f0f0-69d2-41b3-a191-778292e4ba4b" providerId="ADAL" clId="{5EE5B68E-31E8-4E1D-B37E-9D1B07660821}" dt="2021-12-13T21:33:05.956" v="6953" actId="20577"/>
          <ac:spMkLst>
            <pc:docMk/>
            <pc:sldMk cId="2007392988" sldId="298"/>
            <ac:spMk id="8" creationId="{772249DD-139A-4DAD-971B-8C87B0EA1D6C}"/>
          </ac:spMkLst>
        </pc:spChg>
        <pc:spChg chg="add mod">
          <ac:chgData name="Jiří Vodička" userId="0015f0f0-69d2-41b3-a191-778292e4ba4b" providerId="ADAL" clId="{5EE5B68E-31E8-4E1D-B37E-9D1B07660821}" dt="2021-12-13T21:36:56.698" v="7000" actId="20577"/>
          <ac:spMkLst>
            <pc:docMk/>
            <pc:sldMk cId="2007392988" sldId="298"/>
            <ac:spMk id="9" creationId="{45C65AEB-939B-48CA-9F71-C6E9ADAE9F81}"/>
          </ac:spMkLst>
        </pc:spChg>
        <pc:picChg chg="add mod">
          <ac:chgData name="Jiří Vodička" userId="0015f0f0-69d2-41b3-a191-778292e4ba4b" providerId="ADAL" clId="{5EE5B68E-31E8-4E1D-B37E-9D1B07660821}" dt="2021-12-15T11:37:29.275" v="7592" actId="1076"/>
          <ac:picMkLst>
            <pc:docMk/>
            <pc:sldMk cId="2007392988" sldId="298"/>
            <ac:picMk id="5" creationId="{06D392C8-1E24-4F0A-A12A-660BF0A6D851}"/>
          </ac:picMkLst>
        </pc:picChg>
        <pc:picChg chg="add mod">
          <ac:chgData name="Jiří Vodička" userId="0015f0f0-69d2-41b3-a191-778292e4ba4b" providerId="ADAL" clId="{5EE5B68E-31E8-4E1D-B37E-9D1B07660821}" dt="2021-12-15T11:37:46.392" v="7596" actId="1076"/>
          <ac:picMkLst>
            <pc:docMk/>
            <pc:sldMk cId="2007392988" sldId="298"/>
            <ac:picMk id="11" creationId="{2264CAA6-70C2-47CD-BAED-B4C79121C9B8}"/>
          </ac:picMkLst>
        </pc:picChg>
        <pc:picChg chg="add mod">
          <ac:chgData name="Jiří Vodička" userId="0015f0f0-69d2-41b3-a191-778292e4ba4b" providerId="ADAL" clId="{5EE5B68E-31E8-4E1D-B37E-9D1B07660821}" dt="2021-12-15T11:39:00.816" v="7612"/>
          <ac:picMkLst>
            <pc:docMk/>
            <pc:sldMk cId="2007392988" sldId="298"/>
            <ac:picMk id="13" creationId="{0004C137-CDE5-499D-B684-9A3A1B78D0A3}"/>
          </ac:picMkLst>
        </pc:picChg>
      </pc:sldChg>
      <pc:sldChg chg="addSp delSp modSp add modAnim modNotesTx">
        <pc:chgData name="Jiří Vodička" userId="0015f0f0-69d2-41b3-a191-778292e4ba4b" providerId="ADAL" clId="{5EE5B68E-31E8-4E1D-B37E-9D1B07660821}" dt="2021-12-15T11:41:58.754" v="7619"/>
        <pc:sldMkLst>
          <pc:docMk/>
          <pc:sldMk cId="503285463" sldId="299"/>
        </pc:sldMkLst>
        <pc:spChg chg="del">
          <ac:chgData name="Jiří Vodička" userId="0015f0f0-69d2-41b3-a191-778292e4ba4b" providerId="ADAL" clId="{5EE5B68E-31E8-4E1D-B37E-9D1B07660821}" dt="2021-12-13T21:37:15.121" v="7002"/>
          <ac:spMkLst>
            <pc:docMk/>
            <pc:sldMk cId="503285463" sldId="299"/>
            <ac:spMk id="2" creationId="{2D5DB0AF-FB48-4C27-AE4B-C0D48A72115E}"/>
          </ac:spMkLst>
        </pc:spChg>
        <pc:spChg chg="del">
          <ac:chgData name="Jiří Vodička" userId="0015f0f0-69d2-41b3-a191-778292e4ba4b" providerId="ADAL" clId="{5EE5B68E-31E8-4E1D-B37E-9D1B07660821}" dt="2021-12-13T21:37:15.121" v="7002"/>
          <ac:spMkLst>
            <pc:docMk/>
            <pc:sldMk cId="503285463" sldId="299"/>
            <ac:spMk id="3" creationId="{1F5BAB9F-65BE-40D6-A62A-A6F7BEC37F60}"/>
          </ac:spMkLst>
        </pc:spChg>
        <pc:spChg chg="del">
          <ac:chgData name="Jiří Vodička" userId="0015f0f0-69d2-41b3-a191-778292e4ba4b" providerId="ADAL" clId="{5EE5B68E-31E8-4E1D-B37E-9D1B07660821}" dt="2021-12-13T21:37:15.121" v="7002"/>
          <ac:spMkLst>
            <pc:docMk/>
            <pc:sldMk cId="503285463" sldId="299"/>
            <ac:spMk id="4" creationId="{8FED85F8-9F5B-44F5-B905-CD0F02DF9F07}"/>
          </ac:spMkLst>
        </pc:spChg>
        <pc:spChg chg="add mod">
          <ac:chgData name="Jiří Vodička" userId="0015f0f0-69d2-41b3-a191-778292e4ba4b" providerId="ADAL" clId="{5EE5B68E-31E8-4E1D-B37E-9D1B07660821}" dt="2021-12-13T21:38:37.697" v="7029" actId="20577"/>
          <ac:spMkLst>
            <pc:docMk/>
            <pc:sldMk cId="503285463" sldId="299"/>
            <ac:spMk id="5" creationId="{4FC78175-2989-4412-B5F9-347AD9B529C2}"/>
          </ac:spMkLst>
        </pc:spChg>
        <pc:spChg chg="add mod">
          <ac:chgData name="Jiří Vodička" userId="0015f0f0-69d2-41b3-a191-778292e4ba4b" providerId="ADAL" clId="{5EE5B68E-31E8-4E1D-B37E-9D1B07660821}" dt="2021-12-15T11:41:48.676" v="7618" actId="20577"/>
          <ac:spMkLst>
            <pc:docMk/>
            <pc:sldMk cId="503285463" sldId="299"/>
            <ac:spMk id="6" creationId="{85FF8DD4-9FF1-4BD2-BB96-89F34819EC99}"/>
          </ac:spMkLst>
        </pc:spChg>
        <pc:spChg chg="add del mod">
          <ac:chgData name="Jiří Vodička" userId="0015f0f0-69d2-41b3-a191-778292e4ba4b" providerId="ADAL" clId="{5EE5B68E-31E8-4E1D-B37E-9D1B07660821}" dt="2021-12-14T16:55:04.469" v="7258" actId="478"/>
          <ac:spMkLst>
            <pc:docMk/>
            <pc:sldMk cId="503285463" sldId="299"/>
            <ac:spMk id="11" creationId="{5EFB1030-84CD-4C78-A643-531AEC0BBCE8}"/>
          </ac:spMkLst>
        </pc:spChg>
        <pc:picChg chg="add mod">
          <ac:chgData name="Jiří Vodička" userId="0015f0f0-69d2-41b3-a191-778292e4ba4b" providerId="ADAL" clId="{5EE5B68E-31E8-4E1D-B37E-9D1B07660821}" dt="2021-12-15T11:41:58.754" v="7619"/>
          <ac:picMkLst>
            <pc:docMk/>
            <pc:sldMk cId="503285463" sldId="299"/>
            <ac:picMk id="8" creationId="{7145CA5A-60EC-48FC-9CEE-9175D476F393}"/>
          </ac:picMkLst>
        </pc:picChg>
        <pc:picChg chg="add mod">
          <ac:chgData name="Jiří Vodička" userId="0015f0f0-69d2-41b3-a191-778292e4ba4b" providerId="ADAL" clId="{5EE5B68E-31E8-4E1D-B37E-9D1B07660821}" dt="2021-12-14T16:54:58.793" v="7256" actId="1076"/>
          <ac:picMkLst>
            <pc:docMk/>
            <pc:sldMk cId="503285463" sldId="299"/>
            <ac:picMk id="10" creationId="{50726AD8-6AF4-4C17-8B5F-D9DCC805F0F3}"/>
          </ac:picMkLst>
        </pc:picChg>
      </pc:sldChg>
      <pc:sldChg chg="addSp delSp modSp add">
        <pc:chgData name="Jiří Vodička" userId="0015f0f0-69d2-41b3-a191-778292e4ba4b" providerId="ADAL" clId="{5EE5B68E-31E8-4E1D-B37E-9D1B07660821}" dt="2021-12-14T17:11:20.380" v="7295" actId="14100"/>
        <pc:sldMkLst>
          <pc:docMk/>
          <pc:sldMk cId="1853165186" sldId="300"/>
        </pc:sldMkLst>
        <pc:spChg chg="mod">
          <ac:chgData name="Jiří Vodička" userId="0015f0f0-69d2-41b3-a191-778292e4ba4b" providerId="ADAL" clId="{5EE5B68E-31E8-4E1D-B37E-9D1B07660821}" dt="2021-12-14T17:07:20.156" v="7274" actId="20577"/>
          <ac:spMkLst>
            <pc:docMk/>
            <pc:sldMk cId="1853165186" sldId="300"/>
            <ac:spMk id="2" creationId="{2616E12B-5358-4F27-B3D4-98C5414FA7F3}"/>
          </ac:spMkLst>
        </pc:spChg>
        <pc:spChg chg="del">
          <ac:chgData name="Jiří Vodička" userId="0015f0f0-69d2-41b3-a191-778292e4ba4b" providerId="ADAL" clId="{5EE5B68E-31E8-4E1D-B37E-9D1B07660821}" dt="2021-12-14T17:07:07.616" v="7269"/>
          <ac:spMkLst>
            <pc:docMk/>
            <pc:sldMk cId="1853165186" sldId="300"/>
            <ac:spMk id="3" creationId="{716D8DFA-0B67-4D72-A740-D18017FC2A93}"/>
          </ac:spMkLst>
        </pc:spChg>
        <pc:picChg chg="add mod">
          <ac:chgData name="Jiří Vodička" userId="0015f0f0-69d2-41b3-a191-778292e4ba4b" providerId="ADAL" clId="{5EE5B68E-31E8-4E1D-B37E-9D1B07660821}" dt="2021-12-14T17:11:20.380" v="7295" actId="14100"/>
          <ac:picMkLst>
            <pc:docMk/>
            <pc:sldMk cId="1853165186" sldId="300"/>
            <ac:picMk id="5" creationId="{6EB43257-B902-4130-8561-0E05F223A2E0}"/>
          </ac:picMkLst>
        </pc:picChg>
      </pc:sldChg>
      <pc:sldChg chg="addSp delSp modSp add">
        <pc:chgData name="Jiří Vodička" userId="0015f0f0-69d2-41b3-a191-778292e4ba4b" providerId="ADAL" clId="{5EE5B68E-31E8-4E1D-B37E-9D1B07660821}" dt="2021-12-14T17:11:08.691" v="7294" actId="14100"/>
        <pc:sldMkLst>
          <pc:docMk/>
          <pc:sldMk cId="4126787385" sldId="301"/>
        </pc:sldMkLst>
        <pc:spChg chg="mod">
          <ac:chgData name="Jiří Vodička" userId="0015f0f0-69d2-41b3-a191-778292e4ba4b" providerId="ADAL" clId="{5EE5B68E-31E8-4E1D-B37E-9D1B07660821}" dt="2021-12-14T17:10:54.213" v="7293" actId="1076"/>
          <ac:spMkLst>
            <pc:docMk/>
            <pc:sldMk cId="4126787385" sldId="301"/>
            <ac:spMk id="2" creationId="{F39F74B4-99C3-4630-A947-B20AA54B286B}"/>
          </ac:spMkLst>
        </pc:spChg>
        <pc:spChg chg="del">
          <ac:chgData name="Jiří Vodička" userId="0015f0f0-69d2-41b3-a191-778292e4ba4b" providerId="ADAL" clId="{5EE5B68E-31E8-4E1D-B37E-9D1B07660821}" dt="2021-12-14T17:10:30.938" v="7288"/>
          <ac:spMkLst>
            <pc:docMk/>
            <pc:sldMk cId="4126787385" sldId="301"/>
            <ac:spMk id="3" creationId="{C883D169-301C-4376-BE5F-8AA8EFD524C5}"/>
          </ac:spMkLst>
        </pc:spChg>
        <pc:picChg chg="add mod">
          <ac:chgData name="Jiří Vodička" userId="0015f0f0-69d2-41b3-a191-778292e4ba4b" providerId="ADAL" clId="{5EE5B68E-31E8-4E1D-B37E-9D1B07660821}" dt="2021-12-14T17:11:08.691" v="7294" actId="14100"/>
          <ac:picMkLst>
            <pc:docMk/>
            <pc:sldMk cId="4126787385" sldId="301"/>
            <ac:picMk id="5" creationId="{0DC0144E-FD09-4AD0-A0ED-FF926E476059}"/>
          </ac:picMkLst>
        </pc:picChg>
      </pc:sldChg>
    </pc:docChg>
  </pc:docChgLst>
  <pc:docChgLst>
    <pc:chgData name="Jiří Vodička" userId="0015f0f0-69d2-41b3-a191-778292e4ba4b" providerId="ADAL" clId="{514A65CB-6082-4EF6-8367-1E74BEF69EA3}"/>
    <pc:docChg chg="custSel modSld">
      <pc:chgData name="Jiří Vodička" userId="0015f0f0-69d2-41b3-a191-778292e4ba4b" providerId="ADAL" clId="{514A65CB-6082-4EF6-8367-1E74BEF69EA3}" dt="2022-12-14T12:42:25.961" v="32" actId="478"/>
      <pc:docMkLst>
        <pc:docMk/>
      </pc:docMkLst>
      <pc:sldChg chg="delSp mod delAnim">
        <pc:chgData name="Jiří Vodička" userId="0015f0f0-69d2-41b3-a191-778292e4ba4b" providerId="ADAL" clId="{514A65CB-6082-4EF6-8367-1E74BEF69EA3}" dt="2022-12-14T12:41:40.270" v="4" actId="478"/>
        <pc:sldMkLst>
          <pc:docMk/>
          <pc:sldMk cId="3639059819" sldId="265"/>
        </pc:sldMkLst>
        <pc:picChg chg="del">
          <ac:chgData name="Jiří Vodička" userId="0015f0f0-69d2-41b3-a191-778292e4ba4b" providerId="ADAL" clId="{514A65CB-6082-4EF6-8367-1E74BEF69EA3}" dt="2022-12-14T12:41:40.270" v="4" actId="478"/>
          <ac:picMkLst>
            <pc:docMk/>
            <pc:sldMk cId="3639059819" sldId="265"/>
            <ac:picMk id="5" creationId="{77ED23C7-0362-463C-97AA-FF297DE5313B}"/>
          </ac:picMkLst>
        </pc:picChg>
      </pc:sldChg>
      <pc:sldChg chg="delSp mod delAnim">
        <pc:chgData name="Jiří Vodička" userId="0015f0f0-69d2-41b3-a191-778292e4ba4b" providerId="ADAL" clId="{514A65CB-6082-4EF6-8367-1E74BEF69EA3}" dt="2022-12-14T12:42:08.362" v="19" actId="478"/>
        <pc:sldMkLst>
          <pc:docMk/>
          <pc:sldMk cId="1936255155" sldId="267"/>
        </pc:sldMkLst>
        <pc:picChg chg="del">
          <ac:chgData name="Jiří Vodička" userId="0015f0f0-69d2-41b3-a191-778292e4ba4b" providerId="ADAL" clId="{514A65CB-6082-4EF6-8367-1E74BEF69EA3}" dt="2022-12-14T12:42:08.362" v="19" actId="478"/>
          <ac:picMkLst>
            <pc:docMk/>
            <pc:sldMk cId="1936255155" sldId="267"/>
            <ac:picMk id="5" creationId="{5026CADE-FB87-4CAB-A7EF-724FCEFDC4D3}"/>
          </ac:picMkLst>
        </pc:picChg>
      </pc:sldChg>
      <pc:sldChg chg="delSp mod delAnim">
        <pc:chgData name="Jiří Vodička" userId="0015f0f0-69d2-41b3-a191-778292e4ba4b" providerId="ADAL" clId="{514A65CB-6082-4EF6-8367-1E74BEF69EA3}" dt="2022-12-14T12:41:36.959" v="3" actId="478"/>
        <pc:sldMkLst>
          <pc:docMk/>
          <pc:sldMk cId="3796856406" sldId="270"/>
        </pc:sldMkLst>
        <pc:picChg chg="del">
          <ac:chgData name="Jiří Vodička" userId="0015f0f0-69d2-41b3-a191-778292e4ba4b" providerId="ADAL" clId="{514A65CB-6082-4EF6-8367-1E74BEF69EA3}" dt="2022-12-14T12:41:36.959" v="3" actId="478"/>
          <ac:picMkLst>
            <pc:docMk/>
            <pc:sldMk cId="3796856406" sldId="270"/>
            <ac:picMk id="5" creationId="{82821552-9BCD-43E9-B1E6-4B3FBD293433}"/>
          </ac:picMkLst>
        </pc:picChg>
        <pc:picChg chg="del">
          <ac:chgData name="Jiří Vodička" userId="0015f0f0-69d2-41b3-a191-778292e4ba4b" providerId="ADAL" clId="{514A65CB-6082-4EF6-8367-1E74BEF69EA3}" dt="2022-12-14T12:41:36.364" v="2" actId="478"/>
          <ac:picMkLst>
            <pc:docMk/>
            <pc:sldMk cId="3796856406" sldId="270"/>
            <ac:picMk id="7" creationId="{8F4E3820-6551-4E2F-B92B-EB0A5F9290BB}"/>
          </ac:picMkLst>
        </pc:picChg>
        <pc:picChg chg="del">
          <ac:chgData name="Jiří Vodička" userId="0015f0f0-69d2-41b3-a191-778292e4ba4b" providerId="ADAL" clId="{514A65CB-6082-4EF6-8367-1E74BEF69EA3}" dt="2022-12-14T12:41:35.779" v="1" actId="478"/>
          <ac:picMkLst>
            <pc:docMk/>
            <pc:sldMk cId="3796856406" sldId="270"/>
            <ac:picMk id="9" creationId="{0D93BCD3-210B-4FB5-84C7-94B0E2E14159}"/>
          </ac:picMkLst>
        </pc:picChg>
      </pc:sldChg>
      <pc:sldChg chg="delSp mod delAnim">
        <pc:chgData name="Jiří Vodička" userId="0015f0f0-69d2-41b3-a191-778292e4ba4b" providerId="ADAL" clId="{514A65CB-6082-4EF6-8367-1E74BEF69EA3}" dt="2022-12-14T12:41:32.890" v="0" actId="478"/>
        <pc:sldMkLst>
          <pc:docMk/>
          <pc:sldMk cId="524535026" sldId="272"/>
        </pc:sldMkLst>
        <pc:picChg chg="del">
          <ac:chgData name="Jiří Vodička" userId="0015f0f0-69d2-41b3-a191-778292e4ba4b" providerId="ADAL" clId="{514A65CB-6082-4EF6-8367-1E74BEF69EA3}" dt="2022-12-14T12:41:32.890" v="0" actId="478"/>
          <ac:picMkLst>
            <pc:docMk/>
            <pc:sldMk cId="524535026" sldId="272"/>
            <ac:picMk id="10" creationId="{B9E5E070-6520-4997-8EB2-7CABD59C993F}"/>
          </ac:picMkLst>
        </pc:picChg>
      </pc:sldChg>
      <pc:sldChg chg="addSp delSp modSp mod">
        <pc:chgData name="Jiří Vodička" userId="0015f0f0-69d2-41b3-a191-778292e4ba4b" providerId="ADAL" clId="{514A65CB-6082-4EF6-8367-1E74BEF69EA3}" dt="2022-12-14T12:42:25.961" v="32" actId="478"/>
        <pc:sldMkLst>
          <pc:docMk/>
          <pc:sldMk cId="3203403440" sldId="281"/>
        </pc:sldMkLst>
        <pc:spChg chg="add mod">
          <ac:chgData name="Jiří Vodička" userId="0015f0f0-69d2-41b3-a191-778292e4ba4b" providerId="ADAL" clId="{514A65CB-6082-4EF6-8367-1E74BEF69EA3}" dt="2022-12-14T12:42:25.961" v="32" actId="478"/>
          <ac:spMkLst>
            <pc:docMk/>
            <pc:sldMk cId="3203403440" sldId="281"/>
            <ac:spMk id="4" creationId="{FB3AF67A-E830-411D-92BA-87E3C53A7AD2}"/>
          </ac:spMkLst>
        </pc:spChg>
        <pc:picChg chg="del">
          <ac:chgData name="Jiří Vodička" userId="0015f0f0-69d2-41b3-a191-778292e4ba4b" providerId="ADAL" clId="{514A65CB-6082-4EF6-8367-1E74BEF69EA3}" dt="2022-12-14T12:42:25.961" v="32" actId="478"/>
          <ac:picMkLst>
            <pc:docMk/>
            <pc:sldMk cId="3203403440" sldId="281"/>
            <ac:picMk id="5" creationId="{D9ECE849-A944-47B6-ACAD-DC8F638E237B}"/>
          </ac:picMkLst>
        </pc:picChg>
      </pc:sldChg>
      <pc:sldChg chg="delSp mod delAnim">
        <pc:chgData name="Jiří Vodička" userId="0015f0f0-69d2-41b3-a191-778292e4ba4b" providerId="ADAL" clId="{514A65CB-6082-4EF6-8367-1E74BEF69EA3}" dt="2022-12-14T12:41:45.220" v="7" actId="478"/>
        <pc:sldMkLst>
          <pc:docMk/>
          <pc:sldMk cId="933353761" sldId="287"/>
        </pc:sldMkLst>
        <pc:picChg chg="del">
          <ac:chgData name="Jiří Vodička" userId="0015f0f0-69d2-41b3-a191-778292e4ba4b" providerId="ADAL" clId="{514A65CB-6082-4EF6-8367-1E74BEF69EA3}" dt="2022-12-14T12:41:43.883" v="5" actId="478"/>
          <ac:picMkLst>
            <pc:docMk/>
            <pc:sldMk cId="933353761" sldId="287"/>
            <ac:picMk id="6" creationId="{2F169BF9-6BCF-41DE-B6D2-0F9E57A3F41A}"/>
          </ac:picMkLst>
        </pc:picChg>
        <pc:picChg chg="del">
          <ac:chgData name="Jiří Vodička" userId="0015f0f0-69d2-41b3-a191-778292e4ba4b" providerId="ADAL" clId="{514A65CB-6082-4EF6-8367-1E74BEF69EA3}" dt="2022-12-14T12:41:45.220" v="7" actId="478"/>
          <ac:picMkLst>
            <pc:docMk/>
            <pc:sldMk cId="933353761" sldId="287"/>
            <ac:picMk id="8" creationId="{68FC9C46-7816-4B5F-8A1D-95F4FAA73CC8}"/>
          </ac:picMkLst>
        </pc:picChg>
        <pc:picChg chg="del">
          <ac:chgData name="Jiří Vodička" userId="0015f0f0-69d2-41b3-a191-778292e4ba4b" providerId="ADAL" clId="{514A65CB-6082-4EF6-8367-1E74BEF69EA3}" dt="2022-12-14T12:41:44.701" v="6" actId="478"/>
          <ac:picMkLst>
            <pc:docMk/>
            <pc:sldMk cId="933353761" sldId="287"/>
            <ac:picMk id="10" creationId="{B86D820D-CC06-4B6F-A1FC-7227A4C5358B}"/>
          </ac:picMkLst>
        </pc:picChg>
      </pc:sldChg>
      <pc:sldChg chg="delSp mod delAnim">
        <pc:chgData name="Jiří Vodička" userId="0015f0f0-69d2-41b3-a191-778292e4ba4b" providerId="ADAL" clId="{514A65CB-6082-4EF6-8367-1E74BEF69EA3}" dt="2022-12-14T12:41:48.703" v="9" actId="478"/>
        <pc:sldMkLst>
          <pc:docMk/>
          <pc:sldMk cId="2468003410" sldId="291"/>
        </pc:sldMkLst>
        <pc:picChg chg="del">
          <ac:chgData name="Jiří Vodička" userId="0015f0f0-69d2-41b3-a191-778292e4ba4b" providerId="ADAL" clId="{514A65CB-6082-4EF6-8367-1E74BEF69EA3}" dt="2022-12-14T12:41:48.703" v="9" actId="478"/>
          <ac:picMkLst>
            <pc:docMk/>
            <pc:sldMk cId="2468003410" sldId="291"/>
            <ac:picMk id="4" creationId="{FD30DABE-73BA-4F64-945B-C180DDCA84C8}"/>
          </ac:picMkLst>
        </pc:picChg>
        <pc:picChg chg="del">
          <ac:chgData name="Jiří Vodička" userId="0015f0f0-69d2-41b3-a191-778292e4ba4b" providerId="ADAL" clId="{514A65CB-6082-4EF6-8367-1E74BEF69EA3}" dt="2022-12-14T12:41:47.343" v="8" actId="478"/>
          <ac:picMkLst>
            <pc:docMk/>
            <pc:sldMk cId="2468003410" sldId="291"/>
            <ac:picMk id="7" creationId="{2E2A5D5D-09EA-4114-8228-29BA2E0FC7CA}"/>
          </ac:picMkLst>
        </pc:picChg>
      </pc:sldChg>
      <pc:sldChg chg="modSp mod">
        <pc:chgData name="Jiří Vodička" userId="0015f0f0-69d2-41b3-a191-778292e4ba4b" providerId="ADAL" clId="{514A65CB-6082-4EF6-8367-1E74BEF69EA3}" dt="2022-12-14T12:41:59.226" v="15" actId="14429"/>
        <pc:sldMkLst>
          <pc:docMk/>
          <pc:sldMk cId="109639260" sldId="292"/>
        </pc:sldMkLst>
        <pc:picChg chg="mod modVis">
          <ac:chgData name="Jiří Vodička" userId="0015f0f0-69d2-41b3-a191-778292e4ba4b" providerId="ADAL" clId="{514A65CB-6082-4EF6-8367-1E74BEF69EA3}" dt="2022-12-14T12:41:58.393" v="13" actId="14429"/>
          <ac:picMkLst>
            <pc:docMk/>
            <pc:sldMk cId="109639260" sldId="292"/>
            <ac:picMk id="5" creationId="{EB78F7C4-DDA0-4B0E-8E0B-0584C9F49906}"/>
          </ac:picMkLst>
        </pc:picChg>
        <pc:picChg chg="mod modVis">
          <ac:chgData name="Jiří Vodička" userId="0015f0f0-69d2-41b3-a191-778292e4ba4b" providerId="ADAL" clId="{514A65CB-6082-4EF6-8367-1E74BEF69EA3}" dt="2022-12-14T12:41:59.226" v="15" actId="14429"/>
          <ac:picMkLst>
            <pc:docMk/>
            <pc:sldMk cId="109639260" sldId="292"/>
            <ac:picMk id="7" creationId="{57AD22E7-9A98-43ED-B598-C2837CE27058}"/>
          </ac:picMkLst>
        </pc:picChg>
        <pc:picChg chg="mod modVis">
          <ac:chgData name="Jiří Vodička" userId="0015f0f0-69d2-41b3-a191-778292e4ba4b" providerId="ADAL" clId="{514A65CB-6082-4EF6-8367-1E74BEF69EA3}" dt="2022-12-14T12:41:58.778" v="14" actId="14429"/>
          <ac:picMkLst>
            <pc:docMk/>
            <pc:sldMk cId="109639260" sldId="292"/>
            <ac:picMk id="9" creationId="{4932C449-64B8-43E3-9084-326A057D782A}"/>
          </ac:picMkLst>
        </pc:picChg>
      </pc:sldChg>
      <pc:sldChg chg="delSp mod delAnim">
        <pc:chgData name="Jiří Vodička" userId="0015f0f0-69d2-41b3-a191-778292e4ba4b" providerId="ADAL" clId="{514A65CB-6082-4EF6-8367-1E74BEF69EA3}" dt="2022-12-14T12:42:05.643" v="18" actId="478"/>
        <pc:sldMkLst>
          <pc:docMk/>
          <pc:sldMk cId="2636495883" sldId="295"/>
        </pc:sldMkLst>
        <pc:picChg chg="del">
          <ac:chgData name="Jiří Vodička" userId="0015f0f0-69d2-41b3-a191-778292e4ba4b" providerId="ADAL" clId="{514A65CB-6082-4EF6-8367-1E74BEF69EA3}" dt="2022-12-14T12:42:05.643" v="18" actId="478"/>
          <ac:picMkLst>
            <pc:docMk/>
            <pc:sldMk cId="2636495883" sldId="295"/>
            <ac:picMk id="5" creationId="{19B3BAC1-99FA-4528-BF49-E4EBAF1AC3BB}"/>
          </ac:picMkLst>
        </pc:picChg>
        <pc:picChg chg="del">
          <ac:chgData name="Jiří Vodička" userId="0015f0f0-69d2-41b3-a191-778292e4ba4b" providerId="ADAL" clId="{514A65CB-6082-4EF6-8367-1E74BEF69EA3}" dt="2022-12-14T12:42:04.894" v="17" actId="478"/>
          <ac:picMkLst>
            <pc:docMk/>
            <pc:sldMk cId="2636495883" sldId="295"/>
            <ac:picMk id="7" creationId="{7FDEB588-6F5F-4337-9CFF-8DB9A28F4A9C}"/>
          </ac:picMkLst>
        </pc:picChg>
        <pc:picChg chg="del">
          <ac:chgData name="Jiří Vodička" userId="0015f0f0-69d2-41b3-a191-778292e4ba4b" providerId="ADAL" clId="{514A65CB-6082-4EF6-8367-1E74BEF69EA3}" dt="2022-12-14T12:42:04.117" v="16" actId="478"/>
          <ac:picMkLst>
            <pc:docMk/>
            <pc:sldMk cId="2636495883" sldId="295"/>
            <ac:picMk id="9" creationId="{8E0280EA-C9F9-4EBB-BE69-F4D1FB0A646F}"/>
          </ac:picMkLst>
        </pc:picChg>
      </pc:sldChg>
      <pc:sldChg chg="delSp modSp mod delAnim">
        <pc:chgData name="Jiří Vodička" userId="0015f0f0-69d2-41b3-a191-778292e4ba4b" providerId="ADAL" clId="{514A65CB-6082-4EF6-8367-1E74BEF69EA3}" dt="2022-12-14T12:42:18.042" v="28" actId="478"/>
        <pc:sldMkLst>
          <pc:docMk/>
          <pc:sldMk cId="2007392988" sldId="298"/>
        </pc:sldMkLst>
        <pc:picChg chg="del mod modVis">
          <ac:chgData name="Jiří Vodička" userId="0015f0f0-69d2-41b3-a191-778292e4ba4b" providerId="ADAL" clId="{514A65CB-6082-4EF6-8367-1E74BEF69EA3}" dt="2022-12-14T12:42:18.042" v="28" actId="478"/>
          <ac:picMkLst>
            <pc:docMk/>
            <pc:sldMk cId="2007392988" sldId="298"/>
            <ac:picMk id="5" creationId="{06D392C8-1E24-4F0A-A12A-660BF0A6D851}"/>
          </ac:picMkLst>
        </pc:picChg>
        <pc:picChg chg="del mod modVis">
          <ac:chgData name="Jiří Vodička" userId="0015f0f0-69d2-41b3-a191-778292e4ba4b" providerId="ADAL" clId="{514A65CB-6082-4EF6-8367-1E74BEF69EA3}" dt="2022-12-14T12:42:17.171" v="27" actId="478"/>
          <ac:picMkLst>
            <pc:docMk/>
            <pc:sldMk cId="2007392988" sldId="298"/>
            <ac:picMk id="11" creationId="{2264CAA6-70C2-47CD-BAED-B4C79121C9B8}"/>
          </ac:picMkLst>
        </pc:picChg>
        <pc:picChg chg="del mod modVis">
          <ac:chgData name="Jiří Vodička" userId="0015f0f0-69d2-41b3-a191-778292e4ba4b" providerId="ADAL" clId="{514A65CB-6082-4EF6-8367-1E74BEF69EA3}" dt="2022-12-14T12:42:16.639" v="26" actId="478"/>
          <ac:picMkLst>
            <pc:docMk/>
            <pc:sldMk cId="2007392988" sldId="298"/>
            <ac:picMk id="13" creationId="{0004C137-CDE5-499D-B684-9A3A1B78D0A3}"/>
          </ac:picMkLst>
        </pc:picChg>
      </pc:sldChg>
      <pc:sldChg chg="delSp modSp mod delAnim">
        <pc:chgData name="Jiří Vodička" userId="0015f0f0-69d2-41b3-a191-778292e4ba4b" providerId="ADAL" clId="{514A65CB-6082-4EF6-8367-1E74BEF69EA3}" dt="2022-12-14T12:42:23.440" v="31" actId="478"/>
        <pc:sldMkLst>
          <pc:docMk/>
          <pc:sldMk cId="503285463" sldId="299"/>
        </pc:sldMkLst>
        <pc:picChg chg="del mod modVis">
          <ac:chgData name="Jiří Vodička" userId="0015f0f0-69d2-41b3-a191-778292e4ba4b" providerId="ADAL" clId="{514A65CB-6082-4EF6-8367-1E74BEF69EA3}" dt="2022-12-14T12:42:23.440" v="31" actId="478"/>
          <ac:picMkLst>
            <pc:docMk/>
            <pc:sldMk cId="503285463" sldId="299"/>
            <ac:picMk id="8" creationId="{7145CA5A-60EC-48FC-9CEE-9175D476F39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FD446-F9FE-460C-97DC-A8583BC88B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A816C5F-0227-4630-A77E-1B3AB0074F60}">
      <dgm:prSet phldrT="[Text]"/>
      <dgm:spPr/>
      <dgm:t>
        <a:bodyPr/>
        <a:lstStyle/>
        <a:p>
          <a:r>
            <a:rPr lang="cs-CZ" dirty="0"/>
            <a:t>Přímé nástroje</a:t>
          </a:r>
        </a:p>
      </dgm:t>
    </dgm:pt>
    <dgm:pt modelId="{882F2516-B386-40B3-91D7-621C9C7262B2}" type="parTrans" cxnId="{9E6C6DF4-DDC4-4AAF-B052-9FD693DCA106}">
      <dgm:prSet/>
      <dgm:spPr/>
      <dgm:t>
        <a:bodyPr/>
        <a:lstStyle/>
        <a:p>
          <a:endParaRPr lang="cs-CZ"/>
        </a:p>
      </dgm:t>
    </dgm:pt>
    <dgm:pt modelId="{6AC007D0-6355-4E9C-8DA0-1F11136EB17C}" type="sibTrans" cxnId="{9E6C6DF4-DDC4-4AAF-B052-9FD693DCA106}">
      <dgm:prSet/>
      <dgm:spPr/>
      <dgm:t>
        <a:bodyPr/>
        <a:lstStyle/>
        <a:p>
          <a:endParaRPr lang="cs-CZ"/>
        </a:p>
      </dgm:t>
    </dgm:pt>
    <dgm:pt modelId="{C0650DB3-02E3-46A8-8268-9DE742290D00}">
      <dgm:prSet phldrT="[Text]"/>
      <dgm:spPr/>
      <dgm:t>
        <a:bodyPr/>
        <a:lstStyle/>
        <a:p>
          <a:r>
            <a:rPr lang="cs-CZ" dirty="0"/>
            <a:t>Nepřímé nástroje</a:t>
          </a:r>
        </a:p>
      </dgm:t>
    </dgm:pt>
    <dgm:pt modelId="{5DB540C5-6627-4E36-92A2-54A577B9F0E0}" type="parTrans" cxnId="{4228BAE9-9FDF-46AC-AEF9-6DB63ACA0304}">
      <dgm:prSet/>
      <dgm:spPr/>
      <dgm:t>
        <a:bodyPr/>
        <a:lstStyle/>
        <a:p>
          <a:endParaRPr lang="cs-CZ"/>
        </a:p>
      </dgm:t>
    </dgm:pt>
    <dgm:pt modelId="{A9B50348-191C-4641-92B6-48E4885EBC6B}" type="sibTrans" cxnId="{4228BAE9-9FDF-46AC-AEF9-6DB63ACA0304}">
      <dgm:prSet/>
      <dgm:spPr/>
      <dgm:t>
        <a:bodyPr/>
        <a:lstStyle/>
        <a:p>
          <a:endParaRPr lang="cs-CZ"/>
        </a:p>
      </dgm:t>
    </dgm:pt>
    <dgm:pt modelId="{BF73AD1D-DE6B-42BB-B95E-4D178B681AD4}">
      <dgm:prSet phldrT="[Text]"/>
      <dgm:spPr/>
      <dgm:t>
        <a:bodyPr/>
        <a:lstStyle/>
        <a:p>
          <a:r>
            <a:rPr lang="cs-CZ" dirty="0"/>
            <a:t>Dobrovolně (převzaté) závazky</a:t>
          </a:r>
        </a:p>
      </dgm:t>
    </dgm:pt>
    <dgm:pt modelId="{5B77BF2F-90D2-457F-92FC-922E162ED8DF}" type="parTrans" cxnId="{9C06B104-1D5C-4BDF-A1E9-9A532125A5A7}">
      <dgm:prSet/>
      <dgm:spPr/>
      <dgm:t>
        <a:bodyPr/>
        <a:lstStyle/>
        <a:p>
          <a:endParaRPr lang="cs-CZ"/>
        </a:p>
      </dgm:t>
    </dgm:pt>
    <dgm:pt modelId="{E6A2EF16-C6C6-45EC-9298-D8ED67DE903C}" type="sibTrans" cxnId="{9C06B104-1D5C-4BDF-A1E9-9A532125A5A7}">
      <dgm:prSet/>
      <dgm:spPr/>
      <dgm:t>
        <a:bodyPr/>
        <a:lstStyle/>
        <a:p>
          <a:endParaRPr lang="cs-CZ"/>
        </a:p>
      </dgm:t>
    </dgm:pt>
    <dgm:pt modelId="{19C92F29-0D7B-43CE-B645-7F70599EA863}">
      <dgm:prSet phldrT="[Text]"/>
      <dgm:spPr/>
      <dgm:t>
        <a:bodyPr/>
        <a:lstStyle/>
        <a:p>
          <a:r>
            <a:rPr lang="cs-CZ" dirty="0"/>
            <a:t>Přímé aktivity státu</a:t>
          </a:r>
        </a:p>
      </dgm:t>
    </dgm:pt>
    <dgm:pt modelId="{A6265A87-7DFA-410E-9483-2A8F75EA9211}" type="parTrans" cxnId="{F505AAD7-BF2E-498C-A7E1-58314E3B8663}">
      <dgm:prSet/>
      <dgm:spPr/>
      <dgm:t>
        <a:bodyPr/>
        <a:lstStyle/>
        <a:p>
          <a:endParaRPr lang="cs-CZ"/>
        </a:p>
      </dgm:t>
    </dgm:pt>
    <dgm:pt modelId="{6A74DA62-BA21-45B8-A9F8-67FD68FB00DB}" type="sibTrans" cxnId="{F505AAD7-BF2E-498C-A7E1-58314E3B8663}">
      <dgm:prSet/>
      <dgm:spPr/>
      <dgm:t>
        <a:bodyPr/>
        <a:lstStyle/>
        <a:p>
          <a:endParaRPr lang="cs-CZ"/>
        </a:p>
      </dgm:t>
    </dgm:pt>
    <dgm:pt modelId="{3D3802DE-2B12-4B5C-BCC7-408B2CDBE987}" type="pres">
      <dgm:prSet presAssocID="{E14FD446-F9FE-460C-97DC-A8583BC88BF8}" presName="diagram" presStyleCnt="0">
        <dgm:presLayoutVars>
          <dgm:dir/>
          <dgm:resizeHandles val="exact"/>
        </dgm:presLayoutVars>
      </dgm:prSet>
      <dgm:spPr/>
    </dgm:pt>
    <dgm:pt modelId="{B6DE1CC0-6DC9-4E4E-AA09-99228E02158B}" type="pres">
      <dgm:prSet presAssocID="{4A816C5F-0227-4630-A77E-1B3AB0074F60}" presName="node" presStyleLbl="node1" presStyleIdx="0" presStyleCnt="4" custLinFactNeighborX="59975" custLinFactNeighborY="3720">
        <dgm:presLayoutVars>
          <dgm:bulletEnabled val="1"/>
        </dgm:presLayoutVars>
      </dgm:prSet>
      <dgm:spPr/>
    </dgm:pt>
    <dgm:pt modelId="{1AF69B17-4BB3-45D4-BE0A-591381AB57AD}" type="pres">
      <dgm:prSet presAssocID="{6AC007D0-6355-4E9C-8DA0-1F11136EB17C}" presName="sibTrans" presStyleCnt="0"/>
      <dgm:spPr/>
    </dgm:pt>
    <dgm:pt modelId="{9453AC16-30C9-4B94-9503-78D664BCA1DD}" type="pres">
      <dgm:prSet presAssocID="{C0650DB3-02E3-46A8-8268-9DE742290D00}" presName="node" presStyleLbl="node1" presStyleIdx="1" presStyleCnt="4" custLinFactNeighborX="49975" custLinFactNeighborY="4076">
        <dgm:presLayoutVars>
          <dgm:bulletEnabled val="1"/>
        </dgm:presLayoutVars>
      </dgm:prSet>
      <dgm:spPr/>
    </dgm:pt>
    <dgm:pt modelId="{279CABF7-4055-410C-9C78-CDDDD3978E16}" type="pres">
      <dgm:prSet presAssocID="{A9B50348-191C-4641-92B6-48E4885EBC6B}" presName="sibTrans" presStyleCnt="0"/>
      <dgm:spPr/>
    </dgm:pt>
    <dgm:pt modelId="{695B11C1-CA37-44CE-AA3A-F23DAAABA3E7}" type="pres">
      <dgm:prSet presAssocID="{BF73AD1D-DE6B-42BB-B95E-4D178B681AD4}" presName="node" presStyleLbl="node1" presStyleIdx="2" presStyleCnt="4" custLinFactY="14870" custLinFactNeighborX="-60025" custLinFactNeighborY="100000">
        <dgm:presLayoutVars>
          <dgm:bulletEnabled val="1"/>
        </dgm:presLayoutVars>
      </dgm:prSet>
      <dgm:spPr/>
    </dgm:pt>
    <dgm:pt modelId="{F67A014B-FF8F-4EC0-B367-6F0B186990ED}" type="pres">
      <dgm:prSet presAssocID="{E6A2EF16-C6C6-45EC-9298-D8ED67DE903C}" presName="sibTrans" presStyleCnt="0"/>
      <dgm:spPr/>
    </dgm:pt>
    <dgm:pt modelId="{5861F6B1-C1F5-45C0-8337-6B8266DB24D5}" type="pres">
      <dgm:prSet presAssocID="{19C92F29-0D7B-43CE-B645-7F70599EA863}" presName="node" presStyleLbl="node1" presStyleIdx="3" presStyleCnt="4" custLinFactNeighborX="-50025" custLinFactNeighborY="-1860">
        <dgm:presLayoutVars>
          <dgm:bulletEnabled val="1"/>
        </dgm:presLayoutVars>
      </dgm:prSet>
      <dgm:spPr/>
    </dgm:pt>
  </dgm:ptLst>
  <dgm:cxnLst>
    <dgm:cxn modelId="{9C06B104-1D5C-4BDF-A1E9-9A532125A5A7}" srcId="{E14FD446-F9FE-460C-97DC-A8583BC88BF8}" destId="{BF73AD1D-DE6B-42BB-B95E-4D178B681AD4}" srcOrd="2" destOrd="0" parTransId="{5B77BF2F-90D2-457F-92FC-922E162ED8DF}" sibTransId="{E6A2EF16-C6C6-45EC-9298-D8ED67DE903C}"/>
    <dgm:cxn modelId="{80625B87-5EA6-4A85-945C-8098ED6794C2}" type="presOf" srcId="{E14FD446-F9FE-460C-97DC-A8583BC88BF8}" destId="{3D3802DE-2B12-4B5C-BCC7-408B2CDBE987}" srcOrd="0" destOrd="0" presId="urn:microsoft.com/office/officeart/2005/8/layout/default"/>
    <dgm:cxn modelId="{B2FF5598-B00F-4D63-82D2-517945C17DEF}" type="presOf" srcId="{C0650DB3-02E3-46A8-8268-9DE742290D00}" destId="{9453AC16-30C9-4B94-9503-78D664BCA1DD}" srcOrd="0" destOrd="0" presId="urn:microsoft.com/office/officeart/2005/8/layout/default"/>
    <dgm:cxn modelId="{E43C5AA8-F1C5-475A-8D38-61058B2026D5}" type="presOf" srcId="{19C92F29-0D7B-43CE-B645-7F70599EA863}" destId="{5861F6B1-C1F5-45C0-8337-6B8266DB24D5}" srcOrd="0" destOrd="0" presId="urn:microsoft.com/office/officeart/2005/8/layout/default"/>
    <dgm:cxn modelId="{CBC2E3C2-455E-4EE2-B732-C83F97ECC556}" type="presOf" srcId="{4A816C5F-0227-4630-A77E-1B3AB0074F60}" destId="{B6DE1CC0-6DC9-4E4E-AA09-99228E02158B}" srcOrd="0" destOrd="0" presId="urn:microsoft.com/office/officeart/2005/8/layout/default"/>
    <dgm:cxn modelId="{F505AAD7-BF2E-498C-A7E1-58314E3B8663}" srcId="{E14FD446-F9FE-460C-97DC-A8583BC88BF8}" destId="{19C92F29-0D7B-43CE-B645-7F70599EA863}" srcOrd="3" destOrd="0" parTransId="{A6265A87-7DFA-410E-9483-2A8F75EA9211}" sibTransId="{6A74DA62-BA21-45B8-A9F8-67FD68FB00DB}"/>
    <dgm:cxn modelId="{4228BAE9-9FDF-46AC-AEF9-6DB63ACA0304}" srcId="{E14FD446-F9FE-460C-97DC-A8583BC88BF8}" destId="{C0650DB3-02E3-46A8-8268-9DE742290D00}" srcOrd="1" destOrd="0" parTransId="{5DB540C5-6627-4E36-92A2-54A577B9F0E0}" sibTransId="{A9B50348-191C-4641-92B6-48E4885EBC6B}"/>
    <dgm:cxn modelId="{E8E090EB-FBED-4E00-9668-DE959A8E32C4}" type="presOf" srcId="{BF73AD1D-DE6B-42BB-B95E-4D178B681AD4}" destId="{695B11C1-CA37-44CE-AA3A-F23DAAABA3E7}" srcOrd="0" destOrd="0" presId="urn:microsoft.com/office/officeart/2005/8/layout/default"/>
    <dgm:cxn modelId="{9E6C6DF4-DDC4-4AAF-B052-9FD693DCA106}" srcId="{E14FD446-F9FE-460C-97DC-A8583BC88BF8}" destId="{4A816C5F-0227-4630-A77E-1B3AB0074F60}" srcOrd="0" destOrd="0" parTransId="{882F2516-B386-40B3-91D7-621C9C7262B2}" sibTransId="{6AC007D0-6355-4E9C-8DA0-1F11136EB17C}"/>
    <dgm:cxn modelId="{824C8498-8CFC-4723-B038-B0662A4AFD08}" type="presParOf" srcId="{3D3802DE-2B12-4B5C-BCC7-408B2CDBE987}" destId="{B6DE1CC0-6DC9-4E4E-AA09-99228E02158B}" srcOrd="0" destOrd="0" presId="urn:microsoft.com/office/officeart/2005/8/layout/default"/>
    <dgm:cxn modelId="{C115B95B-F2CD-4D5C-959F-90C200142827}" type="presParOf" srcId="{3D3802DE-2B12-4B5C-BCC7-408B2CDBE987}" destId="{1AF69B17-4BB3-45D4-BE0A-591381AB57AD}" srcOrd="1" destOrd="0" presId="urn:microsoft.com/office/officeart/2005/8/layout/default"/>
    <dgm:cxn modelId="{138CD0AE-4EB5-463F-B168-0D4480BBD2CF}" type="presParOf" srcId="{3D3802DE-2B12-4B5C-BCC7-408B2CDBE987}" destId="{9453AC16-30C9-4B94-9503-78D664BCA1DD}" srcOrd="2" destOrd="0" presId="urn:microsoft.com/office/officeart/2005/8/layout/default"/>
    <dgm:cxn modelId="{54B1A72A-1B1D-48DF-81FD-F1207D1B9798}" type="presParOf" srcId="{3D3802DE-2B12-4B5C-BCC7-408B2CDBE987}" destId="{279CABF7-4055-410C-9C78-CDDDD3978E16}" srcOrd="3" destOrd="0" presId="urn:microsoft.com/office/officeart/2005/8/layout/default"/>
    <dgm:cxn modelId="{615D82C3-838E-42C8-B500-4F25A5BB9BCB}" type="presParOf" srcId="{3D3802DE-2B12-4B5C-BCC7-408B2CDBE987}" destId="{695B11C1-CA37-44CE-AA3A-F23DAAABA3E7}" srcOrd="4" destOrd="0" presId="urn:microsoft.com/office/officeart/2005/8/layout/default"/>
    <dgm:cxn modelId="{07273D5A-D730-4428-B8E1-99A10FEFCDC5}" type="presParOf" srcId="{3D3802DE-2B12-4B5C-BCC7-408B2CDBE987}" destId="{F67A014B-FF8F-4EC0-B367-6F0B186990ED}" srcOrd="5" destOrd="0" presId="urn:microsoft.com/office/officeart/2005/8/layout/default"/>
    <dgm:cxn modelId="{2D28A06A-2FCB-4206-A1AB-F59C4FE7F194}" type="presParOf" srcId="{3D3802DE-2B12-4B5C-BCC7-408B2CDBE987}" destId="{5861F6B1-C1F5-45C0-8337-6B8266DB24D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9E193-07A3-484E-996B-670F496F075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824BDB4-445A-4137-A3A0-6B13C12B90CF}">
      <dgm:prSet phldrT="[Text]" custT="1"/>
      <dgm:spPr/>
      <dgm:t>
        <a:bodyPr/>
        <a:lstStyle/>
        <a:p>
          <a:r>
            <a:rPr lang="cs-CZ" sz="1200" dirty="0"/>
            <a:t>Selhání tržního prostředí</a:t>
          </a:r>
        </a:p>
      </dgm:t>
    </dgm:pt>
    <dgm:pt modelId="{417AEA09-3748-45B7-A5BA-BCD8778E182E}" type="parTrans" cxnId="{4CAFD4A1-43A7-4147-A67A-FDC821E7C1C8}">
      <dgm:prSet/>
      <dgm:spPr/>
      <dgm:t>
        <a:bodyPr/>
        <a:lstStyle/>
        <a:p>
          <a:endParaRPr lang="cs-CZ"/>
        </a:p>
      </dgm:t>
    </dgm:pt>
    <dgm:pt modelId="{C2BA0C29-1AA3-47C9-9E95-4094270BB733}" type="sibTrans" cxnId="{4CAFD4A1-43A7-4147-A67A-FDC821E7C1C8}">
      <dgm:prSet/>
      <dgm:spPr/>
      <dgm:t>
        <a:bodyPr/>
        <a:lstStyle/>
        <a:p>
          <a:endParaRPr lang="cs-CZ"/>
        </a:p>
      </dgm:t>
    </dgm:pt>
    <dgm:pt modelId="{5C45DA54-ECE4-44DC-BB15-3ED05B522C88}">
      <dgm:prSet phldrT="[Text]"/>
      <dgm:spPr/>
      <dgm:t>
        <a:bodyPr/>
        <a:lstStyle/>
        <a:p>
          <a:r>
            <a:rPr lang="cs-CZ" dirty="0"/>
            <a:t>Ukrajina</a:t>
          </a:r>
        </a:p>
      </dgm:t>
    </dgm:pt>
    <dgm:pt modelId="{DA1CBFEB-F6D4-41D8-AC12-6AEAFD3705E5}" type="parTrans" cxnId="{864885BC-2B03-4664-9F72-C70F5B025293}">
      <dgm:prSet/>
      <dgm:spPr/>
      <dgm:t>
        <a:bodyPr/>
        <a:lstStyle/>
        <a:p>
          <a:endParaRPr lang="cs-CZ"/>
        </a:p>
      </dgm:t>
    </dgm:pt>
    <dgm:pt modelId="{8BDBAD14-588D-4EFE-B234-48379BD2E452}" type="sibTrans" cxnId="{864885BC-2B03-4664-9F72-C70F5B025293}">
      <dgm:prSet/>
      <dgm:spPr/>
      <dgm:t>
        <a:bodyPr/>
        <a:lstStyle/>
        <a:p>
          <a:endParaRPr lang="cs-CZ"/>
        </a:p>
      </dgm:t>
    </dgm:pt>
    <dgm:pt modelId="{D2EF6556-11C1-47C9-AC1E-C3A1EA6024FD}">
      <dgm:prSet phldrT="[Text]"/>
      <dgm:spPr/>
      <dgm:t>
        <a:bodyPr/>
        <a:lstStyle/>
        <a:p>
          <a:r>
            <a:rPr lang="cs-CZ" dirty="0"/>
            <a:t>Jak ocenit?</a:t>
          </a:r>
        </a:p>
      </dgm:t>
    </dgm:pt>
    <dgm:pt modelId="{13E76B72-4C64-49A0-9D26-F7BD6ADDC67C}" type="parTrans" cxnId="{8739916D-658D-4313-9699-5B4E00EF4B6C}">
      <dgm:prSet/>
      <dgm:spPr/>
      <dgm:t>
        <a:bodyPr/>
        <a:lstStyle/>
        <a:p>
          <a:endParaRPr lang="cs-CZ"/>
        </a:p>
      </dgm:t>
    </dgm:pt>
    <dgm:pt modelId="{1BA2ABE3-5377-4DEB-A505-D8F158DD551E}" type="sibTrans" cxnId="{8739916D-658D-4313-9699-5B4E00EF4B6C}">
      <dgm:prSet/>
      <dgm:spPr/>
      <dgm:t>
        <a:bodyPr/>
        <a:lstStyle/>
        <a:p>
          <a:endParaRPr lang="cs-CZ"/>
        </a:p>
      </dgm:t>
    </dgm:pt>
    <dgm:pt modelId="{C489810D-8CC3-4C38-842C-5829FD327391}">
      <dgm:prSet phldrT="[Text]"/>
      <dgm:spPr/>
      <dgm:t>
        <a:bodyPr/>
        <a:lstStyle/>
        <a:p>
          <a:r>
            <a:rPr lang="cs-CZ" dirty="0"/>
            <a:t>Praxe x teorie</a:t>
          </a:r>
        </a:p>
      </dgm:t>
    </dgm:pt>
    <dgm:pt modelId="{736887AF-2808-49C6-A55E-01CEFE88703B}" type="parTrans" cxnId="{C769CD12-2186-4F2C-908E-04BA5C461D59}">
      <dgm:prSet/>
      <dgm:spPr/>
      <dgm:t>
        <a:bodyPr/>
        <a:lstStyle/>
        <a:p>
          <a:endParaRPr lang="cs-CZ"/>
        </a:p>
      </dgm:t>
    </dgm:pt>
    <dgm:pt modelId="{9E805C10-F76A-4CE1-A1CB-2ACEB0371F14}" type="sibTrans" cxnId="{C769CD12-2186-4F2C-908E-04BA5C461D59}">
      <dgm:prSet/>
      <dgm:spPr/>
      <dgm:t>
        <a:bodyPr/>
        <a:lstStyle/>
        <a:p>
          <a:endParaRPr lang="cs-CZ"/>
        </a:p>
      </dgm:t>
    </dgm:pt>
    <dgm:pt modelId="{3D3E085A-18F8-4259-AB2A-8B9A1862671C}">
      <dgm:prSet/>
      <dgm:spPr/>
      <dgm:t>
        <a:bodyPr/>
        <a:lstStyle/>
        <a:p>
          <a:r>
            <a:rPr lang="cs-CZ" dirty="0"/>
            <a:t>Politická (ne)shoda</a:t>
          </a:r>
        </a:p>
      </dgm:t>
    </dgm:pt>
    <dgm:pt modelId="{AE73CE40-193C-4F92-8467-FF9BA9333E91}" type="parTrans" cxnId="{64681501-2992-41CE-AC00-9751B43F8DFA}">
      <dgm:prSet/>
      <dgm:spPr/>
      <dgm:t>
        <a:bodyPr/>
        <a:lstStyle/>
        <a:p>
          <a:endParaRPr lang="cs-CZ"/>
        </a:p>
      </dgm:t>
    </dgm:pt>
    <dgm:pt modelId="{156EB02D-C303-4EAB-90DB-35A395235448}" type="sibTrans" cxnId="{64681501-2992-41CE-AC00-9751B43F8DFA}">
      <dgm:prSet/>
      <dgm:spPr/>
      <dgm:t>
        <a:bodyPr/>
        <a:lstStyle/>
        <a:p>
          <a:endParaRPr lang="cs-CZ"/>
        </a:p>
      </dgm:t>
    </dgm:pt>
    <dgm:pt modelId="{A3C641BC-BFC5-43A0-BE17-34FBA2EC7DAD}">
      <dgm:prSet/>
      <dgm:spPr/>
      <dgm:t>
        <a:bodyPr/>
        <a:lstStyle/>
        <a:p>
          <a:r>
            <a:rPr lang="cs-CZ" dirty="0"/>
            <a:t>Nezamýšlené důsledky</a:t>
          </a:r>
        </a:p>
      </dgm:t>
    </dgm:pt>
    <dgm:pt modelId="{66CADD54-F05B-4587-8F9E-4D7EEFE1FCAA}" type="parTrans" cxnId="{108A34BA-FDFC-4FD6-93FF-7FEA3EA7842B}">
      <dgm:prSet/>
      <dgm:spPr/>
      <dgm:t>
        <a:bodyPr/>
        <a:lstStyle/>
        <a:p>
          <a:endParaRPr lang="cs-CZ"/>
        </a:p>
      </dgm:t>
    </dgm:pt>
    <dgm:pt modelId="{E2ABB4AA-A746-4439-A6D0-5833782C68F4}" type="sibTrans" cxnId="{108A34BA-FDFC-4FD6-93FF-7FEA3EA7842B}">
      <dgm:prSet/>
      <dgm:spPr/>
      <dgm:t>
        <a:bodyPr/>
        <a:lstStyle/>
        <a:p>
          <a:endParaRPr lang="cs-CZ"/>
        </a:p>
      </dgm:t>
    </dgm:pt>
    <dgm:pt modelId="{1FE93052-1BBE-4549-A123-81000F76D2DB}">
      <dgm:prSet/>
      <dgm:spPr/>
      <dgm:t>
        <a:bodyPr/>
        <a:lstStyle/>
        <a:p>
          <a:r>
            <a:rPr lang="cs-CZ" dirty="0"/>
            <a:t>Lobby</a:t>
          </a:r>
        </a:p>
      </dgm:t>
    </dgm:pt>
    <dgm:pt modelId="{B8CD0024-79F0-48DA-BEEC-910A08F762E6}" type="parTrans" cxnId="{DB4F208D-BE59-4978-B829-BA846C74437F}">
      <dgm:prSet/>
      <dgm:spPr/>
      <dgm:t>
        <a:bodyPr/>
        <a:lstStyle/>
        <a:p>
          <a:endParaRPr lang="cs-CZ"/>
        </a:p>
      </dgm:t>
    </dgm:pt>
    <dgm:pt modelId="{6847C0CF-E9A6-4457-96CC-0B60CA4AC48F}" type="sibTrans" cxnId="{DB4F208D-BE59-4978-B829-BA846C74437F}">
      <dgm:prSet/>
      <dgm:spPr/>
      <dgm:t>
        <a:bodyPr/>
        <a:lstStyle/>
        <a:p>
          <a:endParaRPr lang="cs-CZ"/>
        </a:p>
      </dgm:t>
    </dgm:pt>
    <dgm:pt modelId="{616C632A-F214-41E8-B91E-30A036FCF8DC}">
      <dgm:prSet/>
      <dgm:spPr/>
      <dgm:t>
        <a:bodyPr/>
        <a:lstStyle/>
        <a:p>
          <a:r>
            <a:rPr lang="cs-CZ" dirty="0" err="1"/>
            <a:t>Prioritizace</a:t>
          </a:r>
          <a:r>
            <a:rPr lang="cs-CZ" dirty="0"/>
            <a:t> fiskální f.</a:t>
          </a:r>
        </a:p>
      </dgm:t>
    </dgm:pt>
    <dgm:pt modelId="{5BB5ED8D-2038-4F2D-9F9F-2FE87C73C316}" type="parTrans" cxnId="{8E0F731B-26CD-478D-8DC8-8F1A532945AF}">
      <dgm:prSet/>
      <dgm:spPr/>
      <dgm:t>
        <a:bodyPr/>
        <a:lstStyle/>
        <a:p>
          <a:endParaRPr lang="cs-CZ"/>
        </a:p>
      </dgm:t>
    </dgm:pt>
    <dgm:pt modelId="{C67B7EC8-87A2-4952-BB21-17A035BD6D3B}" type="sibTrans" cxnId="{8E0F731B-26CD-478D-8DC8-8F1A532945AF}">
      <dgm:prSet/>
      <dgm:spPr/>
      <dgm:t>
        <a:bodyPr/>
        <a:lstStyle/>
        <a:p>
          <a:endParaRPr lang="cs-CZ"/>
        </a:p>
      </dgm:t>
    </dgm:pt>
    <dgm:pt modelId="{361DCEB6-531D-42D6-B950-0CC083665844}" type="pres">
      <dgm:prSet presAssocID="{A999E193-07A3-484E-996B-670F496F0751}" presName="cycle" presStyleCnt="0">
        <dgm:presLayoutVars>
          <dgm:dir/>
          <dgm:resizeHandles val="exact"/>
        </dgm:presLayoutVars>
      </dgm:prSet>
      <dgm:spPr/>
    </dgm:pt>
    <dgm:pt modelId="{756BEBD2-9A19-4693-8940-AFB7588C8DE5}" type="pres">
      <dgm:prSet presAssocID="{A824BDB4-445A-4137-A3A0-6B13C12B90CF}" presName="node" presStyleLbl="node1" presStyleIdx="0" presStyleCnt="8">
        <dgm:presLayoutVars>
          <dgm:bulletEnabled val="1"/>
        </dgm:presLayoutVars>
      </dgm:prSet>
      <dgm:spPr/>
    </dgm:pt>
    <dgm:pt modelId="{71A1A314-BD80-42ED-B137-520D3E9899E2}" type="pres">
      <dgm:prSet presAssocID="{A824BDB4-445A-4137-A3A0-6B13C12B90CF}" presName="spNode" presStyleCnt="0"/>
      <dgm:spPr/>
    </dgm:pt>
    <dgm:pt modelId="{E6750CD6-35DB-4F41-829A-CBA655688C98}" type="pres">
      <dgm:prSet presAssocID="{C2BA0C29-1AA3-47C9-9E95-4094270BB733}" presName="sibTrans" presStyleLbl="sibTrans1D1" presStyleIdx="0" presStyleCnt="8"/>
      <dgm:spPr/>
    </dgm:pt>
    <dgm:pt modelId="{11C58C86-5F1B-4B18-876D-B28708AB677A}" type="pres">
      <dgm:prSet presAssocID="{5C45DA54-ECE4-44DC-BB15-3ED05B522C88}" presName="node" presStyleLbl="node1" presStyleIdx="1" presStyleCnt="8">
        <dgm:presLayoutVars>
          <dgm:bulletEnabled val="1"/>
        </dgm:presLayoutVars>
      </dgm:prSet>
      <dgm:spPr/>
    </dgm:pt>
    <dgm:pt modelId="{C198F9CC-7033-408B-9863-F61720C22EC7}" type="pres">
      <dgm:prSet presAssocID="{5C45DA54-ECE4-44DC-BB15-3ED05B522C88}" presName="spNode" presStyleCnt="0"/>
      <dgm:spPr/>
    </dgm:pt>
    <dgm:pt modelId="{EB5814BD-B458-45BA-8965-9D33B82516D6}" type="pres">
      <dgm:prSet presAssocID="{8BDBAD14-588D-4EFE-B234-48379BD2E452}" presName="sibTrans" presStyleLbl="sibTrans1D1" presStyleIdx="1" presStyleCnt="8"/>
      <dgm:spPr/>
    </dgm:pt>
    <dgm:pt modelId="{DFA5CAD6-440F-4F37-85E1-71D740B6DA96}" type="pres">
      <dgm:prSet presAssocID="{D2EF6556-11C1-47C9-AC1E-C3A1EA6024FD}" presName="node" presStyleLbl="node1" presStyleIdx="2" presStyleCnt="8">
        <dgm:presLayoutVars>
          <dgm:bulletEnabled val="1"/>
        </dgm:presLayoutVars>
      </dgm:prSet>
      <dgm:spPr/>
    </dgm:pt>
    <dgm:pt modelId="{1CCDF747-D9A8-414E-9EF7-70DAC2639B82}" type="pres">
      <dgm:prSet presAssocID="{D2EF6556-11C1-47C9-AC1E-C3A1EA6024FD}" presName="spNode" presStyleCnt="0"/>
      <dgm:spPr/>
    </dgm:pt>
    <dgm:pt modelId="{15A8B958-2F2A-4206-976B-FA40E9802965}" type="pres">
      <dgm:prSet presAssocID="{1BA2ABE3-5377-4DEB-A505-D8F158DD551E}" presName="sibTrans" presStyleLbl="sibTrans1D1" presStyleIdx="2" presStyleCnt="8"/>
      <dgm:spPr/>
    </dgm:pt>
    <dgm:pt modelId="{7D577AE2-0176-48EC-ACD6-DC9B03B1D7F3}" type="pres">
      <dgm:prSet presAssocID="{C489810D-8CC3-4C38-842C-5829FD327391}" presName="node" presStyleLbl="node1" presStyleIdx="3" presStyleCnt="8">
        <dgm:presLayoutVars>
          <dgm:bulletEnabled val="1"/>
        </dgm:presLayoutVars>
      </dgm:prSet>
      <dgm:spPr/>
    </dgm:pt>
    <dgm:pt modelId="{79A9C28F-7372-4341-944D-781D12F06E2E}" type="pres">
      <dgm:prSet presAssocID="{C489810D-8CC3-4C38-842C-5829FD327391}" presName="spNode" presStyleCnt="0"/>
      <dgm:spPr/>
    </dgm:pt>
    <dgm:pt modelId="{28DFBD97-093B-445F-9D3A-1F3C1BF11E32}" type="pres">
      <dgm:prSet presAssocID="{9E805C10-F76A-4CE1-A1CB-2ACEB0371F14}" presName="sibTrans" presStyleLbl="sibTrans1D1" presStyleIdx="3" presStyleCnt="8"/>
      <dgm:spPr/>
    </dgm:pt>
    <dgm:pt modelId="{172D0633-5BA3-431C-957B-392B7683C513}" type="pres">
      <dgm:prSet presAssocID="{3D3E085A-18F8-4259-AB2A-8B9A1862671C}" presName="node" presStyleLbl="node1" presStyleIdx="4" presStyleCnt="8">
        <dgm:presLayoutVars>
          <dgm:bulletEnabled val="1"/>
        </dgm:presLayoutVars>
      </dgm:prSet>
      <dgm:spPr/>
    </dgm:pt>
    <dgm:pt modelId="{4C786883-0128-485E-9D65-A0ED24A0247A}" type="pres">
      <dgm:prSet presAssocID="{3D3E085A-18F8-4259-AB2A-8B9A1862671C}" presName="spNode" presStyleCnt="0"/>
      <dgm:spPr/>
    </dgm:pt>
    <dgm:pt modelId="{451EC7A5-7EC0-44ED-B28C-7D512FCE9229}" type="pres">
      <dgm:prSet presAssocID="{156EB02D-C303-4EAB-90DB-35A395235448}" presName="sibTrans" presStyleLbl="sibTrans1D1" presStyleIdx="4" presStyleCnt="8"/>
      <dgm:spPr/>
    </dgm:pt>
    <dgm:pt modelId="{68153F6B-762E-4F32-9D77-EA0E75F53E94}" type="pres">
      <dgm:prSet presAssocID="{A3C641BC-BFC5-43A0-BE17-34FBA2EC7DAD}" presName="node" presStyleLbl="node1" presStyleIdx="5" presStyleCnt="8">
        <dgm:presLayoutVars>
          <dgm:bulletEnabled val="1"/>
        </dgm:presLayoutVars>
      </dgm:prSet>
      <dgm:spPr/>
    </dgm:pt>
    <dgm:pt modelId="{A2AEB12B-0FB0-46BB-B57F-E6DB23F5B906}" type="pres">
      <dgm:prSet presAssocID="{A3C641BC-BFC5-43A0-BE17-34FBA2EC7DAD}" presName="spNode" presStyleCnt="0"/>
      <dgm:spPr/>
    </dgm:pt>
    <dgm:pt modelId="{18E4EEB8-7955-476E-9671-57EA553F5E05}" type="pres">
      <dgm:prSet presAssocID="{E2ABB4AA-A746-4439-A6D0-5833782C68F4}" presName="sibTrans" presStyleLbl="sibTrans1D1" presStyleIdx="5" presStyleCnt="8"/>
      <dgm:spPr/>
    </dgm:pt>
    <dgm:pt modelId="{35DC4C81-A7E5-41D4-8C07-B371F03F8114}" type="pres">
      <dgm:prSet presAssocID="{1FE93052-1BBE-4549-A123-81000F76D2DB}" presName="node" presStyleLbl="node1" presStyleIdx="6" presStyleCnt="8">
        <dgm:presLayoutVars>
          <dgm:bulletEnabled val="1"/>
        </dgm:presLayoutVars>
      </dgm:prSet>
      <dgm:spPr/>
    </dgm:pt>
    <dgm:pt modelId="{19A5F4F3-E7CC-48F2-93B0-A282B4B767B2}" type="pres">
      <dgm:prSet presAssocID="{1FE93052-1BBE-4549-A123-81000F76D2DB}" presName="spNode" presStyleCnt="0"/>
      <dgm:spPr/>
    </dgm:pt>
    <dgm:pt modelId="{97E41D28-D344-468B-9C9E-08FF60D95542}" type="pres">
      <dgm:prSet presAssocID="{6847C0CF-E9A6-4457-96CC-0B60CA4AC48F}" presName="sibTrans" presStyleLbl="sibTrans1D1" presStyleIdx="6" presStyleCnt="8"/>
      <dgm:spPr/>
    </dgm:pt>
    <dgm:pt modelId="{7F176B0D-5A1F-43E3-93BF-F9841F6C1CEE}" type="pres">
      <dgm:prSet presAssocID="{616C632A-F214-41E8-B91E-30A036FCF8DC}" presName="node" presStyleLbl="node1" presStyleIdx="7" presStyleCnt="8">
        <dgm:presLayoutVars>
          <dgm:bulletEnabled val="1"/>
        </dgm:presLayoutVars>
      </dgm:prSet>
      <dgm:spPr/>
    </dgm:pt>
    <dgm:pt modelId="{FB7C54A6-5A49-4F3A-837C-56D8205ADC81}" type="pres">
      <dgm:prSet presAssocID="{616C632A-F214-41E8-B91E-30A036FCF8DC}" presName="spNode" presStyleCnt="0"/>
      <dgm:spPr/>
    </dgm:pt>
    <dgm:pt modelId="{A842390D-6A2A-45A2-84AC-B4F34D90B0A6}" type="pres">
      <dgm:prSet presAssocID="{C67B7EC8-87A2-4952-BB21-17A035BD6D3B}" presName="sibTrans" presStyleLbl="sibTrans1D1" presStyleIdx="7" presStyleCnt="8"/>
      <dgm:spPr/>
    </dgm:pt>
  </dgm:ptLst>
  <dgm:cxnLst>
    <dgm:cxn modelId="{64681501-2992-41CE-AC00-9751B43F8DFA}" srcId="{A999E193-07A3-484E-996B-670F496F0751}" destId="{3D3E085A-18F8-4259-AB2A-8B9A1862671C}" srcOrd="4" destOrd="0" parTransId="{AE73CE40-193C-4F92-8467-FF9BA9333E91}" sibTransId="{156EB02D-C303-4EAB-90DB-35A395235448}"/>
    <dgm:cxn modelId="{377EDB05-78B1-4BC1-9248-20072B356BE3}" type="presOf" srcId="{9E805C10-F76A-4CE1-A1CB-2ACEB0371F14}" destId="{28DFBD97-093B-445F-9D3A-1F3C1BF11E32}" srcOrd="0" destOrd="0" presId="urn:microsoft.com/office/officeart/2005/8/layout/cycle6"/>
    <dgm:cxn modelId="{C769CD12-2186-4F2C-908E-04BA5C461D59}" srcId="{A999E193-07A3-484E-996B-670F496F0751}" destId="{C489810D-8CC3-4C38-842C-5829FD327391}" srcOrd="3" destOrd="0" parTransId="{736887AF-2808-49C6-A55E-01CEFE88703B}" sibTransId="{9E805C10-F76A-4CE1-A1CB-2ACEB0371F14}"/>
    <dgm:cxn modelId="{C10B2819-3081-4721-BC1F-EDE77D032624}" type="presOf" srcId="{3D3E085A-18F8-4259-AB2A-8B9A1862671C}" destId="{172D0633-5BA3-431C-957B-392B7683C513}" srcOrd="0" destOrd="0" presId="urn:microsoft.com/office/officeart/2005/8/layout/cycle6"/>
    <dgm:cxn modelId="{8E0F731B-26CD-478D-8DC8-8F1A532945AF}" srcId="{A999E193-07A3-484E-996B-670F496F0751}" destId="{616C632A-F214-41E8-B91E-30A036FCF8DC}" srcOrd="7" destOrd="0" parTransId="{5BB5ED8D-2038-4F2D-9F9F-2FE87C73C316}" sibTransId="{C67B7EC8-87A2-4952-BB21-17A035BD6D3B}"/>
    <dgm:cxn modelId="{5222192C-92BB-447F-A1E1-27DDD58A7CB5}" type="presOf" srcId="{A999E193-07A3-484E-996B-670F496F0751}" destId="{361DCEB6-531D-42D6-B950-0CC083665844}" srcOrd="0" destOrd="0" presId="urn:microsoft.com/office/officeart/2005/8/layout/cycle6"/>
    <dgm:cxn modelId="{CEAA013C-EAAE-4225-9EB6-CBE86FE7900F}" type="presOf" srcId="{5C45DA54-ECE4-44DC-BB15-3ED05B522C88}" destId="{11C58C86-5F1B-4B18-876D-B28708AB677A}" srcOrd="0" destOrd="0" presId="urn:microsoft.com/office/officeart/2005/8/layout/cycle6"/>
    <dgm:cxn modelId="{3378A05C-9C41-4E33-BAE6-95F7D09EBD64}" type="presOf" srcId="{C67B7EC8-87A2-4952-BB21-17A035BD6D3B}" destId="{A842390D-6A2A-45A2-84AC-B4F34D90B0A6}" srcOrd="0" destOrd="0" presId="urn:microsoft.com/office/officeart/2005/8/layout/cycle6"/>
    <dgm:cxn modelId="{77508163-2338-4E1C-B703-68AEF34C22F1}" type="presOf" srcId="{8BDBAD14-588D-4EFE-B234-48379BD2E452}" destId="{EB5814BD-B458-45BA-8965-9D33B82516D6}" srcOrd="0" destOrd="0" presId="urn:microsoft.com/office/officeart/2005/8/layout/cycle6"/>
    <dgm:cxn modelId="{0B8C0F4A-91B6-4D13-9A18-AE4D2FC95169}" type="presOf" srcId="{1FE93052-1BBE-4549-A123-81000F76D2DB}" destId="{35DC4C81-A7E5-41D4-8C07-B371F03F8114}" srcOrd="0" destOrd="0" presId="urn:microsoft.com/office/officeart/2005/8/layout/cycle6"/>
    <dgm:cxn modelId="{8739916D-658D-4313-9699-5B4E00EF4B6C}" srcId="{A999E193-07A3-484E-996B-670F496F0751}" destId="{D2EF6556-11C1-47C9-AC1E-C3A1EA6024FD}" srcOrd="2" destOrd="0" parTransId="{13E76B72-4C64-49A0-9D26-F7BD6ADDC67C}" sibTransId="{1BA2ABE3-5377-4DEB-A505-D8F158DD551E}"/>
    <dgm:cxn modelId="{59F79272-0FFA-41C1-8F47-8720116832EA}" type="presOf" srcId="{A3C641BC-BFC5-43A0-BE17-34FBA2EC7DAD}" destId="{68153F6B-762E-4F32-9D77-EA0E75F53E94}" srcOrd="0" destOrd="0" presId="urn:microsoft.com/office/officeart/2005/8/layout/cycle6"/>
    <dgm:cxn modelId="{0FECCB80-F1FA-4612-8128-E574B3F98B34}" type="presOf" srcId="{E2ABB4AA-A746-4439-A6D0-5833782C68F4}" destId="{18E4EEB8-7955-476E-9671-57EA553F5E05}" srcOrd="0" destOrd="0" presId="urn:microsoft.com/office/officeart/2005/8/layout/cycle6"/>
    <dgm:cxn modelId="{DB4F208D-BE59-4978-B829-BA846C74437F}" srcId="{A999E193-07A3-484E-996B-670F496F0751}" destId="{1FE93052-1BBE-4549-A123-81000F76D2DB}" srcOrd="6" destOrd="0" parTransId="{B8CD0024-79F0-48DA-BEEC-910A08F762E6}" sibTransId="{6847C0CF-E9A6-4457-96CC-0B60CA4AC48F}"/>
    <dgm:cxn modelId="{B3345D98-CE27-4131-B3E8-6ACEBEC56009}" type="presOf" srcId="{C2BA0C29-1AA3-47C9-9E95-4094270BB733}" destId="{E6750CD6-35DB-4F41-829A-CBA655688C98}" srcOrd="0" destOrd="0" presId="urn:microsoft.com/office/officeart/2005/8/layout/cycle6"/>
    <dgm:cxn modelId="{4CAFD4A1-43A7-4147-A67A-FDC821E7C1C8}" srcId="{A999E193-07A3-484E-996B-670F496F0751}" destId="{A824BDB4-445A-4137-A3A0-6B13C12B90CF}" srcOrd="0" destOrd="0" parTransId="{417AEA09-3748-45B7-A5BA-BCD8778E182E}" sibTransId="{C2BA0C29-1AA3-47C9-9E95-4094270BB733}"/>
    <dgm:cxn modelId="{618B31A7-7333-4E02-8B17-3EEF338E137E}" type="presOf" srcId="{1BA2ABE3-5377-4DEB-A505-D8F158DD551E}" destId="{15A8B958-2F2A-4206-976B-FA40E9802965}" srcOrd="0" destOrd="0" presId="urn:microsoft.com/office/officeart/2005/8/layout/cycle6"/>
    <dgm:cxn modelId="{DB65FEAD-CB58-4DF4-94BD-E880C57484BD}" type="presOf" srcId="{C489810D-8CC3-4C38-842C-5829FD327391}" destId="{7D577AE2-0176-48EC-ACD6-DC9B03B1D7F3}" srcOrd="0" destOrd="0" presId="urn:microsoft.com/office/officeart/2005/8/layout/cycle6"/>
    <dgm:cxn modelId="{108A34BA-FDFC-4FD6-93FF-7FEA3EA7842B}" srcId="{A999E193-07A3-484E-996B-670F496F0751}" destId="{A3C641BC-BFC5-43A0-BE17-34FBA2EC7DAD}" srcOrd="5" destOrd="0" parTransId="{66CADD54-F05B-4587-8F9E-4D7EEFE1FCAA}" sibTransId="{E2ABB4AA-A746-4439-A6D0-5833782C68F4}"/>
    <dgm:cxn modelId="{864885BC-2B03-4664-9F72-C70F5B025293}" srcId="{A999E193-07A3-484E-996B-670F496F0751}" destId="{5C45DA54-ECE4-44DC-BB15-3ED05B522C88}" srcOrd="1" destOrd="0" parTransId="{DA1CBFEB-F6D4-41D8-AC12-6AEAFD3705E5}" sibTransId="{8BDBAD14-588D-4EFE-B234-48379BD2E452}"/>
    <dgm:cxn modelId="{51FA38C0-EEAC-4CDC-A8D5-A06325D443AB}" type="presOf" srcId="{616C632A-F214-41E8-B91E-30A036FCF8DC}" destId="{7F176B0D-5A1F-43E3-93BF-F9841F6C1CEE}" srcOrd="0" destOrd="0" presId="urn:microsoft.com/office/officeart/2005/8/layout/cycle6"/>
    <dgm:cxn modelId="{B7C822D2-28A5-41F3-A358-1F0827CCFD69}" type="presOf" srcId="{A824BDB4-445A-4137-A3A0-6B13C12B90CF}" destId="{756BEBD2-9A19-4693-8940-AFB7588C8DE5}" srcOrd="0" destOrd="0" presId="urn:microsoft.com/office/officeart/2005/8/layout/cycle6"/>
    <dgm:cxn modelId="{39CF41D3-939C-4A95-85E6-1D13CAD17808}" type="presOf" srcId="{156EB02D-C303-4EAB-90DB-35A395235448}" destId="{451EC7A5-7EC0-44ED-B28C-7D512FCE9229}" srcOrd="0" destOrd="0" presId="urn:microsoft.com/office/officeart/2005/8/layout/cycle6"/>
    <dgm:cxn modelId="{442684DB-F54B-49B5-A365-E597D940F7E3}" type="presOf" srcId="{D2EF6556-11C1-47C9-AC1E-C3A1EA6024FD}" destId="{DFA5CAD6-440F-4F37-85E1-71D740B6DA96}" srcOrd="0" destOrd="0" presId="urn:microsoft.com/office/officeart/2005/8/layout/cycle6"/>
    <dgm:cxn modelId="{0C45F4E0-AF52-4E65-99D4-96E0D21069AC}" type="presOf" srcId="{6847C0CF-E9A6-4457-96CC-0B60CA4AC48F}" destId="{97E41D28-D344-468B-9C9E-08FF60D95542}" srcOrd="0" destOrd="0" presId="urn:microsoft.com/office/officeart/2005/8/layout/cycle6"/>
    <dgm:cxn modelId="{B9AEBA65-5FA9-4026-90EE-B5DA283126C4}" type="presParOf" srcId="{361DCEB6-531D-42D6-B950-0CC083665844}" destId="{756BEBD2-9A19-4693-8940-AFB7588C8DE5}" srcOrd="0" destOrd="0" presId="urn:microsoft.com/office/officeart/2005/8/layout/cycle6"/>
    <dgm:cxn modelId="{1B76E7D0-0C27-4B46-843F-31863F5D6844}" type="presParOf" srcId="{361DCEB6-531D-42D6-B950-0CC083665844}" destId="{71A1A314-BD80-42ED-B137-520D3E9899E2}" srcOrd="1" destOrd="0" presId="urn:microsoft.com/office/officeart/2005/8/layout/cycle6"/>
    <dgm:cxn modelId="{3EE2F91D-419C-4DB5-9D13-3AB9921CF5DD}" type="presParOf" srcId="{361DCEB6-531D-42D6-B950-0CC083665844}" destId="{E6750CD6-35DB-4F41-829A-CBA655688C98}" srcOrd="2" destOrd="0" presId="urn:microsoft.com/office/officeart/2005/8/layout/cycle6"/>
    <dgm:cxn modelId="{168310E6-9084-4648-B778-EB5CC763F229}" type="presParOf" srcId="{361DCEB6-531D-42D6-B950-0CC083665844}" destId="{11C58C86-5F1B-4B18-876D-B28708AB677A}" srcOrd="3" destOrd="0" presId="urn:microsoft.com/office/officeart/2005/8/layout/cycle6"/>
    <dgm:cxn modelId="{60250C0B-9584-4A70-A2A9-46582D0A7BE9}" type="presParOf" srcId="{361DCEB6-531D-42D6-B950-0CC083665844}" destId="{C198F9CC-7033-408B-9863-F61720C22EC7}" srcOrd="4" destOrd="0" presId="urn:microsoft.com/office/officeart/2005/8/layout/cycle6"/>
    <dgm:cxn modelId="{7B3C508C-FC99-4244-A7E5-BAC203FD580F}" type="presParOf" srcId="{361DCEB6-531D-42D6-B950-0CC083665844}" destId="{EB5814BD-B458-45BA-8965-9D33B82516D6}" srcOrd="5" destOrd="0" presId="urn:microsoft.com/office/officeart/2005/8/layout/cycle6"/>
    <dgm:cxn modelId="{4E4E56E1-AE58-411A-BFB2-60A78C0A0171}" type="presParOf" srcId="{361DCEB6-531D-42D6-B950-0CC083665844}" destId="{DFA5CAD6-440F-4F37-85E1-71D740B6DA96}" srcOrd="6" destOrd="0" presId="urn:microsoft.com/office/officeart/2005/8/layout/cycle6"/>
    <dgm:cxn modelId="{31BF35CF-82A2-4ED9-8843-1FD3D7AF5481}" type="presParOf" srcId="{361DCEB6-531D-42D6-B950-0CC083665844}" destId="{1CCDF747-D9A8-414E-9EF7-70DAC2639B82}" srcOrd="7" destOrd="0" presId="urn:microsoft.com/office/officeart/2005/8/layout/cycle6"/>
    <dgm:cxn modelId="{C883318F-03AC-4D9F-9AF9-541393584DF8}" type="presParOf" srcId="{361DCEB6-531D-42D6-B950-0CC083665844}" destId="{15A8B958-2F2A-4206-976B-FA40E9802965}" srcOrd="8" destOrd="0" presId="urn:microsoft.com/office/officeart/2005/8/layout/cycle6"/>
    <dgm:cxn modelId="{CCAEBF3D-B915-42A3-97A5-A164100BD2CA}" type="presParOf" srcId="{361DCEB6-531D-42D6-B950-0CC083665844}" destId="{7D577AE2-0176-48EC-ACD6-DC9B03B1D7F3}" srcOrd="9" destOrd="0" presId="urn:microsoft.com/office/officeart/2005/8/layout/cycle6"/>
    <dgm:cxn modelId="{BA6E7E82-8A95-4A54-8032-91426A663883}" type="presParOf" srcId="{361DCEB6-531D-42D6-B950-0CC083665844}" destId="{79A9C28F-7372-4341-944D-781D12F06E2E}" srcOrd="10" destOrd="0" presId="urn:microsoft.com/office/officeart/2005/8/layout/cycle6"/>
    <dgm:cxn modelId="{324C8FC8-9D5E-4978-BF5C-FC67BB642CAD}" type="presParOf" srcId="{361DCEB6-531D-42D6-B950-0CC083665844}" destId="{28DFBD97-093B-445F-9D3A-1F3C1BF11E32}" srcOrd="11" destOrd="0" presId="urn:microsoft.com/office/officeart/2005/8/layout/cycle6"/>
    <dgm:cxn modelId="{40DCA67B-8FA0-49DC-A735-6FA873695FC7}" type="presParOf" srcId="{361DCEB6-531D-42D6-B950-0CC083665844}" destId="{172D0633-5BA3-431C-957B-392B7683C513}" srcOrd="12" destOrd="0" presId="urn:microsoft.com/office/officeart/2005/8/layout/cycle6"/>
    <dgm:cxn modelId="{3F2E8B40-894F-4B66-B871-7F51063CECA8}" type="presParOf" srcId="{361DCEB6-531D-42D6-B950-0CC083665844}" destId="{4C786883-0128-485E-9D65-A0ED24A0247A}" srcOrd="13" destOrd="0" presId="urn:microsoft.com/office/officeart/2005/8/layout/cycle6"/>
    <dgm:cxn modelId="{F2D7199D-7D8C-4D71-9F45-80D52EFFD188}" type="presParOf" srcId="{361DCEB6-531D-42D6-B950-0CC083665844}" destId="{451EC7A5-7EC0-44ED-B28C-7D512FCE9229}" srcOrd="14" destOrd="0" presId="urn:microsoft.com/office/officeart/2005/8/layout/cycle6"/>
    <dgm:cxn modelId="{830D8DAE-F7A9-4C8E-8F1D-4C10FF0AE4F8}" type="presParOf" srcId="{361DCEB6-531D-42D6-B950-0CC083665844}" destId="{68153F6B-762E-4F32-9D77-EA0E75F53E94}" srcOrd="15" destOrd="0" presId="urn:microsoft.com/office/officeart/2005/8/layout/cycle6"/>
    <dgm:cxn modelId="{F9ADAAB6-AABF-4124-BC22-091384680784}" type="presParOf" srcId="{361DCEB6-531D-42D6-B950-0CC083665844}" destId="{A2AEB12B-0FB0-46BB-B57F-E6DB23F5B906}" srcOrd="16" destOrd="0" presId="urn:microsoft.com/office/officeart/2005/8/layout/cycle6"/>
    <dgm:cxn modelId="{9EE14055-E21C-4865-8B60-C1169ABC00FF}" type="presParOf" srcId="{361DCEB6-531D-42D6-B950-0CC083665844}" destId="{18E4EEB8-7955-476E-9671-57EA553F5E05}" srcOrd="17" destOrd="0" presId="urn:microsoft.com/office/officeart/2005/8/layout/cycle6"/>
    <dgm:cxn modelId="{47DC177A-3A98-4DC0-A8D2-7B8A086BCCE6}" type="presParOf" srcId="{361DCEB6-531D-42D6-B950-0CC083665844}" destId="{35DC4C81-A7E5-41D4-8C07-B371F03F8114}" srcOrd="18" destOrd="0" presId="urn:microsoft.com/office/officeart/2005/8/layout/cycle6"/>
    <dgm:cxn modelId="{F050BC52-76D2-4914-A6F3-E1963216C26B}" type="presParOf" srcId="{361DCEB6-531D-42D6-B950-0CC083665844}" destId="{19A5F4F3-E7CC-48F2-93B0-A282B4B767B2}" srcOrd="19" destOrd="0" presId="urn:microsoft.com/office/officeart/2005/8/layout/cycle6"/>
    <dgm:cxn modelId="{4BB82F43-027C-4139-ADE2-16FA45F3D7D8}" type="presParOf" srcId="{361DCEB6-531D-42D6-B950-0CC083665844}" destId="{97E41D28-D344-468B-9C9E-08FF60D95542}" srcOrd="20" destOrd="0" presId="urn:microsoft.com/office/officeart/2005/8/layout/cycle6"/>
    <dgm:cxn modelId="{A39A0761-534A-4C44-BF95-9E3EE0F6FD8F}" type="presParOf" srcId="{361DCEB6-531D-42D6-B950-0CC083665844}" destId="{7F176B0D-5A1F-43E3-93BF-F9841F6C1CEE}" srcOrd="21" destOrd="0" presId="urn:microsoft.com/office/officeart/2005/8/layout/cycle6"/>
    <dgm:cxn modelId="{CD59F080-7981-4205-929C-716A583907BD}" type="presParOf" srcId="{361DCEB6-531D-42D6-B950-0CC083665844}" destId="{FB7C54A6-5A49-4F3A-837C-56D8205ADC81}" srcOrd="22" destOrd="0" presId="urn:microsoft.com/office/officeart/2005/8/layout/cycle6"/>
    <dgm:cxn modelId="{184B97B7-8DA6-4E6E-AF01-CD2156D7FD24}" type="presParOf" srcId="{361DCEB6-531D-42D6-B950-0CC083665844}" destId="{A842390D-6A2A-45A2-84AC-B4F34D90B0A6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1333DE-5FA1-41D1-A2AF-C0884B55DD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4F043EA-F181-4E7B-84E4-EB78C4A236D2}">
      <dgm:prSet phldrT="[Text]"/>
      <dgm:spPr/>
      <dgm:t>
        <a:bodyPr/>
        <a:lstStyle/>
        <a:p>
          <a:r>
            <a:rPr lang="cs-CZ" dirty="0"/>
            <a:t>Funkce</a:t>
          </a:r>
        </a:p>
      </dgm:t>
    </dgm:pt>
    <dgm:pt modelId="{B263E2DF-F0CB-47B1-A9C9-8E3B6401ADC1}" type="parTrans" cxnId="{9259C8A6-423F-4702-88D9-C0E374CE1562}">
      <dgm:prSet/>
      <dgm:spPr/>
      <dgm:t>
        <a:bodyPr/>
        <a:lstStyle/>
        <a:p>
          <a:endParaRPr lang="cs-CZ"/>
        </a:p>
      </dgm:t>
    </dgm:pt>
    <dgm:pt modelId="{23A851F2-24B3-4D33-9F9F-F6A45ECCB1D9}" type="sibTrans" cxnId="{9259C8A6-423F-4702-88D9-C0E374CE1562}">
      <dgm:prSet/>
      <dgm:spPr/>
      <dgm:t>
        <a:bodyPr/>
        <a:lstStyle/>
        <a:p>
          <a:endParaRPr lang="cs-CZ"/>
        </a:p>
      </dgm:t>
    </dgm:pt>
    <dgm:pt modelId="{AE1B09BC-63C7-4962-8E51-D459B89B8392}">
      <dgm:prSet phldrT="[Text]"/>
      <dgm:spPr/>
      <dgm:t>
        <a:bodyPr/>
        <a:lstStyle/>
        <a:p>
          <a:r>
            <a:rPr lang="cs-CZ" dirty="0"/>
            <a:t>Fiskální</a:t>
          </a:r>
        </a:p>
      </dgm:t>
    </dgm:pt>
    <dgm:pt modelId="{D068DF52-72FF-40CF-B046-05F107AC40E6}" type="parTrans" cxnId="{90D76080-E138-42C9-A520-BC36C12B3F33}">
      <dgm:prSet/>
      <dgm:spPr/>
      <dgm:t>
        <a:bodyPr/>
        <a:lstStyle/>
        <a:p>
          <a:endParaRPr lang="cs-CZ"/>
        </a:p>
      </dgm:t>
    </dgm:pt>
    <dgm:pt modelId="{B3757396-61AE-4230-A563-EEAE0129D891}" type="sibTrans" cxnId="{90D76080-E138-42C9-A520-BC36C12B3F33}">
      <dgm:prSet/>
      <dgm:spPr/>
      <dgm:t>
        <a:bodyPr/>
        <a:lstStyle/>
        <a:p>
          <a:endParaRPr lang="cs-CZ"/>
        </a:p>
      </dgm:t>
    </dgm:pt>
    <dgm:pt modelId="{62ECDBF7-1495-4334-9486-6B51A348336D}">
      <dgm:prSet phldrT="[Text]"/>
      <dgm:spPr/>
      <dgm:t>
        <a:bodyPr/>
        <a:lstStyle/>
        <a:p>
          <a:r>
            <a:rPr lang="cs-CZ" dirty="0"/>
            <a:t>Internalizační</a:t>
          </a:r>
        </a:p>
      </dgm:t>
    </dgm:pt>
    <dgm:pt modelId="{5A1334B3-4366-4694-B4E0-ACA623972AA4}" type="parTrans" cxnId="{FDB210D0-702C-4201-8FF4-581F83506C46}">
      <dgm:prSet/>
      <dgm:spPr/>
      <dgm:t>
        <a:bodyPr/>
        <a:lstStyle/>
        <a:p>
          <a:endParaRPr lang="cs-CZ"/>
        </a:p>
      </dgm:t>
    </dgm:pt>
    <dgm:pt modelId="{43BAF291-8F14-43F2-88B2-B086348E1532}" type="sibTrans" cxnId="{FDB210D0-702C-4201-8FF4-581F83506C46}">
      <dgm:prSet/>
      <dgm:spPr/>
      <dgm:t>
        <a:bodyPr/>
        <a:lstStyle/>
        <a:p>
          <a:endParaRPr lang="cs-CZ"/>
        </a:p>
      </dgm:t>
    </dgm:pt>
    <dgm:pt modelId="{A45C6877-E79E-49F4-8D28-77DCD157C3F1}">
      <dgm:prSet/>
      <dgm:spPr/>
      <dgm:t>
        <a:bodyPr/>
        <a:lstStyle/>
        <a:p>
          <a:r>
            <a:rPr lang="cs-CZ" dirty="0"/>
            <a:t>Akumulační</a:t>
          </a:r>
        </a:p>
      </dgm:t>
    </dgm:pt>
    <dgm:pt modelId="{E34CD120-6BE8-44C3-A496-C8BEEBBA5CB3}" type="parTrans" cxnId="{9425B556-3531-4172-BA74-F7E6E271DD2A}">
      <dgm:prSet/>
      <dgm:spPr/>
      <dgm:t>
        <a:bodyPr/>
        <a:lstStyle/>
        <a:p>
          <a:endParaRPr lang="cs-CZ"/>
        </a:p>
      </dgm:t>
    </dgm:pt>
    <dgm:pt modelId="{C4A63D2A-946B-497C-9519-6868403BB45A}" type="sibTrans" cxnId="{9425B556-3531-4172-BA74-F7E6E271DD2A}">
      <dgm:prSet/>
      <dgm:spPr/>
      <dgm:t>
        <a:bodyPr/>
        <a:lstStyle/>
        <a:p>
          <a:endParaRPr lang="cs-CZ"/>
        </a:p>
      </dgm:t>
    </dgm:pt>
    <dgm:pt modelId="{F4ECAFE0-6D11-49FA-A01E-8E87A5CE422E}">
      <dgm:prSet/>
      <dgm:spPr/>
      <dgm:t>
        <a:bodyPr/>
        <a:lstStyle/>
        <a:p>
          <a:r>
            <a:rPr lang="cs-CZ" dirty="0"/>
            <a:t>Zajišťovací</a:t>
          </a:r>
        </a:p>
      </dgm:t>
    </dgm:pt>
    <dgm:pt modelId="{705E85CC-0F9D-484B-A2F4-46986646D8C9}" type="parTrans" cxnId="{8F64681A-C5C5-4BFA-BDD1-0A937322FAE5}">
      <dgm:prSet/>
      <dgm:spPr/>
      <dgm:t>
        <a:bodyPr/>
        <a:lstStyle/>
        <a:p>
          <a:endParaRPr lang="cs-CZ"/>
        </a:p>
      </dgm:t>
    </dgm:pt>
    <dgm:pt modelId="{AABE8243-11A9-4851-9586-FFD2221D01C7}" type="sibTrans" cxnId="{8F64681A-C5C5-4BFA-BDD1-0A937322FAE5}">
      <dgm:prSet/>
      <dgm:spPr/>
      <dgm:t>
        <a:bodyPr/>
        <a:lstStyle/>
        <a:p>
          <a:endParaRPr lang="cs-CZ"/>
        </a:p>
      </dgm:t>
    </dgm:pt>
    <dgm:pt modelId="{1D71FBB8-133D-47C4-A09D-439D8C9DDDD0}">
      <dgm:prSet/>
      <dgm:spPr/>
      <dgm:t>
        <a:bodyPr/>
        <a:lstStyle/>
        <a:p>
          <a:r>
            <a:rPr lang="cs-CZ" dirty="0"/>
            <a:t>Kompenzační</a:t>
          </a:r>
        </a:p>
      </dgm:t>
    </dgm:pt>
    <dgm:pt modelId="{E9EBD99B-2B57-4F3C-9CE1-AD4631995375}" type="parTrans" cxnId="{B45269A8-513C-4377-A3F8-6295423B969B}">
      <dgm:prSet/>
      <dgm:spPr/>
      <dgm:t>
        <a:bodyPr/>
        <a:lstStyle/>
        <a:p>
          <a:endParaRPr lang="cs-CZ"/>
        </a:p>
      </dgm:t>
    </dgm:pt>
    <dgm:pt modelId="{A5444EAB-2B24-42E5-A76A-71D55255A2CD}" type="sibTrans" cxnId="{B45269A8-513C-4377-A3F8-6295423B969B}">
      <dgm:prSet/>
      <dgm:spPr/>
      <dgm:t>
        <a:bodyPr/>
        <a:lstStyle/>
        <a:p>
          <a:endParaRPr lang="cs-CZ"/>
        </a:p>
      </dgm:t>
    </dgm:pt>
    <dgm:pt modelId="{FDBBD25D-92DA-4B80-9654-AF06A8E340C5}">
      <dgm:prSet phldrT="[Text]"/>
      <dgm:spPr/>
      <dgm:t>
        <a:bodyPr/>
        <a:lstStyle/>
        <a:p>
          <a:r>
            <a:rPr lang="cs-CZ" dirty="0"/>
            <a:t>Motivační</a:t>
          </a:r>
        </a:p>
      </dgm:t>
    </dgm:pt>
    <dgm:pt modelId="{359D26AD-66DF-42EA-AFA2-B38520030F58}" type="sibTrans" cxnId="{B247475C-A594-438F-B59F-540CB8501B86}">
      <dgm:prSet/>
      <dgm:spPr/>
      <dgm:t>
        <a:bodyPr/>
        <a:lstStyle/>
        <a:p>
          <a:endParaRPr lang="cs-CZ"/>
        </a:p>
      </dgm:t>
    </dgm:pt>
    <dgm:pt modelId="{7C5C3564-9A36-4B2E-B42B-C4F84E44FB69}" type="parTrans" cxnId="{B247475C-A594-438F-B59F-540CB8501B86}">
      <dgm:prSet/>
      <dgm:spPr/>
      <dgm:t>
        <a:bodyPr/>
        <a:lstStyle/>
        <a:p>
          <a:endParaRPr lang="cs-CZ"/>
        </a:p>
      </dgm:t>
    </dgm:pt>
    <dgm:pt modelId="{EC4FD111-F212-4C90-B5A9-83C97D9A0555}" type="pres">
      <dgm:prSet presAssocID="{9C1333DE-5FA1-41D1-A2AF-C0884B55DD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10E59D8-0954-4617-9F46-762ABCB736E7}" type="pres">
      <dgm:prSet presAssocID="{64F043EA-F181-4E7B-84E4-EB78C4A236D2}" presName="root1" presStyleCnt="0"/>
      <dgm:spPr/>
    </dgm:pt>
    <dgm:pt modelId="{9DE997E2-17F8-4A29-AED3-0B46B300DB92}" type="pres">
      <dgm:prSet presAssocID="{64F043EA-F181-4E7B-84E4-EB78C4A236D2}" presName="LevelOneTextNode" presStyleLbl="node0" presStyleIdx="0" presStyleCnt="1">
        <dgm:presLayoutVars>
          <dgm:chPref val="3"/>
        </dgm:presLayoutVars>
      </dgm:prSet>
      <dgm:spPr/>
    </dgm:pt>
    <dgm:pt modelId="{F234C430-159E-4A33-ACC1-849B35F90AAC}" type="pres">
      <dgm:prSet presAssocID="{64F043EA-F181-4E7B-84E4-EB78C4A236D2}" presName="level2hierChild" presStyleCnt="0"/>
      <dgm:spPr/>
    </dgm:pt>
    <dgm:pt modelId="{F1AE4433-8562-4F88-AD9B-2C5629F9645D}" type="pres">
      <dgm:prSet presAssocID="{7C5C3564-9A36-4B2E-B42B-C4F84E44FB69}" presName="conn2-1" presStyleLbl="parChTrans1D2" presStyleIdx="0" presStyleCnt="6"/>
      <dgm:spPr/>
    </dgm:pt>
    <dgm:pt modelId="{215497C7-EE41-4154-A87F-67A82D9EF642}" type="pres">
      <dgm:prSet presAssocID="{7C5C3564-9A36-4B2E-B42B-C4F84E44FB69}" presName="connTx" presStyleLbl="parChTrans1D2" presStyleIdx="0" presStyleCnt="6"/>
      <dgm:spPr/>
    </dgm:pt>
    <dgm:pt modelId="{E953950C-B042-408D-B70E-F0EC5DC3C8B6}" type="pres">
      <dgm:prSet presAssocID="{FDBBD25D-92DA-4B80-9654-AF06A8E340C5}" presName="root2" presStyleCnt="0"/>
      <dgm:spPr/>
    </dgm:pt>
    <dgm:pt modelId="{16EB1445-CE8B-48EA-8CE2-E61249BA2D2C}" type="pres">
      <dgm:prSet presAssocID="{FDBBD25D-92DA-4B80-9654-AF06A8E340C5}" presName="LevelTwoTextNode" presStyleLbl="node2" presStyleIdx="0" presStyleCnt="6">
        <dgm:presLayoutVars>
          <dgm:chPref val="3"/>
        </dgm:presLayoutVars>
      </dgm:prSet>
      <dgm:spPr/>
    </dgm:pt>
    <dgm:pt modelId="{01176160-C10C-4AEA-B038-FEAB257035FE}" type="pres">
      <dgm:prSet presAssocID="{FDBBD25D-92DA-4B80-9654-AF06A8E340C5}" presName="level3hierChild" presStyleCnt="0"/>
      <dgm:spPr/>
    </dgm:pt>
    <dgm:pt modelId="{DC9D08F2-58B2-41AB-97C6-15C921D255D6}" type="pres">
      <dgm:prSet presAssocID="{E34CD120-6BE8-44C3-A496-C8BEEBBA5CB3}" presName="conn2-1" presStyleLbl="parChTrans1D2" presStyleIdx="1" presStyleCnt="6"/>
      <dgm:spPr/>
    </dgm:pt>
    <dgm:pt modelId="{A9C605E8-49CC-4B01-B4EF-AA1F5C5C3E4E}" type="pres">
      <dgm:prSet presAssocID="{E34CD120-6BE8-44C3-A496-C8BEEBBA5CB3}" presName="connTx" presStyleLbl="parChTrans1D2" presStyleIdx="1" presStyleCnt="6"/>
      <dgm:spPr/>
    </dgm:pt>
    <dgm:pt modelId="{3AB201ED-7F8B-4D0F-B65A-EC3A54F663DC}" type="pres">
      <dgm:prSet presAssocID="{A45C6877-E79E-49F4-8D28-77DCD157C3F1}" presName="root2" presStyleCnt="0"/>
      <dgm:spPr/>
    </dgm:pt>
    <dgm:pt modelId="{5F44BBA2-30A6-4939-ADDD-0EFDAAD5B935}" type="pres">
      <dgm:prSet presAssocID="{A45C6877-E79E-49F4-8D28-77DCD157C3F1}" presName="LevelTwoTextNode" presStyleLbl="node2" presStyleIdx="1" presStyleCnt="6">
        <dgm:presLayoutVars>
          <dgm:chPref val="3"/>
        </dgm:presLayoutVars>
      </dgm:prSet>
      <dgm:spPr/>
    </dgm:pt>
    <dgm:pt modelId="{3E37B4AA-B63C-48A0-8908-7E1011CDE361}" type="pres">
      <dgm:prSet presAssocID="{A45C6877-E79E-49F4-8D28-77DCD157C3F1}" presName="level3hierChild" presStyleCnt="0"/>
      <dgm:spPr/>
    </dgm:pt>
    <dgm:pt modelId="{1ACF18A7-73B1-411B-B550-85403C1E880F}" type="pres">
      <dgm:prSet presAssocID="{705E85CC-0F9D-484B-A2F4-46986646D8C9}" presName="conn2-1" presStyleLbl="parChTrans1D2" presStyleIdx="2" presStyleCnt="6"/>
      <dgm:spPr/>
    </dgm:pt>
    <dgm:pt modelId="{24C5E920-4F33-4F36-B944-EF33DB62B0B8}" type="pres">
      <dgm:prSet presAssocID="{705E85CC-0F9D-484B-A2F4-46986646D8C9}" presName="connTx" presStyleLbl="parChTrans1D2" presStyleIdx="2" presStyleCnt="6"/>
      <dgm:spPr/>
    </dgm:pt>
    <dgm:pt modelId="{BFCBAB1F-8028-464A-9D34-F565246F2119}" type="pres">
      <dgm:prSet presAssocID="{F4ECAFE0-6D11-49FA-A01E-8E87A5CE422E}" presName="root2" presStyleCnt="0"/>
      <dgm:spPr/>
    </dgm:pt>
    <dgm:pt modelId="{5F1B458F-3EF4-400F-B351-F5CA94EF8ADA}" type="pres">
      <dgm:prSet presAssocID="{F4ECAFE0-6D11-49FA-A01E-8E87A5CE422E}" presName="LevelTwoTextNode" presStyleLbl="node2" presStyleIdx="2" presStyleCnt="6">
        <dgm:presLayoutVars>
          <dgm:chPref val="3"/>
        </dgm:presLayoutVars>
      </dgm:prSet>
      <dgm:spPr/>
    </dgm:pt>
    <dgm:pt modelId="{80C39FB5-16C7-42E8-9A7F-2118A1218459}" type="pres">
      <dgm:prSet presAssocID="{F4ECAFE0-6D11-49FA-A01E-8E87A5CE422E}" presName="level3hierChild" presStyleCnt="0"/>
      <dgm:spPr/>
    </dgm:pt>
    <dgm:pt modelId="{813DFD2D-4A4C-4456-BFCD-515A8ECC317F}" type="pres">
      <dgm:prSet presAssocID="{E9EBD99B-2B57-4F3C-9CE1-AD4631995375}" presName="conn2-1" presStyleLbl="parChTrans1D2" presStyleIdx="3" presStyleCnt="6"/>
      <dgm:spPr/>
    </dgm:pt>
    <dgm:pt modelId="{87405D37-B97C-4039-8135-2FF01D284FD2}" type="pres">
      <dgm:prSet presAssocID="{E9EBD99B-2B57-4F3C-9CE1-AD4631995375}" presName="connTx" presStyleLbl="parChTrans1D2" presStyleIdx="3" presStyleCnt="6"/>
      <dgm:spPr/>
    </dgm:pt>
    <dgm:pt modelId="{3B76903D-6372-433C-8824-E0A521B9096E}" type="pres">
      <dgm:prSet presAssocID="{1D71FBB8-133D-47C4-A09D-439D8C9DDDD0}" presName="root2" presStyleCnt="0"/>
      <dgm:spPr/>
    </dgm:pt>
    <dgm:pt modelId="{8EF9B845-AD2B-47A4-B73C-5CDA1FB9E409}" type="pres">
      <dgm:prSet presAssocID="{1D71FBB8-133D-47C4-A09D-439D8C9DDDD0}" presName="LevelTwoTextNode" presStyleLbl="node2" presStyleIdx="3" presStyleCnt="6">
        <dgm:presLayoutVars>
          <dgm:chPref val="3"/>
        </dgm:presLayoutVars>
      </dgm:prSet>
      <dgm:spPr/>
    </dgm:pt>
    <dgm:pt modelId="{4EE89AAB-55D4-4A26-89CB-2254B36D7F20}" type="pres">
      <dgm:prSet presAssocID="{1D71FBB8-133D-47C4-A09D-439D8C9DDDD0}" presName="level3hierChild" presStyleCnt="0"/>
      <dgm:spPr/>
    </dgm:pt>
    <dgm:pt modelId="{76424E0E-DBD9-4301-AF5D-9FACE5AF4AC8}" type="pres">
      <dgm:prSet presAssocID="{D068DF52-72FF-40CF-B046-05F107AC40E6}" presName="conn2-1" presStyleLbl="parChTrans1D2" presStyleIdx="4" presStyleCnt="6"/>
      <dgm:spPr/>
    </dgm:pt>
    <dgm:pt modelId="{8DE73BFF-C44B-440D-A181-F353110E0C37}" type="pres">
      <dgm:prSet presAssocID="{D068DF52-72FF-40CF-B046-05F107AC40E6}" presName="connTx" presStyleLbl="parChTrans1D2" presStyleIdx="4" presStyleCnt="6"/>
      <dgm:spPr/>
    </dgm:pt>
    <dgm:pt modelId="{C7BF81AF-F64F-45F8-8BA7-1418579CAA97}" type="pres">
      <dgm:prSet presAssocID="{AE1B09BC-63C7-4962-8E51-D459B89B8392}" presName="root2" presStyleCnt="0"/>
      <dgm:spPr/>
    </dgm:pt>
    <dgm:pt modelId="{E5060EA1-01F1-4375-BC30-FDB34242DB96}" type="pres">
      <dgm:prSet presAssocID="{AE1B09BC-63C7-4962-8E51-D459B89B8392}" presName="LevelTwoTextNode" presStyleLbl="node2" presStyleIdx="4" presStyleCnt="6">
        <dgm:presLayoutVars>
          <dgm:chPref val="3"/>
        </dgm:presLayoutVars>
      </dgm:prSet>
      <dgm:spPr/>
    </dgm:pt>
    <dgm:pt modelId="{DE8BDFE6-255A-448C-8164-5973C68797BE}" type="pres">
      <dgm:prSet presAssocID="{AE1B09BC-63C7-4962-8E51-D459B89B8392}" presName="level3hierChild" presStyleCnt="0"/>
      <dgm:spPr/>
    </dgm:pt>
    <dgm:pt modelId="{754132CE-5247-4A53-8E9A-9224AF0B7355}" type="pres">
      <dgm:prSet presAssocID="{5A1334B3-4366-4694-B4E0-ACA623972AA4}" presName="conn2-1" presStyleLbl="parChTrans1D2" presStyleIdx="5" presStyleCnt="6"/>
      <dgm:spPr/>
    </dgm:pt>
    <dgm:pt modelId="{DAC6FBCA-F6A1-4AAE-8355-8BBA92EA4176}" type="pres">
      <dgm:prSet presAssocID="{5A1334B3-4366-4694-B4E0-ACA623972AA4}" presName="connTx" presStyleLbl="parChTrans1D2" presStyleIdx="5" presStyleCnt="6"/>
      <dgm:spPr/>
    </dgm:pt>
    <dgm:pt modelId="{E96FF1D0-4837-4832-8DDE-86D6BC8FA37F}" type="pres">
      <dgm:prSet presAssocID="{62ECDBF7-1495-4334-9486-6B51A348336D}" presName="root2" presStyleCnt="0"/>
      <dgm:spPr/>
    </dgm:pt>
    <dgm:pt modelId="{302EE821-A10C-4EC4-91D2-C7783F801A21}" type="pres">
      <dgm:prSet presAssocID="{62ECDBF7-1495-4334-9486-6B51A348336D}" presName="LevelTwoTextNode" presStyleLbl="node2" presStyleIdx="5" presStyleCnt="6">
        <dgm:presLayoutVars>
          <dgm:chPref val="3"/>
        </dgm:presLayoutVars>
      </dgm:prSet>
      <dgm:spPr/>
    </dgm:pt>
    <dgm:pt modelId="{401BAD61-87ED-47D8-B823-399C47B551C7}" type="pres">
      <dgm:prSet presAssocID="{62ECDBF7-1495-4334-9486-6B51A348336D}" presName="level3hierChild" presStyleCnt="0"/>
      <dgm:spPr/>
    </dgm:pt>
  </dgm:ptLst>
  <dgm:cxnLst>
    <dgm:cxn modelId="{2C6DED07-DC05-4AA1-AD1B-07D06D0C7730}" type="presOf" srcId="{1D71FBB8-133D-47C4-A09D-439D8C9DDDD0}" destId="{8EF9B845-AD2B-47A4-B73C-5CDA1FB9E409}" srcOrd="0" destOrd="0" presId="urn:microsoft.com/office/officeart/2008/layout/HorizontalMultiLevelHierarchy"/>
    <dgm:cxn modelId="{A7D6280D-269F-4597-880A-EE5D334355EC}" type="presOf" srcId="{7C5C3564-9A36-4B2E-B42B-C4F84E44FB69}" destId="{F1AE4433-8562-4F88-AD9B-2C5629F9645D}" srcOrd="0" destOrd="0" presId="urn:microsoft.com/office/officeart/2008/layout/HorizontalMultiLevelHierarchy"/>
    <dgm:cxn modelId="{AF753819-DF16-46D8-8038-99DDD37A0506}" type="presOf" srcId="{AE1B09BC-63C7-4962-8E51-D459B89B8392}" destId="{E5060EA1-01F1-4375-BC30-FDB34242DB96}" srcOrd="0" destOrd="0" presId="urn:microsoft.com/office/officeart/2008/layout/HorizontalMultiLevelHierarchy"/>
    <dgm:cxn modelId="{8F64681A-C5C5-4BFA-BDD1-0A937322FAE5}" srcId="{64F043EA-F181-4E7B-84E4-EB78C4A236D2}" destId="{F4ECAFE0-6D11-49FA-A01E-8E87A5CE422E}" srcOrd="2" destOrd="0" parTransId="{705E85CC-0F9D-484B-A2F4-46986646D8C9}" sibTransId="{AABE8243-11A9-4851-9586-FFD2221D01C7}"/>
    <dgm:cxn modelId="{C212131D-2E04-4BBD-9697-1E9F1D26C60E}" type="presOf" srcId="{E9EBD99B-2B57-4F3C-9CE1-AD4631995375}" destId="{813DFD2D-4A4C-4456-BFCD-515A8ECC317F}" srcOrd="0" destOrd="0" presId="urn:microsoft.com/office/officeart/2008/layout/HorizontalMultiLevelHierarchy"/>
    <dgm:cxn modelId="{CEEDF223-370E-45D0-8BAD-118731986E45}" type="presOf" srcId="{705E85CC-0F9D-484B-A2F4-46986646D8C9}" destId="{24C5E920-4F33-4F36-B944-EF33DB62B0B8}" srcOrd="1" destOrd="0" presId="urn:microsoft.com/office/officeart/2008/layout/HorizontalMultiLevelHierarchy"/>
    <dgm:cxn modelId="{23C6B62D-6EB7-444D-B148-413B45DD7CF0}" type="presOf" srcId="{5A1334B3-4366-4694-B4E0-ACA623972AA4}" destId="{DAC6FBCA-F6A1-4AAE-8355-8BBA92EA4176}" srcOrd="1" destOrd="0" presId="urn:microsoft.com/office/officeart/2008/layout/HorizontalMultiLevelHierarchy"/>
    <dgm:cxn modelId="{C549BD36-CB10-4146-BED1-CA1B795758DF}" type="presOf" srcId="{D068DF52-72FF-40CF-B046-05F107AC40E6}" destId="{8DE73BFF-C44B-440D-A181-F353110E0C37}" srcOrd="1" destOrd="0" presId="urn:microsoft.com/office/officeart/2008/layout/HorizontalMultiLevelHierarchy"/>
    <dgm:cxn modelId="{B247475C-A594-438F-B59F-540CB8501B86}" srcId="{64F043EA-F181-4E7B-84E4-EB78C4A236D2}" destId="{FDBBD25D-92DA-4B80-9654-AF06A8E340C5}" srcOrd="0" destOrd="0" parTransId="{7C5C3564-9A36-4B2E-B42B-C4F84E44FB69}" sibTransId="{359D26AD-66DF-42EA-AFA2-B38520030F58}"/>
    <dgm:cxn modelId="{D3880D64-A4F3-4B6A-896A-CA6296970D6E}" type="presOf" srcId="{705E85CC-0F9D-484B-A2F4-46986646D8C9}" destId="{1ACF18A7-73B1-411B-B550-85403C1E880F}" srcOrd="0" destOrd="0" presId="urn:microsoft.com/office/officeart/2008/layout/HorizontalMultiLevelHierarchy"/>
    <dgm:cxn modelId="{7EA97B44-98AF-4B94-BF3E-AB808202FA0B}" type="presOf" srcId="{E34CD120-6BE8-44C3-A496-C8BEEBBA5CB3}" destId="{DC9D08F2-58B2-41AB-97C6-15C921D255D6}" srcOrd="0" destOrd="0" presId="urn:microsoft.com/office/officeart/2008/layout/HorizontalMultiLevelHierarchy"/>
    <dgm:cxn modelId="{9DAD726C-79C9-43E7-9B8B-F9CF60E1A13E}" type="presOf" srcId="{A45C6877-E79E-49F4-8D28-77DCD157C3F1}" destId="{5F44BBA2-30A6-4939-ADDD-0EFDAAD5B935}" srcOrd="0" destOrd="0" presId="urn:microsoft.com/office/officeart/2008/layout/HorizontalMultiLevelHierarchy"/>
    <dgm:cxn modelId="{43D36B70-04D7-44F9-A078-90640608B5CF}" type="presOf" srcId="{F4ECAFE0-6D11-49FA-A01E-8E87A5CE422E}" destId="{5F1B458F-3EF4-400F-B351-F5CA94EF8ADA}" srcOrd="0" destOrd="0" presId="urn:microsoft.com/office/officeart/2008/layout/HorizontalMultiLevelHierarchy"/>
    <dgm:cxn modelId="{9425B556-3531-4172-BA74-F7E6E271DD2A}" srcId="{64F043EA-F181-4E7B-84E4-EB78C4A236D2}" destId="{A45C6877-E79E-49F4-8D28-77DCD157C3F1}" srcOrd="1" destOrd="0" parTransId="{E34CD120-6BE8-44C3-A496-C8BEEBBA5CB3}" sibTransId="{C4A63D2A-946B-497C-9519-6868403BB45A}"/>
    <dgm:cxn modelId="{FF424958-C592-4FDF-A36D-B695115CE5C5}" type="presOf" srcId="{62ECDBF7-1495-4334-9486-6B51A348336D}" destId="{302EE821-A10C-4EC4-91D2-C7783F801A21}" srcOrd="0" destOrd="0" presId="urn:microsoft.com/office/officeart/2008/layout/HorizontalMultiLevelHierarchy"/>
    <dgm:cxn modelId="{90D76080-E138-42C9-A520-BC36C12B3F33}" srcId="{64F043EA-F181-4E7B-84E4-EB78C4A236D2}" destId="{AE1B09BC-63C7-4962-8E51-D459B89B8392}" srcOrd="4" destOrd="0" parTransId="{D068DF52-72FF-40CF-B046-05F107AC40E6}" sibTransId="{B3757396-61AE-4230-A563-EEAE0129D891}"/>
    <dgm:cxn modelId="{E53E7F8E-FCA8-4FC2-9655-360BC93CFD39}" type="presOf" srcId="{7C5C3564-9A36-4B2E-B42B-C4F84E44FB69}" destId="{215497C7-EE41-4154-A87F-67A82D9EF642}" srcOrd="1" destOrd="0" presId="urn:microsoft.com/office/officeart/2008/layout/HorizontalMultiLevelHierarchy"/>
    <dgm:cxn modelId="{024CCC99-BCDF-4E17-A9BE-73A94CF21248}" type="presOf" srcId="{FDBBD25D-92DA-4B80-9654-AF06A8E340C5}" destId="{16EB1445-CE8B-48EA-8CE2-E61249BA2D2C}" srcOrd="0" destOrd="0" presId="urn:microsoft.com/office/officeart/2008/layout/HorizontalMultiLevelHierarchy"/>
    <dgm:cxn modelId="{9259C8A6-423F-4702-88D9-C0E374CE1562}" srcId="{9C1333DE-5FA1-41D1-A2AF-C0884B55DD96}" destId="{64F043EA-F181-4E7B-84E4-EB78C4A236D2}" srcOrd="0" destOrd="0" parTransId="{B263E2DF-F0CB-47B1-A9C9-8E3B6401ADC1}" sibTransId="{23A851F2-24B3-4D33-9F9F-F6A45ECCB1D9}"/>
    <dgm:cxn modelId="{B45269A8-513C-4377-A3F8-6295423B969B}" srcId="{64F043EA-F181-4E7B-84E4-EB78C4A236D2}" destId="{1D71FBB8-133D-47C4-A09D-439D8C9DDDD0}" srcOrd="3" destOrd="0" parTransId="{E9EBD99B-2B57-4F3C-9CE1-AD4631995375}" sibTransId="{A5444EAB-2B24-42E5-A76A-71D55255A2CD}"/>
    <dgm:cxn modelId="{6C23FDA9-EA88-4B54-A53B-9910075E95DE}" type="presOf" srcId="{9C1333DE-5FA1-41D1-A2AF-C0884B55DD96}" destId="{EC4FD111-F212-4C90-B5A9-83C97D9A0555}" srcOrd="0" destOrd="0" presId="urn:microsoft.com/office/officeart/2008/layout/HorizontalMultiLevelHierarchy"/>
    <dgm:cxn modelId="{2FA965AE-22FB-4903-8DFE-02645114EF36}" type="presOf" srcId="{64F043EA-F181-4E7B-84E4-EB78C4A236D2}" destId="{9DE997E2-17F8-4A29-AED3-0B46B300DB92}" srcOrd="0" destOrd="0" presId="urn:microsoft.com/office/officeart/2008/layout/HorizontalMultiLevelHierarchy"/>
    <dgm:cxn modelId="{42C9F7C8-A760-4445-9E2A-A104C10B42CE}" type="presOf" srcId="{E9EBD99B-2B57-4F3C-9CE1-AD4631995375}" destId="{87405D37-B97C-4039-8135-2FF01D284FD2}" srcOrd="1" destOrd="0" presId="urn:microsoft.com/office/officeart/2008/layout/HorizontalMultiLevelHierarchy"/>
    <dgm:cxn modelId="{FDB210D0-702C-4201-8FF4-581F83506C46}" srcId="{64F043EA-F181-4E7B-84E4-EB78C4A236D2}" destId="{62ECDBF7-1495-4334-9486-6B51A348336D}" srcOrd="5" destOrd="0" parTransId="{5A1334B3-4366-4694-B4E0-ACA623972AA4}" sibTransId="{43BAF291-8F14-43F2-88B2-B086348E1532}"/>
    <dgm:cxn modelId="{1A635FD0-021E-453B-9741-26DE42E0CAC5}" type="presOf" srcId="{5A1334B3-4366-4694-B4E0-ACA623972AA4}" destId="{754132CE-5247-4A53-8E9A-9224AF0B7355}" srcOrd="0" destOrd="0" presId="urn:microsoft.com/office/officeart/2008/layout/HorizontalMultiLevelHierarchy"/>
    <dgm:cxn modelId="{0ADCF0E2-679B-4316-A823-4D5AB3B8E0AC}" type="presOf" srcId="{D068DF52-72FF-40CF-B046-05F107AC40E6}" destId="{76424E0E-DBD9-4301-AF5D-9FACE5AF4AC8}" srcOrd="0" destOrd="0" presId="urn:microsoft.com/office/officeart/2008/layout/HorizontalMultiLevelHierarchy"/>
    <dgm:cxn modelId="{54918EFF-17F3-4ABA-9BFB-6D6A5C5DD694}" type="presOf" srcId="{E34CD120-6BE8-44C3-A496-C8BEEBBA5CB3}" destId="{A9C605E8-49CC-4B01-B4EF-AA1F5C5C3E4E}" srcOrd="1" destOrd="0" presId="urn:microsoft.com/office/officeart/2008/layout/HorizontalMultiLevelHierarchy"/>
    <dgm:cxn modelId="{2A4AB07A-B585-4722-BEE6-CE630FA0C1D4}" type="presParOf" srcId="{EC4FD111-F212-4C90-B5A9-83C97D9A0555}" destId="{F10E59D8-0954-4617-9F46-762ABCB736E7}" srcOrd="0" destOrd="0" presId="urn:microsoft.com/office/officeart/2008/layout/HorizontalMultiLevelHierarchy"/>
    <dgm:cxn modelId="{6DD690B7-4623-46AB-80FA-770BC8631F8B}" type="presParOf" srcId="{F10E59D8-0954-4617-9F46-762ABCB736E7}" destId="{9DE997E2-17F8-4A29-AED3-0B46B300DB92}" srcOrd="0" destOrd="0" presId="urn:microsoft.com/office/officeart/2008/layout/HorizontalMultiLevelHierarchy"/>
    <dgm:cxn modelId="{ECA8CF7C-706B-4C3F-9B1A-A3BE513DF80A}" type="presParOf" srcId="{F10E59D8-0954-4617-9F46-762ABCB736E7}" destId="{F234C430-159E-4A33-ACC1-849B35F90AAC}" srcOrd="1" destOrd="0" presId="urn:microsoft.com/office/officeart/2008/layout/HorizontalMultiLevelHierarchy"/>
    <dgm:cxn modelId="{5A268488-92FC-444E-B5FB-8024DC55C942}" type="presParOf" srcId="{F234C430-159E-4A33-ACC1-849B35F90AAC}" destId="{F1AE4433-8562-4F88-AD9B-2C5629F9645D}" srcOrd="0" destOrd="0" presId="urn:microsoft.com/office/officeart/2008/layout/HorizontalMultiLevelHierarchy"/>
    <dgm:cxn modelId="{70AC0E8A-687C-4CAD-9AA9-848F81207AEE}" type="presParOf" srcId="{F1AE4433-8562-4F88-AD9B-2C5629F9645D}" destId="{215497C7-EE41-4154-A87F-67A82D9EF642}" srcOrd="0" destOrd="0" presId="urn:microsoft.com/office/officeart/2008/layout/HorizontalMultiLevelHierarchy"/>
    <dgm:cxn modelId="{3744E4FD-98CA-4D07-8BD9-66BAB66BFB41}" type="presParOf" srcId="{F234C430-159E-4A33-ACC1-849B35F90AAC}" destId="{E953950C-B042-408D-B70E-F0EC5DC3C8B6}" srcOrd="1" destOrd="0" presId="urn:microsoft.com/office/officeart/2008/layout/HorizontalMultiLevelHierarchy"/>
    <dgm:cxn modelId="{0CF763E5-72CB-46C4-8AEF-7097589038B2}" type="presParOf" srcId="{E953950C-B042-408D-B70E-F0EC5DC3C8B6}" destId="{16EB1445-CE8B-48EA-8CE2-E61249BA2D2C}" srcOrd="0" destOrd="0" presId="urn:microsoft.com/office/officeart/2008/layout/HorizontalMultiLevelHierarchy"/>
    <dgm:cxn modelId="{35307805-2D3F-4B53-AA0C-543EBB5E51AC}" type="presParOf" srcId="{E953950C-B042-408D-B70E-F0EC5DC3C8B6}" destId="{01176160-C10C-4AEA-B038-FEAB257035FE}" srcOrd="1" destOrd="0" presId="urn:microsoft.com/office/officeart/2008/layout/HorizontalMultiLevelHierarchy"/>
    <dgm:cxn modelId="{67BF7D7F-C211-4F06-941E-182FE6789544}" type="presParOf" srcId="{F234C430-159E-4A33-ACC1-849B35F90AAC}" destId="{DC9D08F2-58B2-41AB-97C6-15C921D255D6}" srcOrd="2" destOrd="0" presId="urn:microsoft.com/office/officeart/2008/layout/HorizontalMultiLevelHierarchy"/>
    <dgm:cxn modelId="{EDBE6785-58B5-4E6C-AC11-1396379D122B}" type="presParOf" srcId="{DC9D08F2-58B2-41AB-97C6-15C921D255D6}" destId="{A9C605E8-49CC-4B01-B4EF-AA1F5C5C3E4E}" srcOrd="0" destOrd="0" presId="urn:microsoft.com/office/officeart/2008/layout/HorizontalMultiLevelHierarchy"/>
    <dgm:cxn modelId="{26B252C3-7311-41EC-A268-4AB061C85641}" type="presParOf" srcId="{F234C430-159E-4A33-ACC1-849B35F90AAC}" destId="{3AB201ED-7F8B-4D0F-B65A-EC3A54F663DC}" srcOrd="3" destOrd="0" presId="urn:microsoft.com/office/officeart/2008/layout/HorizontalMultiLevelHierarchy"/>
    <dgm:cxn modelId="{276F6F70-00FB-49A0-B716-FFD1BCCB1C25}" type="presParOf" srcId="{3AB201ED-7F8B-4D0F-B65A-EC3A54F663DC}" destId="{5F44BBA2-30A6-4939-ADDD-0EFDAAD5B935}" srcOrd="0" destOrd="0" presId="urn:microsoft.com/office/officeart/2008/layout/HorizontalMultiLevelHierarchy"/>
    <dgm:cxn modelId="{6F098353-B4F8-4226-8DD8-2D604E2C5872}" type="presParOf" srcId="{3AB201ED-7F8B-4D0F-B65A-EC3A54F663DC}" destId="{3E37B4AA-B63C-48A0-8908-7E1011CDE361}" srcOrd="1" destOrd="0" presId="urn:microsoft.com/office/officeart/2008/layout/HorizontalMultiLevelHierarchy"/>
    <dgm:cxn modelId="{75E2FF80-54F7-4BEB-A3E3-53F67146B6A2}" type="presParOf" srcId="{F234C430-159E-4A33-ACC1-849B35F90AAC}" destId="{1ACF18A7-73B1-411B-B550-85403C1E880F}" srcOrd="4" destOrd="0" presId="urn:microsoft.com/office/officeart/2008/layout/HorizontalMultiLevelHierarchy"/>
    <dgm:cxn modelId="{3AEFCCFD-39FE-4477-A33C-2669EF211230}" type="presParOf" srcId="{1ACF18A7-73B1-411B-B550-85403C1E880F}" destId="{24C5E920-4F33-4F36-B944-EF33DB62B0B8}" srcOrd="0" destOrd="0" presId="urn:microsoft.com/office/officeart/2008/layout/HorizontalMultiLevelHierarchy"/>
    <dgm:cxn modelId="{2168DF0E-EDF3-46CE-9DE2-698E506F3164}" type="presParOf" srcId="{F234C430-159E-4A33-ACC1-849B35F90AAC}" destId="{BFCBAB1F-8028-464A-9D34-F565246F2119}" srcOrd="5" destOrd="0" presId="urn:microsoft.com/office/officeart/2008/layout/HorizontalMultiLevelHierarchy"/>
    <dgm:cxn modelId="{06670F72-7275-42EA-B1E6-1BA203059203}" type="presParOf" srcId="{BFCBAB1F-8028-464A-9D34-F565246F2119}" destId="{5F1B458F-3EF4-400F-B351-F5CA94EF8ADA}" srcOrd="0" destOrd="0" presId="urn:microsoft.com/office/officeart/2008/layout/HorizontalMultiLevelHierarchy"/>
    <dgm:cxn modelId="{8219BC69-2164-4457-9E23-09EB89AF87B4}" type="presParOf" srcId="{BFCBAB1F-8028-464A-9D34-F565246F2119}" destId="{80C39FB5-16C7-42E8-9A7F-2118A1218459}" srcOrd="1" destOrd="0" presId="urn:microsoft.com/office/officeart/2008/layout/HorizontalMultiLevelHierarchy"/>
    <dgm:cxn modelId="{10DC77B4-5D11-4C95-8BA5-C3649F0EA4DD}" type="presParOf" srcId="{F234C430-159E-4A33-ACC1-849B35F90AAC}" destId="{813DFD2D-4A4C-4456-BFCD-515A8ECC317F}" srcOrd="6" destOrd="0" presId="urn:microsoft.com/office/officeart/2008/layout/HorizontalMultiLevelHierarchy"/>
    <dgm:cxn modelId="{25B13E42-4596-4E0E-BA79-A2B22707672E}" type="presParOf" srcId="{813DFD2D-4A4C-4456-BFCD-515A8ECC317F}" destId="{87405D37-B97C-4039-8135-2FF01D284FD2}" srcOrd="0" destOrd="0" presId="urn:microsoft.com/office/officeart/2008/layout/HorizontalMultiLevelHierarchy"/>
    <dgm:cxn modelId="{EAEEB842-78F0-4E7A-B4E5-E69DCA4B5240}" type="presParOf" srcId="{F234C430-159E-4A33-ACC1-849B35F90AAC}" destId="{3B76903D-6372-433C-8824-E0A521B9096E}" srcOrd="7" destOrd="0" presId="urn:microsoft.com/office/officeart/2008/layout/HorizontalMultiLevelHierarchy"/>
    <dgm:cxn modelId="{03D0170C-7242-4DE4-8A38-E5780B009C21}" type="presParOf" srcId="{3B76903D-6372-433C-8824-E0A521B9096E}" destId="{8EF9B845-AD2B-47A4-B73C-5CDA1FB9E409}" srcOrd="0" destOrd="0" presId="urn:microsoft.com/office/officeart/2008/layout/HorizontalMultiLevelHierarchy"/>
    <dgm:cxn modelId="{B7254B3C-36F3-430A-8D96-88004DFC06A9}" type="presParOf" srcId="{3B76903D-6372-433C-8824-E0A521B9096E}" destId="{4EE89AAB-55D4-4A26-89CB-2254B36D7F20}" srcOrd="1" destOrd="0" presId="urn:microsoft.com/office/officeart/2008/layout/HorizontalMultiLevelHierarchy"/>
    <dgm:cxn modelId="{70D37DA9-8F46-41D9-A927-8B588D0B391B}" type="presParOf" srcId="{F234C430-159E-4A33-ACC1-849B35F90AAC}" destId="{76424E0E-DBD9-4301-AF5D-9FACE5AF4AC8}" srcOrd="8" destOrd="0" presId="urn:microsoft.com/office/officeart/2008/layout/HorizontalMultiLevelHierarchy"/>
    <dgm:cxn modelId="{74D5B4FD-854F-4DC0-9F95-1723DB024CDC}" type="presParOf" srcId="{76424E0E-DBD9-4301-AF5D-9FACE5AF4AC8}" destId="{8DE73BFF-C44B-440D-A181-F353110E0C37}" srcOrd="0" destOrd="0" presId="urn:microsoft.com/office/officeart/2008/layout/HorizontalMultiLevelHierarchy"/>
    <dgm:cxn modelId="{32ABE3A8-7E4F-4670-B904-69036CB615B5}" type="presParOf" srcId="{F234C430-159E-4A33-ACC1-849B35F90AAC}" destId="{C7BF81AF-F64F-45F8-8BA7-1418579CAA97}" srcOrd="9" destOrd="0" presId="urn:microsoft.com/office/officeart/2008/layout/HorizontalMultiLevelHierarchy"/>
    <dgm:cxn modelId="{A2AE510C-980F-4929-8001-30B286CEF293}" type="presParOf" srcId="{C7BF81AF-F64F-45F8-8BA7-1418579CAA97}" destId="{E5060EA1-01F1-4375-BC30-FDB34242DB96}" srcOrd="0" destOrd="0" presId="urn:microsoft.com/office/officeart/2008/layout/HorizontalMultiLevelHierarchy"/>
    <dgm:cxn modelId="{BC0F2FE5-81E2-4150-B742-FA213FB708A0}" type="presParOf" srcId="{C7BF81AF-F64F-45F8-8BA7-1418579CAA97}" destId="{DE8BDFE6-255A-448C-8164-5973C68797BE}" srcOrd="1" destOrd="0" presId="urn:microsoft.com/office/officeart/2008/layout/HorizontalMultiLevelHierarchy"/>
    <dgm:cxn modelId="{DF4000E6-FA7D-4535-BFEB-D69D50A88FA8}" type="presParOf" srcId="{F234C430-159E-4A33-ACC1-849B35F90AAC}" destId="{754132CE-5247-4A53-8E9A-9224AF0B7355}" srcOrd="10" destOrd="0" presId="urn:microsoft.com/office/officeart/2008/layout/HorizontalMultiLevelHierarchy"/>
    <dgm:cxn modelId="{3A00B44D-1982-4813-8F32-017BAEB97E51}" type="presParOf" srcId="{754132CE-5247-4A53-8E9A-9224AF0B7355}" destId="{DAC6FBCA-F6A1-4AAE-8355-8BBA92EA4176}" srcOrd="0" destOrd="0" presId="urn:microsoft.com/office/officeart/2008/layout/HorizontalMultiLevelHierarchy"/>
    <dgm:cxn modelId="{FB88AE53-BBE1-4657-925E-9FA1D3D9F97A}" type="presParOf" srcId="{F234C430-159E-4A33-ACC1-849B35F90AAC}" destId="{E96FF1D0-4837-4832-8DDE-86D6BC8FA37F}" srcOrd="11" destOrd="0" presId="urn:microsoft.com/office/officeart/2008/layout/HorizontalMultiLevelHierarchy"/>
    <dgm:cxn modelId="{68AE440F-513E-440D-BDAD-62AAAE1F09E3}" type="presParOf" srcId="{E96FF1D0-4837-4832-8DDE-86D6BC8FA37F}" destId="{302EE821-A10C-4EC4-91D2-C7783F801A21}" srcOrd="0" destOrd="0" presId="urn:microsoft.com/office/officeart/2008/layout/HorizontalMultiLevelHierarchy"/>
    <dgm:cxn modelId="{D120BDE8-DC5B-4E7D-B608-9C3233F66A3F}" type="presParOf" srcId="{E96FF1D0-4837-4832-8DDE-86D6BC8FA37F}" destId="{401BAD61-87ED-47D8-B823-399C47B551C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37464B-10FF-4F81-9A0E-1046F7B1C15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72CC3F9-6EC4-45C5-968B-A1D54DD25F9A}">
      <dgm:prSet phldrT="[Text]"/>
      <dgm:spPr/>
      <dgm:t>
        <a:bodyPr/>
        <a:lstStyle/>
        <a:p>
          <a:r>
            <a:rPr lang="cs-CZ" dirty="0"/>
            <a:t>Platební</a:t>
          </a:r>
        </a:p>
      </dgm:t>
    </dgm:pt>
    <dgm:pt modelId="{6E74090D-BED1-4A53-92B2-A19194A9EE0E}" type="parTrans" cxnId="{24B8F961-9425-4F8E-B7AB-175CDEC64194}">
      <dgm:prSet/>
      <dgm:spPr/>
      <dgm:t>
        <a:bodyPr/>
        <a:lstStyle/>
        <a:p>
          <a:endParaRPr lang="cs-CZ"/>
        </a:p>
      </dgm:t>
    </dgm:pt>
    <dgm:pt modelId="{F65707F9-1323-4E73-BA9C-F74BE731F0A4}" type="sibTrans" cxnId="{24B8F961-9425-4F8E-B7AB-175CDEC64194}">
      <dgm:prSet/>
      <dgm:spPr/>
      <dgm:t>
        <a:bodyPr/>
        <a:lstStyle/>
        <a:p>
          <a:endParaRPr lang="cs-CZ"/>
        </a:p>
      </dgm:t>
    </dgm:pt>
    <dgm:pt modelId="{EEB91BAF-216F-413A-B2ED-5E3D16A38750}">
      <dgm:prSet phldrT="[Text]" custT="1"/>
      <dgm:spPr/>
      <dgm:t>
        <a:bodyPr/>
        <a:lstStyle/>
        <a:p>
          <a:pPr>
            <a:buFontTx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poškozování ŽP (emisní) </a:t>
          </a:r>
        </a:p>
      </dgm:t>
    </dgm:pt>
    <dgm:pt modelId="{E32D768A-F446-4E7A-AC64-79B10A71D340}" type="parTrans" cxnId="{A8201450-3D2A-4A76-9BFA-BE3C561D4684}">
      <dgm:prSet/>
      <dgm:spPr/>
      <dgm:t>
        <a:bodyPr/>
        <a:lstStyle/>
        <a:p>
          <a:endParaRPr lang="cs-CZ"/>
        </a:p>
      </dgm:t>
    </dgm:pt>
    <dgm:pt modelId="{C061F7E1-C735-46E6-9388-9911C8868A34}" type="sibTrans" cxnId="{A8201450-3D2A-4A76-9BFA-BE3C561D4684}">
      <dgm:prSet/>
      <dgm:spPr/>
      <dgm:t>
        <a:bodyPr/>
        <a:lstStyle/>
        <a:p>
          <a:endParaRPr lang="cs-CZ"/>
        </a:p>
      </dgm:t>
    </dgm:pt>
    <dgm:pt modelId="{A6745C89-0660-4BA4-A619-2A4FA85B57C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využívání přírodních zdrojů</a:t>
          </a:r>
        </a:p>
      </dgm:t>
    </dgm:pt>
    <dgm:pt modelId="{E0DD99FE-C7E2-44D6-A8A9-861F3359D671}" type="parTrans" cxnId="{1305DB11-36EA-43F1-8B60-34D38E71A04F}">
      <dgm:prSet/>
      <dgm:spPr/>
      <dgm:t>
        <a:bodyPr/>
        <a:lstStyle/>
        <a:p>
          <a:endParaRPr lang="cs-CZ"/>
        </a:p>
      </dgm:t>
    </dgm:pt>
    <dgm:pt modelId="{38286A77-D3BC-48E7-B68E-7AD6748CF596}" type="sibTrans" cxnId="{1305DB11-36EA-43F1-8B60-34D38E71A04F}">
      <dgm:prSet/>
      <dgm:spPr/>
      <dgm:t>
        <a:bodyPr/>
        <a:lstStyle/>
        <a:p>
          <a:endParaRPr lang="cs-CZ"/>
        </a:p>
      </dgm:t>
    </dgm:pt>
    <dgm:pt modelId="{826014F3-FF9E-448D-BC7F-BEB27E842D5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Platby za veřejné služby </a:t>
          </a:r>
        </a:p>
      </dgm:t>
    </dgm:pt>
    <dgm:pt modelId="{A5CDE3F5-0CA5-4A93-84E7-2E184BA0E9E2}" type="parTrans" cxnId="{F98FEEB7-9E53-46F5-BCE4-FAE1D63A103C}">
      <dgm:prSet/>
      <dgm:spPr/>
      <dgm:t>
        <a:bodyPr/>
        <a:lstStyle/>
        <a:p>
          <a:endParaRPr lang="cs-CZ"/>
        </a:p>
      </dgm:t>
    </dgm:pt>
    <dgm:pt modelId="{3EF14082-C3E1-492A-AC82-9C021FF66E28}" type="sibTrans" cxnId="{F98FEEB7-9E53-46F5-BCE4-FAE1D63A103C}">
      <dgm:prSet/>
      <dgm:spPr/>
      <dgm:t>
        <a:bodyPr/>
        <a:lstStyle/>
        <a:p>
          <a:endParaRPr lang="cs-CZ"/>
        </a:p>
      </dgm:t>
    </dgm:pt>
    <dgm:pt modelId="{0F48D053-A519-4A86-A69D-00A593B0A37E}">
      <dgm:prSet custT="1"/>
      <dgm:spPr/>
      <dgm:t>
        <a:bodyPr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nakládání s látkami nebo výrobky </a:t>
          </a:r>
        </a:p>
      </dgm:t>
    </dgm:pt>
    <dgm:pt modelId="{8322249F-FAAA-4F23-B251-58DE819155DA}" type="parTrans" cxnId="{A409A123-7DD8-4C1D-9526-851E217F70E8}">
      <dgm:prSet/>
      <dgm:spPr/>
      <dgm:t>
        <a:bodyPr/>
        <a:lstStyle/>
        <a:p>
          <a:endParaRPr lang="cs-CZ"/>
        </a:p>
      </dgm:t>
    </dgm:pt>
    <dgm:pt modelId="{98AD591D-0414-4E0E-BAE8-CA7F1B7EF2CE}" type="sibTrans" cxnId="{A409A123-7DD8-4C1D-9526-851E217F70E8}">
      <dgm:prSet/>
      <dgm:spPr/>
      <dgm:t>
        <a:bodyPr/>
        <a:lstStyle/>
        <a:p>
          <a:endParaRPr lang="cs-CZ"/>
        </a:p>
      </dgm:t>
    </dgm:pt>
    <dgm:pt modelId="{E0A4841D-9353-418C-94B1-C714A67933B8}">
      <dgm:prSet custT="1"/>
      <dgm:spPr/>
      <dgm:t>
        <a:bodyPr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Cenové úhrady </a:t>
          </a:r>
        </a:p>
      </dgm:t>
    </dgm:pt>
    <dgm:pt modelId="{56F0946F-4E15-4640-96CD-DBCBA2AE8303}" type="parTrans" cxnId="{1A8D03AD-16D3-4AF0-B4B5-38185B391F4B}">
      <dgm:prSet/>
      <dgm:spPr/>
      <dgm:t>
        <a:bodyPr/>
        <a:lstStyle/>
        <a:p>
          <a:endParaRPr lang="cs-CZ"/>
        </a:p>
      </dgm:t>
    </dgm:pt>
    <dgm:pt modelId="{BAC7B1E5-7A90-41CA-93D7-7236A81B17B9}" type="sibTrans" cxnId="{1A8D03AD-16D3-4AF0-B4B5-38185B391F4B}">
      <dgm:prSet/>
      <dgm:spPr/>
      <dgm:t>
        <a:bodyPr/>
        <a:lstStyle/>
        <a:p>
          <a:endParaRPr lang="cs-CZ"/>
        </a:p>
      </dgm:t>
    </dgm:pt>
    <dgm:pt modelId="{5F63B110-7B72-40EE-9FC6-85FDF5332C72}">
      <dgm:prSet custT="1"/>
      <dgm:spPr/>
      <dgm:t>
        <a:bodyPr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Ekologické daně </a:t>
          </a:r>
        </a:p>
      </dgm:t>
    </dgm:pt>
    <dgm:pt modelId="{E920A664-00FD-4187-9D6C-241DBAD1F08C}" type="parTrans" cxnId="{6BBC6A58-06D0-4A8B-85C5-C73EED46E458}">
      <dgm:prSet/>
      <dgm:spPr/>
      <dgm:t>
        <a:bodyPr/>
        <a:lstStyle/>
        <a:p>
          <a:endParaRPr lang="cs-CZ"/>
        </a:p>
      </dgm:t>
    </dgm:pt>
    <dgm:pt modelId="{860542CB-9AD7-4BF4-B64F-D13704DBFAD3}" type="sibTrans" cxnId="{6BBC6A58-06D0-4A8B-85C5-C73EED46E458}">
      <dgm:prSet/>
      <dgm:spPr/>
      <dgm:t>
        <a:bodyPr/>
        <a:lstStyle/>
        <a:p>
          <a:endParaRPr lang="cs-CZ"/>
        </a:p>
      </dgm:t>
    </dgm:pt>
    <dgm:pt modelId="{54980891-53D8-4F3E-A71D-24810CBF0BF3}" type="pres">
      <dgm:prSet presAssocID="{8637464B-10FF-4F81-9A0E-1046F7B1C15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CFA9875-5DC7-47B9-9F20-CC8A5553F4D7}" type="pres">
      <dgm:prSet presAssocID="{572CC3F9-6EC4-45C5-968B-A1D54DD25F9A}" presName="root1" presStyleCnt="0"/>
      <dgm:spPr/>
    </dgm:pt>
    <dgm:pt modelId="{022E6112-09E8-4E1A-97DA-CE0E8398E4FA}" type="pres">
      <dgm:prSet presAssocID="{572CC3F9-6EC4-45C5-968B-A1D54DD25F9A}" presName="LevelOneTextNode" presStyleLbl="node0" presStyleIdx="0" presStyleCnt="1">
        <dgm:presLayoutVars>
          <dgm:chPref val="3"/>
        </dgm:presLayoutVars>
      </dgm:prSet>
      <dgm:spPr/>
    </dgm:pt>
    <dgm:pt modelId="{A5BEBBA6-F07C-4BC7-AB38-00B635FC4D83}" type="pres">
      <dgm:prSet presAssocID="{572CC3F9-6EC4-45C5-968B-A1D54DD25F9A}" presName="level2hierChild" presStyleCnt="0"/>
      <dgm:spPr/>
    </dgm:pt>
    <dgm:pt modelId="{DAEB056F-6958-4F4E-9CA4-4FF154749AF6}" type="pres">
      <dgm:prSet presAssocID="{E32D768A-F446-4E7A-AC64-79B10A71D340}" presName="conn2-1" presStyleLbl="parChTrans1D2" presStyleIdx="0" presStyleCnt="6"/>
      <dgm:spPr/>
    </dgm:pt>
    <dgm:pt modelId="{FB73252E-0DBF-465C-B1A4-D57AE2D92DDF}" type="pres">
      <dgm:prSet presAssocID="{E32D768A-F446-4E7A-AC64-79B10A71D340}" presName="connTx" presStyleLbl="parChTrans1D2" presStyleIdx="0" presStyleCnt="6"/>
      <dgm:spPr/>
    </dgm:pt>
    <dgm:pt modelId="{8ACA444D-19A9-4362-8745-70D2FDDAAD62}" type="pres">
      <dgm:prSet presAssocID="{EEB91BAF-216F-413A-B2ED-5E3D16A38750}" presName="root2" presStyleCnt="0"/>
      <dgm:spPr/>
    </dgm:pt>
    <dgm:pt modelId="{44D27A39-3F0E-4E89-AD93-697AC40EBAD3}" type="pres">
      <dgm:prSet presAssocID="{EEB91BAF-216F-413A-B2ED-5E3D16A38750}" presName="LevelTwoTextNode" presStyleLbl="node2" presStyleIdx="0" presStyleCnt="6">
        <dgm:presLayoutVars>
          <dgm:chPref val="3"/>
        </dgm:presLayoutVars>
      </dgm:prSet>
      <dgm:spPr/>
    </dgm:pt>
    <dgm:pt modelId="{C2A9884D-08CF-4FA6-85E1-103929A62AA1}" type="pres">
      <dgm:prSet presAssocID="{EEB91BAF-216F-413A-B2ED-5E3D16A38750}" presName="level3hierChild" presStyleCnt="0"/>
      <dgm:spPr/>
    </dgm:pt>
    <dgm:pt modelId="{1A27240F-AF9F-48F7-8D42-A94682CC0B5E}" type="pres">
      <dgm:prSet presAssocID="{E0DD99FE-C7E2-44D6-A8A9-861F3359D671}" presName="conn2-1" presStyleLbl="parChTrans1D2" presStyleIdx="1" presStyleCnt="6"/>
      <dgm:spPr/>
    </dgm:pt>
    <dgm:pt modelId="{8090F7D8-0A34-47E8-89AA-257707D3037C}" type="pres">
      <dgm:prSet presAssocID="{E0DD99FE-C7E2-44D6-A8A9-861F3359D671}" presName="connTx" presStyleLbl="parChTrans1D2" presStyleIdx="1" presStyleCnt="6"/>
      <dgm:spPr/>
    </dgm:pt>
    <dgm:pt modelId="{6F82DEC5-900E-418F-8497-B2882C92ABF8}" type="pres">
      <dgm:prSet presAssocID="{A6745C89-0660-4BA4-A619-2A4FA85B57CF}" presName="root2" presStyleCnt="0"/>
      <dgm:spPr/>
    </dgm:pt>
    <dgm:pt modelId="{09723BAA-BB89-46E1-B492-FCFB46B3733C}" type="pres">
      <dgm:prSet presAssocID="{A6745C89-0660-4BA4-A619-2A4FA85B57CF}" presName="LevelTwoTextNode" presStyleLbl="node2" presStyleIdx="1" presStyleCnt="6">
        <dgm:presLayoutVars>
          <dgm:chPref val="3"/>
        </dgm:presLayoutVars>
      </dgm:prSet>
      <dgm:spPr/>
    </dgm:pt>
    <dgm:pt modelId="{CCB3B0C2-0249-42AC-9F23-80B8AD64F454}" type="pres">
      <dgm:prSet presAssocID="{A6745C89-0660-4BA4-A619-2A4FA85B57CF}" presName="level3hierChild" presStyleCnt="0"/>
      <dgm:spPr/>
    </dgm:pt>
    <dgm:pt modelId="{B2EB6126-B022-437D-B3AB-8C654DD63B30}" type="pres">
      <dgm:prSet presAssocID="{A5CDE3F5-0CA5-4A93-84E7-2E184BA0E9E2}" presName="conn2-1" presStyleLbl="parChTrans1D2" presStyleIdx="2" presStyleCnt="6"/>
      <dgm:spPr/>
    </dgm:pt>
    <dgm:pt modelId="{A9E4E82F-BCF2-4264-BACA-5B727F59FF8E}" type="pres">
      <dgm:prSet presAssocID="{A5CDE3F5-0CA5-4A93-84E7-2E184BA0E9E2}" presName="connTx" presStyleLbl="parChTrans1D2" presStyleIdx="2" presStyleCnt="6"/>
      <dgm:spPr/>
    </dgm:pt>
    <dgm:pt modelId="{F27BC34A-0316-4465-BD6B-684D05427055}" type="pres">
      <dgm:prSet presAssocID="{826014F3-FF9E-448D-BC7F-BEB27E842D5C}" presName="root2" presStyleCnt="0"/>
      <dgm:spPr/>
    </dgm:pt>
    <dgm:pt modelId="{59504971-2395-4615-801D-E8F581C09705}" type="pres">
      <dgm:prSet presAssocID="{826014F3-FF9E-448D-BC7F-BEB27E842D5C}" presName="LevelTwoTextNode" presStyleLbl="node2" presStyleIdx="2" presStyleCnt="6">
        <dgm:presLayoutVars>
          <dgm:chPref val="3"/>
        </dgm:presLayoutVars>
      </dgm:prSet>
      <dgm:spPr/>
    </dgm:pt>
    <dgm:pt modelId="{4162CA1F-EFA7-4E9A-B1F0-3936399DB18A}" type="pres">
      <dgm:prSet presAssocID="{826014F3-FF9E-448D-BC7F-BEB27E842D5C}" presName="level3hierChild" presStyleCnt="0"/>
      <dgm:spPr/>
    </dgm:pt>
    <dgm:pt modelId="{8BC4BC03-46DC-4F44-A006-82D2523AD351}" type="pres">
      <dgm:prSet presAssocID="{E920A664-00FD-4187-9D6C-241DBAD1F08C}" presName="conn2-1" presStyleLbl="parChTrans1D2" presStyleIdx="3" presStyleCnt="6"/>
      <dgm:spPr/>
    </dgm:pt>
    <dgm:pt modelId="{883EA1FA-EBAC-406A-B64C-A0705C68BD06}" type="pres">
      <dgm:prSet presAssocID="{E920A664-00FD-4187-9D6C-241DBAD1F08C}" presName="connTx" presStyleLbl="parChTrans1D2" presStyleIdx="3" presStyleCnt="6"/>
      <dgm:spPr/>
    </dgm:pt>
    <dgm:pt modelId="{4B9371C9-1549-4C41-9D6C-BC02FFF63FA3}" type="pres">
      <dgm:prSet presAssocID="{5F63B110-7B72-40EE-9FC6-85FDF5332C72}" presName="root2" presStyleCnt="0"/>
      <dgm:spPr/>
    </dgm:pt>
    <dgm:pt modelId="{2229DF87-1F15-450D-BC87-F3BFCCDFCB1A}" type="pres">
      <dgm:prSet presAssocID="{5F63B110-7B72-40EE-9FC6-85FDF5332C72}" presName="LevelTwoTextNode" presStyleLbl="node2" presStyleIdx="3" presStyleCnt="6">
        <dgm:presLayoutVars>
          <dgm:chPref val="3"/>
        </dgm:presLayoutVars>
      </dgm:prSet>
      <dgm:spPr/>
    </dgm:pt>
    <dgm:pt modelId="{9FA2C3C9-EBEB-4ED7-AC15-7C78301A6043}" type="pres">
      <dgm:prSet presAssocID="{5F63B110-7B72-40EE-9FC6-85FDF5332C72}" presName="level3hierChild" presStyleCnt="0"/>
      <dgm:spPr/>
    </dgm:pt>
    <dgm:pt modelId="{10F57FC4-3C8B-4F04-AB57-E1CAB545E634}" type="pres">
      <dgm:prSet presAssocID="{56F0946F-4E15-4640-96CD-DBCBA2AE8303}" presName="conn2-1" presStyleLbl="parChTrans1D2" presStyleIdx="4" presStyleCnt="6"/>
      <dgm:spPr/>
    </dgm:pt>
    <dgm:pt modelId="{2E7AEC3C-0795-49C4-ADB1-66CCE5481EC1}" type="pres">
      <dgm:prSet presAssocID="{56F0946F-4E15-4640-96CD-DBCBA2AE8303}" presName="connTx" presStyleLbl="parChTrans1D2" presStyleIdx="4" presStyleCnt="6"/>
      <dgm:spPr/>
    </dgm:pt>
    <dgm:pt modelId="{5E628E00-A31E-4AD0-BDA4-4E16F47D09A5}" type="pres">
      <dgm:prSet presAssocID="{E0A4841D-9353-418C-94B1-C714A67933B8}" presName="root2" presStyleCnt="0"/>
      <dgm:spPr/>
    </dgm:pt>
    <dgm:pt modelId="{0F6B6AAB-D6A5-403E-A288-0B28083760F6}" type="pres">
      <dgm:prSet presAssocID="{E0A4841D-9353-418C-94B1-C714A67933B8}" presName="LevelTwoTextNode" presStyleLbl="node2" presStyleIdx="4" presStyleCnt="6">
        <dgm:presLayoutVars>
          <dgm:chPref val="3"/>
        </dgm:presLayoutVars>
      </dgm:prSet>
      <dgm:spPr/>
    </dgm:pt>
    <dgm:pt modelId="{96AA0225-9D67-4443-9919-006D677F88C7}" type="pres">
      <dgm:prSet presAssocID="{E0A4841D-9353-418C-94B1-C714A67933B8}" presName="level3hierChild" presStyleCnt="0"/>
      <dgm:spPr/>
    </dgm:pt>
    <dgm:pt modelId="{AB60C9A9-D029-4AEF-B6FA-2AC271FA0F34}" type="pres">
      <dgm:prSet presAssocID="{8322249F-FAAA-4F23-B251-58DE819155DA}" presName="conn2-1" presStyleLbl="parChTrans1D2" presStyleIdx="5" presStyleCnt="6"/>
      <dgm:spPr/>
    </dgm:pt>
    <dgm:pt modelId="{FA383A25-5400-4709-881B-375D4CF84D8F}" type="pres">
      <dgm:prSet presAssocID="{8322249F-FAAA-4F23-B251-58DE819155DA}" presName="connTx" presStyleLbl="parChTrans1D2" presStyleIdx="5" presStyleCnt="6"/>
      <dgm:spPr/>
    </dgm:pt>
    <dgm:pt modelId="{02629DFA-37ED-4E21-990D-27E965CF1179}" type="pres">
      <dgm:prSet presAssocID="{0F48D053-A519-4A86-A69D-00A593B0A37E}" presName="root2" presStyleCnt="0"/>
      <dgm:spPr/>
    </dgm:pt>
    <dgm:pt modelId="{3BA1A33B-BC88-4A60-9A38-510BF9420ABA}" type="pres">
      <dgm:prSet presAssocID="{0F48D053-A519-4A86-A69D-00A593B0A37E}" presName="LevelTwoTextNode" presStyleLbl="node2" presStyleIdx="5" presStyleCnt="6">
        <dgm:presLayoutVars>
          <dgm:chPref val="3"/>
        </dgm:presLayoutVars>
      </dgm:prSet>
      <dgm:spPr/>
    </dgm:pt>
    <dgm:pt modelId="{55F95282-7419-4AD0-A6D1-CF92432DAECC}" type="pres">
      <dgm:prSet presAssocID="{0F48D053-A519-4A86-A69D-00A593B0A37E}" presName="level3hierChild" presStyleCnt="0"/>
      <dgm:spPr/>
    </dgm:pt>
  </dgm:ptLst>
  <dgm:cxnLst>
    <dgm:cxn modelId="{1305DB11-36EA-43F1-8B60-34D38E71A04F}" srcId="{572CC3F9-6EC4-45C5-968B-A1D54DD25F9A}" destId="{A6745C89-0660-4BA4-A619-2A4FA85B57CF}" srcOrd="1" destOrd="0" parTransId="{E0DD99FE-C7E2-44D6-A8A9-861F3359D671}" sibTransId="{38286A77-D3BC-48E7-B68E-7AD6748CF596}"/>
    <dgm:cxn modelId="{D5861C13-9176-4D73-AEC0-F19AA8D2FA34}" type="presOf" srcId="{56F0946F-4E15-4640-96CD-DBCBA2AE8303}" destId="{10F57FC4-3C8B-4F04-AB57-E1CAB545E634}" srcOrd="0" destOrd="0" presId="urn:microsoft.com/office/officeart/2008/layout/HorizontalMultiLevelHierarchy"/>
    <dgm:cxn modelId="{B4097721-B05E-4479-8C04-D3FC19D12615}" type="presOf" srcId="{8637464B-10FF-4F81-9A0E-1046F7B1C15A}" destId="{54980891-53D8-4F3E-A71D-24810CBF0BF3}" srcOrd="0" destOrd="0" presId="urn:microsoft.com/office/officeart/2008/layout/HorizontalMultiLevelHierarchy"/>
    <dgm:cxn modelId="{A409A123-7DD8-4C1D-9526-851E217F70E8}" srcId="{572CC3F9-6EC4-45C5-968B-A1D54DD25F9A}" destId="{0F48D053-A519-4A86-A69D-00A593B0A37E}" srcOrd="5" destOrd="0" parTransId="{8322249F-FAAA-4F23-B251-58DE819155DA}" sibTransId="{98AD591D-0414-4E0E-BAE8-CA7F1B7EF2CE}"/>
    <dgm:cxn modelId="{2D74B824-8EC5-4991-BDD6-0D46B8CA62E7}" type="presOf" srcId="{A5CDE3F5-0CA5-4A93-84E7-2E184BA0E9E2}" destId="{B2EB6126-B022-437D-B3AB-8C654DD63B30}" srcOrd="0" destOrd="0" presId="urn:microsoft.com/office/officeart/2008/layout/HorizontalMultiLevelHierarchy"/>
    <dgm:cxn modelId="{F1062825-3221-4265-B788-66F7C0FDE11A}" type="presOf" srcId="{5F63B110-7B72-40EE-9FC6-85FDF5332C72}" destId="{2229DF87-1F15-450D-BC87-F3BFCCDFCB1A}" srcOrd="0" destOrd="0" presId="urn:microsoft.com/office/officeart/2008/layout/HorizontalMultiLevelHierarchy"/>
    <dgm:cxn modelId="{3C26B929-0522-4A31-B5FE-69CA7582BC1E}" type="presOf" srcId="{0F48D053-A519-4A86-A69D-00A593B0A37E}" destId="{3BA1A33B-BC88-4A60-9A38-510BF9420ABA}" srcOrd="0" destOrd="0" presId="urn:microsoft.com/office/officeart/2008/layout/HorizontalMultiLevelHierarchy"/>
    <dgm:cxn modelId="{B3D6A52B-5D3B-46B6-80DF-AADFB1F69D90}" type="presOf" srcId="{826014F3-FF9E-448D-BC7F-BEB27E842D5C}" destId="{59504971-2395-4615-801D-E8F581C09705}" srcOrd="0" destOrd="0" presId="urn:microsoft.com/office/officeart/2008/layout/HorizontalMultiLevelHierarchy"/>
    <dgm:cxn modelId="{EB64202C-97C7-4196-BC15-C5B5DD2B2E20}" type="presOf" srcId="{8322249F-FAAA-4F23-B251-58DE819155DA}" destId="{FA383A25-5400-4709-881B-375D4CF84D8F}" srcOrd="1" destOrd="0" presId="urn:microsoft.com/office/officeart/2008/layout/HorizontalMultiLevelHierarchy"/>
    <dgm:cxn modelId="{7B95E05F-D2B4-46F1-9053-7A2C9C9C11BE}" type="presOf" srcId="{EEB91BAF-216F-413A-B2ED-5E3D16A38750}" destId="{44D27A39-3F0E-4E89-AD93-697AC40EBAD3}" srcOrd="0" destOrd="0" presId="urn:microsoft.com/office/officeart/2008/layout/HorizontalMultiLevelHierarchy"/>
    <dgm:cxn modelId="{FDC56241-020E-4805-81B4-28418F618C06}" type="presOf" srcId="{E0A4841D-9353-418C-94B1-C714A67933B8}" destId="{0F6B6AAB-D6A5-403E-A288-0B28083760F6}" srcOrd="0" destOrd="0" presId="urn:microsoft.com/office/officeart/2008/layout/HorizontalMultiLevelHierarchy"/>
    <dgm:cxn modelId="{24B8F961-9425-4F8E-B7AB-175CDEC64194}" srcId="{8637464B-10FF-4F81-9A0E-1046F7B1C15A}" destId="{572CC3F9-6EC4-45C5-968B-A1D54DD25F9A}" srcOrd="0" destOrd="0" parTransId="{6E74090D-BED1-4A53-92B2-A19194A9EE0E}" sibTransId="{F65707F9-1323-4E73-BA9C-F74BE731F0A4}"/>
    <dgm:cxn modelId="{65F33263-45AE-4CDB-A0FE-E846E68B1FC2}" type="presOf" srcId="{56F0946F-4E15-4640-96CD-DBCBA2AE8303}" destId="{2E7AEC3C-0795-49C4-ADB1-66CCE5481EC1}" srcOrd="1" destOrd="0" presId="urn:microsoft.com/office/officeart/2008/layout/HorizontalMultiLevelHierarchy"/>
    <dgm:cxn modelId="{A8201450-3D2A-4A76-9BFA-BE3C561D4684}" srcId="{572CC3F9-6EC4-45C5-968B-A1D54DD25F9A}" destId="{EEB91BAF-216F-413A-B2ED-5E3D16A38750}" srcOrd="0" destOrd="0" parTransId="{E32D768A-F446-4E7A-AC64-79B10A71D340}" sibTransId="{C061F7E1-C735-46E6-9388-9911C8868A34}"/>
    <dgm:cxn modelId="{6BBC6A58-06D0-4A8B-85C5-C73EED46E458}" srcId="{572CC3F9-6EC4-45C5-968B-A1D54DD25F9A}" destId="{5F63B110-7B72-40EE-9FC6-85FDF5332C72}" srcOrd="3" destOrd="0" parTransId="{E920A664-00FD-4187-9D6C-241DBAD1F08C}" sibTransId="{860542CB-9AD7-4BF4-B64F-D13704DBFAD3}"/>
    <dgm:cxn modelId="{45973883-3765-4058-93CB-9EB0B584A935}" type="presOf" srcId="{E32D768A-F446-4E7A-AC64-79B10A71D340}" destId="{FB73252E-0DBF-465C-B1A4-D57AE2D92DDF}" srcOrd="1" destOrd="0" presId="urn:microsoft.com/office/officeart/2008/layout/HorizontalMultiLevelHierarchy"/>
    <dgm:cxn modelId="{7FEBC49A-F96F-4BDC-BAC1-0DCA239D876E}" type="presOf" srcId="{E0DD99FE-C7E2-44D6-A8A9-861F3359D671}" destId="{1A27240F-AF9F-48F7-8D42-A94682CC0B5E}" srcOrd="0" destOrd="0" presId="urn:microsoft.com/office/officeart/2008/layout/HorizontalMultiLevelHierarchy"/>
    <dgm:cxn modelId="{176D9E9B-93B1-4FB7-924F-5A43E0120C20}" type="presOf" srcId="{572CC3F9-6EC4-45C5-968B-A1D54DD25F9A}" destId="{022E6112-09E8-4E1A-97DA-CE0E8398E4FA}" srcOrd="0" destOrd="0" presId="urn:microsoft.com/office/officeart/2008/layout/HorizontalMultiLevelHierarchy"/>
    <dgm:cxn modelId="{56B912AC-819E-481A-B7DD-86428E11B665}" type="presOf" srcId="{A5CDE3F5-0CA5-4A93-84E7-2E184BA0E9E2}" destId="{A9E4E82F-BCF2-4264-BACA-5B727F59FF8E}" srcOrd="1" destOrd="0" presId="urn:microsoft.com/office/officeart/2008/layout/HorizontalMultiLevelHierarchy"/>
    <dgm:cxn modelId="{1A8D03AD-16D3-4AF0-B4B5-38185B391F4B}" srcId="{572CC3F9-6EC4-45C5-968B-A1D54DD25F9A}" destId="{E0A4841D-9353-418C-94B1-C714A67933B8}" srcOrd="4" destOrd="0" parTransId="{56F0946F-4E15-4640-96CD-DBCBA2AE8303}" sibTransId="{BAC7B1E5-7A90-41CA-93D7-7236A81B17B9}"/>
    <dgm:cxn modelId="{F98FEEB7-9E53-46F5-BCE4-FAE1D63A103C}" srcId="{572CC3F9-6EC4-45C5-968B-A1D54DD25F9A}" destId="{826014F3-FF9E-448D-BC7F-BEB27E842D5C}" srcOrd="2" destOrd="0" parTransId="{A5CDE3F5-0CA5-4A93-84E7-2E184BA0E9E2}" sibTransId="{3EF14082-C3E1-492A-AC82-9C021FF66E28}"/>
    <dgm:cxn modelId="{50B53FBF-D5C9-467E-8CAD-277182FB20B0}" type="presOf" srcId="{A6745C89-0660-4BA4-A619-2A4FA85B57CF}" destId="{09723BAA-BB89-46E1-B492-FCFB46B3733C}" srcOrd="0" destOrd="0" presId="urn:microsoft.com/office/officeart/2008/layout/HorizontalMultiLevelHierarchy"/>
    <dgm:cxn modelId="{631367C7-B393-4147-AAB4-BD88F7981215}" type="presOf" srcId="{E32D768A-F446-4E7A-AC64-79B10A71D340}" destId="{DAEB056F-6958-4F4E-9CA4-4FF154749AF6}" srcOrd="0" destOrd="0" presId="urn:microsoft.com/office/officeart/2008/layout/HorizontalMultiLevelHierarchy"/>
    <dgm:cxn modelId="{F8E1CCD4-5CD6-4C7F-A146-EFF8911943F6}" type="presOf" srcId="{E920A664-00FD-4187-9D6C-241DBAD1F08C}" destId="{883EA1FA-EBAC-406A-B64C-A0705C68BD06}" srcOrd="1" destOrd="0" presId="urn:microsoft.com/office/officeart/2008/layout/HorizontalMultiLevelHierarchy"/>
    <dgm:cxn modelId="{9C582ED7-A73C-42DF-B453-8D1D9EB31CEF}" type="presOf" srcId="{E0DD99FE-C7E2-44D6-A8A9-861F3359D671}" destId="{8090F7D8-0A34-47E8-89AA-257707D3037C}" srcOrd="1" destOrd="0" presId="urn:microsoft.com/office/officeart/2008/layout/HorizontalMultiLevelHierarchy"/>
    <dgm:cxn modelId="{D90919E8-2DC5-4E6C-9146-01A8B03AAC27}" type="presOf" srcId="{E920A664-00FD-4187-9D6C-241DBAD1F08C}" destId="{8BC4BC03-46DC-4F44-A006-82D2523AD351}" srcOrd="0" destOrd="0" presId="urn:microsoft.com/office/officeart/2008/layout/HorizontalMultiLevelHierarchy"/>
    <dgm:cxn modelId="{683F46F3-D1F2-4598-9723-86C90C9B3190}" type="presOf" srcId="{8322249F-FAAA-4F23-B251-58DE819155DA}" destId="{AB60C9A9-D029-4AEF-B6FA-2AC271FA0F34}" srcOrd="0" destOrd="0" presId="urn:microsoft.com/office/officeart/2008/layout/HorizontalMultiLevelHierarchy"/>
    <dgm:cxn modelId="{D9162BC7-D5F4-4C25-B82E-C34F9DCDA564}" type="presParOf" srcId="{54980891-53D8-4F3E-A71D-24810CBF0BF3}" destId="{ACFA9875-5DC7-47B9-9F20-CC8A5553F4D7}" srcOrd="0" destOrd="0" presId="urn:microsoft.com/office/officeart/2008/layout/HorizontalMultiLevelHierarchy"/>
    <dgm:cxn modelId="{15E3ADF5-4A87-4820-8B07-9272ACDBA923}" type="presParOf" srcId="{ACFA9875-5DC7-47B9-9F20-CC8A5553F4D7}" destId="{022E6112-09E8-4E1A-97DA-CE0E8398E4FA}" srcOrd="0" destOrd="0" presId="urn:microsoft.com/office/officeart/2008/layout/HorizontalMultiLevelHierarchy"/>
    <dgm:cxn modelId="{77B977E2-077E-432C-AD07-C130D8A8DCB1}" type="presParOf" srcId="{ACFA9875-5DC7-47B9-9F20-CC8A5553F4D7}" destId="{A5BEBBA6-F07C-4BC7-AB38-00B635FC4D83}" srcOrd="1" destOrd="0" presId="urn:microsoft.com/office/officeart/2008/layout/HorizontalMultiLevelHierarchy"/>
    <dgm:cxn modelId="{0AD3ED02-74F7-4E32-9B68-9677065C66B5}" type="presParOf" srcId="{A5BEBBA6-F07C-4BC7-AB38-00B635FC4D83}" destId="{DAEB056F-6958-4F4E-9CA4-4FF154749AF6}" srcOrd="0" destOrd="0" presId="urn:microsoft.com/office/officeart/2008/layout/HorizontalMultiLevelHierarchy"/>
    <dgm:cxn modelId="{213D267D-B84E-404B-AD61-DE2518C3C89D}" type="presParOf" srcId="{DAEB056F-6958-4F4E-9CA4-4FF154749AF6}" destId="{FB73252E-0DBF-465C-B1A4-D57AE2D92DDF}" srcOrd="0" destOrd="0" presId="urn:microsoft.com/office/officeart/2008/layout/HorizontalMultiLevelHierarchy"/>
    <dgm:cxn modelId="{304564AA-5E17-4C2B-972C-6709247540E6}" type="presParOf" srcId="{A5BEBBA6-F07C-4BC7-AB38-00B635FC4D83}" destId="{8ACA444D-19A9-4362-8745-70D2FDDAAD62}" srcOrd="1" destOrd="0" presId="urn:microsoft.com/office/officeart/2008/layout/HorizontalMultiLevelHierarchy"/>
    <dgm:cxn modelId="{72777D33-46A3-408A-80C0-EF77FEF67237}" type="presParOf" srcId="{8ACA444D-19A9-4362-8745-70D2FDDAAD62}" destId="{44D27A39-3F0E-4E89-AD93-697AC40EBAD3}" srcOrd="0" destOrd="0" presId="urn:microsoft.com/office/officeart/2008/layout/HorizontalMultiLevelHierarchy"/>
    <dgm:cxn modelId="{5D7F8AD8-0F79-45B8-A2EC-5DD6C9FAFBC1}" type="presParOf" srcId="{8ACA444D-19A9-4362-8745-70D2FDDAAD62}" destId="{C2A9884D-08CF-4FA6-85E1-103929A62AA1}" srcOrd="1" destOrd="0" presId="urn:microsoft.com/office/officeart/2008/layout/HorizontalMultiLevelHierarchy"/>
    <dgm:cxn modelId="{2A4FEF44-69C4-4032-B43E-77F30B412817}" type="presParOf" srcId="{A5BEBBA6-F07C-4BC7-AB38-00B635FC4D83}" destId="{1A27240F-AF9F-48F7-8D42-A94682CC0B5E}" srcOrd="2" destOrd="0" presId="urn:microsoft.com/office/officeart/2008/layout/HorizontalMultiLevelHierarchy"/>
    <dgm:cxn modelId="{CC486C0F-0F6C-4F48-995A-B15870A61E68}" type="presParOf" srcId="{1A27240F-AF9F-48F7-8D42-A94682CC0B5E}" destId="{8090F7D8-0A34-47E8-89AA-257707D3037C}" srcOrd="0" destOrd="0" presId="urn:microsoft.com/office/officeart/2008/layout/HorizontalMultiLevelHierarchy"/>
    <dgm:cxn modelId="{085BD377-E565-4B35-A8B0-F157B9F10982}" type="presParOf" srcId="{A5BEBBA6-F07C-4BC7-AB38-00B635FC4D83}" destId="{6F82DEC5-900E-418F-8497-B2882C92ABF8}" srcOrd="3" destOrd="0" presId="urn:microsoft.com/office/officeart/2008/layout/HorizontalMultiLevelHierarchy"/>
    <dgm:cxn modelId="{B494A076-43A3-453F-BA64-13622440090A}" type="presParOf" srcId="{6F82DEC5-900E-418F-8497-B2882C92ABF8}" destId="{09723BAA-BB89-46E1-B492-FCFB46B3733C}" srcOrd="0" destOrd="0" presId="urn:microsoft.com/office/officeart/2008/layout/HorizontalMultiLevelHierarchy"/>
    <dgm:cxn modelId="{D7980394-8A75-4123-98D3-841513557401}" type="presParOf" srcId="{6F82DEC5-900E-418F-8497-B2882C92ABF8}" destId="{CCB3B0C2-0249-42AC-9F23-80B8AD64F454}" srcOrd="1" destOrd="0" presId="urn:microsoft.com/office/officeart/2008/layout/HorizontalMultiLevelHierarchy"/>
    <dgm:cxn modelId="{9FD5A2A3-F5F3-4585-8E0B-CEE4EC48F62A}" type="presParOf" srcId="{A5BEBBA6-F07C-4BC7-AB38-00B635FC4D83}" destId="{B2EB6126-B022-437D-B3AB-8C654DD63B30}" srcOrd="4" destOrd="0" presId="urn:microsoft.com/office/officeart/2008/layout/HorizontalMultiLevelHierarchy"/>
    <dgm:cxn modelId="{1FF4CE48-B7D3-4F1C-81C7-FA24139EA239}" type="presParOf" srcId="{B2EB6126-B022-437D-B3AB-8C654DD63B30}" destId="{A9E4E82F-BCF2-4264-BACA-5B727F59FF8E}" srcOrd="0" destOrd="0" presId="urn:microsoft.com/office/officeart/2008/layout/HorizontalMultiLevelHierarchy"/>
    <dgm:cxn modelId="{D022A057-7DDE-41F0-AFA8-537A658811A2}" type="presParOf" srcId="{A5BEBBA6-F07C-4BC7-AB38-00B635FC4D83}" destId="{F27BC34A-0316-4465-BD6B-684D05427055}" srcOrd="5" destOrd="0" presId="urn:microsoft.com/office/officeart/2008/layout/HorizontalMultiLevelHierarchy"/>
    <dgm:cxn modelId="{AF345B46-99B5-407C-8503-9939AF977A7C}" type="presParOf" srcId="{F27BC34A-0316-4465-BD6B-684D05427055}" destId="{59504971-2395-4615-801D-E8F581C09705}" srcOrd="0" destOrd="0" presId="urn:microsoft.com/office/officeart/2008/layout/HorizontalMultiLevelHierarchy"/>
    <dgm:cxn modelId="{AFB691BD-6374-4000-9520-779F89C10B18}" type="presParOf" srcId="{F27BC34A-0316-4465-BD6B-684D05427055}" destId="{4162CA1F-EFA7-4E9A-B1F0-3936399DB18A}" srcOrd="1" destOrd="0" presId="urn:microsoft.com/office/officeart/2008/layout/HorizontalMultiLevelHierarchy"/>
    <dgm:cxn modelId="{7013EF4A-FBE3-4F86-A178-BD69E3AC651D}" type="presParOf" srcId="{A5BEBBA6-F07C-4BC7-AB38-00B635FC4D83}" destId="{8BC4BC03-46DC-4F44-A006-82D2523AD351}" srcOrd="6" destOrd="0" presId="urn:microsoft.com/office/officeart/2008/layout/HorizontalMultiLevelHierarchy"/>
    <dgm:cxn modelId="{BBDB5213-B092-4C59-94EF-E6F980112B5A}" type="presParOf" srcId="{8BC4BC03-46DC-4F44-A006-82D2523AD351}" destId="{883EA1FA-EBAC-406A-B64C-A0705C68BD06}" srcOrd="0" destOrd="0" presId="urn:microsoft.com/office/officeart/2008/layout/HorizontalMultiLevelHierarchy"/>
    <dgm:cxn modelId="{70A4E393-A969-4968-84A2-5FC2A38224FA}" type="presParOf" srcId="{A5BEBBA6-F07C-4BC7-AB38-00B635FC4D83}" destId="{4B9371C9-1549-4C41-9D6C-BC02FFF63FA3}" srcOrd="7" destOrd="0" presId="urn:microsoft.com/office/officeart/2008/layout/HorizontalMultiLevelHierarchy"/>
    <dgm:cxn modelId="{40F04F81-C86E-4DE7-87B3-114C2D680D13}" type="presParOf" srcId="{4B9371C9-1549-4C41-9D6C-BC02FFF63FA3}" destId="{2229DF87-1F15-450D-BC87-F3BFCCDFCB1A}" srcOrd="0" destOrd="0" presId="urn:microsoft.com/office/officeart/2008/layout/HorizontalMultiLevelHierarchy"/>
    <dgm:cxn modelId="{AD4FDEB9-5F84-477C-B6DF-1F83C1316CEE}" type="presParOf" srcId="{4B9371C9-1549-4C41-9D6C-BC02FFF63FA3}" destId="{9FA2C3C9-EBEB-4ED7-AC15-7C78301A6043}" srcOrd="1" destOrd="0" presId="urn:microsoft.com/office/officeart/2008/layout/HorizontalMultiLevelHierarchy"/>
    <dgm:cxn modelId="{E3082C42-67A6-453F-AB92-DEB4DAC0A786}" type="presParOf" srcId="{A5BEBBA6-F07C-4BC7-AB38-00B635FC4D83}" destId="{10F57FC4-3C8B-4F04-AB57-E1CAB545E634}" srcOrd="8" destOrd="0" presId="urn:microsoft.com/office/officeart/2008/layout/HorizontalMultiLevelHierarchy"/>
    <dgm:cxn modelId="{0684F3D5-707D-4106-966B-FE5F55811CB9}" type="presParOf" srcId="{10F57FC4-3C8B-4F04-AB57-E1CAB545E634}" destId="{2E7AEC3C-0795-49C4-ADB1-66CCE5481EC1}" srcOrd="0" destOrd="0" presId="urn:microsoft.com/office/officeart/2008/layout/HorizontalMultiLevelHierarchy"/>
    <dgm:cxn modelId="{1810F17D-7A2F-4D2A-91E9-A75080DE343E}" type="presParOf" srcId="{A5BEBBA6-F07C-4BC7-AB38-00B635FC4D83}" destId="{5E628E00-A31E-4AD0-BDA4-4E16F47D09A5}" srcOrd="9" destOrd="0" presId="urn:microsoft.com/office/officeart/2008/layout/HorizontalMultiLevelHierarchy"/>
    <dgm:cxn modelId="{E936740A-7E95-4E18-A5C8-3C4AAE653B47}" type="presParOf" srcId="{5E628E00-A31E-4AD0-BDA4-4E16F47D09A5}" destId="{0F6B6AAB-D6A5-403E-A288-0B28083760F6}" srcOrd="0" destOrd="0" presId="urn:microsoft.com/office/officeart/2008/layout/HorizontalMultiLevelHierarchy"/>
    <dgm:cxn modelId="{C58423F2-253D-4D7C-80C4-A7714B9AC092}" type="presParOf" srcId="{5E628E00-A31E-4AD0-BDA4-4E16F47D09A5}" destId="{96AA0225-9D67-4443-9919-006D677F88C7}" srcOrd="1" destOrd="0" presId="urn:microsoft.com/office/officeart/2008/layout/HorizontalMultiLevelHierarchy"/>
    <dgm:cxn modelId="{49150324-A7DB-48E0-ABB5-675962BAF589}" type="presParOf" srcId="{A5BEBBA6-F07C-4BC7-AB38-00B635FC4D83}" destId="{AB60C9A9-D029-4AEF-B6FA-2AC271FA0F34}" srcOrd="10" destOrd="0" presId="urn:microsoft.com/office/officeart/2008/layout/HorizontalMultiLevelHierarchy"/>
    <dgm:cxn modelId="{57644078-3394-44D2-91E9-F68F21CB326E}" type="presParOf" srcId="{AB60C9A9-D029-4AEF-B6FA-2AC271FA0F34}" destId="{FA383A25-5400-4709-881B-375D4CF84D8F}" srcOrd="0" destOrd="0" presId="urn:microsoft.com/office/officeart/2008/layout/HorizontalMultiLevelHierarchy"/>
    <dgm:cxn modelId="{228C1B54-398A-4C12-BA50-954721B8F992}" type="presParOf" srcId="{A5BEBBA6-F07C-4BC7-AB38-00B635FC4D83}" destId="{02629DFA-37ED-4E21-990D-27E965CF1179}" srcOrd="11" destOrd="0" presId="urn:microsoft.com/office/officeart/2008/layout/HorizontalMultiLevelHierarchy"/>
    <dgm:cxn modelId="{43865810-DFFD-4F91-A88D-D9EA7FEAA33D}" type="presParOf" srcId="{02629DFA-37ED-4E21-990D-27E965CF1179}" destId="{3BA1A33B-BC88-4A60-9A38-510BF9420ABA}" srcOrd="0" destOrd="0" presId="urn:microsoft.com/office/officeart/2008/layout/HorizontalMultiLevelHierarchy"/>
    <dgm:cxn modelId="{70829A67-6852-4D30-8713-3FAFC3BEC0BD}" type="presParOf" srcId="{02629DFA-37ED-4E21-990D-27E965CF1179}" destId="{55F95282-7419-4AD0-A6D1-CF92432DAEC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F6E079-692F-49AB-A380-0E478D4D51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9DEC5D3-9098-48F1-9EB6-FC91F17003C4}">
      <dgm:prSet phldrT="[Text]"/>
      <dgm:spPr/>
      <dgm:t>
        <a:bodyPr/>
        <a:lstStyle/>
        <a:p>
          <a:r>
            <a:rPr lang="cs-CZ" dirty="0"/>
            <a:t>Výhody</a:t>
          </a:r>
        </a:p>
      </dgm:t>
    </dgm:pt>
    <dgm:pt modelId="{C0AC1ECE-1598-488A-90AB-49653ED792BA}" type="parTrans" cxnId="{E7D854EB-9F17-4EEF-B4BE-154D9B16285D}">
      <dgm:prSet/>
      <dgm:spPr/>
      <dgm:t>
        <a:bodyPr/>
        <a:lstStyle/>
        <a:p>
          <a:endParaRPr lang="cs-CZ"/>
        </a:p>
      </dgm:t>
    </dgm:pt>
    <dgm:pt modelId="{67507C05-D602-416A-9840-E0C6D65CD3CF}" type="sibTrans" cxnId="{E7D854EB-9F17-4EEF-B4BE-154D9B16285D}">
      <dgm:prSet/>
      <dgm:spPr/>
      <dgm:t>
        <a:bodyPr/>
        <a:lstStyle/>
        <a:p>
          <a:endParaRPr lang="cs-CZ"/>
        </a:p>
      </dgm:t>
    </dgm:pt>
    <dgm:pt modelId="{1B1DCF71-2FFB-4C7D-910B-5BAE21C20EC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Tržní konformita </a:t>
          </a:r>
        </a:p>
      </dgm:t>
    </dgm:pt>
    <dgm:pt modelId="{DC987679-D1DB-4791-8849-3757EAA379B2}" type="sibTrans" cxnId="{22E3F6CB-29C8-40D9-85AB-4E07F84FF57A}">
      <dgm:prSet/>
      <dgm:spPr/>
      <dgm:t>
        <a:bodyPr/>
        <a:lstStyle/>
        <a:p>
          <a:endParaRPr lang="cs-CZ"/>
        </a:p>
      </dgm:t>
    </dgm:pt>
    <dgm:pt modelId="{D22B8C5D-B833-4FFD-B9C6-3FCB3FF7CE51}" type="parTrans" cxnId="{22E3F6CB-29C8-40D9-85AB-4E07F84FF57A}">
      <dgm:prSet/>
      <dgm:spPr/>
      <dgm:t>
        <a:bodyPr/>
        <a:lstStyle/>
        <a:p>
          <a:endParaRPr lang="cs-CZ"/>
        </a:p>
      </dgm:t>
    </dgm:pt>
    <dgm:pt modelId="{72C3AC52-9DEE-4FF2-814A-CCA51D3A0486}">
      <dgm:prSet/>
      <dgm:spPr/>
      <dgm:t>
        <a:bodyPr/>
        <a:lstStyle/>
        <a:p>
          <a:r>
            <a:rPr lang="cs-CZ" dirty="0"/>
            <a:t>Nižší administrativní náklady v porovnání s administrativními nástroji </a:t>
          </a:r>
        </a:p>
      </dgm:t>
    </dgm:pt>
    <dgm:pt modelId="{A90AAB4D-5301-4955-981A-99DD936F6681}" type="sibTrans" cxnId="{17FDB550-B1E0-4B08-AD71-B22960C8E2DC}">
      <dgm:prSet/>
      <dgm:spPr/>
      <dgm:t>
        <a:bodyPr/>
        <a:lstStyle/>
        <a:p>
          <a:endParaRPr lang="cs-CZ"/>
        </a:p>
      </dgm:t>
    </dgm:pt>
    <dgm:pt modelId="{AF02855A-68E4-4DE7-BAEC-5E4D8DCE3F8F}" type="parTrans" cxnId="{17FDB550-B1E0-4B08-AD71-B22960C8E2DC}">
      <dgm:prSet/>
      <dgm:spPr/>
      <dgm:t>
        <a:bodyPr/>
        <a:lstStyle/>
        <a:p>
          <a:endParaRPr lang="cs-CZ"/>
        </a:p>
      </dgm:t>
    </dgm:pt>
    <dgm:pt modelId="{F6351F6E-E784-457B-8143-4880C1A62227}">
      <dgm:prSet/>
      <dgm:spPr/>
      <dgm:t>
        <a:bodyPr/>
        <a:lstStyle/>
        <a:p>
          <a:r>
            <a:rPr lang="cs-CZ" dirty="0"/>
            <a:t>Ekonomická efektivita</a:t>
          </a:r>
        </a:p>
      </dgm:t>
    </dgm:pt>
    <dgm:pt modelId="{8D955281-0D96-4924-8033-61A0D3117C7A}" type="sibTrans" cxnId="{6D3D65C5-AB64-4BAB-837D-39119D840611}">
      <dgm:prSet/>
      <dgm:spPr/>
      <dgm:t>
        <a:bodyPr/>
        <a:lstStyle/>
        <a:p>
          <a:endParaRPr lang="cs-CZ"/>
        </a:p>
      </dgm:t>
    </dgm:pt>
    <dgm:pt modelId="{B256D245-F5CC-4089-803E-5613B1586190}" type="parTrans" cxnId="{6D3D65C5-AB64-4BAB-837D-39119D840611}">
      <dgm:prSet/>
      <dgm:spPr/>
      <dgm:t>
        <a:bodyPr/>
        <a:lstStyle/>
        <a:p>
          <a:endParaRPr lang="cs-CZ"/>
        </a:p>
      </dgm:t>
    </dgm:pt>
    <dgm:pt modelId="{C2352E52-ECB9-4A7B-BE4B-C297CBE26565}">
      <dgm:prSet/>
      <dgm:spPr/>
      <dgm:t>
        <a:bodyPr/>
        <a:lstStyle/>
        <a:p>
          <a:r>
            <a:rPr lang="cs-CZ" dirty="0"/>
            <a:t>Odstranění znečištění tam, kde to je nejlevnější </a:t>
          </a:r>
        </a:p>
      </dgm:t>
    </dgm:pt>
    <dgm:pt modelId="{0BAC64B7-2D47-449C-B1D8-8C5B207A110F}" type="sibTrans" cxnId="{554201A3-5EEA-44F7-9A7F-EA2CCE7ED5C4}">
      <dgm:prSet/>
      <dgm:spPr/>
      <dgm:t>
        <a:bodyPr/>
        <a:lstStyle/>
        <a:p>
          <a:endParaRPr lang="cs-CZ"/>
        </a:p>
      </dgm:t>
    </dgm:pt>
    <dgm:pt modelId="{9EC6BC44-5897-40E5-8E8E-45A15DDBCCC0}" type="parTrans" cxnId="{554201A3-5EEA-44F7-9A7F-EA2CCE7ED5C4}">
      <dgm:prSet/>
      <dgm:spPr/>
      <dgm:t>
        <a:bodyPr/>
        <a:lstStyle/>
        <a:p>
          <a:endParaRPr lang="cs-CZ"/>
        </a:p>
      </dgm:t>
    </dgm:pt>
    <dgm:pt modelId="{3D7F21FF-4E7B-4BB1-BE62-EA1CA9CBF154}">
      <dgm:prSet/>
      <dgm:spPr/>
      <dgm:t>
        <a:bodyPr/>
        <a:lstStyle/>
        <a:p>
          <a:r>
            <a:rPr lang="cs-CZ" dirty="0"/>
            <a:t>Podpora inovací</a:t>
          </a:r>
          <a:endParaRPr lang="cs-CZ" b="1" dirty="0">
            <a:solidFill>
              <a:srgbClr val="FF0000"/>
            </a:solidFill>
          </a:endParaRPr>
        </a:p>
      </dgm:t>
    </dgm:pt>
    <dgm:pt modelId="{23C1AD3B-6529-4DBC-8A04-E281438BD2E4}" type="sibTrans" cxnId="{10382BC2-2CBA-4A2D-AFAE-7E99A2976E89}">
      <dgm:prSet/>
      <dgm:spPr/>
      <dgm:t>
        <a:bodyPr/>
        <a:lstStyle/>
        <a:p>
          <a:endParaRPr lang="cs-CZ"/>
        </a:p>
      </dgm:t>
    </dgm:pt>
    <dgm:pt modelId="{1808394F-D282-467C-97CE-8E754B8B5C34}" type="parTrans" cxnId="{10382BC2-2CBA-4A2D-AFAE-7E99A2976E89}">
      <dgm:prSet/>
      <dgm:spPr/>
      <dgm:t>
        <a:bodyPr/>
        <a:lstStyle/>
        <a:p>
          <a:endParaRPr lang="cs-CZ"/>
        </a:p>
      </dgm:t>
    </dgm:pt>
    <dgm:pt modelId="{7305378A-070A-4E14-A2AF-06E15F16C2DA}" type="pres">
      <dgm:prSet presAssocID="{D0F6E079-692F-49AB-A380-0E478D4D514E}" presName="linear" presStyleCnt="0">
        <dgm:presLayoutVars>
          <dgm:animLvl val="lvl"/>
          <dgm:resizeHandles val="exact"/>
        </dgm:presLayoutVars>
      </dgm:prSet>
      <dgm:spPr/>
    </dgm:pt>
    <dgm:pt modelId="{19191A63-51EB-419D-BE4B-77CA0B7815EC}" type="pres">
      <dgm:prSet presAssocID="{D9DEC5D3-9098-48F1-9EB6-FC91F17003C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AEFD533-38F1-4FB0-AA4A-33793B7F1261}" type="pres">
      <dgm:prSet presAssocID="{D9DEC5D3-9098-48F1-9EB6-FC91F17003C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8925118-1F13-4CF7-B4D8-E230E3875A4F}" type="presOf" srcId="{1B1DCF71-2FFB-4C7D-910B-5BAE21C20ECD}" destId="{6AEFD533-38F1-4FB0-AA4A-33793B7F1261}" srcOrd="0" destOrd="0" presId="urn:microsoft.com/office/officeart/2005/8/layout/vList2"/>
    <dgm:cxn modelId="{D7E2E71A-F405-4844-A8E9-E020A44E5711}" type="presOf" srcId="{D0F6E079-692F-49AB-A380-0E478D4D514E}" destId="{7305378A-070A-4E14-A2AF-06E15F16C2DA}" srcOrd="0" destOrd="0" presId="urn:microsoft.com/office/officeart/2005/8/layout/vList2"/>
    <dgm:cxn modelId="{56AD9737-ED5F-4F1B-9191-D88CAEEFD652}" type="presOf" srcId="{D9DEC5D3-9098-48F1-9EB6-FC91F17003C4}" destId="{19191A63-51EB-419D-BE4B-77CA0B7815EC}" srcOrd="0" destOrd="0" presId="urn:microsoft.com/office/officeart/2005/8/layout/vList2"/>
    <dgm:cxn modelId="{17FDB550-B1E0-4B08-AD71-B22960C8E2DC}" srcId="{D9DEC5D3-9098-48F1-9EB6-FC91F17003C4}" destId="{72C3AC52-9DEE-4FF2-814A-CCA51D3A0486}" srcOrd="1" destOrd="0" parTransId="{AF02855A-68E4-4DE7-BAEC-5E4D8DCE3F8F}" sibTransId="{A90AAB4D-5301-4955-981A-99DD936F6681}"/>
    <dgm:cxn modelId="{F6D46288-FD1B-41C7-81E3-E0B2C39D932F}" type="presOf" srcId="{C2352E52-ECB9-4A7B-BE4B-C297CBE26565}" destId="{6AEFD533-38F1-4FB0-AA4A-33793B7F1261}" srcOrd="0" destOrd="3" presId="urn:microsoft.com/office/officeart/2005/8/layout/vList2"/>
    <dgm:cxn modelId="{09C10A8A-B09C-4FCE-AFC4-55977F6E72DD}" type="presOf" srcId="{3D7F21FF-4E7B-4BB1-BE62-EA1CA9CBF154}" destId="{6AEFD533-38F1-4FB0-AA4A-33793B7F1261}" srcOrd="0" destOrd="4" presId="urn:microsoft.com/office/officeart/2005/8/layout/vList2"/>
    <dgm:cxn modelId="{554201A3-5EEA-44F7-9A7F-EA2CCE7ED5C4}" srcId="{D9DEC5D3-9098-48F1-9EB6-FC91F17003C4}" destId="{C2352E52-ECB9-4A7B-BE4B-C297CBE26565}" srcOrd="3" destOrd="0" parTransId="{9EC6BC44-5897-40E5-8E8E-45A15DDBCCC0}" sibTransId="{0BAC64B7-2D47-449C-B1D8-8C5B207A110F}"/>
    <dgm:cxn modelId="{10382BC2-2CBA-4A2D-AFAE-7E99A2976E89}" srcId="{D9DEC5D3-9098-48F1-9EB6-FC91F17003C4}" destId="{3D7F21FF-4E7B-4BB1-BE62-EA1CA9CBF154}" srcOrd="4" destOrd="0" parTransId="{1808394F-D282-467C-97CE-8E754B8B5C34}" sibTransId="{23C1AD3B-6529-4DBC-8A04-E281438BD2E4}"/>
    <dgm:cxn modelId="{6D3D65C5-AB64-4BAB-837D-39119D840611}" srcId="{D9DEC5D3-9098-48F1-9EB6-FC91F17003C4}" destId="{F6351F6E-E784-457B-8143-4880C1A62227}" srcOrd="2" destOrd="0" parTransId="{B256D245-F5CC-4089-803E-5613B1586190}" sibTransId="{8D955281-0D96-4924-8033-61A0D3117C7A}"/>
    <dgm:cxn modelId="{22E3F6CB-29C8-40D9-85AB-4E07F84FF57A}" srcId="{D9DEC5D3-9098-48F1-9EB6-FC91F17003C4}" destId="{1B1DCF71-2FFB-4C7D-910B-5BAE21C20ECD}" srcOrd="0" destOrd="0" parTransId="{D22B8C5D-B833-4FFD-B9C6-3FCB3FF7CE51}" sibTransId="{DC987679-D1DB-4791-8849-3757EAA379B2}"/>
    <dgm:cxn modelId="{641F05CD-7568-47A1-9CCD-8331E2A11530}" type="presOf" srcId="{F6351F6E-E784-457B-8143-4880C1A62227}" destId="{6AEFD533-38F1-4FB0-AA4A-33793B7F1261}" srcOrd="0" destOrd="2" presId="urn:microsoft.com/office/officeart/2005/8/layout/vList2"/>
    <dgm:cxn modelId="{AB3362E7-6EDE-48DC-A54D-B3DC6F94D9DD}" type="presOf" srcId="{72C3AC52-9DEE-4FF2-814A-CCA51D3A0486}" destId="{6AEFD533-38F1-4FB0-AA4A-33793B7F1261}" srcOrd="0" destOrd="1" presId="urn:microsoft.com/office/officeart/2005/8/layout/vList2"/>
    <dgm:cxn modelId="{E7D854EB-9F17-4EEF-B4BE-154D9B16285D}" srcId="{D0F6E079-692F-49AB-A380-0E478D4D514E}" destId="{D9DEC5D3-9098-48F1-9EB6-FC91F17003C4}" srcOrd="0" destOrd="0" parTransId="{C0AC1ECE-1598-488A-90AB-49653ED792BA}" sibTransId="{67507C05-D602-416A-9840-E0C6D65CD3CF}"/>
    <dgm:cxn modelId="{A58810A6-24E7-482F-9CE3-A52DE19D8D12}" type="presParOf" srcId="{7305378A-070A-4E14-A2AF-06E15F16C2DA}" destId="{19191A63-51EB-419D-BE4B-77CA0B7815EC}" srcOrd="0" destOrd="0" presId="urn:microsoft.com/office/officeart/2005/8/layout/vList2"/>
    <dgm:cxn modelId="{5EA73925-B417-4B5B-ACA2-8CBDD789AD7E}" type="presParOf" srcId="{7305378A-070A-4E14-A2AF-06E15F16C2DA}" destId="{6AEFD533-38F1-4FB0-AA4A-33793B7F126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1F38EC-20DB-4212-B202-A56B37F679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7A6A270-FAA8-4048-A85B-07228A6F0E10}">
      <dgm:prSet phldrT="[Text]" custT="1"/>
      <dgm:spPr/>
      <dgm:t>
        <a:bodyPr/>
        <a:lstStyle/>
        <a:p>
          <a:r>
            <a:rPr lang="cs-CZ" sz="3500" dirty="0"/>
            <a:t>Nevýhody</a:t>
          </a:r>
        </a:p>
      </dgm:t>
    </dgm:pt>
    <dgm:pt modelId="{1E107E24-0013-4225-86F8-574989110F91}" type="parTrans" cxnId="{60CF1FC9-E84E-44A0-9DB9-5F6091C8F2EF}">
      <dgm:prSet/>
      <dgm:spPr/>
      <dgm:t>
        <a:bodyPr/>
        <a:lstStyle/>
        <a:p>
          <a:endParaRPr lang="cs-CZ"/>
        </a:p>
      </dgm:t>
    </dgm:pt>
    <dgm:pt modelId="{0FD27631-93CB-44C9-88ED-B24B69B3E5C5}" type="sibTrans" cxnId="{60CF1FC9-E84E-44A0-9DB9-5F6091C8F2EF}">
      <dgm:prSet/>
      <dgm:spPr/>
      <dgm:t>
        <a:bodyPr/>
        <a:lstStyle/>
        <a:p>
          <a:endParaRPr lang="cs-CZ"/>
        </a:p>
      </dgm:t>
    </dgm:pt>
    <dgm:pt modelId="{1E4616F7-99EC-4544-B7F7-495C9A1FCEA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500" dirty="0"/>
            <a:t>Nejistý výsledek (subjekty se mohou chovat jinak než bylo předpokládáno)</a:t>
          </a:r>
        </a:p>
      </dgm:t>
    </dgm:pt>
    <dgm:pt modelId="{AC6433E3-F4AC-4F42-9FB7-AB47441B4D6C}" type="sibTrans" cxnId="{E69EEDCF-2491-4DBD-8992-02089BC5264A}">
      <dgm:prSet/>
      <dgm:spPr/>
      <dgm:t>
        <a:bodyPr/>
        <a:lstStyle/>
        <a:p>
          <a:endParaRPr lang="cs-CZ"/>
        </a:p>
      </dgm:t>
    </dgm:pt>
    <dgm:pt modelId="{49FBCEDB-5D1F-44DB-AD07-920D77BA41F6}" type="parTrans" cxnId="{E69EEDCF-2491-4DBD-8992-02089BC5264A}">
      <dgm:prSet/>
      <dgm:spPr/>
      <dgm:t>
        <a:bodyPr/>
        <a:lstStyle/>
        <a:p>
          <a:endParaRPr lang="cs-CZ"/>
        </a:p>
      </dgm:t>
    </dgm:pt>
    <dgm:pt modelId="{BB9460E0-F3C0-42AB-ABC2-C869158B12F6}">
      <dgm:prSet custT="1"/>
      <dgm:spPr/>
      <dgm:t>
        <a:bodyPr/>
        <a:lstStyle/>
        <a:p>
          <a:endParaRPr lang="cs-CZ" sz="2500" dirty="0"/>
        </a:p>
      </dgm:t>
    </dgm:pt>
    <dgm:pt modelId="{6F267FCC-A95B-4A0F-8357-1E67EE25FC39}" type="sibTrans" cxnId="{16ED74BE-475F-494B-A3DF-34D3D22E4939}">
      <dgm:prSet/>
      <dgm:spPr/>
      <dgm:t>
        <a:bodyPr/>
        <a:lstStyle/>
        <a:p>
          <a:endParaRPr lang="cs-CZ"/>
        </a:p>
      </dgm:t>
    </dgm:pt>
    <dgm:pt modelId="{13BE5904-E0CD-4DFA-AC9F-8CC0FAD9224F}" type="parTrans" cxnId="{16ED74BE-475F-494B-A3DF-34D3D22E4939}">
      <dgm:prSet/>
      <dgm:spPr/>
      <dgm:t>
        <a:bodyPr/>
        <a:lstStyle/>
        <a:p>
          <a:endParaRPr lang="cs-CZ"/>
        </a:p>
      </dgm:t>
    </dgm:pt>
    <dgm:pt modelId="{D6765A31-61DC-4AA8-B9F9-9587B2CE5742}">
      <dgm:prSet custT="1"/>
      <dgm:spPr/>
      <dgm:t>
        <a:bodyPr/>
        <a:lstStyle/>
        <a:p>
          <a:r>
            <a:rPr lang="cs-CZ" sz="2500" dirty="0"/>
            <a:t>Omezený věcný dopad (v zásadě neřeší havarijní stavy či akutní stavy, vyloučení používání nebezpečných látek, kdy nestačí nezávazná motivace) </a:t>
          </a:r>
          <a:endParaRPr lang="cs-CZ" sz="2500" b="1" dirty="0">
            <a:solidFill>
              <a:srgbClr val="FF0000"/>
            </a:solidFill>
          </a:endParaRPr>
        </a:p>
      </dgm:t>
    </dgm:pt>
    <dgm:pt modelId="{A08ABA35-035A-4F6F-A6C5-FAE18011E27B}" type="sibTrans" cxnId="{10BC6BDC-E5FE-4346-8E30-3C9181C46E2C}">
      <dgm:prSet/>
      <dgm:spPr/>
      <dgm:t>
        <a:bodyPr/>
        <a:lstStyle/>
        <a:p>
          <a:endParaRPr lang="cs-CZ"/>
        </a:p>
      </dgm:t>
    </dgm:pt>
    <dgm:pt modelId="{292701CB-6F44-46EC-83F3-0DA1FDA36B6F}" type="parTrans" cxnId="{10BC6BDC-E5FE-4346-8E30-3C9181C46E2C}">
      <dgm:prSet/>
      <dgm:spPr/>
      <dgm:t>
        <a:bodyPr/>
        <a:lstStyle/>
        <a:p>
          <a:endParaRPr lang="cs-CZ"/>
        </a:p>
      </dgm:t>
    </dgm:pt>
    <dgm:pt modelId="{E374C9AC-66C7-41FF-925A-BBE615BC64BB}" type="pres">
      <dgm:prSet presAssocID="{461F38EC-20DB-4212-B202-A56B37F67932}" presName="linear" presStyleCnt="0">
        <dgm:presLayoutVars>
          <dgm:animLvl val="lvl"/>
          <dgm:resizeHandles val="exact"/>
        </dgm:presLayoutVars>
      </dgm:prSet>
      <dgm:spPr/>
    </dgm:pt>
    <dgm:pt modelId="{9A08847B-86B8-4285-8A4F-739343CFEE7E}" type="pres">
      <dgm:prSet presAssocID="{E7A6A270-FAA8-4048-A85B-07228A6F0E10}" presName="parentText" presStyleLbl="node1" presStyleIdx="0" presStyleCnt="1" custScaleY="137325">
        <dgm:presLayoutVars>
          <dgm:chMax val="0"/>
          <dgm:bulletEnabled val="1"/>
        </dgm:presLayoutVars>
      </dgm:prSet>
      <dgm:spPr/>
    </dgm:pt>
    <dgm:pt modelId="{59478C5B-89D8-4A17-A4EA-0BE3731F768C}" type="pres">
      <dgm:prSet presAssocID="{E7A6A270-FAA8-4048-A85B-07228A6F0E10}" presName="childText" presStyleLbl="revTx" presStyleIdx="0" presStyleCnt="1" custScaleY="118782">
        <dgm:presLayoutVars>
          <dgm:bulletEnabled val="1"/>
        </dgm:presLayoutVars>
      </dgm:prSet>
      <dgm:spPr/>
    </dgm:pt>
  </dgm:ptLst>
  <dgm:cxnLst>
    <dgm:cxn modelId="{237B991C-8785-4E5A-A4AF-CB99D8065805}" type="presOf" srcId="{D6765A31-61DC-4AA8-B9F9-9587B2CE5742}" destId="{59478C5B-89D8-4A17-A4EA-0BE3731F768C}" srcOrd="0" destOrd="2" presId="urn:microsoft.com/office/officeart/2005/8/layout/vList2"/>
    <dgm:cxn modelId="{C1453E2A-4A62-4417-B5B4-58105EC2DA62}" type="presOf" srcId="{BB9460E0-F3C0-42AB-ABC2-C869158B12F6}" destId="{59478C5B-89D8-4A17-A4EA-0BE3731F768C}" srcOrd="0" destOrd="1" presId="urn:microsoft.com/office/officeart/2005/8/layout/vList2"/>
    <dgm:cxn modelId="{97BCDAB5-07CE-4FC7-88E0-CE51357F8EFA}" type="presOf" srcId="{1E4616F7-99EC-4544-B7F7-495C9A1FCEA0}" destId="{59478C5B-89D8-4A17-A4EA-0BE3731F768C}" srcOrd="0" destOrd="0" presId="urn:microsoft.com/office/officeart/2005/8/layout/vList2"/>
    <dgm:cxn modelId="{B8D61BB8-54F4-4F0E-A3D3-6E86017B2F85}" type="presOf" srcId="{E7A6A270-FAA8-4048-A85B-07228A6F0E10}" destId="{9A08847B-86B8-4285-8A4F-739343CFEE7E}" srcOrd="0" destOrd="0" presId="urn:microsoft.com/office/officeart/2005/8/layout/vList2"/>
    <dgm:cxn modelId="{16ED74BE-475F-494B-A3DF-34D3D22E4939}" srcId="{E7A6A270-FAA8-4048-A85B-07228A6F0E10}" destId="{BB9460E0-F3C0-42AB-ABC2-C869158B12F6}" srcOrd="1" destOrd="0" parTransId="{13BE5904-E0CD-4DFA-AC9F-8CC0FAD9224F}" sibTransId="{6F267FCC-A95B-4A0F-8357-1E67EE25FC39}"/>
    <dgm:cxn modelId="{60CF1FC9-E84E-44A0-9DB9-5F6091C8F2EF}" srcId="{461F38EC-20DB-4212-B202-A56B37F67932}" destId="{E7A6A270-FAA8-4048-A85B-07228A6F0E10}" srcOrd="0" destOrd="0" parTransId="{1E107E24-0013-4225-86F8-574989110F91}" sibTransId="{0FD27631-93CB-44C9-88ED-B24B69B3E5C5}"/>
    <dgm:cxn modelId="{E69EEDCF-2491-4DBD-8992-02089BC5264A}" srcId="{E7A6A270-FAA8-4048-A85B-07228A6F0E10}" destId="{1E4616F7-99EC-4544-B7F7-495C9A1FCEA0}" srcOrd="0" destOrd="0" parTransId="{49FBCEDB-5D1F-44DB-AD07-920D77BA41F6}" sibTransId="{AC6433E3-F4AC-4F42-9FB7-AB47441B4D6C}"/>
    <dgm:cxn modelId="{10BC6BDC-E5FE-4346-8E30-3C9181C46E2C}" srcId="{E7A6A270-FAA8-4048-A85B-07228A6F0E10}" destId="{D6765A31-61DC-4AA8-B9F9-9587B2CE5742}" srcOrd="2" destOrd="0" parTransId="{292701CB-6F44-46EC-83F3-0DA1FDA36B6F}" sibTransId="{A08ABA35-035A-4F6F-A6C5-FAE18011E27B}"/>
    <dgm:cxn modelId="{C3E51AF6-4491-499D-93B5-B7FAD2F1A8A4}" type="presOf" srcId="{461F38EC-20DB-4212-B202-A56B37F67932}" destId="{E374C9AC-66C7-41FF-925A-BBE615BC64BB}" srcOrd="0" destOrd="0" presId="urn:microsoft.com/office/officeart/2005/8/layout/vList2"/>
    <dgm:cxn modelId="{60F74AA6-D0F0-47CA-9838-6CEE1C581632}" type="presParOf" srcId="{E374C9AC-66C7-41FF-925A-BBE615BC64BB}" destId="{9A08847B-86B8-4285-8A4F-739343CFEE7E}" srcOrd="0" destOrd="0" presId="urn:microsoft.com/office/officeart/2005/8/layout/vList2"/>
    <dgm:cxn modelId="{939CE54A-DD9B-4695-B1BE-3704AFE29D89}" type="presParOf" srcId="{E374C9AC-66C7-41FF-925A-BBE615BC64BB}" destId="{59478C5B-89D8-4A17-A4EA-0BE3731F76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E1CC0-6DC9-4E4E-AA09-99228E02158B}">
      <dsp:nvSpPr>
        <dsp:cNvPr id="0" name=""/>
        <dsp:cNvSpPr/>
      </dsp:nvSpPr>
      <dsp:spPr>
        <a:xfrm>
          <a:off x="2193732" y="73110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Přímé nástroje</a:t>
          </a:r>
        </a:p>
      </dsp:txBody>
      <dsp:txXfrm>
        <a:off x="2193732" y="73110"/>
        <a:ext cx="3181540" cy="1908924"/>
      </dsp:txXfrm>
    </dsp:sp>
    <dsp:sp modelId="{9453AC16-30C9-4B94-9503-78D664BCA1DD}">
      <dsp:nvSpPr>
        <dsp:cNvPr id="0" name=""/>
        <dsp:cNvSpPr/>
      </dsp:nvSpPr>
      <dsp:spPr>
        <a:xfrm>
          <a:off x="5375273" y="79906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Nepřímé nástroje</a:t>
          </a:r>
        </a:p>
      </dsp:txBody>
      <dsp:txXfrm>
        <a:off x="5375273" y="79906"/>
        <a:ext cx="3181540" cy="1908924"/>
      </dsp:txXfrm>
    </dsp:sp>
    <dsp:sp modelId="{695B11C1-CA37-44CE-AA3A-F23DAAABA3E7}">
      <dsp:nvSpPr>
        <dsp:cNvPr id="0" name=""/>
        <dsp:cNvSpPr/>
      </dsp:nvSpPr>
      <dsp:spPr>
        <a:xfrm>
          <a:off x="5375273" y="2194880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Dobrovolně (převzaté) závazky</a:t>
          </a:r>
        </a:p>
      </dsp:txBody>
      <dsp:txXfrm>
        <a:off x="5375273" y="2194880"/>
        <a:ext cx="3181540" cy="1908924"/>
      </dsp:txXfrm>
    </dsp:sp>
    <dsp:sp modelId="{5861F6B1-C1F5-45C0-8337-6B8266DB24D5}">
      <dsp:nvSpPr>
        <dsp:cNvPr id="0" name=""/>
        <dsp:cNvSpPr/>
      </dsp:nvSpPr>
      <dsp:spPr>
        <a:xfrm>
          <a:off x="2193732" y="2193671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Přímé aktivity státu</a:t>
          </a:r>
        </a:p>
      </dsp:txBody>
      <dsp:txXfrm>
        <a:off x="2193732" y="2193671"/>
        <a:ext cx="3181540" cy="1908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BEBD2-9A19-4693-8940-AFB7588C8DE5}">
      <dsp:nvSpPr>
        <dsp:cNvPr id="0" name=""/>
        <dsp:cNvSpPr/>
      </dsp:nvSpPr>
      <dsp:spPr>
        <a:xfrm>
          <a:off x="4325628" y="4015"/>
          <a:ext cx="1319353" cy="857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Selhání tržního prostředí</a:t>
          </a:r>
        </a:p>
      </dsp:txBody>
      <dsp:txXfrm>
        <a:off x="4367492" y="45879"/>
        <a:ext cx="1235625" cy="773851"/>
      </dsp:txXfrm>
    </dsp:sp>
    <dsp:sp modelId="{E6750CD6-35DB-4F41-829A-CBA655688C98}">
      <dsp:nvSpPr>
        <dsp:cNvPr id="0" name=""/>
        <dsp:cNvSpPr/>
      </dsp:nvSpPr>
      <dsp:spPr>
        <a:xfrm>
          <a:off x="2006410" y="432804"/>
          <a:ext cx="5957788" cy="5957788"/>
        </a:xfrm>
        <a:custGeom>
          <a:avLst/>
          <a:gdLst/>
          <a:ahLst/>
          <a:cxnLst/>
          <a:rect l="0" t="0" r="0" b="0"/>
          <a:pathLst>
            <a:path>
              <a:moveTo>
                <a:pt x="3648096" y="76140"/>
              </a:moveTo>
              <a:arcTo wR="2978894" hR="2978894" stAng="16978930" swAng="11102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58C86-5F1B-4B18-876D-B28708AB677A}">
      <dsp:nvSpPr>
        <dsp:cNvPr id="0" name=""/>
        <dsp:cNvSpPr/>
      </dsp:nvSpPr>
      <dsp:spPr>
        <a:xfrm>
          <a:off x="6432024" y="876513"/>
          <a:ext cx="1319353" cy="857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Ukrajina</a:t>
          </a:r>
        </a:p>
      </dsp:txBody>
      <dsp:txXfrm>
        <a:off x="6473888" y="918377"/>
        <a:ext cx="1235625" cy="773851"/>
      </dsp:txXfrm>
    </dsp:sp>
    <dsp:sp modelId="{EB5814BD-B458-45BA-8965-9D33B82516D6}">
      <dsp:nvSpPr>
        <dsp:cNvPr id="0" name=""/>
        <dsp:cNvSpPr/>
      </dsp:nvSpPr>
      <dsp:spPr>
        <a:xfrm>
          <a:off x="2006410" y="432804"/>
          <a:ext cx="5957788" cy="5957788"/>
        </a:xfrm>
        <a:custGeom>
          <a:avLst/>
          <a:gdLst/>
          <a:ahLst/>
          <a:cxnLst/>
          <a:rect l="0" t="0" r="0" b="0"/>
          <a:pathLst>
            <a:path>
              <a:moveTo>
                <a:pt x="5448010" y="1312378"/>
              </a:moveTo>
              <a:arcTo wR="2978894" hR="2978894" stAng="19558972" swAng="15289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5CAD6-440F-4F37-85E1-71D740B6DA96}">
      <dsp:nvSpPr>
        <dsp:cNvPr id="0" name=""/>
        <dsp:cNvSpPr/>
      </dsp:nvSpPr>
      <dsp:spPr>
        <a:xfrm>
          <a:off x="7304522" y="2982909"/>
          <a:ext cx="1319353" cy="857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Jak ocenit?</a:t>
          </a:r>
        </a:p>
      </dsp:txBody>
      <dsp:txXfrm>
        <a:off x="7346386" y="3024773"/>
        <a:ext cx="1235625" cy="773851"/>
      </dsp:txXfrm>
    </dsp:sp>
    <dsp:sp modelId="{15A8B958-2F2A-4206-976B-FA40E9802965}">
      <dsp:nvSpPr>
        <dsp:cNvPr id="0" name=""/>
        <dsp:cNvSpPr/>
      </dsp:nvSpPr>
      <dsp:spPr>
        <a:xfrm>
          <a:off x="2006410" y="432804"/>
          <a:ext cx="5957788" cy="5957788"/>
        </a:xfrm>
        <a:custGeom>
          <a:avLst/>
          <a:gdLst/>
          <a:ahLst/>
          <a:cxnLst/>
          <a:rect l="0" t="0" r="0" b="0"/>
          <a:pathLst>
            <a:path>
              <a:moveTo>
                <a:pt x="5924807" y="3420941"/>
              </a:moveTo>
              <a:arcTo wR="2978894" hR="2978894" stAng="512029" swAng="15289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77AE2-0176-48EC-ACD6-DC9B03B1D7F3}">
      <dsp:nvSpPr>
        <dsp:cNvPr id="0" name=""/>
        <dsp:cNvSpPr/>
      </dsp:nvSpPr>
      <dsp:spPr>
        <a:xfrm>
          <a:off x="6432024" y="5089305"/>
          <a:ext cx="1319353" cy="857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Praxe x teorie</a:t>
          </a:r>
        </a:p>
      </dsp:txBody>
      <dsp:txXfrm>
        <a:off x="6473888" y="5131169"/>
        <a:ext cx="1235625" cy="773851"/>
      </dsp:txXfrm>
    </dsp:sp>
    <dsp:sp modelId="{28DFBD97-093B-445F-9D3A-1F3C1BF11E32}">
      <dsp:nvSpPr>
        <dsp:cNvPr id="0" name=""/>
        <dsp:cNvSpPr/>
      </dsp:nvSpPr>
      <dsp:spPr>
        <a:xfrm>
          <a:off x="2006410" y="432804"/>
          <a:ext cx="5957788" cy="5957788"/>
        </a:xfrm>
        <a:custGeom>
          <a:avLst/>
          <a:gdLst/>
          <a:ahLst/>
          <a:cxnLst/>
          <a:rect l="0" t="0" r="0" b="0"/>
          <a:pathLst>
            <a:path>
              <a:moveTo>
                <a:pt x="4534744" y="5519197"/>
              </a:moveTo>
              <a:arcTo wR="2978894" hR="2978894" stAng="3510836" swAng="11102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D0633-5BA3-431C-957B-392B7683C513}">
      <dsp:nvSpPr>
        <dsp:cNvPr id="0" name=""/>
        <dsp:cNvSpPr/>
      </dsp:nvSpPr>
      <dsp:spPr>
        <a:xfrm>
          <a:off x="4325628" y="5961803"/>
          <a:ext cx="1319353" cy="857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Politická (ne)shoda</a:t>
          </a:r>
        </a:p>
      </dsp:txBody>
      <dsp:txXfrm>
        <a:off x="4367492" y="6003667"/>
        <a:ext cx="1235625" cy="773851"/>
      </dsp:txXfrm>
    </dsp:sp>
    <dsp:sp modelId="{451EC7A5-7EC0-44ED-B28C-7D512FCE9229}">
      <dsp:nvSpPr>
        <dsp:cNvPr id="0" name=""/>
        <dsp:cNvSpPr/>
      </dsp:nvSpPr>
      <dsp:spPr>
        <a:xfrm>
          <a:off x="2006410" y="432804"/>
          <a:ext cx="5957788" cy="5957788"/>
        </a:xfrm>
        <a:custGeom>
          <a:avLst/>
          <a:gdLst/>
          <a:ahLst/>
          <a:cxnLst/>
          <a:rect l="0" t="0" r="0" b="0"/>
          <a:pathLst>
            <a:path>
              <a:moveTo>
                <a:pt x="2309692" y="5881647"/>
              </a:moveTo>
              <a:arcTo wR="2978894" hR="2978894" stAng="6178930" swAng="11102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53F6B-762E-4F32-9D77-EA0E75F53E94}">
      <dsp:nvSpPr>
        <dsp:cNvPr id="0" name=""/>
        <dsp:cNvSpPr/>
      </dsp:nvSpPr>
      <dsp:spPr>
        <a:xfrm>
          <a:off x="2219232" y="5089305"/>
          <a:ext cx="1319353" cy="857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Nezamýšlené důsledky</a:t>
          </a:r>
        </a:p>
      </dsp:txBody>
      <dsp:txXfrm>
        <a:off x="2261096" y="5131169"/>
        <a:ext cx="1235625" cy="773851"/>
      </dsp:txXfrm>
    </dsp:sp>
    <dsp:sp modelId="{18E4EEB8-7955-476E-9671-57EA553F5E05}">
      <dsp:nvSpPr>
        <dsp:cNvPr id="0" name=""/>
        <dsp:cNvSpPr/>
      </dsp:nvSpPr>
      <dsp:spPr>
        <a:xfrm>
          <a:off x="2006410" y="432804"/>
          <a:ext cx="5957788" cy="5957788"/>
        </a:xfrm>
        <a:custGeom>
          <a:avLst/>
          <a:gdLst/>
          <a:ahLst/>
          <a:cxnLst/>
          <a:rect l="0" t="0" r="0" b="0"/>
          <a:pathLst>
            <a:path>
              <a:moveTo>
                <a:pt x="509777" y="4645409"/>
              </a:moveTo>
              <a:arcTo wR="2978894" hR="2978894" stAng="8758972" swAng="15289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C4C81-A7E5-41D4-8C07-B371F03F8114}">
      <dsp:nvSpPr>
        <dsp:cNvPr id="0" name=""/>
        <dsp:cNvSpPr/>
      </dsp:nvSpPr>
      <dsp:spPr>
        <a:xfrm>
          <a:off x="1346734" y="2982909"/>
          <a:ext cx="1319353" cy="857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Lobby</a:t>
          </a:r>
        </a:p>
      </dsp:txBody>
      <dsp:txXfrm>
        <a:off x="1388598" y="3024773"/>
        <a:ext cx="1235625" cy="773851"/>
      </dsp:txXfrm>
    </dsp:sp>
    <dsp:sp modelId="{97E41D28-D344-468B-9C9E-08FF60D95542}">
      <dsp:nvSpPr>
        <dsp:cNvPr id="0" name=""/>
        <dsp:cNvSpPr/>
      </dsp:nvSpPr>
      <dsp:spPr>
        <a:xfrm>
          <a:off x="2006410" y="432804"/>
          <a:ext cx="5957788" cy="5957788"/>
        </a:xfrm>
        <a:custGeom>
          <a:avLst/>
          <a:gdLst/>
          <a:ahLst/>
          <a:cxnLst/>
          <a:rect l="0" t="0" r="0" b="0"/>
          <a:pathLst>
            <a:path>
              <a:moveTo>
                <a:pt x="32980" y="2536846"/>
              </a:moveTo>
              <a:arcTo wR="2978894" hR="2978894" stAng="11312029" swAng="15289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76B0D-5A1F-43E3-93BF-F9841F6C1CEE}">
      <dsp:nvSpPr>
        <dsp:cNvPr id="0" name=""/>
        <dsp:cNvSpPr/>
      </dsp:nvSpPr>
      <dsp:spPr>
        <a:xfrm>
          <a:off x="2219232" y="876513"/>
          <a:ext cx="1319353" cy="857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Prioritizace</a:t>
          </a:r>
          <a:r>
            <a:rPr lang="cs-CZ" sz="1400" kern="1200" dirty="0"/>
            <a:t> fiskální f.</a:t>
          </a:r>
        </a:p>
      </dsp:txBody>
      <dsp:txXfrm>
        <a:off x="2261096" y="918377"/>
        <a:ext cx="1235625" cy="773851"/>
      </dsp:txXfrm>
    </dsp:sp>
    <dsp:sp modelId="{A842390D-6A2A-45A2-84AC-B4F34D90B0A6}">
      <dsp:nvSpPr>
        <dsp:cNvPr id="0" name=""/>
        <dsp:cNvSpPr/>
      </dsp:nvSpPr>
      <dsp:spPr>
        <a:xfrm>
          <a:off x="2006410" y="432804"/>
          <a:ext cx="5957788" cy="5957788"/>
        </a:xfrm>
        <a:custGeom>
          <a:avLst/>
          <a:gdLst/>
          <a:ahLst/>
          <a:cxnLst/>
          <a:rect l="0" t="0" r="0" b="0"/>
          <a:pathLst>
            <a:path>
              <a:moveTo>
                <a:pt x="1423044" y="438590"/>
              </a:moveTo>
              <a:arcTo wR="2978894" hR="2978894" stAng="14310836" swAng="11102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132CE-5247-4A53-8E9A-9224AF0B7355}">
      <dsp:nvSpPr>
        <dsp:cNvPr id="0" name=""/>
        <dsp:cNvSpPr/>
      </dsp:nvSpPr>
      <dsp:spPr>
        <a:xfrm>
          <a:off x="3832749" y="3032756"/>
          <a:ext cx="548546" cy="2613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273" y="0"/>
              </a:lnTo>
              <a:lnTo>
                <a:pt x="274273" y="2613123"/>
              </a:lnTo>
              <a:lnTo>
                <a:pt x="548546" y="26131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4040270" y="4272566"/>
        <a:ext cx="133503" cy="133503"/>
      </dsp:txXfrm>
    </dsp:sp>
    <dsp:sp modelId="{76424E0E-DBD9-4301-AF5D-9FACE5AF4AC8}">
      <dsp:nvSpPr>
        <dsp:cNvPr id="0" name=""/>
        <dsp:cNvSpPr/>
      </dsp:nvSpPr>
      <dsp:spPr>
        <a:xfrm>
          <a:off x="3832749" y="3032756"/>
          <a:ext cx="548546" cy="1567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273" y="0"/>
              </a:lnTo>
              <a:lnTo>
                <a:pt x="274273" y="1567874"/>
              </a:lnTo>
              <a:lnTo>
                <a:pt x="548546" y="15678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4065496" y="3775167"/>
        <a:ext cx="83053" cy="83053"/>
      </dsp:txXfrm>
    </dsp:sp>
    <dsp:sp modelId="{813DFD2D-4A4C-4456-BFCD-515A8ECC317F}">
      <dsp:nvSpPr>
        <dsp:cNvPr id="0" name=""/>
        <dsp:cNvSpPr/>
      </dsp:nvSpPr>
      <dsp:spPr>
        <a:xfrm>
          <a:off x="3832749" y="3032756"/>
          <a:ext cx="548546" cy="522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273" y="0"/>
              </a:lnTo>
              <a:lnTo>
                <a:pt x="274273" y="522624"/>
              </a:lnTo>
              <a:lnTo>
                <a:pt x="548546" y="5226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88081" y="3275127"/>
        <a:ext cx="37882" cy="37882"/>
      </dsp:txXfrm>
    </dsp:sp>
    <dsp:sp modelId="{1ACF18A7-73B1-411B-B550-85403C1E880F}">
      <dsp:nvSpPr>
        <dsp:cNvPr id="0" name=""/>
        <dsp:cNvSpPr/>
      </dsp:nvSpPr>
      <dsp:spPr>
        <a:xfrm>
          <a:off x="3832749" y="2510131"/>
          <a:ext cx="548546" cy="522624"/>
        </a:xfrm>
        <a:custGeom>
          <a:avLst/>
          <a:gdLst/>
          <a:ahLst/>
          <a:cxnLst/>
          <a:rect l="0" t="0" r="0" b="0"/>
          <a:pathLst>
            <a:path>
              <a:moveTo>
                <a:pt x="0" y="522624"/>
              </a:moveTo>
              <a:lnTo>
                <a:pt x="274273" y="522624"/>
              </a:lnTo>
              <a:lnTo>
                <a:pt x="274273" y="0"/>
              </a:lnTo>
              <a:lnTo>
                <a:pt x="5485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88081" y="2752502"/>
        <a:ext cx="37882" cy="37882"/>
      </dsp:txXfrm>
    </dsp:sp>
    <dsp:sp modelId="{DC9D08F2-58B2-41AB-97C6-15C921D255D6}">
      <dsp:nvSpPr>
        <dsp:cNvPr id="0" name=""/>
        <dsp:cNvSpPr/>
      </dsp:nvSpPr>
      <dsp:spPr>
        <a:xfrm>
          <a:off x="3832749" y="1464882"/>
          <a:ext cx="548546" cy="1567874"/>
        </a:xfrm>
        <a:custGeom>
          <a:avLst/>
          <a:gdLst/>
          <a:ahLst/>
          <a:cxnLst/>
          <a:rect l="0" t="0" r="0" b="0"/>
          <a:pathLst>
            <a:path>
              <a:moveTo>
                <a:pt x="0" y="1567874"/>
              </a:moveTo>
              <a:lnTo>
                <a:pt x="274273" y="1567874"/>
              </a:lnTo>
              <a:lnTo>
                <a:pt x="274273" y="0"/>
              </a:lnTo>
              <a:lnTo>
                <a:pt x="5485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4065496" y="2207292"/>
        <a:ext cx="83053" cy="83053"/>
      </dsp:txXfrm>
    </dsp:sp>
    <dsp:sp modelId="{F1AE4433-8562-4F88-AD9B-2C5629F9645D}">
      <dsp:nvSpPr>
        <dsp:cNvPr id="0" name=""/>
        <dsp:cNvSpPr/>
      </dsp:nvSpPr>
      <dsp:spPr>
        <a:xfrm>
          <a:off x="3832749" y="419632"/>
          <a:ext cx="548546" cy="2613123"/>
        </a:xfrm>
        <a:custGeom>
          <a:avLst/>
          <a:gdLst/>
          <a:ahLst/>
          <a:cxnLst/>
          <a:rect l="0" t="0" r="0" b="0"/>
          <a:pathLst>
            <a:path>
              <a:moveTo>
                <a:pt x="0" y="2613123"/>
              </a:moveTo>
              <a:lnTo>
                <a:pt x="274273" y="2613123"/>
              </a:lnTo>
              <a:lnTo>
                <a:pt x="274273" y="0"/>
              </a:lnTo>
              <a:lnTo>
                <a:pt x="5485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4040270" y="1659442"/>
        <a:ext cx="133503" cy="133503"/>
      </dsp:txXfrm>
    </dsp:sp>
    <dsp:sp modelId="{9DE997E2-17F8-4A29-AED3-0B46B300DB92}">
      <dsp:nvSpPr>
        <dsp:cNvPr id="0" name=""/>
        <dsp:cNvSpPr/>
      </dsp:nvSpPr>
      <dsp:spPr>
        <a:xfrm rot="16200000">
          <a:off x="1214124" y="2614656"/>
          <a:ext cx="4401050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 dirty="0"/>
            <a:t>Funkce</a:t>
          </a:r>
        </a:p>
      </dsp:txBody>
      <dsp:txXfrm>
        <a:off x="1214124" y="2614656"/>
        <a:ext cx="4401050" cy="836199"/>
      </dsp:txXfrm>
    </dsp:sp>
    <dsp:sp modelId="{16EB1445-CE8B-48EA-8CE2-E61249BA2D2C}">
      <dsp:nvSpPr>
        <dsp:cNvPr id="0" name=""/>
        <dsp:cNvSpPr/>
      </dsp:nvSpPr>
      <dsp:spPr>
        <a:xfrm>
          <a:off x="4381296" y="1532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Motivační</a:t>
          </a:r>
        </a:p>
      </dsp:txBody>
      <dsp:txXfrm>
        <a:off x="4381296" y="1532"/>
        <a:ext cx="2742734" cy="836199"/>
      </dsp:txXfrm>
    </dsp:sp>
    <dsp:sp modelId="{5F44BBA2-30A6-4939-ADDD-0EFDAAD5B935}">
      <dsp:nvSpPr>
        <dsp:cNvPr id="0" name=""/>
        <dsp:cNvSpPr/>
      </dsp:nvSpPr>
      <dsp:spPr>
        <a:xfrm>
          <a:off x="4381296" y="1046782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Akumulační</a:t>
          </a:r>
        </a:p>
      </dsp:txBody>
      <dsp:txXfrm>
        <a:off x="4381296" y="1046782"/>
        <a:ext cx="2742734" cy="836199"/>
      </dsp:txXfrm>
    </dsp:sp>
    <dsp:sp modelId="{5F1B458F-3EF4-400F-B351-F5CA94EF8ADA}">
      <dsp:nvSpPr>
        <dsp:cNvPr id="0" name=""/>
        <dsp:cNvSpPr/>
      </dsp:nvSpPr>
      <dsp:spPr>
        <a:xfrm>
          <a:off x="4381296" y="2092031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Zajišťovací</a:t>
          </a:r>
        </a:p>
      </dsp:txBody>
      <dsp:txXfrm>
        <a:off x="4381296" y="2092031"/>
        <a:ext cx="2742734" cy="836199"/>
      </dsp:txXfrm>
    </dsp:sp>
    <dsp:sp modelId="{8EF9B845-AD2B-47A4-B73C-5CDA1FB9E409}">
      <dsp:nvSpPr>
        <dsp:cNvPr id="0" name=""/>
        <dsp:cNvSpPr/>
      </dsp:nvSpPr>
      <dsp:spPr>
        <a:xfrm>
          <a:off x="4381296" y="3137281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Kompenzační</a:t>
          </a:r>
        </a:p>
      </dsp:txBody>
      <dsp:txXfrm>
        <a:off x="4381296" y="3137281"/>
        <a:ext cx="2742734" cy="836199"/>
      </dsp:txXfrm>
    </dsp:sp>
    <dsp:sp modelId="{E5060EA1-01F1-4375-BC30-FDB34242DB96}">
      <dsp:nvSpPr>
        <dsp:cNvPr id="0" name=""/>
        <dsp:cNvSpPr/>
      </dsp:nvSpPr>
      <dsp:spPr>
        <a:xfrm>
          <a:off x="4381296" y="4182531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Fiskální</a:t>
          </a:r>
        </a:p>
      </dsp:txBody>
      <dsp:txXfrm>
        <a:off x="4381296" y="4182531"/>
        <a:ext cx="2742734" cy="836199"/>
      </dsp:txXfrm>
    </dsp:sp>
    <dsp:sp modelId="{302EE821-A10C-4EC4-91D2-C7783F801A21}">
      <dsp:nvSpPr>
        <dsp:cNvPr id="0" name=""/>
        <dsp:cNvSpPr/>
      </dsp:nvSpPr>
      <dsp:spPr>
        <a:xfrm>
          <a:off x="4381296" y="5227780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Internalizační</a:t>
          </a:r>
        </a:p>
      </dsp:txBody>
      <dsp:txXfrm>
        <a:off x="4381296" y="5227780"/>
        <a:ext cx="2742734" cy="836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0C9A9-D029-4AEF-B6FA-2AC271FA0F34}">
      <dsp:nvSpPr>
        <dsp:cNvPr id="0" name=""/>
        <dsp:cNvSpPr/>
      </dsp:nvSpPr>
      <dsp:spPr>
        <a:xfrm>
          <a:off x="2020658" y="3429000"/>
          <a:ext cx="619611" cy="2951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805" y="0"/>
              </a:lnTo>
              <a:lnTo>
                <a:pt x="309805" y="2951655"/>
              </a:lnTo>
              <a:lnTo>
                <a:pt x="619611" y="2951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2255064" y="4829427"/>
        <a:ext cx="150799" cy="150799"/>
      </dsp:txXfrm>
    </dsp:sp>
    <dsp:sp modelId="{10F57FC4-3C8B-4F04-AB57-E1CAB545E634}">
      <dsp:nvSpPr>
        <dsp:cNvPr id="0" name=""/>
        <dsp:cNvSpPr/>
      </dsp:nvSpPr>
      <dsp:spPr>
        <a:xfrm>
          <a:off x="2020658" y="3429000"/>
          <a:ext cx="619611" cy="177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805" y="0"/>
              </a:lnTo>
              <a:lnTo>
                <a:pt x="309805" y="1770993"/>
              </a:lnTo>
              <a:lnTo>
                <a:pt x="619611" y="1770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283557" y="4267590"/>
        <a:ext cx="93812" cy="93812"/>
      </dsp:txXfrm>
    </dsp:sp>
    <dsp:sp modelId="{8BC4BC03-46DC-4F44-A006-82D2523AD351}">
      <dsp:nvSpPr>
        <dsp:cNvPr id="0" name=""/>
        <dsp:cNvSpPr/>
      </dsp:nvSpPr>
      <dsp:spPr>
        <a:xfrm>
          <a:off x="2020658" y="3429000"/>
          <a:ext cx="619611" cy="590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805" y="0"/>
              </a:lnTo>
              <a:lnTo>
                <a:pt x="309805" y="590331"/>
              </a:lnTo>
              <a:lnTo>
                <a:pt x="619611" y="5903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309068" y="3702770"/>
        <a:ext cx="42790" cy="42790"/>
      </dsp:txXfrm>
    </dsp:sp>
    <dsp:sp modelId="{B2EB6126-B022-437D-B3AB-8C654DD63B30}">
      <dsp:nvSpPr>
        <dsp:cNvPr id="0" name=""/>
        <dsp:cNvSpPr/>
      </dsp:nvSpPr>
      <dsp:spPr>
        <a:xfrm>
          <a:off x="2020658" y="2838668"/>
          <a:ext cx="619611" cy="590331"/>
        </a:xfrm>
        <a:custGeom>
          <a:avLst/>
          <a:gdLst/>
          <a:ahLst/>
          <a:cxnLst/>
          <a:rect l="0" t="0" r="0" b="0"/>
          <a:pathLst>
            <a:path>
              <a:moveTo>
                <a:pt x="0" y="590331"/>
              </a:moveTo>
              <a:lnTo>
                <a:pt x="309805" y="590331"/>
              </a:lnTo>
              <a:lnTo>
                <a:pt x="309805" y="0"/>
              </a:lnTo>
              <a:lnTo>
                <a:pt x="6196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309068" y="3112439"/>
        <a:ext cx="42790" cy="42790"/>
      </dsp:txXfrm>
    </dsp:sp>
    <dsp:sp modelId="{1A27240F-AF9F-48F7-8D42-A94682CC0B5E}">
      <dsp:nvSpPr>
        <dsp:cNvPr id="0" name=""/>
        <dsp:cNvSpPr/>
      </dsp:nvSpPr>
      <dsp:spPr>
        <a:xfrm>
          <a:off x="2020658" y="1658006"/>
          <a:ext cx="619611" cy="1770993"/>
        </a:xfrm>
        <a:custGeom>
          <a:avLst/>
          <a:gdLst/>
          <a:ahLst/>
          <a:cxnLst/>
          <a:rect l="0" t="0" r="0" b="0"/>
          <a:pathLst>
            <a:path>
              <a:moveTo>
                <a:pt x="0" y="1770993"/>
              </a:moveTo>
              <a:lnTo>
                <a:pt x="309805" y="1770993"/>
              </a:lnTo>
              <a:lnTo>
                <a:pt x="309805" y="0"/>
              </a:lnTo>
              <a:lnTo>
                <a:pt x="6196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283557" y="2496597"/>
        <a:ext cx="93812" cy="93812"/>
      </dsp:txXfrm>
    </dsp:sp>
    <dsp:sp modelId="{DAEB056F-6958-4F4E-9CA4-4FF154749AF6}">
      <dsp:nvSpPr>
        <dsp:cNvPr id="0" name=""/>
        <dsp:cNvSpPr/>
      </dsp:nvSpPr>
      <dsp:spPr>
        <a:xfrm>
          <a:off x="2020658" y="477344"/>
          <a:ext cx="619611" cy="2951655"/>
        </a:xfrm>
        <a:custGeom>
          <a:avLst/>
          <a:gdLst/>
          <a:ahLst/>
          <a:cxnLst/>
          <a:rect l="0" t="0" r="0" b="0"/>
          <a:pathLst>
            <a:path>
              <a:moveTo>
                <a:pt x="0" y="2951655"/>
              </a:moveTo>
              <a:lnTo>
                <a:pt x="309805" y="2951655"/>
              </a:lnTo>
              <a:lnTo>
                <a:pt x="309805" y="0"/>
              </a:lnTo>
              <a:lnTo>
                <a:pt x="6196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2255064" y="1877772"/>
        <a:ext cx="150799" cy="150799"/>
      </dsp:txXfrm>
    </dsp:sp>
    <dsp:sp modelId="{022E6112-09E8-4E1A-97DA-CE0E8398E4FA}">
      <dsp:nvSpPr>
        <dsp:cNvPr id="0" name=""/>
        <dsp:cNvSpPr/>
      </dsp:nvSpPr>
      <dsp:spPr>
        <a:xfrm rot="16200000">
          <a:off x="-937210" y="2956735"/>
          <a:ext cx="4971208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Platební</a:t>
          </a:r>
        </a:p>
      </dsp:txBody>
      <dsp:txXfrm>
        <a:off x="-937210" y="2956735"/>
        <a:ext cx="4971208" cy="944529"/>
      </dsp:txXfrm>
    </dsp:sp>
    <dsp:sp modelId="{44D27A39-3F0E-4E89-AD93-697AC40EBAD3}">
      <dsp:nvSpPr>
        <dsp:cNvPr id="0" name=""/>
        <dsp:cNvSpPr/>
      </dsp:nvSpPr>
      <dsp:spPr>
        <a:xfrm>
          <a:off x="2640269" y="5079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poškozování ŽP (emisní) </a:t>
          </a:r>
        </a:p>
      </dsp:txBody>
      <dsp:txXfrm>
        <a:off x="2640269" y="5079"/>
        <a:ext cx="3098057" cy="944529"/>
      </dsp:txXfrm>
    </dsp:sp>
    <dsp:sp modelId="{09723BAA-BB89-46E1-B492-FCFB46B3733C}">
      <dsp:nvSpPr>
        <dsp:cNvPr id="0" name=""/>
        <dsp:cNvSpPr/>
      </dsp:nvSpPr>
      <dsp:spPr>
        <a:xfrm>
          <a:off x="2640269" y="1185741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využívání přírodních zdrojů</a:t>
          </a:r>
        </a:p>
      </dsp:txBody>
      <dsp:txXfrm>
        <a:off x="2640269" y="1185741"/>
        <a:ext cx="3098057" cy="944529"/>
      </dsp:txXfrm>
    </dsp:sp>
    <dsp:sp modelId="{59504971-2395-4615-801D-E8F581C09705}">
      <dsp:nvSpPr>
        <dsp:cNvPr id="0" name=""/>
        <dsp:cNvSpPr/>
      </dsp:nvSpPr>
      <dsp:spPr>
        <a:xfrm>
          <a:off x="2640269" y="2366404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Platby za veřejné služby </a:t>
          </a:r>
        </a:p>
      </dsp:txBody>
      <dsp:txXfrm>
        <a:off x="2640269" y="2366404"/>
        <a:ext cx="3098057" cy="944529"/>
      </dsp:txXfrm>
    </dsp:sp>
    <dsp:sp modelId="{2229DF87-1F15-450D-BC87-F3BFCCDFCB1A}">
      <dsp:nvSpPr>
        <dsp:cNvPr id="0" name=""/>
        <dsp:cNvSpPr/>
      </dsp:nvSpPr>
      <dsp:spPr>
        <a:xfrm>
          <a:off x="2640269" y="3547066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Ekologické daně </a:t>
          </a:r>
        </a:p>
      </dsp:txBody>
      <dsp:txXfrm>
        <a:off x="2640269" y="3547066"/>
        <a:ext cx="3098057" cy="944529"/>
      </dsp:txXfrm>
    </dsp:sp>
    <dsp:sp modelId="{0F6B6AAB-D6A5-403E-A288-0B28083760F6}">
      <dsp:nvSpPr>
        <dsp:cNvPr id="0" name=""/>
        <dsp:cNvSpPr/>
      </dsp:nvSpPr>
      <dsp:spPr>
        <a:xfrm>
          <a:off x="2640269" y="4727728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Cenové úhrady </a:t>
          </a:r>
        </a:p>
      </dsp:txBody>
      <dsp:txXfrm>
        <a:off x="2640269" y="4727728"/>
        <a:ext cx="3098057" cy="944529"/>
      </dsp:txXfrm>
    </dsp:sp>
    <dsp:sp modelId="{3BA1A33B-BC88-4A60-9A38-510BF9420ABA}">
      <dsp:nvSpPr>
        <dsp:cNvPr id="0" name=""/>
        <dsp:cNvSpPr/>
      </dsp:nvSpPr>
      <dsp:spPr>
        <a:xfrm>
          <a:off x="2640269" y="5908390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nakládání s látkami nebo výrobky </a:t>
          </a:r>
        </a:p>
      </dsp:txBody>
      <dsp:txXfrm>
        <a:off x="2640269" y="5908390"/>
        <a:ext cx="3098057" cy="9445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1A63-51EB-419D-BE4B-77CA0B7815EC}">
      <dsp:nvSpPr>
        <dsp:cNvPr id="0" name=""/>
        <dsp:cNvSpPr/>
      </dsp:nvSpPr>
      <dsp:spPr>
        <a:xfrm>
          <a:off x="0" y="30475"/>
          <a:ext cx="52197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Výhody</a:t>
          </a:r>
        </a:p>
      </dsp:txBody>
      <dsp:txXfrm>
        <a:off x="39980" y="70455"/>
        <a:ext cx="5139740" cy="739039"/>
      </dsp:txXfrm>
    </dsp:sp>
    <dsp:sp modelId="{6AEFD533-38F1-4FB0-AA4A-33793B7F1261}">
      <dsp:nvSpPr>
        <dsp:cNvPr id="0" name=""/>
        <dsp:cNvSpPr/>
      </dsp:nvSpPr>
      <dsp:spPr>
        <a:xfrm>
          <a:off x="0" y="849475"/>
          <a:ext cx="5219700" cy="326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25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2700" kern="1200" dirty="0"/>
            <a:t>Tržní konformita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/>
            <a:t>Nižší administrativní náklady v porovnání s administrativními nástroji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/>
            <a:t>Ekonomická efektivita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/>
            <a:t>Odstranění znečištění tam, kde to je nejlevnější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/>
            <a:t>Podpora inovací</a:t>
          </a:r>
          <a:endParaRPr lang="cs-CZ" sz="2700" b="1" kern="1200" dirty="0">
            <a:solidFill>
              <a:srgbClr val="FF0000"/>
            </a:solidFill>
          </a:endParaRPr>
        </a:p>
      </dsp:txBody>
      <dsp:txXfrm>
        <a:off x="0" y="849475"/>
        <a:ext cx="5219700" cy="32602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8847B-86B8-4285-8A4F-739343CFEE7E}">
      <dsp:nvSpPr>
        <dsp:cNvPr id="0" name=""/>
        <dsp:cNvSpPr/>
      </dsp:nvSpPr>
      <dsp:spPr>
        <a:xfrm>
          <a:off x="0" y="2578"/>
          <a:ext cx="5219700" cy="909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Nevýhody</a:t>
          </a:r>
        </a:p>
      </dsp:txBody>
      <dsp:txXfrm>
        <a:off x="44404" y="46982"/>
        <a:ext cx="5130892" cy="820819"/>
      </dsp:txXfrm>
    </dsp:sp>
    <dsp:sp modelId="{59478C5B-89D8-4A17-A4EA-0BE3731F768C}">
      <dsp:nvSpPr>
        <dsp:cNvPr id="0" name=""/>
        <dsp:cNvSpPr/>
      </dsp:nvSpPr>
      <dsp:spPr>
        <a:xfrm>
          <a:off x="0" y="912205"/>
          <a:ext cx="5219700" cy="342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25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2500" kern="1200" dirty="0"/>
            <a:t>Nejistý výsledek (subjekty se mohou chovat jinak než bylo předpokládáno)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500" kern="1200" dirty="0"/>
            <a:t>Omezený věcný dopad (v zásadě neřeší havarijní stavy či akutní stavy, vyloučení používání nebezpečných látek, kdy nestačí nezávazná motivace) </a:t>
          </a:r>
          <a:endParaRPr lang="cs-CZ" sz="2500" b="1" kern="1200" dirty="0">
            <a:solidFill>
              <a:srgbClr val="FF0000"/>
            </a:solidFill>
          </a:endParaRPr>
        </a:p>
      </dsp:txBody>
      <dsp:txXfrm>
        <a:off x="0" y="912205"/>
        <a:ext cx="5219700" cy="3420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.hn.cz/c7-66978700-12tmlf-7ce9121cb5ccda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umava.cz/cz/1081/sekce/pruvodci-divocinou-2014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umava.cz/cz/1081/sekce/pruvodci-divocinou-2014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https://cs.wikipedia.org/wiki/</a:t>
            </a:r>
            <a:r>
              <a:rPr lang="cs-CZ" dirty="0" err="1"/>
              <a:t>Udržitelné_investování</a:t>
            </a:r>
            <a:endParaRPr lang="cs-CZ" dirty="0"/>
          </a:p>
          <a:p>
            <a:r>
              <a:rPr lang="cs-CZ" dirty="0"/>
              <a:t>https://www.cenia.cz/spolecenska-odpovednost/ekoznaceni/</a:t>
            </a:r>
          </a:p>
          <a:p>
            <a:r>
              <a:rPr lang="cs-CZ" dirty="0"/>
              <a:t>https://ec.europa.eu/environment/ecolabel/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6436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https://www.czso.cz/csu/czso/vydaje-na-ochranu-zivotniho-prostredi-iewu43u1lg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0320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https://www.eca.europa.eu/Lists/ECADocuments/SR21_12/SR_polluter_pays_principle_EN.pdf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6878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https://www.sfzp.cz/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6797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https://www.mzp.cz/cz/opzp_2021_2027</a:t>
            </a:r>
          </a:p>
          <a:p>
            <a:r>
              <a:rPr lang="cs-CZ" dirty="0"/>
              <a:t>https://novazelenausporam.cz/</a:t>
            </a:r>
          </a:p>
          <a:p>
            <a:r>
              <a:rPr lang="cs-CZ" dirty="0"/>
              <a:t>https://www.opzp.cz/opzp-2021-2027/</a:t>
            </a:r>
          </a:p>
          <a:p>
            <a:r>
              <a:rPr lang="cs-CZ" dirty="0"/>
              <a:t>https://www.mzp.cz/cz/opzp_2021_2027</a:t>
            </a:r>
          </a:p>
          <a:p>
            <a:r>
              <a:rPr lang="cs-CZ" dirty="0"/>
              <a:t>https://www.planobnovycr.cz/ptate-se</a:t>
            </a:r>
          </a:p>
          <a:p>
            <a:r>
              <a:rPr lang="cs-CZ" dirty="0"/>
              <a:t>https://ec.europa.eu/clima/eu-action/funding-climate-action/modernisation-fund_en</a:t>
            </a:r>
          </a:p>
          <a:p>
            <a:r>
              <a:rPr lang="cs-CZ" dirty="0"/>
              <a:t>https://novazelenausporam.cz/zakladni-informace/</a:t>
            </a:r>
          </a:p>
          <a:p>
            <a:r>
              <a:rPr lang="cs-CZ" dirty="0"/>
              <a:t>https://www.opzp.cz/opzp-2021-2027/</a:t>
            </a:r>
          </a:p>
          <a:p>
            <a:r>
              <a:rPr lang="cs-CZ" dirty="0"/>
              <a:t>https://www.narodniprogramzp.cz/</a:t>
            </a:r>
          </a:p>
          <a:p>
            <a:r>
              <a:rPr lang="cs-CZ" dirty="0"/>
              <a:t>https://www.sfzp.cz/dotace-a-pujcky/narodni-program-zivotni-prostredi/</a:t>
            </a:r>
          </a:p>
          <a:p>
            <a:r>
              <a:rPr lang="cs-CZ" dirty="0"/>
              <a:t>https://www.opzp.cz/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6216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https://epthinktank.eu/2017/11/28/benefits-of-eu-environmental-and-climate-action/</a:t>
            </a:r>
          </a:p>
          <a:p>
            <a:r>
              <a:rPr lang="cs-CZ" dirty="0"/>
              <a:t>https://ec.europa.eu/info/strategy/priorities-2019-2024/european-green-deal/finance-and-green-deal_en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762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https://archiv.hn.cz/c7-66978700-12tmlf-7ce9121cb5ccdaf</a:t>
            </a:r>
            <a:endParaRPr kumimoji="1" lang="cs-CZ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EMBLEMSVAG, Jan</a:t>
            </a:r>
            <a:r>
              <a:rPr kumimoji="1"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Reengineering Capitalism; From Industrial Revolution towards Sustainable Development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Springer, 2016, s. 296–301. DOI: https://doi.org/10.1007/ 978-3-319-19689-3 </a:t>
            </a:r>
            <a:endParaRPr kumimoji="1" lang="cs-CZ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cs-CZ" dirty="0"/>
              <a:t>https://cs.wikipedia.org/wiki/</a:t>
            </a:r>
            <a:r>
              <a:rPr lang="cs-CZ" dirty="0" err="1"/>
              <a:t>Environmentální_ekonomie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332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https://unfccc.int/topics/climate-finance/the-big-picture/introduction-to-climate-finance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477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https://pinedatabase.oecd.org/ </a:t>
            </a:r>
          </a:p>
          <a:p>
            <a:r>
              <a:rPr lang="cs-CZ" dirty="0"/>
              <a:t>https://www.oecd.org/env/outreach/economicinstruments.htm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9189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https://ekolist.cz/cz/zpravodajstvi/zpravy/ministerstvo-zivotniho-prostredi-chysta-zakon-o-zalohach-na-pet-lahve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773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https://www.usoud.cz/projednavane-plenarni-veci?tx_odroom%5Bdetail%5D=3681&amp;cHash=75cc32fdb70e5c38af0b37d5c5f3cfe8</a:t>
            </a:r>
          </a:p>
          <a:p>
            <a:endParaRPr lang="cs-CZ" dirty="0"/>
          </a:p>
          <a:p>
            <a:r>
              <a:rPr lang="cs-CZ" dirty="0"/>
              <a:t>https://www.ceskatelevize.cz/porady/1095913550-nedej-se/221562248410002/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941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http://www.npsumava.cz/cz/1081/sekce/pruvodci-divocinou-2014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5921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http://www.npsumava.cz/cz/1081/sekce/pruvodci-divocinou-2014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862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https://www.youtube.com/watch?v=qxdxBfZKoa0 </a:t>
            </a:r>
          </a:p>
          <a:p>
            <a:r>
              <a:rPr lang="cs-CZ" dirty="0"/>
              <a:t>https://tradingeconomics.com/commodity/carbon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920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8" name="Obrázek 1">
            <a:extLst>
              <a:ext uri="{FF2B5EF4-FFF2-40B4-BE49-F238E27FC236}">
                <a16:creationId xmlns:a16="http://schemas.microsoft.com/office/drawing/2014/main" id="{FB2B0DDA-9175-7049-BA1B-547F0D953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C3DE4947-6DD8-0244-859D-07E5AFB0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8822E1C-69F6-2542-8055-F7D13F712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F02A347E-3661-ED4E-BC61-645333D5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CF358410-E249-6349-920D-F038B1389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420583F1-1793-C649-B39C-DDDDF4B7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8FF68F39-5218-0A40-A194-4509B7DC2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503AE90-28E8-C445-B434-41A509A8B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76859FE4-88B6-9E40-937D-0D44C7163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f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k.boell.org/en/2020/09/14/south-koreas-reforms-should-not-be-called-green-new-deal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nástroje v PŽP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JUDr. Jiří Vodička, Ph.D.							14. 12. 2022</a:t>
            </a:r>
            <a:endParaRPr lang="en-GB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469402-E639-4B8D-A426-3E2F9738C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01" y="1"/>
            <a:ext cx="4039340" cy="17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D62E9-B6DD-46DF-ADE0-EFC20C44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nástroje – O co jde?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98EA87-32C8-4F00-9723-4B48DFBB7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0325"/>
            <a:ext cx="10753200" cy="4811697"/>
          </a:xfrm>
        </p:spPr>
        <p:txBody>
          <a:bodyPr/>
          <a:lstStyle/>
          <a:p>
            <a:r>
              <a:rPr lang="cs-CZ" dirty="0"/>
              <a:t>Podpora specifického (ne)chování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EBCB8C96-FE7B-4D7D-9DF7-D6C5A15FE1AC}"/>
              </a:ext>
            </a:extLst>
          </p:cNvPr>
          <p:cNvSpPr/>
          <p:nvPr/>
        </p:nvSpPr>
        <p:spPr bwMode="auto">
          <a:xfrm>
            <a:off x="8247355" y="1764281"/>
            <a:ext cx="2592280" cy="1171853"/>
          </a:xfrm>
          <a:prstGeom prst="wedgeEllipseCallout">
            <a:avLst>
              <a:gd name="adj1" fmla="val -101004"/>
              <a:gd name="adj2" fmla="val -4262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>
                <a:solidFill>
                  <a:schemeClr val="bg1"/>
                </a:solidFill>
              </a:rPr>
              <a:t>…</a:t>
            </a:r>
            <a:r>
              <a:rPr lang="cs-CZ" i="1" dirty="0">
                <a:solidFill>
                  <a:schemeClr val="bg1"/>
                </a:solidFill>
              </a:rPr>
              <a:t>k ochraně či </a:t>
            </a:r>
          </a:p>
          <a:p>
            <a:r>
              <a:rPr lang="cs-CZ" i="1" dirty="0">
                <a:solidFill>
                  <a:schemeClr val="bg1"/>
                </a:solidFill>
              </a:rPr>
              <a:t>zlepšování ŽP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0A013EE-71AE-44BB-B71D-9520A0C90C43}"/>
              </a:ext>
            </a:extLst>
          </p:cNvPr>
          <p:cNvSpPr txBox="1"/>
          <p:nvPr/>
        </p:nvSpPr>
        <p:spPr>
          <a:xfrm>
            <a:off x="5616191" y="4937671"/>
            <a:ext cx="228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Podněcovat adresáta k </a:t>
            </a:r>
            <a:r>
              <a:rPr lang="cs-CZ" dirty="0" err="1"/>
              <a:t>envi</a:t>
            </a:r>
            <a:r>
              <a:rPr lang="cs-CZ" dirty="0"/>
              <a:t> chování</a:t>
            </a:r>
            <a:endParaRPr lang="cs-CZ" sz="2800" dirty="0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A96A322-50E8-44FA-BFF4-32A65D106943}"/>
              </a:ext>
            </a:extLst>
          </p:cNvPr>
          <p:cNvSpPr txBox="1"/>
          <p:nvPr/>
        </p:nvSpPr>
        <p:spPr>
          <a:xfrm>
            <a:off x="3421646" y="2867764"/>
            <a:ext cx="29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Vytvářet tlak na zavádění/rozvoj </a:t>
            </a:r>
            <a:r>
              <a:rPr lang="cs-CZ" dirty="0" err="1"/>
              <a:t>envi</a:t>
            </a:r>
            <a:r>
              <a:rPr lang="cs-CZ" dirty="0"/>
              <a:t> technologií/výrobků</a:t>
            </a:r>
            <a:endParaRPr lang="cs-CZ" sz="2800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BBFFAD1-379C-4420-9635-8F4C4EE72DC6}"/>
              </a:ext>
            </a:extLst>
          </p:cNvPr>
          <p:cNvSpPr txBox="1"/>
          <p:nvPr/>
        </p:nvSpPr>
        <p:spPr>
          <a:xfrm>
            <a:off x="8863018" y="3853633"/>
            <a:ext cx="314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Vytvářet zdroje finančních prostředků </a:t>
            </a:r>
          </a:p>
          <a:p>
            <a:r>
              <a:rPr lang="cs-CZ" dirty="0"/>
              <a:t>na ochranu ŽP</a:t>
            </a:r>
            <a:endParaRPr lang="cs-CZ" sz="2800" dirty="0">
              <a:latin typeface="+mn-lt"/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0CFFEF0-80C1-43BA-B887-E785C10C6CB5}"/>
              </a:ext>
            </a:extLst>
          </p:cNvPr>
          <p:cNvCxnSpPr/>
          <p:nvPr/>
        </p:nvCxnSpPr>
        <p:spPr bwMode="auto">
          <a:xfrm flipV="1">
            <a:off x="6613864" y="2414726"/>
            <a:ext cx="1287262" cy="7368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DE69FBD-147C-41B5-81F3-6A8106C005A2}"/>
              </a:ext>
            </a:extLst>
          </p:cNvPr>
          <p:cNvCxnSpPr>
            <a:cxnSpLocks/>
          </p:cNvCxnSpPr>
          <p:nvPr/>
        </p:nvCxnSpPr>
        <p:spPr bwMode="auto">
          <a:xfrm flipV="1">
            <a:off x="7149218" y="2985035"/>
            <a:ext cx="1417852" cy="1737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B078D20-D605-4DA6-AFBA-9FB0EC78CC4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694506" y="3004367"/>
            <a:ext cx="120393" cy="6857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39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8C9E8E-D7C9-4881-B507-06224F70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05274"/>
            <a:ext cx="10753200" cy="451576"/>
          </a:xfrm>
        </p:spPr>
        <p:txBody>
          <a:bodyPr/>
          <a:lstStyle/>
          <a:p>
            <a:r>
              <a:rPr lang="cs-CZ" dirty="0"/>
              <a:t>Ekonomické nástroje – O co jde?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B7B4E4-F188-47E5-82C4-4CDF8189A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877077"/>
            <a:ext cx="10753200" cy="5318449"/>
          </a:xfrm>
        </p:spPr>
        <p:txBody>
          <a:bodyPr/>
          <a:lstStyle/>
          <a:p>
            <a:r>
              <a:rPr lang="cs-CZ" dirty="0"/>
              <a:t>Nepřímé působení</a:t>
            </a:r>
          </a:p>
          <a:p>
            <a:endParaRPr lang="cs-CZ" dirty="0"/>
          </a:p>
          <a:p>
            <a:r>
              <a:rPr lang="cs-CZ" dirty="0"/>
              <a:t>Doplnění k přímým nástrojům</a:t>
            </a:r>
          </a:p>
          <a:p>
            <a:pPr lvl="1"/>
            <a:r>
              <a:rPr lang="cs-CZ" dirty="0"/>
              <a:t>Někdy nelze oddělit</a:t>
            </a:r>
          </a:p>
          <a:p>
            <a:endParaRPr lang="cs-CZ" dirty="0"/>
          </a:p>
          <a:p>
            <a:r>
              <a:rPr lang="cs-CZ" dirty="0"/>
              <a:t>Ekonomická stimulace</a:t>
            </a:r>
          </a:p>
          <a:p>
            <a:pPr lvl="1"/>
            <a:r>
              <a:rPr lang="cs-CZ" dirty="0"/>
              <a:t>Pozitivní x negativní x smíšená</a:t>
            </a:r>
          </a:p>
          <a:p>
            <a:pPr lvl="1"/>
            <a:r>
              <a:rPr lang="cs-CZ" dirty="0"/>
              <a:t>Pouze některé</a:t>
            </a:r>
          </a:p>
          <a:p>
            <a:endParaRPr lang="cs-CZ" dirty="0"/>
          </a:p>
          <a:p>
            <a:r>
              <a:rPr lang="cs-CZ" dirty="0"/>
              <a:t>Cílem není trestat</a:t>
            </a:r>
          </a:p>
          <a:p>
            <a:pPr lvl="1"/>
            <a:r>
              <a:rPr lang="cs-CZ" dirty="0"/>
              <a:t>Návaznost na </a:t>
            </a:r>
            <a:r>
              <a:rPr lang="cs-CZ"/>
              <a:t>právem aprobovaná </a:t>
            </a:r>
            <a:r>
              <a:rPr lang="cs-CZ" dirty="0"/>
              <a:t>jednání</a:t>
            </a:r>
          </a:p>
          <a:p>
            <a:pPr lvl="1"/>
            <a:endParaRPr lang="cs-CZ" dirty="0"/>
          </a:p>
          <a:p>
            <a:r>
              <a:rPr lang="cs-CZ" dirty="0"/>
              <a:t>Nejde o náhradu škody (NS ČR , </a:t>
            </a:r>
            <a:r>
              <a:rPr lang="cs-CZ" dirty="0" err="1"/>
              <a:t>sp</a:t>
            </a:r>
            <a:r>
              <a:rPr lang="cs-CZ" dirty="0"/>
              <a:t>. zn. 25 </a:t>
            </a:r>
            <a:r>
              <a:rPr lang="cs-CZ" dirty="0" err="1"/>
              <a:t>Cdo</a:t>
            </a:r>
            <a:r>
              <a:rPr lang="cs-CZ" dirty="0"/>
              <a:t> 769/2006)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6C0DA037-A7BE-4A57-A0FF-E473892C71F0}"/>
              </a:ext>
            </a:extLst>
          </p:cNvPr>
          <p:cNvSpPr/>
          <p:nvPr/>
        </p:nvSpPr>
        <p:spPr bwMode="auto">
          <a:xfrm>
            <a:off x="7106427" y="2992017"/>
            <a:ext cx="3104373" cy="1322808"/>
          </a:xfrm>
          <a:prstGeom prst="wedgeEllipseCallout">
            <a:avLst>
              <a:gd name="adj1" fmla="val -88625"/>
              <a:gd name="adj2" fmla="val 8707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Byť peněžité sankce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ají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dopad do sféry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adresáta </a:t>
            </a:r>
          </a:p>
        </p:txBody>
      </p:sp>
    </p:spTree>
    <p:extLst>
      <p:ext uri="{BB962C8B-B14F-4D97-AF65-F5344CB8AC3E}">
        <p14:creationId xmlns:p14="http://schemas.microsoft.com/office/powerpoint/2010/main" val="260926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FDE8373-DA44-4275-8745-CFC30604D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451567"/>
              </p:ext>
            </p:extLst>
          </p:nvPr>
        </p:nvGraphicFramePr>
        <p:xfrm>
          <a:off x="-107519" y="1"/>
          <a:ext cx="9970610" cy="6823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4A0DDD76-68F8-47CC-B504-459BF59AEFE5}"/>
              </a:ext>
            </a:extLst>
          </p:cNvPr>
          <p:cNvSpPr txBox="1"/>
          <p:nvPr/>
        </p:nvSpPr>
        <p:spPr>
          <a:xfrm>
            <a:off x="3503852" y="2749980"/>
            <a:ext cx="27478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Současné </a:t>
            </a:r>
          </a:p>
          <a:p>
            <a:pPr algn="l"/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problémy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9688192-0057-456A-AAEA-532E9DD2D3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25" y="0"/>
            <a:ext cx="3138375" cy="17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7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42488DE7-1130-4628-A20C-BFBD98ABA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670239"/>
              </p:ext>
            </p:extLst>
          </p:nvPr>
        </p:nvGraphicFramePr>
        <p:xfrm>
          <a:off x="-2936415" y="534117"/>
          <a:ext cx="10120581" cy="606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7BFCAA3A-6804-4300-A454-CC3C15BFF42C}"/>
              </a:ext>
            </a:extLst>
          </p:cNvPr>
          <p:cNvSpPr/>
          <p:nvPr/>
        </p:nvSpPr>
        <p:spPr bwMode="auto">
          <a:xfrm>
            <a:off x="4227033" y="534116"/>
            <a:ext cx="354112" cy="1934763"/>
          </a:xfrm>
          <a:prstGeom prst="rightBrace">
            <a:avLst>
              <a:gd name="adj1" fmla="val 18823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Pravá složená závorka 7">
            <a:extLst>
              <a:ext uri="{FF2B5EF4-FFF2-40B4-BE49-F238E27FC236}">
                <a16:creationId xmlns:a16="http://schemas.microsoft.com/office/drawing/2014/main" id="{8508401B-C217-4A3C-87A6-BE27C05D1AB0}"/>
              </a:ext>
            </a:extLst>
          </p:cNvPr>
          <p:cNvSpPr/>
          <p:nvPr/>
        </p:nvSpPr>
        <p:spPr bwMode="auto">
          <a:xfrm>
            <a:off x="4227034" y="2642616"/>
            <a:ext cx="354111" cy="3957014"/>
          </a:xfrm>
          <a:prstGeom prst="rightBrace">
            <a:avLst>
              <a:gd name="adj1" fmla="val 18113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092F030-CC1A-49CB-A633-E1212E533BE3}"/>
              </a:ext>
            </a:extLst>
          </p:cNvPr>
          <p:cNvSpPr txBox="1"/>
          <p:nvPr/>
        </p:nvSpPr>
        <p:spPr>
          <a:xfrm>
            <a:off x="4685529" y="123988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i="1" dirty="0">
                <a:latin typeface="+mn-lt"/>
              </a:rPr>
              <a:t>Primární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ECF3CC0-BB8E-47D0-860E-27E0DF32503E}"/>
              </a:ext>
            </a:extLst>
          </p:cNvPr>
          <p:cNvSpPr txBox="1"/>
          <p:nvPr/>
        </p:nvSpPr>
        <p:spPr>
          <a:xfrm>
            <a:off x="4581145" y="4359513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i="1" dirty="0">
                <a:latin typeface="+mn-lt"/>
              </a:rPr>
              <a:t>Sekundární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7EB592C-070D-4638-9242-A78CC66A59B3}"/>
              </a:ext>
            </a:extLst>
          </p:cNvPr>
          <p:cNvSpPr txBox="1"/>
          <p:nvPr/>
        </p:nvSpPr>
        <p:spPr>
          <a:xfrm>
            <a:off x="5905941" y="39557"/>
            <a:ext cx="3387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Ekonomická</a:t>
            </a:r>
            <a:r>
              <a:rPr lang="pl-PL" dirty="0"/>
              <a:t> </a:t>
            </a:r>
            <a:r>
              <a:rPr lang="pl-PL" dirty="0" err="1"/>
              <a:t>výhodnost</a:t>
            </a:r>
            <a:r>
              <a:rPr lang="pl-PL" dirty="0"/>
              <a:t> </a:t>
            </a:r>
          </a:p>
          <a:p>
            <a:r>
              <a:rPr lang="pl-PL" dirty="0"/>
              <a:t>a </a:t>
            </a:r>
            <a:r>
              <a:rPr lang="pl-PL" dirty="0" err="1"/>
              <a:t>ekologická</a:t>
            </a:r>
            <a:r>
              <a:rPr lang="pl-PL" dirty="0"/>
              <a:t> </a:t>
            </a:r>
            <a:r>
              <a:rPr lang="pl-PL" dirty="0" err="1"/>
              <a:t>vhodnost</a:t>
            </a:r>
            <a:endParaRPr lang="pl-PL" dirty="0"/>
          </a:p>
          <a:p>
            <a:r>
              <a:rPr lang="cs-CZ" dirty="0"/>
              <a:t>chování</a:t>
            </a:r>
            <a:endParaRPr lang="cs-CZ" sz="2800" dirty="0"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E62E2C5-77F1-4DA6-A976-0935DF9367D3}"/>
              </a:ext>
            </a:extLst>
          </p:cNvPr>
          <p:cNvSpPr txBox="1"/>
          <p:nvPr/>
        </p:nvSpPr>
        <p:spPr>
          <a:xfrm>
            <a:off x="6962962" y="1763106"/>
            <a:ext cx="385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Soustřeďování finančních </a:t>
            </a:r>
          </a:p>
          <a:p>
            <a:r>
              <a:rPr lang="cs-CZ" dirty="0"/>
              <a:t>prostředků za účelem</a:t>
            </a:r>
          </a:p>
          <a:p>
            <a:r>
              <a:rPr lang="cs-CZ" dirty="0"/>
              <a:t>ochrany životního prostředí</a:t>
            </a:r>
            <a:endParaRPr lang="cs-CZ" sz="2800" dirty="0">
              <a:latin typeface="+mn-lt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95BE4FB-11C2-4EE4-9875-FFA1BD6CEE9B}"/>
              </a:ext>
            </a:extLst>
          </p:cNvPr>
          <p:cNvSpPr txBox="1"/>
          <p:nvPr/>
        </p:nvSpPr>
        <p:spPr>
          <a:xfrm>
            <a:off x="7111014" y="4729849"/>
            <a:ext cx="3706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Soustřeďování finančních </a:t>
            </a:r>
          </a:p>
          <a:p>
            <a:r>
              <a:rPr lang="cs-CZ" dirty="0"/>
              <a:t>prostředků bez</a:t>
            </a:r>
          </a:p>
          <a:p>
            <a:r>
              <a:rPr lang="cs-CZ" dirty="0"/>
              <a:t>účelové vázanosti</a:t>
            </a:r>
            <a:endParaRPr lang="cs-CZ" sz="2800" dirty="0">
              <a:latin typeface="+mn-lt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4142C6C-7309-45E8-83AA-72D823D3BBA8}"/>
              </a:ext>
            </a:extLst>
          </p:cNvPr>
          <p:cNvSpPr txBox="1"/>
          <p:nvPr/>
        </p:nvSpPr>
        <p:spPr>
          <a:xfrm>
            <a:off x="5905941" y="5999390"/>
            <a:ext cx="4499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Dodatkové ekonomické zatížení</a:t>
            </a:r>
          </a:p>
          <a:p>
            <a:r>
              <a:rPr lang="cs-CZ" sz="2000" i="1" dirty="0">
                <a:ea typeface="Tahoma" panose="020B0604030504040204" pitchFamily="34" charset="0"/>
                <a:cs typeface="Tahoma" panose="020B0604030504040204" pitchFamily="34" charset="0"/>
              </a:rPr>
              <a:t>př. internalizace negativních externalit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5000F9D-DB25-40FB-9B4D-187457FE9D1B}"/>
              </a:ext>
            </a:extLst>
          </p:cNvPr>
          <p:cNvCxnSpPr/>
          <p:nvPr/>
        </p:nvCxnSpPr>
        <p:spPr bwMode="auto">
          <a:xfrm flipH="1">
            <a:off x="4480560" y="534116"/>
            <a:ext cx="1289304" cy="279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3C0145F7-FD73-429B-BA9F-7D35685318DC}"/>
              </a:ext>
            </a:extLst>
          </p:cNvPr>
          <p:cNvCxnSpPr/>
          <p:nvPr/>
        </p:nvCxnSpPr>
        <p:spPr bwMode="auto">
          <a:xfrm flipH="1" flipV="1">
            <a:off x="4471416" y="2029968"/>
            <a:ext cx="2404872" cy="3333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18494172-649A-45E6-8314-80052C2B2C0F}"/>
              </a:ext>
            </a:extLst>
          </p:cNvPr>
          <p:cNvCxnSpPr/>
          <p:nvPr/>
        </p:nvCxnSpPr>
        <p:spPr bwMode="auto">
          <a:xfrm flipH="1">
            <a:off x="4569618" y="6230222"/>
            <a:ext cx="12002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D3E62EF3-D2F4-4BDF-9FE5-F1D0628E724C}"/>
              </a:ext>
            </a:extLst>
          </p:cNvPr>
          <p:cNvCxnSpPr/>
          <p:nvPr/>
        </p:nvCxnSpPr>
        <p:spPr bwMode="auto">
          <a:xfrm flipH="1">
            <a:off x="4685529" y="5151946"/>
            <a:ext cx="21870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F775F46C-7B7B-414C-807D-6ABD15B333F9}"/>
              </a:ext>
            </a:extLst>
          </p:cNvPr>
          <p:cNvCxnSpPr>
            <a:cxnSpLocks/>
          </p:cNvCxnSpPr>
          <p:nvPr/>
        </p:nvCxnSpPr>
        <p:spPr bwMode="auto">
          <a:xfrm>
            <a:off x="1155525" y="2505455"/>
            <a:ext cx="4014216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74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E0460-0511-4948-A137-DBC66AA3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Ekonomická stimulace - přehled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5CDDEF-927C-45FA-8C76-73149DCF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499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sz="3200" b="1" dirty="0"/>
              <a:t>Nástroje negativní stimulace</a:t>
            </a:r>
            <a:r>
              <a:rPr lang="cs-CZ" sz="3200" dirty="0"/>
              <a:t>: </a:t>
            </a:r>
          </a:p>
          <a:p>
            <a:pPr>
              <a:lnSpc>
                <a:spcPct val="80000"/>
              </a:lnSpc>
            </a:pPr>
            <a:r>
              <a:rPr lang="cs-CZ" dirty="0"/>
              <a:t>Poplatky za znečišťování životního prostředí </a:t>
            </a:r>
          </a:p>
          <a:p>
            <a:pPr>
              <a:lnSpc>
                <a:spcPct val="80000"/>
              </a:lnSpc>
            </a:pPr>
            <a:r>
              <a:rPr lang="cs-CZ" dirty="0"/>
              <a:t>Poplatky za využívání přírodních zdrojů </a:t>
            </a:r>
          </a:p>
          <a:p>
            <a:pPr>
              <a:lnSpc>
                <a:spcPct val="80000"/>
              </a:lnSpc>
            </a:pPr>
            <a:r>
              <a:rPr lang="cs-CZ" dirty="0"/>
              <a:t>Ostatní poplatky, zajišťovací nástroje, obchodovatelná emisní oprávnění</a:t>
            </a:r>
          </a:p>
          <a:p>
            <a:pPr marL="0" indent="0">
              <a:lnSpc>
                <a:spcPct val="80000"/>
              </a:lnSpc>
              <a:buNone/>
            </a:pPr>
            <a:endParaRPr lang="cs-CZ" sz="32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3200" b="1" dirty="0"/>
              <a:t>Nástroje pozitivní stimulace: </a:t>
            </a:r>
          </a:p>
          <a:p>
            <a:pPr>
              <a:lnSpc>
                <a:spcPct val="80000"/>
              </a:lnSpc>
            </a:pPr>
            <a:r>
              <a:rPr lang="cs-CZ" dirty="0"/>
              <a:t>Dotace, subvence a granty poskytované z veřejných rozpočtů</a:t>
            </a:r>
          </a:p>
          <a:p>
            <a:pPr>
              <a:lnSpc>
                <a:spcPct val="80000"/>
              </a:lnSpc>
            </a:pPr>
            <a:r>
              <a:rPr lang="cs-CZ" dirty="0"/>
              <a:t>Zvýhodněné půjčky, úvěry a garance</a:t>
            </a:r>
          </a:p>
          <a:p>
            <a:pPr marL="0" indent="0">
              <a:lnSpc>
                <a:spcPct val="80000"/>
              </a:lnSpc>
              <a:buNone/>
            </a:pPr>
            <a:endParaRPr lang="cs-CZ" sz="32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3200" b="1" dirty="0"/>
              <a:t>Nástroje smíšené stimulace: </a:t>
            </a:r>
          </a:p>
          <a:p>
            <a:pPr>
              <a:lnSpc>
                <a:spcPct val="80000"/>
              </a:lnSpc>
            </a:pPr>
            <a:r>
              <a:rPr lang="cs-CZ" dirty="0"/>
              <a:t>Úlevy při placení poplatků</a:t>
            </a:r>
          </a:p>
          <a:p>
            <a:pPr>
              <a:lnSpc>
                <a:spcPct val="80000"/>
              </a:lnSpc>
            </a:pPr>
            <a:r>
              <a:rPr lang="cs-CZ" dirty="0"/>
              <a:t>Daně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9059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DA877-8BC5-470A-859A-00274552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65" y="797259"/>
            <a:ext cx="10753200" cy="451576"/>
          </a:xfrm>
        </p:spPr>
        <p:txBody>
          <a:bodyPr/>
          <a:lstStyle/>
          <a:p>
            <a:r>
              <a:rPr lang="cs-CZ" dirty="0"/>
              <a:t>Různé klasifikace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BEE5ED-4776-4A47-BEB7-7DC46E79B72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793267" y="2718002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3200" dirty="0"/>
              <a:t>Obecná klasifikace dle</a:t>
            </a:r>
            <a:r>
              <a:rPr lang="cs-CZ" dirty="0"/>
              <a:t>: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Hlavní funkce </a:t>
            </a:r>
          </a:p>
          <a:p>
            <a:r>
              <a:rPr lang="cs-CZ" dirty="0"/>
              <a:t>Způsobu působení</a:t>
            </a:r>
          </a:p>
          <a:p>
            <a:pPr lvl="1"/>
            <a:r>
              <a:rPr lang="cs-CZ" sz="1800" dirty="0"/>
              <a:t>Pozitivní/negativní </a:t>
            </a:r>
          </a:p>
          <a:p>
            <a:r>
              <a:rPr lang="cs-CZ" dirty="0"/>
              <a:t>Oblasti působení</a:t>
            </a:r>
          </a:p>
          <a:p>
            <a:pPr lvl="1"/>
            <a:r>
              <a:rPr lang="cs-CZ" sz="1800" dirty="0"/>
              <a:t>Ovzduší, voda, odpady; méně v oblasti přírody </a:t>
            </a:r>
          </a:p>
          <a:p>
            <a:r>
              <a:rPr lang="cs-CZ" dirty="0"/>
              <a:t>Formy (viz dále)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73B4781-E77C-4F82-B4BE-2633645E464A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128746" y="1920743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3200" dirty="0"/>
              <a:t>Klasifikace dle OECD</a:t>
            </a:r>
            <a:r>
              <a:rPr lang="cs-CZ" dirty="0"/>
              <a:t>: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Poplatky</a:t>
            </a:r>
          </a:p>
          <a:p>
            <a:r>
              <a:rPr lang="cs-CZ" dirty="0"/>
              <a:t>Ekologické daně</a:t>
            </a:r>
          </a:p>
          <a:p>
            <a:r>
              <a:rPr lang="cs-CZ" dirty="0"/>
              <a:t>Finanční podpory</a:t>
            </a:r>
          </a:p>
          <a:p>
            <a:r>
              <a:rPr lang="cs-CZ" dirty="0"/>
              <a:t>Depozitně refundační systémy</a:t>
            </a:r>
          </a:p>
          <a:p>
            <a:r>
              <a:rPr lang="cs-CZ" dirty="0"/>
              <a:t>Obchodovatelná emisní povolení</a:t>
            </a:r>
          </a:p>
          <a:p>
            <a:r>
              <a:rPr lang="cs-CZ" dirty="0"/>
              <a:t>Dobrovolné závazky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AD0B676-FD57-4935-8BA7-95657D6C9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66" y="0"/>
            <a:ext cx="3788734" cy="22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81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66D865F-28BE-4214-AC15-70152590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239486"/>
            <a:ext cx="3581400" cy="2449286"/>
          </a:xfrm>
        </p:spPr>
        <p:txBody>
          <a:bodyPr/>
          <a:lstStyle/>
          <a:p>
            <a:r>
              <a:rPr lang="cs-CZ" dirty="0"/>
              <a:t>Formy </a:t>
            </a:r>
            <a:br>
              <a:rPr lang="cs-CZ" dirty="0"/>
            </a:br>
            <a:r>
              <a:rPr lang="cs-CZ" dirty="0" err="1"/>
              <a:t>ekon</a:t>
            </a:r>
            <a:r>
              <a:rPr lang="cs-CZ" dirty="0"/>
              <a:t>. </a:t>
            </a:r>
            <a:br>
              <a:rPr lang="cs-CZ" dirty="0"/>
            </a:br>
            <a:r>
              <a:rPr lang="cs-CZ" dirty="0"/>
              <a:t>nástrojů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EC88552D-8A52-4C89-8DB0-789297094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914011"/>
              </p:ext>
            </p:extLst>
          </p:nvPr>
        </p:nvGraphicFramePr>
        <p:xfrm>
          <a:off x="1741715" y="0"/>
          <a:ext cx="68144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910851B4-3640-469F-A2FD-7E162070FFFB}"/>
              </a:ext>
            </a:extLst>
          </p:cNvPr>
          <p:cNvSpPr txBox="1"/>
          <p:nvPr/>
        </p:nvSpPr>
        <p:spPr>
          <a:xfrm>
            <a:off x="8261470" y="224106"/>
            <a:ext cx="2818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Př. za znečišťování ovzduší, </a:t>
            </a:r>
          </a:p>
          <a:p>
            <a:r>
              <a:rPr lang="cs-CZ" sz="1600" dirty="0">
                <a:latin typeface="+mn-lt"/>
              </a:rPr>
              <a:t>vypouštění odpadních vod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A4A032B-1DE8-439A-82E2-6C8226D5BF31}"/>
              </a:ext>
            </a:extLst>
          </p:cNvPr>
          <p:cNvSpPr txBox="1"/>
          <p:nvPr/>
        </p:nvSpPr>
        <p:spPr>
          <a:xfrm>
            <a:off x="8261470" y="1466640"/>
            <a:ext cx="3052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Př. za odběr vody či zábor půdy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86AAB95-7DE5-403B-BF90-9F6442FCDFE6}"/>
              </a:ext>
            </a:extLst>
          </p:cNvPr>
          <p:cNvSpPr txBox="1"/>
          <p:nvPr/>
        </p:nvSpPr>
        <p:spPr>
          <a:xfrm>
            <a:off x="8261470" y="2551409"/>
            <a:ext cx="3271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Př. za komunální odpad), </a:t>
            </a:r>
          </a:p>
          <a:p>
            <a:r>
              <a:rPr lang="cs-CZ" sz="1600" dirty="0">
                <a:latin typeface="+mn-lt"/>
              </a:rPr>
              <a:t>pokud mají veřejnoprávní povahu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5149339-8B9B-4D54-982C-78A3551A80D7}"/>
              </a:ext>
            </a:extLst>
          </p:cNvPr>
          <p:cNvSpPr txBox="1"/>
          <p:nvPr/>
        </p:nvSpPr>
        <p:spPr>
          <a:xfrm>
            <a:off x="8264871" y="3659946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Tzv. energetické daně </a:t>
            </a:r>
          </a:p>
          <a:p>
            <a:r>
              <a:rPr lang="cs-CZ" sz="1600" dirty="0">
                <a:latin typeface="+mn-lt"/>
              </a:rPr>
              <a:t>(zákon č. 261/2007 Sb.)</a:t>
            </a:r>
          </a:p>
          <a:p>
            <a:r>
              <a:rPr lang="cs-CZ" sz="1600" dirty="0">
                <a:latin typeface="+mn-lt"/>
              </a:rPr>
              <a:t>neekvivalentní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DEC00AA-7995-4D88-B0DD-15990353D81E}"/>
              </a:ext>
            </a:extLst>
          </p:cNvPr>
          <p:cNvSpPr txBox="1"/>
          <p:nvPr/>
        </p:nvSpPr>
        <p:spPr>
          <a:xfrm>
            <a:off x="8264871" y="5014706"/>
            <a:ext cx="2991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Platba za správu vodních toků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CC4F669-94F9-41C8-8286-B8618E12331C}"/>
              </a:ext>
            </a:extLst>
          </p:cNvPr>
          <p:cNvSpPr txBox="1"/>
          <p:nvPr/>
        </p:nvSpPr>
        <p:spPr>
          <a:xfrm>
            <a:off x="8264871" y="6142597"/>
            <a:ext cx="276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Látky poškozující ozónovou </a:t>
            </a:r>
          </a:p>
          <a:p>
            <a:r>
              <a:rPr lang="cs-CZ" sz="1600" dirty="0">
                <a:latin typeface="+mn-lt"/>
              </a:rPr>
              <a:t>vrstvu a F-plyny </a:t>
            </a:r>
          </a:p>
        </p:txBody>
      </p:sp>
    </p:spTree>
    <p:extLst>
      <p:ext uri="{BB962C8B-B14F-4D97-AF65-F5344CB8AC3E}">
        <p14:creationId xmlns:p14="http://schemas.microsoft.com/office/powerpoint/2010/main" val="54301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66D865F-28BE-4214-AC15-70152590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ekonomických nástrojů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8D30921-CA40-4D21-A6D6-6994E7126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Trhy s obchodovatelnými kvótami/limity</a:t>
            </a:r>
          </a:p>
          <a:p>
            <a:pPr lvl="1"/>
            <a:r>
              <a:rPr lang="cs-CZ" dirty="0"/>
              <a:t>Obchoduje se s právem, které je povolené zákonem nebo ISA</a:t>
            </a:r>
          </a:p>
          <a:p>
            <a:pPr lvl="1"/>
            <a:r>
              <a:rPr lang="cs-CZ" dirty="0"/>
              <a:t>V ČR/EU systém obchodování s </a:t>
            </a:r>
            <a:r>
              <a:rPr lang="cs-CZ" u="sng" dirty="0"/>
              <a:t>povolenkami na emise skleníkových plynů </a:t>
            </a:r>
          </a:p>
          <a:p>
            <a:endParaRPr lang="cs-CZ" dirty="0"/>
          </a:p>
          <a:p>
            <a:r>
              <a:rPr lang="cs-CZ" dirty="0"/>
              <a:t>Environmentální pojištění </a:t>
            </a:r>
          </a:p>
          <a:p>
            <a:pPr lvl="1"/>
            <a:r>
              <a:rPr lang="cs-CZ" dirty="0"/>
              <a:t>U činností se zvýšeným rizikem neočekávaných událostí vážně poškozujících ŽP </a:t>
            </a:r>
          </a:p>
          <a:p>
            <a:pPr lvl="1"/>
            <a:r>
              <a:rPr lang="cs-CZ" dirty="0"/>
              <a:t>Jeden ze zajišťovacích institutů </a:t>
            </a:r>
          </a:p>
          <a:p>
            <a:pPr lvl="1"/>
            <a:r>
              <a:rPr lang="cs-CZ" dirty="0"/>
              <a:t>Jaderná škoda (navíc záruka státu) </a:t>
            </a:r>
          </a:p>
          <a:p>
            <a:pPr lvl="1"/>
            <a:r>
              <a:rPr lang="cs-CZ" dirty="0"/>
              <a:t>Havárie způsobená chemickými látkami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zákon č. 224/2015 Sb. </a:t>
            </a:r>
          </a:p>
          <a:p>
            <a:pPr lvl="1"/>
            <a:r>
              <a:rPr lang="cs-CZ" dirty="0"/>
              <a:t>Finanční rezervy či rezervní fondy </a:t>
            </a:r>
          </a:p>
          <a:p>
            <a:pPr lvl="1"/>
            <a:r>
              <a:rPr lang="cs-CZ" dirty="0"/>
              <a:t>Rezerva pro </a:t>
            </a:r>
            <a:r>
              <a:rPr lang="cs-CZ" u="sng" dirty="0"/>
              <a:t>rekultivaci skládky </a:t>
            </a:r>
            <a:r>
              <a:rPr lang="cs-CZ" dirty="0"/>
              <a:t>či pro </a:t>
            </a:r>
            <a:r>
              <a:rPr lang="cs-CZ" u="sng" dirty="0"/>
              <a:t>sanaci</a:t>
            </a:r>
            <a:r>
              <a:rPr lang="cs-CZ" dirty="0"/>
              <a:t> následků těžby</a:t>
            </a:r>
          </a:p>
          <a:p>
            <a:pPr lvl="1"/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569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66D865F-28BE-4214-AC15-70152590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ekonomických nástrojů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8D30921-CA40-4D21-A6D6-6994E7126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Zálohové systémy </a:t>
            </a:r>
          </a:p>
          <a:p>
            <a:pPr lvl="1"/>
            <a:r>
              <a:rPr lang="cs-CZ" u="sng" dirty="0"/>
              <a:t>Vratné zálohované obaly </a:t>
            </a:r>
          </a:p>
          <a:p>
            <a:pPr lvl="1"/>
            <a:r>
              <a:rPr lang="cs-CZ" dirty="0"/>
              <a:t>Rozšířená odpovědnost výrobce</a:t>
            </a:r>
          </a:p>
          <a:p>
            <a:pPr lvl="1"/>
            <a:r>
              <a:rPr lang="cs-CZ" dirty="0"/>
              <a:t>Rozsah dle nařízení vlády č. 111/2002 Sb. – zejména pivní láhve</a:t>
            </a:r>
          </a:p>
          <a:p>
            <a:pPr lvl="1"/>
            <a:r>
              <a:rPr lang="cs-CZ" dirty="0"/>
              <a:t>Společné znaky má také povinnost zpětného odběru některých výrobků (542/2020 Sb. a 477/2001 Sb.)</a:t>
            </a:r>
          </a:p>
          <a:p>
            <a:endParaRPr lang="cs-CZ" dirty="0"/>
          </a:p>
          <a:p>
            <a:r>
              <a:rPr lang="cs-CZ" dirty="0"/>
              <a:t>Výdaje z veřejných rozpočtů </a:t>
            </a:r>
          </a:p>
          <a:p>
            <a:pPr lvl="1"/>
            <a:r>
              <a:rPr lang="cs-CZ" dirty="0"/>
              <a:t>SFŽP, územní rozpočty, evropské zdroje, vlastní činnost státu a ÚSC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Jaderný účet, zvláštní účet kraje na havárie (opatření k nápravě)</a:t>
            </a:r>
          </a:p>
          <a:p>
            <a:pPr lvl="1"/>
            <a:r>
              <a:rPr lang="cs-CZ" dirty="0"/>
              <a:t>Náhrady za ztížení zemědělského/lesního hospodaření + další prostředky podpory a příspěvky</a:t>
            </a:r>
          </a:p>
          <a:p>
            <a:pPr lvl="1"/>
            <a:endParaRPr lang="cs-CZ" dirty="0"/>
          </a:p>
        </p:txBody>
      </p:sp>
      <p:sp>
        <p:nvSpPr>
          <p:cNvPr id="2" name="Řečová bublina: oválný bublinový popisek 1">
            <a:extLst>
              <a:ext uri="{FF2B5EF4-FFF2-40B4-BE49-F238E27FC236}">
                <a16:creationId xmlns:a16="http://schemas.microsoft.com/office/drawing/2014/main" id="{8A1A5F65-7965-4973-8AFC-D1A93C680168}"/>
              </a:ext>
            </a:extLst>
          </p:cNvPr>
          <p:cNvSpPr/>
          <p:nvPr/>
        </p:nvSpPr>
        <p:spPr bwMode="auto">
          <a:xfrm>
            <a:off x="9477375" y="1400177"/>
            <a:ext cx="2276475" cy="771524"/>
          </a:xfrm>
          <a:prstGeom prst="wedgeEllipseCallout">
            <a:avLst>
              <a:gd name="adj1" fmla="val -80470"/>
              <a:gd name="adj2" fmla="val 571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 co 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PETky</a:t>
            </a:r>
            <a:r>
              <a:rPr lang="cs-CZ" dirty="0">
                <a:solidFill>
                  <a:schemeClr val="bg1"/>
                </a:solidFill>
                <a:latin typeface="+mn-lt"/>
              </a:rPr>
              <a:t>?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9253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66D865F-28BE-4214-AC15-70152590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4826"/>
            <a:ext cx="10753200" cy="451576"/>
          </a:xfrm>
        </p:spPr>
        <p:txBody>
          <a:bodyPr/>
          <a:lstStyle/>
          <a:p>
            <a:r>
              <a:rPr lang="cs-CZ" u="sng" dirty="0"/>
              <a:t>Poplatky</a:t>
            </a:r>
            <a:r>
              <a:rPr lang="cs-CZ" dirty="0"/>
              <a:t> za poškozování ŽP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8D30921-CA40-4D21-A6D6-6994E712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98710"/>
            <a:ext cx="10753200" cy="4661173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Poplatek za vypouštění odpadních vod</a:t>
            </a:r>
          </a:p>
          <a:p>
            <a:r>
              <a:rPr lang="cs-CZ" dirty="0"/>
              <a:t> </a:t>
            </a:r>
            <a:r>
              <a:rPr lang="cs-CZ" sz="2400" dirty="0"/>
              <a:t>Do povrchových vod</a:t>
            </a:r>
          </a:p>
          <a:p>
            <a:pPr lvl="1"/>
            <a:r>
              <a:rPr lang="cs-CZ" dirty="0"/>
              <a:t>Až od 100 000 m3; odklad a prominutí</a:t>
            </a:r>
          </a:p>
          <a:p>
            <a:pPr lvl="1"/>
            <a:r>
              <a:rPr lang="cs-CZ" dirty="0"/>
              <a:t>Příjem SFŽP</a:t>
            </a:r>
          </a:p>
          <a:p>
            <a:r>
              <a:rPr lang="cs-CZ" sz="2400" dirty="0"/>
              <a:t>Do podzemních vod</a:t>
            </a:r>
          </a:p>
          <a:p>
            <a:pPr lvl="1"/>
            <a:r>
              <a:rPr lang="cs-CZ" dirty="0"/>
              <a:t>Za ekvivalentního obyvatele (EO) ročně – neplatí se u bydlení a rekreace</a:t>
            </a:r>
          </a:p>
          <a:p>
            <a:pPr lvl="1"/>
            <a:r>
              <a:rPr lang="cs-CZ" dirty="0"/>
              <a:t>Příjem obce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Poplatky za znečišťování ovzduší</a:t>
            </a:r>
          </a:p>
          <a:p>
            <a:pPr lvl="1"/>
            <a:r>
              <a:rPr lang="cs-CZ" dirty="0"/>
              <a:t>Za tunu TZL, SO2, NOX, VOC</a:t>
            </a:r>
          </a:p>
          <a:p>
            <a:pPr lvl="1"/>
            <a:r>
              <a:rPr lang="cs-CZ" dirty="0"/>
              <a:t>Velké zdroje a poplatky až od 50 000 Kč ročně</a:t>
            </a:r>
          </a:p>
          <a:p>
            <a:pPr lvl="1"/>
            <a:r>
              <a:rPr lang="cs-CZ" dirty="0"/>
              <a:t>Do 2021 se postupně zvyšují – výsledek politické dohody</a:t>
            </a:r>
          </a:p>
          <a:p>
            <a:pPr lvl="1"/>
            <a:r>
              <a:rPr lang="cs-CZ" dirty="0"/>
              <a:t>Od 2017 pro SFŽP jen 65 %, kraj 25 %, státní rozpočet 10 % (účelová vázanost)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CA3CE2-8AFD-4CFB-AF74-F328FDB7C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946" y="0"/>
            <a:ext cx="2629054" cy="17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13D67-67D2-4C49-A6DC-304052CD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D4C8D3E-360A-48FE-B4FC-E670E5387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sz="3200" dirty="0"/>
              <a:t>O právních nástrojích obecně</a:t>
            </a:r>
          </a:p>
          <a:p>
            <a:endParaRPr lang="cs-CZ" sz="3200" dirty="0"/>
          </a:p>
          <a:p>
            <a:r>
              <a:rPr lang="cs-CZ" sz="3200" dirty="0"/>
              <a:t>Ekonomizace ochrany ŽP</a:t>
            </a:r>
          </a:p>
          <a:p>
            <a:r>
              <a:rPr lang="cs-CZ" sz="3200" dirty="0"/>
              <a:t>Ekonomické nástroje</a:t>
            </a:r>
          </a:p>
          <a:p>
            <a:pPr lvl="1"/>
            <a:r>
              <a:rPr lang="cs-CZ" sz="2400" dirty="0"/>
              <a:t>O co jde?</a:t>
            </a:r>
          </a:p>
          <a:p>
            <a:pPr lvl="1"/>
            <a:r>
              <a:rPr lang="cs-CZ" sz="2400" dirty="0"/>
              <a:t>Současné problémy</a:t>
            </a:r>
          </a:p>
          <a:p>
            <a:pPr lvl="1"/>
            <a:r>
              <a:rPr lang="cs-CZ" sz="2400" dirty="0"/>
              <a:t>Klasifikace</a:t>
            </a:r>
          </a:p>
          <a:p>
            <a:pPr lvl="1"/>
            <a:r>
              <a:rPr lang="cs-CZ" sz="2400" dirty="0"/>
              <a:t>Formy</a:t>
            </a:r>
          </a:p>
          <a:p>
            <a:pPr lvl="1"/>
            <a:r>
              <a:rPr lang="cs-CZ" sz="2400" dirty="0"/>
              <a:t>Výdaje na ochranu ŽP</a:t>
            </a:r>
          </a:p>
          <a:p>
            <a:pPr lvl="1"/>
            <a:r>
              <a:rPr lang="cs-CZ" sz="2400" dirty="0"/>
              <a:t>Právní úprava</a:t>
            </a:r>
          </a:p>
          <a:p>
            <a:pPr lvl="1"/>
            <a:r>
              <a:rPr lang="cs-CZ" sz="2400" dirty="0"/>
              <a:t>Financování</a:t>
            </a:r>
          </a:p>
          <a:p>
            <a:pPr marL="324000" lvl="1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7E19A6-96BE-4882-B854-05684C78B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62" y="2750323"/>
            <a:ext cx="4186942" cy="23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5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66D865F-28BE-4214-AC15-70152590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6709"/>
            <a:ext cx="10753200" cy="451576"/>
          </a:xfrm>
        </p:spPr>
        <p:txBody>
          <a:bodyPr/>
          <a:lstStyle/>
          <a:p>
            <a:r>
              <a:rPr lang="cs-CZ" u="sng" dirty="0"/>
              <a:t>Poplatky</a:t>
            </a:r>
            <a:r>
              <a:rPr lang="cs-CZ" dirty="0"/>
              <a:t> za poškozování ŽP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8D30921-CA40-4D21-A6D6-6994E712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21633"/>
            <a:ext cx="10753200" cy="5305425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Poplatek za uložení odpadu na skládku</a:t>
            </a:r>
          </a:p>
          <a:p>
            <a:r>
              <a:rPr lang="cs-CZ" sz="2000" dirty="0"/>
              <a:t>Základní složka - za běžný odpad</a:t>
            </a:r>
          </a:p>
          <a:p>
            <a:pPr lvl="1"/>
            <a:r>
              <a:rPr lang="cs-CZ" sz="1800" dirty="0"/>
              <a:t>Příjem obcí, na jejichž území se skládka nachází</a:t>
            </a:r>
          </a:p>
          <a:p>
            <a:pPr lvl="1"/>
            <a:r>
              <a:rPr lang="cs-CZ" sz="1800" dirty="0"/>
              <a:t>Považováno za nespravedlivé → návrhy de lege ferenda</a:t>
            </a:r>
          </a:p>
          <a:p>
            <a:r>
              <a:rPr lang="cs-CZ" sz="2000" dirty="0"/>
              <a:t>Riziková složka – za uložení nebezpečného odpadu</a:t>
            </a:r>
          </a:p>
          <a:p>
            <a:pPr lvl="1"/>
            <a:r>
              <a:rPr lang="cs-CZ" sz="1800" dirty="0"/>
              <a:t>Příjem SFŽP</a:t>
            </a:r>
          </a:p>
          <a:p>
            <a:r>
              <a:rPr lang="cs-CZ" sz="2000" dirty="0"/>
              <a:t>Budou se dále zvyšovat – očekáván zákaz skládkování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Poplatek za radioaktivní odpad</a:t>
            </a:r>
          </a:p>
          <a:p>
            <a:r>
              <a:rPr lang="cs-CZ" sz="2000" dirty="0"/>
              <a:t>Odvádí se na jaderný účet – z něj financována činnost SÚRAO</a:t>
            </a:r>
          </a:p>
          <a:p>
            <a:r>
              <a:rPr lang="cs-CZ" sz="2000" dirty="0"/>
              <a:t>Z výrobu elektřiny v JE, za odevzdání malého množství radioaktivního odpadu</a:t>
            </a:r>
          </a:p>
          <a:p>
            <a:r>
              <a:rPr lang="cs-CZ" sz="2000" dirty="0"/>
              <a:t>Pokrývá náklady na bezpečné uložení radioaktivního odpadu </a:t>
            </a:r>
          </a:p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3F54B64-68E1-4C4F-8BD8-9E1B7567A2BA}"/>
              </a:ext>
            </a:extLst>
          </p:cNvPr>
          <p:cNvSpPr/>
          <p:nvPr/>
        </p:nvSpPr>
        <p:spPr bwMode="auto">
          <a:xfrm>
            <a:off x="8100390" y="1021633"/>
            <a:ext cx="4091609" cy="9541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Odpuštění neplacení poplatku?</a:t>
            </a:r>
          </a:p>
          <a:p>
            <a:r>
              <a:rPr lang="cs-CZ" sz="2000" dirty="0">
                <a:solidFill>
                  <a:schemeClr val="bg1"/>
                </a:solidFill>
              </a:rPr>
              <a:t>§ 155 odst. 4 a 5 </a:t>
            </a:r>
            <a:r>
              <a:rPr lang="cs-CZ" sz="2000" dirty="0" err="1">
                <a:solidFill>
                  <a:schemeClr val="bg1"/>
                </a:solidFill>
              </a:rPr>
              <a:t>z.č</a:t>
            </a:r>
            <a:r>
              <a:rPr lang="cs-CZ" sz="2000" dirty="0">
                <a:solidFill>
                  <a:schemeClr val="bg1"/>
                </a:solidFill>
              </a:rPr>
              <a:t>. 541/2020 Sb.</a:t>
            </a:r>
          </a:p>
          <a:p>
            <a:r>
              <a:rPr lang="cs-CZ" sz="2000" dirty="0" err="1">
                <a:solidFill>
                  <a:schemeClr val="bg1"/>
                </a:solidFill>
              </a:rPr>
              <a:t>Pl</a:t>
            </a:r>
            <a:r>
              <a:rPr lang="cs-CZ" sz="2000" dirty="0">
                <a:solidFill>
                  <a:schemeClr val="bg1"/>
                </a:solidFill>
              </a:rPr>
              <a:t>. ÚS 21/21</a:t>
            </a:r>
          </a:p>
        </p:txBody>
      </p:sp>
    </p:spTree>
    <p:extLst>
      <p:ext uri="{BB962C8B-B14F-4D97-AF65-F5344CB8AC3E}">
        <p14:creationId xmlns:p14="http://schemas.microsoft.com/office/powerpoint/2010/main" val="572764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66D865F-28BE-4214-AC15-70152590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95322"/>
            <a:ext cx="10753200" cy="451576"/>
          </a:xfrm>
        </p:spPr>
        <p:txBody>
          <a:bodyPr/>
          <a:lstStyle/>
          <a:p>
            <a:r>
              <a:rPr lang="cs-CZ" u="sng" dirty="0"/>
              <a:t>Poplatky</a:t>
            </a:r>
            <a:r>
              <a:rPr lang="cs-CZ" dirty="0"/>
              <a:t> za využití přírodních zdrojů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8D30921-CA40-4D21-A6D6-6994E712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31465"/>
            <a:ext cx="10753200" cy="5305425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Poplatky za zábor půdy</a:t>
            </a:r>
          </a:p>
          <a:p>
            <a:r>
              <a:rPr lang="cs-CZ" sz="2400" dirty="0"/>
              <a:t>Odvody za odnětí půdy ze zemědělského půdního fondu</a:t>
            </a:r>
          </a:p>
          <a:p>
            <a:pPr lvl="1"/>
            <a:r>
              <a:rPr lang="cs-CZ" sz="1800" dirty="0"/>
              <a:t>Výrazné zvýšení v roce 2011</a:t>
            </a:r>
          </a:p>
          <a:p>
            <a:pPr lvl="1"/>
            <a:r>
              <a:rPr lang="cs-CZ" sz="1800" dirty="0"/>
              <a:t>Novela č. 41/2015 Sb. – osvobození, snížení, rozpočtové určení</a:t>
            </a:r>
          </a:p>
          <a:p>
            <a:endParaRPr lang="cs-CZ" sz="2400" dirty="0"/>
          </a:p>
          <a:p>
            <a:r>
              <a:rPr lang="cs-CZ" sz="2400" dirty="0"/>
              <a:t>Poplatek za odnětí pozemku určeného k plnění funkcí lesa</a:t>
            </a:r>
          </a:p>
          <a:p>
            <a:endParaRPr lang="cs-CZ" sz="2400" dirty="0"/>
          </a:p>
          <a:p>
            <a:r>
              <a:rPr lang="cs-CZ" sz="2400" dirty="0"/>
              <a:t>Poplatek za průzkumné území</a:t>
            </a:r>
          </a:p>
          <a:p>
            <a:endParaRPr lang="cs-CZ" sz="2400" dirty="0"/>
          </a:p>
          <a:p>
            <a:r>
              <a:rPr lang="cs-CZ" sz="2400" dirty="0"/>
              <a:t>Poplatek z dobývacího prostoru</a:t>
            </a:r>
          </a:p>
          <a:p>
            <a:pPr lvl="1"/>
            <a:r>
              <a:rPr lang="cs-CZ" sz="1800" dirty="0"/>
              <a:t>Chybí prováděcí předpis, který by zohlednil environmentální hlediska</a:t>
            </a:r>
          </a:p>
          <a:p>
            <a:pPr lvl="1"/>
            <a:r>
              <a:rPr lang="cs-CZ" sz="1800" dirty="0"/>
              <a:t>Dotčeného území – jednotná nejnižší taxa</a:t>
            </a:r>
          </a:p>
          <a:p>
            <a:pPr lvl="1"/>
            <a:r>
              <a:rPr lang="cs-CZ" sz="1800" dirty="0"/>
              <a:t>Připravována novela horního zákona týkající se zejména úhrad</a:t>
            </a:r>
          </a:p>
        </p:txBody>
      </p:sp>
    </p:spTree>
    <p:extLst>
      <p:ext uri="{BB962C8B-B14F-4D97-AF65-F5344CB8AC3E}">
        <p14:creationId xmlns:p14="http://schemas.microsoft.com/office/powerpoint/2010/main" val="2277654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1FEAA3-17A3-43B7-8828-3AD4C9DD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54530"/>
            <a:ext cx="10753200" cy="451576"/>
          </a:xfrm>
        </p:spPr>
        <p:txBody>
          <a:bodyPr/>
          <a:lstStyle/>
          <a:p>
            <a:r>
              <a:rPr lang="cs-CZ" u="sng" dirty="0"/>
              <a:t>Poplatky</a:t>
            </a:r>
            <a:r>
              <a:rPr lang="cs-CZ" dirty="0"/>
              <a:t> za využití přírodních zdrojů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977CD1-919E-4D29-988F-A1FA08BC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71716"/>
            <a:ext cx="10753200" cy="5014452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Úhrada z vydobytých vyhrazených nerostů</a:t>
            </a:r>
          </a:p>
          <a:p>
            <a:r>
              <a:rPr lang="cs-CZ" sz="2400" dirty="0"/>
              <a:t>Není zohledněn žádný ekologický aspekt → spíše „cena“ za nerost (ve vlastnictví státu)</a:t>
            </a:r>
          </a:p>
          <a:p>
            <a:r>
              <a:rPr lang="cs-CZ" sz="2400" dirty="0"/>
              <a:t>25 % příjmem státu (účelová vázanost), 75 % obce</a:t>
            </a:r>
          </a:p>
          <a:p>
            <a:endParaRPr lang="cs-CZ" sz="2400" dirty="0"/>
          </a:p>
          <a:p>
            <a:pPr marL="72000" indent="0">
              <a:buNone/>
            </a:pPr>
            <a:r>
              <a:rPr lang="cs-CZ" dirty="0"/>
              <a:t>Poplatek za odběr podzemní vody</a:t>
            </a:r>
          </a:p>
          <a:p>
            <a:r>
              <a:rPr lang="cs-CZ" sz="2400" dirty="0"/>
              <a:t>Průmyslové množství – 500 m3 za měsíc</a:t>
            </a:r>
          </a:p>
          <a:p>
            <a:r>
              <a:rPr lang="cs-CZ" sz="2400" dirty="0"/>
              <a:t>Příjmem SFŽP a kraje (výstavba a obnova vodohospodářské infrastruktury; zejména na území obce, kde se voda odebírá)</a:t>
            </a:r>
          </a:p>
          <a:p>
            <a:endParaRPr lang="cs-CZ" sz="2400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823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1FEAA3-17A3-43B7-8828-3AD4C9DD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621677"/>
            <a:ext cx="10753200" cy="451576"/>
          </a:xfrm>
        </p:spPr>
        <p:txBody>
          <a:bodyPr/>
          <a:lstStyle/>
          <a:p>
            <a:r>
              <a:rPr lang="cs-CZ" u="sng" dirty="0"/>
              <a:t>Poplatky</a:t>
            </a:r>
            <a:r>
              <a:rPr lang="cs-CZ" dirty="0"/>
              <a:t> za využití přírodních zdrojů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977CD1-919E-4D29-988F-A1FA08BC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76515"/>
            <a:ext cx="10753200" cy="4630994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Poplatek za vstup a vjezd do národního parku</a:t>
            </a:r>
          </a:p>
          <a:p>
            <a:r>
              <a:rPr lang="cs-CZ" sz="2000" dirty="0"/>
              <a:t>Chybí detailní zákonné vymezení → nelze uplatnit</a:t>
            </a:r>
          </a:p>
          <a:p>
            <a:r>
              <a:rPr lang="cs-CZ" sz="2000" dirty="0"/>
              <a:t>Dříve vybírán v KRNAP</a:t>
            </a:r>
          </a:p>
          <a:p>
            <a:r>
              <a:rPr lang="cs-CZ" sz="2000" dirty="0"/>
              <a:t>Nepřímo regulováno placenými tzv. průvodci divočinou</a:t>
            </a:r>
          </a:p>
          <a:p>
            <a:r>
              <a:rPr lang="cs-CZ" sz="2000" dirty="0"/>
              <a:t>Vstupné do „soukromých“ rezervací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Poplatek za kácení dřevin</a:t>
            </a:r>
          </a:p>
          <a:p>
            <a:r>
              <a:rPr lang="cs-CZ" sz="2000" dirty="0"/>
              <a:t>Chybí prováděcí zákon → nelze uplatnit</a:t>
            </a:r>
          </a:p>
          <a:p>
            <a:r>
              <a:rPr lang="cs-CZ" sz="2000" dirty="0"/>
              <a:t>Nelze zavést ani vyhláškou obce (nález </a:t>
            </a:r>
            <a:r>
              <a:rPr lang="cs-CZ" sz="2000" dirty="0" err="1"/>
              <a:t>Pl</a:t>
            </a:r>
            <a:r>
              <a:rPr lang="cs-CZ" sz="2000" dirty="0"/>
              <a:t>. ÚS 63/04)</a:t>
            </a:r>
          </a:p>
          <a:p>
            <a:r>
              <a:rPr lang="cs-CZ" sz="2000" dirty="0"/>
              <a:t>Pouze náhradní výsadba; nevyužitý potenciál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18894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81550-BF81-4999-9E48-201E9C3E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Poplatky</a:t>
            </a:r>
            <a:r>
              <a:rPr lang="cs-CZ" dirty="0"/>
              <a:t> za vybrané látky a výrobky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2A75CE-F586-41A4-B076-4B33925CE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Látky poškozující ozónovou vrstvu</a:t>
            </a:r>
          </a:p>
          <a:p>
            <a:r>
              <a:rPr lang="cs-CZ" sz="2400" dirty="0"/>
              <a:t>Zákon č. 73/2012 Sb. – hlavním opatřením je omezení jejich výroby a znovuzískávání</a:t>
            </a:r>
          </a:p>
          <a:p>
            <a:r>
              <a:rPr lang="cs-CZ" sz="2400" dirty="0"/>
              <a:t>Halony a freony (vysoký potenciál poškozovat ozónovou vrstvu)</a:t>
            </a:r>
          </a:p>
          <a:p>
            <a:r>
              <a:rPr lang="cs-CZ" sz="2400" dirty="0"/>
              <a:t>Zpoplatněno uvedení na trh, dovoz a </a:t>
            </a:r>
            <a:r>
              <a:rPr lang="cs-CZ" sz="2400" u="sng" dirty="0"/>
              <a:t>použití pro vlastní </a:t>
            </a:r>
            <a:r>
              <a:rPr lang="cs-CZ" sz="2400" dirty="0"/>
              <a:t>potřebu – za kilogram látky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073DF9-C69D-4059-B167-29E42F74A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94" y="4516406"/>
            <a:ext cx="4167260" cy="18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6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D95FB-8F4D-4CF6-945B-FCAF0F21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9400"/>
            <a:ext cx="10753200" cy="451576"/>
          </a:xfrm>
        </p:spPr>
        <p:txBody>
          <a:bodyPr/>
          <a:lstStyle/>
          <a:p>
            <a:r>
              <a:rPr lang="cs-CZ" u="sng" dirty="0"/>
              <a:t>Platby</a:t>
            </a:r>
            <a:r>
              <a:rPr lang="cs-CZ" dirty="0"/>
              <a:t> za veřejné služby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61A073-63A8-438F-A1AD-9E7CFA30E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42219"/>
            <a:ext cx="10753200" cy="5240593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Platba k úhradě správy vodních toků</a:t>
            </a:r>
          </a:p>
          <a:p>
            <a:r>
              <a:rPr lang="cs-CZ" sz="2000" dirty="0"/>
              <a:t>Podle odběru povrchové vody</a:t>
            </a:r>
          </a:p>
          <a:p>
            <a:r>
              <a:rPr lang="cs-CZ" sz="2000" dirty="0"/>
              <a:t>Soukromoprávní platba vybíraná správci Povodí – stanovuje cenu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Platby za provoz systému k likvidaci komunálního odpadu</a:t>
            </a:r>
          </a:p>
          <a:p>
            <a:r>
              <a:rPr lang="cs-CZ" sz="2000" dirty="0"/>
              <a:t>Různé způsoby zpoplatnění – platí nepodnikající fyzické osoby</a:t>
            </a:r>
          </a:p>
          <a:p>
            <a:r>
              <a:rPr lang="cs-CZ" sz="2000" dirty="0"/>
              <a:t>Paušální platby/podle množství odpadů (PAYT) – příjmem obce</a:t>
            </a:r>
          </a:p>
          <a:p>
            <a:r>
              <a:rPr lang="cs-CZ" sz="2000" dirty="0"/>
              <a:t>Podnikající osoby nakládají s odpady na základě smluv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Poplatek za psa</a:t>
            </a:r>
          </a:p>
          <a:p>
            <a:r>
              <a:rPr lang="cs-CZ" sz="2000" dirty="0"/>
              <a:t>„</a:t>
            </a:r>
            <a:r>
              <a:rPr lang="cs-CZ" sz="2000" i="1" dirty="0"/>
              <a:t>Nemá jiný význam než snižovat či vyrovnávat negativní důsledky spojené s chovem psů</a:t>
            </a:r>
            <a:r>
              <a:rPr lang="cs-CZ" sz="2000" dirty="0"/>
              <a:t>“ (1545/2008 Sb. NSS)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560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841C0-7B4D-40FC-80F5-92FE7A6F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Trh s obchodovatelnými kvótami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604179-C22C-4A5F-B9A3-8B8091F68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4839"/>
            <a:ext cx="10753200" cy="5250425"/>
          </a:xfrm>
        </p:spPr>
        <p:txBody>
          <a:bodyPr/>
          <a:lstStyle/>
          <a:p>
            <a:r>
              <a:rPr lang="cs-CZ" sz="2400" dirty="0"/>
              <a:t>Obchoduje se s právem, které je upravené zákonem nebo ISA</a:t>
            </a:r>
          </a:p>
          <a:p>
            <a:r>
              <a:rPr lang="cs-CZ" sz="2400" dirty="0"/>
              <a:t>„</a:t>
            </a:r>
            <a:r>
              <a:rPr lang="cs-CZ" sz="2400" i="1" dirty="0"/>
              <a:t>Povolenkou jiná majetková hodnota odpovídající právu provozovatele zařízení nebo provozovatele letadla vypustit do ovzduší ekvivalent tuny oxidu uhličitého</a:t>
            </a:r>
            <a:r>
              <a:rPr lang="cs-CZ" sz="2400" dirty="0"/>
              <a:t>“ [§ 2 písm. t) zákona č. 383/2012 Sb.]</a:t>
            </a:r>
          </a:p>
          <a:p>
            <a:r>
              <a:rPr lang="cs-CZ" sz="2400" dirty="0"/>
              <a:t>Systémy obchodování: uzavřený, otevřený, hybridní</a:t>
            </a:r>
          </a:p>
          <a:p>
            <a:r>
              <a:rPr lang="cs-CZ" sz="2400" dirty="0"/>
              <a:t>Odstraňování znečištění tam, kde je to nejlevnější</a:t>
            </a:r>
          </a:p>
          <a:p>
            <a:r>
              <a:rPr lang="cs-CZ" sz="2400" dirty="0"/>
              <a:t>Postupné zpřísňování (omezování) kvót</a:t>
            </a:r>
          </a:p>
          <a:p>
            <a:endParaRPr lang="cs-CZ" sz="2400" dirty="0"/>
          </a:p>
          <a:p>
            <a:r>
              <a:rPr lang="cs-CZ" sz="2400" dirty="0"/>
              <a:t>Systém obchodování s povolenkami na emise skleníkových plynů</a:t>
            </a:r>
          </a:p>
          <a:p>
            <a:r>
              <a:rPr lang="cs-CZ" sz="2400" dirty="0"/>
              <a:t>EU ETS – mezi vybranými provozovateli (přenesení odpovědnosti i na ně)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E3ECC71-9A9D-4CF2-9BA7-B30503168C7E}"/>
              </a:ext>
            </a:extLst>
          </p:cNvPr>
          <p:cNvSpPr/>
          <p:nvPr/>
        </p:nvSpPr>
        <p:spPr bwMode="auto">
          <a:xfrm>
            <a:off x="9950245" y="-1902"/>
            <a:ext cx="2241755" cy="11405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13.12.2022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€88,99/t CO2</a:t>
            </a:r>
          </a:p>
        </p:txBody>
      </p:sp>
    </p:spTree>
    <p:extLst>
      <p:ext uri="{BB962C8B-B14F-4D97-AF65-F5344CB8AC3E}">
        <p14:creationId xmlns:p14="http://schemas.microsoft.com/office/powerpoint/2010/main" val="933353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AB1F9-C27A-4495-8B30-70BE00B6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68074"/>
            <a:ext cx="10753200" cy="451576"/>
          </a:xfrm>
        </p:spPr>
        <p:txBody>
          <a:bodyPr/>
          <a:lstStyle/>
          <a:p>
            <a:r>
              <a:rPr lang="cs-CZ" dirty="0"/>
              <a:t>Ekologické daně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94938-9D27-4C58-A269-E78A2C44F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7502"/>
            <a:ext cx="10753200" cy="5082424"/>
          </a:xfrm>
        </p:spPr>
        <p:txBody>
          <a:bodyPr/>
          <a:lstStyle/>
          <a:p>
            <a:r>
              <a:rPr lang="cs-CZ" dirty="0"/>
              <a:t>Od poplatků se liší svou neekvivalentností (neposkytnutím protiplnění)</a:t>
            </a:r>
          </a:p>
          <a:p>
            <a:endParaRPr lang="cs-CZ" dirty="0"/>
          </a:p>
          <a:p>
            <a:r>
              <a:rPr lang="cs-CZ" dirty="0"/>
              <a:t>Zdaněny nepříznivé dopady na životní prostředí</a:t>
            </a:r>
          </a:p>
          <a:p>
            <a:pPr lvl="1"/>
            <a:r>
              <a:rPr lang="cs-CZ" dirty="0"/>
              <a:t>Úlevy či osvobození za úspory energií, použití moderních technologií, věda a výzkum apod.</a:t>
            </a:r>
          </a:p>
          <a:p>
            <a:endParaRPr lang="cs-CZ" dirty="0"/>
          </a:p>
          <a:p>
            <a:r>
              <a:rPr lang="cs-CZ" dirty="0"/>
              <a:t>Energetické daně</a:t>
            </a:r>
          </a:p>
          <a:p>
            <a:pPr lvl="1"/>
            <a:r>
              <a:rPr lang="cs-CZ" dirty="0"/>
              <a:t>Zákon č. 261/2007 Sb., o stabilizaci veřejných rozpočtů</a:t>
            </a:r>
          </a:p>
          <a:p>
            <a:pPr lvl="1"/>
            <a:r>
              <a:rPr lang="cs-CZ" dirty="0"/>
              <a:t>Implementace Směrnice 2003/96/ES</a:t>
            </a:r>
          </a:p>
          <a:p>
            <a:pPr lvl="1"/>
            <a:r>
              <a:rPr lang="cs-CZ" dirty="0"/>
              <a:t>Spotřební daň z elektřiny, pevných paliv a zemního plynu</a:t>
            </a:r>
          </a:p>
          <a:p>
            <a:pPr lvl="2"/>
            <a:r>
              <a:rPr lang="cs-CZ" dirty="0"/>
              <a:t>cílem je snížení spotřeby energií a emisí CO2</a:t>
            </a:r>
          </a:p>
          <a:p>
            <a:pPr lvl="2"/>
            <a:r>
              <a:rPr lang="cs-CZ" dirty="0"/>
              <a:t>také spotřební daň z minerálních olejů (již od 1993)</a:t>
            </a:r>
          </a:p>
          <a:p>
            <a:pPr lvl="1"/>
            <a:r>
              <a:rPr lang="cs-CZ" u="sng" dirty="0"/>
              <a:t>Platí konečný spotřebitel</a:t>
            </a:r>
          </a:p>
          <a:p>
            <a:pPr lvl="1"/>
            <a:r>
              <a:rPr lang="cs-CZ" dirty="0"/>
              <a:t>Osvobození u vybraných odvětví či z obnovitelného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599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AAF70-24B0-4C7F-A5B7-58CC47A4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Daně s vazbou na ŽP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AB3C10-2A53-4A7B-B6E0-C8455AB4A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4503"/>
            <a:ext cx="10753200" cy="5201265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Osvobození u daně z nemovitosti</a:t>
            </a:r>
          </a:p>
          <a:p>
            <a:r>
              <a:rPr lang="cs-CZ" sz="2000" dirty="0"/>
              <a:t>Pozemky ve zvláště chráněných územích</a:t>
            </a:r>
          </a:p>
          <a:p>
            <a:r>
              <a:rPr lang="cs-CZ" sz="2000" dirty="0"/>
              <a:t>Pozemky veřejně přístupných parků</a:t>
            </a:r>
          </a:p>
          <a:p>
            <a:r>
              <a:rPr lang="cs-CZ" sz="2000" dirty="0"/>
              <a:t>Pozemky remízků a větrolamů na orné půdě</a:t>
            </a:r>
          </a:p>
          <a:p>
            <a:r>
              <a:rPr lang="cs-CZ" sz="2000" dirty="0"/>
              <a:t>Pozemky ochranného pásma vodního zdroje</a:t>
            </a:r>
          </a:p>
          <a:p>
            <a:r>
              <a:rPr lang="cs-CZ" sz="2000" dirty="0"/>
              <a:t>Stavby ČOV, MVE, VTE, třídění odpadů apod.</a:t>
            </a:r>
          </a:p>
          <a:p>
            <a:pPr marL="72000" indent="0">
              <a:buNone/>
            </a:pPr>
            <a:r>
              <a:rPr lang="cs-CZ" sz="2400" dirty="0"/>
              <a:t>Silniční daň (1993)</a:t>
            </a:r>
          </a:p>
          <a:p>
            <a:r>
              <a:rPr lang="cs-CZ" sz="2000" dirty="0"/>
              <a:t>Vozidla pro podnikání a nad 3,5 tuny k přepravě nákladů</a:t>
            </a:r>
          </a:p>
          <a:p>
            <a:r>
              <a:rPr lang="cs-CZ" sz="2000" dirty="0"/>
              <a:t>Osvobození pro přepravu osob, vozidel na ekologická paliva (elektřina, plyn, hybridní pohon)</a:t>
            </a:r>
          </a:p>
          <a:p>
            <a:r>
              <a:rPr lang="cs-CZ" sz="2000" dirty="0"/>
              <a:t>Příjem Státního fondu dopravní infrastruktury – použito na rozvoj dopravní infrastruktury a související projekty</a:t>
            </a:r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2977E0F2-68C6-48CE-B9CF-F4163F99C399}"/>
              </a:ext>
            </a:extLst>
          </p:cNvPr>
          <p:cNvSpPr/>
          <p:nvPr/>
        </p:nvSpPr>
        <p:spPr bwMode="auto">
          <a:xfrm>
            <a:off x="8839199" y="1494503"/>
            <a:ext cx="3165987" cy="2644878"/>
          </a:xfrm>
          <a:prstGeom prst="wedgeEllipseCallout">
            <a:avLst>
              <a:gd name="adj1" fmla="val -19579"/>
              <a:gd name="adj2" fmla="val 821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Do 50g CO2/km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+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Odp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uštění poplatků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z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 užívání pozemních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komunikací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z.č.13/1997 Sb.</a:t>
            </a:r>
          </a:p>
        </p:txBody>
      </p:sp>
    </p:spTree>
    <p:extLst>
      <p:ext uri="{BB962C8B-B14F-4D97-AF65-F5344CB8AC3E}">
        <p14:creationId xmlns:p14="http://schemas.microsoft.com/office/powerpoint/2010/main" val="731059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A8B4A-998B-4AA1-8838-AD67FDF2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85373"/>
            <a:ext cx="10753200" cy="451576"/>
          </a:xfrm>
        </p:spPr>
        <p:txBody>
          <a:bodyPr/>
          <a:lstStyle/>
          <a:p>
            <a:r>
              <a:rPr lang="cs-CZ" dirty="0"/>
              <a:t>Environmentální daňová reforma?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A6A168-8BB8-4DAF-BC8B-B2501C87F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89468"/>
            <a:ext cx="10753200" cy="5450545"/>
          </a:xfrm>
        </p:spPr>
        <p:txBody>
          <a:bodyPr/>
          <a:lstStyle/>
          <a:p>
            <a:r>
              <a:rPr lang="cs-CZ" sz="3200" dirty="0"/>
              <a:t>Změna daňové soustavy - výnosově neutrální</a:t>
            </a:r>
          </a:p>
          <a:p>
            <a:pPr lvl="1"/>
            <a:r>
              <a:rPr lang="cs-CZ" sz="2400" dirty="0"/>
              <a:t>Snížení nákladů na práci v porovnání s užitím zdrojů a energií (nové daně)</a:t>
            </a:r>
          </a:p>
          <a:p>
            <a:pPr lvl="1"/>
            <a:r>
              <a:rPr lang="cs-CZ" sz="2400" dirty="0"/>
              <a:t>Podpora inovací a tím hospodářského růstu a zaměstnanosti</a:t>
            </a:r>
          </a:p>
          <a:p>
            <a:endParaRPr lang="cs-CZ" sz="3200" dirty="0"/>
          </a:p>
          <a:p>
            <a:r>
              <a:rPr lang="cs-CZ" sz="3200" dirty="0"/>
              <a:t>Různé dopady na skupiny obyvatel</a:t>
            </a:r>
          </a:p>
          <a:p>
            <a:pPr lvl="1"/>
            <a:r>
              <a:rPr lang="cs-CZ" sz="2400" dirty="0"/>
              <a:t>Zdražení energií – více pocítí nízkopříjmové skupiny</a:t>
            </a:r>
          </a:p>
          <a:p>
            <a:pPr lvl="1"/>
            <a:r>
              <a:rPr lang="cs-CZ" sz="2400" dirty="0"/>
              <a:t>Zlevnění práce – nevyužijí nezaměstnaní a důchodci</a:t>
            </a:r>
          </a:p>
          <a:p>
            <a:pPr lvl="1"/>
            <a:r>
              <a:rPr lang="cs-CZ" sz="2400" dirty="0"/>
              <a:t>Zlepšení životního prostředí – spíše zlepší život nízkopříjmových skupin</a:t>
            </a:r>
          </a:p>
          <a:p>
            <a:endParaRPr lang="cs-CZ" sz="3200" dirty="0"/>
          </a:p>
          <a:p>
            <a:r>
              <a:rPr lang="cs-CZ" sz="3200" dirty="0"/>
              <a:t>Zvažované nové či upravené daně</a:t>
            </a:r>
          </a:p>
          <a:p>
            <a:pPr lvl="1"/>
            <a:r>
              <a:rPr lang="cs-CZ" sz="2400" dirty="0"/>
              <a:t>Emisní daň z CO2</a:t>
            </a:r>
          </a:p>
          <a:p>
            <a:pPr lvl="1"/>
            <a:r>
              <a:rPr lang="cs-CZ" sz="2400" dirty="0"/>
              <a:t>Daň z pesticidů</a:t>
            </a:r>
          </a:p>
          <a:p>
            <a:pPr lvl="1"/>
            <a:r>
              <a:rPr lang="cs-CZ" sz="2400" dirty="0"/>
              <a:t>Daň z obalů – např. plastových tašek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1F744FF-208A-4194-89EB-CC75E6B4F34F}"/>
              </a:ext>
            </a:extLst>
          </p:cNvPr>
          <p:cNvSpPr/>
          <p:nvPr/>
        </p:nvSpPr>
        <p:spPr bwMode="auto">
          <a:xfrm>
            <a:off x="9114503" y="5196702"/>
            <a:ext cx="3077497" cy="16612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V ČR zatím </a:t>
            </a:r>
          </a:p>
          <a:p>
            <a:r>
              <a:rPr lang="cs-CZ" dirty="0"/>
              <a:t>pouze nultá (první) </a:t>
            </a:r>
          </a:p>
          <a:p>
            <a:r>
              <a:rPr lang="cs-CZ" dirty="0"/>
              <a:t>etapa – energetické </a:t>
            </a:r>
          </a:p>
          <a:p>
            <a:r>
              <a:rPr lang="cs-CZ" dirty="0"/>
              <a:t>daně</a:t>
            </a:r>
          </a:p>
        </p:txBody>
      </p:sp>
    </p:spTree>
    <p:extLst>
      <p:ext uri="{BB962C8B-B14F-4D97-AF65-F5344CB8AC3E}">
        <p14:creationId xmlns:p14="http://schemas.microsoft.com/office/powerpoint/2010/main" val="103550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40CC3-6EE1-4B38-B2B7-28634D8A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právních nástrojích obecně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757556-1D5A-4668-AC72-18C9E85A9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Způsob, jak může stát něčeho docílit</a:t>
            </a:r>
          </a:p>
          <a:p>
            <a:endParaRPr lang="cs-CZ" dirty="0"/>
          </a:p>
          <a:p>
            <a:r>
              <a:rPr lang="cs-CZ" dirty="0"/>
              <a:t>Problém, který zvolit</a:t>
            </a:r>
          </a:p>
          <a:p>
            <a:endParaRPr lang="cs-CZ" dirty="0"/>
          </a:p>
          <a:p>
            <a:r>
              <a:rPr lang="cs-CZ" dirty="0"/>
              <a:t>Většinou nástrojový mix</a:t>
            </a:r>
          </a:p>
          <a:p>
            <a:endParaRPr lang="cs-CZ" dirty="0"/>
          </a:p>
          <a:p>
            <a:r>
              <a:rPr lang="cs-CZ" dirty="0"/>
              <a:t>Různá kategorizace a splývání kategorií</a:t>
            </a:r>
          </a:p>
        </p:txBody>
      </p:sp>
    </p:spTree>
    <p:extLst>
      <p:ext uri="{BB962C8B-B14F-4D97-AF65-F5344CB8AC3E}">
        <p14:creationId xmlns:p14="http://schemas.microsoft.com/office/powerpoint/2010/main" val="273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A8B39-8E73-4AFC-AFF4-B682F7D8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Zálohové systémy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52C384-CEF0-45AF-98A2-E17D7954D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osoby uvádějící věci na trh jsou povinné (přímá regulace)</a:t>
            </a:r>
          </a:p>
          <a:p>
            <a:endParaRPr lang="cs-CZ" dirty="0"/>
          </a:p>
          <a:p>
            <a:r>
              <a:rPr lang="cs-CZ" dirty="0"/>
              <a:t>ČR:</a:t>
            </a:r>
          </a:p>
          <a:p>
            <a:pPr lvl="1"/>
            <a:r>
              <a:rPr lang="cs-CZ" dirty="0"/>
              <a:t>Vratné zálohované obaly – šetří energii a primární suroviny</a:t>
            </a:r>
          </a:p>
          <a:p>
            <a:pPr lvl="1"/>
            <a:r>
              <a:rPr lang="cs-CZ" dirty="0"/>
              <a:t>Právo spotřebitele na výběr</a:t>
            </a:r>
          </a:p>
          <a:p>
            <a:pPr lvl="1"/>
            <a:r>
              <a:rPr lang="cs-CZ" dirty="0"/>
              <a:t>Rozsah dle nařízení vlády 111/2002 Sb. – zejména pivní láhve</a:t>
            </a:r>
          </a:p>
          <a:p>
            <a:endParaRPr lang="cs-CZ" dirty="0"/>
          </a:p>
          <a:p>
            <a:r>
              <a:rPr lang="cs-CZ" dirty="0"/>
              <a:t>A co PET láhve? – funguje již např. v Německu či Norsku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FFB869-1101-4B13-80E4-BB77907A6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6" y="560381"/>
            <a:ext cx="11241724" cy="573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2CF33-BA2F-491D-8253-A988FEDD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 zpětného odběru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5CD0B9-F69A-490E-9A31-41654209E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856282"/>
          </a:xfrm>
        </p:spPr>
        <p:txBody>
          <a:bodyPr/>
          <a:lstStyle/>
          <a:p>
            <a:r>
              <a:rPr lang="cs-CZ" dirty="0"/>
              <a:t>Zpětný odběr a využití odpadů z obalů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Zpětný odběr baterií/pneumatik/elektrozařízení</a:t>
            </a:r>
          </a:p>
          <a:p>
            <a:pPr lvl="1"/>
            <a:r>
              <a:rPr lang="cs-CZ" u="sng" dirty="0"/>
              <a:t>Rozšířená odpovědnost výrobce</a:t>
            </a:r>
            <a:endParaRPr lang="cs-CZ" dirty="0"/>
          </a:p>
          <a:p>
            <a:pPr lvl="1"/>
            <a:r>
              <a:rPr lang="cs-CZ" dirty="0"/>
              <a:t>Povinnost financovat zpětný odběr, zpracování, využití a odstranění </a:t>
            </a:r>
            <a:r>
              <a:rPr lang="cs-CZ" u="sng" dirty="0"/>
              <a:t>elektrozařízení</a:t>
            </a:r>
            <a:r>
              <a:rPr lang="cs-CZ" dirty="0"/>
              <a:t> pocházejícího z domácností má výrobce</a:t>
            </a:r>
          </a:p>
          <a:p>
            <a:pPr lvl="1"/>
            <a:r>
              <a:rPr lang="cs-CZ" dirty="0"/>
              <a:t>Ve výsledku platí spotřebitel</a:t>
            </a:r>
          </a:p>
          <a:p>
            <a:endParaRPr lang="cs-CZ" dirty="0"/>
          </a:p>
          <a:p>
            <a:r>
              <a:rPr lang="cs-CZ" dirty="0"/>
              <a:t>Poplatek na podporu sběru, zpracování, využití a odstranění vybraných autovraků </a:t>
            </a:r>
          </a:p>
          <a:p>
            <a:pPr lvl="1"/>
            <a:r>
              <a:rPr lang="cs-CZ" dirty="0"/>
              <a:t>Při registraci či první přeregistraci vozidla - podle třídy EURO (0-2)</a:t>
            </a:r>
          </a:p>
          <a:p>
            <a:pPr lvl="1"/>
            <a:r>
              <a:rPr lang="cs-CZ" dirty="0"/>
              <a:t>Příjmem SFŽP – použití zejména na podporu „zpracování“ autovraků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59EAD94-4484-4C66-8F68-FA5E7151A649}"/>
              </a:ext>
            </a:extLst>
          </p:cNvPr>
          <p:cNvSpPr txBox="1"/>
          <p:nvPr/>
        </p:nvSpPr>
        <p:spPr>
          <a:xfrm>
            <a:off x="9104671" y="4025255"/>
            <a:ext cx="2900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z.č.542/2020 Sb.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9401045-B527-4447-81CB-ECD8B636DE7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72517" y="3834581"/>
            <a:ext cx="1445341" cy="4031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447A69E0-5848-40F6-9ABE-E9D67DECEA4B}"/>
              </a:ext>
            </a:extLst>
          </p:cNvPr>
          <p:cNvCxnSpPr>
            <a:cxnSpLocks/>
          </p:cNvCxnSpPr>
          <p:nvPr/>
        </p:nvCxnSpPr>
        <p:spPr bwMode="auto">
          <a:xfrm flipH="1">
            <a:off x="7590504" y="4286865"/>
            <a:ext cx="1327354" cy="4031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EB78F7C4-DDA0-4B0E-8E0B-0584C9F49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1" y="1692002"/>
            <a:ext cx="11538798" cy="42707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AD22E7-9A98-43ED-B598-C2837CE27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9" y="1524000"/>
            <a:ext cx="10866289" cy="364199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32C449-64B8-43E3-9084-326A057D7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71" y="-21239"/>
            <a:ext cx="8023123" cy="69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80040-EB26-4BA5-A3E8-859F4DE2C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Environmentální pojištění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45C587-524A-42B0-A459-ED6E05A70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89133"/>
          </a:xfrm>
        </p:spPr>
        <p:txBody>
          <a:bodyPr/>
          <a:lstStyle/>
          <a:p>
            <a:r>
              <a:rPr lang="cs-CZ" dirty="0"/>
              <a:t>U činností se zvýšeným rizikem neočekávaných událostí vážně poškozujících ŽP</a:t>
            </a:r>
          </a:p>
          <a:p>
            <a:endParaRPr lang="cs-CZ" dirty="0"/>
          </a:p>
          <a:p>
            <a:r>
              <a:rPr lang="cs-CZ" dirty="0"/>
              <a:t>Jeden ze zajišťovacích institutů</a:t>
            </a:r>
          </a:p>
          <a:p>
            <a:pPr lvl="1"/>
            <a:r>
              <a:rPr lang="cs-CZ" dirty="0"/>
              <a:t>Lze splnit rezervním fondem, rezervou, finanční jistinou</a:t>
            </a:r>
          </a:p>
          <a:p>
            <a:pPr lvl="1"/>
            <a:r>
              <a:rPr lang="cs-CZ" dirty="0"/>
              <a:t>Plní také uhrazovací a motivační funkci</a:t>
            </a:r>
          </a:p>
          <a:p>
            <a:endParaRPr lang="cs-CZ" dirty="0"/>
          </a:p>
          <a:p>
            <a:r>
              <a:rPr lang="cs-CZ" dirty="0"/>
              <a:t>Povinné pojištění odpovědnosti za ztráty na ŽP</a:t>
            </a:r>
          </a:p>
          <a:p>
            <a:pPr lvl="1"/>
            <a:r>
              <a:rPr lang="cs-CZ" dirty="0"/>
              <a:t>Jaderná škoda (navíc záruka státu)</a:t>
            </a:r>
          </a:p>
          <a:p>
            <a:pPr lvl="1"/>
            <a:r>
              <a:rPr lang="cs-CZ" dirty="0"/>
              <a:t>Havárie způsobená chemickými látkami – zákon č. 224/2015 Sb.</a:t>
            </a:r>
          </a:p>
          <a:p>
            <a:pPr lvl="1"/>
            <a:r>
              <a:rPr lang="cs-CZ" dirty="0"/>
              <a:t>Ekologická újma podle hodnocení rizik</a:t>
            </a:r>
          </a:p>
          <a:p>
            <a:pPr lvl="1"/>
            <a:r>
              <a:rPr lang="cs-CZ" dirty="0"/>
              <a:t>Škoda na životním prostředí Antarktidy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136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6F923-E1CB-479C-82D7-C3975C25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Rezervní fondy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9521ED-B7DE-45F3-945C-4775D6966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Povinné zajišťovací fondy</a:t>
            </a:r>
          </a:p>
          <a:p>
            <a:pPr lvl="1"/>
            <a:r>
              <a:rPr lang="cs-CZ" dirty="0"/>
              <a:t>K zajištění provedení nákladných nápravných opatření</a:t>
            </a:r>
          </a:p>
          <a:p>
            <a:pPr lvl="1"/>
            <a:r>
              <a:rPr lang="cs-CZ" dirty="0"/>
              <a:t>Prostředky zůstávají ve vlastnictví „provozovatele“ – omezená dispozice na vázaném účtu</a:t>
            </a:r>
          </a:p>
          <a:p>
            <a:pPr lvl="1"/>
            <a:r>
              <a:rPr lang="cs-CZ" dirty="0"/>
              <a:t>Pro rekultivace či sanace x pro případ havárie</a:t>
            </a:r>
          </a:p>
          <a:p>
            <a:pPr lvl="1"/>
            <a:r>
              <a:rPr lang="cs-CZ" dirty="0"/>
              <a:t>Jsou obligatorní – proto nástroje přímé regulace</a:t>
            </a:r>
          </a:p>
          <a:p>
            <a:endParaRPr lang="cs-CZ" dirty="0"/>
          </a:p>
          <a:p>
            <a:r>
              <a:rPr lang="cs-CZ" dirty="0"/>
              <a:t>V ČR:</a:t>
            </a:r>
          </a:p>
          <a:p>
            <a:pPr lvl="1"/>
            <a:r>
              <a:rPr lang="cs-CZ" dirty="0"/>
              <a:t>Jaderný účet, úložiště radioaktivního odpadu</a:t>
            </a:r>
          </a:p>
          <a:p>
            <a:pPr lvl="1"/>
            <a:r>
              <a:rPr lang="cs-CZ" dirty="0"/>
              <a:t>Rezerva pro rekultivaci skládky</a:t>
            </a:r>
          </a:p>
          <a:p>
            <a:pPr lvl="1"/>
            <a:r>
              <a:rPr lang="cs-CZ" dirty="0"/>
              <a:t>Rezerva pro sanaci následků těžby</a:t>
            </a:r>
          </a:p>
        </p:txBody>
      </p:sp>
    </p:spTree>
    <p:extLst>
      <p:ext uri="{BB962C8B-B14F-4D97-AF65-F5344CB8AC3E}">
        <p14:creationId xmlns:p14="http://schemas.microsoft.com/office/powerpoint/2010/main" val="1690392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D5EF8-3132-4A69-8DBD-104B1D6B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Výdaje na ochranu ŽP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C8BC16-FAC6-4F4C-A40B-21B530CE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Státní prostředky</a:t>
            </a:r>
          </a:p>
          <a:p>
            <a:pPr lvl="1"/>
            <a:r>
              <a:rPr lang="cs-CZ" dirty="0"/>
              <a:t>Jednotlivá ministerstva</a:t>
            </a:r>
          </a:p>
          <a:p>
            <a:pPr lvl="1"/>
            <a:r>
              <a:rPr lang="cs-CZ" dirty="0"/>
              <a:t>Veřejné fondy – např. SFŽP, SZIF – viz dále</a:t>
            </a:r>
          </a:p>
          <a:p>
            <a:pPr lvl="1"/>
            <a:r>
              <a:rPr lang="cs-CZ" dirty="0"/>
              <a:t>Kompenzace za ekonomickou újmu – např. z důvodu ochrany přírody či lesa (někdy chápáno jako ekonomický nástroj)</a:t>
            </a:r>
          </a:p>
          <a:p>
            <a:r>
              <a:rPr lang="cs-CZ" dirty="0"/>
              <a:t>Evropské zdroje</a:t>
            </a:r>
          </a:p>
          <a:p>
            <a:r>
              <a:rPr lang="cs-CZ" dirty="0"/>
              <a:t>Rozpočty územních samospráv</a:t>
            </a:r>
          </a:p>
          <a:p>
            <a:pPr lvl="1"/>
            <a:r>
              <a:rPr lang="cs-CZ" dirty="0"/>
              <a:t>Dominantní</a:t>
            </a:r>
          </a:p>
          <a:p>
            <a:pPr lvl="1"/>
            <a:r>
              <a:rPr lang="cs-CZ" dirty="0"/>
              <a:t>Dary a dotace schvaluje zastupitelstvo</a:t>
            </a:r>
          </a:p>
          <a:p>
            <a:r>
              <a:rPr lang="cs-CZ" dirty="0"/>
              <a:t>Soukromé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495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59D0D-2069-4E98-B729-04A18B40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 nevýhody </a:t>
            </a:r>
            <a:r>
              <a:rPr lang="cs-CZ" dirty="0" err="1"/>
              <a:t>ekon</a:t>
            </a:r>
            <a:r>
              <a:rPr lang="cs-CZ" dirty="0"/>
              <a:t>. nástrojů</a:t>
            </a: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500B57BA-E35D-43A7-BB7F-5CFDF4CD4B3F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512141191"/>
              </p:ext>
            </p:extLst>
          </p:nvPr>
        </p:nvGraphicFramePr>
        <p:xfrm>
          <a:off x="720725" y="1701800"/>
          <a:ext cx="52197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Zástupný symbol pro obsah 12">
            <a:extLst>
              <a:ext uri="{FF2B5EF4-FFF2-40B4-BE49-F238E27FC236}">
                <a16:creationId xmlns:a16="http://schemas.microsoft.com/office/drawing/2014/main" id="{6A704C59-9CE2-4047-81E2-DA802C477213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657634565"/>
              </p:ext>
            </p:extLst>
          </p:nvPr>
        </p:nvGraphicFramePr>
        <p:xfrm>
          <a:off x="6251575" y="1701800"/>
          <a:ext cx="5219700" cy="433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3060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D08D04-36F2-4032-B935-E9308ADA3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na to právní úprava?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A0B4DD-E2F3-4644-9FA1-5917385E1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5035369"/>
          </a:xfrm>
        </p:spPr>
        <p:txBody>
          <a:bodyPr/>
          <a:lstStyle/>
          <a:p>
            <a:r>
              <a:rPr lang="cs-CZ" dirty="0"/>
              <a:t>Čl.191 odst. 2 SFEU:</a:t>
            </a:r>
          </a:p>
          <a:p>
            <a:pPr marL="72000" indent="0">
              <a:buNone/>
            </a:pPr>
            <a:r>
              <a:rPr lang="cs-CZ" i="1" dirty="0"/>
              <a:t>„Politika Unie v oblasti životního prostředí je zaměřena na vysokou úroveň ochrany, přičemž přihlíží k rozdílné situaci v jednotlivých regionech Unie. Je založena na zásadách obezřetnosti a prevence, odvracení ohrožení životního prostředí především u zdroje a na </a:t>
            </a:r>
            <a:r>
              <a:rPr lang="cs-CZ" i="1" u="sng" dirty="0"/>
              <a:t>zásadě "znečišťovatel platí".</a:t>
            </a:r>
            <a:r>
              <a:rPr lang="cs-CZ" i="1" dirty="0"/>
              <a:t>“</a:t>
            </a:r>
          </a:p>
          <a:p>
            <a:endParaRPr lang="cs-CZ" dirty="0"/>
          </a:p>
          <a:p>
            <a:r>
              <a:rPr lang="cs-CZ" dirty="0"/>
              <a:t>Dnes je vykládán široce (i podle SDEU např. C-188/07, C-378/08)</a:t>
            </a:r>
          </a:p>
          <a:p>
            <a:endParaRPr lang="cs-CZ" dirty="0"/>
          </a:p>
          <a:p>
            <a:r>
              <a:rPr lang="cs-CZ" dirty="0"/>
              <a:t>Neuplatní se vždy a všude!!</a:t>
            </a:r>
          </a:p>
          <a:p>
            <a:pPr lvl="1"/>
            <a:r>
              <a:rPr lang="cs-CZ" dirty="0"/>
              <a:t>Pouze otázky týkající se ŽP (ne zemědělství, rybolov či transport)</a:t>
            </a:r>
          </a:p>
          <a:p>
            <a:pPr marL="72000" indent="0">
              <a:buNone/>
            </a:pPr>
            <a:endParaRPr lang="cs-CZ" sz="2400" i="1" dirty="0"/>
          </a:p>
          <a:p>
            <a:pPr marL="72000" indent="0">
              <a:buNone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93625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D18B42-49B5-4555-9AA3-0602DF68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6600"/>
            <a:ext cx="10753200" cy="451576"/>
          </a:xfrm>
        </p:spPr>
        <p:txBody>
          <a:bodyPr/>
          <a:lstStyle/>
          <a:p>
            <a:r>
              <a:rPr lang="cs-CZ" dirty="0"/>
              <a:t>Co na to právní úprava?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F69C78-B5E5-4E4E-AEDF-FFF06141B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783771"/>
            <a:ext cx="10753200" cy="5570375"/>
          </a:xfrm>
        </p:spPr>
        <p:txBody>
          <a:bodyPr/>
          <a:lstStyle/>
          <a:p>
            <a:pPr marL="72000" indent="0">
              <a:buNone/>
            </a:pPr>
            <a:r>
              <a:rPr lang="cs-CZ" sz="2600" dirty="0"/>
              <a:t>Zákon č. 17/1992 Sb., o životním prostředí</a:t>
            </a:r>
          </a:p>
          <a:p>
            <a:r>
              <a:rPr lang="cs-CZ" sz="2400" dirty="0"/>
              <a:t>§ 31 </a:t>
            </a:r>
          </a:p>
          <a:p>
            <a:pPr marL="72000" indent="0">
              <a:buNone/>
            </a:pPr>
            <a:r>
              <a:rPr lang="cs-CZ" sz="2000" i="1" dirty="0"/>
              <a:t>„Za znečišťování životního prostředí, případně jeho složek a za hospodářské využívání přírodních zdrojů </a:t>
            </a:r>
            <a:r>
              <a:rPr lang="cs-CZ" sz="2000" i="1" u="sng" dirty="0"/>
              <a:t>platí</a:t>
            </a:r>
            <a:r>
              <a:rPr lang="cs-CZ" sz="2000" i="1" dirty="0"/>
              <a:t> fyzické nebo právnické osoby </a:t>
            </a:r>
            <a:r>
              <a:rPr lang="cs-CZ" sz="2000" i="1" u="sng" dirty="0"/>
              <a:t>daně, poplatky, odvody a další platby</a:t>
            </a:r>
            <a:r>
              <a:rPr lang="cs-CZ" sz="2000" i="1" dirty="0"/>
              <a:t>, stanoví-li tak zvláštní předpisy.“</a:t>
            </a:r>
          </a:p>
          <a:p>
            <a:r>
              <a:rPr lang="cs-CZ" sz="2400" dirty="0"/>
              <a:t>§ 32</a:t>
            </a:r>
          </a:p>
          <a:p>
            <a:pPr marL="72000" indent="0">
              <a:buNone/>
            </a:pPr>
            <a:r>
              <a:rPr lang="cs-CZ" sz="2000" i="1" dirty="0"/>
              <a:t>„Zvláštní předpisy stanoví, kdy mohou být právnické nebo fyzické osoby, které chrání životní prostředí nebo využívají přírodní zdroje v souladu s principem trvale udržitelného rozvoje, </a:t>
            </a:r>
            <a:r>
              <a:rPr lang="cs-CZ" sz="2000" i="1" u="sng" dirty="0"/>
              <a:t>zvýhodněny úpravami daní a odvodů nebo poskytováním úvěrů a dotací</a:t>
            </a:r>
            <a:r>
              <a:rPr lang="cs-CZ" sz="2000" i="1" dirty="0"/>
              <a:t>.“</a:t>
            </a:r>
          </a:p>
          <a:p>
            <a:r>
              <a:rPr lang="cs-CZ" sz="2400" dirty="0"/>
              <a:t>§ 33</a:t>
            </a:r>
          </a:p>
          <a:p>
            <a:pPr marL="72000" indent="0">
              <a:buNone/>
            </a:pPr>
            <a:r>
              <a:rPr lang="cs-CZ" sz="2000" i="1" dirty="0"/>
              <a:t>„Nástroji ochrany životního prostředí jsou také </a:t>
            </a:r>
            <a:r>
              <a:rPr lang="cs-CZ" sz="2000" i="1" u="sng" dirty="0"/>
              <a:t>fondy</a:t>
            </a:r>
            <a:r>
              <a:rPr lang="cs-CZ" sz="2000" b="1" i="1" dirty="0"/>
              <a:t> </a:t>
            </a:r>
            <a:r>
              <a:rPr lang="cs-CZ" sz="2000" i="1" dirty="0"/>
              <a:t>životního prostředí; podrobnosti stanoví zvláštní předpisy.“</a:t>
            </a:r>
          </a:p>
          <a:p>
            <a:pPr marL="72000" indent="0">
              <a:buNone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2653035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CA955-9C32-4316-B1FE-508B4E6B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SFŽP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4D187E-3CB6-4117-9577-FDD5CFD2C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Zřízen zákonem č. 388/1991 Sb.</a:t>
            </a:r>
          </a:p>
          <a:p>
            <a:r>
              <a:rPr lang="cs-CZ" dirty="0"/>
              <a:t>Zpravidla řazen mezi institucionální prostředky</a:t>
            </a:r>
          </a:p>
          <a:p>
            <a:pPr lvl="1"/>
            <a:r>
              <a:rPr lang="cs-CZ" dirty="0"/>
              <a:t>Subjekt práva – jiná státní organizace</a:t>
            </a:r>
          </a:p>
          <a:p>
            <a:r>
              <a:rPr lang="cs-CZ" dirty="0"/>
              <a:t>Příjmy: platby, pokuty, dotace ze státního rozpočtu, jednotky přiděleného množství CO2 atd. (viz výše)</a:t>
            </a:r>
          </a:p>
          <a:p>
            <a:r>
              <a:rPr lang="cs-CZ" dirty="0"/>
              <a:t>Též stimulační funkce – prostředky účelově vázány</a:t>
            </a:r>
          </a:p>
          <a:p>
            <a:r>
              <a:rPr lang="cs-CZ" dirty="0"/>
              <a:t>Investiční a neinvestičních akce</a:t>
            </a:r>
          </a:p>
          <a:p>
            <a:r>
              <a:rPr lang="cs-CZ" dirty="0"/>
              <a:t>Na finanční prostředky není právní nárok!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51BF2EEF-B3A8-41CD-93E3-917ED39B5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0715" y="61466"/>
            <a:ext cx="4081286" cy="11101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3CD98C5-E5CB-477F-9E38-B86E850BF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6089"/>
            <a:ext cx="12192000" cy="322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60B96-D039-4392-B84A-370299B6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8" y="365437"/>
            <a:ext cx="10753200" cy="451576"/>
          </a:xfrm>
        </p:spPr>
        <p:txBody>
          <a:bodyPr/>
          <a:lstStyle/>
          <a:p>
            <a:r>
              <a:rPr lang="cs-CZ" dirty="0"/>
              <a:t>Příklady financování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0B9360-2195-4991-9C57-5D0114F37A1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Nová zelená úsporám (SFŽP + Národní plán obnovy)</a:t>
            </a:r>
          </a:p>
          <a:p>
            <a:pPr lvl="1"/>
            <a:r>
              <a:rPr lang="cs-CZ" dirty="0"/>
              <a:t>Dešťovka</a:t>
            </a:r>
          </a:p>
          <a:p>
            <a:pPr lvl="1"/>
            <a:r>
              <a:rPr lang="cs-CZ" dirty="0"/>
              <a:t>Kotlíkové dotace</a:t>
            </a:r>
          </a:p>
          <a:p>
            <a:r>
              <a:rPr lang="cs-CZ" dirty="0"/>
              <a:t>Operační program Životní prostředí</a:t>
            </a:r>
          </a:p>
          <a:p>
            <a:r>
              <a:rPr lang="cs-CZ" dirty="0"/>
              <a:t>Operační program Spravedlivá transformace</a:t>
            </a:r>
          </a:p>
          <a:p>
            <a:r>
              <a:rPr lang="cs-CZ" dirty="0"/>
              <a:t>Národní plán obnovy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C140CBD-0DFE-4C83-A6B8-762A6F91C09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Fond soudržnosti</a:t>
            </a:r>
          </a:p>
          <a:p>
            <a:r>
              <a:rPr lang="cs-CZ" dirty="0"/>
              <a:t>Evropský fond pro regionální rozvoj</a:t>
            </a:r>
          </a:p>
          <a:p>
            <a:r>
              <a:rPr lang="cs-CZ" dirty="0"/>
              <a:t>Modernizační fond</a:t>
            </a:r>
          </a:p>
          <a:p>
            <a:r>
              <a:rPr lang="cs-CZ" dirty="0"/>
              <a:t>Inovační fond</a:t>
            </a:r>
          </a:p>
          <a:p>
            <a:r>
              <a:rPr lang="cs-CZ" dirty="0" err="1"/>
              <a:t>Recovery</a:t>
            </a:r>
            <a:r>
              <a:rPr lang="cs-CZ" dirty="0"/>
              <a:t> and </a:t>
            </a:r>
            <a:r>
              <a:rPr lang="cs-CZ" dirty="0" err="1"/>
              <a:t>Resilience</a:t>
            </a:r>
            <a:r>
              <a:rPr lang="cs-CZ" dirty="0"/>
              <a:t> </a:t>
            </a:r>
            <a:r>
              <a:rPr lang="cs-CZ" dirty="0" err="1"/>
              <a:t>Facility</a:t>
            </a:r>
            <a:endParaRPr lang="cs-CZ" dirty="0"/>
          </a:p>
          <a:p>
            <a:endParaRPr lang="cs-CZ" dirty="0"/>
          </a:p>
          <a:p>
            <a:r>
              <a:rPr lang="cs-CZ" dirty="0"/>
              <a:t>Norské fondy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58F823-1894-4AB0-B6CF-E28E9C373B44}"/>
              </a:ext>
            </a:extLst>
          </p:cNvPr>
          <p:cNvSpPr txBox="1"/>
          <p:nvPr/>
        </p:nvSpPr>
        <p:spPr>
          <a:xfrm>
            <a:off x="2625960" y="1178285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3200" dirty="0">
                <a:latin typeface="+mn-lt"/>
              </a:rPr>
              <a:t>ČR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72249DD-139A-4DAD-971B-8C87B0EA1D6C}"/>
              </a:ext>
            </a:extLst>
          </p:cNvPr>
          <p:cNvSpPr txBox="1"/>
          <p:nvPr/>
        </p:nvSpPr>
        <p:spPr>
          <a:xfrm>
            <a:off x="7555634" y="1178284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3200" dirty="0">
                <a:latin typeface="+mn-lt"/>
              </a:rPr>
              <a:t>EU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5C65AEB-939B-48CA-9F71-C6E9ADAE9F81}"/>
              </a:ext>
            </a:extLst>
          </p:cNvPr>
          <p:cNvSpPr/>
          <p:nvPr/>
        </p:nvSpPr>
        <p:spPr bwMode="auto">
          <a:xfrm>
            <a:off x="9730882" y="0"/>
            <a:ext cx="2461118" cy="13976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Pozor na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čl. 107 &amp; 108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SFEU!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39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40CC3-6EE1-4B38-B2B7-28634D8A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právních nástrojích obecně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F369A801-556C-4BFE-B51A-F32D9615C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689597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2601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FC78175-2989-4412-B5F9-347AD9B5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financování ochrany ŽP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5FF8DD4-9FF1-4BD2-BB96-89F34819E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Viz předchozí </a:t>
            </a:r>
            <a:r>
              <a:rPr lang="cs-CZ" sz="2000" dirty="0" err="1"/>
              <a:t>slide</a:t>
            </a:r>
            <a:endParaRPr lang="cs-CZ" sz="2000" dirty="0"/>
          </a:p>
          <a:p>
            <a:r>
              <a:rPr lang="cs-CZ" b="1" dirty="0"/>
              <a:t>Růstová strategie EU 2020</a:t>
            </a:r>
            <a:r>
              <a:rPr lang="cs-CZ" dirty="0"/>
              <a:t> si klade za cíl vytvořit </a:t>
            </a:r>
            <a:r>
              <a:rPr lang="cs-CZ" b="1" dirty="0"/>
              <a:t>chytrou, zelenou a inkluzivní ekonomiku</a:t>
            </a:r>
            <a:r>
              <a:rPr lang="cs-CZ" dirty="0"/>
              <a:t>.</a:t>
            </a:r>
          </a:p>
          <a:p>
            <a:r>
              <a:rPr lang="cs-CZ" dirty="0"/>
              <a:t>Plná implementace veškeré </a:t>
            </a:r>
            <a:r>
              <a:rPr lang="cs-CZ" dirty="0" err="1"/>
              <a:t>envi</a:t>
            </a:r>
            <a:r>
              <a:rPr lang="cs-CZ" dirty="0"/>
              <a:t> legislativy by ušetřila 50 mld. Euro/ročně</a:t>
            </a:r>
          </a:p>
          <a:p>
            <a:r>
              <a:rPr lang="cs-CZ" dirty="0" err="1"/>
              <a:t>Envi</a:t>
            </a:r>
            <a:r>
              <a:rPr lang="cs-CZ" dirty="0"/>
              <a:t> průmysl stále značně podhodnocen</a:t>
            </a:r>
          </a:p>
          <a:p>
            <a:r>
              <a:rPr lang="cs-CZ" dirty="0"/>
              <a:t>Zelená dohoda pro Evropu (Green </a:t>
            </a:r>
            <a:r>
              <a:rPr lang="cs-CZ" dirty="0" err="1"/>
              <a:t>Deal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Min. 1 trilion Eur během následující dekády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0726AD8-6AF4-4C17-8B5F-D9DCC805F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86975" y="0"/>
            <a:ext cx="21050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5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736CB-0F01-4891-93FC-DA8EBBDD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3AF67A-E830-411D-92BA-87E3C53A7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403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FAB015-2112-4A62-98B1-83FD9349F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dirty="0"/>
              <a:t>Děkuji za pozornost!</a:t>
            </a:r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sz="2000" dirty="0"/>
              <a:t>Jiri.Vodicka@law.muni.cz</a:t>
            </a:r>
          </a:p>
        </p:txBody>
      </p:sp>
    </p:spTree>
    <p:extLst>
      <p:ext uri="{BB962C8B-B14F-4D97-AF65-F5344CB8AC3E}">
        <p14:creationId xmlns:p14="http://schemas.microsoft.com/office/powerpoint/2010/main" val="30031278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9C1C7-015F-4B78-9711-0E52B713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072735-4744-40DD-A6D7-F3EB96C6D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Hanák J., </a:t>
            </a:r>
            <a:r>
              <a:rPr lang="cs-CZ" i="1" dirty="0"/>
              <a:t>Ekonomické nástroje v právu životního prostředí</a:t>
            </a:r>
            <a:r>
              <a:rPr lang="cs-CZ" dirty="0"/>
              <a:t>, MU, 2019.</a:t>
            </a:r>
          </a:p>
          <a:p>
            <a:r>
              <a:rPr lang="cs-CZ" dirty="0"/>
              <a:t>Vomáčka V., </a:t>
            </a:r>
            <a:r>
              <a:rPr lang="cs-CZ" i="1" dirty="0"/>
              <a:t>Zdroje financování ochrany životního prostředí</a:t>
            </a:r>
            <a:r>
              <a:rPr lang="cs-CZ" dirty="0"/>
              <a:t>, MU, 2020. </a:t>
            </a:r>
          </a:p>
          <a:p>
            <a:r>
              <a:rPr lang="cs-CZ" dirty="0"/>
              <a:t>Dienstbier F., Ekonomické nástroje ochrany ŽP, disertační práce, MU, 2006</a:t>
            </a:r>
          </a:p>
          <a:p>
            <a:r>
              <a:rPr lang="cs-CZ" dirty="0"/>
              <a:t>+ odkazy u jednotlivých snímků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02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CAE7C8-DC67-4292-8271-FF2053BA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právních nástrojích obecně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A1D0EB-E9AF-40E7-91F6-153FDB9E5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850841"/>
          </a:xfrm>
        </p:spPr>
        <p:txBody>
          <a:bodyPr/>
          <a:lstStyle/>
          <a:p>
            <a:pPr marL="72000" indent="0">
              <a:buNone/>
            </a:pPr>
            <a:r>
              <a:rPr lang="cs-CZ" sz="3200" dirty="0"/>
              <a:t>Přímé nástroje:</a:t>
            </a:r>
          </a:p>
          <a:p>
            <a:pPr marL="72000" indent="0">
              <a:buNone/>
            </a:pPr>
            <a:endParaRPr lang="cs-CZ" sz="3200" dirty="0"/>
          </a:p>
          <a:p>
            <a:pPr>
              <a:lnSpc>
                <a:spcPct val="80000"/>
              </a:lnSpc>
            </a:pPr>
            <a:r>
              <a:rPr lang="cs-CZ" dirty="0"/>
              <a:t>Všeobecné nástroje prevence </a:t>
            </a:r>
          </a:p>
          <a:p>
            <a:pPr>
              <a:lnSpc>
                <a:spcPct val="80000"/>
              </a:lnSpc>
            </a:pPr>
            <a:r>
              <a:rPr lang="cs-CZ" dirty="0"/>
              <a:t>Limity znečišťování a znečištění</a:t>
            </a:r>
          </a:p>
          <a:p>
            <a:pPr>
              <a:lnSpc>
                <a:spcPct val="80000"/>
              </a:lnSpc>
            </a:pPr>
            <a:r>
              <a:rPr lang="cs-CZ" dirty="0"/>
              <a:t>Požadované technologie </a:t>
            </a:r>
          </a:p>
          <a:p>
            <a:pPr>
              <a:lnSpc>
                <a:spcPct val="80000"/>
              </a:lnSpc>
            </a:pPr>
            <a:r>
              <a:rPr lang="cs-CZ" u="sng" dirty="0"/>
              <a:t>Administrativní nástroje </a:t>
            </a:r>
            <a:r>
              <a:rPr lang="cs-CZ" dirty="0"/>
              <a:t>(souhlasy, povolení, stanoviska) </a:t>
            </a:r>
          </a:p>
          <a:p>
            <a:pPr>
              <a:lnSpc>
                <a:spcPct val="80000"/>
              </a:lnSpc>
            </a:pPr>
            <a:r>
              <a:rPr lang="cs-CZ" dirty="0"/>
              <a:t>Zákazy/příkazy (povinnosti subjektů) </a:t>
            </a:r>
          </a:p>
          <a:p>
            <a:pPr>
              <a:lnSpc>
                <a:spcPct val="80000"/>
              </a:lnSpc>
            </a:pPr>
            <a:r>
              <a:rPr lang="cs-CZ" u="sng" dirty="0"/>
              <a:t>Odpovědnostní nástroje</a:t>
            </a:r>
          </a:p>
          <a:p>
            <a:pPr>
              <a:lnSpc>
                <a:spcPct val="80000"/>
              </a:lnSpc>
            </a:pPr>
            <a:r>
              <a:rPr lang="cs-CZ" dirty="0"/>
              <a:t>Plošné mechanismy ochrany </a:t>
            </a:r>
          </a:p>
          <a:p>
            <a:pPr>
              <a:lnSpc>
                <a:spcPct val="80000"/>
              </a:lnSpc>
            </a:pPr>
            <a:r>
              <a:rPr lang="cs-CZ" u="sng" dirty="0"/>
              <a:t>Koncepční nástroje</a:t>
            </a:r>
          </a:p>
          <a:p>
            <a:pPr>
              <a:lnSpc>
                <a:spcPct val="80000"/>
              </a:lnSpc>
            </a:pPr>
            <a:r>
              <a:rPr lang="cs-CZ" dirty="0"/>
              <a:t>Pravidla pro odstraňování protiprávních stavů</a:t>
            </a:r>
          </a:p>
          <a:p>
            <a:pPr>
              <a:lnSpc>
                <a:spcPct val="80000"/>
              </a:lnSpc>
            </a:pPr>
            <a:r>
              <a:rPr lang="cs-CZ" dirty="0"/>
              <a:t>Institucionální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003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93E12-22DC-4DFF-B9FF-BDCACCB2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právních nástrojích obecně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B72C4B-3B23-42F6-9C79-51268D754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49163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Dobrovolně (přejaté) závazky: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 err="1"/>
              <a:t>Ekoznačení</a:t>
            </a:r>
            <a:endParaRPr lang="cs-CZ" dirty="0"/>
          </a:p>
          <a:p>
            <a:endParaRPr lang="cs-CZ" dirty="0"/>
          </a:p>
          <a:p>
            <a:r>
              <a:rPr lang="cs-CZ" dirty="0"/>
              <a:t>Zelené zadávání</a:t>
            </a:r>
          </a:p>
          <a:p>
            <a:endParaRPr lang="cs-CZ" dirty="0"/>
          </a:p>
          <a:p>
            <a:r>
              <a:rPr lang="cs-CZ" dirty="0"/>
              <a:t>EMAS (systém environmentálního managementu)</a:t>
            </a:r>
          </a:p>
          <a:p>
            <a:endParaRPr lang="cs-CZ" dirty="0"/>
          </a:p>
          <a:p>
            <a:r>
              <a:rPr lang="cs-CZ" dirty="0"/>
              <a:t>Udržitelné/zelené investování</a:t>
            </a:r>
          </a:p>
          <a:p>
            <a:pPr lvl="1"/>
            <a:r>
              <a:rPr lang="cs-CZ" dirty="0"/>
              <a:t>ESG kritéria (do budoucna bude povinné)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A7F7F0-0FD0-4A60-AD5D-0CD0F5D17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760" y="0"/>
            <a:ext cx="1188722" cy="12161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88384A-5344-459B-8539-4FC8036F3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21" y="0"/>
            <a:ext cx="1198079" cy="1198079"/>
          </a:xfrm>
          <a:prstGeom prst="rect">
            <a:avLst/>
          </a:prstGeom>
        </p:spPr>
      </p:pic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CCC1B73E-2309-465E-805D-02CBFA7E59AD}"/>
              </a:ext>
            </a:extLst>
          </p:cNvPr>
          <p:cNvSpPr/>
          <p:nvPr/>
        </p:nvSpPr>
        <p:spPr bwMode="auto">
          <a:xfrm>
            <a:off x="8547652" y="2633869"/>
            <a:ext cx="2773018" cy="1198079"/>
          </a:xfrm>
          <a:prstGeom prst="wedgeEllipseCallout">
            <a:avLst>
              <a:gd name="adj1" fmla="val -120288"/>
              <a:gd name="adj2" fmla="val -868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Prohlášení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výrobců?</a:t>
            </a:r>
          </a:p>
        </p:txBody>
      </p:sp>
    </p:spTree>
    <p:extLst>
      <p:ext uri="{BB962C8B-B14F-4D97-AF65-F5344CB8AC3E}">
        <p14:creationId xmlns:p14="http://schemas.microsoft.com/office/powerpoint/2010/main" val="52453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022D6-0676-4F35-ABFB-53A5A151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právních nástrojích obecně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9AE7C7-5269-4CFD-A84B-8C3B61567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9823"/>
            <a:ext cx="10753200" cy="4933507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Přímé aktivity státu: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Provoz NP</a:t>
            </a:r>
          </a:p>
          <a:p>
            <a:endParaRPr lang="cs-CZ" dirty="0"/>
          </a:p>
          <a:p>
            <a:r>
              <a:rPr lang="cs-CZ" dirty="0"/>
              <a:t>Vlastnictví kulturní památek</a:t>
            </a:r>
          </a:p>
          <a:p>
            <a:endParaRPr lang="cs-CZ" dirty="0"/>
          </a:p>
          <a:p>
            <a:r>
              <a:rPr lang="cs-CZ" dirty="0"/>
              <a:t>Výkup předmětů ochrany ŽP za účelem jejich ochrany a rozvoje</a:t>
            </a:r>
          </a:p>
          <a:p>
            <a:endParaRPr lang="cs-CZ" dirty="0"/>
          </a:p>
          <a:p>
            <a:r>
              <a:rPr lang="cs-CZ" dirty="0"/>
              <a:t>Údržba zeleně a vlastnictví lesů</a:t>
            </a:r>
          </a:p>
          <a:p>
            <a:endParaRPr lang="cs-CZ" dirty="0"/>
          </a:p>
          <a:p>
            <a:r>
              <a:rPr lang="cs-CZ" dirty="0"/>
              <a:t>Odstraňování starých </a:t>
            </a:r>
            <a:r>
              <a:rPr lang="cs-CZ" dirty="0" err="1"/>
              <a:t>eko</a:t>
            </a:r>
            <a:r>
              <a:rPr lang="cs-CZ" dirty="0"/>
              <a:t> zátěží</a:t>
            </a:r>
          </a:p>
        </p:txBody>
      </p:sp>
    </p:spTree>
    <p:extLst>
      <p:ext uri="{BB962C8B-B14F-4D97-AF65-F5344CB8AC3E}">
        <p14:creationId xmlns:p14="http://schemas.microsoft.com/office/powerpoint/2010/main" val="426081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EF257-2F45-47DC-AFD2-D39F5D6D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Ekonomizace ochrany ŽP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7C9033-E650-4FFB-AC86-4FE675565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13105"/>
          </a:xfrm>
        </p:spPr>
        <p:txBody>
          <a:bodyPr/>
          <a:lstStyle/>
          <a:p>
            <a:r>
              <a:rPr lang="cs-CZ" dirty="0" err="1"/>
              <a:t>Tragedy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 (</a:t>
            </a:r>
            <a:r>
              <a:rPr lang="cs-CZ" dirty="0" err="1"/>
              <a:t>Hardin</a:t>
            </a:r>
            <a:r>
              <a:rPr lang="cs-CZ" dirty="0"/>
              <a:t> 1968)</a:t>
            </a:r>
          </a:p>
          <a:p>
            <a:pPr lvl="1"/>
            <a:r>
              <a:rPr lang="cs-CZ" dirty="0"/>
              <a:t>Vlastní zájmy x veřejné blaho ….. </a:t>
            </a:r>
            <a:r>
              <a:rPr lang="cs-CZ" i="1" dirty="0"/>
              <a:t>v prostředí s omezenými zdroji</a:t>
            </a:r>
          </a:p>
          <a:p>
            <a:pPr lvl="1"/>
            <a:r>
              <a:rPr lang="cs-CZ" dirty="0"/>
              <a:t>Někdy může fungovat (např. malé komunity)</a:t>
            </a:r>
          </a:p>
          <a:p>
            <a:endParaRPr lang="cs-CZ" dirty="0"/>
          </a:p>
          <a:p>
            <a:r>
              <a:rPr lang="cs-CZ" dirty="0"/>
              <a:t>Environmentální ekonomie</a:t>
            </a:r>
          </a:p>
          <a:p>
            <a:pPr lvl="1"/>
            <a:r>
              <a:rPr lang="cs-CZ" dirty="0"/>
              <a:t>Jak maximalizovat životní úroveň společnosti (kombinací spotřebních statků a kvality životního prostředí?</a:t>
            </a:r>
          </a:p>
          <a:p>
            <a:endParaRPr lang="cs-CZ" dirty="0"/>
          </a:p>
          <a:p>
            <a:r>
              <a:rPr lang="cs-CZ" dirty="0"/>
              <a:t>Kapitalismus a ŽP (Tomáš Sedláček)</a:t>
            </a:r>
          </a:p>
          <a:p>
            <a:endParaRPr lang="cs-CZ" dirty="0"/>
          </a:p>
          <a:p>
            <a:r>
              <a:rPr lang="cs-CZ" dirty="0"/>
              <a:t>Udržitelný kapitalismus</a:t>
            </a:r>
          </a:p>
        </p:txBody>
      </p:sp>
    </p:spTree>
    <p:extLst>
      <p:ext uri="{BB962C8B-B14F-4D97-AF65-F5344CB8AC3E}">
        <p14:creationId xmlns:p14="http://schemas.microsoft.com/office/powerpoint/2010/main" val="379685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E6DCA-DA74-4BE9-A66C-81614273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30903"/>
            <a:ext cx="10753200" cy="451576"/>
          </a:xfrm>
        </p:spPr>
        <p:txBody>
          <a:bodyPr/>
          <a:lstStyle/>
          <a:p>
            <a:r>
              <a:rPr lang="cs-CZ" dirty="0"/>
              <a:t>Ekonomizace ochrany ŽP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D4273C-DEC6-48B9-918D-5B4CFE3AF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10093"/>
            <a:ext cx="10753200" cy="5709684"/>
          </a:xfrm>
        </p:spPr>
        <p:txBody>
          <a:bodyPr/>
          <a:lstStyle/>
          <a:p>
            <a:r>
              <a:rPr lang="cs-CZ" sz="2400" dirty="0"/>
              <a:t>Rámcová úmluva OSN o změně klimatu (1992)</a:t>
            </a:r>
          </a:p>
          <a:p>
            <a:pPr lvl="1"/>
            <a:r>
              <a:rPr lang="cs-CZ" sz="1800" dirty="0"/>
              <a:t>Green </a:t>
            </a:r>
            <a:r>
              <a:rPr lang="cs-CZ" sz="1800" dirty="0" err="1"/>
              <a:t>Climate</a:t>
            </a:r>
            <a:r>
              <a:rPr lang="cs-CZ" sz="1800" dirty="0"/>
              <a:t> </a:t>
            </a:r>
            <a:r>
              <a:rPr lang="cs-CZ" sz="1800" dirty="0" err="1"/>
              <a:t>Fund</a:t>
            </a:r>
            <a:endParaRPr lang="cs-CZ" sz="1800" dirty="0"/>
          </a:p>
          <a:p>
            <a:pPr lvl="1"/>
            <a:r>
              <a:rPr lang="cs-CZ" sz="1800" dirty="0" err="1"/>
              <a:t>Global</a:t>
            </a:r>
            <a:r>
              <a:rPr lang="cs-CZ" sz="1800" dirty="0"/>
              <a:t> </a:t>
            </a:r>
            <a:r>
              <a:rPr lang="cs-CZ" sz="1800" dirty="0" err="1"/>
              <a:t>Environment</a:t>
            </a:r>
            <a:r>
              <a:rPr lang="cs-CZ" sz="1800" dirty="0"/>
              <a:t> </a:t>
            </a:r>
            <a:r>
              <a:rPr lang="cs-CZ" sz="1800" dirty="0" err="1"/>
              <a:t>Facility</a:t>
            </a:r>
            <a:endParaRPr lang="cs-CZ" sz="1800" dirty="0"/>
          </a:p>
          <a:p>
            <a:pPr lvl="1"/>
            <a:r>
              <a:rPr lang="cs-CZ" sz="1800" dirty="0" err="1"/>
              <a:t>Special</a:t>
            </a:r>
            <a:r>
              <a:rPr lang="cs-CZ" sz="1800" dirty="0"/>
              <a:t> </a:t>
            </a:r>
            <a:r>
              <a:rPr lang="cs-CZ" sz="1800" dirty="0" err="1"/>
              <a:t>Climate</a:t>
            </a:r>
            <a:r>
              <a:rPr lang="cs-CZ" sz="1800" dirty="0"/>
              <a:t> </a:t>
            </a:r>
            <a:r>
              <a:rPr lang="cs-CZ" sz="1800" dirty="0" err="1"/>
              <a:t>Change</a:t>
            </a:r>
            <a:r>
              <a:rPr lang="cs-CZ" sz="1800" dirty="0"/>
              <a:t> </a:t>
            </a:r>
            <a:r>
              <a:rPr lang="cs-CZ" sz="1800" dirty="0" err="1"/>
              <a:t>Fund</a:t>
            </a:r>
            <a:endParaRPr lang="cs-CZ" sz="1800" dirty="0"/>
          </a:p>
          <a:p>
            <a:pPr lvl="1"/>
            <a:r>
              <a:rPr lang="cs-CZ" sz="1800" dirty="0"/>
              <a:t>Least </a:t>
            </a:r>
            <a:r>
              <a:rPr lang="cs-CZ" sz="1800" dirty="0" err="1"/>
              <a:t>Developed</a:t>
            </a:r>
            <a:r>
              <a:rPr lang="cs-CZ" sz="1800" dirty="0"/>
              <a:t> </a:t>
            </a:r>
            <a:r>
              <a:rPr lang="cs-CZ" sz="1800" dirty="0" err="1"/>
              <a:t>Countries</a:t>
            </a:r>
            <a:r>
              <a:rPr lang="cs-CZ" sz="1800" dirty="0"/>
              <a:t> </a:t>
            </a:r>
            <a:r>
              <a:rPr lang="cs-CZ" sz="1800" dirty="0" err="1"/>
              <a:t>Fund</a:t>
            </a:r>
            <a:endParaRPr lang="cs-CZ" sz="1800" dirty="0"/>
          </a:p>
          <a:p>
            <a:endParaRPr lang="cs-CZ" sz="2400" dirty="0"/>
          </a:p>
          <a:p>
            <a:r>
              <a:rPr lang="cs-CZ" sz="2400" dirty="0"/>
              <a:t>Basilejská úmluva o kontrole pohybu nebezpečných odpadů přes hranice států a jejich zneškodňování (1989)</a:t>
            </a:r>
          </a:p>
          <a:p>
            <a:endParaRPr lang="cs-CZ" sz="2400" dirty="0"/>
          </a:p>
          <a:p>
            <a:r>
              <a:rPr lang="cs-CZ" sz="2400" dirty="0"/>
              <a:t>Dohoda EHK OSN o přijetí jednotných technických pravidel pro kolová vozidla, zařízení a části, které se mohou montovat nebo užívat na kolových vozidlech, a o podmínkách pro vzájemné uznávání schválení typu udělených na základě těchto pravidel (1958)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3F11C43-80C7-4271-994D-E3F31B48CC54}"/>
              </a:ext>
            </a:extLst>
          </p:cNvPr>
          <p:cNvSpPr/>
          <p:nvPr/>
        </p:nvSpPr>
        <p:spPr bwMode="auto">
          <a:xfrm>
            <a:off x="8771861" y="0"/>
            <a:ext cx="3420139" cy="15629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Mír prostřednictvím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ekonomické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spolupráce (ES, EU)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089119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en-v10.potx" id="{9896EA3D-72B6-4023-9F63-F32925A13CDB}" vid="{276D4D44-9036-4AB3-B85F-98413CE9D3B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D73A0A2F450742ADBE713CF95756A7" ma:contentTypeVersion="13" ma:contentTypeDescription="Vytvoří nový dokument" ma:contentTypeScope="" ma:versionID="48cdcb63e7336cb622e6d16b56fc531c">
  <xsd:schema xmlns:xsd="http://www.w3.org/2001/XMLSchema" xmlns:xs="http://www.w3.org/2001/XMLSchema" xmlns:p="http://schemas.microsoft.com/office/2006/metadata/properties" xmlns:ns3="e51e9706-c6a7-48f1-8448-7d6481ba5a65" xmlns:ns4="b6cf73b5-29be-4493-a012-8e9bd83d2644" targetNamespace="http://schemas.microsoft.com/office/2006/metadata/properties" ma:root="true" ma:fieldsID="6eb596b94a0e313a2f7f1ca5b75b0005" ns3:_="" ns4:_="">
    <xsd:import namespace="e51e9706-c6a7-48f1-8448-7d6481ba5a65"/>
    <xsd:import namespace="b6cf73b5-29be-4493-a012-8e9bd83d26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e9706-c6a7-48f1-8448-7d6481ba5a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f73b5-29be-4493-a012-8e9bd83d2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8DA5CE-C862-4FC2-909D-B9EFE7CEF9D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e51e9706-c6a7-48f1-8448-7d6481ba5a65"/>
    <ds:schemaRef ds:uri="http://purl.org/dc/elements/1.1/"/>
    <ds:schemaRef ds:uri="http://purl.org/dc/dcmitype/"/>
    <ds:schemaRef ds:uri="http://schemas.microsoft.com/office/infopath/2007/PartnerControls"/>
    <ds:schemaRef ds:uri="b6cf73b5-29be-4493-a012-8e9bd83d264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DE04F70-E9BF-44B1-8007-AA7A623457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19BFF6-92C2-4F5A-89AB-8672B69F0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1e9706-c6a7-48f1-8448-7d6481ba5a65"/>
    <ds:schemaRef ds:uri="b6cf73b5-29be-4493-a012-8e9bd83d2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muni-law-prezentace-16-9-en-v10</Template>
  <TotalTime>1</TotalTime>
  <Words>3037</Words>
  <Application>Microsoft Office PowerPoint</Application>
  <PresentationFormat>Širokoúhlá obrazovka</PresentationFormat>
  <Paragraphs>538</Paragraphs>
  <Slides>43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7" baseType="lpstr">
      <vt:lpstr>Arial</vt:lpstr>
      <vt:lpstr>Tahoma</vt:lpstr>
      <vt:lpstr>Wingdings</vt:lpstr>
      <vt:lpstr>Presentation_MU_EN</vt:lpstr>
      <vt:lpstr>Ekonomické nástroje v PŽP</vt:lpstr>
      <vt:lpstr>Osnova</vt:lpstr>
      <vt:lpstr>O právních nástrojích obecně</vt:lpstr>
      <vt:lpstr>O právních nástrojích obecně</vt:lpstr>
      <vt:lpstr>O právních nástrojích obecně</vt:lpstr>
      <vt:lpstr>O právních nástrojích obecně</vt:lpstr>
      <vt:lpstr>O právních nástrojích obecně</vt:lpstr>
      <vt:lpstr>Ekonomizace ochrany ŽP</vt:lpstr>
      <vt:lpstr>Ekonomizace ochrany ŽP</vt:lpstr>
      <vt:lpstr>Ekonomické nástroje – O co jde?</vt:lpstr>
      <vt:lpstr>Ekonomické nástroje – O co jde?</vt:lpstr>
      <vt:lpstr>Prezentace aplikace PowerPoint</vt:lpstr>
      <vt:lpstr>Prezentace aplikace PowerPoint</vt:lpstr>
      <vt:lpstr>Ekonomická stimulace - přehled</vt:lpstr>
      <vt:lpstr>Různé klasifikace</vt:lpstr>
      <vt:lpstr>Formy  ekon.  nástrojů</vt:lpstr>
      <vt:lpstr>Formy ekonomických nástrojů</vt:lpstr>
      <vt:lpstr>Formy ekonomických nástrojů</vt:lpstr>
      <vt:lpstr>Poplatky za poškozování ŽP</vt:lpstr>
      <vt:lpstr>Poplatky za poškozování ŽP</vt:lpstr>
      <vt:lpstr>Poplatky za využití přírodních zdrojů</vt:lpstr>
      <vt:lpstr>Poplatky za využití přírodních zdrojů</vt:lpstr>
      <vt:lpstr>Poplatky za využití přírodních zdrojů</vt:lpstr>
      <vt:lpstr>Poplatky za vybrané látky a výrobky</vt:lpstr>
      <vt:lpstr>Platby za veřejné služby</vt:lpstr>
      <vt:lpstr>Trh s obchodovatelnými kvótami</vt:lpstr>
      <vt:lpstr>Ekologické daně</vt:lpstr>
      <vt:lpstr>Daně s vazbou na ŽP</vt:lpstr>
      <vt:lpstr>Environmentální daňová reforma?</vt:lpstr>
      <vt:lpstr>Zálohové systémy</vt:lpstr>
      <vt:lpstr>Povinnost zpětného odběru</vt:lpstr>
      <vt:lpstr>Environmentální pojištění</vt:lpstr>
      <vt:lpstr>Rezervní fondy</vt:lpstr>
      <vt:lpstr>Výdaje na ochranu ŽP</vt:lpstr>
      <vt:lpstr>Výhody a nevýhody ekon. nástrojů</vt:lpstr>
      <vt:lpstr>Co na to právní úprava?</vt:lpstr>
      <vt:lpstr>Co na to právní úprava?</vt:lpstr>
      <vt:lpstr>SFŽP</vt:lpstr>
      <vt:lpstr>Příklady financování</vt:lpstr>
      <vt:lpstr>EU a financování ochrany ŽP</vt:lpstr>
      <vt:lpstr>Dotazy?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Vodička</dc:creator>
  <cp:lastModifiedBy>Jiří Vodička</cp:lastModifiedBy>
  <cp:revision>59</cp:revision>
  <cp:lastPrinted>1601-01-01T00:00:00Z</cp:lastPrinted>
  <dcterms:created xsi:type="dcterms:W3CDTF">2021-12-10T09:05:45Z</dcterms:created>
  <dcterms:modified xsi:type="dcterms:W3CDTF">2022-12-14T12:42:29Z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0x010100F6D73A0A2F450742ADBE713CF95756A7</vt:lpwstr>
  </property>
</Properties>
</file>