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10"/>
  </p:notesMasterIdLst>
  <p:handoutMasterIdLst>
    <p:handoutMasterId r:id="rId11"/>
  </p:handoutMasterIdLst>
  <p:sldIdLst>
    <p:sldId id="256" r:id="rId2"/>
    <p:sldId id="293" r:id="rId3"/>
    <p:sldId id="294" r:id="rId4"/>
    <p:sldId id="295" r:id="rId5"/>
    <p:sldId id="296" r:id="rId6"/>
    <p:sldId id="297" r:id="rId7"/>
    <p:sldId id="298" r:id="rId8"/>
    <p:sldId id="289" r:id="rId9"/>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1203F5-E66D-4E53-8833-9B8953C04579}" v="9" dt="2021-08-30T07:18:31.840"/>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259" autoAdjust="0"/>
  </p:normalViewPr>
  <p:slideViewPr>
    <p:cSldViewPr snapToGrid="0">
      <p:cViewPr varScale="1">
        <p:scale>
          <a:sx n="86" d="100"/>
          <a:sy n="86" d="100"/>
        </p:scale>
        <p:origin x="562" y="67"/>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rol Weddy" userId="e6d5e3248f418ed4" providerId="LiveId" clId="{481203F5-E66D-4E53-8833-9B8953C04579}"/>
    <pc:docChg chg="undo redo custSel addSld delSld modSld sldOrd">
      <pc:chgData name="Kerol Weddy" userId="e6d5e3248f418ed4" providerId="LiveId" clId="{481203F5-E66D-4E53-8833-9B8953C04579}" dt="2021-08-30T07:19:09.983" v="174" actId="404"/>
      <pc:docMkLst>
        <pc:docMk/>
      </pc:docMkLst>
      <pc:sldChg chg="modSp mod">
        <pc:chgData name="Kerol Weddy" userId="e6d5e3248f418ed4" providerId="LiveId" clId="{481203F5-E66D-4E53-8833-9B8953C04579}" dt="2021-08-28T07:15:25.162" v="1" actId="6549"/>
        <pc:sldMkLst>
          <pc:docMk/>
          <pc:sldMk cId="1756404341" sldId="256"/>
        </pc:sldMkLst>
        <pc:spChg chg="mod">
          <ac:chgData name="Kerol Weddy" userId="e6d5e3248f418ed4" providerId="LiveId" clId="{481203F5-E66D-4E53-8833-9B8953C04579}" dt="2021-08-28T07:15:25.162" v="1" actId="6549"/>
          <ac:spMkLst>
            <pc:docMk/>
            <pc:sldMk cId="1756404341" sldId="256"/>
            <ac:spMk id="4" creationId="{62F32F0D-D2D9-6F43-BAD4-CAA2483859B7}"/>
          </ac:spMkLst>
        </pc:spChg>
      </pc:sldChg>
      <pc:sldChg chg="modSp mod">
        <pc:chgData name="Kerol Weddy" userId="e6d5e3248f418ed4" providerId="LiveId" clId="{481203F5-E66D-4E53-8833-9B8953C04579}" dt="2021-08-30T06:59:35.010" v="23" actId="113"/>
        <pc:sldMkLst>
          <pc:docMk/>
          <pc:sldMk cId="2263542290" sldId="293"/>
        </pc:sldMkLst>
        <pc:spChg chg="mod">
          <ac:chgData name="Kerol Weddy" userId="e6d5e3248f418ed4" providerId="LiveId" clId="{481203F5-E66D-4E53-8833-9B8953C04579}" dt="2021-08-30T06:58:47.044" v="2"/>
          <ac:spMkLst>
            <pc:docMk/>
            <pc:sldMk cId="2263542290" sldId="293"/>
            <ac:spMk id="4" creationId="{FDEF18EF-87A3-459B-838A-0FD77FAA5AE1}"/>
          </ac:spMkLst>
        </pc:spChg>
        <pc:spChg chg="mod">
          <ac:chgData name="Kerol Weddy" userId="e6d5e3248f418ed4" providerId="LiveId" clId="{481203F5-E66D-4E53-8833-9B8953C04579}" dt="2021-08-30T06:59:35.010" v="23" actId="113"/>
          <ac:spMkLst>
            <pc:docMk/>
            <pc:sldMk cId="2263542290" sldId="293"/>
            <ac:spMk id="7" creationId="{146BD8FA-F229-4201-AC83-AB4BD33F3F6C}"/>
          </ac:spMkLst>
        </pc:spChg>
      </pc:sldChg>
      <pc:sldChg chg="del">
        <pc:chgData name="Kerol Weddy" userId="e6d5e3248f418ed4" providerId="LiveId" clId="{481203F5-E66D-4E53-8833-9B8953C04579}" dt="2021-08-30T07:01:22.394" v="53" actId="47"/>
        <pc:sldMkLst>
          <pc:docMk/>
          <pc:sldMk cId="24866326" sldId="309"/>
        </pc:sldMkLst>
      </pc:sldChg>
      <pc:sldChg chg="addSp delSp modSp mod">
        <pc:chgData name="Kerol Weddy" userId="e6d5e3248f418ed4" providerId="LiveId" clId="{481203F5-E66D-4E53-8833-9B8953C04579}" dt="2021-08-30T07:00:29.235" v="41"/>
        <pc:sldMkLst>
          <pc:docMk/>
          <pc:sldMk cId="2024427338" sldId="324"/>
        </pc:sldMkLst>
        <pc:spChg chg="mod">
          <ac:chgData name="Kerol Weddy" userId="e6d5e3248f418ed4" providerId="LiveId" clId="{481203F5-E66D-4E53-8833-9B8953C04579}" dt="2021-08-30T07:00:14.980" v="36" actId="6549"/>
          <ac:spMkLst>
            <pc:docMk/>
            <pc:sldMk cId="2024427338" sldId="324"/>
            <ac:spMk id="4" creationId="{FDEF18EF-87A3-459B-838A-0FD77FAA5AE1}"/>
          </ac:spMkLst>
        </pc:spChg>
        <pc:spChg chg="del">
          <ac:chgData name="Kerol Weddy" userId="e6d5e3248f418ed4" providerId="LiveId" clId="{481203F5-E66D-4E53-8833-9B8953C04579}" dt="2021-08-30T06:59:51.852" v="24" actId="478"/>
          <ac:spMkLst>
            <pc:docMk/>
            <pc:sldMk cId="2024427338" sldId="324"/>
            <ac:spMk id="5" creationId="{1BE61B16-1996-4671-9CF7-D7F9F90B94C1}"/>
          </ac:spMkLst>
        </pc:spChg>
        <pc:spChg chg="mod">
          <ac:chgData name="Kerol Weddy" userId="e6d5e3248f418ed4" providerId="LiveId" clId="{481203F5-E66D-4E53-8833-9B8953C04579}" dt="2021-08-30T07:00:29.235" v="41"/>
          <ac:spMkLst>
            <pc:docMk/>
            <pc:sldMk cId="2024427338" sldId="324"/>
            <ac:spMk id="7" creationId="{146BD8FA-F229-4201-AC83-AB4BD33F3F6C}"/>
          </ac:spMkLst>
        </pc:spChg>
        <pc:spChg chg="add del mod">
          <ac:chgData name="Kerol Weddy" userId="e6d5e3248f418ed4" providerId="LiveId" clId="{481203F5-E66D-4E53-8833-9B8953C04579}" dt="2021-08-30T06:59:54.293" v="25" actId="478"/>
          <ac:spMkLst>
            <pc:docMk/>
            <pc:sldMk cId="2024427338" sldId="324"/>
            <ac:spMk id="8" creationId="{483B25A5-3E71-465F-A73F-4E686BFC900A}"/>
          </ac:spMkLst>
        </pc:spChg>
      </pc:sldChg>
      <pc:sldChg chg="addSp delSp modSp mod">
        <pc:chgData name="Kerol Weddy" userId="e6d5e3248f418ed4" providerId="LiveId" clId="{481203F5-E66D-4E53-8833-9B8953C04579}" dt="2021-08-30T07:01:10.051" v="48" actId="948"/>
        <pc:sldMkLst>
          <pc:docMk/>
          <pc:sldMk cId="296750476" sldId="325"/>
        </pc:sldMkLst>
        <pc:spChg chg="mod">
          <ac:chgData name="Kerol Weddy" userId="e6d5e3248f418ed4" providerId="LiveId" clId="{481203F5-E66D-4E53-8833-9B8953C04579}" dt="2021-08-30T07:00:50.552" v="44"/>
          <ac:spMkLst>
            <pc:docMk/>
            <pc:sldMk cId="296750476" sldId="325"/>
            <ac:spMk id="4" creationId="{FDEF18EF-87A3-459B-838A-0FD77FAA5AE1}"/>
          </ac:spMkLst>
        </pc:spChg>
        <pc:spChg chg="del">
          <ac:chgData name="Kerol Weddy" userId="e6d5e3248f418ed4" providerId="LiveId" clId="{481203F5-E66D-4E53-8833-9B8953C04579}" dt="2021-08-30T07:00:44.067" v="42" actId="478"/>
          <ac:spMkLst>
            <pc:docMk/>
            <pc:sldMk cId="296750476" sldId="325"/>
            <ac:spMk id="5" creationId="{1BE61B16-1996-4671-9CF7-D7F9F90B94C1}"/>
          </ac:spMkLst>
        </pc:spChg>
        <pc:spChg chg="mod">
          <ac:chgData name="Kerol Weddy" userId="e6d5e3248f418ed4" providerId="LiveId" clId="{481203F5-E66D-4E53-8833-9B8953C04579}" dt="2021-08-30T07:01:10.051" v="48" actId="948"/>
          <ac:spMkLst>
            <pc:docMk/>
            <pc:sldMk cId="296750476" sldId="325"/>
            <ac:spMk id="7" creationId="{146BD8FA-F229-4201-AC83-AB4BD33F3F6C}"/>
          </ac:spMkLst>
        </pc:spChg>
        <pc:spChg chg="add del mod">
          <ac:chgData name="Kerol Weddy" userId="e6d5e3248f418ed4" providerId="LiveId" clId="{481203F5-E66D-4E53-8833-9B8953C04579}" dt="2021-08-30T07:00:45.304" v="43" actId="478"/>
          <ac:spMkLst>
            <pc:docMk/>
            <pc:sldMk cId="296750476" sldId="325"/>
            <ac:spMk id="8" creationId="{F48762E2-26CD-48D9-B01F-5C2E0FB9AF31}"/>
          </ac:spMkLst>
        </pc:spChg>
      </pc:sldChg>
      <pc:sldChg chg="del">
        <pc:chgData name="Kerol Weddy" userId="e6d5e3248f418ed4" providerId="LiveId" clId="{481203F5-E66D-4E53-8833-9B8953C04579}" dt="2021-08-30T07:01:19.389" v="49" actId="47"/>
        <pc:sldMkLst>
          <pc:docMk/>
          <pc:sldMk cId="954973471" sldId="326"/>
        </pc:sldMkLst>
      </pc:sldChg>
      <pc:sldChg chg="modSp add mod">
        <pc:chgData name="Kerol Weddy" userId="e6d5e3248f418ed4" providerId="LiveId" clId="{481203F5-E66D-4E53-8833-9B8953C04579}" dt="2021-08-30T07:02:09.793" v="64" actId="404"/>
        <pc:sldMkLst>
          <pc:docMk/>
          <pc:sldMk cId="3315979394" sldId="326"/>
        </pc:sldMkLst>
        <pc:spChg chg="mod">
          <ac:chgData name="Kerol Weddy" userId="e6d5e3248f418ed4" providerId="LiveId" clId="{481203F5-E66D-4E53-8833-9B8953C04579}" dt="2021-08-30T07:01:36.552" v="59"/>
          <ac:spMkLst>
            <pc:docMk/>
            <pc:sldMk cId="3315979394" sldId="326"/>
            <ac:spMk id="4" creationId="{FDEF18EF-87A3-459B-838A-0FD77FAA5AE1}"/>
          </ac:spMkLst>
        </pc:spChg>
        <pc:spChg chg="mod">
          <ac:chgData name="Kerol Weddy" userId="e6d5e3248f418ed4" providerId="LiveId" clId="{481203F5-E66D-4E53-8833-9B8953C04579}" dt="2021-08-30T07:02:09.793" v="64" actId="404"/>
          <ac:spMkLst>
            <pc:docMk/>
            <pc:sldMk cId="3315979394" sldId="326"/>
            <ac:spMk id="7" creationId="{146BD8FA-F229-4201-AC83-AB4BD33F3F6C}"/>
          </ac:spMkLst>
        </pc:spChg>
      </pc:sldChg>
      <pc:sldChg chg="del">
        <pc:chgData name="Kerol Weddy" userId="e6d5e3248f418ed4" providerId="LiveId" clId="{481203F5-E66D-4E53-8833-9B8953C04579}" dt="2021-08-30T07:01:20.164" v="50" actId="47"/>
        <pc:sldMkLst>
          <pc:docMk/>
          <pc:sldMk cId="321698557" sldId="327"/>
        </pc:sldMkLst>
      </pc:sldChg>
      <pc:sldChg chg="modSp add mod">
        <pc:chgData name="Kerol Weddy" userId="e6d5e3248f418ed4" providerId="LiveId" clId="{481203F5-E66D-4E53-8833-9B8953C04579}" dt="2021-08-30T07:02:39.711" v="73" actId="6549"/>
        <pc:sldMkLst>
          <pc:docMk/>
          <pc:sldMk cId="3201667526" sldId="327"/>
        </pc:sldMkLst>
        <pc:spChg chg="mod">
          <ac:chgData name="Kerol Weddy" userId="e6d5e3248f418ed4" providerId="LiveId" clId="{481203F5-E66D-4E53-8833-9B8953C04579}" dt="2021-08-30T07:02:23.272" v="66" actId="20577"/>
          <ac:spMkLst>
            <pc:docMk/>
            <pc:sldMk cId="3201667526" sldId="327"/>
            <ac:spMk id="4" creationId="{FDEF18EF-87A3-459B-838A-0FD77FAA5AE1}"/>
          </ac:spMkLst>
        </pc:spChg>
        <pc:spChg chg="mod">
          <ac:chgData name="Kerol Weddy" userId="e6d5e3248f418ed4" providerId="LiveId" clId="{481203F5-E66D-4E53-8833-9B8953C04579}" dt="2021-08-30T07:02:39.711" v="73" actId="6549"/>
          <ac:spMkLst>
            <pc:docMk/>
            <pc:sldMk cId="3201667526" sldId="327"/>
            <ac:spMk id="7" creationId="{146BD8FA-F229-4201-AC83-AB4BD33F3F6C}"/>
          </ac:spMkLst>
        </pc:spChg>
      </pc:sldChg>
      <pc:sldChg chg="del">
        <pc:chgData name="Kerol Weddy" userId="e6d5e3248f418ed4" providerId="LiveId" clId="{481203F5-E66D-4E53-8833-9B8953C04579}" dt="2021-08-30T07:01:20.875" v="51" actId="47"/>
        <pc:sldMkLst>
          <pc:docMk/>
          <pc:sldMk cId="1467264100" sldId="328"/>
        </pc:sldMkLst>
      </pc:sldChg>
      <pc:sldChg chg="modSp add mod">
        <pc:chgData name="Kerol Weddy" userId="e6d5e3248f418ed4" providerId="LiveId" clId="{481203F5-E66D-4E53-8833-9B8953C04579}" dt="2021-08-30T07:03:26.533" v="80" actId="404"/>
        <pc:sldMkLst>
          <pc:docMk/>
          <pc:sldMk cId="3272561359" sldId="328"/>
        </pc:sldMkLst>
        <pc:spChg chg="mod">
          <ac:chgData name="Kerol Weddy" userId="e6d5e3248f418ed4" providerId="LiveId" clId="{481203F5-E66D-4E53-8833-9B8953C04579}" dt="2021-08-30T07:02:56.890" v="75"/>
          <ac:spMkLst>
            <pc:docMk/>
            <pc:sldMk cId="3272561359" sldId="328"/>
            <ac:spMk id="4" creationId="{FDEF18EF-87A3-459B-838A-0FD77FAA5AE1}"/>
          </ac:spMkLst>
        </pc:spChg>
        <pc:spChg chg="mod">
          <ac:chgData name="Kerol Weddy" userId="e6d5e3248f418ed4" providerId="LiveId" clId="{481203F5-E66D-4E53-8833-9B8953C04579}" dt="2021-08-30T07:03:26.533" v="80" actId="404"/>
          <ac:spMkLst>
            <pc:docMk/>
            <pc:sldMk cId="3272561359" sldId="328"/>
            <ac:spMk id="7" creationId="{146BD8FA-F229-4201-AC83-AB4BD33F3F6C}"/>
          </ac:spMkLst>
        </pc:spChg>
      </pc:sldChg>
      <pc:sldChg chg="del">
        <pc:chgData name="Kerol Weddy" userId="e6d5e3248f418ed4" providerId="LiveId" clId="{481203F5-E66D-4E53-8833-9B8953C04579}" dt="2021-08-30T07:01:21.623" v="52" actId="47"/>
        <pc:sldMkLst>
          <pc:docMk/>
          <pc:sldMk cId="1884193264" sldId="329"/>
        </pc:sldMkLst>
      </pc:sldChg>
      <pc:sldChg chg="modSp add mod">
        <pc:chgData name="Kerol Weddy" userId="e6d5e3248f418ed4" providerId="LiveId" clId="{481203F5-E66D-4E53-8833-9B8953C04579}" dt="2021-08-30T07:04:00.248" v="86" actId="948"/>
        <pc:sldMkLst>
          <pc:docMk/>
          <pc:sldMk cId="3289444522" sldId="329"/>
        </pc:sldMkLst>
        <pc:spChg chg="mod">
          <ac:chgData name="Kerol Weddy" userId="e6d5e3248f418ed4" providerId="LiveId" clId="{481203F5-E66D-4E53-8833-9B8953C04579}" dt="2021-08-30T07:03:37.581" v="82" actId="20577"/>
          <ac:spMkLst>
            <pc:docMk/>
            <pc:sldMk cId="3289444522" sldId="329"/>
            <ac:spMk id="4" creationId="{FDEF18EF-87A3-459B-838A-0FD77FAA5AE1}"/>
          </ac:spMkLst>
        </pc:spChg>
        <pc:spChg chg="mod">
          <ac:chgData name="Kerol Weddy" userId="e6d5e3248f418ed4" providerId="LiveId" clId="{481203F5-E66D-4E53-8833-9B8953C04579}" dt="2021-08-30T07:04:00.248" v="86" actId="948"/>
          <ac:spMkLst>
            <pc:docMk/>
            <pc:sldMk cId="3289444522" sldId="329"/>
            <ac:spMk id="7" creationId="{146BD8FA-F229-4201-AC83-AB4BD33F3F6C}"/>
          </ac:spMkLst>
        </pc:spChg>
      </pc:sldChg>
      <pc:sldChg chg="del">
        <pc:chgData name="Kerol Weddy" userId="e6d5e3248f418ed4" providerId="LiveId" clId="{481203F5-E66D-4E53-8833-9B8953C04579}" dt="2021-08-30T07:01:23.174" v="54" actId="47"/>
        <pc:sldMkLst>
          <pc:docMk/>
          <pc:sldMk cId="2351131132" sldId="330"/>
        </pc:sldMkLst>
      </pc:sldChg>
      <pc:sldChg chg="modSp add mod">
        <pc:chgData name="Kerol Weddy" userId="e6d5e3248f418ed4" providerId="LiveId" clId="{481203F5-E66D-4E53-8833-9B8953C04579}" dt="2021-08-30T07:06:36.257" v="102" actId="948"/>
        <pc:sldMkLst>
          <pc:docMk/>
          <pc:sldMk cId="3598480290" sldId="330"/>
        </pc:sldMkLst>
        <pc:spChg chg="mod">
          <ac:chgData name="Kerol Weddy" userId="e6d5e3248f418ed4" providerId="LiveId" clId="{481203F5-E66D-4E53-8833-9B8953C04579}" dt="2021-08-30T07:06:16.510" v="98"/>
          <ac:spMkLst>
            <pc:docMk/>
            <pc:sldMk cId="3598480290" sldId="330"/>
            <ac:spMk id="4" creationId="{FDEF18EF-87A3-459B-838A-0FD77FAA5AE1}"/>
          </ac:spMkLst>
        </pc:spChg>
        <pc:spChg chg="mod">
          <ac:chgData name="Kerol Weddy" userId="e6d5e3248f418ed4" providerId="LiveId" clId="{481203F5-E66D-4E53-8833-9B8953C04579}" dt="2021-08-30T07:06:36.257" v="102" actId="948"/>
          <ac:spMkLst>
            <pc:docMk/>
            <pc:sldMk cId="3598480290" sldId="330"/>
            <ac:spMk id="7" creationId="{146BD8FA-F229-4201-AC83-AB4BD33F3F6C}"/>
          </ac:spMkLst>
        </pc:spChg>
      </pc:sldChg>
      <pc:sldChg chg="addSp modSp add mod modTransition">
        <pc:chgData name="Kerol Weddy" userId="e6d5e3248f418ed4" providerId="LiveId" clId="{481203F5-E66D-4E53-8833-9B8953C04579}" dt="2021-08-30T07:13:32.039" v="142"/>
        <pc:sldMkLst>
          <pc:docMk/>
          <pc:sldMk cId="1099945954" sldId="331"/>
        </pc:sldMkLst>
        <pc:spChg chg="mod">
          <ac:chgData name="Kerol Weddy" userId="e6d5e3248f418ed4" providerId="LiveId" clId="{481203F5-E66D-4E53-8833-9B8953C04579}" dt="2021-08-30T07:05:10.923" v="93" actId="20577"/>
          <ac:spMkLst>
            <pc:docMk/>
            <pc:sldMk cId="1099945954" sldId="331"/>
            <ac:spMk id="4" creationId="{AA054A46-172A-4C50-8BD7-57E85402A396}"/>
          </ac:spMkLst>
        </pc:spChg>
        <pc:spChg chg="mod">
          <ac:chgData name="Kerol Weddy" userId="e6d5e3248f418ed4" providerId="LiveId" clId="{481203F5-E66D-4E53-8833-9B8953C04579}" dt="2021-08-30T07:05:49.586" v="96" actId="1076"/>
          <ac:spMkLst>
            <pc:docMk/>
            <pc:sldMk cId="1099945954" sldId="331"/>
            <ac:spMk id="5" creationId="{D7E37EF7-951B-496E-BA4F-1C0AC83DDFFD}"/>
          </ac:spMkLst>
        </pc:spChg>
        <pc:spChg chg="mod">
          <ac:chgData name="Kerol Weddy" userId="e6d5e3248f418ed4" providerId="LiveId" clId="{481203F5-E66D-4E53-8833-9B8953C04579}" dt="2021-08-30T07:05:56.020" v="97" actId="1076"/>
          <ac:spMkLst>
            <pc:docMk/>
            <pc:sldMk cId="1099945954" sldId="331"/>
            <ac:spMk id="6" creationId="{AC08B71C-8DA6-4C1C-8C18-F2016FE4E7BC}"/>
          </ac:spMkLst>
        </pc:spChg>
        <pc:spChg chg="add mod">
          <ac:chgData name="Kerol Weddy" userId="e6d5e3248f418ed4" providerId="LiveId" clId="{481203F5-E66D-4E53-8833-9B8953C04579}" dt="2021-08-30T07:13:32.039" v="142"/>
          <ac:spMkLst>
            <pc:docMk/>
            <pc:sldMk cId="1099945954" sldId="331"/>
            <ac:spMk id="14" creationId="{3E054B1D-FD97-436B-8BC9-1828D09638F4}"/>
          </ac:spMkLst>
        </pc:spChg>
      </pc:sldChg>
      <pc:sldChg chg="del">
        <pc:chgData name="Kerol Weddy" userId="e6d5e3248f418ed4" providerId="LiveId" clId="{481203F5-E66D-4E53-8833-9B8953C04579}" dt="2021-08-30T07:01:23.974" v="55" actId="47"/>
        <pc:sldMkLst>
          <pc:docMk/>
          <pc:sldMk cId="3860572238" sldId="331"/>
        </pc:sldMkLst>
      </pc:sldChg>
      <pc:sldChg chg="modSp add mod">
        <pc:chgData name="Kerol Weddy" userId="e6d5e3248f418ed4" providerId="LiveId" clId="{481203F5-E66D-4E53-8833-9B8953C04579}" dt="2021-08-30T07:14:17.281" v="145" actId="20577"/>
        <pc:sldMkLst>
          <pc:docMk/>
          <pc:sldMk cId="1094830799" sldId="332"/>
        </pc:sldMkLst>
        <pc:spChg chg="mod">
          <ac:chgData name="Kerol Weddy" userId="e6d5e3248f418ed4" providerId="LiveId" clId="{481203F5-E66D-4E53-8833-9B8953C04579}" dt="2021-08-30T07:14:17.281" v="145" actId="20577"/>
          <ac:spMkLst>
            <pc:docMk/>
            <pc:sldMk cId="1094830799" sldId="332"/>
            <ac:spMk id="4" creationId="{FDEF18EF-87A3-459B-838A-0FD77FAA5AE1}"/>
          </ac:spMkLst>
        </pc:spChg>
        <pc:spChg chg="mod">
          <ac:chgData name="Kerol Weddy" userId="e6d5e3248f418ed4" providerId="LiveId" clId="{481203F5-E66D-4E53-8833-9B8953C04579}" dt="2021-08-30T07:07:09.873" v="117" actId="115"/>
          <ac:spMkLst>
            <pc:docMk/>
            <pc:sldMk cId="1094830799" sldId="332"/>
            <ac:spMk id="7" creationId="{146BD8FA-F229-4201-AC83-AB4BD33F3F6C}"/>
          </ac:spMkLst>
        </pc:spChg>
      </pc:sldChg>
      <pc:sldChg chg="del">
        <pc:chgData name="Kerol Weddy" userId="e6d5e3248f418ed4" providerId="LiveId" clId="{481203F5-E66D-4E53-8833-9B8953C04579}" dt="2021-08-30T07:01:24.821" v="56" actId="47"/>
        <pc:sldMkLst>
          <pc:docMk/>
          <pc:sldMk cId="3537418686" sldId="332"/>
        </pc:sldMkLst>
      </pc:sldChg>
      <pc:sldChg chg="addSp modSp add del mod ord modClrScheme chgLayout">
        <pc:chgData name="Kerol Weddy" userId="e6d5e3248f418ed4" providerId="LiveId" clId="{481203F5-E66D-4E53-8833-9B8953C04579}" dt="2021-08-30T07:18:31.840" v="166" actId="1076"/>
        <pc:sldMkLst>
          <pc:docMk/>
          <pc:sldMk cId="690101044" sldId="333"/>
        </pc:sldMkLst>
        <pc:spChg chg="mod">
          <ac:chgData name="Kerol Weddy" userId="e6d5e3248f418ed4" providerId="LiveId" clId="{481203F5-E66D-4E53-8833-9B8953C04579}" dt="2021-08-30T07:17:22.093" v="159" actId="26606"/>
          <ac:spMkLst>
            <pc:docMk/>
            <pc:sldMk cId="690101044" sldId="333"/>
            <ac:spMk id="2" creationId="{BD3E9078-3ED2-4D9A-84EC-DB2AC0D5EDE2}"/>
          </ac:spMkLst>
        </pc:spChg>
        <pc:spChg chg="mod">
          <ac:chgData name="Kerol Weddy" userId="e6d5e3248f418ed4" providerId="LiveId" clId="{481203F5-E66D-4E53-8833-9B8953C04579}" dt="2021-08-30T07:17:22.093" v="159" actId="26606"/>
          <ac:spMkLst>
            <pc:docMk/>
            <pc:sldMk cId="690101044" sldId="333"/>
            <ac:spMk id="3" creationId="{B75EFA40-CE57-401B-83BF-EB24F1C4B120}"/>
          </ac:spMkLst>
        </pc:spChg>
        <pc:spChg chg="mod">
          <ac:chgData name="Kerol Weddy" userId="e6d5e3248f418ed4" providerId="LiveId" clId="{481203F5-E66D-4E53-8833-9B8953C04579}" dt="2021-08-30T07:17:30.949" v="160" actId="255"/>
          <ac:spMkLst>
            <pc:docMk/>
            <pc:sldMk cId="690101044" sldId="333"/>
            <ac:spMk id="4" creationId="{FDEF18EF-87A3-459B-838A-0FD77FAA5AE1}"/>
          </ac:spMkLst>
        </pc:spChg>
        <pc:spChg chg="mod">
          <ac:chgData name="Kerol Weddy" userId="e6d5e3248f418ed4" providerId="LiveId" clId="{481203F5-E66D-4E53-8833-9B8953C04579}" dt="2021-08-30T07:18:25.944" v="163" actId="14100"/>
          <ac:spMkLst>
            <pc:docMk/>
            <pc:sldMk cId="690101044" sldId="333"/>
            <ac:spMk id="7" creationId="{146BD8FA-F229-4201-AC83-AB4BD33F3F6C}"/>
          </ac:spMkLst>
        </pc:spChg>
        <pc:picChg chg="add mod">
          <ac:chgData name="Kerol Weddy" userId="e6d5e3248f418ed4" providerId="LiveId" clId="{481203F5-E66D-4E53-8833-9B8953C04579}" dt="2021-08-30T07:18:31.840" v="166" actId="1076"/>
          <ac:picMkLst>
            <pc:docMk/>
            <pc:sldMk cId="690101044" sldId="333"/>
            <ac:picMk id="2050" creationId="{A7F4C2AF-10EA-4649-AF5C-A45ACE8C0D87}"/>
          </ac:picMkLst>
        </pc:picChg>
      </pc:sldChg>
      <pc:sldChg chg="del">
        <pc:chgData name="Kerol Weddy" userId="e6d5e3248f418ed4" providerId="LiveId" clId="{481203F5-E66D-4E53-8833-9B8953C04579}" dt="2021-08-30T07:01:25.590" v="57" actId="47"/>
        <pc:sldMkLst>
          <pc:docMk/>
          <pc:sldMk cId="3143861489" sldId="333"/>
        </pc:sldMkLst>
      </pc:sldChg>
      <pc:sldChg chg="addSp delSp modSp add mod modClrScheme chgLayout">
        <pc:chgData name="Kerol Weddy" userId="e6d5e3248f418ed4" providerId="LiveId" clId="{481203F5-E66D-4E53-8833-9B8953C04579}" dt="2021-08-30T07:13:17.083" v="141" actId="1076"/>
        <pc:sldMkLst>
          <pc:docMk/>
          <pc:sldMk cId="1062584302" sldId="334"/>
        </pc:sldMkLst>
        <pc:spChg chg="mod">
          <ac:chgData name="Kerol Weddy" userId="e6d5e3248f418ed4" providerId="LiveId" clId="{481203F5-E66D-4E53-8833-9B8953C04579}" dt="2021-08-30T07:12:57.135" v="140" actId="20577"/>
          <ac:spMkLst>
            <pc:docMk/>
            <pc:sldMk cId="1062584302" sldId="334"/>
            <ac:spMk id="2" creationId="{BD3E9078-3ED2-4D9A-84EC-DB2AC0D5EDE2}"/>
          </ac:spMkLst>
        </pc:spChg>
        <pc:spChg chg="mod">
          <ac:chgData name="Kerol Weddy" userId="e6d5e3248f418ed4" providerId="LiveId" clId="{481203F5-E66D-4E53-8833-9B8953C04579}" dt="2021-08-30T07:12:28.392" v="130" actId="26606"/>
          <ac:spMkLst>
            <pc:docMk/>
            <pc:sldMk cId="1062584302" sldId="334"/>
            <ac:spMk id="3" creationId="{B75EFA40-CE57-401B-83BF-EB24F1C4B120}"/>
          </ac:spMkLst>
        </pc:spChg>
        <pc:spChg chg="mod ord">
          <ac:chgData name="Kerol Weddy" userId="e6d5e3248f418ed4" providerId="LiveId" clId="{481203F5-E66D-4E53-8833-9B8953C04579}" dt="2021-08-30T07:12:38.884" v="132" actId="255"/>
          <ac:spMkLst>
            <pc:docMk/>
            <pc:sldMk cId="1062584302" sldId="334"/>
            <ac:spMk id="4" creationId="{FDEF18EF-87A3-459B-838A-0FD77FAA5AE1}"/>
          </ac:spMkLst>
        </pc:spChg>
        <pc:spChg chg="mod">
          <ac:chgData name="Kerol Weddy" userId="e6d5e3248f418ed4" providerId="LiveId" clId="{481203F5-E66D-4E53-8833-9B8953C04579}" dt="2021-08-30T07:13:17.083" v="141" actId="1076"/>
          <ac:spMkLst>
            <pc:docMk/>
            <pc:sldMk cId="1062584302" sldId="334"/>
            <ac:spMk id="7" creationId="{146BD8FA-F229-4201-AC83-AB4BD33F3F6C}"/>
          </ac:spMkLst>
        </pc:spChg>
        <pc:spChg chg="add del mod">
          <ac:chgData name="Kerol Weddy" userId="e6d5e3248f418ed4" providerId="LiveId" clId="{481203F5-E66D-4E53-8833-9B8953C04579}" dt="2021-08-30T07:12:31.797" v="131" actId="478"/>
          <ac:spMkLst>
            <pc:docMk/>
            <pc:sldMk cId="1062584302" sldId="334"/>
            <ac:spMk id="71" creationId="{F61FD9F2-CF35-4964-9875-1523F0054F73}"/>
          </ac:spMkLst>
        </pc:spChg>
        <pc:picChg chg="add mod">
          <ac:chgData name="Kerol Weddy" userId="e6d5e3248f418ed4" providerId="LiveId" clId="{481203F5-E66D-4E53-8833-9B8953C04579}" dt="2021-08-30T07:12:28.392" v="130" actId="26606"/>
          <ac:picMkLst>
            <pc:docMk/>
            <pc:sldMk cId="1062584302" sldId="334"/>
            <ac:picMk id="1026" creationId="{651ECAEB-98DE-4FC4-B8A4-8E04E4A0F11F}"/>
          </ac:picMkLst>
        </pc:picChg>
      </pc:sldChg>
      <pc:sldChg chg="modSp add mod ord">
        <pc:chgData name="Kerol Weddy" userId="e6d5e3248f418ed4" providerId="LiveId" clId="{481203F5-E66D-4E53-8833-9B8953C04579}" dt="2021-08-30T07:19:09.983" v="174" actId="404"/>
        <pc:sldMkLst>
          <pc:docMk/>
          <pc:sldMk cId="3361290673" sldId="335"/>
        </pc:sldMkLst>
        <pc:spChg chg="mod">
          <ac:chgData name="Kerol Weddy" userId="e6d5e3248f418ed4" providerId="LiveId" clId="{481203F5-E66D-4E53-8833-9B8953C04579}" dt="2021-08-30T07:18:50.589" v="170"/>
          <ac:spMkLst>
            <pc:docMk/>
            <pc:sldMk cId="3361290673" sldId="335"/>
            <ac:spMk id="4" creationId="{FDEF18EF-87A3-459B-838A-0FD77FAA5AE1}"/>
          </ac:spMkLst>
        </pc:spChg>
        <pc:spChg chg="mod">
          <ac:chgData name="Kerol Weddy" userId="e6d5e3248f418ed4" providerId="LiveId" clId="{481203F5-E66D-4E53-8833-9B8953C04579}" dt="2021-08-30T07:19:09.983" v="174" actId="404"/>
          <ac:spMkLst>
            <pc:docMk/>
            <pc:sldMk cId="3361290673" sldId="335"/>
            <ac:spMk id="7" creationId="{146BD8FA-F229-4201-AC83-AB4BD33F3F6C}"/>
          </ac:spMkLst>
        </pc:spChg>
      </pc:sldChg>
    </pc:docChg>
  </pc:docChgLst>
  <pc:docChgLst>
    <pc:chgData name="Kerol Weddy" userId="e6d5e3248f418ed4" providerId="LiveId" clId="{A73C35E9-2099-463E-BFC9-014A9FA3A2BC}"/>
    <pc:docChg chg="undo redo custSel addSld delSld modSld">
      <pc:chgData name="Kerol Weddy" userId="e6d5e3248f418ed4" providerId="LiveId" clId="{A73C35E9-2099-463E-BFC9-014A9FA3A2BC}" dt="2021-08-27T13:20:18.323" v="356" actId="404"/>
      <pc:docMkLst>
        <pc:docMk/>
      </pc:docMkLst>
      <pc:sldChg chg="modSp mod">
        <pc:chgData name="Kerol Weddy" userId="e6d5e3248f418ed4" providerId="LiveId" clId="{A73C35E9-2099-463E-BFC9-014A9FA3A2BC}" dt="2021-08-27T12:25:29.835" v="15" actId="20577"/>
        <pc:sldMkLst>
          <pc:docMk/>
          <pc:sldMk cId="1756404341" sldId="256"/>
        </pc:sldMkLst>
        <pc:spChg chg="mod">
          <ac:chgData name="Kerol Weddy" userId="e6d5e3248f418ed4" providerId="LiveId" clId="{A73C35E9-2099-463E-BFC9-014A9FA3A2BC}" dt="2021-08-27T12:25:29.835" v="15" actId="20577"/>
          <ac:spMkLst>
            <pc:docMk/>
            <pc:sldMk cId="1756404341" sldId="256"/>
            <ac:spMk id="4" creationId="{62F32F0D-D2D9-6F43-BAD4-CAA2483859B7}"/>
          </ac:spMkLst>
        </pc:spChg>
      </pc:sldChg>
      <pc:sldChg chg="modSp mod">
        <pc:chgData name="Kerol Weddy" userId="e6d5e3248f418ed4" providerId="LiveId" clId="{A73C35E9-2099-463E-BFC9-014A9FA3A2BC}" dt="2021-08-27T13:14:53.086" v="351" actId="113"/>
        <pc:sldMkLst>
          <pc:docMk/>
          <pc:sldMk cId="2263542290" sldId="293"/>
        </pc:sldMkLst>
        <pc:spChg chg="mod">
          <ac:chgData name="Kerol Weddy" userId="e6d5e3248f418ed4" providerId="LiveId" clId="{A73C35E9-2099-463E-BFC9-014A9FA3A2BC}" dt="2021-08-27T13:13:31.229" v="301" actId="20577"/>
          <ac:spMkLst>
            <pc:docMk/>
            <pc:sldMk cId="2263542290" sldId="293"/>
            <ac:spMk id="4" creationId="{FDEF18EF-87A3-459B-838A-0FD77FAA5AE1}"/>
          </ac:spMkLst>
        </pc:spChg>
        <pc:spChg chg="mod">
          <ac:chgData name="Kerol Weddy" userId="e6d5e3248f418ed4" providerId="LiveId" clId="{A73C35E9-2099-463E-BFC9-014A9FA3A2BC}" dt="2021-08-27T13:14:53.086" v="351" actId="113"/>
          <ac:spMkLst>
            <pc:docMk/>
            <pc:sldMk cId="2263542290" sldId="293"/>
            <ac:spMk id="7" creationId="{146BD8FA-F229-4201-AC83-AB4BD33F3F6C}"/>
          </ac:spMkLst>
        </pc:spChg>
      </pc:sldChg>
      <pc:sldChg chg="modSp mod">
        <pc:chgData name="Kerol Weddy" userId="e6d5e3248f418ed4" providerId="LiveId" clId="{A73C35E9-2099-463E-BFC9-014A9FA3A2BC}" dt="2021-08-27T13:20:18.323" v="356" actId="404"/>
        <pc:sldMkLst>
          <pc:docMk/>
          <pc:sldMk cId="1702449968" sldId="306"/>
        </pc:sldMkLst>
        <pc:spChg chg="mod">
          <ac:chgData name="Kerol Weddy" userId="e6d5e3248f418ed4" providerId="LiveId" clId="{A73C35E9-2099-463E-BFC9-014A9FA3A2BC}" dt="2021-08-27T13:20:18.323" v="356" actId="404"/>
          <ac:spMkLst>
            <pc:docMk/>
            <pc:sldMk cId="1702449968" sldId="306"/>
            <ac:spMk id="7" creationId="{146BD8FA-F229-4201-AC83-AB4BD33F3F6C}"/>
          </ac:spMkLst>
        </pc:spChg>
      </pc:sldChg>
      <pc:sldChg chg="del">
        <pc:chgData name="Kerol Weddy" userId="e6d5e3248f418ed4" providerId="LiveId" clId="{A73C35E9-2099-463E-BFC9-014A9FA3A2BC}" dt="2021-08-27T12:29:00.523" v="44" actId="47"/>
        <pc:sldMkLst>
          <pc:docMk/>
          <pc:sldMk cId="740868259" sldId="307"/>
        </pc:sldMkLst>
      </pc:sldChg>
      <pc:sldChg chg="del">
        <pc:chgData name="Kerol Weddy" userId="e6d5e3248f418ed4" providerId="LiveId" clId="{A73C35E9-2099-463E-BFC9-014A9FA3A2BC}" dt="2021-08-27T12:25:42.744" v="16" actId="47"/>
        <pc:sldMkLst>
          <pc:docMk/>
          <pc:sldMk cId="2709540382" sldId="308"/>
        </pc:sldMkLst>
      </pc:sldChg>
      <pc:sldChg chg="new del">
        <pc:chgData name="Kerol Weddy" userId="e6d5e3248f418ed4" providerId="LiveId" clId="{A73C35E9-2099-463E-BFC9-014A9FA3A2BC}" dt="2021-08-27T12:29:02.936" v="45" actId="47"/>
        <pc:sldMkLst>
          <pc:docMk/>
          <pc:sldMk cId="3592988970" sldId="308"/>
        </pc:sldMkLst>
      </pc:sldChg>
      <pc:sldChg chg="addSp modSp add mod modClrScheme chgLayout">
        <pc:chgData name="Kerol Weddy" userId="e6d5e3248f418ed4" providerId="LiveId" clId="{A73C35E9-2099-463E-BFC9-014A9FA3A2BC}" dt="2021-08-27T12:28:40.046" v="43" actId="403"/>
        <pc:sldMkLst>
          <pc:docMk/>
          <pc:sldMk cId="24866326" sldId="309"/>
        </pc:sldMkLst>
        <pc:spChg chg="mod ord">
          <ac:chgData name="Kerol Weddy" userId="e6d5e3248f418ed4" providerId="LiveId" clId="{A73C35E9-2099-463E-BFC9-014A9FA3A2BC}" dt="2021-08-27T12:27:33.341" v="30" actId="700"/>
          <ac:spMkLst>
            <pc:docMk/>
            <pc:sldMk cId="24866326" sldId="309"/>
            <ac:spMk id="2" creationId="{BD3E9078-3ED2-4D9A-84EC-DB2AC0D5EDE2}"/>
          </ac:spMkLst>
        </pc:spChg>
        <pc:spChg chg="mod ord">
          <ac:chgData name="Kerol Weddy" userId="e6d5e3248f418ed4" providerId="LiveId" clId="{A73C35E9-2099-463E-BFC9-014A9FA3A2BC}" dt="2021-08-27T12:27:33.341" v="30" actId="700"/>
          <ac:spMkLst>
            <pc:docMk/>
            <pc:sldMk cId="24866326" sldId="309"/>
            <ac:spMk id="3" creationId="{B75EFA40-CE57-401B-83BF-EB24F1C4B120}"/>
          </ac:spMkLst>
        </pc:spChg>
        <pc:spChg chg="mod ord">
          <ac:chgData name="Kerol Weddy" userId="e6d5e3248f418ed4" providerId="LiveId" clId="{A73C35E9-2099-463E-BFC9-014A9FA3A2BC}" dt="2021-08-27T12:27:33.341" v="30" actId="700"/>
          <ac:spMkLst>
            <pc:docMk/>
            <pc:sldMk cId="24866326" sldId="309"/>
            <ac:spMk id="4" creationId="{FDEF18EF-87A3-459B-838A-0FD77FAA5AE1}"/>
          </ac:spMkLst>
        </pc:spChg>
        <pc:spChg chg="add mod ord">
          <ac:chgData name="Kerol Weddy" userId="e6d5e3248f418ed4" providerId="LiveId" clId="{A73C35E9-2099-463E-BFC9-014A9FA3A2BC}" dt="2021-08-27T12:27:43.900" v="33" actId="255"/>
          <ac:spMkLst>
            <pc:docMk/>
            <pc:sldMk cId="24866326" sldId="309"/>
            <ac:spMk id="5" creationId="{1676A490-04AF-40D9-B0E2-71E0D4761684}"/>
          </ac:spMkLst>
        </pc:spChg>
        <pc:spChg chg="mod ord">
          <ac:chgData name="Kerol Weddy" userId="e6d5e3248f418ed4" providerId="LiveId" clId="{A73C35E9-2099-463E-BFC9-014A9FA3A2BC}" dt="2021-08-27T12:28:40.046" v="43" actId="403"/>
          <ac:spMkLst>
            <pc:docMk/>
            <pc:sldMk cId="24866326" sldId="309"/>
            <ac:spMk id="7" creationId="{146BD8FA-F229-4201-AC83-AB4BD33F3F6C}"/>
          </ac:spMkLst>
        </pc:spChg>
      </pc:sldChg>
      <pc:sldChg chg="del">
        <pc:chgData name="Kerol Weddy" userId="e6d5e3248f418ed4" providerId="LiveId" clId="{A73C35E9-2099-463E-BFC9-014A9FA3A2BC}" dt="2021-08-27T12:25:43.493" v="17" actId="47"/>
        <pc:sldMkLst>
          <pc:docMk/>
          <pc:sldMk cId="2359390616" sldId="309"/>
        </pc:sldMkLst>
      </pc:sldChg>
      <pc:sldChg chg="modSp add mod">
        <pc:chgData name="Kerol Weddy" userId="e6d5e3248f418ed4" providerId="LiveId" clId="{A73C35E9-2099-463E-BFC9-014A9FA3A2BC}" dt="2021-08-27T13:15:20.041" v="352" actId="403"/>
        <pc:sldMkLst>
          <pc:docMk/>
          <pc:sldMk cId="147861898" sldId="310"/>
        </pc:sldMkLst>
        <pc:spChg chg="mod">
          <ac:chgData name="Kerol Weddy" userId="e6d5e3248f418ed4" providerId="LiveId" clId="{A73C35E9-2099-463E-BFC9-014A9FA3A2BC}" dt="2021-08-27T12:30:22.679" v="65" actId="20577"/>
          <ac:spMkLst>
            <pc:docMk/>
            <pc:sldMk cId="147861898" sldId="310"/>
            <ac:spMk id="4" creationId="{FDEF18EF-87A3-459B-838A-0FD77FAA5AE1}"/>
          </ac:spMkLst>
        </pc:spChg>
        <pc:spChg chg="mod">
          <ac:chgData name="Kerol Weddy" userId="e6d5e3248f418ed4" providerId="LiveId" clId="{A73C35E9-2099-463E-BFC9-014A9FA3A2BC}" dt="2021-08-27T13:15:20.041" v="352" actId="403"/>
          <ac:spMkLst>
            <pc:docMk/>
            <pc:sldMk cId="147861898" sldId="310"/>
            <ac:spMk id="7" creationId="{146BD8FA-F229-4201-AC83-AB4BD33F3F6C}"/>
          </ac:spMkLst>
        </pc:spChg>
      </pc:sldChg>
      <pc:sldChg chg="addSp delSp modSp add mod">
        <pc:chgData name="Kerol Weddy" userId="e6d5e3248f418ed4" providerId="LiveId" clId="{A73C35E9-2099-463E-BFC9-014A9FA3A2BC}" dt="2021-08-27T12:31:11.953" v="75" actId="948"/>
        <pc:sldMkLst>
          <pc:docMk/>
          <pc:sldMk cId="3030963724" sldId="311"/>
        </pc:sldMkLst>
        <pc:spChg chg="mod">
          <ac:chgData name="Kerol Weddy" userId="e6d5e3248f418ed4" providerId="LiveId" clId="{A73C35E9-2099-463E-BFC9-014A9FA3A2BC}" dt="2021-08-27T12:30:35.196" v="69" actId="20577"/>
          <ac:spMkLst>
            <pc:docMk/>
            <pc:sldMk cId="3030963724" sldId="311"/>
            <ac:spMk id="4" creationId="{FDEF18EF-87A3-459B-838A-0FD77FAA5AE1}"/>
          </ac:spMkLst>
        </pc:spChg>
        <pc:spChg chg="del">
          <ac:chgData name="Kerol Weddy" userId="e6d5e3248f418ed4" providerId="LiveId" clId="{A73C35E9-2099-463E-BFC9-014A9FA3A2BC}" dt="2021-08-27T12:30:29.737" v="67" actId="478"/>
          <ac:spMkLst>
            <pc:docMk/>
            <pc:sldMk cId="3030963724" sldId="311"/>
            <ac:spMk id="5" creationId="{1676A490-04AF-40D9-B0E2-71E0D4761684}"/>
          </ac:spMkLst>
        </pc:spChg>
        <pc:spChg chg="mod">
          <ac:chgData name="Kerol Weddy" userId="e6d5e3248f418ed4" providerId="LiveId" clId="{A73C35E9-2099-463E-BFC9-014A9FA3A2BC}" dt="2021-08-27T12:31:11.953" v="75" actId="948"/>
          <ac:spMkLst>
            <pc:docMk/>
            <pc:sldMk cId="3030963724" sldId="311"/>
            <ac:spMk id="7" creationId="{146BD8FA-F229-4201-AC83-AB4BD33F3F6C}"/>
          </ac:spMkLst>
        </pc:spChg>
        <pc:spChg chg="add del mod">
          <ac:chgData name="Kerol Weddy" userId="e6d5e3248f418ed4" providerId="LiveId" clId="{A73C35E9-2099-463E-BFC9-014A9FA3A2BC}" dt="2021-08-27T12:30:32.466" v="68" actId="478"/>
          <ac:spMkLst>
            <pc:docMk/>
            <pc:sldMk cId="3030963724" sldId="311"/>
            <ac:spMk id="8" creationId="{8820F499-0925-42EB-A2E4-A21C6B063ADF}"/>
          </ac:spMkLst>
        </pc:spChg>
      </pc:sldChg>
      <pc:sldChg chg="addSp modSp add mod chgLayout">
        <pc:chgData name="Kerol Weddy" userId="e6d5e3248f418ed4" providerId="LiveId" clId="{A73C35E9-2099-463E-BFC9-014A9FA3A2BC}" dt="2021-08-27T12:37:07.224" v="142" actId="948"/>
        <pc:sldMkLst>
          <pc:docMk/>
          <pc:sldMk cId="3192718450" sldId="312"/>
        </pc:sldMkLst>
        <pc:spChg chg="mod ord">
          <ac:chgData name="Kerol Weddy" userId="e6d5e3248f418ed4" providerId="LiveId" clId="{A73C35E9-2099-463E-BFC9-014A9FA3A2BC}" dt="2021-08-27T12:31:48.110" v="80" actId="700"/>
          <ac:spMkLst>
            <pc:docMk/>
            <pc:sldMk cId="3192718450" sldId="312"/>
            <ac:spMk id="2" creationId="{BD3E9078-3ED2-4D9A-84EC-DB2AC0D5EDE2}"/>
          </ac:spMkLst>
        </pc:spChg>
        <pc:spChg chg="mod ord">
          <ac:chgData name="Kerol Weddy" userId="e6d5e3248f418ed4" providerId="LiveId" clId="{A73C35E9-2099-463E-BFC9-014A9FA3A2BC}" dt="2021-08-27T12:31:48.110" v="80" actId="700"/>
          <ac:spMkLst>
            <pc:docMk/>
            <pc:sldMk cId="3192718450" sldId="312"/>
            <ac:spMk id="3" creationId="{B75EFA40-CE57-401B-83BF-EB24F1C4B120}"/>
          </ac:spMkLst>
        </pc:spChg>
        <pc:spChg chg="mod ord">
          <ac:chgData name="Kerol Weddy" userId="e6d5e3248f418ed4" providerId="LiveId" clId="{A73C35E9-2099-463E-BFC9-014A9FA3A2BC}" dt="2021-08-27T12:31:48.110" v="80" actId="700"/>
          <ac:spMkLst>
            <pc:docMk/>
            <pc:sldMk cId="3192718450" sldId="312"/>
            <ac:spMk id="4" creationId="{FDEF18EF-87A3-459B-838A-0FD77FAA5AE1}"/>
          </ac:spMkLst>
        </pc:spChg>
        <pc:spChg chg="add mod ord">
          <ac:chgData name="Kerol Weddy" userId="e6d5e3248f418ed4" providerId="LiveId" clId="{A73C35E9-2099-463E-BFC9-014A9FA3A2BC}" dt="2021-08-27T12:31:58.991" v="83" actId="113"/>
          <ac:spMkLst>
            <pc:docMk/>
            <pc:sldMk cId="3192718450" sldId="312"/>
            <ac:spMk id="5" creationId="{A22227D1-B058-4495-A92D-8D5FE7D35454}"/>
          </ac:spMkLst>
        </pc:spChg>
        <pc:spChg chg="mod ord">
          <ac:chgData name="Kerol Weddy" userId="e6d5e3248f418ed4" providerId="LiveId" clId="{A73C35E9-2099-463E-BFC9-014A9FA3A2BC}" dt="2021-08-27T12:37:07.224" v="142" actId="948"/>
          <ac:spMkLst>
            <pc:docMk/>
            <pc:sldMk cId="3192718450" sldId="312"/>
            <ac:spMk id="7" creationId="{146BD8FA-F229-4201-AC83-AB4BD33F3F6C}"/>
          </ac:spMkLst>
        </pc:spChg>
      </pc:sldChg>
      <pc:sldChg chg="delSp modSp add mod modClrScheme chgLayout">
        <pc:chgData name="Kerol Weddy" userId="e6d5e3248f418ed4" providerId="LiveId" clId="{A73C35E9-2099-463E-BFC9-014A9FA3A2BC}" dt="2021-08-27T12:35:50.807" v="129" actId="20577"/>
        <pc:sldMkLst>
          <pc:docMk/>
          <pc:sldMk cId="2124522960" sldId="313"/>
        </pc:sldMkLst>
        <pc:spChg chg="mod ord">
          <ac:chgData name="Kerol Weddy" userId="e6d5e3248f418ed4" providerId="LiveId" clId="{A73C35E9-2099-463E-BFC9-014A9FA3A2BC}" dt="2021-08-27T12:32:37.228" v="89" actId="700"/>
          <ac:spMkLst>
            <pc:docMk/>
            <pc:sldMk cId="2124522960" sldId="313"/>
            <ac:spMk id="2" creationId="{BD3E9078-3ED2-4D9A-84EC-DB2AC0D5EDE2}"/>
          </ac:spMkLst>
        </pc:spChg>
        <pc:spChg chg="mod ord">
          <ac:chgData name="Kerol Weddy" userId="e6d5e3248f418ed4" providerId="LiveId" clId="{A73C35E9-2099-463E-BFC9-014A9FA3A2BC}" dt="2021-08-27T12:32:37.228" v="89" actId="700"/>
          <ac:spMkLst>
            <pc:docMk/>
            <pc:sldMk cId="2124522960" sldId="313"/>
            <ac:spMk id="3" creationId="{B75EFA40-CE57-401B-83BF-EB24F1C4B120}"/>
          </ac:spMkLst>
        </pc:spChg>
        <pc:spChg chg="mod ord">
          <ac:chgData name="Kerol Weddy" userId="e6d5e3248f418ed4" providerId="LiveId" clId="{A73C35E9-2099-463E-BFC9-014A9FA3A2BC}" dt="2021-08-27T12:32:41.110" v="90" actId="20577"/>
          <ac:spMkLst>
            <pc:docMk/>
            <pc:sldMk cId="2124522960" sldId="313"/>
            <ac:spMk id="4" creationId="{FDEF18EF-87A3-459B-838A-0FD77FAA5AE1}"/>
          </ac:spMkLst>
        </pc:spChg>
        <pc:spChg chg="del mod">
          <ac:chgData name="Kerol Weddy" userId="e6d5e3248f418ed4" providerId="LiveId" clId="{A73C35E9-2099-463E-BFC9-014A9FA3A2BC}" dt="2021-08-27T12:32:37.228" v="89" actId="700"/>
          <ac:spMkLst>
            <pc:docMk/>
            <pc:sldMk cId="2124522960" sldId="313"/>
            <ac:spMk id="5" creationId="{A22227D1-B058-4495-A92D-8D5FE7D35454}"/>
          </ac:spMkLst>
        </pc:spChg>
        <pc:spChg chg="mod ord">
          <ac:chgData name="Kerol Weddy" userId="e6d5e3248f418ed4" providerId="LiveId" clId="{A73C35E9-2099-463E-BFC9-014A9FA3A2BC}" dt="2021-08-27T12:35:50.807" v="129" actId="20577"/>
          <ac:spMkLst>
            <pc:docMk/>
            <pc:sldMk cId="2124522960" sldId="313"/>
            <ac:spMk id="7" creationId="{146BD8FA-F229-4201-AC83-AB4BD33F3F6C}"/>
          </ac:spMkLst>
        </pc:spChg>
      </pc:sldChg>
      <pc:sldChg chg="modSp add mod">
        <pc:chgData name="Kerol Weddy" userId="e6d5e3248f418ed4" providerId="LiveId" clId="{A73C35E9-2099-463E-BFC9-014A9FA3A2BC}" dt="2021-08-27T13:00:33.004" v="146" actId="27636"/>
        <pc:sldMkLst>
          <pc:docMk/>
          <pc:sldMk cId="3310144175" sldId="314"/>
        </pc:sldMkLst>
        <pc:spChg chg="mod">
          <ac:chgData name="Kerol Weddy" userId="e6d5e3248f418ed4" providerId="LiveId" clId="{A73C35E9-2099-463E-BFC9-014A9FA3A2BC}" dt="2021-08-27T12:36:04.857" v="133"/>
          <ac:spMkLst>
            <pc:docMk/>
            <pc:sldMk cId="3310144175" sldId="314"/>
            <ac:spMk id="4" creationId="{FDEF18EF-87A3-459B-838A-0FD77FAA5AE1}"/>
          </ac:spMkLst>
        </pc:spChg>
        <pc:spChg chg="mod">
          <ac:chgData name="Kerol Weddy" userId="e6d5e3248f418ed4" providerId="LiveId" clId="{A73C35E9-2099-463E-BFC9-014A9FA3A2BC}" dt="2021-08-27T13:00:33.004" v="146" actId="27636"/>
          <ac:spMkLst>
            <pc:docMk/>
            <pc:sldMk cId="3310144175" sldId="314"/>
            <ac:spMk id="7" creationId="{146BD8FA-F229-4201-AC83-AB4BD33F3F6C}"/>
          </ac:spMkLst>
        </pc:spChg>
      </pc:sldChg>
      <pc:sldChg chg="modSp add mod">
        <pc:chgData name="Kerol Weddy" userId="e6d5e3248f418ed4" providerId="LiveId" clId="{A73C35E9-2099-463E-BFC9-014A9FA3A2BC}" dt="2021-08-27T13:01:14.804" v="157" actId="255"/>
        <pc:sldMkLst>
          <pc:docMk/>
          <pc:sldMk cId="487734281" sldId="315"/>
        </pc:sldMkLst>
        <pc:spChg chg="mod">
          <ac:chgData name="Kerol Weddy" userId="e6d5e3248f418ed4" providerId="LiveId" clId="{A73C35E9-2099-463E-BFC9-014A9FA3A2BC}" dt="2021-08-27T13:00:48.875" v="148" actId="20577"/>
          <ac:spMkLst>
            <pc:docMk/>
            <pc:sldMk cId="487734281" sldId="315"/>
            <ac:spMk id="4" creationId="{FDEF18EF-87A3-459B-838A-0FD77FAA5AE1}"/>
          </ac:spMkLst>
        </pc:spChg>
        <pc:spChg chg="mod">
          <ac:chgData name="Kerol Weddy" userId="e6d5e3248f418ed4" providerId="LiveId" clId="{A73C35E9-2099-463E-BFC9-014A9FA3A2BC}" dt="2021-08-27T13:01:14.804" v="157" actId="255"/>
          <ac:spMkLst>
            <pc:docMk/>
            <pc:sldMk cId="487734281" sldId="315"/>
            <ac:spMk id="7" creationId="{146BD8FA-F229-4201-AC83-AB4BD33F3F6C}"/>
          </ac:spMkLst>
        </pc:spChg>
      </pc:sldChg>
      <pc:sldChg chg="modSp add mod">
        <pc:chgData name="Kerol Weddy" userId="e6d5e3248f418ed4" providerId="LiveId" clId="{A73C35E9-2099-463E-BFC9-014A9FA3A2BC}" dt="2021-08-27T13:02:09.511" v="167" actId="948"/>
        <pc:sldMkLst>
          <pc:docMk/>
          <pc:sldMk cId="159470646" sldId="316"/>
        </pc:sldMkLst>
        <pc:spChg chg="mod">
          <ac:chgData name="Kerol Weddy" userId="e6d5e3248f418ed4" providerId="LiveId" clId="{A73C35E9-2099-463E-BFC9-014A9FA3A2BC}" dt="2021-08-27T13:01:30.361" v="159"/>
          <ac:spMkLst>
            <pc:docMk/>
            <pc:sldMk cId="159470646" sldId="316"/>
            <ac:spMk id="4" creationId="{FDEF18EF-87A3-459B-838A-0FD77FAA5AE1}"/>
          </ac:spMkLst>
        </pc:spChg>
        <pc:spChg chg="mod">
          <ac:chgData name="Kerol Weddy" userId="e6d5e3248f418ed4" providerId="LiveId" clId="{A73C35E9-2099-463E-BFC9-014A9FA3A2BC}" dt="2021-08-27T13:02:09.511" v="167" actId="948"/>
          <ac:spMkLst>
            <pc:docMk/>
            <pc:sldMk cId="159470646" sldId="316"/>
            <ac:spMk id="7" creationId="{146BD8FA-F229-4201-AC83-AB4BD33F3F6C}"/>
          </ac:spMkLst>
        </pc:spChg>
      </pc:sldChg>
      <pc:sldChg chg="modSp add mod">
        <pc:chgData name="Kerol Weddy" userId="e6d5e3248f418ed4" providerId="LiveId" clId="{A73C35E9-2099-463E-BFC9-014A9FA3A2BC}" dt="2021-08-27T13:05:46.100" v="253" actId="404"/>
        <pc:sldMkLst>
          <pc:docMk/>
          <pc:sldMk cId="1499334027" sldId="317"/>
        </pc:sldMkLst>
        <pc:spChg chg="mod">
          <ac:chgData name="Kerol Weddy" userId="e6d5e3248f418ed4" providerId="LiveId" clId="{A73C35E9-2099-463E-BFC9-014A9FA3A2BC}" dt="2021-08-27T13:02:29.387" v="169" actId="20577"/>
          <ac:spMkLst>
            <pc:docMk/>
            <pc:sldMk cId="1499334027" sldId="317"/>
            <ac:spMk id="4" creationId="{FDEF18EF-87A3-459B-838A-0FD77FAA5AE1}"/>
          </ac:spMkLst>
        </pc:spChg>
        <pc:spChg chg="mod">
          <ac:chgData name="Kerol Weddy" userId="e6d5e3248f418ed4" providerId="LiveId" clId="{A73C35E9-2099-463E-BFC9-014A9FA3A2BC}" dt="2021-08-27T13:05:46.100" v="253" actId="404"/>
          <ac:spMkLst>
            <pc:docMk/>
            <pc:sldMk cId="1499334027" sldId="317"/>
            <ac:spMk id="7" creationId="{146BD8FA-F229-4201-AC83-AB4BD33F3F6C}"/>
          </ac:spMkLst>
        </pc:spChg>
      </pc:sldChg>
      <pc:sldChg chg="modSp add mod">
        <pc:chgData name="Kerol Weddy" userId="e6d5e3248f418ed4" providerId="LiveId" clId="{A73C35E9-2099-463E-BFC9-014A9FA3A2BC}" dt="2021-08-27T13:07:55.565" v="254" actId="20577"/>
        <pc:sldMkLst>
          <pc:docMk/>
          <pc:sldMk cId="3079566614" sldId="318"/>
        </pc:sldMkLst>
        <pc:spChg chg="mod">
          <ac:chgData name="Kerol Weddy" userId="e6d5e3248f418ed4" providerId="LiveId" clId="{A73C35E9-2099-463E-BFC9-014A9FA3A2BC}" dt="2021-08-27T13:07:55.565" v="254" actId="20577"/>
          <ac:spMkLst>
            <pc:docMk/>
            <pc:sldMk cId="3079566614" sldId="318"/>
            <ac:spMk id="4" creationId="{FDEF18EF-87A3-459B-838A-0FD77FAA5AE1}"/>
          </ac:spMkLst>
        </pc:spChg>
        <pc:spChg chg="mod">
          <ac:chgData name="Kerol Weddy" userId="e6d5e3248f418ed4" providerId="LiveId" clId="{A73C35E9-2099-463E-BFC9-014A9FA3A2BC}" dt="2021-08-27T13:05:40.899" v="250" actId="403"/>
          <ac:spMkLst>
            <pc:docMk/>
            <pc:sldMk cId="3079566614" sldId="318"/>
            <ac:spMk id="7" creationId="{146BD8FA-F229-4201-AC83-AB4BD33F3F6C}"/>
          </ac:spMkLst>
        </pc:spChg>
      </pc:sldChg>
      <pc:sldChg chg="addSp modSp add mod modClrScheme chgLayout">
        <pc:chgData name="Kerol Weddy" userId="e6d5e3248f418ed4" providerId="LiveId" clId="{A73C35E9-2099-463E-BFC9-014A9FA3A2BC}" dt="2021-08-27T13:09:33.641" v="278" actId="948"/>
        <pc:sldMkLst>
          <pc:docMk/>
          <pc:sldMk cId="1698827491" sldId="319"/>
        </pc:sldMkLst>
        <pc:spChg chg="mod ord">
          <ac:chgData name="Kerol Weddy" userId="e6d5e3248f418ed4" providerId="LiveId" clId="{A73C35E9-2099-463E-BFC9-014A9FA3A2BC}" dt="2021-08-27T13:08:30.251" v="269" actId="700"/>
          <ac:spMkLst>
            <pc:docMk/>
            <pc:sldMk cId="1698827491" sldId="319"/>
            <ac:spMk id="2" creationId="{BD3E9078-3ED2-4D9A-84EC-DB2AC0D5EDE2}"/>
          </ac:spMkLst>
        </pc:spChg>
        <pc:spChg chg="mod ord">
          <ac:chgData name="Kerol Weddy" userId="e6d5e3248f418ed4" providerId="LiveId" clId="{A73C35E9-2099-463E-BFC9-014A9FA3A2BC}" dt="2021-08-27T13:08:30.251" v="269" actId="700"/>
          <ac:spMkLst>
            <pc:docMk/>
            <pc:sldMk cId="1698827491" sldId="319"/>
            <ac:spMk id="3" creationId="{B75EFA40-CE57-401B-83BF-EB24F1C4B120}"/>
          </ac:spMkLst>
        </pc:spChg>
        <pc:spChg chg="mod ord">
          <ac:chgData name="Kerol Weddy" userId="e6d5e3248f418ed4" providerId="LiveId" clId="{A73C35E9-2099-463E-BFC9-014A9FA3A2BC}" dt="2021-08-27T13:08:30.251" v="269" actId="700"/>
          <ac:spMkLst>
            <pc:docMk/>
            <pc:sldMk cId="1698827491" sldId="319"/>
            <ac:spMk id="4" creationId="{FDEF18EF-87A3-459B-838A-0FD77FAA5AE1}"/>
          </ac:spMkLst>
        </pc:spChg>
        <pc:spChg chg="add mod ord">
          <ac:chgData name="Kerol Weddy" userId="e6d5e3248f418ed4" providerId="LiveId" clId="{A73C35E9-2099-463E-BFC9-014A9FA3A2BC}" dt="2021-08-27T13:08:39.275" v="272" actId="403"/>
          <ac:spMkLst>
            <pc:docMk/>
            <pc:sldMk cId="1698827491" sldId="319"/>
            <ac:spMk id="5" creationId="{D9533595-985F-45A9-80DB-0A1CC332281A}"/>
          </ac:spMkLst>
        </pc:spChg>
        <pc:spChg chg="mod ord">
          <ac:chgData name="Kerol Weddy" userId="e6d5e3248f418ed4" providerId="LiveId" clId="{A73C35E9-2099-463E-BFC9-014A9FA3A2BC}" dt="2021-08-27T13:09:33.641" v="278" actId="948"/>
          <ac:spMkLst>
            <pc:docMk/>
            <pc:sldMk cId="1698827491" sldId="319"/>
            <ac:spMk id="7" creationId="{146BD8FA-F229-4201-AC83-AB4BD33F3F6C}"/>
          </ac:spMkLst>
        </pc:spChg>
      </pc:sldChg>
      <pc:sldChg chg="addSp delSp modSp new mod modClrScheme chgLayout">
        <pc:chgData name="Kerol Weddy" userId="e6d5e3248f418ed4" providerId="LiveId" clId="{A73C35E9-2099-463E-BFC9-014A9FA3A2BC}" dt="2021-08-27T13:08:14.771" v="258"/>
        <pc:sldMkLst>
          <pc:docMk/>
          <pc:sldMk cId="1625372369" sldId="320"/>
        </pc:sldMkLst>
        <pc:spChg chg="mod ord">
          <ac:chgData name="Kerol Weddy" userId="e6d5e3248f418ed4" providerId="LiveId" clId="{A73C35E9-2099-463E-BFC9-014A9FA3A2BC}" dt="2021-08-27T13:08:09.791" v="257" actId="700"/>
          <ac:spMkLst>
            <pc:docMk/>
            <pc:sldMk cId="1625372369" sldId="320"/>
            <ac:spMk id="2" creationId="{EB4D0036-D169-4A80-8EE8-C57A6BB40EFA}"/>
          </ac:spMkLst>
        </pc:spChg>
        <pc:spChg chg="mod ord">
          <ac:chgData name="Kerol Weddy" userId="e6d5e3248f418ed4" providerId="LiveId" clId="{A73C35E9-2099-463E-BFC9-014A9FA3A2BC}" dt="2021-08-27T13:08:09.791" v="257" actId="700"/>
          <ac:spMkLst>
            <pc:docMk/>
            <pc:sldMk cId="1625372369" sldId="320"/>
            <ac:spMk id="3" creationId="{684D0DB2-2E17-4E58-BC2C-1E3DE19C5580}"/>
          </ac:spMkLst>
        </pc:spChg>
        <pc:spChg chg="del mod ord">
          <ac:chgData name="Kerol Weddy" userId="e6d5e3248f418ed4" providerId="LiveId" clId="{A73C35E9-2099-463E-BFC9-014A9FA3A2BC}" dt="2021-08-27T13:08:09.791" v="257" actId="700"/>
          <ac:spMkLst>
            <pc:docMk/>
            <pc:sldMk cId="1625372369" sldId="320"/>
            <ac:spMk id="4" creationId="{55CD8AE4-CC14-4991-BD75-9860BDF7B4EB}"/>
          </ac:spMkLst>
        </pc:spChg>
        <pc:spChg chg="del mod ord">
          <ac:chgData name="Kerol Weddy" userId="e6d5e3248f418ed4" providerId="LiveId" clId="{A73C35E9-2099-463E-BFC9-014A9FA3A2BC}" dt="2021-08-27T13:08:09.791" v="257" actId="700"/>
          <ac:spMkLst>
            <pc:docMk/>
            <pc:sldMk cId="1625372369" sldId="320"/>
            <ac:spMk id="5" creationId="{780A05D9-8E7F-4DFF-97E3-1953A63BB59D}"/>
          </ac:spMkLst>
        </pc:spChg>
        <pc:spChg chg="add mod ord">
          <ac:chgData name="Kerol Weddy" userId="e6d5e3248f418ed4" providerId="LiveId" clId="{A73C35E9-2099-463E-BFC9-014A9FA3A2BC}" dt="2021-08-27T13:08:14.771" v="258"/>
          <ac:spMkLst>
            <pc:docMk/>
            <pc:sldMk cId="1625372369" sldId="320"/>
            <ac:spMk id="6" creationId="{29E5E592-87DB-4C43-AA54-5B14A53F48FE}"/>
          </ac:spMkLst>
        </pc:spChg>
        <pc:spChg chg="add mod ord">
          <ac:chgData name="Kerol Weddy" userId="e6d5e3248f418ed4" providerId="LiveId" clId="{A73C35E9-2099-463E-BFC9-014A9FA3A2BC}" dt="2021-08-27T13:08:09.791" v="257" actId="700"/>
          <ac:spMkLst>
            <pc:docMk/>
            <pc:sldMk cId="1625372369" sldId="320"/>
            <ac:spMk id="7" creationId="{7F93035E-AD4A-44DF-9C5B-5F4D149EB4F1}"/>
          </ac:spMkLst>
        </pc:spChg>
      </pc:sldChg>
      <pc:sldChg chg="modSp add mod">
        <pc:chgData name="Kerol Weddy" userId="e6d5e3248f418ed4" providerId="LiveId" clId="{A73C35E9-2099-463E-BFC9-014A9FA3A2BC}" dt="2021-08-27T13:10:39.072" v="288" actId="404"/>
        <pc:sldMkLst>
          <pc:docMk/>
          <pc:sldMk cId="3999103206" sldId="321"/>
        </pc:sldMkLst>
        <pc:spChg chg="mod">
          <ac:chgData name="Kerol Weddy" userId="e6d5e3248f418ed4" providerId="LiveId" clId="{A73C35E9-2099-463E-BFC9-014A9FA3A2BC}" dt="2021-08-27T13:10:39.072" v="288" actId="404"/>
          <ac:spMkLst>
            <pc:docMk/>
            <pc:sldMk cId="3999103206" sldId="321"/>
            <ac:spMk id="7" creationId="{146BD8FA-F229-4201-AC83-AB4BD33F3F6C}"/>
          </ac:spMkLst>
        </pc:spChg>
      </pc:sldChg>
      <pc:sldChg chg="modSp add mod">
        <pc:chgData name="Kerol Weddy" userId="e6d5e3248f418ed4" providerId="LiveId" clId="{A73C35E9-2099-463E-BFC9-014A9FA3A2BC}" dt="2021-08-27T13:11:18.069" v="294" actId="948"/>
        <pc:sldMkLst>
          <pc:docMk/>
          <pc:sldMk cId="1136333206" sldId="322"/>
        </pc:sldMkLst>
        <pc:spChg chg="mod">
          <ac:chgData name="Kerol Weddy" userId="e6d5e3248f418ed4" providerId="LiveId" clId="{A73C35E9-2099-463E-BFC9-014A9FA3A2BC}" dt="2021-08-27T13:11:18.069" v="294" actId="948"/>
          <ac:spMkLst>
            <pc:docMk/>
            <pc:sldMk cId="1136333206" sldId="322"/>
            <ac:spMk id="7" creationId="{146BD8FA-F229-4201-AC83-AB4BD33F3F6C}"/>
          </ac:spMkLst>
        </pc:spChg>
      </pc:sldChg>
      <pc:sldChg chg="addSp delSp modSp add mod">
        <pc:chgData name="Kerol Weddy" userId="e6d5e3248f418ed4" providerId="LiveId" clId="{A73C35E9-2099-463E-BFC9-014A9FA3A2BC}" dt="2021-08-27T13:19:48.349" v="355" actId="478"/>
        <pc:sldMkLst>
          <pc:docMk/>
          <pc:sldMk cId="3572235334" sldId="323"/>
        </pc:sldMkLst>
        <pc:picChg chg="add del mod">
          <ac:chgData name="Kerol Weddy" userId="e6d5e3248f418ed4" providerId="LiveId" clId="{A73C35E9-2099-463E-BFC9-014A9FA3A2BC}" dt="2021-08-27T13:19:48.349" v="355" actId="478"/>
          <ac:picMkLst>
            <pc:docMk/>
            <pc:sldMk cId="3572235334" sldId="323"/>
            <ac:picMk id="6" creationId="{0780213D-080D-4914-B7F2-C86D8F6F511D}"/>
          </ac:picMkLst>
        </pc:picChg>
      </pc:sldChg>
    </pc:docChg>
  </pc:docChgLst>
  <pc:docChgLst>
    <pc:chgData name="Kerol Weddy" userId="e6d5e3248f418ed4" providerId="LiveId" clId="{962A1DA2-7DC4-44DD-9B65-FAC68910DD9C}"/>
    <pc:docChg chg="undo redo custSel addSld delSld modSld">
      <pc:chgData name="Kerol Weddy" userId="e6d5e3248f418ed4" providerId="LiveId" clId="{962A1DA2-7DC4-44DD-9B65-FAC68910DD9C}" dt="2021-08-27T12:21:04.767" v="112" actId="1076"/>
      <pc:docMkLst>
        <pc:docMk/>
      </pc:docMkLst>
      <pc:sldChg chg="modSp mod">
        <pc:chgData name="Kerol Weddy" userId="e6d5e3248f418ed4" providerId="LiveId" clId="{962A1DA2-7DC4-44DD-9B65-FAC68910DD9C}" dt="2021-08-27T12:11:13.407" v="0"/>
        <pc:sldMkLst>
          <pc:docMk/>
          <pc:sldMk cId="1756404341" sldId="256"/>
        </pc:sldMkLst>
        <pc:spChg chg="mod">
          <ac:chgData name="Kerol Weddy" userId="e6d5e3248f418ed4" providerId="LiveId" clId="{962A1DA2-7DC4-44DD-9B65-FAC68910DD9C}" dt="2021-08-27T12:11:13.407" v="0"/>
          <ac:spMkLst>
            <pc:docMk/>
            <pc:sldMk cId="1756404341" sldId="256"/>
            <ac:spMk id="4" creationId="{62F32F0D-D2D9-6F43-BAD4-CAA2483859B7}"/>
          </ac:spMkLst>
        </pc:spChg>
      </pc:sldChg>
      <pc:sldChg chg="del">
        <pc:chgData name="Kerol Weddy" userId="e6d5e3248f418ed4" providerId="LiveId" clId="{962A1DA2-7DC4-44DD-9B65-FAC68910DD9C}" dt="2021-08-27T12:11:24.086" v="1" actId="47"/>
        <pc:sldMkLst>
          <pc:docMk/>
          <pc:sldMk cId="4218141443" sldId="259"/>
        </pc:sldMkLst>
      </pc:sldChg>
      <pc:sldChg chg="del">
        <pc:chgData name="Kerol Weddy" userId="e6d5e3248f418ed4" providerId="LiveId" clId="{962A1DA2-7DC4-44DD-9B65-FAC68910DD9C}" dt="2021-08-27T12:11:25.517" v="2" actId="47"/>
        <pc:sldMkLst>
          <pc:docMk/>
          <pc:sldMk cId="812084256" sldId="260"/>
        </pc:sldMkLst>
      </pc:sldChg>
      <pc:sldChg chg="del">
        <pc:chgData name="Kerol Weddy" userId="e6d5e3248f418ed4" providerId="LiveId" clId="{962A1DA2-7DC4-44DD-9B65-FAC68910DD9C}" dt="2021-08-27T12:11:29.299" v="3" actId="47"/>
        <pc:sldMkLst>
          <pc:docMk/>
          <pc:sldMk cId="1847912735" sldId="262"/>
        </pc:sldMkLst>
      </pc:sldChg>
      <pc:sldChg chg="del">
        <pc:chgData name="Kerol Weddy" userId="e6d5e3248f418ed4" providerId="LiveId" clId="{962A1DA2-7DC4-44DD-9B65-FAC68910DD9C}" dt="2021-08-27T12:11:30.680" v="4" actId="47"/>
        <pc:sldMkLst>
          <pc:docMk/>
          <pc:sldMk cId="3406599254" sldId="266"/>
        </pc:sldMkLst>
      </pc:sldChg>
      <pc:sldChg chg="delSp modSp mod modClrScheme chgLayout">
        <pc:chgData name="Kerol Weddy" userId="e6d5e3248f418ed4" providerId="LiveId" clId="{962A1DA2-7DC4-44DD-9B65-FAC68910DD9C}" dt="2021-08-27T12:18:06.328" v="105" actId="255"/>
        <pc:sldMkLst>
          <pc:docMk/>
          <pc:sldMk cId="2263542290" sldId="293"/>
        </pc:sldMkLst>
        <pc:spChg chg="mod ord">
          <ac:chgData name="Kerol Weddy" userId="e6d5e3248f418ed4" providerId="LiveId" clId="{962A1DA2-7DC4-44DD-9B65-FAC68910DD9C}" dt="2021-08-27T12:11:39.793" v="10" actId="700"/>
          <ac:spMkLst>
            <pc:docMk/>
            <pc:sldMk cId="2263542290" sldId="293"/>
            <ac:spMk id="2" creationId="{BD3E9078-3ED2-4D9A-84EC-DB2AC0D5EDE2}"/>
          </ac:spMkLst>
        </pc:spChg>
        <pc:spChg chg="mod ord">
          <ac:chgData name="Kerol Weddy" userId="e6d5e3248f418ed4" providerId="LiveId" clId="{962A1DA2-7DC4-44DD-9B65-FAC68910DD9C}" dt="2021-08-27T12:11:39.793" v="10" actId="700"/>
          <ac:spMkLst>
            <pc:docMk/>
            <pc:sldMk cId="2263542290" sldId="293"/>
            <ac:spMk id="3" creationId="{B75EFA40-CE57-401B-83BF-EB24F1C4B120}"/>
          </ac:spMkLst>
        </pc:spChg>
        <pc:spChg chg="mod ord">
          <ac:chgData name="Kerol Weddy" userId="e6d5e3248f418ed4" providerId="LiveId" clId="{962A1DA2-7DC4-44DD-9B65-FAC68910DD9C}" dt="2021-08-27T12:11:39.793" v="10" actId="700"/>
          <ac:spMkLst>
            <pc:docMk/>
            <pc:sldMk cId="2263542290" sldId="293"/>
            <ac:spMk id="4" creationId="{FDEF18EF-87A3-459B-838A-0FD77FAA5AE1}"/>
          </ac:spMkLst>
        </pc:spChg>
        <pc:spChg chg="del mod ord">
          <ac:chgData name="Kerol Weddy" userId="e6d5e3248f418ed4" providerId="LiveId" clId="{962A1DA2-7DC4-44DD-9B65-FAC68910DD9C}" dt="2021-08-27T12:11:42.897" v="11" actId="478"/>
          <ac:spMkLst>
            <pc:docMk/>
            <pc:sldMk cId="2263542290" sldId="293"/>
            <ac:spMk id="6" creationId="{A08BB5A4-0144-4D59-9483-F1683B4B2A4E}"/>
          </ac:spMkLst>
        </pc:spChg>
        <pc:spChg chg="mod ord">
          <ac:chgData name="Kerol Weddy" userId="e6d5e3248f418ed4" providerId="LiveId" clId="{962A1DA2-7DC4-44DD-9B65-FAC68910DD9C}" dt="2021-08-27T12:18:06.328" v="105" actId="255"/>
          <ac:spMkLst>
            <pc:docMk/>
            <pc:sldMk cId="2263542290" sldId="293"/>
            <ac:spMk id="7" creationId="{146BD8FA-F229-4201-AC83-AB4BD33F3F6C}"/>
          </ac:spMkLst>
        </pc:spChg>
      </pc:sldChg>
      <pc:sldChg chg="del">
        <pc:chgData name="Kerol Weddy" userId="e6d5e3248f418ed4" providerId="LiveId" clId="{962A1DA2-7DC4-44DD-9B65-FAC68910DD9C}" dt="2021-08-27T12:13:50.106" v="46" actId="47"/>
        <pc:sldMkLst>
          <pc:docMk/>
          <pc:sldMk cId="325153206" sldId="294"/>
        </pc:sldMkLst>
      </pc:sldChg>
      <pc:sldChg chg="del">
        <pc:chgData name="Kerol Weddy" userId="e6d5e3248f418ed4" providerId="LiveId" clId="{962A1DA2-7DC4-44DD-9B65-FAC68910DD9C}" dt="2021-08-27T12:13:50.957" v="47" actId="47"/>
        <pc:sldMkLst>
          <pc:docMk/>
          <pc:sldMk cId="1398478231" sldId="295"/>
        </pc:sldMkLst>
      </pc:sldChg>
      <pc:sldChg chg="del">
        <pc:chgData name="Kerol Weddy" userId="e6d5e3248f418ed4" providerId="LiveId" clId="{962A1DA2-7DC4-44DD-9B65-FAC68910DD9C}" dt="2021-08-27T12:13:51.874" v="48" actId="47"/>
        <pc:sldMkLst>
          <pc:docMk/>
          <pc:sldMk cId="4169173264" sldId="296"/>
        </pc:sldMkLst>
      </pc:sldChg>
      <pc:sldChg chg="del">
        <pc:chgData name="Kerol Weddy" userId="e6d5e3248f418ed4" providerId="LiveId" clId="{962A1DA2-7DC4-44DD-9B65-FAC68910DD9C}" dt="2021-08-27T12:13:52.759" v="49" actId="47"/>
        <pc:sldMkLst>
          <pc:docMk/>
          <pc:sldMk cId="1334999638" sldId="297"/>
        </pc:sldMkLst>
      </pc:sldChg>
      <pc:sldChg chg="del">
        <pc:chgData name="Kerol Weddy" userId="e6d5e3248f418ed4" providerId="LiveId" clId="{962A1DA2-7DC4-44DD-9B65-FAC68910DD9C}" dt="2021-08-27T12:13:53.605" v="50" actId="47"/>
        <pc:sldMkLst>
          <pc:docMk/>
          <pc:sldMk cId="3460759475" sldId="298"/>
        </pc:sldMkLst>
      </pc:sldChg>
      <pc:sldChg chg="del">
        <pc:chgData name="Kerol Weddy" userId="e6d5e3248f418ed4" providerId="LiveId" clId="{962A1DA2-7DC4-44DD-9B65-FAC68910DD9C}" dt="2021-08-27T12:13:54.379" v="51" actId="47"/>
        <pc:sldMkLst>
          <pc:docMk/>
          <pc:sldMk cId="542899246" sldId="299"/>
        </pc:sldMkLst>
      </pc:sldChg>
      <pc:sldChg chg="del">
        <pc:chgData name="Kerol Weddy" userId="e6d5e3248f418ed4" providerId="LiveId" clId="{962A1DA2-7DC4-44DD-9B65-FAC68910DD9C}" dt="2021-08-27T12:13:55.238" v="52" actId="47"/>
        <pc:sldMkLst>
          <pc:docMk/>
          <pc:sldMk cId="448344589" sldId="300"/>
        </pc:sldMkLst>
      </pc:sldChg>
      <pc:sldChg chg="del">
        <pc:chgData name="Kerol Weddy" userId="e6d5e3248f418ed4" providerId="LiveId" clId="{962A1DA2-7DC4-44DD-9B65-FAC68910DD9C}" dt="2021-08-27T12:13:56.092" v="53" actId="47"/>
        <pc:sldMkLst>
          <pc:docMk/>
          <pc:sldMk cId="3829334664" sldId="301"/>
        </pc:sldMkLst>
      </pc:sldChg>
      <pc:sldChg chg="del">
        <pc:chgData name="Kerol Weddy" userId="e6d5e3248f418ed4" providerId="LiveId" clId="{962A1DA2-7DC4-44DD-9B65-FAC68910DD9C}" dt="2021-08-27T12:13:56.918" v="54" actId="47"/>
        <pc:sldMkLst>
          <pc:docMk/>
          <pc:sldMk cId="1703932009" sldId="302"/>
        </pc:sldMkLst>
      </pc:sldChg>
      <pc:sldChg chg="del">
        <pc:chgData name="Kerol Weddy" userId="e6d5e3248f418ed4" providerId="LiveId" clId="{962A1DA2-7DC4-44DD-9B65-FAC68910DD9C}" dt="2021-08-27T12:13:57.834" v="55" actId="47"/>
        <pc:sldMkLst>
          <pc:docMk/>
          <pc:sldMk cId="3157998495" sldId="303"/>
        </pc:sldMkLst>
      </pc:sldChg>
      <pc:sldChg chg="del">
        <pc:chgData name="Kerol Weddy" userId="e6d5e3248f418ed4" providerId="LiveId" clId="{962A1DA2-7DC4-44DD-9B65-FAC68910DD9C}" dt="2021-08-27T12:13:58.691" v="56" actId="47"/>
        <pc:sldMkLst>
          <pc:docMk/>
          <pc:sldMk cId="2827550111" sldId="304"/>
        </pc:sldMkLst>
      </pc:sldChg>
      <pc:sldChg chg="modSp add mod">
        <pc:chgData name="Kerol Weddy" userId="e6d5e3248f418ed4" providerId="LiveId" clId="{962A1DA2-7DC4-44DD-9B65-FAC68910DD9C}" dt="2021-08-27T12:14:51.420" v="77" actId="948"/>
        <pc:sldMkLst>
          <pc:docMk/>
          <pc:sldMk cId="740868259" sldId="307"/>
        </pc:sldMkLst>
        <pc:spChg chg="mod">
          <ac:chgData name="Kerol Weddy" userId="e6d5e3248f418ed4" providerId="LiveId" clId="{962A1DA2-7DC4-44DD-9B65-FAC68910DD9C}" dt="2021-08-27T12:14:16.819" v="60" actId="20577"/>
          <ac:spMkLst>
            <pc:docMk/>
            <pc:sldMk cId="740868259" sldId="307"/>
            <ac:spMk id="4" creationId="{FDEF18EF-87A3-459B-838A-0FD77FAA5AE1}"/>
          </ac:spMkLst>
        </pc:spChg>
        <pc:spChg chg="mod">
          <ac:chgData name="Kerol Weddy" userId="e6d5e3248f418ed4" providerId="LiveId" clId="{962A1DA2-7DC4-44DD-9B65-FAC68910DD9C}" dt="2021-08-27T12:14:51.420" v="77" actId="948"/>
          <ac:spMkLst>
            <pc:docMk/>
            <pc:sldMk cId="740868259" sldId="307"/>
            <ac:spMk id="7" creationId="{146BD8FA-F229-4201-AC83-AB4BD33F3F6C}"/>
          </ac:spMkLst>
        </pc:spChg>
      </pc:sldChg>
      <pc:sldChg chg="add del">
        <pc:chgData name="Kerol Weddy" userId="e6d5e3248f418ed4" providerId="LiveId" clId="{962A1DA2-7DC4-44DD-9B65-FAC68910DD9C}" dt="2021-08-27T12:14:04.461" v="58" actId="47"/>
        <pc:sldMkLst>
          <pc:docMk/>
          <pc:sldMk cId="1966124726" sldId="307"/>
        </pc:sldMkLst>
      </pc:sldChg>
      <pc:sldChg chg="addSp modSp add del mod">
        <pc:chgData name="Kerol Weddy" userId="e6d5e3248f418ed4" providerId="LiveId" clId="{962A1DA2-7DC4-44DD-9B65-FAC68910DD9C}" dt="2021-08-27T12:18:32.714" v="107" actId="47"/>
        <pc:sldMkLst>
          <pc:docMk/>
          <pc:sldMk cId="2709540382" sldId="308"/>
        </pc:sldMkLst>
        <pc:spChg chg="mod">
          <ac:chgData name="Kerol Weddy" userId="e6d5e3248f418ed4" providerId="LiveId" clId="{962A1DA2-7DC4-44DD-9B65-FAC68910DD9C}" dt="2021-08-27T12:15:17.008" v="81"/>
          <ac:spMkLst>
            <pc:docMk/>
            <pc:sldMk cId="2709540382" sldId="308"/>
            <ac:spMk id="4" creationId="{FDEF18EF-87A3-459B-838A-0FD77FAA5AE1}"/>
          </ac:spMkLst>
        </pc:spChg>
        <pc:spChg chg="mod">
          <ac:chgData name="Kerol Weddy" userId="e6d5e3248f418ed4" providerId="LiveId" clId="{962A1DA2-7DC4-44DD-9B65-FAC68910DD9C}" dt="2021-08-27T12:15:53.481" v="98" actId="403"/>
          <ac:spMkLst>
            <pc:docMk/>
            <pc:sldMk cId="2709540382" sldId="308"/>
            <ac:spMk id="7" creationId="{146BD8FA-F229-4201-AC83-AB4BD33F3F6C}"/>
          </ac:spMkLst>
        </pc:spChg>
        <pc:picChg chg="add mod">
          <ac:chgData name="Kerol Weddy" userId="e6d5e3248f418ed4" providerId="LiveId" clId="{962A1DA2-7DC4-44DD-9B65-FAC68910DD9C}" dt="2021-08-27T12:16:07.003" v="99" actId="1076"/>
          <ac:picMkLst>
            <pc:docMk/>
            <pc:sldMk cId="2709540382" sldId="308"/>
            <ac:picMk id="6" creationId="{541DA10F-5B88-4C42-B7B9-EF162F70D6AA}"/>
          </ac:picMkLst>
        </pc:picChg>
      </pc:sldChg>
      <pc:sldChg chg="addSp modSp add mod modClrScheme chgLayout">
        <pc:chgData name="Kerol Weddy" userId="e6d5e3248f418ed4" providerId="LiveId" clId="{962A1DA2-7DC4-44DD-9B65-FAC68910DD9C}" dt="2021-08-27T12:21:04.767" v="112" actId="1076"/>
        <pc:sldMkLst>
          <pc:docMk/>
          <pc:sldMk cId="2359390616" sldId="309"/>
        </pc:sldMkLst>
        <pc:spChg chg="mod ord">
          <ac:chgData name="Kerol Weddy" userId="e6d5e3248f418ed4" providerId="LiveId" clId="{962A1DA2-7DC4-44DD-9B65-FAC68910DD9C}" dt="2021-08-27T12:20:56.042" v="109" actId="700"/>
          <ac:spMkLst>
            <pc:docMk/>
            <pc:sldMk cId="2359390616" sldId="309"/>
            <ac:spMk id="2" creationId="{BD3E9078-3ED2-4D9A-84EC-DB2AC0D5EDE2}"/>
          </ac:spMkLst>
        </pc:spChg>
        <pc:spChg chg="mod ord">
          <ac:chgData name="Kerol Weddy" userId="e6d5e3248f418ed4" providerId="LiveId" clId="{962A1DA2-7DC4-44DD-9B65-FAC68910DD9C}" dt="2021-08-27T12:20:56.042" v="109" actId="700"/>
          <ac:spMkLst>
            <pc:docMk/>
            <pc:sldMk cId="2359390616" sldId="309"/>
            <ac:spMk id="3" creationId="{B75EFA40-CE57-401B-83BF-EB24F1C4B120}"/>
          </ac:spMkLst>
        </pc:spChg>
        <pc:spChg chg="mod ord">
          <ac:chgData name="Kerol Weddy" userId="e6d5e3248f418ed4" providerId="LiveId" clId="{962A1DA2-7DC4-44DD-9B65-FAC68910DD9C}" dt="2021-08-27T12:20:56.042" v="109" actId="700"/>
          <ac:spMkLst>
            <pc:docMk/>
            <pc:sldMk cId="2359390616" sldId="309"/>
            <ac:spMk id="4" creationId="{FDEF18EF-87A3-459B-838A-0FD77FAA5AE1}"/>
          </ac:spMkLst>
        </pc:spChg>
        <pc:spChg chg="add mod ord">
          <ac:chgData name="Kerol Weddy" userId="e6d5e3248f418ed4" providerId="LiveId" clId="{962A1DA2-7DC4-44DD-9B65-FAC68910DD9C}" dt="2021-08-27T12:20:56.042" v="109" actId="700"/>
          <ac:spMkLst>
            <pc:docMk/>
            <pc:sldMk cId="2359390616" sldId="309"/>
            <ac:spMk id="5" creationId="{2366A2BD-2D7C-4B8B-A525-91AE3BE51965}"/>
          </ac:spMkLst>
        </pc:spChg>
        <pc:spChg chg="mod ord">
          <ac:chgData name="Kerol Weddy" userId="e6d5e3248f418ed4" providerId="LiveId" clId="{962A1DA2-7DC4-44DD-9B65-FAC68910DD9C}" dt="2021-08-27T12:20:56.042" v="109" actId="700"/>
          <ac:spMkLst>
            <pc:docMk/>
            <pc:sldMk cId="2359390616" sldId="309"/>
            <ac:spMk id="7" creationId="{146BD8FA-F229-4201-AC83-AB4BD33F3F6C}"/>
          </ac:spMkLst>
        </pc:spChg>
        <pc:picChg chg="add mod">
          <ac:chgData name="Kerol Weddy" userId="e6d5e3248f418ed4" providerId="LiveId" clId="{962A1DA2-7DC4-44DD-9B65-FAC68910DD9C}" dt="2021-08-27T12:21:04.767" v="112" actId="1076"/>
          <ac:picMkLst>
            <pc:docMk/>
            <pc:sldMk cId="2359390616" sldId="309"/>
            <ac:picMk id="1026" creationId="{B153BF70-8F8F-4F76-AC04-BAC8409918F6}"/>
          </ac:picMkLst>
        </pc:picChg>
      </pc:sldChg>
    </pc:docChg>
  </pc:docChgLst>
  <pc:docChgLst>
    <pc:chgData name="Kerol Weddy" userId="e6d5e3248f418ed4" providerId="LiveId" clId="{3A4113F9-FED4-416E-8B95-142AA24D070F}"/>
    <pc:docChg chg="undo redo custSel modSld">
      <pc:chgData name="Kerol Weddy" userId="e6d5e3248f418ed4" providerId="LiveId" clId="{3A4113F9-FED4-416E-8B95-142AA24D070F}" dt="2021-03-12T13:39:43.822" v="732" actId="20577"/>
      <pc:docMkLst>
        <pc:docMk/>
      </pc:docMkLst>
      <pc:sldChg chg="modSp mod">
        <pc:chgData name="Kerol Weddy" userId="e6d5e3248f418ed4" providerId="LiveId" clId="{3A4113F9-FED4-416E-8B95-142AA24D070F}" dt="2021-03-12T13:02:14.927" v="573" actId="20577"/>
        <pc:sldMkLst>
          <pc:docMk/>
          <pc:sldMk cId="3289293395" sldId="258"/>
        </pc:sldMkLst>
        <pc:graphicFrameChg chg="mod modGraphic">
          <ac:chgData name="Kerol Weddy" userId="e6d5e3248f418ed4" providerId="LiveId" clId="{3A4113F9-FED4-416E-8B95-142AA24D070F}" dt="2021-03-12T13:02:14.927" v="573" actId="20577"/>
          <ac:graphicFrameMkLst>
            <pc:docMk/>
            <pc:sldMk cId="3289293395" sldId="258"/>
            <ac:graphicFrameMk id="6" creationId="{80A13F94-9652-4A09-A690-0AAB9AC70C83}"/>
          </ac:graphicFrameMkLst>
        </pc:graphicFrameChg>
      </pc:sldChg>
      <pc:sldChg chg="modSp mod">
        <pc:chgData name="Kerol Weddy" userId="e6d5e3248f418ed4" providerId="LiveId" clId="{3A4113F9-FED4-416E-8B95-142AA24D070F}" dt="2021-03-12T12:43:42.996" v="423" actId="948"/>
        <pc:sldMkLst>
          <pc:docMk/>
          <pc:sldMk cId="4218141443" sldId="259"/>
        </pc:sldMkLst>
        <pc:spChg chg="mod">
          <ac:chgData name="Kerol Weddy" userId="e6d5e3248f418ed4" providerId="LiveId" clId="{3A4113F9-FED4-416E-8B95-142AA24D070F}" dt="2021-03-12T12:43:42.996" v="423" actId="948"/>
          <ac:spMkLst>
            <pc:docMk/>
            <pc:sldMk cId="4218141443" sldId="259"/>
            <ac:spMk id="5" creationId="{26B069E2-97B0-4940-A64B-E3E6DEBFDB3B}"/>
          </ac:spMkLst>
        </pc:spChg>
      </pc:sldChg>
      <pc:sldChg chg="modSp mod">
        <pc:chgData name="Kerol Weddy" userId="e6d5e3248f418ed4" providerId="LiveId" clId="{3A4113F9-FED4-416E-8B95-142AA24D070F}" dt="2021-03-12T12:43:53.908" v="424" actId="948"/>
        <pc:sldMkLst>
          <pc:docMk/>
          <pc:sldMk cId="812084256" sldId="260"/>
        </pc:sldMkLst>
        <pc:spChg chg="mod">
          <ac:chgData name="Kerol Weddy" userId="e6d5e3248f418ed4" providerId="LiveId" clId="{3A4113F9-FED4-416E-8B95-142AA24D070F}" dt="2021-03-12T12:43:53.908" v="424" actId="948"/>
          <ac:spMkLst>
            <pc:docMk/>
            <pc:sldMk cId="812084256" sldId="260"/>
            <ac:spMk id="5" creationId="{D93F12ED-86C4-459C-BA48-CE9B151EA157}"/>
          </ac:spMkLst>
        </pc:spChg>
      </pc:sldChg>
      <pc:sldChg chg="modSp mod">
        <pc:chgData name="Kerol Weddy" userId="e6d5e3248f418ed4" providerId="LiveId" clId="{3A4113F9-FED4-416E-8B95-142AA24D070F}" dt="2021-03-12T13:03:06.383" v="581"/>
        <pc:sldMkLst>
          <pc:docMk/>
          <pc:sldMk cId="1827965986" sldId="261"/>
        </pc:sldMkLst>
        <pc:graphicFrameChg chg="mod modGraphic">
          <ac:chgData name="Kerol Weddy" userId="e6d5e3248f418ed4" providerId="LiveId" clId="{3A4113F9-FED4-416E-8B95-142AA24D070F}" dt="2021-03-12T13:03:06.383" v="581"/>
          <ac:graphicFrameMkLst>
            <pc:docMk/>
            <pc:sldMk cId="1827965986" sldId="261"/>
            <ac:graphicFrameMk id="6" creationId="{951FFDEB-961E-421D-8AC3-15EBCE9CC632}"/>
          </ac:graphicFrameMkLst>
        </pc:graphicFrameChg>
      </pc:sldChg>
      <pc:sldChg chg="addSp delSp modSp mod">
        <pc:chgData name="Kerol Weddy" userId="e6d5e3248f418ed4" providerId="LiveId" clId="{3A4113F9-FED4-416E-8B95-142AA24D070F}" dt="2021-03-12T12:49:50.570" v="480" actId="948"/>
        <pc:sldMkLst>
          <pc:docMk/>
          <pc:sldMk cId="1847912735" sldId="262"/>
        </pc:sldMkLst>
        <pc:spChg chg="mod">
          <ac:chgData name="Kerol Weddy" userId="e6d5e3248f418ed4" providerId="LiveId" clId="{3A4113F9-FED4-416E-8B95-142AA24D070F}" dt="2021-03-12T12:49:50.570" v="480" actId="948"/>
          <ac:spMkLst>
            <pc:docMk/>
            <pc:sldMk cId="1847912735" sldId="262"/>
            <ac:spMk id="5" creationId="{DC8C08CD-9B1B-4378-BCE5-A387F7238365}"/>
          </ac:spMkLst>
        </pc:spChg>
        <pc:graphicFrameChg chg="add del mod modGraphic">
          <ac:chgData name="Kerol Weddy" userId="e6d5e3248f418ed4" providerId="LiveId" clId="{3A4113F9-FED4-416E-8B95-142AA24D070F}" dt="2021-03-12T12:48:14.393" v="459" actId="478"/>
          <ac:graphicFrameMkLst>
            <pc:docMk/>
            <pc:sldMk cId="1847912735" sldId="262"/>
            <ac:graphicFrameMk id="6" creationId="{18858309-111C-434B-BC96-59FF5862C07E}"/>
          </ac:graphicFrameMkLst>
        </pc:graphicFrameChg>
      </pc:sldChg>
      <pc:sldChg chg="modSp mod">
        <pc:chgData name="Kerol Weddy" userId="e6d5e3248f418ed4" providerId="LiveId" clId="{3A4113F9-FED4-416E-8B95-142AA24D070F}" dt="2021-03-12T12:20:10.510" v="165" actId="404"/>
        <pc:sldMkLst>
          <pc:docMk/>
          <pc:sldMk cId="403866728" sldId="264"/>
        </pc:sldMkLst>
        <pc:spChg chg="mod">
          <ac:chgData name="Kerol Weddy" userId="e6d5e3248f418ed4" providerId="LiveId" clId="{3A4113F9-FED4-416E-8B95-142AA24D070F}" dt="2021-03-12T12:16:43.916" v="117" actId="14100"/>
          <ac:spMkLst>
            <pc:docMk/>
            <pc:sldMk cId="403866728" sldId="264"/>
            <ac:spMk id="2" creationId="{D2A684FB-3760-40CB-BB59-CAD536D805B9}"/>
          </ac:spMkLst>
        </pc:spChg>
        <pc:spChg chg="mod">
          <ac:chgData name="Kerol Weddy" userId="e6d5e3248f418ed4" providerId="LiveId" clId="{3A4113F9-FED4-416E-8B95-142AA24D070F}" dt="2021-03-12T12:16:43.916" v="117" actId="14100"/>
          <ac:spMkLst>
            <pc:docMk/>
            <pc:sldMk cId="403866728" sldId="264"/>
            <ac:spMk id="3" creationId="{447ADD17-5493-446E-AFA6-BA9E6A0E6A46}"/>
          </ac:spMkLst>
        </pc:spChg>
        <pc:spChg chg="mod">
          <ac:chgData name="Kerol Weddy" userId="e6d5e3248f418ed4" providerId="LiveId" clId="{3A4113F9-FED4-416E-8B95-142AA24D070F}" dt="2021-03-12T12:16:43.916" v="117" actId="14100"/>
          <ac:spMkLst>
            <pc:docMk/>
            <pc:sldMk cId="403866728" sldId="264"/>
            <ac:spMk id="4" creationId="{7C6C87D5-8CE7-464C-BAFE-892AAD24B095}"/>
          </ac:spMkLst>
        </pc:spChg>
        <pc:spChg chg="mod">
          <ac:chgData name="Kerol Weddy" userId="e6d5e3248f418ed4" providerId="LiveId" clId="{3A4113F9-FED4-416E-8B95-142AA24D070F}" dt="2021-03-12T12:16:43.916" v="117" actId="14100"/>
          <ac:spMkLst>
            <pc:docMk/>
            <pc:sldMk cId="403866728" sldId="264"/>
            <ac:spMk id="6" creationId="{FFE32AF3-C0B0-422B-B1D2-94FA990101CD}"/>
          </ac:spMkLst>
        </pc:spChg>
        <pc:spChg chg="mod">
          <ac:chgData name="Kerol Weddy" userId="e6d5e3248f418ed4" providerId="LiveId" clId="{3A4113F9-FED4-416E-8B95-142AA24D070F}" dt="2021-03-12T12:16:43.916" v="117" actId="14100"/>
          <ac:spMkLst>
            <pc:docMk/>
            <pc:sldMk cId="403866728" sldId="264"/>
            <ac:spMk id="7" creationId="{0BE8FFC0-31E2-46DD-94C9-592F86DC6B0F}"/>
          </ac:spMkLst>
        </pc:spChg>
        <pc:spChg chg="mod">
          <ac:chgData name="Kerol Weddy" userId="e6d5e3248f418ed4" providerId="LiveId" clId="{3A4113F9-FED4-416E-8B95-142AA24D070F}" dt="2021-03-12T12:16:43.916" v="117" actId="14100"/>
          <ac:spMkLst>
            <pc:docMk/>
            <pc:sldMk cId="403866728" sldId="264"/>
            <ac:spMk id="9" creationId="{2A3FD760-B1A2-48AA-908F-DA7401B83AD8}"/>
          </ac:spMkLst>
        </pc:spChg>
        <pc:spChg chg="mod">
          <ac:chgData name="Kerol Weddy" userId="e6d5e3248f418ed4" providerId="LiveId" clId="{3A4113F9-FED4-416E-8B95-142AA24D070F}" dt="2021-03-12T12:16:43.916" v="117" actId="14100"/>
          <ac:spMkLst>
            <pc:docMk/>
            <pc:sldMk cId="403866728" sldId="264"/>
            <ac:spMk id="10" creationId="{9A193615-620B-47B3-9761-3C1F383403FC}"/>
          </ac:spMkLst>
        </pc:spChg>
        <pc:spChg chg="mod">
          <ac:chgData name="Kerol Weddy" userId="e6d5e3248f418ed4" providerId="LiveId" clId="{3A4113F9-FED4-416E-8B95-142AA24D070F}" dt="2021-03-12T12:16:43.916" v="117" actId="14100"/>
          <ac:spMkLst>
            <pc:docMk/>
            <pc:sldMk cId="403866728" sldId="264"/>
            <ac:spMk id="12" creationId="{4E1AB225-2D78-458C-96EB-9C9F682DE75D}"/>
          </ac:spMkLst>
        </pc:spChg>
        <pc:spChg chg="mod">
          <ac:chgData name="Kerol Weddy" userId="e6d5e3248f418ed4" providerId="LiveId" clId="{3A4113F9-FED4-416E-8B95-142AA24D070F}" dt="2021-03-12T12:16:43.916" v="117" actId="14100"/>
          <ac:spMkLst>
            <pc:docMk/>
            <pc:sldMk cId="403866728" sldId="264"/>
            <ac:spMk id="13" creationId="{2B98D128-3EB6-4168-9455-34037396F457}"/>
          </ac:spMkLst>
        </pc:spChg>
        <pc:spChg chg="mod">
          <ac:chgData name="Kerol Weddy" userId="e6d5e3248f418ed4" providerId="LiveId" clId="{3A4113F9-FED4-416E-8B95-142AA24D070F}" dt="2021-03-12T12:16:43.916" v="117" actId="14100"/>
          <ac:spMkLst>
            <pc:docMk/>
            <pc:sldMk cId="403866728" sldId="264"/>
            <ac:spMk id="15" creationId="{C082A740-E7DA-4653-80F5-2ECD249CC4C8}"/>
          </ac:spMkLst>
        </pc:spChg>
        <pc:spChg chg="mod">
          <ac:chgData name="Kerol Weddy" userId="e6d5e3248f418ed4" providerId="LiveId" clId="{3A4113F9-FED4-416E-8B95-142AA24D070F}" dt="2021-03-12T12:20:10.510" v="165" actId="404"/>
          <ac:spMkLst>
            <pc:docMk/>
            <pc:sldMk cId="403866728" sldId="264"/>
            <ac:spMk id="16" creationId="{0C39E794-3EB5-44FD-8A3E-45C5B3EF10C3}"/>
          </ac:spMkLst>
        </pc:spChg>
        <pc:spChg chg="mod">
          <ac:chgData name="Kerol Weddy" userId="e6d5e3248f418ed4" providerId="LiveId" clId="{3A4113F9-FED4-416E-8B95-142AA24D070F}" dt="2021-03-12T12:16:43.916" v="117" actId="14100"/>
          <ac:spMkLst>
            <pc:docMk/>
            <pc:sldMk cId="403866728" sldId="264"/>
            <ac:spMk id="17" creationId="{4DE116E3-99EC-4BF3-BE12-B5D870E68A3B}"/>
          </ac:spMkLst>
        </pc:spChg>
        <pc:spChg chg="mod">
          <ac:chgData name="Kerol Weddy" userId="e6d5e3248f418ed4" providerId="LiveId" clId="{3A4113F9-FED4-416E-8B95-142AA24D070F}" dt="2021-03-12T12:20:08.022" v="164" actId="404"/>
          <ac:spMkLst>
            <pc:docMk/>
            <pc:sldMk cId="403866728" sldId="264"/>
            <ac:spMk id="18" creationId="{9B15F81E-A54D-49C7-BE37-A5A5FB3F502A}"/>
          </ac:spMkLst>
        </pc:spChg>
        <pc:spChg chg="mod">
          <ac:chgData name="Kerol Weddy" userId="e6d5e3248f418ed4" providerId="LiveId" clId="{3A4113F9-FED4-416E-8B95-142AA24D070F}" dt="2021-03-12T12:16:43.916" v="117" actId="14100"/>
          <ac:spMkLst>
            <pc:docMk/>
            <pc:sldMk cId="403866728" sldId="264"/>
            <ac:spMk id="19" creationId="{0F3CF584-52DA-4771-A355-0ED555548E3D}"/>
          </ac:spMkLst>
        </pc:spChg>
        <pc:spChg chg="mod">
          <ac:chgData name="Kerol Weddy" userId="e6d5e3248f418ed4" providerId="LiveId" clId="{3A4113F9-FED4-416E-8B95-142AA24D070F}" dt="2021-03-12T12:20:05.487" v="163" actId="255"/>
          <ac:spMkLst>
            <pc:docMk/>
            <pc:sldMk cId="403866728" sldId="264"/>
            <ac:spMk id="20" creationId="{B0C5AF13-B183-4B40-B382-B78A33798154}"/>
          </ac:spMkLst>
        </pc:spChg>
        <pc:spChg chg="mod">
          <ac:chgData name="Kerol Weddy" userId="e6d5e3248f418ed4" providerId="LiveId" clId="{3A4113F9-FED4-416E-8B95-142AA24D070F}" dt="2021-03-12T12:16:43.916" v="117" actId="14100"/>
          <ac:spMkLst>
            <pc:docMk/>
            <pc:sldMk cId="403866728" sldId="264"/>
            <ac:spMk id="21" creationId="{59A23262-82CB-4BC9-ABD3-5D96885E2250}"/>
          </ac:spMkLst>
        </pc:spChg>
        <pc:grpChg chg="mod">
          <ac:chgData name="Kerol Weddy" userId="e6d5e3248f418ed4" providerId="LiveId" clId="{3A4113F9-FED4-416E-8B95-142AA24D070F}" dt="2021-03-12T12:16:43.916" v="117" actId="14100"/>
          <ac:grpSpMkLst>
            <pc:docMk/>
            <pc:sldMk cId="403866728" sldId="264"/>
            <ac:grpSpMk id="8" creationId="{CC656AEC-786B-418D-8C16-98E230F428AC}"/>
          </ac:grpSpMkLst>
        </pc:grpChg>
        <pc:grpChg chg="mod">
          <ac:chgData name="Kerol Weddy" userId="e6d5e3248f418ed4" providerId="LiveId" clId="{3A4113F9-FED4-416E-8B95-142AA24D070F}" dt="2021-03-12T12:16:43.916" v="117" actId="14100"/>
          <ac:grpSpMkLst>
            <pc:docMk/>
            <pc:sldMk cId="403866728" sldId="264"/>
            <ac:grpSpMk id="11" creationId="{C2061CF8-6B6A-408D-9836-B813E4E7AC19}"/>
          </ac:grpSpMkLst>
        </pc:grpChg>
        <pc:grpChg chg="mod">
          <ac:chgData name="Kerol Weddy" userId="e6d5e3248f418ed4" providerId="LiveId" clId="{3A4113F9-FED4-416E-8B95-142AA24D070F}" dt="2021-03-12T12:16:43.916" v="117" actId="14100"/>
          <ac:grpSpMkLst>
            <pc:docMk/>
            <pc:sldMk cId="403866728" sldId="264"/>
            <ac:grpSpMk id="14" creationId="{BA3FCB93-4A1E-470C-BDD2-45C390E73AFD}"/>
          </ac:grpSpMkLst>
        </pc:grpChg>
      </pc:sldChg>
      <pc:sldChg chg="modSp mod">
        <pc:chgData name="Kerol Weddy" userId="e6d5e3248f418ed4" providerId="LiveId" clId="{3A4113F9-FED4-416E-8B95-142AA24D070F}" dt="2021-03-12T12:44:17.151" v="425" actId="948"/>
        <pc:sldMkLst>
          <pc:docMk/>
          <pc:sldMk cId="3406599254" sldId="266"/>
        </pc:sldMkLst>
        <pc:spChg chg="mod">
          <ac:chgData name="Kerol Weddy" userId="e6d5e3248f418ed4" providerId="LiveId" clId="{3A4113F9-FED4-416E-8B95-142AA24D070F}" dt="2021-03-12T12:44:17.151" v="425" actId="948"/>
          <ac:spMkLst>
            <pc:docMk/>
            <pc:sldMk cId="3406599254" sldId="266"/>
            <ac:spMk id="5" creationId="{78E36C5F-C393-4425-BD50-C0AC804D8C43}"/>
          </ac:spMkLst>
        </pc:spChg>
      </pc:sldChg>
      <pc:sldChg chg="modSp">
        <pc:chgData name="Kerol Weddy" userId="e6d5e3248f418ed4" providerId="LiveId" clId="{3A4113F9-FED4-416E-8B95-142AA24D070F}" dt="2021-03-12T12:19:26.882" v="159" actId="20577"/>
        <pc:sldMkLst>
          <pc:docMk/>
          <pc:sldMk cId="1191890742" sldId="267"/>
        </pc:sldMkLst>
        <pc:graphicFrameChg chg="mod">
          <ac:chgData name="Kerol Weddy" userId="e6d5e3248f418ed4" providerId="LiveId" clId="{3A4113F9-FED4-416E-8B95-142AA24D070F}" dt="2021-03-12T12:19:26.882" v="159" actId="20577"/>
          <ac:graphicFrameMkLst>
            <pc:docMk/>
            <pc:sldMk cId="1191890742" sldId="267"/>
            <ac:graphicFrameMk id="6" creationId="{4771F1B3-78B6-4B34-A2A9-0D9E74276950}"/>
          </ac:graphicFrameMkLst>
        </pc:graphicFrameChg>
      </pc:sldChg>
      <pc:sldChg chg="modSp mod">
        <pc:chgData name="Kerol Weddy" userId="e6d5e3248f418ed4" providerId="LiveId" clId="{3A4113F9-FED4-416E-8B95-142AA24D070F}" dt="2021-03-12T13:11:48.750" v="642" actId="948"/>
        <pc:sldMkLst>
          <pc:docMk/>
          <pc:sldMk cId="2545789675" sldId="268"/>
        </pc:sldMkLst>
        <pc:spChg chg="mod">
          <ac:chgData name="Kerol Weddy" userId="e6d5e3248f418ed4" providerId="LiveId" clId="{3A4113F9-FED4-416E-8B95-142AA24D070F}" dt="2021-03-12T13:11:48.750" v="642" actId="948"/>
          <ac:spMkLst>
            <pc:docMk/>
            <pc:sldMk cId="2545789675" sldId="268"/>
            <ac:spMk id="5" creationId="{E0B19638-9652-4056-B00F-9DC4FBE5EAF1}"/>
          </ac:spMkLst>
        </pc:spChg>
      </pc:sldChg>
      <pc:sldChg chg="modSp mod">
        <pc:chgData name="Kerol Weddy" userId="e6d5e3248f418ed4" providerId="LiveId" clId="{3A4113F9-FED4-416E-8B95-142AA24D070F}" dt="2021-03-12T12:44:44.711" v="427" actId="948"/>
        <pc:sldMkLst>
          <pc:docMk/>
          <pc:sldMk cId="2137193516" sldId="269"/>
        </pc:sldMkLst>
        <pc:spChg chg="mod">
          <ac:chgData name="Kerol Weddy" userId="e6d5e3248f418ed4" providerId="LiveId" clId="{3A4113F9-FED4-416E-8B95-142AA24D070F}" dt="2021-03-12T12:44:44.711" v="427" actId="948"/>
          <ac:spMkLst>
            <pc:docMk/>
            <pc:sldMk cId="2137193516" sldId="269"/>
            <ac:spMk id="5" creationId="{8AC18D1E-7C2C-4635-8D58-596EB6BEB318}"/>
          </ac:spMkLst>
        </pc:spChg>
      </pc:sldChg>
      <pc:sldChg chg="modSp mod">
        <pc:chgData name="Kerol Weddy" userId="e6d5e3248f418ed4" providerId="LiveId" clId="{3A4113F9-FED4-416E-8B95-142AA24D070F}" dt="2021-03-12T13:34:32.506" v="678" actId="20577"/>
        <pc:sldMkLst>
          <pc:docMk/>
          <pc:sldMk cId="97638539" sldId="270"/>
        </pc:sldMkLst>
        <pc:spChg chg="mod">
          <ac:chgData name="Kerol Weddy" userId="e6d5e3248f418ed4" providerId="LiveId" clId="{3A4113F9-FED4-416E-8B95-142AA24D070F}" dt="2021-03-12T13:34:32.506" v="678" actId="20577"/>
          <ac:spMkLst>
            <pc:docMk/>
            <pc:sldMk cId="97638539" sldId="270"/>
            <ac:spMk id="5" creationId="{72BA3F39-80EA-4C26-836C-9CB513D87876}"/>
          </ac:spMkLst>
        </pc:spChg>
      </pc:sldChg>
      <pc:sldChg chg="modSp mod">
        <pc:chgData name="Kerol Weddy" userId="e6d5e3248f418ed4" providerId="LiveId" clId="{3A4113F9-FED4-416E-8B95-142AA24D070F}" dt="2021-03-12T12:46:14.835" v="433" actId="20577"/>
        <pc:sldMkLst>
          <pc:docMk/>
          <pc:sldMk cId="2341321359" sldId="271"/>
        </pc:sldMkLst>
        <pc:spChg chg="mod">
          <ac:chgData name="Kerol Weddy" userId="e6d5e3248f418ed4" providerId="LiveId" clId="{3A4113F9-FED4-416E-8B95-142AA24D070F}" dt="2021-03-12T12:46:14.835" v="433" actId="20577"/>
          <ac:spMkLst>
            <pc:docMk/>
            <pc:sldMk cId="2341321359" sldId="271"/>
            <ac:spMk id="5" creationId="{4139962C-243F-4FD4-AB3E-19DC86C93299}"/>
          </ac:spMkLst>
        </pc:spChg>
      </pc:sldChg>
      <pc:sldChg chg="modSp mod">
        <pc:chgData name="Kerol Weddy" userId="e6d5e3248f418ed4" providerId="LiveId" clId="{3A4113F9-FED4-416E-8B95-142AA24D070F}" dt="2021-03-12T13:34:48.236" v="683" actId="20577"/>
        <pc:sldMkLst>
          <pc:docMk/>
          <pc:sldMk cId="93941645" sldId="272"/>
        </pc:sldMkLst>
        <pc:spChg chg="mod">
          <ac:chgData name="Kerol Weddy" userId="e6d5e3248f418ed4" providerId="LiveId" clId="{3A4113F9-FED4-416E-8B95-142AA24D070F}" dt="2021-03-12T13:34:48.236" v="683" actId="20577"/>
          <ac:spMkLst>
            <pc:docMk/>
            <pc:sldMk cId="93941645" sldId="272"/>
            <ac:spMk id="5" creationId="{F44937E8-E00A-4AE0-8B90-72629705E812}"/>
          </ac:spMkLst>
        </pc:spChg>
      </pc:sldChg>
      <pc:sldChg chg="modSp mod">
        <pc:chgData name="Kerol Weddy" userId="e6d5e3248f418ed4" providerId="LiveId" clId="{3A4113F9-FED4-416E-8B95-142AA24D070F}" dt="2021-03-12T13:35:55.087" v="696" actId="20577"/>
        <pc:sldMkLst>
          <pc:docMk/>
          <pc:sldMk cId="501513430" sldId="273"/>
        </pc:sldMkLst>
        <pc:spChg chg="mod">
          <ac:chgData name="Kerol Weddy" userId="e6d5e3248f418ed4" providerId="LiveId" clId="{3A4113F9-FED4-416E-8B95-142AA24D070F}" dt="2021-03-12T13:35:55.087" v="696" actId="20577"/>
          <ac:spMkLst>
            <pc:docMk/>
            <pc:sldMk cId="501513430" sldId="273"/>
            <ac:spMk id="5" creationId="{8BABE20B-5829-468E-9F9B-E043B1500124}"/>
          </ac:spMkLst>
        </pc:spChg>
      </pc:sldChg>
      <pc:sldChg chg="modSp mod">
        <pc:chgData name="Kerol Weddy" userId="e6d5e3248f418ed4" providerId="LiveId" clId="{3A4113F9-FED4-416E-8B95-142AA24D070F}" dt="2021-03-12T13:15:06.061" v="652" actId="948"/>
        <pc:sldMkLst>
          <pc:docMk/>
          <pc:sldMk cId="3009117594" sldId="275"/>
        </pc:sldMkLst>
        <pc:spChg chg="mod">
          <ac:chgData name="Kerol Weddy" userId="e6d5e3248f418ed4" providerId="LiveId" clId="{3A4113F9-FED4-416E-8B95-142AA24D070F}" dt="2021-03-12T13:15:06.061" v="652" actId="948"/>
          <ac:spMkLst>
            <pc:docMk/>
            <pc:sldMk cId="3009117594" sldId="275"/>
            <ac:spMk id="5" creationId="{4B6E29BF-DFC0-4AA9-9127-C6EEFC978AC2}"/>
          </ac:spMkLst>
        </pc:spChg>
      </pc:sldChg>
      <pc:sldChg chg="modSp mod">
        <pc:chgData name="Kerol Weddy" userId="e6d5e3248f418ed4" providerId="LiveId" clId="{3A4113F9-FED4-416E-8B95-142AA24D070F}" dt="2021-03-12T13:19:37.198" v="674" actId="255"/>
        <pc:sldMkLst>
          <pc:docMk/>
          <pc:sldMk cId="2082631844" sldId="276"/>
        </pc:sldMkLst>
        <pc:spChg chg="mod">
          <ac:chgData name="Kerol Weddy" userId="e6d5e3248f418ed4" providerId="LiveId" clId="{3A4113F9-FED4-416E-8B95-142AA24D070F}" dt="2021-03-12T13:19:37.198" v="674" actId="255"/>
          <ac:spMkLst>
            <pc:docMk/>
            <pc:sldMk cId="2082631844" sldId="276"/>
            <ac:spMk id="5" creationId="{6785C2A4-EB78-4075-90FA-6446037EC539}"/>
          </ac:spMkLst>
        </pc:spChg>
      </pc:sldChg>
      <pc:sldChg chg="modSp mod">
        <pc:chgData name="Kerol Weddy" userId="e6d5e3248f418ed4" providerId="LiveId" clId="{3A4113F9-FED4-416E-8B95-142AA24D070F}" dt="2021-03-12T13:36:33.443" v="701" actId="20577"/>
        <pc:sldMkLst>
          <pc:docMk/>
          <pc:sldMk cId="2390444989" sldId="277"/>
        </pc:sldMkLst>
        <pc:spChg chg="mod">
          <ac:chgData name="Kerol Weddy" userId="e6d5e3248f418ed4" providerId="LiveId" clId="{3A4113F9-FED4-416E-8B95-142AA24D070F}" dt="2021-03-12T13:36:33.443" v="701" actId="20577"/>
          <ac:spMkLst>
            <pc:docMk/>
            <pc:sldMk cId="2390444989" sldId="277"/>
            <ac:spMk id="5" creationId="{5F2FACBE-FA05-4FDB-9780-02960D0333E4}"/>
          </ac:spMkLst>
        </pc:spChg>
      </pc:sldChg>
      <pc:sldChg chg="modSp mod">
        <pc:chgData name="Kerol Weddy" userId="e6d5e3248f418ed4" providerId="LiveId" clId="{3A4113F9-FED4-416E-8B95-142AA24D070F}" dt="2021-03-12T13:16:02.515" v="655" actId="948"/>
        <pc:sldMkLst>
          <pc:docMk/>
          <pc:sldMk cId="577890833" sldId="279"/>
        </pc:sldMkLst>
        <pc:spChg chg="mod">
          <ac:chgData name="Kerol Weddy" userId="e6d5e3248f418ed4" providerId="LiveId" clId="{3A4113F9-FED4-416E-8B95-142AA24D070F}" dt="2021-03-12T13:16:02.515" v="655" actId="948"/>
          <ac:spMkLst>
            <pc:docMk/>
            <pc:sldMk cId="577890833" sldId="279"/>
            <ac:spMk id="5" creationId="{DD5568B2-1CE4-4934-BD6D-79EAEEABF29B}"/>
          </ac:spMkLst>
        </pc:spChg>
      </pc:sldChg>
      <pc:sldChg chg="modSp mod">
        <pc:chgData name="Kerol Weddy" userId="e6d5e3248f418ed4" providerId="LiveId" clId="{3A4113F9-FED4-416E-8B95-142AA24D070F}" dt="2021-03-12T12:52:43.753" v="505" actId="948"/>
        <pc:sldMkLst>
          <pc:docMk/>
          <pc:sldMk cId="3349539624" sldId="280"/>
        </pc:sldMkLst>
        <pc:spChg chg="mod">
          <ac:chgData name="Kerol Weddy" userId="e6d5e3248f418ed4" providerId="LiveId" clId="{3A4113F9-FED4-416E-8B95-142AA24D070F}" dt="2021-03-12T12:52:43.753" v="505" actId="948"/>
          <ac:spMkLst>
            <pc:docMk/>
            <pc:sldMk cId="3349539624" sldId="280"/>
            <ac:spMk id="5" creationId="{972B594F-DEEB-44B9-BFD6-B67A2A20617A}"/>
          </ac:spMkLst>
        </pc:spChg>
      </pc:sldChg>
      <pc:sldChg chg="modSp mod chgLayout">
        <pc:chgData name="Kerol Weddy" userId="e6d5e3248f418ed4" providerId="LiveId" clId="{3A4113F9-FED4-416E-8B95-142AA24D070F}" dt="2021-03-12T13:06:06.667" v="612" actId="113"/>
        <pc:sldMkLst>
          <pc:docMk/>
          <pc:sldMk cId="1839249061" sldId="281"/>
        </pc:sldMkLst>
        <pc:spChg chg="mod ord">
          <ac:chgData name="Kerol Weddy" userId="e6d5e3248f418ed4" providerId="LiveId" clId="{3A4113F9-FED4-416E-8B95-142AA24D070F}" dt="2021-03-12T13:04:26.353" v="582" actId="700"/>
          <ac:spMkLst>
            <pc:docMk/>
            <pc:sldMk cId="1839249061" sldId="281"/>
            <ac:spMk id="2" creationId="{2AC7F046-4AEB-4FB6-8B78-0A242796A449}"/>
          </ac:spMkLst>
        </pc:spChg>
        <pc:spChg chg="mod ord">
          <ac:chgData name="Kerol Weddy" userId="e6d5e3248f418ed4" providerId="LiveId" clId="{3A4113F9-FED4-416E-8B95-142AA24D070F}" dt="2021-03-12T13:04:26.353" v="582" actId="700"/>
          <ac:spMkLst>
            <pc:docMk/>
            <pc:sldMk cId="1839249061" sldId="281"/>
            <ac:spMk id="3" creationId="{0C726957-DC55-43FE-B202-7629E94858EC}"/>
          </ac:spMkLst>
        </pc:spChg>
        <pc:spChg chg="mod ord">
          <ac:chgData name="Kerol Weddy" userId="e6d5e3248f418ed4" providerId="LiveId" clId="{3A4113F9-FED4-416E-8B95-142AA24D070F}" dt="2021-03-12T13:04:26.353" v="582" actId="700"/>
          <ac:spMkLst>
            <pc:docMk/>
            <pc:sldMk cId="1839249061" sldId="281"/>
            <ac:spMk id="4" creationId="{455DF28F-B3F8-42B9-964C-9A437FD007B3}"/>
          </ac:spMkLst>
        </pc:spChg>
        <pc:spChg chg="mod ord">
          <ac:chgData name="Kerol Weddy" userId="e6d5e3248f418ed4" providerId="LiveId" clId="{3A4113F9-FED4-416E-8B95-142AA24D070F}" dt="2021-03-12T13:06:06.667" v="612" actId="113"/>
          <ac:spMkLst>
            <pc:docMk/>
            <pc:sldMk cId="1839249061" sldId="281"/>
            <ac:spMk id="5" creationId="{FFF633E7-1631-4EF9-8E1A-6E4F6C7D14A0}"/>
          </ac:spMkLst>
        </pc:spChg>
      </pc:sldChg>
      <pc:sldChg chg="modSp mod">
        <pc:chgData name="Kerol Weddy" userId="e6d5e3248f418ed4" providerId="LiveId" clId="{3A4113F9-FED4-416E-8B95-142AA24D070F}" dt="2021-03-12T12:53:26.751" v="512" actId="948"/>
        <pc:sldMkLst>
          <pc:docMk/>
          <pc:sldMk cId="551521777" sldId="282"/>
        </pc:sldMkLst>
        <pc:spChg chg="mod">
          <ac:chgData name="Kerol Weddy" userId="e6d5e3248f418ed4" providerId="LiveId" clId="{3A4113F9-FED4-416E-8B95-142AA24D070F}" dt="2021-03-12T12:53:26.751" v="512" actId="948"/>
          <ac:spMkLst>
            <pc:docMk/>
            <pc:sldMk cId="551521777" sldId="282"/>
            <ac:spMk id="5" creationId="{A1F244BC-8437-4E2C-BC4A-68B3A5CC9C4D}"/>
          </ac:spMkLst>
        </pc:spChg>
      </pc:sldChg>
      <pc:sldChg chg="modSp mod">
        <pc:chgData name="Kerol Weddy" userId="e6d5e3248f418ed4" providerId="LiveId" clId="{3A4113F9-FED4-416E-8B95-142AA24D070F}" dt="2021-03-12T12:34:12.873" v="316" actId="20577"/>
        <pc:sldMkLst>
          <pc:docMk/>
          <pc:sldMk cId="2939522440" sldId="283"/>
        </pc:sldMkLst>
        <pc:spChg chg="mod">
          <ac:chgData name="Kerol Weddy" userId="e6d5e3248f418ed4" providerId="LiveId" clId="{3A4113F9-FED4-416E-8B95-142AA24D070F}" dt="2021-03-12T12:34:12.873" v="316" actId="20577"/>
          <ac:spMkLst>
            <pc:docMk/>
            <pc:sldMk cId="2939522440" sldId="283"/>
            <ac:spMk id="5" creationId="{678FD8CB-8C31-4C42-BCF1-E35AC6CA1A8F}"/>
          </ac:spMkLst>
        </pc:spChg>
      </pc:sldChg>
      <pc:sldChg chg="modSp mod">
        <pc:chgData name="Kerol Weddy" userId="e6d5e3248f418ed4" providerId="LiveId" clId="{3A4113F9-FED4-416E-8B95-142AA24D070F}" dt="2021-03-12T13:39:43.822" v="732" actId="20577"/>
        <pc:sldMkLst>
          <pc:docMk/>
          <pc:sldMk cId="1900001859" sldId="285"/>
        </pc:sldMkLst>
        <pc:spChg chg="mod">
          <ac:chgData name="Kerol Weddy" userId="e6d5e3248f418ed4" providerId="LiveId" clId="{3A4113F9-FED4-416E-8B95-142AA24D070F}" dt="2021-03-12T13:39:43.822" v="732" actId="20577"/>
          <ac:spMkLst>
            <pc:docMk/>
            <pc:sldMk cId="1900001859" sldId="285"/>
            <ac:spMk id="5" creationId="{76BF6609-5C29-4D69-84E8-7E1557ADD19D}"/>
          </ac:spMkLst>
        </pc:spChg>
      </pc:sldChg>
      <pc:sldChg chg="modSp mod">
        <pc:chgData name="Kerol Weddy" userId="e6d5e3248f418ed4" providerId="LiveId" clId="{3A4113F9-FED4-416E-8B95-142AA24D070F}" dt="2021-03-12T13:38:31.154" v="709" actId="20577"/>
        <pc:sldMkLst>
          <pc:docMk/>
          <pc:sldMk cId="1425294938" sldId="286"/>
        </pc:sldMkLst>
        <pc:spChg chg="mod">
          <ac:chgData name="Kerol Weddy" userId="e6d5e3248f418ed4" providerId="LiveId" clId="{3A4113F9-FED4-416E-8B95-142AA24D070F}" dt="2021-03-12T13:38:31.154" v="709" actId="20577"/>
          <ac:spMkLst>
            <pc:docMk/>
            <pc:sldMk cId="1425294938" sldId="286"/>
            <ac:spMk id="5" creationId="{C9C3C857-24EA-4891-BE3A-73B1B0AAFA6A}"/>
          </ac:spMkLst>
        </pc:spChg>
      </pc:sldChg>
      <pc:sldChg chg="modSp mod">
        <pc:chgData name="Kerol Weddy" userId="e6d5e3248f418ed4" providerId="LiveId" clId="{3A4113F9-FED4-416E-8B95-142AA24D070F}" dt="2021-03-12T12:59:42.402" v="543" actId="5793"/>
        <pc:sldMkLst>
          <pc:docMk/>
          <pc:sldMk cId="1295119968" sldId="287"/>
        </pc:sldMkLst>
        <pc:graphicFrameChg chg="mod modGraphic">
          <ac:chgData name="Kerol Weddy" userId="e6d5e3248f418ed4" providerId="LiveId" clId="{3A4113F9-FED4-416E-8B95-142AA24D070F}" dt="2021-03-12T12:59:42.402" v="543" actId="5793"/>
          <ac:graphicFrameMkLst>
            <pc:docMk/>
            <pc:sldMk cId="1295119968" sldId="287"/>
            <ac:graphicFrameMk id="6" creationId="{96293873-FCAD-4FB5-A6D9-E914E8A4DAA7}"/>
          </ac:graphicFrameMkLst>
        </pc:graphicFrameChg>
      </pc:sldChg>
      <pc:sldChg chg="modSp mod">
        <pc:chgData name="Kerol Weddy" userId="e6d5e3248f418ed4" providerId="LiveId" clId="{3A4113F9-FED4-416E-8B95-142AA24D070F}" dt="2021-03-12T13:17:07.081" v="660" actId="948"/>
        <pc:sldMkLst>
          <pc:docMk/>
          <pc:sldMk cId="2521400567" sldId="288"/>
        </pc:sldMkLst>
        <pc:spChg chg="mod">
          <ac:chgData name="Kerol Weddy" userId="e6d5e3248f418ed4" providerId="LiveId" clId="{3A4113F9-FED4-416E-8B95-142AA24D070F}" dt="2021-03-12T13:17:07.081" v="660" actId="948"/>
          <ac:spMkLst>
            <pc:docMk/>
            <pc:sldMk cId="2521400567" sldId="288"/>
            <ac:spMk id="5" creationId="{B6757A0F-A1A4-4642-B41A-E37721D2F1F6}"/>
          </ac:spMkLst>
        </pc:spChg>
      </pc:sldChg>
      <pc:sldChg chg="modSp mod">
        <pc:chgData name="Kerol Weddy" userId="e6d5e3248f418ed4" providerId="LiveId" clId="{3A4113F9-FED4-416E-8B95-142AA24D070F}" dt="2021-03-12T12:55:49.733" v="538" actId="948"/>
        <pc:sldMkLst>
          <pc:docMk/>
          <pc:sldMk cId="2879640178" sldId="290"/>
        </pc:sldMkLst>
        <pc:spChg chg="mod">
          <ac:chgData name="Kerol Weddy" userId="e6d5e3248f418ed4" providerId="LiveId" clId="{3A4113F9-FED4-416E-8B95-142AA24D070F}" dt="2021-03-12T12:55:49.733" v="538" actId="948"/>
          <ac:spMkLst>
            <pc:docMk/>
            <pc:sldMk cId="2879640178" sldId="290"/>
            <ac:spMk id="5" creationId="{D8F7DF02-6D68-43BF-8B93-D8F886EDA86E}"/>
          </ac:spMkLst>
        </pc:spChg>
      </pc:sldChg>
    </pc:docChg>
  </pc:docChgLst>
  <pc:docChgLst>
    <pc:chgData name="Kerol Weddy" userId="e6d5e3248f418ed4" providerId="LiveId" clId="{5E9DDC56-4F65-453E-BDD2-5755AFE1FDF6}"/>
    <pc:docChg chg="undo custSel addSld delSld modSld sldOrd">
      <pc:chgData name="Kerol Weddy" userId="e6d5e3248f418ed4" providerId="LiveId" clId="{5E9DDC56-4F65-453E-BDD2-5755AFE1FDF6}" dt="2021-08-28T07:11:41.530" v="343" actId="21"/>
      <pc:docMkLst>
        <pc:docMk/>
      </pc:docMkLst>
      <pc:sldChg chg="modSp mod">
        <pc:chgData name="Kerol Weddy" userId="e6d5e3248f418ed4" providerId="LiveId" clId="{5E9DDC56-4F65-453E-BDD2-5755AFE1FDF6}" dt="2021-08-28T06:15:46.924" v="4" actId="6549"/>
        <pc:sldMkLst>
          <pc:docMk/>
          <pc:sldMk cId="1756404341" sldId="256"/>
        </pc:sldMkLst>
        <pc:spChg chg="mod">
          <ac:chgData name="Kerol Weddy" userId="e6d5e3248f418ed4" providerId="LiveId" clId="{5E9DDC56-4F65-453E-BDD2-5755AFE1FDF6}" dt="2021-08-28T06:15:46.924" v="4" actId="6549"/>
          <ac:spMkLst>
            <pc:docMk/>
            <pc:sldMk cId="1756404341" sldId="256"/>
            <ac:spMk id="4" creationId="{62F32F0D-D2D9-6F43-BAD4-CAA2483859B7}"/>
          </ac:spMkLst>
        </pc:spChg>
      </pc:sldChg>
      <pc:sldChg chg="addSp delSp modSp mod">
        <pc:chgData name="Kerol Weddy" userId="e6d5e3248f418ed4" providerId="LiveId" clId="{5E9DDC56-4F65-453E-BDD2-5755AFE1FDF6}" dt="2021-08-28T06:18:11.932" v="31" actId="26606"/>
        <pc:sldMkLst>
          <pc:docMk/>
          <pc:sldMk cId="2263542290" sldId="293"/>
        </pc:sldMkLst>
        <pc:spChg chg="mod">
          <ac:chgData name="Kerol Weddy" userId="e6d5e3248f418ed4" providerId="LiveId" clId="{5E9DDC56-4F65-453E-BDD2-5755AFE1FDF6}" dt="2021-08-28T06:18:11.932" v="31" actId="26606"/>
          <ac:spMkLst>
            <pc:docMk/>
            <pc:sldMk cId="2263542290" sldId="293"/>
            <ac:spMk id="2" creationId="{BD3E9078-3ED2-4D9A-84EC-DB2AC0D5EDE2}"/>
          </ac:spMkLst>
        </pc:spChg>
        <pc:spChg chg="mod">
          <ac:chgData name="Kerol Weddy" userId="e6d5e3248f418ed4" providerId="LiveId" clId="{5E9DDC56-4F65-453E-BDD2-5755AFE1FDF6}" dt="2021-08-28T06:18:11.932" v="31" actId="26606"/>
          <ac:spMkLst>
            <pc:docMk/>
            <pc:sldMk cId="2263542290" sldId="293"/>
            <ac:spMk id="3" creationId="{B75EFA40-CE57-401B-83BF-EB24F1C4B120}"/>
          </ac:spMkLst>
        </pc:spChg>
        <pc:spChg chg="mod">
          <ac:chgData name="Kerol Weddy" userId="e6d5e3248f418ed4" providerId="LiveId" clId="{5E9DDC56-4F65-453E-BDD2-5755AFE1FDF6}" dt="2021-08-28T06:18:11.932" v="31" actId="26606"/>
          <ac:spMkLst>
            <pc:docMk/>
            <pc:sldMk cId="2263542290" sldId="293"/>
            <ac:spMk id="4" creationId="{FDEF18EF-87A3-459B-838A-0FD77FAA5AE1}"/>
          </ac:spMkLst>
        </pc:spChg>
        <pc:spChg chg="add del mod">
          <ac:chgData name="Kerol Weddy" userId="e6d5e3248f418ed4" providerId="LiveId" clId="{5E9DDC56-4F65-453E-BDD2-5755AFE1FDF6}" dt="2021-08-28T06:18:11.932" v="31" actId="26606"/>
          <ac:spMkLst>
            <pc:docMk/>
            <pc:sldMk cId="2263542290" sldId="293"/>
            <ac:spMk id="7" creationId="{146BD8FA-F229-4201-AC83-AB4BD33F3F6C}"/>
          </ac:spMkLst>
        </pc:spChg>
        <pc:graphicFrameChg chg="add del">
          <ac:chgData name="Kerol Weddy" userId="e6d5e3248f418ed4" providerId="LiveId" clId="{5E9DDC56-4F65-453E-BDD2-5755AFE1FDF6}" dt="2021-08-28T06:18:11.932" v="31" actId="26606"/>
          <ac:graphicFrameMkLst>
            <pc:docMk/>
            <pc:sldMk cId="2263542290" sldId="293"/>
            <ac:graphicFrameMk id="9" creationId="{D9D52413-95E6-4868-9F71-3AE76CC5FB8D}"/>
          </ac:graphicFrameMkLst>
        </pc:graphicFrameChg>
      </pc:sldChg>
      <pc:sldChg chg="modSp mod">
        <pc:chgData name="Kerol Weddy" userId="e6d5e3248f418ed4" providerId="LiveId" clId="{5E9DDC56-4F65-453E-BDD2-5755AFE1FDF6}" dt="2021-08-28T06:57:10.215" v="238" actId="948"/>
        <pc:sldMkLst>
          <pc:docMk/>
          <pc:sldMk cId="24866326" sldId="309"/>
        </pc:sldMkLst>
        <pc:spChg chg="mod">
          <ac:chgData name="Kerol Weddy" userId="e6d5e3248f418ed4" providerId="LiveId" clId="{5E9DDC56-4F65-453E-BDD2-5755AFE1FDF6}" dt="2021-08-28T06:56:46.919" v="233"/>
          <ac:spMkLst>
            <pc:docMk/>
            <pc:sldMk cId="24866326" sldId="309"/>
            <ac:spMk id="4" creationId="{FDEF18EF-87A3-459B-838A-0FD77FAA5AE1}"/>
          </ac:spMkLst>
        </pc:spChg>
        <pc:spChg chg="mod">
          <ac:chgData name="Kerol Weddy" userId="e6d5e3248f418ed4" providerId="LiveId" clId="{5E9DDC56-4F65-453E-BDD2-5755AFE1FDF6}" dt="2021-08-28T06:56:56.203" v="234"/>
          <ac:spMkLst>
            <pc:docMk/>
            <pc:sldMk cId="24866326" sldId="309"/>
            <ac:spMk id="5" creationId="{1676A490-04AF-40D9-B0E2-71E0D4761684}"/>
          </ac:spMkLst>
        </pc:spChg>
        <pc:spChg chg="mod">
          <ac:chgData name="Kerol Weddy" userId="e6d5e3248f418ed4" providerId="LiveId" clId="{5E9DDC56-4F65-453E-BDD2-5755AFE1FDF6}" dt="2021-08-28T06:57:10.215" v="238" actId="948"/>
          <ac:spMkLst>
            <pc:docMk/>
            <pc:sldMk cId="24866326" sldId="309"/>
            <ac:spMk id="7" creationId="{146BD8FA-F229-4201-AC83-AB4BD33F3F6C}"/>
          </ac:spMkLst>
        </pc:spChg>
      </pc:sldChg>
      <pc:sldChg chg="del">
        <pc:chgData name="Kerol Weddy" userId="e6d5e3248f418ed4" providerId="LiveId" clId="{5E9DDC56-4F65-453E-BDD2-5755AFE1FDF6}" dt="2021-08-28T06:56:19.378" v="220" actId="47"/>
        <pc:sldMkLst>
          <pc:docMk/>
          <pc:sldMk cId="147861898" sldId="310"/>
        </pc:sldMkLst>
      </pc:sldChg>
      <pc:sldChg chg="del">
        <pc:chgData name="Kerol Weddy" userId="e6d5e3248f418ed4" providerId="LiveId" clId="{5E9DDC56-4F65-453E-BDD2-5755AFE1FDF6}" dt="2021-08-28T06:56:20.280" v="221" actId="47"/>
        <pc:sldMkLst>
          <pc:docMk/>
          <pc:sldMk cId="3030963724" sldId="311"/>
        </pc:sldMkLst>
      </pc:sldChg>
      <pc:sldChg chg="del">
        <pc:chgData name="Kerol Weddy" userId="e6d5e3248f418ed4" providerId="LiveId" clId="{5E9DDC56-4F65-453E-BDD2-5755AFE1FDF6}" dt="2021-08-28T06:56:21.217" v="222" actId="47"/>
        <pc:sldMkLst>
          <pc:docMk/>
          <pc:sldMk cId="3192718450" sldId="312"/>
        </pc:sldMkLst>
      </pc:sldChg>
      <pc:sldChg chg="del">
        <pc:chgData name="Kerol Weddy" userId="e6d5e3248f418ed4" providerId="LiveId" clId="{5E9DDC56-4F65-453E-BDD2-5755AFE1FDF6}" dt="2021-08-28T06:56:22.132" v="223" actId="47"/>
        <pc:sldMkLst>
          <pc:docMk/>
          <pc:sldMk cId="2124522960" sldId="313"/>
        </pc:sldMkLst>
      </pc:sldChg>
      <pc:sldChg chg="del">
        <pc:chgData name="Kerol Weddy" userId="e6d5e3248f418ed4" providerId="LiveId" clId="{5E9DDC56-4F65-453E-BDD2-5755AFE1FDF6}" dt="2021-08-28T06:56:22.948" v="224" actId="47"/>
        <pc:sldMkLst>
          <pc:docMk/>
          <pc:sldMk cId="3310144175" sldId="314"/>
        </pc:sldMkLst>
      </pc:sldChg>
      <pc:sldChg chg="del">
        <pc:chgData name="Kerol Weddy" userId="e6d5e3248f418ed4" providerId="LiveId" clId="{5E9DDC56-4F65-453E-BDD2-5755AFE1FDF6}" dt="2021-08-28T06:56:23.793" v="225" actId="47"/>
        <pc:sldMkLst>
          <pc:docMk/>
          <pc:sldMk cId="487734281" sldId="315"/>
        </pc:sldMkLst>
      </pc:sldChg>
      <pc:sldChg chg="del">
        <pc:chgData name="Kerol Weddy" userId="e6d5e3248f418ed4" providerId="LiveId" clId="{5E9DDC56-4F65-453E-BDD2-5755AFE1FDF6}" dt="2021-08-28T06:56:24.541" v="226" actId="47"/>
        <pc:sldMkLst>
          <pc:docMk/>
          <pc:sldMk cId="159470646" sldId="316"/>
        </pc:sldMkLst>
      </pc:sldChg>
      <pc:sldChg chg="del">
        <pc:chgData name="Kerol Weddy" userId="e6d5e3248f418ed4" providerId="LiveId" clId="{5E9DDC56-4F65-453E-BDD2-5755AFE1FDF6}" dt="2021-08-28T06:56:25.307" v="227" actId="47"/>
        <pc:sldMkLst>
          <pc:docMk/>
          <pc:sldMk cId="1499334027" sldId="317"/>
        </pc:sldMkLst>
      </pc:sldChg>
      <pc:sldChg chg="del">
        <pc:chgData name="Kerol Weddy" userId="e6d5e3248f418ed4" providerId="LiveId" clId="{5E9DDC56-4F65-453E-BDD2-5755AFE1FDF6}" dt="2021-08-28T06:56:26.091" v="228" actId="47"/>
        <pc:sldMkLst>
          <pc:docMk/>
          <pc:sldMk cId="3079566614" sldId="318"/>
        </pc:sldMkLst>
      </pc:sldChg>
      <pc:sldChg chg="del">
        <pc:chgData name="Kerol Weddy" userId="e6d5e3248f418ed4" providerId="LiveId" clId="{5E9DDC56-4F65-453E-BDD2-5755AFE1FDF6}" dt="2021-08-28T06:56:29.205" v="230" actId="47"/>
        <pc:sldMkLst>
          <pc:docMk/>
          <pc:sldMk cId="1698827491" sldId="319"/>
        </pc:sldMkLst>
      </pc:sldChg>
      <pc:sldChg chg="del">
        <pc:chgData name="Kerol Weddy" userId="e6d5e3248f418ed4" providerId="LiveId" clId="{5E9DDC56-4F65-453E-BDD2-5755AFE1FDF6}" dt="2021-08-28T06:56:28.332" v="229" actId="47"/>
        <pc:sldMkLst>
          <pc:docMk/>
          <pc:sldMk cId="1625372369" sldId="320"/>
        </pc:sldMkLst>
      </pc:sldChg>
      <pc:sldChg chg="del">
        <pc:chgData name="Kerol Weddy" userId="e6d5e3248f418ed4" providerId="LiveId" clId="{5E9DDC56-4F65-453E-BDD2-5755AFE1FDF6}" dt="2021-08-28T06:56:30.267" v="231" actId="47"/>
        <pc:sldMkLst>
          <pc:docMk/>
          <pc:sldMk cId="3999103206" sldId="321"/>
        </pc:sldMkLst>
      </pc:sldChg>
      <pc:sldChg chg="del">
        <pc:chgData name="Kerol Weddy" userId="e6d5e3248f418ed4" providerId="LiveId" clId="{5E9DDC56-4F65-453E-BDD2-5755AFE1FDF6}" dt="2021-08-28T06:56:31.065" v="232" actId="47"/>
        <pc:sldMkLst>
          <pc:docMk/>
          <pc:sldMk cId="1136333206" sldId="322"/>
        </pc:sldMkLst>
      </pc:sldChg>
      <pc:sldChg chg="del">
        <pc:chgData name="Kerol Weddy" userId="e6d5e3248f418ed4" providerId="LiveId" clId="{5E9DDC56-4F65-453E-BDD2-5755AFE1FDF6}" dt="2021-08-28T06:56:17.730" v="219" actId="47"/>
        <pc:sldMkLst>
          <pc:docMk/>
          <pc:sldMk cId="3572235334" sldId="323"/>
        </pc:sldMkLst>
      </pc:sldChg>
      <pc:sldChg chg="addSp modSp add mod modClrScheme chgLayout">
        <pc:chgData name="Kerol Weddy" userId="e6d5e3248f418ed4" providerId="LiveId" clId="{5E9DDC56-4F65-453E-BDD2-5755AFE1FDF6}" dt="2021-08-28T06:19:06.025" v="47" actId="20577"/>
        <pc:sldMkLst>
          <pc:docMk/>
          <pc:sldMk cId="2024427338" sldId="324"/>
        </pc:sldMkLst>
        <pc:spChg chg="mod ord">
          <ac:chgData name="Kerol Weddy" userId="e6d5e3248f418ed4" providerId="LiveId" clId="{5E9DDC56-4F65-453E-BDD2-5755AFE1FDF6}" dt="2021-08-28T06:18:25.409" v="33" actId="700"/>
          <ac:spMkLst>
            <pc:docMk/>
            <pc:sldMk cId="2024427338" sldId="324"/>
            <ac:spMk id="2" creationId="{BD3E9078-3ED2-4D9A-84EC-DB2AC0D5EDE2}"/>
          </ac:spMkLst>
        </pc:spChg>
        <pc:spChg chg="mod ord">
          <ac:chgData name="Kerol Weddy" userId="e6d5e3248f418ed4" providerId="LiveId" clId="{5E9DDC56-4F65-453E-BDD2-5755AFE1FDF6}" dt="2021-08-28T06:18:25.409" v="33" actId="700"/>
          <ac:spMkLst>
            <pc:docMk/>
            <pc:sldMk cId="2024427338" sldId="324"/>
            <ac:spMk id="3" creationId="{B75EFA40-CE57-401B-83BF-EB24F1C4B120}"/>
          </ac:spMkLst>
        </pc:spChg>
        <pc:spChg chg="mod ord">
          <ac:chgData name="Kerol Weddy" userId="e6d5e3248f418ed4" providerId="LiveId" clId="{5E9DDC56-4F65-453E-BDD2-5755AFE1FDF6}" dt="2021-08-28T06:18:25.409" v="33" actId="700"/>
          <ac:spMkLst>
            <pc:docMk/>
            <pc:sldMk cId="2024427338" sldId="324"/>
            <ac:spMk id="4" creationId="{FDEF18EF-87A3-459B-838A-0FD77FAA5AE1}"/>
          </ac:spMkLst>
        </pc:spChg>
        <pc:spChg chg="add mod ord">
          <ac:chgData name="Kerol Weddy" userId="e6d5e3248f418ed4" providerId="LiveId" clId="{5E9DDC56-4F65-453E-BDD2-5755AFE1FDF6}" dt="2021-08-28T06:18:34.711" v="38" actId="404"/>
          <ac:spMkLst>
            <pc:docMk/>
            <pc:sldMk cId="2024427338" sldId="324"/>
            <ac:spMk id="5" creationId="{1BE61B16-1996-4671-9CF7-D7F9F90B94C1}"/>
          </ac:spMkLst>
        </pc:spChg>
        <pc:spChg chg="mod ord">
          <ac:chgData name="Kerol Weddy" userId="e6d5e3248f418ed4" providerId="LiveId" clId="{5E9DDC56-4F65-453E-BDD2-5755AFE1FDF6}" dt="2021-08-28T06:19:06.025" v="47" actId="20577"/>
          <ac:spMkLst>
            <pc:docMk/>
            <pc:sldMk cId="2024427338" sldId="324"/>
            <ac:spMk id="7" creationId="{146BD8FA-F229-4201-AC83-AB4BD33F3F6C}"/>
          </ac:spMkLst>
        </pc:spChg>
      </pc:sldChg>
      <pc:sldChg chg="modSp add mod">
        <pc:chgData name="Kerol Weddy" userId="e6d5e3248f418ed4" providerId="LiveId" clId="{5E9DDC56-4F65-453E-BDD2-5755AFE1FDF6}" dt="2021-08-28T06:28:23.405" v="61" actId="403"/>
        <pc:sldMkLst>
          <pc:docMk/>
          <pc:sldMk cId="296750476" sldId="325"/>
        </pc:sldMkLst>
        <pc:spChg chg="mod">
          <ac:chgData name="Kerol Weddy" userId="e6d5e3248f418ed4" providerId="LiveId" clId="{5E9DDC56-4F65-453E-BDD2-5755AFE1FDF6}" dt="2021-08-28T06:19:19.188" v="49" actId="20577"/>
          <ac:spMkLst>
            <pc:docMk/>
            <pc:sldMk cId="296750476" sldId="325"/>
            <ac:spMk id="4" creationId="{FDEF18EF-87A3-459B-838A-0FD77FAA5AE1}"/>
          </ac:spMkLst>
        </pc:spChg>
        <pc:spChg chg="mod">
          <ac:chgData name="Kerol Weddy" userId="e6d5e3248f418ed4" providerId="LiveId" clId="{5E9DDC56-4F65-453E-BDD2-5755AFE1FDF6}" dt="2021-08-28T06:19:21.725" v="51" actId="20577"/>
          <ac:spMkLst>
            <pc:docMk/>
            <pc:sldMk cId="296750476" sldId="325"/>
            <ac:spMk id="5" creationId="{1BE61B16-1996-4671-9CF7-D7F9F90B94C1}"/>
          </ac:spMkLst>
        </pc:spChg>
        <pc:spChg chg="mod">
          <ac:chgData name="Kerol Weddy" userId="e6d5e3248f418ed4" providerId="LiveId" clId="{5E9DDC56-4F65-453E-BDD2-5755AFE1FDF6}" dt="2021-08-28T06:28:23.405" v="61" actId="403"/>
          <ac:spMkLst>
            <pc:docMk/>
            <pc:sldMk cId="296750476" sldId="325"/>
            <ac:spMk id="7" creationId="{146BD8FA-F229-4201-AC83-AB4BD33F3F6C}"/>
          </ac:spMkLst>
        </pc:spChg>
      </pc:sldChg>
      <pc:sldChg chg="addSp delSp modSp add mod modClrScheme chgLayout">
        <pc:chgData name="Kerol Weddy" userId="e6d5e3248f418ed4" providerId="LiveId" clId="{5E9DDC56-4F65-453E-BDD2-5755AFE1FDF6}" dt="2021-08-28T06:45:37.186" v="165" actId="14100"/>
        <pc:sldMkLst>
          <pc:docMk/>
          <pc:sldMk cId="954973471" sldId="326"/>
        </pc:sldMkLst>
        <pc:spChg chg="mod">
          <ac:chgData name="Kerol Weddy" userId="e6d5e3248f418ed4" providerId="LiveId" clId="{5E9DDC56-4F65-453E-BDD2-5755AFE1FDF6}" dt="2021-08-28T06:44:29.680" v="145" actId="26606"/>
          <ac:spMkLst>
            <pc:docMk/>
            <pc:sldMk cId="954973471" sldId="326"/>
            <ac:spMk id="2" creationId="{BD3E9078-3ED2-4D9A-84EC-DB2AC0D5EDE2}"/>
          </ac:spMkLst>
        </pc:spChg>
        <pc:spChg chg="mod">
          <ac:chgData name="Kerol Weddy" userId="e6d5e3248f418ed4" providerId="LiveId" clId="{5E9DDC56-4F65-453E-BDD2-5755AFE1FDF6}" dt="2021-08-28T06:44:29.680" v="145" actId="26606"/>
          <ac:spMkLst>
            <pc:docMk/>
            <pc:sldMk cId="954973471" sldId="326"/>
            <ac:spMk id="3" creationId="{B75EFA40-CE57-401B-83BF-EB24F1C4B120}"/>
          </ac:spMkLst>
        </pc:spChg>
        <pc:spChg chg="mod ord">
          <ac:chgData name="Kerol Weddy" userId="e6d5e3248f418ed4" providerId="LiveId" clId="{5E9DDC56-4F65-453E-BDD2-5755AFE1FDF6}" dt="2021-08-28T06:44:34.351" v="146" actId="255"/>
          <ac:spMkLst>
            <pc:docMk/>
            <pc:sldMk cId="954973471" sldId="326"/>
            <ac:spMk id="4" creationId="{FDEF18EF-87A3-459B-838A-0FD77FAA5AE1}"/>
          </ac:spMkLst>
        </pc:spChg>
        <pc:spChg chg="mod ord">
          <ac:chgData name="Kerol Weddy" userId="e6d5e3248f418ed4" providerId="LiveId" clId="{5E9DDC56-4F65-453E-BDD2-5755AFE1FDF6}" dt="2021-08-28T06:44:37.953" v="147" actId="255"/>
          <ac:spMkLst>
            <pc:docMk/>
            <pc:sldMk cId="954973471" sldId="326"/>
            <ac:spMk id="5" creationId="{1BE61B16-1996-4671-9CF7-D7F9F90B94C1}"/>
          </ac:spMkLst>
        </pc:spChg>
        <pc:spChg chg="mod ord">
          <ac:chgData name="Kerol Weddy" userId="e6d5e3248f418ed4" providerId="LiveId" clId="{5E9DDC56-4F65-453E-BDD2-5755AFE1FDF6}" dt="2021-08-28T06:45:37.186" v="165" actId="14100"/>
          <ac:spMkLst>
            <pc:docMk/>
            <pc:sldMk cId="954973471" sldId="326"/>
            <ac:spMk id="7" creationId="{146BD8FA-F229-4201-AC83-AB4BD33F3F6C}"/>
          </ac:spMkLst>
        </pc:spChg>
        <pc:spChg chg="add del mod">
          <ac:chgData name="Kerol Weddy" userId="e6d5e3248f418ed4" providerId="LiveId" clId="{5E9DDC56-4F65-453E-BDD2-5755AFE1FDF6}" dt="2021-08-28T06:44:28.586" v="142" actId="26606"/>
          <ac:spMkLst>
            <pc:docMk/>
            <pc:sldMk cId="954973471" sldId="326"/>
            <ac:spMk id="71" creationId="{43220C28-F195-486C-B863-2CE874E13D00}"/>
          </ac:spMkLst>
        </pc:spChg>
        <pc:spChg chg="add del mod">
          <ac:chgData name="Kerol Weddy" userId="e6d5e3248f418ed4" providerId="LiveId" clId="{5E9DDC56-4F65-453E-BDD2-5755AFE1FDF6}" dt="2021-08-28T06:44:29.673" v="144" actId="26606"/>
          <ac:spMkLst>
            <pc:docMk/>
            <pc:sldMk cId="954973471" sldId="326"/>
            <ac:spMk id="1028" creationId="{526E946F-A25E-468D-8E14-1BBF31DD73AF}"/>
          </ac:spMkLst>
        </pc:spChg>
        <pc:picChg chg="add mod">
          <ac:chgData name="Kerol Weddy" userId="e6d5e3248f418ed4" providerId="LiveId" clId="{5E9DDC56-4F65-453E-BDD2-5755AFE1FDF6}" dt="2021-08-28T06:45:31.746" v="163" actId="1076"/>
          <ac:picMkLst>
            <pc:docMk/>
            <pc:sldMk cId="954973471" sldId="326"/>
            <ac:picMk id="1026" creationId="{2D0A06DF-5964-40B5-93DF-06EF4867E70D}"/>
          </ac:picMkLst>
        </pc:picChg>
      </pc:sldChg>
      <pc:sldChg chg="addSp modSp add mod">
        <pc:chgData name="Kerol Weddy" userId="e6d5e3248f418ed4" providerId="LiveId" clId="{5E9DDC56-4F65-453E-BDD2-5755AFE1FDF6}" dt="2021-08-28T06:47:12.552" v="172" actId="1076"/>
        <pc:sldMkLst>
          <pc:docMk/>
          <pc:sldMk cId="321698557" sldId="327"/>
        </pc:sldMkLst>
        <pc:spChg chg="mod">
          <ac:chgData name="Kerol Weddy" userId="e6d5e3248f418ed4" providerId="LiveId" clId="{5E9DDC56-4F65-453E-BDD2-5755AFE1FDF6}" dt="2021-08-28T06:46:05.710" v="166" actId="20577"/>
          <ac:spMkLst>
            <pc:docMk/>
            <pc:sldMk cId="321698557" sldId="327"/>
            <ac:spMk id="4" creationId="{FDEF18EF-87A3-459B-838A-0FD77FAA5AE1}"/>
          </ac:spMkLst>
        </pc:spChg>
        <pc:spChg chg="mod">
          <ac:chgData name="Kerol Weddy" userId="e6d5e3248f418ed4" providerId="LiveId" clId="{5E9DDC56-4F65-453E-BDD2-5755AFE1FDF6}" dt="2021-08-28T06:46:13.351" v="167"/>
          <ac:spMkLst>
            <pc:docMk/>
            <pc:sldMk cId="321698557" sldId="327"/>
            <ac:spMk id="5" creationId="{1BE61B16-1996-4671-9CF7-D7F9F90B94C1}"/>
          </ac:spMkLst>
        </pc:spChg>
        <pc:spChg chg="mod">
          <ac:chgData name="Kerol Weddy" userId="e6d5e3248f418ed4" providerId="LiveId" clId="{5E9DDC56-4F65-453E-BDD2-5755AFE1FDF6}" dt="2021-08-28T06:46:30.190" v="170" actId="948"/>
          <ac:spMkLst>
            <pc:docMk/>
            <pc:sldMk cId="321698557" sldId="327"/>
            <ac:spMk id="7" creationId="{146BD8FA-F229-4201-AC83-AB4BD33F3F6C}"/>
          </ac:spMkLst>
        </pc:spChg>
        <pc:picChg chg="add mod">
          <ac:chgData name="Kerol Weddy" userId="e6d5e3248f418ed4" providerId="LiveId" clId="{5E9DDC56-4F65-453E-BDD2-5755AFE1FDF6}" dt="2021-08-28T06:47:12.552" v="172" actId="1076"/>
          <ac:picMkLst>
            <pc:docMk/>
            <pc:sldMk cId="321698557" sldId="327"/>
            <ac:picMk id="2050" creationId="{4C0FA3F1-BC14-4280-A97F-3C9A468616E0}"/>
          </ac:picMkLst>
        </pc:picChg>
      </pc:sldChg>
      <pc:sldChg chg="delSp modSp add mod">
        <pc:chgData name="Kerol Weddy" userId="e6d5e3248f418ed4" providerId="LiveId" clId="{5E9DDC56-4F65-453E-BDD2-5755AFE1FDF6}" dt="2021-08-28T06:48:38.020" v="195" actId="948"/>
        <pc:sldMkLst>
          <pc:docMk/>
          <pc:sldMk cId="1467264100" sldId="328"/>
        </pc:sldMkLst>
        <pc:spChg chg="mod">
          <ac:chgData name="Kerol Weddy" userId="e6d5e3248f418ed4" providerId="LiveId" clId="{5E9DDC56-4F65-453E-BDD2-5755AFE1FDF6}" dt="2021-08-28T06:48:06.719" v="180" actId="20577"/>
          <ac:spMkLst>
            <pc:docMk/>
            <pc:sldMk cId="1467264100" sldId="328"/>
            <ac:spMk id="4" creationId="{FDEF18EF-87A3-459B-838A-0FD77FAA5AE1}"/>
          </ac:spMkLst>
        </pc:spChg>
        <pc:spChg chg="mod">
          <ac:chgData name="Kerol Weddy" userId="e6d5e3248f418ed4" providerId="LiveId" clId="{5E9DDC56-4F65-453E-BDD2-5755AFE1FDF6}" dt="2021-08-28T06:48:15.949" v="190" actId="20577"/>
          <ac:spMkLst>
            <pc:docMk/>
            <pc:sldMk cId="1467264100" sldId="328"/>
            <ac:spMk id="5" creationId="{1BE61B16-1996-4671-9CF7-D7F9F90B94C1}"/>
          </ac:spMkLst>
        </pc:spChg>
        <pc:spChg chg="mod">
          <ac:chgData name="Kerol Weddy" userId="e6d5e3248f418ed4" providerId="LiveId" clId="{5E9DDC56-4F65-453E-BDD2-5755AFE1FDF6}" dt="2021-08-28T06:48:38.020" v="195" actId="948"/>
          <ac:spMkLst>
            <pc:docMk/>
            <pc:sldMk cId="1467264100" sldId="328"/>
            <ac:spMk id="7" creationId="{146BD8FA-F229-4201-AC83-AB4BD33F3F6C}"/>
          </ac:spMkLst>
        </pc:spChg>
        <pc:picChg chg="del">
          <ac:chgData name="Kerol Weddy" userId="e6d5e3248f418ed4" providerId="LiveId" clId="{5E9DDC56-4F65-453E-BDD2-5755AFE1FDF6}" dt="2021-08-28T06:47:23.253" v="174" actId="478"/>
          <ac:picMkLst>
            <pc:docMk/>
            <pc:sldMk cId="1467264100" sldId="328"/>
            <ac:picMk id="2050" creationId="{4C0FA3F1-BC14-4280-A97F-3C9A468616E0}"/>
          </ac:picMkLst>
        </pc:picChg>
      </pc:sldChg>
      <pc:sldChg chg="addSp delSp modSp add mod">
        <pc:chgData name="Kerol Weddy" userId="e6d5e3248f418ed4" providerId="LiveId" clId="{5E9DDC56-4F65-453E-BDD2-5755AFE1FDF6}" dt="2021-08-28T06:56:05.887" v="218" actId="1076"/>
        <pc:sldMkLst>
          <pc:docMk/>
          <pc:sldMk cId="1884193264" sldId="329"/>
        </pc:sldMkLst>
        <pc:spChg chg="mod">
          <ac:chgData name="Kerol Weddy" userId="e6d5e3248f418ed4" providerId="LiveId" clId="{5E9DDC56-4F65-453E-BDD2-5755AFE1FDF6}" dt="2021-08-28T06:48:55.270" v="198" actId="20577"/>
          <ac:spMkLst>
            <pc:docMk/>
            <pc:sldMk cId="1884193264" sldId="329"/>
            <ac:spMk id="4" creationId="{FDEF18EF-87A3-459B-838A-0FD77FAA5AE1}"/>
          </ac:spMkLst>
        </pc:spChg>
        <pc:spChg chg="mod">
          <ac:chgData name="Kerol Weddy" userId="e6d5e3248f418ed4" providerId="LiveId" clId="{5E9DDC56-4F65-453E-BDD2-5755AFE1FDF6}" dt="2021-08-28T06:49:02.798" v="199"/>
          <ac:spMkLst>
            <pc:docMk/>
            <pc:sldMk cId="1884193264" sldId="329"/>
            <ac:spMk id="5" creationId="{1BE61B16-1996-4671-9CF7-D7F9F90B94C1}"/>
          </ac:spMkLst>
        </pc:spChg>
        <pc:spChg chg="mod">
          <ac:chgData name="Kerol Weddy" userId="e6d5e3248f418ed4" providerId="LiveId" clId="{5E9DDC56-4F65-453E-BDD2-5755AFE1FDF6}" dt="2021-08-28T06:49:24.977" v="209" actId="948"/>
          <ac:spMkLst>
            <pc:docMk/>
            <pc:sldMk cId="1884193264" sldId="329"/>
            <ac:spMk id="7" creationId="{146BD8FA-F229-4201-AC83-AB4BD33F3F6C}"/>
          </ac:spMkLst>
        </pc:spChg>
        <pc:spChg chg="add del">
          <ac:chgData name="Kerol Weddy" userId="e6d5e3248f418ed4" providerId="LiveId" clId="{5E9DDC56-4F65-453E-BDD2-5755AFE1FDF6}" dt="2021-08-28T06:54:47.909" v="211" actId="22"/>
          <ac:spMkLst>
            <pc:docMk/>
            <pc:sldMk cId="1884193264" sldId="329"/>
            <ac:spMk id="8" creationId="{E31728A7-669C-4759-B639-597F31FD1B77}"/>
          </ac:spMkLst>
        </pc:spChg>
        <pc:picChg chg="add mod">
          <ac:chgData name="Kerol Weddy" userId="e6d5e3248f418ed4" providerId="LiveId" clId="{5E9DDC56-4F65-453E-BDD2-5755AFE1FDF6}" dt="2021-08-28T06:55:20.165" v="215" actId="1076"/>
          <ac:picMkLst>
            <pc:docMk/>
            <pc:sldMk cId="1884193264" sldId="329"/>
            <ac:picMk id="3074" creationId="{0CE87B90-A234-4F41-A12C-553DEBC7C805}"/>
          </ac:picMkLst>
        </pc:picChg>
        <pc:picChg chg="add mod">
          <ac:chgData name="Kerol Weddy" userId="e6d5e3248f418ed4" providerId="LiveId" clId="{5E9DDC56-4F65-453E-BDD2-5755AFE1FDF6}" dt="2021-08-28T06:56:05.887" v="218" actId="1076"/>
          <ac:picMkLst>
            <pc:docMk/>
            <pc:sldMk cId="1884193264" sldId="329"/>
            <ac:picMk id="3076" creationId="{A6C20FD1-1791-4E71-9F9E-16EF4D94980C}"/>
          </ac:picMkLst>
        </pc:picChg>
      </pc:sldChg>
      <pc:sldChg chg="addSp delSp modSp new mod modClrScheme chgLayout">
        <pc:chgData name="Kerol Weddy" userId="e6d5e3248f418ed4" providerId="LiveId" clId="{5E9DDC56-4F65-453E-BDD2-5755AFE1FDF6}" dt="2021-08-28T07:02:20.365" v="243" actId="6549"/>
        <pc:sldMkLst>
          <pc:docMk/>
          <pc:sldMk cId="2351131132" sldId="330"/>
        </pc:sldMkLst>
        <pc:spChg chg="mod ord">
          <ac:chgData name="Kerol Weddy" userId="e6d5e3248f418ed4" providerId="LiveId" clId="{5E9DDC56-4F65-453E-BDD2-5755AFE1FDF6}" dt="2021-08-28T07:02:11.795" v="240" actId="700"/>
          <ac:spMkLst>
            <pc:docMk/>
            <pc:sldMk cId="2351131132" sldId="330"/>
            <ac:spMk id="2" creationId="{2663EF56-0057-4723-B472-81F7D400942B}"/>
          </ac:spMkLst>
        </pc:spChg>
        <pc:spChg chg="mod ord">
          <ac:chgData name="Kerol Weddy" userId="e6d5e3248f418ed4" providerId="LiveId" clId="{5E9DDC56-4F65-453E-BDD2-5755AFE1FDF6}" dt="2021-08-28T07:02:11.795" v="240" actId="700"/>
          <ac:spMkLst>
            <pc:docMk/>
            <pc:sldMk cId="2351131132" sldId="330"/>
            <ac:spMk id="3" creationId="{E6F22853-AF96-4713-AB9A-5967CCB51619}"/>
          </ac:spMkLst>
        </pc:spChg>
        <pc:spChg chg="del">
          <ac:chgData name="Kerol Weddy" userId="e6d5e3248f418ed4" providerId="LiveId" clId="{5E9DDC56-4F65-453E-BDD2-5755AFE1FDF6}" dt="2021-08-28T07:02:11.795" v="240" actId="700"/>
          <ac:spMkLst>
            <pc:docMk/>
            <pc:sldMk cId="2351131132" sldId="330"/>
            <ac:spMk id="4" creationId="{0D9CCF60-F4E3-460A-B04E-F3A748C9930D}"/>
          </ac:spMkLst>
        </pc:spChg>
        <pc:spChg chg="del mod ord">
          <ac:chgData name="Kerol Weddy" userId="e6d5e3248f418ed4" providerId="LiveId" clId="{5E9DDC56-4F65-453E-BDD2-5755AFE1FDF6}" dt="2021-08-28T07:02:11.795" v="240" actId="700"/>
          <ac:spMkLst>
            <pc:docMk/>
            <pc:sldMk cId="2351131132" sldId="330"/>
            <ac:spMk id="5" creationId="{D27E4118-74FC-4F13-914B-4C650D6D2C33}"/>
          </ac:spMkLst>
        </pc:spChg>
        <pc:spChg chg="del mod ord">
          <ac:chgData name="Kerol Weddy" userId="e6d5e3248f418ed4" providerId="LiveId" clId="{5E9DDC56-4F65-453E-BDD2-5755AFE1FDF6}" dt="2021-08-28T07:02:11.795" v="240" actId="700"/>
          <ac:spMkLst>
            <pc:docMk/>
            <pc:sldMk cId="2351131132" sldId="330"/>
            <ac:spMk id="6" creationId="{6146E825-1E8B-484A-82D5-AABCD372EDC9}"/>
          </ac:spMkLst>
        </pc:spChg>
        <pc:spChg chg="add mod ord">
          <ac:chgData name="Kerol Weddy" userId="e6d5e3248f418ed4" providerId="LiveId" clId="{5E9DDC56-4F65-453E-BDD2-5755AFE1FDF6}" dt="2021-08-28T07:02:20.365" v="243" actId="6549"/>
          <ac:spMkLst>
            <pc:docMk/>
            <pc:sldMk cId="2351131132" sldId="330"/>
            <ac:spMk id="7" creationId="{82ABF6DB-CFBE-4DCA-B7A0-46A29A0FF2D7}"/>
          </ac:spMkLst>
        </pc:spChg>
        <pc:spChg chg="add mod ord">
          <ac:chgData name="Kerol Weddy" userId="e6d5e3248f418ed4" providerId="LiveId" clId="{5E9DDC56-4F65-453E-BDD2-5755AFE1FDF6}" dt="2021-08-28T07:02:11.795" v="240" actId="700"/>
          <ac:spMkLst>
            <pc:docMk/>
            <pc:sldMk cId="2351131132" sldId="330"/>
            <ac:spMk id="8" creationId="{B7FF059C-A6F7-4307-96F5-7D9B8C5F5921}"/>
          </ac:spMkLst>
        </pc:spChg>
      </pc:sldChg>
      <pc:sldChg chg="addSp delSp modSp add mod ord">
        <pc:chgData name="Kerol Weddy" userId="e6d5e3248f418ed4" providerId="LiveId" clId="{5E9DDC56-4F65-453E-BDD2-5755AFE1FDF6}" dt="2021-08-28T07:10:53.578" v="333" actId="21"/>
        <pc:sldMkLst>
          <pc:docMk/>
          <pc:sldMk cId="3860572238" sldId="331"/>
        </pc:sldMkLst>
        <pc:spChg chg="mod">
          <ac:chgData name="Kerol Weddy" userId="e6d5e3248f418ed4" providerId="LiveId" clId="{5E9DDC56-4F65-453E-BDD2-5755AFE1FDF6}" dt="2021-08-28T07:02:35.208" v="247"/>
          <ac:spMkLst>
            <pc:docMk/>
            <pc:sldMk cId="3860572238" sldId="331"/>
            <ac:spMk id="4" creationId="{FDEF18EF-87A3-459B-838A-0FD77FAA5AE1}"/>
          </ac:spMkLst>
        </pc:spChg>
        <pc:spChg chg="mod">
          <ac:chgData name="Kerol Weddy" userId="e6d5e3248f418ed4" providerId="LiveId" clId="{5E9DDC56-4F65-453E-BDD2-5755AFE1FDF6}" dt="2021-08-28T07:02:40.503" v="248"/>
          <ac:spMkLst>
            <pc:docMk/>
            <pc:sldMk cId="3860572238" sldId="331"/>
            <ac:spMk id="5" creationId="{1676A490-04AF-40D9-B0E2-71E0D4761684}"/>
          </ac:spMkLst>
        </pc:spChg>
        <pc:spChg chg="mod">
          <ac:chgData name="Kerol Weddy" userId="e6d5e3248f418ed4" providerId="LiveId" clId="{5E9DDC56-4F65-453E-BDD2-5755AFE1FDF6}" dt="2021-08-28T07:03:08.712" v="261" actId="20577"/>
          <ac:spMkLst>
            <pc:docMk/>
            <pc:sldMk cId="3860572238" sldId="331"/>
            <ac:spMk id="7" creationId="{146BD8FA-F229-4201-AC83-AB4BD33F3F6C}"/>
          </ac:spMkLst>
        </pc:spChg>
        <pc:picChg chg="add mod">
          <ac:chgData name="Kerol Weddy" userId="e6d5e3248f418ed4" providerId="LiveId" clId="{5E9DDC56-4F65-453E-BDD2-5755AFE1FDF6}" dt="2021-08-28T07:09:03.723" v="280" actId="1076"/>
          <ac:picMkLst>
            <pc:docMk/>
            <pc:sldMk cId="3860572238" sldId="331"/>
            <ac:picMk id="4098" creationId="{69579AE6-F648-415C-8053-EBD3DF68148C}"/>
          </ac:picMkLst>
        </pc:picChg>
        <pc:picChg chg="add del mod">
          <ac:chgData name="Kerol Weddy" userId="e6d5e3248f418ed4" providerId="LiveId" clId="{5E9DDC56-4F65-453E-BDD2-5755AFE1FDF6}" dt="2021-08-28T07:08:43.202" v="270"/>
          <ac:picMkLst>
            <pc:docMk/>
            <pc:sldMk cId="3860572238" sldId="331"/>
            <ac:picMk id="4100" creationId="{7460BF29-0F25-4B1B-BD6D-438A7D651BD8}"/>
          </ac:picMkLst>
        </pc:picChg>
        <pc:picChg chg="add del mod">
          <ac:chgData name="Kerol Weddy" userId="e6d5e3248f418ed4" providerId="LiveId" clId="{5E9DDC56-4F65-453E-BDD2-5755AFE1FDF6}" dt="2021-08-28T07:10:53.578" v="333" actId="21"/>
          <ac:picMkLst>
            <pc:docMk/>
            <pc:sldMk cId="3860572238" sldId="331"/>
            <ac:picMk id="4102" creationId="{C8A7884B-950D-405D-BE2A-F21735721C55}"/>
          </ac:picMkLst>
        </pc:picChg>
      </pc:sldChg>
      <pc:sldChg chg="delSp modSp add mod">
        <pc:chgData name="Kerol Weddy" userId="e6d5e3248f418ed4" providerId="LiveId" clId="{5E9DDC56-4F65-453E-BDD2-5755AFE1FDF6}" dt="2021-08-28T07:10:45.402" v="332" actId="948"/>
        <pc:sldMkLst>
          <pc:docMk/>
          <pc:sldMk cId="3537418686" sldId="332"/>
        </pc:sldMkLst>
        <pc:spChg chg="mod">
          <ac:chgData name="Kerol Weddy" userId="e6d5e3248f418ed4" providerId="LiveId" clId="{5E9DDC56-4F65-453E-BDD2-5755AFE1FDF6}" dt="2021-08-28T07:10:45.402" v="332" actId="948"/>
          <ac:spMkLst>
            <pc:docMk/>
            <pc:sldMk cId="3537418686" sldId="332"/>
            <ac:spMk id="7" creationId="{146BD8FA-F229-4201-AC83-AB4BD33F3F6C}"/>
          </ac:spMkLst>
        </pc:spChg>
        <pc:picChg chg="del mod">
          <ac:chgData name="Kerol Weddy" userId="e6d5e3248f418ed4" providerId="LiveId" clId="{5E9DDC56-4F65-453E-BDD2-5755AFE1FDF6}" dt="2021-08-28T07:09:23.534" v="284" actId="478"/>
          <ac:picMkLst>
            <pc:docMk/>
            <pc:sldMk cId="3537418686" sldId="332"/>
            <ac:picMk id="4098" creationId="{69579AE6-F648-415C-8053-EBD3DF68148C}"/>
          </ac:picMkLst>
        </pc:picChg>
        <pc:picChg chg="del">
          <ac:chgData name="Kerol Weddy" userId="e6d5e3248f418ed4" providerId="LiveId" clId="{5E9DDC56-4F65-453E-BDD2-5755AFE1FDF6}" dt="2021-08-28T07:09:24.278" v="285" actId="478"/>
          <ac:picMkLst>
            <pc:docMk/>
            <pc:sldMk cId="3537418686" sldId="332"/>
            <ac:picMk id="4102" creationId="{C8A7884B-950D-405D-BE2A-F21735721C55}"/>
          </ac:picMkLst>
        </pc:picChg>
      </pc:sldChg>
      <pc:sldChg chg="addSp delSp modSp add mod modClrScheme chgLayout">
        <pc:chgData name="Kerol Weddy" userId="e6d5e3248f418ed4" providerId="LiveId" clId="{5E9DDC56-4F65-453E-BDD2-5755AFE1FDF6}" dt="2021-08-28T07:11:41.530" v="343" actId="21"/>
        <pc:sldMkLst>
          <pc:docMk/>
          <pc:sldMk cId="3143861489" sldId="333"/>
        </pc:sldMkLst>
        <pc:spChg chg="mod">
          <ac:chgData name="Kerol Weddy" userId="e6d5e3248f418ed4" providerId="LiveId" clId="{5E9DDC56-4F65-453E-BDD2-5755AFE1FDF6}" dt="2021-08-28T07:11:00.412" v="336" actId="26606"/>
          <ac:spMkLst>
            <pc:docMk/>
            <pc:sldMk cId="3143861489" sldId="333"/>
            <ac:spMk id="2" creationId="{BD3E9078-3ED2-4D9A-84EC-DB2AC0D5EDE2}"/>
          </ac:spMkLst>
        </pc:spChg>
        <pc:spChg chg="mod">
          <ac:chgData name="Kerol Weddy" userId="e6d5e3248f418ed4" providerId="LiveId" clId="{5E9DDC56-4F65-453E-BDD2-5755AFE1FDF6}" dt="2021-08-28T07:11:00.412" v="336" actId="26606"/>
          <ac:spMkLst>
            <pc:docMk/>
            <pc:sldMk cId="3143861489" sldId="333"/>
            <ac:spMk id="3" creationId="{B75EFA40-CE57-401B-83BF-EB24F1C4B120}"/>
          </ac:spMkLst>
        </pc:spChg>
        <pc:spChg chg="mod">
          <ac:chgData name="Kerol Weddy" userId="e6d5e3248f418ed4" providerId="LiveId" clId="{5E9DDC56-4F65-453E-BDD2-5755AFE1FDF6}" dt="2021-08-28T07:11:00.412" v="336" actId="26606"/>
          <ac:spMkLst>
            <pc:docMk/>
            <pc:sldMk cId="3143861489" sldId="333"/>
            <ac:spMk id="4" creationId="{FDEF18EF-87A3-459B-838A-0FD77FAA5AE1}"/>
          </ac:spMkLst>
        </pc:spChg>
        <pc:spChg chg="mod">
          <ac:chgData name="Kerol Weddy" userId="e6d5e3248f418ed4" providerId="LiveId" clId="{5E9DDC56-4F65-453E-BDD2-5755AFE1FDF6}" dt="2021-08-28T07:11:00.412" v="336" actId="26606"/>
          <ac:spMkLst>
            <pc:docMk/>
            <pc:sldMk cId="3143861489" sldId="333"/>
            <ac:spMk id="5" creationId="{1676A490-04AF-40D9-B0E2-71E0D4761684}"/>
          </ac:spMkLst>
        </pc:spChg>
        <pc:spChg chg="mod ord">
          <ac:chgData name="Kerol Weddy" userId="e6d5e3248f418ed4" providerId="LiveId" clId="{5E9DDC56-4F65-453E-BDD2-5755AFE1FDF6}" dt="2021-08-28T07:11:00.412" v="336" actId="26606"/>
          <ac:spMkLst>
            <pc:docMk/>
            <pc:sldMk cId="3143861489" sldId="333"/>
            <ac:spMk id="7" creationId="{146BD8FA-F229-4201-AC83-AB4BD33F3F6C}"/>
          </ac:spMkLst>
        </pc:spChg>
        <pc:spChg chg="add del mod">
          <ac:chgData name="Kerol Weddy" userId="e6d5e3248f418ed4" providerId="LiveId" clId="{5E9DDC56-4F65-453E-BDD2-5755AFE1FDF6}" dt="2021-08-28T07:11:00.412" v="336" actId="26606"/>
          <ac:spMkLst>
            <pc:docMk/>
            <pc:sldMk cId="3143861489" sldId="333"/>
            <ac:spMk id="13" creationId="{A311CE6B-E936-4C83-BCF0-6DC2AC4E645B}"/>
          </ac:spMkLst>
        </pc:spChg>
        <pc:picChg chg="add del mod">
          <ac:chgData name="Kerol Weddy" userId="e6d5e3248f418ed4" providerId="LiveId" clId="{5E9DDC56-4F65-453E-BDD2-5755AFE1FDF6}" dt="2021-08-28T07:11:41.530" v="343" actId="21"/>
          <ac:picMkLst>
            <pc:docMk/>
            <pc:sldMk cId="3143861489" sldId="333"/>
            <ac:picMk id="8" creationId="{10A2E85A-64E5-410F-B6D9-D0825738DC31}"/>
          </ac:picMkLst>
        </pc:picChg>
      </pc:sldChg>
    </pc:docChg>
  </pc:docChgLst>
  <pc:docChgLst>
    <pc:chgData name="Kerol Weddy" userId="e6d5e3248f418ed4" providerId="LiveId" clId="{680B5B55-157F-4F2C-938A-74126D27DA0C}"/>
    <pc:docChg chg="undo redo custSel addSld delSld modSld sldOrd">
      <pc:chgData name="Kerol Weddy" userId="e6d5e3248f418ed4" providerId="LiveId" clId="{680B5B55-157F-4F2C-938A-74126D27DA0C}" dt="2021-08-27T11:24:15.487" v="587" actId="255"/>
      <pc:docMkLst>
        <pc:docMk/>
      </pc:docMkLst>
      <pc:sldChg chg="modSp mod">
        <pc:chgData name="Kerol Weddy" userId="e6d5e3248f418ed4" providerId="LiveId" clId="{680B5B55-157F-4F2C-938A-74126D27DA0C}" dt="2021-08-27T10:30:25.718" v="9" actId="20577"/>
        <pc:sldMkLst>
          <pc:docMk/>
          <pc:sldMk cId="1756404341" sldId="256"/>
        </pc:sldMkLst>
        <pc:spChg chg="mod">
          <ac:chgData name="Kerol Weddy" userId="e6d5e3248f418ed4" providerId="LiveId" clId="{680B5B55-157F-4F2C-938A-74126D27DA0C}" dt="2021-08-27T10:30:25.718" v="9" actId="20577"/>
          <ac:spMkLst>
            <pc:docMk/>
            <pc:sldMk cId="1756404341" sldId="256"/>
            <ac:spMk id="4" creationId="{62F32F0D-D2D9-6F43-BAD4-CAA2483859B7}"/>
          </ac:spMkLst>
        </pc:spChg>
      </pc:sldChg>
      <pc:sldChg chg="addSp delSp modSp mod modClrScheme chgLayout">
        <pc:chgData name="Kerol Weddy" userId="e6d5e3248f418ed4" providerId="LiveId" clId="{680B5B55-157F-4F2C-938A-74126D27DA0C}" dt="2021-08-27T11:24:15.487" v="587" actId="255"/>
        <pc:sldMkLst>
          <pc:docMk/>
          <pc:sldMk cId="812084256" sldId="260"/>
        </pc:sldMkLst>
        <pc:spChg chg="mod ord">
          <ac:chgData name="Kerol Weddy" userId="e6d5e3248f418ed4" providerId="LiveId" clId="{680B5B55-157F-4F2C-938A-74126D27DA0C}" dt="2021-08-27T11:24:08.716" v="585" actId="26606"/>
          <ac:spMkLst>
            <pc:docMk/>
            <pc:sldMk cId="812084256" sldId="260"/>
            <ac:spMk id="2" creationId="{3D2DB0FF-6A75-4FA8-B5A8-866B53200D2A}"/>
          </ac:spMkLst>
        </pc:spChg>
        <pc:spChg chg="mod ord">
          <ac:chgData name="Kerol Weddy" userId="e6d5e3248f418ed4" providerId="LiveId" clId="{680B5B55-157F-4F2C-938A-74126D27DA0C}" dt="2021-08-27T11:24:08.716" v="585" actId="26606"/>
          <ac:spMkLst>
            <pc:docMk/>
            <pc:sldMk cId="812084256" sldId="260"/>
            <ac:spMk id="3" creationId="{6E83A414-8C49-4E23-972D-493383E0160A}"/>
          </ac:spMkLst>
        </pc:spChg>
        <pc:spChg chg="mod ord">
          <ac:chgData name="Kerol Weddy" userId="e6d5e3248f418ed4" providerId="LiveId" clId="{680B5B55-157F-4F2C-938A-74126D27DA0C}" dt="2021-08-27T11:24:15.487" v="587" actId="255"/>
          <ac:spMkLst>
            <pc:docMk/>
            <pc:sldMk cId="812084256" sldId="260"/>
            <ac:spMk id="4" creationId="{FB89DB31-3FD0-41A2-BD2F-A7E7C043FA8C}"/>
          </ac:spMkLst>
        </pc:spChg>
        <pc:spChg chg="add del mod ord">
          <ac:chgData name="Kerol Weddy" userId="e6d5e3248f418ed4" providerId="LiveId" clId="{680B5B55-157F-4F2C-938A-74126D27DA0C}" dt="2021-08-27T11:24:08.716" v="585" actId="26606"/>
          <ac:spMkLst>
            <pc:docMk/>
            <pc:sldMk cId="812084256" sldId="260"/>
            <ac:spMk id="5" creationId="{D93F12ED-86C4-459C-BA48-CE9B151EA157}"/>
          </ac:spMkLst>
        </pc:spChg>
        <pc:spChg chg="del">
          <ac:chgData name="Kerol Weddy" userId="e6d5e3248f418ed4" providerId="LiveId" clId="{680B5B55-157F-4F2C-938A-74126D27DA0C}" dt="2021-08-27T10:41:33.701" v="21" actId="478"/>
          <ac:spMkLst>
            <pc:docMk/>
            <pc:sldMk cId="812084256" sldId="260"/>
            <ac:spMk id="6" creationId="{569A0CC7-7036-46CC-8B24-DAA6D66E0F5B}"/>
          </ac:spMkLst>
        </pc:spChg>
        <pc:spChg chg="del">
          <ac:chgData name="Kerol Weddy" userId="e6d5e3248f418ed4" providerId="LiveId" clId="{680B5B55-157F-4F2C-938A-74126D27DA0C}" dt="2021-08-27T10:41:34.660" v="22" actId="478"/>
          <ac:spMkLst>
            <pc:docMk/>
            <pc:sldMk cId="812084256" sldId="260"/>
            <ac:spMk id="7" creationId="{D82BC5FE-7FEC-4836-8998-40104492947F}"/>
          </ac:spMkLst>
        </pc:spChg>
        <pc:spChg chg="add del mod">
          <ac:chgData name="Kerol Weddy" userId="e6d5e3248f418ed4" providerId="LiveId" clId="{680B5B55-157F-4F2C-938A-74126D27DA0C}" dt="2021-08-27T11:23:09.631" v="578" actId="478"/>
          <ac:spMkLst>
            <pc:docMk/>
            <pc:sldMk cId="812084256" sldId="260"/>
            <ac:spMk id="11" creationId="{2B8D3DF3-4C51-4A2D-A913-E81B285FB6BB}"/>
          </ac:spMkLst>
        </pc:spChg>
        <pc:spChg chg="add del mod">
          <ac:chgData name="Kerol Weddy" userId="e6d5e3248f418ed4" providerId="LiveId" clId="{680B5B55-157F-4F2C-938A-74126D27DA0C}" dt="2021-08-27T11:24:08.711" v="584" actId="26606"/>
          <ac:spMkLst>
            <pc:docMk/>
            <pc:sldMk cId="812084256" sldId="260"/>
            <ac:spMk id="18" creationId="{B636C3A2-26B1-43F0-8F4A-7A6AB77C2677}"/>
          </ac:spMkLst>
        </pc:spChg>
        <pc:picChg chg="add del mod">
          <ac:chgData name="Kerol Weddy" userId="e6d5e3248f418ed4" providerId="LiveId" clId="{680B5B55-157F-4F2C-938A-74126D27DA0C}" dt="2021-08-27T11:22:53.248" v="573" actId="478"/>
          <ac:picMkLst>
            <pc:docMk/>
            <pc:sldMk cId="812084256" sldId="260"/>
            <ac:picMk id="9" creationId="{B4F1C3D1-A03F-49AD-B41C-3D2F0A22BB1B}"/>
          </ac:picMkLst>
        </pc:picChg>
        <pc:picChg chg="add del mod">
          <ac:chgData name="Kerol Weddy" userId="e6d5e3248f418ed4" providerId="LiveId" clId="{680B5B55-157F-4F2C-938A-74126D27DA0C}" dt="2021-08-27T11:23:12.369" v="581"/>
          <ac:picMkLst>
            <pc:docMk/>
            <pc:sldMk cId="812084256" sldId="260"/>
            <ac:picMk id="10" creationId="{32B210D4-9314-493A-BB8A-F518B174C61D}"/>
          </ac:picMkLst>
        </pc:picChg>
        <pc:picChg chg="add mod">
          <ac:chgData name="Kerol Weddy" userId="e6d5e3248f418ed4" providerId="LiveId" clId="{680B5B55-157F-4F2C-938A-74126D27DA0C}" dt="2021-08-27T11:24:11.392" v="586" actId="1076"/>
          <ac:picMkLst>
            <pc:docMk/>
            <pc:sldMk cId="812084256" sldId="260"/>
            <ac:picMk id="13" creationId="{CB2F945B-7E60-48F5-8616-AF5B40AB98A8}"/>
          </ac:picMkLst>
        </pc:picChg>
        <pc:picChg chg="del">
          <ac:chgData name="Kerol Weddy" userId="e6d5e3248f418ed4" providerId="LiveId" clId="{680B5B55-157F-4F2C-938A-74126D27DA0C}" dt="2021-08-27T10:41:32.023" v="20" actId="478"/>
          <ac:picMkLst>
            <pc:docMk/>
            <pc:sldMk cId="812084256" sldId="260"/>
            <ac:picMk id="1026" creationId="{5DE51FBC-F304-42B1-8379-303F64100574}"/>
          </ac:picMkLst>
        </pc:picChg>
      </pc:sldChg>
      <pc:sldChg chg="delSp modSp mod modClrScheme chgLayout">
        <pc:chgData name="Kerol Weddy" userId="e6d5e3248f418ed4" providerId="LiveId" clId="{680B5B55-157F-4F2C-938A-74126D27DA0C}" dt="2021-08-27T10:46:57.126" v="96" actId="948"/>
        <pc:sldMkLst>
          <pc:docMk/>
          <pc:sldMk cId="1847912735" sldId="262"/>
        </pc:sldMkLst>
        <pc:spChg chg="mod ord">
          <ac:chgData name="Kerol Weddy" userId="e6d5e3248f418ed4" providerId="LiveId" clId="{680B5B55-157F-4F2C-938A-74126D27DA0C}" dt="2021-08-27T10:43:41.195" v="43" actId="700"/>
          <ac:spMkLst>
            <pc:docMk/>
            <pc:sldMk cId="1847912735" sldId="262"/>
            <ac:spMk id="2" creationId="{16FF092E-810D-4CE5-ADC4-F272EDBAB8CB}"/>
          </ac:spMkLst>
        </pc:spChg>
        <pc:spChg chg="mod ord">
          <ac:chgData name="Kerol Weddy" userId="e6d5e3248f418ed4" providerId="LiveId" clId="{680B5B55-157F-4F2C-938A-74126D27DA0C}" dt="2021-08-27T10:43:41.195" v="43" actId="700"/>
          <ac:spMkLst>
            <pc:docMk/>
            <pc:sldMk cId="1847912735" sldId="262"/>
            <ac:spMk id="3" creationId="{6C087C74-069B-4FB6-8FED-9EC62006E42E}"/>
          </ac:spMkLst>
        </pc:spChg>
        <pc:spChg chg="mod ord">
          <ac:chgData name="Kerol Weddy" userId="e6d5e3248f418ed4" providerId="LiveId" clId="{680B5B55-157F-4F2C-938A-74126D27DA0C}" dt="2021-08-27T10:43:45.535" v="53" actId="20577"/>
          <ac:spMkLst>
            <pc:docMk/>
            <pc:sldMk cId="1847912735" sldId="262"/>
            <ac:spMk id="4" creationId="{BE58C140-EEED-4918-8941-596FD6AEC749}"/>
          </ac:spMkLst>
        </pc:spChg>
        <pc:spChg chg="mod ord">
          <ac:chgData name="Kerol Weddy" userId="e6d5e3248f418ed4" providerId="LiveId" clId="{680B5B55-157F-4F2C-938A-74126D27DA0C}" dt="2021-08-27T10:46:57.126" v="96" actId="948"/>
          <ac:spMkLst>
            <pc:docMk/>
            <pc:sldMk cId="1847912735" sldId="262"/>
            <ac:spMk id="5" creationId="{DC8C08CD-9B1B-4378-BCE5-A387F7238365}"/>
          </ac:spMkLst>
        </pc:spChg>
        <pc:spChg chg="del mod">
          <ac:chgData name="Kerol Weddy" userId="e6d5e3248f418ed4" providerId="LiveId" clId="{680B5B55-157F-4F2C-938A-74126D27DA0C}" dt="2021-08-27T10:43:37.215" v="42" actId="478"/>
          <ac:spMkLst>
            <pc:docMk/>
            <pc:sldMk cId="1847912735" sldId="262"/>
            <ac:spMk id="7" creationId="{EC343E21-5293-4A02-A40A-83DBA38C9240}"/>
          </ac:spMkLst>
        </pc:spChg>
        <pc:picChg chg="del">
          <ac:chgData name="Kerol Weddy" userId="e6d5e3248f418ed4" providerId="LiveId" clId="{680B5B55-157F-4F2C-938A-74126D27DA0C}" dt="2021-08-27T10:43:34.646" v="39" actId="478"/>
          <ac:picMkLst>
            <pc:docMk/>
            <pc:sldMk cId="1847912735" sldId="262"/>
            <ac:picMk id="2050" creationId="{C1B85F49-25E6-482D-89CD-68D9127D8E75}"/>
          </ac:picMkLst>
        </pc:picChg>
      </pc:sldChg>
      <pc:sldChg chg="addSp delSp modSp mod modClrScheme chgLayout">
        <pc:chgData name="Kerol Weddy" userId="e6d5e3248f418ed4" providerId="LiveId" clId="{680B5B55-157F-4F2C-938A-74126D27DA0C}" dt="2021-08-27T10:56:45.291" v="242" actId="115"/>
        <pc:sldMkLst>
          <pc:docMk/>
          <pc:sldMk cId="3406599254" sldId="266"/>
        </pc:sldMkLst>
        <pc:spChg chg="mod ord">
          <ac:chgData name="Kerol Weddy" userId="e6d5e3248f418ed4" providerId="LiveId" clId="{680B5B55-157F-4F2C-938A-74126D27DA0C}" dt="2021-08-27T10:48:49.354" v="177" actId="26606"/>
          <ac:spMkLst>
            <pc:docMk/>
            <pc:sldMk cId="3406599254" sldId="266"/>
            <ac:spMk id="2" creationId="{BD3E9078-3ED2-4D9A-84EC-DB2AC0D5EDE2}"/>
          </ac:spMkLst>
        </pc:spChg>
        <pc:spChg chg="mod ord">
          <ac:chgData name="Kerol Weddy" userId="e6d5e3248f418ed4" providerId="LiveId" clId="{680B5B55-157F-4F2C-938A-74126D27DA0C}" dt="2021-08-27T10:48:49.354" v="177" actId="26606"/>
          <ac:spMkLst>
            <pc:docMk/>
            <pc:sldMk cId="3406599254" sldId="266"/>
            <ac:spMk id="3" creationId="{B75EFA40-CE57-401B-83BF-EB24F1C4B120}"/>
          </ac:spMkLst>
        </pc:spChg>
        <pc:spChg chg="mod ord">
          <ac:chgData name="Kerol Weddy" userId="e6d5e3248f418ed4" providerId="LiveId" clId="{680B5B55-157F-4F2C-938A-74126D27DA0C}" dt="2021-08-27T10:49:03.986" v="183" actId="255"/>
          <ac:spMkLst>
            <pc:docMk/>
            <pc:sldMk cId="3406599254" sldId="266"/>
            <ac:spMk id="4" creationId="{FDEF18EF-87A3-459B-838A-0FD77FAA5AE1}"/>
          </ac:spMkLst>
        </pc:spChg>
        <pc:spChg chg="del mod ord">
          <ac:chgData name="Kerol Weddy" userId="e6d5e3248f418ed4" providerId="LiveId" clId="{680B5B55-157F-4F2C-938A-74126D27DA0C}" dt="2021-08-27T10:48:49.354" v="177" actId="26606"/>
          <ac:spMkLst>
            <pc:docMk/>
            <pc:sldMk cId="3406599254" sldId="266"/>
            <ac:spMk id="5" creationId="{78E36C5F-C393-4425-BD50-C0AC804D8C43}"/>
          </ac:spMkLst>
        </pc:spChg>
        <pc:spChg chg="add mod ord">
          <ac:chgData name="Kerol Weddy" userId="e6d5e3248f418ed4" providerId="LiveId" clId="{680B5B55-157F-4F2C-938A-74126D27DA0C}" dt="2021-08-27T10:49:08.720" v="184" actId="255"/>
          <ac:spMkLst>
            <pc:docMk/>
            <pc:sldMk cId="3406599254" sldId="266"/>
            <ac:spMk id="6" creationId="{349CA76A-F980-4CBE-87A1-E4405D858915}"/>
          </ac:spMkLst>
        </pc:spChg>
        <pc:spChg chg="add del mod">
          <ac:chgData name="Kerol Weddy" userId="e6d5e3248f418ed4" providerId="LiveId" clId="{680B5B55-157F-4F2C-938A-74126D27DA0C}" dt="2021-08-27T10:48:54.767" v="179" actId="478"/>
          <ac:spMkLst>
            <pc:docMk/>
            <pc:sldMk cId="3406599254" sldId="266"/>
            <ac:spMk id="12" creationId="{587E6114-A469-4007-AA0C-0D1B18583F68}"/>
          </ac:spMkLst>
        </pc:spChg>
        <pc:spChg chg="add del mod">
          <ac:chgData name="Kerol Weddy" userId="e6d5e3248f418ed4" providerId="LiveId" clId="{680B5B55-157F-4F2C-938A-74126D27DA0C}" dt="2021-08-27T10:48:52.543" v="178" actId="478"/>
          <ac:spMkLst>
            <pc:docMk/>
            <pc:sldMk cId="3406599254" sldId="266"/>
            <ac:spMk id="14" creationId="{F15C05E5-0EE7-4F0A-9E52-106660578BB9}"/>
          </ac:spMkLst>
        </pc:spChg>
        <pc:graphicFrameChg chg="add mod modGraphic">
          <ac:chgData name="Kerol Weddy" userId="e6d5e3248f418ed4" providerId="LiveId" clId="{680B5B55-157F-4F2C-938A-74126D27DA0C}" dt="2021-08-27T10:56:45.291" v="242" actId="115"/>
          <ac:graphicFrameMkLst>
            <pc:docMk/>
            <pc:sldMk cId="3406599254" sldId="266"/>
            <ac:graphicFrameMk id="10" creationId="{CFA417AE-9C07-4341-A954-26A1BE08E569}"/>
          </ac:graphicFrameMkLst>
        </pc:graphicFrameChg>
        <pc:picChg chg="del">
          <ac:chgData name="Kerol Weddy" userId="e6d5e3248f418ed4" providerId="LiveId" clId="{680B5B55-157F-4F2C-938A-74126D27DA0C}" dt="2021-08-27T10:47:22.832" v="107" actId="478"/>
          <ac:picMkLst>
            <pc:docMk/>
            <pc:sldMk cId="3406599254" sldId="266"/>
            <ac:picMk id="3078" creationId="{2EE57434-9CE3-497D-A6C1-E7046F7C631F}"/>
          </ac:picMkLst>
        </pc:picChg>
      </pc:sldChg>
      <pc:sldChg chg="del">
        <pc:chgData name="Kerol Weddy" userId="e6d5e3248f418ed4" providerId="LiveId" clId="{680B5B55-157F-4F2C-938A-74126D27DA0C}" dt="2021-08-27T10:57:03.197" v="243" actId="47"/>
        <pc:sldMkLst>
          <pc:docMk/>
          <pc:sldMk cId="3314168032" sldId="292"/>
        </pc:sldMkLst>
      </pc:sldChg>
      <pc:sldChg chg="addSp delSp modSp mod modClrScheme chgLayout">
        <pc:chgData name="Kerol Weddy" userId="e6d5e3248f418ed4" providerId="LiveId" clId="{680B5B55-157F-4F2C-938A-74126D27DA0C}" dt="2021-08-27T11:06:40.259" v="386" actId="22"/>
        <pc:sldMkLst>
          <pc:docMk/>
          <pc:sldMk cId="2263542290" sldId="293"/>
        </pc:sldMkLst>
        <pc:spChg chg="mod ord">
          <ac:chgData name="Kerol Weddy" userId="e6d5e3248f418ed4" providerId="LiveId" clId="{680B5B55-157F-4F2C-938A-74126D27DA0C}" dt="2021-08-27T10:57:32.479" v="256" actId="700"/>
          <ac:spMkLst>
            <pc:docMk/>
            <pc:sldMk cId="2263542290" sldId="293"/>
            <ac:spMk id="2" creationId="{BD3E9078-3ED2-4D9A-84EC-DB2AC0D5EDE2}"/>
          </ac:spMkLst>
        </pc:spChg>
        <pc:spChg chg="mod ord">
          <ac:chgData name="Kerol Weddy" userId="e6d5e3248f418ed4" providerId="LiveId" clId="{680B5B55-157F-4F2C-938A-74126D27DA0C}" dt="2021-08-27T10:57:32.479" v="256" actId="700"/>
          <ac:spMkLst>
            <pc:docMk/>
            <pc:sldMk cId="2263542290" sldId="293"/>
            <ac:spMk id="3" creationId="{B75EFA40-CE57-401B-83BF-EB24F1C4B120}"/>
          </ac:spMkLst>
        </pc:spChg>
        <pc:spChg chg="mod ord">
          <ac:chgData name="Kerol Weddy" userId="e6d5e3248f418ed4" providerId="LiveId" clId="{680B5B55-157F-4F2C-938A-74126D27DA0C}" dt="2021-08-27T10:57:32.479" v="256" actId="700"/>
          <ac:spMkLst>
            <pc:docMk/>
            <pc:sldMk cId="2263542290" sldId="293"/>
            <ac:spMk id="4" creationId="{FDEF18EF-87A3-459B-838A-0FD77FAA5AE1}"/>
          </ac:spMkLst>
        </pc:spChg>
        <pc:spChg chg="mod ord">
          <ac:chgData name="Kerol Weddy" userId="e6d5e3248f418ed4" providerId="LiveId" clId="{680B5B55-157F-4F2C-938A-74126D27DA0C}" dt="2021-08-27T10:59:03.927" v="293" actId="20577"/>
          <ac:spMkLst>
            <pc:docMk/>
            <pc:sldMk cId="2263542290" sldId="293"/>
            <ac:spMk id="6" creationId="{A08BB5A4-0144-4D59-9483-F1683B4B2A4E}"/>
          </ac:spMkLst>
        </pc:spChg>
        <pc:spChg chg="mod ord">
          <ac:chgData name="Kerol Weddy" userId="e6d5e3248f418ed4" providerId="LiveId" clId="{680B5B55-157F-4F2C-938A-74126D27DA0C}" dt="2021-08-27T11:06:38.748" v="384" actId="14100"/>
          <ac:spMkLst>
            <pc:docMk/>
            <pc:sldMk cId="2263542290" sldId="293"/>
            <ac:spMk id="7" creationId="{146BD8FA-F229-4201-AC83-AB4BD33F3F6C}"/>
          </ac:spMkLst>
        </pc:spChg>
        <pc:picChg chg="add del mod">
          <ac:chgData name="Kerol Weddy" userId="e6d5e3248f418ed4" providerId="LiveId" clId="{680B5B55-157F-4F2C-938A-74126D27DA0C}" dt="2021-08-27T11:06:40.259" v="386" actId="22"/>
          <ac:picMkLst>
            <pc:docMk/>
            <pc:sldMk cId="2263542290" sldId="293"/>
            <ac:picMk id="8" creationId="{4DAC2457-BE83-4480-B13C-1EABB9CF8569}"/>
          </ac:picMkLst>
        </pc:picChg>
        <pc:picChg chg="del">
          <ac:chgData name="Kerol Weddy" userId="e6d5e3248f418ed4" providerId="LiveId" clId="{680B5B55-157F-4F2C-938A-74126D27DA0C}" dt="2021-08-27T10:57:27.510" v="255" actId="478"/>
          <ac:picMkLst>
            <pc:docMk/>
            <pc:sldMk cId="2263542290" sldId="293"/>
            <ac:picMk id="4098" creationId="{D16B787D-26FE-4D48-8AB7-E829E59019B6}"/>
          </ac:picMkLst>
        </pc:picChg>
      </pc:sldChg>
      <pc:sldChg chg="addSp modSp add mod modClrScheme chgLayout">
        <pc:chgData name="Kerol Weddy" userId="e6d5e3248f418ed4" providerId="LiveId" clId="{680B5B55-157F-4F2C-938A-74126D27DA0C}" dt="2021-08-27T10:59:54.981" v="307" actId="403"/>
        <pc:sldMkLst>
          <pc:docMk/>
          <pc:sldMk cId="325153206" sldId="294"/>
        </pc:sldMkLst>
        <pc:spChg chg="mod">
          <ac:chgData name="Kerol Weddy" userId="e6d5e3248f418ed4" providerId="LiveId" clId="{680B5B55-157F-4F2C-938A-74126D27DA0C}" dt="2021-08-27T10:59:37.901" v="303" actId="26606"/>
          <ac:spMkLst>
            <pc:docMk/>
            <pc:sldMk cId="325153206" sldId="294"/>
            <ac:spMk id="2" creationId="{BD3E9078-3ED2-4D9A-84EC-DB2AC0D5EDE2}"/>
          </ac:spMkLst>
        </pc:spChg>
        <pc:spChg chg="mod">
          <ac:chgData name="Kerol Weddy" userId="e6d5e3248f418ed4" providerId="LiveId" clId="{680B5B55-157F-4F2C-938A-74126D27DA0C}" dt="2021-08-27T10:59:37.901" v="303" actId="26606"/>
          <ac:spMkLst>
            <pc:docMk/>
            <pc:sldMk cId="325153206" sldId="294"/>
            <ac:spMk id="3" creationId="{B75EFA40-CE57-401B-83BF-EB24F1C4B120}"/>
          </ac:spMkLst>
        </pc:spChg>
        <pc:spChg chg="mod ord">
          <ac:chgData name="Kerol Weddy" userId="e6d5e3248f418ed4" providerId="LiveId" clId="{680B5B55-157F-4F2C-938A-74126D27DA0C}" dt="2021-08-27T10:59:46.414" v="304" actId="255"/>
          <ac:spMkLst>
            <pc:docMk/>
            <pc:sldMk cId="325153206" sldId="294"/>
            <ac:spMk id="4" creationId="{FDEF18EF-87A3-459B-838A-0FD77FAA5AE1}"/>
          </ac:spMkLst>
        </pc:spChg>
        <pc:spChg chg="mod ord">
          <ac:chgData name="Kerol Weddy" userId="e6d5e3248f418ed4" providerId="LiveId" clId="{680B5B55-157F-4F2C-938A-74126D27DA0C}" dt="2021-08-27T10:59:50.730" v="305" actId="255"/>
          <ac:spMkLst>
            <pc:docMk/>
            <pc:sldMk cId="325153206" sldId="294"/>
            <ac:spMk id="6" creationId="{A08BB5A4-0144-4D59-9483-F1683B4B2A4E}"/>
          </ac:spMkLst>
        </pc:spChg>
        <pc:spChg chg="mod">
          <ac:chgData name="Kerol Weddy" userId="e6d5e3248f418ed4" providerId="LiveId" clId="{680B5B55-157F-4F2C-938A-74126D27DA0C}" dt="2021-08-27T10:59:54.981" v="307" actId="403"/>
          <ac:spMkLst>
            <pc:docMk/>
            <pc:sldMk cId="325153206" sldId="294"/>
            <ac:spMk id="7" creationId="{146BD8FA-F229-4201-AC83-AB4BD33F3F6C}"/>
          </ac:spMkLst>
        </pc:spChg>
        <pc:picChg chg="add mod">
          <ac:chgData name="Kerol Weddy" userId="e6d5e3248f418ed4" providerId="LiveId" clId="{680B5B55-157F-4F2C-938A-74126D27DA0C}" dt="2021-08-27T10:59:37.901" v="303" actId="26606"/>
          <ac:picMkLst>
            <pc:docMk/>
            <pc:sldMk cId="325153206" sldId="294"/>
            <ac:picMk id="8" creationId="{ACC4AFBD-CD09-40F3-8124-349A29CEE0F2}"/>
          </ac:picMkLst>
        </pc:picChg>
      </pc:sldChg>
      <pc:sldChg chg="addSp delSp modSp add mod ord modClrScheme chgLayout">
        <pc:chgData name="Kerol Weddy" userId="e6d5e3248f418ed4" providerId="LiveId" clId="{680B5B55-157F-4F2C-938A-74126D27DA0C}" dt="2021-08-27T11:16:59.048" v="572" actId="1076"/>
        <pc:sldMkLst>
          <pc:docMk/>
          <pc:sldMk cId="1398478231" sldId="295"/>
        </pc:sldMkLst>
        <pc:spChg chg="mod">
          <ac:chgData name="Kerol Weddy" userId="e6d5e3248f418ed4" providerId="LiveId" clId="{680B5B55-157F-4F2C-938A-74126D27DA0C}" dt="2021-08-27T11:16:49.587" v="568" actId="26606"/>
          <ac:spMkLst>
            <pc:docMk/>
            <pc:sldMk cId="1398478231" sldId="295"/>
            <ac:spMk id="2" creationId="{BD3E9078-3ED2-4D9A-84EC-DB2AC0D5EDE2}"/>
          </ac:spMkLst>
        </pc:spChg>
        <pc:spChg chg="mod">
          <ac:chgData name="Kerol Weddy" userId="e6d5e3248f418ed4" providerId="LiveId" clId="{680B5B55-157F-4F2C-938A-74126D27DA0C}" dt="2021-08-27T11:16:49.587" v="568" actId="26606"/>
          <ac:spMkLst>
            <pc:docMk/>
            <pc:sldMk cId="1398478231" sldId="295"/>
            <ac:spMk id="3" creationId="{B75EFA40-CE57-401B-83BF-EB24F1C4B120}"/>
          </ac:spMkLst>
        </pc:spChg>
        <pc:spChg chg="mod">
          <ac:chgData name="Kerol Weddy" userId="e6d5e3248f418ed4" providerId="LiveId" clId="{680B5B55-157F-4F2C-938A-74126D27DA0C}" dt="2021-08-27T11:16:49.587" v="568" actId="26606"/>
          <ac:spMkLst>
            <pc:docMk/>
            <pc:sldMk cId="1398478231" sldId="295"/>
            <ac:spMk id="4" creationId="{FDEF18EF-87A3-459B-838A-0FD77FAA5AE1}"/>
          </ac:spMkLst>
        </pc:spChg>
        <pc:spChg chg="mod">
          <ac:chgData name="Kerol Weddy" userId="e6d5e3248f418ed4" providerId="LiveId" clId="{680B5B55-157F-4F2C-938A-74126D27DA0C}" dt="2021-08-27T11:16:49.587" v="568" actId="26606"/>
          <ac:spMkLst>
            <pc:docMk/>
            <pc:sldMk cId="1398478231" sldId="295"/>
            <ac:spMk id="6" creationId="{A08BB5A4-0144-4D59-9483-F1683B4B2A4E}"/>
          </ac:spMkLst>
        </pc:spChg>
        <pc:spChg chg="mod">
          <ac:chgData name="Kerol Weddy" userId="e6d5e3248f418ed4" providerId="LiveId" clId="{680B5B55-157F-4F2C-938A-74126D27DA0C}" dt="2021-08-27T11:16:56.290" v="570" actId="27636"/>
          <ac:spMkLst>
            <pc:docMk/>
            <pc:sldMk cId="1398478231" sldId="295"/>
            <ac:spMk id="7" creationId="{146BD8FA-F229-4201-AC83-AB4BD33F3F6C}"/>
          </ac:spMkLst>
        </pc:spChg>
        <pc:spChg chg="add del mod">
          <ac:chgData name="Kerol Weddy" userId="e6d5e3248f418ed4" providerId="LiveId" clId="{680B5B55-157F-4F2C-938A-74126D27DA0C}" dt="2021-08-27T11:16:49.587" v="568" actId="26606"/>
          <ac:spMkLst>
            <pc:docMk/>
            <pc:sldMk cId="1398478231" sldId="295"/>
            <ac:spMk id="13" creationId="{1A4B7151-BB7C-42F1-80F8-5E2C97C1F08C}"/>
          </ac:spMkLst>
        </pc:spChg>
        <pc:picChg chg="add mod">
          <ac:chgData name="Kerol Weddy" userId="e6d5e3248f418ed4" providerId="LiveId" clId="{680B5B55-157F-4F2C-938A-74126D27DA0C}" dt="2021-08-27T11:16:59.048" v="572" actId="1076"/>
          <ac:picMkLst>
            <pc:docMk/>
            <pc:sldMk cId="1398478231" sldId="295"/>
            <ac:picMk id="8" creationId="{75A766FB-9882-4229-A623-61BA7556D289}"/>
          </ac:picMkLst>
        </pc:picChg>
      </pc:sldChg>
      <pc:sldChg chg="addSp delSp modSp new mod modClrScheme chgLayout">
        <pc:chgData name="Kerol Weddy" userId="e6d5e3248f418ed4" providerId="LiveId" clId="{680B5B55-157F-4F2C-938A-74126D27DA0C}" dt="2021-08-27T11:02:03.366" v="327" actId="478"/>
        <pc:sldMkLst>
          <pc:docMk/>
          <pc:sldMk cId="4169173264" sldId="296"/>
        </pc:sldMkLst>
        <pc:spChg chg="mod ord">
          <ac:chgData name="Kerol Weddy" userId="e6d5e3248f418ed4" providerId="LiveId" clId="{680B5B55-157F-4F2C-938A-74126D27DA0C}" dt="2021-08-27T11:01:51.441" v="323" actId="700"/>
          <ac:spMkLst>
            <pc:docMk/>
            <pc:sldMk cId="4169173264" sldId="296"/>
            <ac:spMk id="2" creationId="{5A9C12E2-0894-48EE-AE0C-E70E077E6C41}"/>
          </ac:spMkLst>
        </pc:spChg>
        <pc:spChg chg="mod ord">
          <ac:chgData name="Kerol Weddy" userId="e6d5e3248f418ed4" providerId="LiveId" clId="{680B5B55-157F-4F2C-938A-74126D27DA0C}" dt="2021-08-27T11:01:51.441" v="323" actId="700"/>
          <ac:spMkLst>
            <pc:docMk/>
            <pc:sldMk cId="4169173264" sldId="296"/>
            <ac:spMk id="3" creationId="{9C727F8E-E5A6-40D3-8BF1-319B3B4C23D7}"/>
          </ac:spMkLst>
        </pc:spChg>
        <pc:spChg chg="del">
          <ac:chgData name="Kerol Weddy" userId="e6d5e3248f418ed4" providerId="LiveId" clId="{680B5B55-157F-4F2C-938A-74126D27DA0C}" dt="2021-08-27T11:01:51.441" v="323" actId="700"/>
          <ac:spMkLst>
            <pc:docMk/>
            <pc:sldMk cId="4169173264" sldId="296"/>
            <ac:spMk id="4" creationId="{B82BD70F-0B4C-4471-9CDD-7A0406EAA681}"/>
          </ac:spMkLst>
        </pc:spChg>
        <pc:spChg chg="del mod ord">
          <ac:chgData name="Kerol Weddy" userId="e6d5e3248f418ed4" providerId="LiveId" clId="{680B5B55-157F-4F2C-938A-74126D27DA0C}" dt="2021-08-27T11:01:51.441" v="323" actId="700"/>
          <ac:spMkLst>
            <pc:docMk/>
            <pc:sldMk cId="4169173264" sldId="296"/>
            <ac:spMk id="5" creationId="{F9B6045F-79D1-4C21-9CA3-7DAE4AE8F405}"/>
          </ac:spMkLst>
        </pc:spChg>
        <pc:spChg chg="del mod ord">
          <ac:chgData name="Kerol Weddy" userId="e6d5e3248f418ed4" providerId="LiveId" clId="{680B5B55-157F-4F2C-938A-74126D27DA0C}" dt="2021-08-27T11:01:51.441" v="323" actId="700"/>
          <ac:spMkLst>
            <pc:docMk/>
            <pc:sldMk cId="4169173264" sldId="296"/>
            <ac:spMk id="6" creationId="{25CE5D81-8F13-4F2C-8928-D08DC3777735}"/>
          </ac:spMkLst>
        </pc:spChg>
        <pc:spChg chg="add mod ord">
          <ac:chgData name="Kerol Weddy" userId="e6d5e3248f418ed4" providerId="LiveId" clId="{680B5B55-157F-4F2C-938A-74126D27DA0C}" dt="2021-08-27T11:02:00.031" v="326"/>
          <ac:spMkLst>
            <pc:docMk/>
            <pc:sldMk cId="4169173264" sldId="296"/>
            <ac:spMk id="7" creationId="{D3893839-9128-451D-B803-D31259FFEDF6}"/>
          </ac:spMkLst>
        </pc:spChg>
        <pc:spChg chg="add del mod ord">
          <ac:chgData name="Kerol Weddy" userId="e6d5e3248f418ed4" providerId="LiveId" clId="{680B5B55-157F-4F2C-938A-74126D27DA0C}" dt="2021-08-27T11:02:03.366" v="327" actId="478"/>
          <ac:spMkLst>
            <pc:docMk/>
            <pc:sldMk cId="4169173264" sldId="296"/>
            <ac:spMk id="8" creationId="{AB181E1B-5AB4-4C69-B7E7-A56590D810B4}"/>
          </ac:spMkLst>
        </pc:spChg>
      </pc:sldChg>
      <pc:sldChg chg="addSp delSp modSp add mod ord modClrScheme chgLayout">
        <pc:chgData name="Kerol Weddy" userId="e6d5e3248f418ed4" providerId="LiveId" clId="{680B5B55-157F-4F2C-938A-74126D27DA0C}" dt="2021-08-27T11:07:34.164" v="393" actId="404"/>
        <pc:sldMkLst>
          <pc:docMk/>
          <pc:sldMk cId="1334999638" sldId="297"/>
        </pc:sldMkLst>
        <pc:spChg chg="mod ord">
          <ac:chgData name="Kerol Weddy" userId="e6d5e3248f418ed4" providerId="LiveId" clId="{680B5B55-157F-4F2C-938A-74126D27DA0C}" dt="2021-08-27T11:02:44.771" v="337" actId="700"/>
          <ac:spMkLst>
            <pc:docMk/>
            <pc:sldMk cId="1334999638" sldId="297"/>
            <ac:spMk id="2" creationId="{BD3E9078-3ED2-4D9A-84EC-DB2AC0D5EDE2}"/>
          </ac:spMkLst>
        </pc:spChg>
        <pc:spChg chg="mod ord">
          <ac:chgData name="Kerol Weddy" userId="e6d5e3248f418ed4" providerId="LiveId" clId="{680B5B55-157F-4F2C-938A-74126D27DA0C}" dt="2021-08-27T11:02:44.771" v="337" actId="700"/>
          <ac:spMkLst>
            <pc:docMk/>
            <pc:sldMk cId="1334999638" sldId="297"/>
            <ac:spMk id="3" creationId="{B75EFA40-CE57-401B-83BF-EB24F1C4B120}"/>
          </ac:spMkLst>
        </pc:spChg>
        <pc:spChg chg="mod ord">
          <ac:chgData name="Kerol Weddy" userId="e6d5e3248f418ed4" providerId="LiveId" clId="{680B5B55-157F-4F2C-938A-74126D27DA0C}" dt="2021-08-27T11:02:48.503" v="350" actId="20577"/>
          <ac:spMkLst>
            <pc:docMk/>
            <pc:sldMk cId="1334999638" sldId="297"/>
            <ac:spMk id="4" creationId="{FDEF18EF-87A3-459B-838A-0FD77FAA5AE1}"/>
          </ac:spMkLst>
        </pc:spChg>
        <pc:spChg chg="add del mod ord">
          <ac:chgData name="Kerol Weddy" userId="e6d5e3248f418ed4" providerId="LiveId" clId="{680B5B55-157F-4F2C-938A-74126D27DA0C}" dt="2021-08-27T11:02:58.250" v="355"/>
          <ac:spMkLst>
            <pc:docMk/>
            <pc:sldMk cId="1334999638" sldId="297"/>
            <ac:spMk id="6" creationId="{A08BB5A4-0144-4D59-9483-F1683B4B2A4E}"/>
          </ac:spMkLst>
        </pc:spChg>
        <pc:spChg chg="mod ord">
          <ac:chgData name="Kerol Weddy" userId="e6d5e3248f418ed4" providerId="LiveId" clId="{680B5B55-157F-4F2C-938A-74126D27DA0C}" dt="2021-08-27T11:07:34.164" v="393" actId="404"/>
          <ac:spMkLst>
            <pc:docMk/>
            <pc:sldMk cId="1334999638" sldId="297"/>
            <ac:spMk id="7" creationId="{146BD8FA-F229-4201-AC83-AB4BD33F3F6C}"/>
          </ac:spMkLst>
        </pc:spChg>
      </pc:sldChg>
      <pc:sldChg chg="modSp add mod">
        <pc:chgData name="Kerol Weddy" userId="e6d5e3248f418ed4" providerId="LiveId" clId="{680B5B55-157F-4F2C-938A-74126D27DA0C}" dt="2021-08-27T11:08:49.414" v="412" actId="115"/>
        <pc:sldMkLst>
          <pc:docMk/>
          <pc:sldMk cId="3460759475" sldId="298"/>
        </pc:sldMkLst>
        <pc:spChg chg="mod">
          <ac:chgData name="Kerol Weddy" userId="e6d5e3248f418ed4" providerId="LiveId" clId="{680B5B55-157F-4F2C-938A-74126D27DA0C}" dt="2021-08-27T11:07:58.375" v="397"/>
          <ac:spMkLst>
            <pc:docMk/>
            <pc:sldMk cId="3460759475" sldId="298"/>
            <ac:spMk id="6" creationId="{A08BB5A4-0144-4D59-9483-F1683B4B2A4E}"/>
          </ac:spMkLst>
        </pc:spChg>
        <pc:spChg chg="mod">
          <ac:chgData name="Kerol Weddy" userId="e6d5e3248f418ed4" providerId="LiveId" clId="{680B5B55-157F-4F2C-938A-74126D27DA0C}" dt="2021-08-27T11:08:49.414" v="412" actId="115"/>
          <ac:spMkLst>
            <pc:docMk/>
            <pc:sldMk cId="3460759475" sldId="298"/>
            <ac:spMk id="7" creationId="{146BD8FA-F229-4201-AC83-AB4BD33F3F6C}"/>
          </ac:spMkLst>
        </pc:spChg>
      </pc:sldChg>
      <pc:sldChg chg="modSp add mod">
        <pc:chgData name="Kerol Weddy" userId="e6d5e3248f418ed4" providerId="LiveId" clId="{680B5B55-157F-4F2C-938A-74126D27DA0C}" dt="2021-08-27T11:10:14.947" v="439" actId="115"/>
        <pc:sldMkLst>
          <pc:docMk/>
          <pc:sldMk cId="542899246" sldId="299"/>
        </pc:sldMkLst>
        <pc:spChg chg="mod">
          <ac:chgData name="Kerol Weddy" userId="e6d5e3248f418ed4" providerId="LiveId" clId="{680B5B55-157F-4F2C-938A-74126D27DA0C}" dt="2021-08-27T11:09:29.103" v="427" actId="20577"/>
          <ac:spMkLst>
            <pc:docMk/>
            <pc:sldMk cId="542899246" sldId="299"/>
            <ac:spMk id="6" creationId="{A08BB5A4-0144-4D59-9483-F1683B4B2A4E}"/>
          </ac:spMkLst>
        </pc:spChg>
        <pc:spChg chg="mod">
          <ac:chgData name="Kerol Weddy" userId="e6d5e3248f418ed4" providerId="LiveId" clId="{680B5B55-157F-4F2C-938A-74126D27DA0C}" dt="2021-08-27T11:10:14.947" v="439" actId="115"/>
          <ac:spMkLst>
            <pc:docMk/>
            <pc:sldMk cId="542899246" sldId="299"/>
            <ac:spMk id="7" creationId="{146BD8FA-F229-4201-AC83-AB4BD33F3F6C}"/>
          </ac:spMkLst>
        </pc:spChg>
      </pc:sldChg>
      <pc:sldChg chg="addSp delSp modSp new mod modClrScheme chgLayout">
        <pc:chgData name="Kerol Weddy" userId="e6d5e3248f418ed4" providerId="LiveId" clId="{680B5B55-157F-4F2C-938A-74126D27DA0C}" dt="2021-08-27T11:10:39.154" v="442"/>
        <pc:sldMkLst>
          <pc:docMk/>
          <pc:sldMk cId="448344589" sldId="300"/>
        </pc:sldMkLst>
        <pc:spChg chg="mod ord">
          <ac:chgData name="Kerol Weddy" userId="e6d5e3248f418ed4" providerId="LiveId" clId="{680B5B55-157F-4F2C-938A-74126D27DA0C}" dt="2021-08-27T11:10:33.960" v="441" actId="700"/>
          <ac:spMkLst>
            <pc:docMk/>
            <pc:sldMk cId="448344589" sldId="300"/>
            <ac:spMk id="2" creationId="{128B5C7E-85A0-4CCE-8CE7-40C888D06FED}"/>
          </ac:spMkLst>
        </pc:spChg>
        <pc:spChg chg="mod ord">
          <ac:chgData name="Kerol Weddy" userId="e6d5e3248f418ed4" providerId="LiveId" clId="{680B5B55-157F-4F2C-938A-74126D27DA0C}" dt="2021-08-27T11:10:33.960" v="441" actId="700"/>
          <ac:spMkLst>
            <pc:docMk/>
            <pc:sldMk cId="448344589" sldId="300"/>
            <ac:spMk id="3" creationId="{03EE0A48-524C-4B7C-9FF9-A5CEC96FE100}"/>
          </ac:spMkLst>
        </pc:spChg>
        <pc:spChg chg="del">
          <ac:chgData name="Kerol Weddy" userId="e6d5e3248f418ed4" providerId="LiveId" clId="{680B5B55-157F-4F2C-938A-74126D27DA0C}" dt="2021-08-27T11:10:33.960" v="441" actId="700"/>
          <ac:spMkLst>
            <pc:docMk/>
            <pc:sldMk cId="448344589" sldId="300"/>
            <ac:spMk id="4" creationId="{D8089188-AF3F-489A-B5CA-DD4755B644F7}"/>
          </ac:spMkLst>
        </pc:spChg>
        <pc:spChg chg="del mod ord">
          <ac:chgData name="Kerol Weddy" userId="e6d5e3248f418ed4" providerId="LiveId" clId="{680B5B55-157F-4F2C-938A-74126D27DA0C}" dt="2021-08-27T11:10:33.960" v="441" actId="700"/>
          <ac:spMkLst>
            <pc:docMk/>
            <pc:sldMk cId="448344589" sldId="300"/>
            <ac:spMk id="5" creationId="{5D3491E9-00C3-497E-AC17-D74C53CFC3ED}"/>
          </ac:spMkLst>
        </pc:spChg>
        <pc:spChg chg="del mod ord">
          <ac:chgData name="Kerol Weddy" userId="e6d5e3248f418ed4" providerId="LiveId" clId="{680B5B55-157F-4F2C-938A-74126D27DA0C}" dt="2021-08-27T11:10:33.960" v="441" actId="700"/>
          <ac:spMkLst>
            <pc:docMk/>
            <pc:sldMk cId="448344589" sldId="300"/>
            <ac:spMk id="6" creationId="{6BDAA768-6B24-4FBB-BFE9-7FF7B328262D}"/>
          </ac:spMkLst>
        </pc:spChg>
        <pc:spChg chg="add mod ord">
          <ac:chgData name="Kerol Weddy" userId="e6d5e3248f418ed4" providerId="LiveId" clId="{680B5B55-157F-4F2C-938A-74126D27DA0C}" dt="2021-08-27T11:10:39.154" v="442"/>
          <ac:spMkLst>
            <pc:docMk/>
            <pc:sldMk cId="448344589" sldId="300"/>
            <ac:spMk id="7" creationId="{43DC1EE7-67AE-45C5-A967-280BC3FB93AC}"/>
          </ac:spMkLst>
        </pc:spChg>
        <pc:spChg chg="add mod ord">
          <ac:chgData name="Kerol Weddy" userId="e6d5e3248f418ed4" providerId="LiveId" clId="{680B5B55-157F-4F2C-938A-74126D27DA0C}" dt="2021-08-27T11:10:33.960" v="441" actId="700"/>
          <ac:spMkLst>
            <pc:docMk/>
            <pc:sldMk cId="448344589" sldId="300"/>
            <ac:spMk id="8" creationId="{4C95F1A4-5218-4834-9E99-1E6A8A8D341A}"/>
          </ac:spMkLst>
        </pc:spChg>
      </pc:sldChg>
      <pc:sldChg chg="modSp add mod ord">
        <pc:chgData name="Kerol Weddy" userId="e6d5e3248f418ed4" providerId="LiveId" clId="{680B5B55-157F-4F2C-938A-74126D27DA0C}" dt="2021-08-27T11:11:22.132" v="453" actId="115"/>
        <pc:sldMkLst>
          <pc:docMk/>
          <pc:sldMk cId="3829334664" sldId="301"/>
        </pc:sldMkLst>
        <pc:spChg chg="mod">
          <ac:chgData name="Kerol Weddy" userId="e6d5e3248f418ed4" providerId="LiveId" clId="{680B5B55-157F-4F2C-938A-74126D27DA0C}" dt="2021-08-27T11:11:03.008" v="448"/>
          <ac:spMkLst>
            <pc:docMk/>
            <pc:sldMk cId="3829334664" sldId="301"/>
            <ac:spMk id="6" creationId="{A08BB5A4-0144-4D59-9483-F1683B4B2A4E}"/>
          </ac:spMkLst>
        </pc:spChg>
        <pc:spChg chg="mod">
          <ac:chgData name="Kerol Weddy" userId="e6d5e3248f418ed4" providerId="LiveId" clId="{680B5B55-157F-4F2C-938A-74126D27DA0C}" dt="2021-08-27T11:11:22.132" v="453" actId="115"/>
          <ac:spMkLst>
            <pc:docMk/>
            <pc:sldMk cId="3829334664" sldId="301"/>
            <ac:spMk id="7" creationId="{146BD8FA-F229-4201-AC83-AB4BD33F3F6C}"/>
          </ac:spMkLst>
        </pc:spChg>
      </pc:sldChg>
      <pc:sldChg chg="modSp add mod">
        <pc:chgData name="Kerol Weddy" userId="e6d5e3248f418ed4" providerId="LiveId" clId="{680B5B55-157F-4F2C-938A-74126D27DA0C}" dt="2021-08-27T11:12:03.958" v="469" actId="115"/>
        <pc:sldMkLst>
          <pc:docMk/>
          <pc:sldMk cId="1703932009" sldId="302"/>
        </pc:sldMkLst>
        <pc:spChg chg="mod">
          <ac:chgData name="Kerol Weddy" userId="e6d5e3248f418ed4" providerId="LiveId" clId="{680B5B55-157F-4F2C-938A-74126D27DA0C}" dt="2021-08-27T11:12:03.958" v="469" actId="115"/>
          <ac:spMkLst>
            <pc:docMk/>
            <pc:sldMk cId="1703932009" sldId="302"/>
            <ac:spMk id="7" creationId="{146BD8FA-F229-4201-AC83-AB4BD33F3F6C}"/>
          </ac:spMkLst>
        </pc:spChg>
      </pc:sldChg>
      <pc:sldChg chg="addSp delSp modSp new mod modClrScheme chgLayout">
        <pc:chgData name="Kerol Weddy" userId="e6d5e3248f418ed4" providerId="LiveId" clId="{680B5B55-157F-4F2C-938A-74126D27DA0C}" dt="2021-08-27T11:12:26.465" v="473" actId="6549"/>
        <pc:sldMkLst>
          <pc:docMk/>
          <pc:sldMk cId="3157998495" sldId="303"/>
        </pc:sldMkLst>
        <pc:spChg chg="mod ord">
          <ac:chgData name="Kerol Weddy" userId="e6d5e3248f418ed4" providerId="LiveId" clId="{680B5B55-157F-4F2C-938A-74126D27DA0C}" dt="2021-08-27T11:12:19.659" v="471" actId="700"/>
          <ac:spMkLst>
            <pc:docMk/>
            <pc:sldMk cId="3157998495" sldId="303"/>
            <ac:spMk id="2" creationId="{A0B91D09-D392-4752-A2CA-AEA64BD187FB}"/>
          </ac:spMkLst>
        </pc:spChg>
        <pc:spChg chg="mod ord">
          <ac:chgData name="Kerol Weddy" userId="e6d5e3248f418ed4" providerId="LiveId" clId="{680B5B55-157F-4F2C-938A-74126D27DA0C}" dt="2021-08-27T11:12:19.659" v="471" actId="700"/>
          <ac:spMkLst>
            <pc:docMk/>
            <pc:sldMk cId="3157998495" sldId="303"/>
            <ac:spMk id="3" creationId="{B263B78B-D648-4AB8-A468-FC058D920382}"/>
          </ac:spMkLst>
        </pc:spChg>
        <pc:spChg chg="del">
          <ac:chgData name="Kerol Weddy" userId="e6d5e3248f418ed4" providerId="LiveId" clId="{680B5B55-157F-4F2C-938A-74126D27DA0C}" dt="2021-08-27T11:12:19.659" v="471" actId="700"/>
          <ac:spMkLst>
            <pc:docMk/>
            <pc:sldMk cId="3157998495" sldId="303"/>
            <ac:spMk id="4" creationId="{B2523D84-B72F-466D-8CAD-A93E8D018399}"/>
          </ac:spMkLst>
        </pc:spChg>
        <pc:spChg chg="del mod ord">
          <ac:chgData name="Kerol Weddy" userId="e6d5e3248f418ed4" providerId="LiveId" clId="{680B5B55-157F-4F2C-938A-74126D27DA0C}" dt="2021-08-27T11:12:19.659" v="471" actId="700"/>
          <ac:spMkLst>
            <pc:docMk/>
            <pc:sldMk cId="3157998495" sldId="303"/>
            <ac:spMk id="5" creationId="{102E3229-91FC-4744-8ABF-7901C3A87556}"/>
          </ac:spMkLst>
        </pc:spChg>
        <pc:spChg chg="del mod ord">
          <ac:chgData name="Kerol Weddy" userId="e6d5e3248f418ed4" providerId="LiveId" clId="{680B5B55-157F-4F2C-938A-74126D27DA0C}" dt="2021-08-27T11:12:19.659" v="471" actId="700"/>
          <ac:spMkLst>
            <pc:docMk/>
            <pc:sldMk cId="3157998495" sldId="303"/>
            <ac:spMk id="6" creationId="{16517CE7-5035-44D5-8570-036F0AD88D03}"/>
          </ac:spMkLst>
        </pc:spChg>
        <pc:spChg chg="add mod ord">
          <ac:chgData name="Kerol Weddy" userId="e6d5e3248f418ed4" providerId="LiveId" clId="{680B5B55-157F-4F2C-938A-74126D27DA0C}" dt="2021-08-27T11:12:26.465" v="473" actId="6549"/>
          <ac:spMkLst>
            <pc:docMk/>
            <pc:sldMk cId="3157998495" sldId="303"/>
            <ac:spMk id="7" creationId="{6D2E8616-FD28-494B-96F1-250C5C40A126}"/>
          </ac:spMkLst>
        </pc:spChg>
        <pc:spChg chg="add mod ord">
          <ac:chgData name="Kerol Weddy" userId="e6d5e3248f418ed4" providerId="LiveId" clId="{680B5B55-157F-4F2C-938A-74126D27DA0C}" dt="2021-08-27T11:12:19.659" v="471" actId="700"/>
          <ac:spMkLst>
            <pc:docMk/>
            <pc:sldMk cId="3157998495" sldId="303"/>
            <ac:spMk id="8" creationId="{21AC3539-03F4-47E1-BF74-C8299247F081}"/>
          </ac:spMkLst>
        </pc:spChg>
      </pc:sldChg>
      <pc:sldChg chg="modSp add mod ord">
        <pc:chgData name="Kerol Weddy" userId="e6d5e3248f418ed4" providerId="LiveId" clId="{680B5B55-157F-4F2C-938A-74126D27DA0C}" dt="2021-08-27T11:14:12.353" v="532" actId="115"/>
        <pc:sldMkLst>
          <pc:docMk/>
          <pc:sldMk cId="2827550111" sldId="304"/>
        </pc:sldMkLst>
        <pc:spChg chg="mod">
          <ac:chgData name="Kerol Weddy" userId="e6d5e3248f418ed4" providerId="LiveId" clId="{680B5B55-157F-4F2C-938A-74126D27DA0C}" dt="2021-08-27T11:12:45.168" v="479"/>
          <ac:spMkLst>
            <pc:docMk/>
            <pc:sldMk cId="2827550111" sldId="304"/>
            <ac:spMk id="6" creationId="{A08BB5A4-0144-4D59-9483-F1683B4B2A4E}"/>
          </ac:spMkLst>
        </pc:spChg>
        <pc:spChg chg="mod">
          <ac:chgData name="Kerol Weddy" userId="e6d5e3248f418ed4" providerId="LiveId" clId="{680B5B55-157F-4F2C-938A-74126D27DA0C}" dt="2021-08-27T11:14:12.353" v="532" actId="115"/>
          <ac:spMkLst>
            <pc:docMk/>
            <pc:sldMk cId="2827550111" sldId="304"/>
            <ac:spMk id="7" creationId="{146BD8FA-F229-4201-AC83-AB4BD33F3F6C}"/>
          </ac:spMkLst>
        </pc:spChg>
      </pc:sldChg>
      <pc:sldChg chg="new del">
        <pc:chgData name="Kerol Weddy" userId="e6d5e3248f418ed4" providerId="LiveId" clId="{680B5B55-157F-4F2C-938A-74126D27DA0C}" dt="2021-08-27T11:14:32.647" v="537" actId="2696"/>
        <pc:sldMkLst>
          <pc:docMk/>
          <pc:sldMk cId="1576719282" sldId="305"/>
        </pc:sldMkLst>
      </pc:sldChg>
      <pc:sldChg chg="addSp delSp modSp add mod ord">
        <pc:chgData name="Kerol Weddy" userId="e6d5e3248f418ed4" providerId="LiveId" clId="{680B5B55-157F-4F2C-938A-74126D27DA0C}" dt="2021-08-27T11:14:56.935" v="554" actId="12"/>
        <pc:sldMkLst>
          <pc:docMk/>
          <pc:sldMk cId="1702449968" sldId="306"/>
        </pc:sldMkLst>
        <pc:spChg chg="mod">
          <ac:chgData name="Kerol Weddy" userId="e6d5e3248f418ed4" providerId="LiveId" clId="{680B5B55-157F-4F2C-938A-74126D27DA0C}" dt="2021-08-27T11:14:45.031" v="549" actId="20577"/>
          <ac:spMkLst>
            <pc:docMk/>
            <pc:sldMk cId="1702449968" sldId="306"/>
            <ac:spMk id="4" creationId="{FDEF18EF-87A3-459B-838A-0FD77FAA5AE1}"/>
          </ac:spMkLst>
        </pc:spChg>
        <pc:spChg chg="del">
          <ac:chgData name="Kerol Weddy" userId="e6d5e3248f418ed4" providerId="LiveId" clId="{680B5B55-157F-4F2C-938A-74126D27DA0C}" dt="2021-08-27T11:14:38.356" v="538" actId="478"/>
          <ac:spMkLst>
            <pc:docMk/>
            <pc:sldMk cId="1702449968" sldId="306"/>
            <ac:spMk id="6" creationId="{A08BB5A4-0144-4D59-9483-F1683B4B2A4E}"/>
          </ac:spMkLst>
        </pc:spChg>
        <pc:spChg chg="mod">
          <ac:chgData name="Kerol Weddy" userId="e6d5e3248f418ed4" providerId="LiveId" clId="{680B5B55-157F-4F2C-938A-74126D27DA0C}" dt="2021-08-27T11:14:56.935" v="554" actId="12"/>
          <ac:spMkLst>
            <pc:docMk/>
            <pc:sldMk cId="1702449968" sldId="306"/>
            <ac:spMk id="7" creationId="{146BD8FA-F229-4201-AC83-AB4BD33F3F6C}"/>
          </ac:spMkLst>
        </pc:spChg>
        <pc:spChg chg="add del mod">
          <ac:chgData name="Kerol Weddy" userId="e6d5e3248f418ed4" providerId="LiveId" clId="{680B5B55-157F-4F2C-938A-74126D27DA0C}" dt="2021-08-27T11:14:39.993" v="539" actId="478"/>
          <ac:spMkLst>
            <pc:docMk/>
            <pc:sldMk cId="1702449968" sldId="306"/>
            <ac:spMk id="8" creationId="{B2CDC2E7-94BC-4E76-AD6B-101762580FC2}"/>
          </ac:spMkLst>
        </pc:spChg>
      </pc:sldChg>
    </pc:docChg>
  </pc:docChgLst>
  <pc:docChgLst>
    <pc:chgData name="Kerol Weddy" userId="e6d5e3248f418ed4" providerId="LiveId" clId="{F3D3ED45-C17E-4023-BB12-CA5A724A233C}"/>
    <pc:docChg chg="undo redo custSel addSld delSld modSld sldOrd">
      <pc:chgData name="Kerol Weddy" userId="e6d5e3248f418ed4" providerId="LiveId" clId="{F3D3ED45-C17E-4023-BB12-CA5A724A233C}" dt="2021-08-27T10:29:06.614" v="337" actId="1076"/>
      <pc:docMkLst>
        <pc:docMk/>
      </pc:docMkLst>
      <pc:sldChg chg="modSp mod">
        <pc:chgData name="Kerol Weddy" userId="e6d5e3248f418ed4" providerId="LiveId" clId="{F3D3ED45-C17E-4023-BB12-CA5A724A233C}" dt="2021-08-27T09:35:25.404" v="10" actId="20577"/>
        <pc:sldMkLst>
          <pc:docMk/>
          <pc:sldMk cId="1756404341" sldId="256"/>
        </pc:sldMkLst>
        <pc:spChg chg="mod">
          <ac:chgData name="Kerol Weddy" userId="e6d5e3248f418ed4" providerId="LiveId" clId="{F3D3ED45-C17E-4023-BB12-CA5A724A233C}" dt="2021-08-27T09:35:25.404" v="10" actId="20577"/>
          <ac:spMkLst>
            <pc:docMk/>
            <pc:sldMk cId="1756404341" sldId="256"/>
            <ac:spMk id="4" creationId="{62F32F0D-D2D9-6F43-BAD4-CAA2483859B7}"/>
          </ac:spMkLst>
        </pc:spChg>
      </pc:sldChg>
      <pc:sldChg chg="del">
        <pc:chgData name="Kerol Weddy" userId="e6d5e3248f418ed4" providerId="LiveId" clId="{F3D3ED45-C17E-4023-BB12-CA5A724A233C}" dt="2021-08-27T09:36:58.155" v="11" actId="2696"/>
        <pc:sldMkLst>
          <pc:docMk/>
          <pc:sldMk cId="2143047075" sldId="257"/>
        </pc:sldMkLst>
      </pc:sldChg>
      <pc:sldChg chg="del">
        <pc:chgData name="Kerol Weddy" userId="e6d5e3248f418ed4" providerId="LiveId" clId="{F3D3ED45-C17E-4023-BB12-CA5A724A233C}" dt="2021-08-27T09:36:59.884" v="12" actId="2696"/>
        <pc:sldMkLst>
          <pc:docMk/>
          <pc:sldMk cId="3289293395" sldId="258"/>
        </pc:sldMkLst>
      </pc:sldChg>
      <pc:sldChg chg="addSp delSp modSp mod">
        <pc:chgData name="Kerol Weddy" userId="e6d5e3248f418ed4" providerId="LiveId" clId="{F3D3ED45-C17E-4023-BB12-CA5A724A233C}" dt="2021-08-27T10:26:37.487" v="322" actId="123"/>
        <pc:sldMkLst>
          <pc:docMk/>
          <pc:sldMk cId="4218141443" sldId="259"/>
        </pc:sldMkLst>
        <pc:spChg chg="mod">
          <ac:chgData name="Kerol Weddy" userId="e6d5e3248f418ed4" providerId="LiveId" clId="{F3D3ED45-C17E-4023-BB12-CA5A724A233C}" dt="2021-08-27T09:37:31.756" v="19" actId="26606"/>
          <ac:spMkLst>
            <pc:docMk/>
            <pc:sldMk cId="4218141443" sldId="259"/>
            <ac:spMk id="2" creationId="{606A7CEE-6176-462B-ADFA-3921FBD3F68E}"/>
          </ac:spMkLst>
        </pc:spChg>
        <pc:spChg chg="mod">
          <ac:chgData name="Kerol Weddy" userId="e6d5e3248f418ed4" providerId="LiveId" clId="{F3D3ED45-C17E-4023-BB12-CA5A724A233C}" dt="2021-08-27T09:37:31.756" v="19" actId="26606"/>
          <ac:spMkLst>
            <pc:docMk/>
            <pc:sldMk cId="4218141443" sldId="259"/>
            <ac:spMk id="3" creationId="{124B76F6-1D0E-4499-83B2-0075BC8C80DE}"/>
          </ac:spMkLst>
        </pc:spChg>
        <pc:spChg chg="mod">
          <ac:chgData name="Kerol Weddy" userId="e6d5e3248f418ed4" providerId="LiveId" clId="{F3D3ED45-C17E-4023-BB12-CA5A724A233C}" dt="2021-08-27T09:38:05.408" v="25" actId="255"/>
          <ac:spMkLst>
            <pc:docMk/>
            <pc:sldMk cId="4218141443" sldId="259"/>
            <ac:spMk id="4" creationId="{3966E693-782D-445D-A60A-EF399A88D373}"/>
          </ac:spMkLst>
        </pc:spChg>
        <pc:spChg chg="del mod">
          <ac:chgData name="Kerol Weddy" userId="e6d5e3248f418ed4" providerId="LiveId" clId="{F3D3ED45-C17E-4023-BB12-CA5A724A233C}" dt="2021-08-27T09:37:31.756" v="19" actId="26606"/>
          <ac:spMkLst>
            <pc:docMk/>
            <pc:sldMk cId="4218141443" sldId="259"/>
            <ac:spMk id="5" creationId="{26B069E2-97B0-4940-A64B-E3E6DEBFDB3B}"/>
          </ac:spMkLst>
        </pc:spChg>
        <pc:graphicFrameChg chg="add mod modGraphic">
          <ac:chgData name="Kerol Weddy" userId="e6d5e3248f418ed4" providerId="LiveId" clId="{F3D3ED45-C17E-4023-BB12-CA5A724A233C}" dt="2021-08-27T10:26:37.487" v="322" actId="123"/>
          <ac:graphicFrameMkLst>
            <pc:docMk/>
            <pc:sldMk cId="4218141443" sldId="259"/>
            <ac:graphicFrameMk id="7" creationId="{AB041E4D-58AB-4EAC-8831-3574A6D6DCEB}"/>
          </ac:graphicFrameMkLst>
        </pc:graphicFrameChg>
        <pc:picChg chg="add del mod">
          <ac:chgData name="Kerol Weddy" userId="e6d5e3248f418ed4" providerId="LiveId" clId="{F3D3ED45-C17E-4023-BB12-CA5A724A233C}" dt="2021-08-27T09:39:53.159" v="28" actId="931"/>
          <ac:picMkLst>
            <pc:docMk/>
            <pc:sldMk cId="4218141443" sldId="259"/>
            <ac:picMk id="8" creationId="{686AB6E2-A4B8-49F4-A042-01243BD23DBC}"/>
          </ac:picMkLst>
        </pc:picChg>
      </pc:sldChg>
      <pc:sldChg chg="addSp modSp mod modClrScheme chgLayout">
        <pc:chgData name="Kerol Weddy" userId="e6d5e3248f418ed4" providerId="LiveId" clId="{F3D3ED45-C17E-4023-BB12-CA5A724A233C}" dt="2021-08-27T10:08:13.239" v="92" actId="1076"/>
        <pc:sldMkLst>
          <pc:docMk/>
          <pc:sldMk cId="812084256" sldId="260"/>
        </pc:sldMkLst>
        <pc:spChg chg="mod">
          <ac:chgData name="Kerol Weddy" userId="e6d5e3248f418ed4" providerId="LiveId" clId="{F3D3ED45-C17E-4023-BB12-CA5A724A233C}" dt="2021-08-27T10:03:42.338" v="57" actId="26606"/>
          <ac:spMkLst>
            <pc:docMk/>
            <pc:sldMk cId="812084256" sldId="260"/>
            <ac:spMk id="2" creationId="{3D2DB0FF-6A75-4FA8-B5A8-866B53200D2A}"/>
          </ac:spMkLst>
        </pc:spChg>
        <pc:spChg chg="mod">
          <ac:chgData name="Kerol Weddy" userId="e6d5e3248f418ed4" providerId="LiveId" clId="{F3D3ED45-C17E-4023-BB12-CA5A724A233C}" dt="2021-08-27T10:03:42.338" v="57" actId="26606"/>
          <ac:spMkLst>
            <pc:docMk/>
            <pc:sldMk cId="812084256" sldId="260"/>
            <ac:spMk id="3" creationId="{6E83A414-8C49-4E23-972D-493383E0160A}"/>
          </ac:spMkLst>
        </pc:spChg>
        <pc:spChg chg="mod">
          <ac:chgData name="Kerol Weddy" userId="e6d5e3248f418ed4" providerId="LiveId" clId="{F3D3ED45-C17E-4023-BB12-CA5A724A233C}" dt="2021-08-27T10:06:26.362" v="76" actId="255"/>
          <ac:spMkLst>
            <pc:docMk/>
            <pc:sldMk cId="812084256" sldId="260"/>
            <ac:spMk id="4" creationId="{FB89DB31-3FD0-41A2-BD2F-A7E7C043FA8C}"/>
          </ac:spMkLst>
        </pc:spChg>
        <pc:spChg chg="mod">
          <ac:chgData name="Kerol Weddy" userId="e6d5e3248f418ed4" providerId="LiveId" clId="{F3D3ED45-C17E-4023-BB12-CA5A724A233C}" dt="2021-08-27T10:07:49.229" v="90" actId="27636"/>
          <ac:spMkLst>
            <pc:docMk/>
            <pc:sldMk cId="812084256" sldId="260"/>
            <ac:spMk id="5" creationId="{D93F12ED-86C4-459C-BA48-CE9B151EA157}"/>
          </ac:spMkLst>
        </pc:spChg>
        <pc:spChg chg="add mod">
          <ac:chgData name="Kerol Weddy" userId="e6d5e3248f418ed4" providerId="LiveId" clId="{F3D3ED45-C17E-4023-BB12-CA5A724A233C}" dt="2021-08-27T10:07:26.014" v="84" actId="1582"/>
          <ac:spMkLst>
            <pc:docMk/>
            <pc:sldMk cId="812084256" sldId="260"/>
            <ac:spMk id="6" creationId="{569A0CC7-7036-46CC-8B24-DAA6D66E0F5B}"/>
          </ac:spMkLst>
        </pc:spChg>
        <pc:spChg chg="add mod">
          <ac:chgData name="Kerol Weddy" userId="e6d5e3248f418ed4" providerId="LiveId" clId="{F3D3ED45-C17E-4023-BB12-CA5A724A233C}" dt="2021-08-27T10:08:13.239" v="92" actId="1076"/>
          <ac:spMkLst>
            <pc:docMk/>
            <pc:sldMk cId="812084256" sldId="260"/>
            <ac:spMk id="7" creationId="{D82BC5FE-7FEC-4836-8998-40104492947F}"/>
          </ac:spMkLst>
        </pc:spChg>
        <pc:picChg chg="add mod">
          <ac:chgData name="Kerol Weddy" userId="e6d5e3248f418ed4" providerId="LiveId" clId="{F3D3ED45-C17E-4023-BB12-CA5A724A233C}" dt="2021-08-27T10:08:05.542" v="91" actId="14100"/>
          <ac:picMkLst>
            <pc:docMk/>
            <pc:sldMk cId="812084256" sldId="260"/>
            <ac:picMk id="1026" creationId="{5DE51FBC-F304-42B1-8379-303F64100574}"/>
          </ac:picMkLst>
        </pc:picChg>
      </pc:sldChg>
      <pc:sldChg chg="del">
        <pc:chgData name="Kerol Weddy" userId="e6d5e3248f418ed4" providerId="LiveId" clId="{F3D3ED45-C17E-4023-BB12-CA5A724A233C}" dt="2021-08-27T10:25:20.608" v="291" actId="47"/>
        <pc:sldMkLst>
          <pc:docMk/>
          <pc:sldMk cId="1827965986" sldId="261"/>
        </pc:sldMkLst>
      </pc:sldChg>
      <pc:sldChg chg="addSp delSp modSp mod ord modClrScheme chgLayout">
        <pc:chgData name="Kerol Weddy" userId="e6d5e3248f418ed4" providerId="LiveId" clId="{F3D3ED45-C17E-4023-BB12-CA5A724A233C}" dt="2021-08-27T10:19:53.735" v="214" actId="1076"/>
        <pc:sldMkLst>
          <pc:docMk/>
          <pc:sldMk cId="1847912735" sldId="262"/>
        </pc:sldMkLst>
        <pc:spChg chg="mod ord">
          <ac:chgData name="Kerol Weddy" userId="e6d5e3248f418ed4" providerId="LiveId" clId="{F3D3ED45-C17E-4023-BB12-CA5A724A233C}" dt="2021-08-27T10:10:36.252" v="111" actId="700"/>
          <ac:spMkLst>
            <pc:docMk/>
            <pc:sldMk cId="1847912735" sldId="262"/>
            <ac:spMk id="2" creationId="{16FF092E-810D-4CE5-ADC4-F272EDBAB8CB}"/>
          </ac:spMkLst>
        </pc:spChg>
        <pc:spChg chg="mod ord">
          <ac:chgData name="Kerol Weddy" userId="e6d5e3248f418ed4" providerId="LiveId" clId="{F3D3ED45-C17E-4023-BB12-CA5A724A233C}" dt="2021-08-27T10:10:36.252" v="111" actId="700"/>
          <ac:spMkLst>
            <pc:docMk/>
            <pc:sldMk cId="1847912735" sldId="262"/>
            <ac:spMk id="3" creationId="{6C087C74-069B-4FB6-8FED-9EC62006E42E}"/>
          </ac:spMkLst>
        </pc:spChg>
        <pc:spChg chg="mod ord">
          <ac:chgData name="Kerol Weddy" userId="e6d5e3248f418ed4" providerId="LiveId" clId="{F3D3ED45-C17E-4023-BB12-CA5A724A233C}" dt="2021-08-27T10:10:36.252" v="111" actId="700"/>
          <ac:spMkLst>
            <pc:docMk/>
            <pc:sldMk cId="1847912735" sldId="262"/>
            <ac:spMk id="4" creationId="{BE58C140-EEED-4918-8941-596FD6AEC749}"/>
          </ac:spMkLst>
        </pc:spChg>
        <pc:spChg chg="mod ord">
          <ac:chgData name="Kerol Weddy" userId="e6d5e3248f418ed4" providerId="LiveId" clId="{F3D3ED45-C17E-4023-BB12-CA5A724A233C}" dt="2021-08-27T10:19:44.583" v="212" actId="255"/>
          <ac:spMkLst>
            <pc:docMk/>
            <pc:sldMk cId="1847912735" sldId="262"/>
            <ac:spMk id="5" creationId="{DC8C08CD-9B1B-4378-BCE5-A387F7238365}"/>
          </ac:spMkLst>
        </pc:spChg>
        <pc:spChg chg="add del mod ord">
          <ac:chgData name="Kerol Weddy" userId="e6d5e3248f418ed4" providerId="LiveId" clId="{F3D3ED45-C17E-4023-BB12-CA5A724A233C}" dt="2021-08-27T10:11:20.575" v="119" actId="478"/>
          <ac:spMkLst>
            <pc:docMk/>
            <pc:sldMk cId="1847912735" sldId="262"/>
            <ac:spMk id="6" creationId="{91C9655F-9FF5-4A14-AB14-DD400DC85142}"/>
          </ac:spMkLst>
        </pc:spChg>
        <pc:spChg chg="add mod">
          <ac:chgData name="Kerol Weddy" userId="e6d5e3248f418ed4" providerId="LiveId" clId="{F3D3ED45-C17E-4023-BB12-CA5A724A233C}" dt="2021-08-27T10:19:53.735" v="214" actId="1076"/>
          <ac:spMkLst>
            <pc:docMk/>
            <pc:sldMk cId="1847912735" sldId="262"/>
            <ac:spMk id="7" creationId="{EC343E21-5293-4A02-A40A-83DBA38C9240}"/>
          </ac:spMkLst>
        </pc:spChg>
        <pc:picChg chg="add mod">
          <ac:chgData name="Kerol Weddy" userId="e6d5e3248f418ed4" providerId="LiveId" clId="{F3D3ED45-C17E-4023-BB12-CA5A724A233C}" dt="2021-08-27T10:19:50.959" v="213" actId="1076"/>
          <ac:picMkLst>
            <pc:docMk/>
            <pc:sldMk cId="1847912735" sldId="262"/>
            <ac:picMk id="2050" creationId="{C1B85F49-25E6-482D-89CD-68D9127D8E75}"/>
          </ac:picMkLst>
        </pc:picChg>
      </pc:sldChg>
      <pc:sldChg chg="del">
        <pc:chgData name="Kerol Weddy" userId="e6d5e3248f418ed4" providerId="LiveId" clId="{F3D3ED45-C17E-4023-BB12-CA5A724A233C}" dt="2021-08-27T10:25:21.999" v="292" actId="47"/>
        <pc:sldMkLst>
          <pc:docMk/>
          <pc:sldMk cId="1474735989" sldId="263"/>
        </pc:sldMkLst>
      </pc:sldChg>
      <pc:sldChg chg="del">
        <pc:chgData name="Kerol Weddy" userId="e6d5e3248f418ed4" providerId="LiveId" clId="{F3D3ED45-C17E-4023-BB12-CA5A724A233C}" dt="2021-08-27T10:25:22.658" v="293" actId="47"/>
        <pc:sldMkLst>
          <pc:docMk/>
          <pc:sldMk cId="403866728" sldId="264"/>
        </pc:sldMkLst>
      </pc:sldChg>
      <pc:sldChg chg="del">
        <pc:chgData name="Kerol Weddy" userId="e6d5e3248f418ed4" providerId="LiveId" clId="{F3D3ED45-C17E-4023-BB12-CA5A724A233C}" dt="2021-08-27T10:25:23.398" v="294" actId="47"/>
        <pc:sldMkLst>
          <pc:docMk/>
          <pc:sldMk cId="2108945318" sldId="265"/>
        </pc:sldMkLst>
      </pc:sldChg>
      <pc:sldChg chg="addSp delSp modSp mod ord modClrScheme chgLayout">
        <pc:chgData name="Kerol Weddy" userId="e6d5e3248f418ed4" providerId="LiveId" clId="{F3D3ED45-C17E-4023-BB12-CA5A724A233C}" dt="2021-08-27T10:17:44.383" v="159" actId="1076"/>
        <pc:sldMkLst>
          <pc:docMk/>
          <pc:sldMk cId="3406599254" sldId="266"/>
        </pc:sldMkLst>
        <pc:spChg chg="mod ord">
          <ac:chgData name="Kerol Weddy" userId="e6d5e3248f418ed4" providerId="LiveId" clId="{F3D3ED45-C17E-4023-BB12-CA5A724A233C}" dt="2021-08-27T10:17:44.383" v="159" actId="1076"/>
          <ac:spMkLst>
            <pc:docMk/>
            <pc:sldMk cId="3406599254" sldId="266"/>
            <ac:spMk id="2" creationId="{BD3E9078-3ED2-4D9A-84EC-DB2AC0D5EDE2}"/>
          </ac:spMkLst>
        </pc:spChg>
        <pc:spChg chg="mod ord">
          <ac:chgData name="Kerol Weddy" userId="e6d5e3248f418ed4" providerId="LiveId" clId="{F3D3ED45-C17E-4023-BB12-CA5A724A233C}" dt="2021-08-27T10:17:16.938" v="148" actId="700"/>
          <ac:spMkLst>
            <pc:docMk/>
            <pc:sldMk cId="3406599254" sldId="266"/>
            <ac:spMk id="3" creationId="{B75EFA40-CE57-401B-83BF-EB24F1C4B120}"/>
          </ac:spMkLst>
        </pc:spChg>
        <pc:spChg chg="mod ord">
          <ac:chgData name="Kerol Weddy" userId="e6d5e3248f418ed4" providerId="LiveId" clId="{F3D3ED45-C17E-4023-BB12-CA5A724A233C}" dt="2021-08-27T10:17:16.938" v="148" actId="700"/>
          <ac:spMkLst>
            <pc:docMk/>
            <pc:sldMk cId="3406599254" sldId="266"/>
            <ac:spMk id="4" creationId="{FDEF18EF-87A3-459B-838A-0FD77FAA5AE1}"/>
          </ac:spMkLst>
        </pc:spChg>
        <pc:spChg chg="mod ord">
          <ac:chgData name="Kerol Weddy" userId="e6d5e3248f418ed4" providerId="LiveId" clId="{F3D3ED45-C17E-4023-BB12-CA5A724A233C}" dt="2021-08-27T10:17:31.821" v="153" actId="14100"/>
          <ac:spMkLst>
            <pc:docMk/>
            <pc:sldMk cId="3406599254" sldId="266"/>
            <ac:spMk id="5" creationId="{78E36C5F-C393-4425-BD50-C0AC804D8C43}"/>
          </ac:spMkLst>
        </pc:spChg>
        <pc:spChg chg="add del">
          <ac:chgData name="Kerol Weddy" userId="e6d5e3248f418ed4" providerId="LiveId" clId="{F3D3ED45-C17E-4023-BB12-CA5A724A233C}" dt="2021-08-27T10:15:20.696" v="135"/>
          <ac:spMkLst>
            <pc:docMk/>
            <pc:sldMk cId="3406599254" sldId="266"/>
            <ac:spMk id="6" creationId="{F6C34B4B-A08F-4A95-B7FD-C863A469A7C4}"/>
          </ac:spMkLst>
        </pc:spChg>
        <pc:spChg chg="add del">
          <ac:chgData name="Kerol Weddy" userId="e6d5e3248f418ed4" providerId="LiveId" clId="{F3D3ED45-C17E-4023-BB12-CA5A724A233C}" dt="2021-08-27T10:15:34.944" v="137"/>
          <ac:spMkLst>
            <pc:docMk/>
            <pc:sldMk cId="3406599254" sldId="266"/>
            <ac:spMk id="7" creationId="{3B7CA3A7-6DB5-4295-9C8E-F44CA703C836}"/>
          </ac:spMkLst>
        </pc:spChg>
        <pc:spChg chg="add del mod ord">
          <ac:chgData name="Kerol Weddy" userId="e6d5e3248f418ed4" providerId="LiveId" clId="{F3D3ED45-C17E-4023-BB12-CA5A724A233C}" dt="2021-08-27T10:17:21.895" v="150" actId="478"/>
          <ac:spMkLst>
            <pc:docMk/>
            <pc:sldMk cId="3406599254" sldId="266"/>
            <ac:spMk id="9" creationId="{21A7ED66-C71B-4C62-879A-7BB6872BCDC0}"/>
          </ac:spMkLst>
        </pc:spChg>
        <pc:picChg chg="add del mod modCrop">
          <ac:chgData name="Kerol Weddy" userId="e6d5e3248f418ed4" providerId="LiveId" clId="{F3D3ED45-C17E-4023-BB12-CA5A724A233C}" dt="2021-08-27T10:17:06.788" v="146" actId="478"/>
          <ac:picMkLst>
            <pc:docMk/>
            <pc:sldMk cId="3406599254" sldId="266"/>
            <ac:picMk id="8" creationId="{7FBA5D34-41C8-43B4-84AA-1EF30784333A}"/>
          </ac:picMkLst>
        </pc:picChg>
        <pc:picChg chg="add mod">
          <ac:chgData name="Kerol Weddy" userId="e6d5e3248f418ed4" providerId="LiveId" clId="{F3D3ED45-C17E-4023-BB12-CA5A724A233C}" dt="2021-08-27T10:17:43.533" v="158" actId="1076"/>
          <ac:picMkLst>
            <pc:docMk/>
            <pc:sldMk cId="3406599254" sldId="266"/>
            <ac:picMk id="3078" creationId="{2EE57434-9CE3-497D-A6C1-E7046F7C631F}"/>
          </ac:picMkLst>
        </pc:picChg>
      </pc:sldChg>
      <pc:sldChg chg="del">
        <pc:chgData name="Kerol Weddy" userId="e6d5e3248f418ed4" providerId="LiveId" clId="{F3D3ED45-C17E-4023-BB12-CA5A724A233C}" dt="2021-08-27T10:25:24.104" v="296" actId="47"/>
        <pc:sldMkLst>
          <pc:docMk/>
          <pc:sldMk cId="1191890742" sldId="267"/>
        </pc:sldMkLst>
      </pc:sldChg>
      <pc:sldChg chg="del">
        <pc:chgData name="Kerol Weddy" userId="e6d5e3248f418ed4" providerId="LiveId" clId="{F3D3ED45-C17E-4023-BB12-CA5A724A233C}" dt="2021-08-27T10:25:24.177" v="297" actId="47"/>
        <pc:sldMkLst>
          <pc:docMk/>
          <pc:sldMk cId="2545789675" sldId="268"/>
        </pc:sldMkLst>
      </pc:sldChg>
      <pc:sldChg chg="del">
        <pc:chgData name="Kerol Weddy" userId="e6d5e3248f418ed4" providerId="LiveId" clId="{F3D3ED45-C17E-4023-BB12-CA5A724A233C}" dt="2021-08-27T10:25:24.817" v="298" actId="47"/>
        <pc:sldMkLst>
          <pc:docMk/>
          <pc:sldMk cId="2137193516" sldId="269"/>
        </pc:sldMkLst>
      </pc:sldChg>
      <pc:sldChg chg="del">
        <pc:chgData name="Kerol Weddy" userId="e6d5e3248f418ed4" providerId="LiveId" clId="{F3D3ED45-C17E-4023-BB12-CA5A724A233C}" dt="2021-08-27T10:25:25.507" v="299" actId="47"/>
        <pc:sldMkLst>
          <pc:docMk/>
          <pc:sldMk cId="97638539" sldId="270"/>
        </pc:sldMkLst>
      </pc:sldChg>
      <pc:sldChg chg="del">
        <pc:chgData name="Kerol Weddy" userId="e6d5e3248f418ed4" providerId="LiveId" clId="{F3D3ED45-C17E-4023-BB12-CA5A724A233C}" dt="2021-08-27T10:25:25.824" v="300" actId="47"/>
        <pc:sldMkLst>
          <pc:docMk/>
          <pc:sldMk cId="2341321359" sldId="271"/>
        </pc:sldMkLst>
      </pc:sldChg>
      <pc:sldChg chg="del">
        <pc:chgData name="Kerol Weddy" userId="e6d5e3248f418ed4" providerId="LiveId" clId="{F3D3ED45-C17E-4023-BB12-CA5A724A233C}" dt="2021-08-27T10:25:26.190" v="301" actId="47"/>
        <pc:sldMkLst>
          <pc:docMk/>
          <pc:sldMk cId="93941645" sldId="272"/>
        </pc:sldMkLst>
      </pc:sldChg>
      <pc:sldChg chg="del">
        <pc:chgData name="Kerol Weddy" userId="e6d5e3248f418ed4" providerId="LiveId" clId="{F3D3ED45-C17E-4023-BB12-CA5A724A233C}" dt="2021-08-27T10:25:26.653" v="302" actId="47"/>
        <pc:sldMkLst>
          <pc:docMk/>
          <pc:sldMk cId="501513430" sldId="273"/>
        </pc:sldMkLst>
      </pc:sldChg>
      <pc:sldChg chg="del">
        <pc:chgData name="Kerol Weddy" userId="e6d5e3248f418ed4" providerId="LiveId" clId="{F3D3ED45-C17E-4023-BB12-CA5A724A233C}" dt="2021-08-27T10:25:27.123" v="303" actId="47"/>
        <pc:sldMkLst>
          <pc:docMk/>
          <pc:sldMk cId="78987478" sldId="274"/>
        </pc:sldMkLst>
      </pc:sldChg>
      <pc:sldChg chg="del">
        <pc:chgData name="Kerol Weddy" userId="e6d5e3248f418ed4" providerId="LiveId" clId="{F3D3ED45-C17E-4023-BB12-CA5A724A233C}" dt="2021-08-27T10:25:28.022" v="305" actId="47"/>
        <pc:sldMkLst>
          <pc:docMk/>
          <pc:sldMk cId="3009117594" sldId="275"/>
        </pc:sldMkLst>
      </pc:sldChg>
      <pc:sldChg chg="del">
        <pc:chgData name="Kerol Weddy" userId="e6d5e3248f418ed4" providerId="LiveId" clId="{F3D3ED45-C17E-4023-BB12-CA5A724A233C}" dt="2021-08-27T10:25:27.821" v="304" actId="47"/>
        <pc:sldMkLst>
          <pc:docMk/>
          <pc:sldMk cId="2082631844" sldId="276"/>
        </pc:sldMkLst>
      </pc:sldChg>
      <pc:sldChg chg="del">
        <pc:chgData name="Kerol Weddy" userId="e6d5e3248f418ed4" providerId="LiveId" clId="{F3D3ED45-C17E-4023-BB12-CA5A724A233C}" dt="2021-08-27T10:25:28.168" v="306" actId="47"/>
        <pc:sldMkLst>
          <pc:docMk/>
          <pc:sldMk cId="2390444989" sldId="277"/>
        </pc:sldMkLst>
      </pc:sldChg>
      <pc:sldChg chg="del">
        <pc:chgData name="Kerol Weddy" userId="e6d5e3248f418ed4" providerId="LiveId" clId="{F3D3ED45-C17E-4023-BB12-CA5A724A233C}" dt="2021-08-27T10:25:29.004" v="307" actId="47"/>
        <pc:sldMkLst>
          <pc:docMk/>
          <pc:sldMk cId="3620647959" sldId="278"/>
        </pc:sldMkLst>
      </pc:sldChg>
      <pc:sldChg chg="del">
        <pc:chgData name="Kerol Weddy" userId="e6d5e3248f418ed4" providerId="LiveId" clId="{F3D3ED45-C17E-4023-BB12-CA5A724A233C}" dt="2021-08-27T10:25:29.227" v="308" actId="47"/>
        <pc:sldMkLst>
          <pc:docMk/>
          <pc:sldMk cId="577890833" sldId="279"/>
        </pc:sldMkLst>
      </pc:sldChg>
      <pc:sldChg chg="del">
        <pc:chgData name="Kerol Weddy" userId="e6d5e3248f418ed4" providerId="LiveId" clId="{F3D3ED45-C17E-4023-BB12-CA5A724A233C}" dt="2021-08-27T10:25:29.381" v="309" actId="47"/>
        <pc:sldMkLst>
          <pc:docMk/>
          <pc:sldMk cId="3349539624" sldId="280"/>
        </pc:sldMkLst>
      </pc:sldChg>
      <pc:sldChg chg="del">
        <pc:chgData name="Kerol Weddy" userId="e6d5e3248f418ed4" providerId="LiveId" clId="{F3D3ED45-C17E-4023-BB12-CA5A724A233C}" dt="2021-08-27T10:25:29.552" v="310" actId="47"/>
        <pc:sldMkLst>
          <pc:docMk/>
          <pc:sldMk cId="1839249061" sldId="281"/>
        </pc:sldMkLst>
      </pc:sldChg>
      <pc:sldChg chg="del">
        <pc:chgData name="Kerol Weddy" userId="e6d5e3248f418ed4" providerId="LiveId" clId="{F3D3ED45-C17E-4023-BB12-CA5A724A233C}" dt="2021-08-27T10:25:30.364" v="312" actId="47"/>
        <pc:sldMkLst>
          <pc:docMk/>
          <pc:sldMk cId="551521777" sldId="282"/>
        </pc:sldMkLst>
      </pc:sldChg>
      <pc:sldChg chg="del">
        <pc:chgData name="Kerol Weddy" userId="e6d5e3248f418ed4" providerId="LiveId" clId="{F3D3ED45-C17E-4023-BB12-CA5A724A233C}" dt="2021-08-27T10:25:30.169" v="311" actId="47"/>
        <pc:sldMkLst>
          <pc:docMk/>
          <pc:sldMk cId="2939522440" sldId="283"/>
        </pc:sldMkLst>
      </pc:sldChg>
      <pc:sldChg chg="del">
        <pc:chgData name="Kerol Weddy" userId="e6d5e3248f418ed4" providerId="LiveId" clId="{F3D3ED45-C17E-4023-BB12-CA5A724A233C}" dt="2021-08-27T10:25:30.534" v="313" actId="47"/>
        <pc:sldMkLst>
          <pc:docMk/>
          <pc:sldMk cId="2329905522" sldId="284"/>
        </pc:sldMkLst>
      </pc:sldChg>
      <pc:sldChg chg="del">
        <pc:chgData name="Kerol Weddy" userId="e6d5e3248f418ed4" providerId="LiveId" clId="{F3D3ED45-C17E-4023-BB12-CA5A724A233C}" dt="2021-08-27T10:25:30.703" v="314" actId="47"/>
        <pc:sldMkLst>
          <pc:docMk/>
          <pc:sldMk cId="1900001859" sldId="285"/>
        </pc:sldMkLst>
      </pc:sldChg>
      <pc:sldChg chg="del">
        <pc:chgData name="Kerol Weddy" userId="e6d5e3248f418ed4" providerId="LiveId" clId="{F3D3ED45-C17E-4023-BB12-CA5A724A233C}" dt="2021-08-27T10:25:31.684" v="317" actId="47"/>
        <pc:sldMkLst>
          <pc:docMk/>
          <pc:sldMk cId="1425294938" sldId="286"/>
        </pc:sldMkLst>
      </pc:sldChg>
      <pc:sldChg chg="del">
        <pc:chgData name="Kerol Weddy" userId="e6d5e3248f418ed4" providerId="LiveId" clId="{F3D3ED45-C17E-4023-BB12-CA5A724A233C}" dt="2021-08-27T10:25:31.338" v="315" actId="47"/>
        <pc:sldMkLst>
          <pc:docMk/>
          <pc:sldMk cId="1295119968" sldId="287"/>
        </pc:sldMkLst>
      </pc:sldChg>
      <pc:sldChg chg="del">
        <pc:chgData name="Kerol Weddy" userId="e6d5e3248f418ed4" providerId="LiveId" clId="{F3D3ED45-C17E-4023-BB12-CA5A724A233C}" dt="2021-08-27T10:25:31.519" v="316" actId="47"/>
        <pc:sldMkLst>
          <pc:docMk/>
          <pc:sldMk cId="2521400567" sldId="288"/>
        </pc:sldMkLst>
      </pc:sldChg>
      <pc:sldChg chg="add del">
        <pc:chgData name="Kerol Weddy" userId="e6d5e3248f418ed4" providerId="LiveId" clId="{F3D3ED45-C17E-4023-BB12-CA5A724A233C}" dt="2021-08-27T10:25:35.301" v="320" actId="47"/>
        <pc:sldMkLst>
          <pc:docMk/>
          <pc:sldMk cId="929427306" sldId="289"/>
        </pc:sldMkLst>
      </pc:sldChg>
      <pc:sldChg chg="del">
        <pc:chgData name="Kerol Weddy" userId="e6d5e3248f418ed4" providerId="LiveId" clId="{F3D3ED45-C17E-4023-BB12-CA5A724A233C}" dt="2021-08-27T10:25:31.786" v="318" actId="47"/>
        <pc:sldMkLst>
          <pc:docMk/>
          <pc:sldMk cId="2879640178" sldId="290"/>
        </pc:sldMkLst>
      </pc:sldChg>
      <pc:sldChg chg="add del">
        <pc:chgData name="Kerol Weddy" userId="e6d5e3248f418ed4" providerId="LiveId" clId="{F3D3ED45-C17E-4023-BB12-CA5A724A233C}" dt="2021-08-27T10:25:23.820" v="295" actId="47"/>
        <pc:sldMkLst>
          <pc:docMk/>
          <pc:sldMk cId="550014041" sldId="291"/>
        </pc:sldMkLst>
      </pc:sldChg>
      <pc:sldChg chg="addSp delSp modSp add mod modClrScheme chgLayout">
        <pc:chgData name="Kerol Weddy" userId="e6d5e3248f418ed4" providerId="LiveId" clId="{F3D3ED45-C17E-4023-BB12-CA5A724A233C}" dt="2021-08-27T10:28:27.449" v="336" actId="20577"/>
        <pc:sldMkLst>
          <pc:docMk/>
          <pc:sldMk cId="3314168032" sldId="292"/>
        </pc:sldMkLst>
        <pc:spChg chg="mod ord">
          <ac:chgData name="Kerol Weddy" userId="e6d5e3248f418ed4" providerId="LiveId" clId="{F3D3ED45-C17E-4023-BB12-CA5A724A233C}" dt="2021-08-27T10:21:15.420" v="253" actId="26606"/>
          <ac:spMkLst>
            <pc:docMk/>
            <pc:sldMk cId="3314168032" sldId="292"/>
            <ac:spMk id="2" creationId="{BD3E9078-3ED2-4D9A-84EC-DB2AC0D5EDE2}"/>
          </ac:spMkLst>
        </pc:spChg>
        <pc:spChg chg="mod ord">
          <ac:chgData name="Kerol Weddy" userId="e6d5e3248f418ed4" providerId="LiveId" clId="{F3D3ED45-C17E-4023-BB12-CA5A724A233C}" dt="2021-08-27T10:21:15.420" v="253" actId="26606"/>
          <ac:spMkLst>
            <pc:docMk/>
            <pc:sldMk cId="3314168032" sldId="292"/>
            <ac:spMk id="3" creationId="{B75EFA40-CE57-401B-83BF-EB24F1C4B120}"/>
          </ac:spMkLst>
        </pc:spChg>
        <pc:spChg chg="mod ord">
          <ac:chgData name="Kerol Weddy" userId="e6d5e3248f418ed4" providerId="LiveId" clId="{F3D3ED45-C17E-4023-BB12-CA5A724A233C}" dt="2021-08-27T10:21:21.587" v="254" actId="255"/>
          <ac:spMkLst>
            <pc:docMk/>
            <pc:sldMk cId="3314168032" sldId="292"/>
            <ac:spMk id="4" creationId="{FDEF18EF-87A3-459B-838A-0FD77FAA5AE1}"/>
          </ac:spMkLst>
        </pc:spChg>
        <pc:spChg chg="del mod ord">
          <ac:chgData name="Kerol Weddy" userId="e6d5e3248f418ed4" providerId="LiveId" clId="{F3D3ED45-C17E-4023-BB12-CA5A724A233C}" dt="2021-08-27T10:21:15.420" v="253" actId="26606"/>
          <ac:spMkLst>
            <pc:docMk/>
            <pc:sldMk cId="3314168032" sldId="292"/>
            <ac:spMk id="5" creationId="{78E36C5F-C393-4425-BD50-C0AC804D8C43}"/>
          </ac:spMkLst>
        </pc:spChg>
        <pc:spChg chg="add mod ord">
          <ac:chgData name="Kerol Weddy" userId="e6d5e3248f418ed4" providerId="LiveId" clId="{F3D3ED45-C17E-4023-BB12-CA5A724A233C}" dt="2021-08-27T10:21:25.661" v="255" actId="255"/>
          <ac:spMkLst>
            <pc:docMk/>
            <pc:sldMk cId="3314168032" sldId="292"/>
            <ac:spMk id="6" creationId="{A08BB5A4-0144-4D59-9483-F1683B4B2A4E}"/>
          </ac:spMkLst>
        </pc:spChg>
        <pc:graphicFrameChg chg="add mod modGraphic">
          <ac:chgData name="Kerol Weddy" userId="e6d5e3248f418ed4" providerId="LiveId" clId="{F3D3ED45-C17E-4023-BB12-CA5A724A233C}" dt="2021-08-27T10:28:27.449" v="336" actId="20577"/>
          <ac:graphicFrameMkLst>
            <pc:docMk/>
            <pc:sldMk cId="3314168032" sldId="292"/>
            <ac:graphicFrameMk id="8" creationId="{E9C15997-70EB-4E98-A99D-B06D24AFFEA6}"/>
          </ac:graphicFrameMkLst>
        </pc:graphicFrameChg>
        <pc:picChg chg="del">
          <ac:chgData name="Kerol Weddy" userId="e6d5e3248f418ed4" providerId="LiveId" clId="{F3D3ED45-C17E-4023-BB12-CA5A724A233C}" dt="2021-08-27T10:20:24.214" v="216" actId="478"/>
          <ac:picMkLst>
            <pc:docMk/>
            <pc:sldMk cId="3314168032" sldId="292"/>
            <ac:picMk id="3078" creationId="{2EE57434-9CE3-497D-A6C1-E7046F7C631F}"/>
          </ac:picMkLst>
        </pc:picChg>
      </pc:sldChg>
      <pc:sldChg chg="addSp delSp modSp add mod modClrScheme chgLayout">
        <pc:chgData name="Kerol Weddy" userId="e6d5e3248f418ed4" providerId="LiveId" clId="{F3D3ED45-C17E-4023-BB12-CA5A724A233C}" dt="2021-08-27T10:29:06.614" v="337" actId="1076"/>
        <pc:sldMkLst>
          <pc:docMk/>
          <pc:sldMk cId="2263542290" sldId="293"/>
        </pc:sldMkLst>
        <pc:spChg chg="mod ord">
          <ac:chgData name="Kerol Weddy" userId="e6d5e3248f418ed4" providerId="LiveId" clId="{F3D3ED45-C17E-4023-BB12-CA5A724A233C}" dt="2021-08-27T10:24:22.671" v="285" actId="26606"/>
          <ac:spMkLst>
            <pc:docMk/>
            <pc:sldMk cId="2263542290" sldId="293"/>
            <ac:spMk id="2" creationId="{BD3E9078-3ED2-4D9A-84EC-DB2AC0D5EDE2}"/>
          </ac:spMkLst>
        </pc:spChg>
        <pc:spChg chg="mod ord">
          <ac:chgData name="Kerol Weddy" userId="e6d5e3248f418ed4" providerId="LiveId" clId="{F3D3ED45-C17E-4023-BB12-CA5A724A233C}" dt="2021-08-27T10:24:22.671" v="285" actId="26606"/>
          <ac:spMkLst>
            <pc:docMk/>
            <pc:sldMk cId="2263542290" sldId="293"/>
            <ac:spMk id="3" creationId="{B75EFA40-CE57-401B-83BF-EB24F1C4B120}"/>
          </ac:spMkLst>
        </pc:spChg>
        <pc:spChg chg="mod ord">
          <ac:chgData name="Kerol Weddy" userId="e6d5e3248f418ed4" providerId="LiveId" clId="{F3D3ED45-C17E-4023-BB12-CA5A724A233C}" dt="2021-08-27T10:24:30.636" v="287" actId="255"/>
          <ac:spMkLst>
            <pc:docMk/>
            <pc:sldMk cId="2263542290" sldId="293"/>
            <ac:spMk id="4" creationId="{FDEF18EF-87A3-459B-838A-0FD77FAA5AE1}"/>
          </ac:spMkLst>
        </pc:spChg>
        <pc:spChg chg="mod ord">
          <ac:chgData name="Kerol Weddy" userId="e6d5e3248f418ed4" providerId="LiveId" clId="{F3D3ED45-C17E-4023-BB12-CA5A724A233C}" dt="2021-08-27T10:24:43.730" v="289" actId="403"/>
          <ac:spMkLst>
            <pc:docMk/>
            <pc:sldMk cId="2263542290" sldId="293"/>
            <ac:spMk id="6" creationId="{A08BB5A4-0144-4D59-9483-F1683B4B2A4E}"/>
          </ac:spMkLst>
        </pc:spChg>
        <pc:spChg chg="add mod">
          <ac:chgData name="Kerol Weddy" userId="e6d5e3248f418ed4" providerId="LiveId" clId="{F3D3ED45-C17E-4023-BB12-CA5A724A233C}" dt="2021-08-27T10:26:46.358" v="324" actId="123"/>
          <ac:spMkLst>
            <pc:docMk/>
            <pc:sldMk cId="2263542290" sldId="293"/>
            <ac:spMk id="7" creationId="{146BD8FA-F229-4201-AC83-AB4BD33F3F6C}"/>
          </ac:spMkLst>
        </pc:spChg>
        <pc:spChg chg="add del mod">
          <ac:chgData name="Kerol Weddy" userId="e6d5e3248f418ed4" providerId="LiveId" clId="{F3D3ED45-C17E-4023-BB12-CA5A724A233C}" dt="2021-08-27T10:24:26.167" v="286" actId="478"/>
          <ac:spMkLst>
            <pc:docMk/>
            <pc:sldMk cId="2263542290" sldId="293"/>
            <ac:spMk id="71" creationId="{F44227B6-8B03-4802-B8F3-836B893BFCCE}"/>
          </ac:spMkLst>
        </pc:spChg>
        <pc:graphicFrameChg chg="del mod ord">
          <ac:chgData name="Kerol Weddy" userId="e6d5e3248f418ed4" providerId="LiveId" clId="{F3D3ED45-C17E-4023-BB12-CA5A724A233C}" dt="2021-08-27T10:22:35.519" v="278" actId="478"/>
          <ac:graphicFrameMkLst>
            <pc:docMk/>
            <pc:sldMk cId="2263542290" sldId="293"/>
            <ac:graphicFrameMk id="8" creationId="{E9C15997-70EB-4E98-A99D-B06D24AFFEA6}"/>
          </ac:graphicFrameMkLst>
        </pc:graphicFrameChg>
        <pc:picChg chg="add mod">
          <ac:chgData name="Kerol Weddy" userId="e6d5e3248f418ed4" providerId="LiveId" clId="{F3D3ED45-C17E-4023-BB12-CA5A724A233C}" dt="2021-08-27T10:29:06.614" v="337" actId="1076"/>
          <ac:picMkLst>
            <pc:docMk/>
            <pc:sldMk cId="2263542290" sldId="293"/>
            <ac:picMk id="4098" creationId="{D16B787D-26FE-4D48-8AB7-E829E59019B6}"/>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doc. JUDr. Dana Ondrejová, Ph.D.</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noProof="0"/>
              <a:t>Kliknutím lze upravit styl.</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4000" y="414663"/>
            <a:ext cx="1546943" cy="1066064"/>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doc. JUDr. Dana Ondrejová,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418"/>
            <a:ext cx="867342" cy="597722"/>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doc. JUDr. Dana Ondrejová,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418"/>
            <a:ext cx="867342" cy="597722"/>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4000" y="414663"/>
            <a:ext cx="1546943" cy="1066064"/>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p:nvPr>
        </p:nvSpPr>
        <p:spPr>
          <a:xfrm>
            <a:off x="398502" y="2900365"/>
            <a:ext cx="5246518" cy="1171580"/>
          </a:xfrm>
        </p:spPr>
        <p:txBody>
          <a:bodyPr anchor="t"/>
          <a:lstStyle>
            <a:lvl1pPr algn="l">
              <a:lnSpc>
                <a:spcPts val="4400"/>
              </a:lnSpc>
              <a:defRPr sz="4400">
                <a:solidFill>
                  <a:srgbClr val="0000DC"/>
                </a:solidFill>
              </a:defRPr>
            </a:lvl1pPr>
          </a:lstStyle>
          <a:p>
            <a:r>
              <a:rPr lang="cs-CZ"/>
              <a:t>Kliknutím lze upravit styl.</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doc. JUDr. Dana Ondrejová, Ph.D.</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doc. JUDr. Dana Ondrejová, Ph.D.</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4299" y="414868"/>
            <a:ext cx="1546345"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5246518"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4299" y="414868"/>
            <a:ext cx="1546345"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doc. JUDr. Dana Ondrejová, Ph.D.</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648"/>
            <a:ext cx="865419" cy="596397"/>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p:nvPr>
        </p:nvSpPr>
        <p:spPr>
          <a:xfrm>
            <a:off x="720000" y="6040795"/>
            <a:ext cx="8555976" cy="510831"/>
          </a:xfrm>
        </p:spPr>
        <p:txBody>
          <a:bodyPr lIns="0" tIns="0" rIns="0" bIns="0" numCol="1" spcCol="324000">
            <a:noAutofit/>
          </a:bodyPr>
          <a:lstStyle>
            <a:lvl1pPr algn="l">
              <a:lnSpc>
                <a:spcPts val="1800"/>
              </a:lnSpc>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043665" y="2014648"/>
            <a:ext cx="4104671"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doc. JUDr. Dana Ondrejová, Ph.D.</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418"/>
            <a:ext cx="867342" cy="597722"/>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doc. JUDr. Dana Ondrejová, Ph.D.</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418"/>
            <a:ext cx="867342" cy="597722"/>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doc. JUDr. Dana Ondrejová,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418"/>
            <a:ext cx="867342" cy="597722"/>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doc. JUDr. Dana Ondrejová,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418"/>
            <a:ext cx="867342" cy="597722"/>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doc. JUDr. Dana Ondrejová, Ph.D.</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418"/>
            <a:ext cx="867342" cy="597722"/>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doc. JUDr. Dana Ondrejová,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418"/>
            <a:ext cx="867342" cy="597722"/>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doc. JUDr. Dana Ondrejová,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418"/>
            <a:ext cx="867342" cy="597722"/>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doc. JUDr. Dana Ondrejová,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418"/>
            <a:ext cx="867342" cy="597722"/>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doc. JUDr. Dana Ondrejová, Ph.D.</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endParaRPr lang="cs-CZ" noProof="0" dirty="0"/>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14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2F32F0D-D2D9-6F43-BAD4-CAA2483859B7}"/>
              </a:ext>
            </a:extLst>
          </p:cNvPr>
          <p:cNvSpPr>
            <a:spLocks noGrp="1"/>
          </p:cNvSpPr>
          <p:nvPr>
            <p:ph type="title"/>
          </p:nvPr>
        </p:nvSpPr>
        <p:spPr/>
        <p:txBody>
          <a:bodyPr/>
          <a:lstStyle/>
          <a:p>
            <a:r>
              <a:rPr lang="sk-SK" sz="3500" dirty="0" err="1"/>
              <a:t>Může</a:t>
            </a:r>
            <a:r>
              <a:rPr lang="sk-SK" sz="3500" dirty="0"/>
              <a:t> si </a:t>
            </a:r>
            <a:r>
              <a:rPr lang="sk-SK" sz="3500" dirty="0" err="1"/>
              <a:t>podnikatel</a:t>
            </a:r>
            <a:r>
              <a:rPr lang="sk-SK" sz="3500" dirty="0"/>
              <a:t> </a:t>
            </a:r>
            <a:r>
              <a:rPr lang="sk-SK" sz="3500" dirty="0" err="1"/>
              <a:t>svobodně</a:t>
            </a:r>
            <a:r>
              <a:rPr lang="sk-SK" sz="3500" dirty="0"/>
              <a:t> </a:t>
            </a:r>
            <a:r>
              <a:rPr lang="sk-SK" sz="3500" dirty="0" err="1"/>
              <a:t>vybrat</a:t>
            </a:r>
            <a:r>
              <a:rPr lang="sk-SK" sz="3500" dirty="0"/>
              <a:t> </a:t>
            </a:r>
            <a:r>
              <a:rPr lang="sk-SK" sz="3500" dirty="0" err="1"/>
              <a:t>svého</a:t>
            </a:r>
            <a:r>
              <a:rPr lang="sk-SK" sz="3500" dirty="0"/>
              <a:t> </a:t>
            </a:r>
            <a:r>
              <a:rPr lang="sk-SK" sz="3500" dirty="0" err="1"/>
              <a:t>spotřebitele</a:t>
            </a:r>
            <a:r>
              <a:rPr lang="sk-SK" sz="3500" dirty="0"/>
              <a:t>?</a:t>
            </a:r>
          </a:p>
        </p:txBody>
      </p:sp>
      <p:sp>
        <p:nvSpPr>
          <p:cNvPr id="5" name="Podnadpis 4">
            <a:extLst>
              <a:ext uri="{FF2B5EF4-FFF2-40B4-BE49-F238E27FC236}">
                <a16:creationId xmlns:a16="http://schemas.microsoft.com/office/drawing/2014/main" id="{04E9D74D-B987-7F49-B7EF-C907F2CEAD81}"/>
              </a:ext>
            </a:extLst>
          </p:cNvPr>
          <p:cNvSpPr>
            <a:spLocks noGrp="1"/>
          </p:cNvSpPr>
          <p:nvPr>
            <p:ph type="subTitle" idx="1"/>
          </p:nvPr>
        </p:nvSpPr>
        <p:spPr/>
        <p:txBody>
          <a:bodyPr/>
          <a:lstStyle/>
          <a:p>
            <a:r>
              <a:rPr lang="cs-CZ" sz="2000" dirty="0"/>
              <a:t>doc. JUDr. Dana </a:t>
            </a:r>
            <a:r>
              <a:rPr lang="cs-CZ" sz="2000" dirty="0" err="1"/>
              <a:t>Ondrejová</a:t>
            </a:r>
            <a:r>
              <a:rPr lang="cs-CZ" sz="2000" dirty="0"/>
              <a:t>, Ph.D.</a:t>
            </a:r>
          </a:p>
        </p:txBody>
      </p:sp>
    </p:spTree>
    <p:extLst>
      <p:ext uri="{BB962C8B-B14F-4D97-AF65-F5344CB8AC3E}">
        <p14:creationId xmlns:p14="http://schemas.microsoft.com/office/powerpoint/2010/main" val="1756404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D3E9078-3ED2-4D9A-84EC-DB2AC0D5EDE2}"/>
              </a:ext>
            </a:extLst>
          </p:cNvPr>
          <p:cNvSpPr>
            <a:spLocks noGrp="1"/>
          </p:cNvSpPr>
          <p:nvPr>
            <p:ph type="ftr" sz="quarter" idx="10"/>
          </p:nvPr>
        </p:nvSpPr>
        <p:spPr/>
        <p:txBody>
          <a:bodyPr wrap="square" anchor="ctr">
            <a:normAutofit/>
          </a:bodyPr>
          <a:lstStyle/>
          <a:p>
            <a:pPr>
              <a:spcAft>
                <a:spcPts val="600"/>
              </a:spcAft>
            </a:pPr>
            <a:r>
              <a:rPr lang="cs-CZ"/>
              <a:t>doc. JUDr. Dana Ondrejová, Ph.D.</a:t>
            </a:r>
          </a:p>
        </p:txBody>
      </p:sp>
      <p:sp>
        <p:nvSpPr>
          <p:cNvPr id="3" name="Zástupný symbol pro číslo snímku 2">
            <a:extLst>
              <a:ext uri="{FF2B5EF4-FFF2-40B4-BE49-F238E27FC236}">
                <a16:creationId xmlns:a16="http://schemas.microsoft.com/office/drawing/2014/main" id="{B75EFA40-CE57-401B-83BF-EB24F1C4B120}"/>
              </a:ext>
            </a:extLst>
          </p:cNvPr>
          <p:cNvSpPr>
            <a:spLocks noGrp="1"/>
          </p:cNvSpPr>
          <p:nvPr>
            <p:ph type="sldNum" sz="quarter" idx="11"/>
          </p:nvPr>
        </p:nvSpPr>
        <p:spPr/>
        <p:txBody>
          <a:bodyPr wrap="none" anchor="ctr">
            <a:normAutofit/>
          </a:bodyPr>
          <a:lstStyle/>
          <a:p>
            <a:pPr>
              <a:spcAft>
                <a:spcPts val="600"/>
              </a:spcAft>
            </a:pPr>
            <a:fld id="{0970407D-EE58-4A0B-824B-1D3AE42DD9CF}" type="slidenum">
              <a:rPr lang="cs-CZ" altLang="cs-CZ" smtClean="0"/>
              <a:pPr>
                <a:spcAft>
                  <a:spcPts val="600"/>
                </a:spcAft>
              </a:pPr>
              <a:t>2</a:t>
            </a:fld>
            <a:endParaRPr lang="cs-CZ" altLang="cs-CZ"/>
          </a:p>
        </p:txBody>
      </p:sp>
      <p:sp>
        <p:nvSpPr>
          <p:cNvPr id="4" name="Nadpis 3">
            <a:extLst>
              <a:ext uri="{FF2B5EF4-FFF2-40B4-BE49-F238E27FC236}">
                <a16:creationId xmlns:a16="http://schemas.microsoft.com/office/drawing/2014/main" id="{FDEF18EF-87A3-459B-838A-0FD77FAA5AE1}"/>
              </a:ext>
            </a:extLst>
          </p:cNvPr>
          <p:cNvSpPr>
            <a:spLocks noGrp="1"/>
          </p:cNvSpPr>
          <p:nvPr>
            <p:ph type="title"/>
          </p:nvPr>
        </p:nvSpPr>
        <p:spPr/>
        <p:txBody>
          <a:bodyPr anchor="t">
            <a:noAutofit/>
          </a:bodyPr>
          <a:lstStyle/>
          <a:p>
            <a:r>
              <a:rPr lang="cs-CZ" dirty="0"/>
              <a:t>Úvod do problematiky</a:t>
            </a:r>
          </a:p>
        </p:txBody>
      </p:sp>
      <p:sp>
        <p:nvSpPr>
          <p:cNvPr id="7" name="Zástupný obsah 6">
            <a:extLst>
              <a:ext uri="{FF2B5EF4-FFF2-40B4-BE49-F238E27FC236}">
                <a16:creationId xmlns:a16="http://schemas.microsoft.com/office/drawing/2014/main" id="{146BD8FA-F229-4201-AC83-AB4BD33F3F6C}"/>
              </a:ext>
            </a:extLst>
          </p:cNvPr>
          <p:cNvSpPr>
            <a:spLocks noGrp="1"/>
          </p:cNvSpPr>
          <p:nvPr>
            <p:ph idx="1"/>
          </p:nvPr>
        </p:nvSpPr>
        <p:spPr>
          <a:xfrm>
            <a:off x="720000" y="1692002"/>
            <a:ext cx="10753200" cy="4535998"/>
          </a:xfrm>
        </p:spPr>
        <p:txBody>
          <a:bodyPr>
            <a:normAutofit/>
          </a:bodyPr>
          <a:lstStyle/>
          <a:p>
            <a:pPr algn="just" eaLnBrk="1" hangingPunct="1">
              <a:lnSpc>
                <a:spcPct val="100000"/>
              </a:lnSpc>
              <a:spcBef>
                <a:spcPts val="300"/>
              </a:spcBef>
              <a:buFont typeface="Wingdings" panose="05000000000000000000" pitchFamily="2" charset="2"/>
              <a:buChar char="q"/>
            </a:pPr>
            <a:r>
              <a:rPr lang="cs-CZ" altLang="cs-CZ" sz="2600" dirty="0">
                <a:latin typeface="Times New Roman" panose="02020603050405020304" pitchFamily="18" charset="0"/>
                <a:cs typeface="Times New Roman" panose="02020603050405020304" pitchFamily="18" charset="0"/>
              </a:rPr>
              <a:t> Zásada autonomie vůle + svoboda podnikat + svoboda projevu</a:t>
            </a:r>
          </a:p>
          <a:p>
            <a:pPr lvl="1" algn="just">
              <a:spcBef>
                <a:spcPts val="300"/>
              </a:spcBef>
              <a:buFont typeface="Wingdings" panose="05000000000000000000" pitchFamily="2" charset="2"/>
              <a:buChar char="q"/>
            </a:pPr>
            <a:r>
              <a:rPr lang="cs-CZ" altLang="cs-CZ" sz="1800" dirty="0">
                <a:latin typeface="Times New Roman" panose="02020603050405020304" pitchFamily="18" charset="0"/>
                <a:cs typeface="Times New Roman" panose="02020603050405020304" pitchFamily="18" charset="0"/>
              </a:rPr>
              <a:t> čl. 2 odst. 3 Listiny + čl. 17 Listiny</a:t>
            </a:r>
          </a:p>
          <a:p>
            <a:pPr algn="just" eaLnBrk="1" hangingPunct="1">
              <a:lnSpc>
                <a:spcPct val="100000"/>
              </a:lnSpc>
              <a:spcBef>
                <a:spcPts val="300"/>
              </a:spcBef>
              <a:buFont typeface="Wingdings" panose="05000000000000000000" pitchFamily="2" charset="2"/>
              <a:buChar char="q"/>
            </a:pPr>
            <a:r>
              <a:rPr lang="cs-CZ" altLang="cs-CZ" sz="2600" dirty="0">
                <a:latin typeface="Times New Roman" panose="02020603050405020304" pitchFamily="18" charset="0"/>
                <a:cs typeface="Times New Roman" panose="02020603050405020304" pitchFamily="18" charset="0"/>
              </a:rPr>
              <a:t> Zákaz diskriminace </a:t>
            </a:r>
          </a:p>
          <a:p>
            <a:pPr lvl="1" algn="just">
              <a:spcBef>
                <a:spcPts val="300"/>
              </a:spcBef>
              <a:buFont typeface="Wingdings" panose="05000000000000000000" pitchFamily="2" charset="2"/>
              <a:buChar char="q"/>
            </a:pPr>
            <a:r>
              <a:rPr lang="cs-CZ" altLang="cs-CZ" sz="1800" dirty="0">
                <a:latin typeface="Times New Roman" panose="02020603050405020304" pitchFamily="18" charset="0"/>
                <a:cs typeface="Times New Roman" panose="02020603050405020304" pitchFamily="18" charset="0"/>
              </a:rPr>
              <a:t> čl. 3 odst. 1 Listiny (rovnost)</a:t>
            </a:r>
          </a:p>
          <a:p>
            <a:pPr lvl="1" algn="just">
              <a:spcBef>
                <a:spcPts val="300"/>
              </a:spcBef>
              <a:buFont typeface="Wingdings" panose="05000000000000000000" pitchFamily="2" charset="2"/>
              <a:buChar char="q"/>
            </a:pPr>
            <a:r>
              <a:rPr lang="cs-CZ" altLang="cs-CZ" sz="1800" dirty="0">
                <a:latin typeface="Times New Roman" panose="02020603050405020304" pitchFamily="18" charset="0"/>
                <a:cs typeface="Times New Roman" panose="02020603050405020304" pitchFamily="18" charset="0"/>
              </a:rPr>
              <a:t> čl. 14 Úmluvy o ochraně lidských práv a svobod (zákaz diskriminace)</a:t>
            </a:r>
          </a:p>
          <a:p>
            <a:pPr lvl="1" algn="just">
              <a:spcBef>
                <a:spcPts val="300"/>
              </a:spcBef>
              <a:buFont typeface="Wingdings" panose="05000000000000000000" pitchFamily="2" charset="2"/>
              <a:buChar char="q"/>
            </a:pPr>
            <a:r>
              <a:rPr lang="cs-CZ" altLang="cs-CZ" sz="1800" dirty="0">
                <a:latin typeface="Times New Roman" panose="02020603050405020304" pitchFamily="18" charset="0"/>
                <a:cs typeface="Times New Roman" panose="02020603050405020304" pitchFamily="18" charset="0"/>
              </a:rPr>
              <a:t> antidiskriminační zákon</a:t>
            </a:r>
          </a:p>
          <a:p>
            <a:pPr lvl="1" algn="just">
              <a:spcBef>
                <a:spcPts val="300"/>
              </a:spcBef>
              <a:buFont typeface="Wingdings" panose="05000000000000000000" pitchFamily="2" charset="2"/>
              <a:buChar char="q"/>
            </a:pPr>
            <a:r>
              <a:rPr lang="cs-CZ" altLang="cs-CZ" sz="1800" dirty="0">
                <a:latin typeface="Times New Roman" panose="02020603050405020304" pitchFamily="18" charset="0"/>
                <a:cs typeface="Times New Roman" panose="02020603050405020304" pitchFamily="18" charset="0"/>
              </a:rPr>
              <a:t> § 6 zákona o ochraně spotřebitele: „Prodávající nesmí při prodeji výrobků nebo poskytování služeb spotřebitele diskriminovat.“</a:t>
            </a:r>
          </a:p>
        </p:txBody>
      </p:sp>
    </p:spTree>
    <p:extLst>
      <p:ext uri="{BB962C8B-B14F-4D97-AF65-F5344CB8AC3E}">
        <p14:creationId xmlns:p14="http://schemas.microsoft.com/office/powerpoint/2010/main" val="2263542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BB6C8EC-9E1C-E0D4-92A5-C57E582B67EB}"/>
              </a:ext>
            </a:extLst>
          </p:cNvPr>
          <p:cNvSpPr>
            <a:spLocks noGrp="1"/>
          </p:cNvSpPr>
          <p:nvPr>
            <p:ph type="ftr" sz="quarter" idx="10"/>
          </p:nvPr>
        </p:nvSpPr>
        <p:spPr/>
        <p:txBody>
          <a:bodyPr/>
          <a:lstStyle/>
          <a:p>
            <a:r>
              <a:rPr lang="cs-CZ"/>
              <a:t>doc. JUDr. Dana Ondrejová, Ph.D.</a:t>
            </a:r>
            <a:endParaRPr lang="cs-CZ" dirty="0"/>
          </a:p>
        </p:txBody>
      </p:sp>
      <p:sp>
        <p:nvSpPr>
          <p:cNvPr id="3" name="Zástupný symbol pro číslo snímku 2">
            <a:extLst>
              <a:ext uri="{FF2B5EF4-FFF2-40B4-BE49-F238E27FC236}">
                <a16:creationId xmlns:a16="http://schemas.microsoft.com/office/drawing/2014/main" id="{B1ECFB63-43DD-1360-F769-091BE4C386E6}"/>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FB19A6B9-0645-48CE-F3C9-784D6E5D21EC}"/>
              </a:ext>
            </a:extLst>
          </p:cNvPr>
          <p:cNvSpPr>
            <a:spLocks noGrp="1"/>
          </p:cNvSpPr>
          <p:nvPr>
            <p:ph type="title"/>
          </p:nvPr>
        </p:nvSpPr>
        <p:spPr/>
        <p:txBody>
          <a:bodyPr/>
          <a:lstStyle/>
          <a:p>
            <a:r>
              <a:rPr lang="cs-CZ" dirty="0"/>
              <a:t>Diskriminace z důvodu věku?</a:t>
            </a:r>
          </a:p>
        </p:txBody>
      </p:sp>
      <p:sp>
        <p:nvSpPr>
          <p:cNvPr id="5" name="Zástupný obsah 4">
            <a:extLst>
              <a:ext uri="{FF2B5EF4-FFF2-40B4-BE49-F238E27FC236}">
                <a16:creationId xmlns:a16="http://schemas.microsoft.com/office/drawing/2014/main" id="{69F18F3F-FF65-1361-3DFA-8C3A3CD07B9E}"/>
              </a:ext>
            </a:extLst>
          </p:cNvPr>
          <p:cNvSpPr>
            <a:spLocks noGrp="1"/>
          </p:cNvSpPr>
          <p:nvPr>
            <p:ph idx="1"/>
          </p:nvPr>
        </p:nvSpPr>
        <p:spPr/>
        <p:txBody>
          <a:bodyPr/>
          <a:lstStyle/>
          <a:p>
            <a:pPr algn="just">
              <a:buFont typeface="Wingdings" panose="05000000000000000000" pitchFamily="2" charset="2"/>
              <a:buChar char="q"/>
            </a:pPr>
            <a:r>
              <a:rPr lang="cs-CZ" dirty="0"/>
              <a:t> Restaurace – na dveřích umístěn následující nápis:</a:t>
            </a:r>
            <a:r>
              <a:rPr lang="cs-CZ" sz="2600" dirty="0"/>
              <a:t> „</a:t>
            </a:r>
            <a:r>
              <a:rPr lang="cs-CZ" sz="2600" i="1" dirty="0">
                <a:effectLst/>
                <a:latin typeface="Times New Roman" panose="02020603050405020304" pitchFamily="18" charset="0"/>
                <a:ea typeface="Calibri" panose="020F0502020204030204" pitchFamily="34" charset="0"/>
              </a:rPr>
              <a:t>Tato restaurace není vhodná pro děti do 6 let v doprovodu rodičů z důvodu rušení ostatních a hotelových hostů. Vstup pouze pro dospělé a děti od 6 let v doprovodu rodičů.</a:t>
            </a:r>
            <a:r>
              <a:rPr lang="cs-CZ" sz="2600" dirty="0">
                <a:effectLst/>
                <a:latin typeface="Times New Roman" panose="02020603050405020304" pitchFamily="18" charset="0"/>
                <a:ea typeface="Calibri" panose="020F0502020204030204" pitchFamily="34" charset="0"/>
              </a:rPr>
              <a:t>“</a:t>
            </a:r>
          </a:p>
          <a:p>
            <a:pPr algn="just">
              <a:buFont typeface="Wingdings" panose="05000000000000000000" pitchFamily="2" charset="2"/>
              <a:buChar char="q"/>
            </a:pPr>
            <a:r>
              <a:rPr lang="cs-CZ" sz="2600" dirty="0">
                <a:effectLst/>
                <a:latin typeface="Times New Roman" panose="02020603050405020304" pitchFamily="18" charset="0"/>
                <a:ea typeface="Calibri" panose="020F0502020204030204" pitchFamily="34" charset="0"/>
              </a:rPr>
              <a:t> Wellness hotel</a:t>
            </a:r>
            <a:r>
              <a:rPr lang="cs-CZ" sz="2600" dirty="0">
                <a:latin typeface="Times New Roman" panose="02020603050405020304" pitchFamily="18" charset="0"/>
                <a:ea typeface="Calibri" panose="020F0502020204030204" pitchFamily="34" charset="0"/>
              </a:rPr>
              <a:t> ve svém katalogu: </a:t>
            </a:r>
            <a:r>
              <a:rPr lang="cs-CZ" sz="2600" dirty="0">
                <a:effectLst/>
                <a:latin typeface="Times New Roman" panose="02020603050405020304" pitchFamily="18" charset="0"/>
                <a:ea typeface="Calibri" panose="020F0502020204030204" pitchFamily="34" charset="0"/>
              </a:rPr>
              <a:t>„</a:t>
            </a:r>
            <a:r>
              <a:rPr lang="cs-CZ" sz="2600" i="1" dirty="0">
                <a:effectLst/>
                <a:latin typeface="Times New Roman" panose="02020603050405020304" pitchFamily="18" charset="0"/>
                <a:ea typeface="Calibri" panose="020F0502020204030204" pitchFamily="34" charset="0"/>
              </a:rPr>
              <a:t>Pro váš klid a pohodu neumožňujeme pobyt dětem mladším 15 let</a:t>
            </a:r>
            <a:r>
              <a:rPr lang="cs-CZ" sz="2600" dirty="0">
                <a:effectLst/>
                <a:latin typeface="Times New Roman" panose="02020603050405020304" pitchFamily="18" charset="0"/>
                <a:ea typeface="Calibri" panose="020F0502020204030204" pitchFamily="34" charset="0"/>
              </a:rPr>
              <a:t>“.  </a:t>
            </a:r>
          </a:p>
          <a:p>
            <a:pPr algn="just">
              <a:buFont typeface="Wingdings" panose="05000000000000000000" pitchFamily="2" charset="2"/>
              <a:buChar char="q"/>
            </a:pPr>
            <a:r>
              <a:rPr lang="cs-CZ" sz="2600" dirty="0">
                <a:latin typeface="Times New Roman" panose="02020603050405020304" pitchFamily="18" charset="0"/>
              </a:rPr>
              <a:t> Pozvánka na předváděcí akci: „</a:t>
            </a:r>
            <a:r>
              <a:rPr lang="cs-CZ" sz="2600" i="1" dirty="0">
                <a:latin typeface="Times New Roman" panose="02020603050405020304" pitchFamily="18" charset="0"/>
              </a:rPr>
              <a:t>Určeno osobám starším 18 let.“</a:t>
            </a:r>
            <a:endParaRPr lang="cs-CZ" sz="2600" i="1" dirty="0"/>
          </a:p>
        </p:txBody>
      </p:sp>
    </p:spTree>
    <p:extLst>
      <p:ext uri="{BB962C8B-B14F-4D97-AF65-F5344CB8AC3E}">
        <p14:creationId xmlns:p14="http://schemas.microsoft.com/office/powerpoint/2010/main" val="4137926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BB6C8EC-9E1C-E0D4-92A5-C57E582B67EB}"/>
              </a:ext>
            </a:extLst>
          </p:cNvPr>
          <p:cNvSpPr>
            <a:spLocks noGrp="1"/>
          </p:cNvSpPr>
          <p:nvPr>
            <p:ph type="ftr" sz="quarter" idx="10"/>
          </p:nvPr>
        </p:nvSpPr>
        <p:spPr/>
        <p:txBody>
          <a:bodyPr/>
          <a:lstStyle/>
          <a:p>
            <a:r>
              <a:rPr lang="cs-CZ"/>
              <a:t>doc. JUDr. Dana Ondrejová, Ph.D.</a:t>
            </a:r>
            <a:endParaRPr lang="cs-CZ" dirty="0"/>
          </a:p>
        </p:txBody>
      </p:sp>
      <p:sp>
        <p:nvSpPr>
          <p:cNvPr id="3" name="Zástupný symbol pro číslo snímku 2">
            <a:extLst>
              <a:ext uri="{FF2B5EF4-FFF2-40B4-BE49-F238E27FC236}">
                <a16:creationId xmlns:a16="http://schemas.microsoft.com/office/drawing/2014/main" id="{B1ECFB63-43DD-1360-F769-091BE4C386E6}"/>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FB19A6B9-0645-48CE-F3C9-784D6E5D21EC}"/>
              </a:ext>
            </a:extLst>
          </p:cNvPr>
          <p:cNvSpPr>
            <a:spLocks noGrp="1"/>
          </p:cNvSpPr>
          <p:nvPr>
            <p:ph type="title"/>
          </p:nvPr>
        </p:nvSpPr>
        <p:spPr/>
        <p:txBody>
          <a:bodyPr/>
          <a:lstStyle/>
          <a:p>
            <a:r>
              <a:rPr lang="cs-CZ" dirty="0"/>
              <a:t>Diskriminace na základě národnosti?</a:t>
            </a:r>
          </a:p>
        </p:txBody>
      </p:sp>
      <p:sp>
        <p:nvSpPr>
          <p:cNvPr id="5" name="Zástupný obsah 4">
            <a:extLst>
              <a:ext uri="{FF2B5EF4-FFF2-40B4-BE49-F238E27FC236}">
                <a16:creationId xmlns:a16="http://schemas.microsoft.com/office/drawing/2014/main" id="{69F18F3F-FF65-1361-3DFA-8C3A3CD07B9E}"/>
              </a:ext>
            </a:extLst>
          </p:cNvPr>
          <p:cNvSpPr>
            <a:spLocks noGrp="1"/>
          </p:cNvSpPr>
          <p:nvPr>
            <p:ph idx="1"/>
          </p:nvPr>
        </p:nvSpPr>
        <p:spPr/>
        <p:txBody>
          <a:bodyPr/>
          <a:lstStyle/>
          <a:p>
            <a:pPr algn="just">
              <a:buFont typeface="Wingdings" panose="05000000000000000000" pitchFamily="2" charset="2"/>
              <a:buChar char="q"/>
            </a:pPr>
            <a:r>
              <a:rPr lang="cs-CZ" dirty="0"/>
              <a:t> Realitní kancelář odpověděla e-mailem na poptávku po nájmu bytu tak, že potřebuje mj. informaci o tom, zda je zájemce romského původu.</a:t>
            </a:r>
          </a:p>
          <a:p>
            <a:pPr marL="72000" indent="0" algn="just">
              <a:buNone/>
            </a:pPr>
            <a:endParaRPr lang="cs-CZ" sz="2600" i="1" dirty="0"/>
          </a:p>
        </p:txBody>
      </p:sp>
    </p:spTree>
    <p:extLst>
      <p:ext uri="{BB962C8B-B14F-4D97-AF65-F5344CB8AC3E}">
        <p14:creationId xmlns:p14="http://schemas.microsoft.com/office/powerpoint/2010/main" val="4077930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BB6C8EC-9E1C-E0D4-92A5-C57E582B67EB}"/>
              </a:ext>
            </a:extLst>
          </p:cNvPr>
          <p:cNvSpPr>
            <a:spLocks noGrp="1"/>
          </p:cNvSpPr>
          <p:nvPr>
            <p:ph type="ftr" sz="quarter" idx="10"/>
          </p:nvPr>
        </p:nvSpPr>
        <p:spPr/>
        <p:txBody>
          <a:bodyPr/>
          <a:lstStyle/>
          <a:p>
            <a:r>
              <a:rPr lang="cs-CZ"/>
              <a:t>doc. JUDr. Dana Ondrejová, Ph.D.</a:t>
            </a:r>
            <a:endParaRPr lang="cs-CZ" dirty="0"/>
          </a:p>
        </p:txBody>
      </p:sp>
      <p:sp>
        <p:nvSpPr>
          <p:cNvPr id="3" name="Zástupný symbol pro číslo snímku 2">
            <a:extLst>
              <a:ext uri="{FF2B5EF4-FFF2-40B4-BE49-F238E27FC236}">
                <a16:creationId xmlns:a16="http://schemas.microsoft.com/office/drawing/2014/main" id="{B1ECFB63-43DD-1360-F769-091BE4C386E6}"/>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FB19A6B9-0645-48CE-F3C9-784D6E5D21EC}"/>
              </a:ext>
            </a:extLst>
          </p:cNvPr>
          <p:cNvSpPr>
            <a:spLocks noGrp="1"/>
          </p:cNvSpPr>
          <p:nvPr>
            <p:ph type="title"/>
          </p:nvPr>
        </p:nvSpPr>
        <p:spPr/>
        <p:txBody>
          <a:bodyPr/>
          <a:lstStyle/>
          <a:p>
            <a:endParaRPr lang="cs-CZ" dirty="0"/>
          </a:p>
        </p:txBody>
      </p:sp>
      <p:sp>
        <p:nvSpPr>
          <p:cNvPr id="5" name="Zástupný obsah 4">
            <a:extLst>
              <a:ext uri="{FF2B5EF4-FFF2-40B4-BE49-F238E27FC236}">
                <a16:creationId xmlns:a16="http://schemas.microsoft.com/office/drawing/2014/main" id="{69F18F3F-FF65-1361-3DFA-8C3A3CD07B9E}"/>
              </a:ext>
            </a:extLst>
          </p:cNvPr>
          <p:cNvSpPr>
            <a:spLocks noGrp="1"/>
          </p:cNvSpPr>
          <p:nvPr>
            <p:ph idx="1"/>
          </p:nvPr>
        </p:nvSpPr>
        <p:spPr/>
        <p:txBody>
          <a:bodyPr/>
          <a:lstStyle/>
          <a:p>
            <a:pPr algn="just">
              <a:buFont typeface="Wingdings" panose="05000000000000000000" pitchFamily="2" charset="2"/>
              <a:buChar char="q"/>
            </a:pPr>
            <a:r>
              <a:rPr lang="cs-CZ" sz="2600" dirty="0"/>
              <a:t> 2014: Provozovatel hotelu umístil na dveře i web nápis: </a:t>
            </a:r>
            <a:r>
              <a:rPr lang="cs-CZ" i="1" dirty="0"/>
              <a:t>„S platností od 24. 3. 2014 neubytováváme občany Ruské federace. Důvodem je anexe Krymu. Služby našeho hotelu mohou využít pouze ti občané́ RF, kteří se podepíší pod prohlášení, ve kterém vyjádří svůj nesouhlas s okupací Krymu, který odporuje všem normám, které by měly platit v 21. století. Váš hotel </a:t>
            </a:r>
            <a:r>
              <a:rPr lang="cs-CZ" i="1" dirty="0" err="1"/>
              <a:t>Brioni</a:t>
            </a:r>
            <a:r>
              <a:rPr lang="cs-CZ" i="1" dirty="0"/>
              <a:t> </a:t>
            </a:r>
            <a:r>
              <a:rPr lang="cs-CZ" i="1" dirty="0" err="1"/>
              <a:t>Boutique</a:t>
            </a:r>
            <a:r>
              <a:rPr lang="cs-CZ" i="1" dirty="0"/>
              <a:t>.“</a:t>
            </a:r>
            <a:r>
              <a:rPr lang="cs-CZ" dirty="0"/>
              <a:t> </a:t>
            </a:r>
          </a:p>
          <a:p>
            <a:pPr algn="just">
              <a:buFont typeface="Wingdings" panose="05000000000000000000" pitchFamily="2" charset="2"/>
              <a:buChar char="q"/>
            </a:pPr>
            <a:r>
              <a:rPr lang="cs-CZ" sz="2600" i="1" dirty="0"/>
              <a:t> </a:t>
            </a:r>
            <a:r>
              <a:rPr lang="cs-CZ" sz="2600" dirty="0"/>
              <a:t>2022: změna situace? Odmítnutí ubytovat ruské občany bez dalšího či po podpisu x odmítnutí poskytnout služby v širším smyslu ruským občanům</a:t>
            </a:r>
          </a:p>
          <a:p>
            <a:pPr lvl="1" algn="just">
              <a:buFont typeface="Wingdings" panose="05000000000000000000" pitchFamily="2" charset="2"/>
              <a:buChar char="q"/>
            </a:pPr>
            <a:r>
              <a:rPr lang="cs-CZ" sz="1800" i="1" dirty="0"/>
              <a:t> </a:t>
            </a:r>
            <a:r>
              <a:rPr lang="cs-CZ" sz="1800" dirty="0"/>
              <a:t>rozdíl od zákazů států?</a:t>
            </a:r>
            <a:endParaRPr lang="cs-CZ" sz="1800" i="1" dirty="0"/>
          </a:p>
        </p:txBody>
      </p:sp>
    </p:spTree>
    <p:extLst>
      <p:ext uri="{BB962C8B-B14F-4D97-AF65-F5344CB8AC3E}">
        <p14:creationId xmlns:p14="http://schemas.microsoft.com/office/powerpoint/2010/main" val="1097349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BB6C8EC-9E1C-E0D4-92A5-C57E582B67EB}"/>
              </a:ext>
            </a:extLst>
          </p:cNvPr>
          <p:cNvSpPr>
            <a:spLocks noGrp="1"/>
          </p:cNvSpPr>
          <p:nvPr>
            <p:ph type="ftr" sz="quarter" idx="10"/>
          </p:nvPr>
        </p:nvSpPr>
        <p:spPr/>
        <p:txBody>
          <a:bodyPr/>
          <a:lstStyle/>
          <a:p>
            <a:r>
              <a:rPr lang="cs-CZ"/>
              <a:t>doc. JUDr. Dana Ondrejová, Ph.D.</a:t>
            </a:r>
            <a:endParaRPr lang="cs-CZ" dirty="0"/>
          </a:p>
        </p:txBody>
      </p:sp>
      <p:sp>
        <p:nvSpPr>
          <p:cNvPr id="3" name="Zástupný symbol pro číslo snímku 2">
            <a:extLst>
              <a:ext uri="{FF2B5EF4-FFF2-40B4-BE49-F238E27FC236}">
                <a16:creationId xmlns:a16="http://schemas.microsoft.com/office/drawing/2014/main" id="{B1ECFB63-43DD-1360-F769-091BE4C386E6}"/>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FB19A6B9-0645-48CE-F3C9-784D6E5D21EC}"/>
              </a:ext>
            </a:extLst>
          </p:cNvPr>
          <p:cNvSpPr>
            <a:spLocks noGrp="1"/>
          </p:cNvSpPr>
          <p:nvPr>
            <p:ph type="title"/>
          </p:nvPr>
        </p:nvSpPr>
        <p:spPr/>
        <p:txBody>
          <a:bodyPr/>
          <a:lstStyle/>
          <a:p>
            <a:endParaRPr lang="cs-CZ" dirty="0"/>
          </a:p>
        </p:txBody>
      </p:sp>
      <p:sp>
        <p:nvSpPr>
          <p:cNvPr id="5" name="Zástupný obsah 4">
            <a:extLst>
              <a:ext uri="{FF2B5EF4-FFF2-40B4-BE49-F238E27FC236}">
                <a16:creationId xmlns:a16="http://schemas.microsoft.com/office/drawing/2014/main" id="{69F18F3F-FF65-1361-3DFA-8C3A3CD07B9E}"/>
              </a:ext>
            </a:extLst>
          </p:cNvPr>
          <p:cNvSpPr>
            <a:spLocks noGrp="1"/>
          </p:cNvSpPr>
          <p:nvPr>
            <p:ph idx="1"/>
          </p:nvPr>
        </p:nvSpPr>
        <p:spPr/>
        <p:txBody>
          <a:bodyPr/>
          <a:lstStyle/>
          <a:p>
            <a:pPr algn="just">
              <a:buFont typeface="Wingdings" panose="05000000000000000000" pitchFamily="2" charset="2"/>
              <a:buChar char="q"/>
            </a:pPr>
            <a:r>
              <a:rPr lang="cs-CZ" sz="2600" dirty="0"/>
              <a:t> Podnikatel umístil na své webové stránky text: </a:t>
            </a:r>
            <a:r>
              <a:rPr lang="cs-CZ" dirty="0"/>
              <a:t>„</a:t>
            </a:r>
            <a:r>
              <a:rPr lang="cs-CZ" i="1" dirty="0"/>
              <a:t>V naší restauraci pro imigranty nevaříme!! STOP ISLAM“</a:t>
            </a:r>
            <a:r>
              <a:rPr lang="cs-CZ" dirty="0"/>
              <a:t>.</a:t>
            </a:r>
            <a:endParaRPr lang="cs-CZ" sz="1800" i="1" dirty="0"/>
          </a:p>
        </p:txBody>
      </p:sp>
    </p:spTree>
    <p:extLst>
      <p:ext uri="{BB962C8B-B14F-4D97-AF65-F5344CB8AC3E}">
        <p14:creationId xmlns:p14="http://schemas.microsoft.com/office/powerpoint/2010/main" val="3489826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BB6C8EC-9E1C-E0D4-92A5-C57E582B67EB}"/>
              </a:ext>
            </a:extLst>
          </p:cNvPr>
          <p:cNvSpPr>
            <a:spLocks noGrp="1"/>
          </p:cNvSpPr>
          <p:nvPr>
            <p:ph type="ftr" sz="quarter" idx="10"/>
          </p:nvPr>
        </p:nvSpPr>
        <p:spPr/>
        <p:txBody>
          <a:bodyPr/>
          <a:lstStyle/>
          <a:p>
            <a:r>
              <a:rPr lang="cs-CZ"/>
              <a:t>doc. JUDr. Dana Ondrejová, Ph.D.</a:t>
            </a:r>
            <a:endParaRPr lang="cs-CZ" dirty="0"/>
          </a:p>
        </p:txBody>
      </p:sp>
      <p:sp>
        <p:nvSpPr>
          <p:cNvPr id="3" name="Zástupný symbol pro číslo snímku 2">
            <a:extLst>
              <a:ext uri="{FF2B5EF4-FFF2-40B4-BE49-F238E27FC236}">
                <a16:creationId xmlns:a16="http://schemas.microsoft.com/office/drawing/2014/main" id="{B1ECFB63-43DD-1360-F769-091BE4C386E6}"/>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FB19A6B9-0645-48CE-F3C9-784D6E5D21EC}"/>
              </a:ext>
            </a:extLst>
          </p:cNvPr>
          <p:cNvSpPr>
            <a:spLocks noGrp="1"/>
          </p:cNvSpPr>
          <p:nvPr>
            <p:ph type="title"/>
          </p:nvPr>
        </p:nvSpPr>
        <p:spPr/>
        <p:txBody>
          <a:bodyPr/>
          <a:lstStyle/>
          <a:p>
            <a:r>
              <a:rPr lang="cs-CZ" dirty="0"/>
              <a:t>Diskriminace na základě bydliště či státní příslušnosti?</a:t>
            </a:r>
          </a:p>
        </p:txBody>
      </p:sp>
      <p:sp>
        <p:nvSpPr>
          <p:cNvPr id="5" name="Zástupný obsah 4">
            <a:extLst>
              <a:ext uri="{FF2B5EF4-FFF2-40B4-BE49-F238E27FC236}">
                <a16:creationId xmlns:a16="http://schemas.microsoft.com/office/drawing/2014/main" id="{69F18F3F-FF65-1361-3DFA-8C3A3CD07B9E}"/>
              </a:ext>
            </a:extLst>
          </p:cNvPr>
          <p:cNvSpPr>
            <a:spLocks noGrp="1"/>
          </p:cNvSpPr>
          <p:nvPr>
            <p:ph idx="1"/>
          </p:nvPr>
        </p:nvSpPr>
        <p:spPr/>
        <p:txBody>
          <a:bodyPr/>
          <a:lstStyle/>
          <a:p>
            <a:pPr algn="just">
              <a:buFont typeface="Wingdings" panose="05000000000000000000" pitchFamily="2" charset="2"/>
              <a:buChar char="q"/>
            </a:pPr>
            <a:r>
              <a:rPr lang="cs-CZ" dirty="0"/>
              <a:t> Místo trvalého pobytu jako podmínka slevy z jízdného: </a:t>
            </a:r>
            <a:r>
              <a:rPr lang="cs-CZ" sz="2600" dirty="0">
                <a:effectLst/>
                <a:latin typeface="Times New Roman" panose="02020603050405020304" pitchFamily="18" charset="0"/>
                <a:ea typeface="Calibri" panose="020F0502020204030204" pitchFamily="34" charset="0"/>
              </a:rPr>
              <a:t>dopravní podnik vázal poskytování zvýhodněných služeb na trvalý pobyt v určitých oblastech – nepřiznával zákazníkům, kteří neměli bydliště v místech dosahu městské hromadné dopravy, nárok na zlevněné jízdné pro věkovou kategorii 65–70 let. </a:t>
            </a:r>
          </a:p>
          <a:p>
            <a:pPr algn="just">
              <a:buFont typeface="Wingdings" panose="05000000000000000000" pitchFamily="2" charset="2"/>
              <a:buChar char="q"/>
            </a:pPr>
            <a:r>
              <a:rPr lang="cs-CZ" sz="2600" dirty="0">
                <a:latin typeface="Times New Roman" panose="02020603050405020304" pitchFamily="18" charset="0"/>
              </a:rPr>
              <a:t> Rozdílné podmínky služeb pro osoby s trvalým bydlištěm mimo Českou republiku: </a:t>
            </a:r>
            <a:r>
              <a:rPr lang="cs-CZ" sz="2600" dirty="0">
                <a:latin typeface="Times New Roman" panose="02020603050405020304" pitchFamily="18" charset="0"/>
                <a:cs typeface="Times New Roman" panose="02020603050405020304" pitchFamily="18" charset="0"/>
              </a:rPr>
              <a:t>p</a:t>
            </a:r>
            <a:r>
              <a:rPr lang="cs-CZ" sz="2600" dirty="0">
                <a:effectLst/>
                <a:latin typeface="Times New Roman" panose="02020603050405020304" pitchFamily="18" charset="0"/>
                <a:ea typeface="Calibri" panose="020F0502020204030204" pitchFamily="34" charset="0"/>
                <a:cs typeface="Times New Roman" panose="02020603050405020304" pitchFamily="18" charset="0"/>
              </a:rPr>
              <a:t>odnikatel na internetových stránkách v části nazvané „Aukční podmínky a dražební řád“ chtěl po osobách s trvalým bydlištěm mimo Českou republiku složení jistoty. </a:t>
            </a:r>
            <a:endParaRPr lang="cs-CZ" sz="2600" dirty="0">
              <a:effectLst/>
              <a:latin typeface="Calibri" panose="020F0502020204030204" pitchFamily="34" charset="0"/>
              <a:ea typeface="Calibri" panose="020F0502020204030204" pitchFamily="34" charset="0"/>
              <a:cs typeface="Times New Roman" panose="02020603050405020304" pitchFamily="18" charset="0"/>
            </a:endParaRPr>
          </a:p>
          <a:p>
            <a:pPr algn="just">
              <a:buFont typeface="Wingdings" panose="05000000000000000000" pitchFamily="2" charset="2"/>
              <a:buChar char="q"/>
            </a:pPr>
            <a:endParaRPr lang="cs-CZ" sz="2600" dirty="0"/>
          </a:p>
        </p:txBody>
      </p:sp>
    </p:spTree>
    <p:extLst>
      <p:ext uri="{BB962C8B-B14F-4D97-AF65-F5344CB8AC3E}">
        <p14:creationId xmlns:p14="http://schemas.microsoft.com/office/powerpoint/2010/main" val="1794238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C22349A-EF95-4BC6-996E-8A299CAFDB8F}"/>
              </a:ext>
            </a:extLst>
          </p:cNvPr>
          <p:cNvSpPr>
            <a:spLocks noGrp="1"/>
          </p:cNvSpPr>
          <p:nvPr>
            <p:ph type="ftr" sz="quarter" idx="10"/>
          </p:nvPr>
        </p:nvSpPr>
        <p:spPr/>
        <p:txBody>
          <a:bodyPr/>
          <a:lstStyle/>
          <a:p>
            <a:r>
              <a:rPr lang="cs-CZ"/>
              <a:t>doc. JUDr. Dana Ondrejová, Ph.D.</a:t>
            </a:r>
            <a:endParaRPr lang="cs-CZ" dirty="0"/>
          </a:p>
        </p:txBody>
      </p:sp>
      <p:sp>
        <p:nvSpPr>
          <p:cNvPr id="3" name="Zástupný symbol pro číslo snímku 2">
            <a:extLst>
              <a:ext uri="{FF2B5EF4-FFF2-40B4-BE49-F238E27FC236}">
                <a16:creationId xmlns:a16="http://schemas.microsoft.com/office/drawing/2014/main" id="{FB2E76F5-4C2E-4D0F-9643-AC870F056943}"/>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6" name="Nadpis 5">
            <a:extLst>
              <a:ext uri="{FF2B5EF4-FFF2-40B4-BE49-F238E27FC236}">
                <a16:creationId xmlns:a16="http://schemas.microsoft.com/office/drawing/2014/main" id="{E80102A4-FA71-4C77-BFB4-0302DBC19CA7}"/>
              </a:ext>
            </a:extLst>
          </p:cNvPr>
          <p:cNvSpPr>
            <a:spLocks noGrp="1"/>
          </p:cNvSpPr>
          <p:nvPr>
            <p:ph type="title"/>
          </p:nvPr>
        </p:nvSpPr>
        <p:spPr/>
        <p:txBody>
          <a:bodyPr/>
          <a:lstStyle/>
          <a:p>
            <a:pPr algn="ctr"/>
            <a:r>
              <a:rPr lang="cs-CZ" altLang="cs-CZ" sz="4400" b="1" dirty="0">
                <a:latin typeface="Times New Roman" panose="02020603050405020304" pitchFamily="18" charset="0"/>
              </a:rPr>
              <a:t>Děkuji za pozornost!</a:t>
            </a:r>
            <a:endParaRPr lang="cs-CZ" dirty="0"/>
          </a:p>
        </p:txBody>
      </p:sp>
      <p:sp>
        <p:nvSpPr>
          <p:cNvPr id="7" name="Podnadpis 6">
            <a:extLst>
              <a:ext uri="{FF2B5EF4-FFF2-40B4-BE49-F238E27FC236}">
                <a16:creationId xmlns:a16="http://schemas.microsoft.com/office/drawing/2014/main" id="{171BE0BA-8E43-41A4-B3E1-02D8F8C678D1}"/>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929427306"/>
      </p:ext>
    </p:extLst>
  </p:cSld>
  <p:clrMapOvr>
    <a:masterClrMapping/>
  </p:clrMapOvr>
</p:sld>
</file>

<file path=ppt/theme/theme1.xml><?xml version="1.0" encoding="utf-8"?>
<a:theme xmlns:a="http://schemas.openxmlformats.org/drawingml/2006/main" name="Prezentace_MU_CZ">
  <a:themeElements>
    <a:clrScheme name="Stupně šedé">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Vlastní 1">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ácia9" id="{25D30847-710D-C744-8E93-1EE4A75DC044}" vid="{BDC19DA7-7FC0-C146-A0D4-07665A9C4FC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Vzor MU - kopie</Template>
  <TotalTime>4061</TotalTime>
  <Words>515</Words>
  <Application>Microsoft Office PowerPoint</Application>
  <PresentationFormat>Širokoúhlá obrazovka</PresentationFormat>
  <Paragraphs>38</Paragraphs>
  <Slides>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8</vt:i4>
      </vt:variant>
    </vt:vector>
  </HeadingPairs>
  <TitlesOfParts>
    <vt:vector size="14" baseType="lpstr">
      <vt:lpstr>Arial</vt:lpstr>
      <vt:lpstr>Calibri</vt:lpstr>
      <vt:lpstr>Tahoma</vt:lpstr>
      <vt:lpstr>Times New Roman</vt:lpstr>
      <vt:lpstr>Wingdings</vt:lpstr>
      <vt:lpstr>Prezentace_MU_CZ</vt:lpstr>
      <vt:lpstr>Může si podnikatel svobodně vybrat svého spotřebitele?</vt:lpstr>
      <vt:lpstr>Úvod do problematiky</vt:lpstr>
      <vt:lpstr>Diskriminace z důvodu věku?</vt:lpstr>
      <vt:lpstr>Diskriminace na základě národnosti?</vt:lpstr>
      <vt:lpstr>Prezentace aplikace PowerPoint</vt:lpstr>
      <vt:lpstr>Prezentace aplikace PowerPoint</vt:lpstr>
      <vt:lpstr>Diskriminace na základě bydliště či státní příslušnosti?</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Smlouva o dílo</dc:title>
  <dc:creator>Kerol Weddy</dc:creator>
  <cp:lastModifiedBy>Dana</cp:lastModifiedBy>
  <cp:revision>3</cp:revision>
  <cp:lastPrinted>1601-01-01T00:00:00Z</cp:lastPrinted>
  <dcterms:created xsi:type="dcterms:W3CDTF">2021-03-12T09:04:54Z</dcterms:created>
  <dcterms:modified xsi:type="dcterms:W3CDTF">2022-11-10T06:45:02Z</dcterms:modified>
</cp:coreProperties>
</file>