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95" r:id="rId6"/>
    <p:sldMasterId id="2147483711" r:id="rId7"/>
  </p:sldMasterIdLst>
  <p:notesMasterIdLst>
    <p:notesMasterId r:id="rId37"/>
  </p:notesMasterIdLst>
  <p:handoutMasterIdLst>
    <p:handoutMasterId r:id="rId38"/>
  </p:handoutMasterIdLst>
  <p:sldIdLst>
    <p:sldId id="262" r:id="rId8"/>
    <p:sldId id="256" r:id="rId9"/>
    <p:sldId id="257" r:id="rId10"/>
    <p:sldId id="263" r:id="rId11"/>
    <p:sldId id="264" r:id="rId12"/>
    <p:sldId id="265" r:id="rId13"/>
    <p:sldId id="266" r:id="rId14"/>
    <p:sldId id="267" r:id="rId15"/>
    <p:sldId id="273" r:id="rId16"/>
    <p:sldId id="298" r:id="rId17"/>
    <p:sldId id="260" r:id="rId18"/>
    <p:sldId id="261" r:id="rId19"/>
    <p:sldId id="299" r:id="rId20"/>
    <p:sldId id="259" r:id="rId21"/>
    <p:sldId id="300" r:id="rId22"/>
    <p:sldId id="301" r:id="rId23"/>
    <p:sldId id="302" r:id="rId24"/>
    <p:sldId id="258" r:id="rId25"/>
    <p:sldId id="303" r:id="rId26"/>
    <p:sldId id="304" r:id="rId27"/>
    <p:sldId id="274" r:id="rId28"/>
    <p:sldId id="284" r:id="rId29"/>
    <p:sldId id="305" r:id="rId30"/>
    <p:sldId id="285" r:id="rId31"/>
    <p:sldId id="282" r:id="rId32"/>
    <p:sldId id="283" r:id="rId33"/>
    <p:sldId id="286" r:id="rId34"/>
    <p:sldId id="306" r:id="rId35"/>
    <p:sldId id="296" r:id="rId36"/>
  </p:sldIdLst>
  <p:sldSz cx="9145588"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guide id="11" pos="321">
          <p15:clr>
            <a:srgbClr val="A4A3A4"/>
          </p15:clr>
        </p15:guide>
        <p15:guide id="12" pos="5419">
          <p15:clr>
            <a:srgbClr val="A4A3A4"/>
          </p15:clr>
        </p15:guide>
        <p15:guide id="13" pos="682">
          <p15:clr>
            <a:srgbClr val="A4A3A4"/>
          </p15:clr>
        </p15:guide>
        <p15:guide id="14" pos="2766">
          <p15:clr>
            <a:srgbClr val="A4A3A4"/>
          </p15:clr>
        </p15:guide>
        <p15:guide id="15" pos="297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0DC"/>
    <a:srgbClr val="0000DC"/>
    <a:srgbClr val="F01928"/>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7" autoAdjust="0"/>
    <p:restoredTop sz="96754" autoAdjust="0"/>
  </p:normalViewPr>
  <p:slideViewPr>
    <p:cSldViewPr snapToGrid="0">
      <p:cViewPr>
        <p:scale>
          <a:sx n="123" d="100"/>
          <a:sy n="123" d="100"/>
        </p:scale>
        <p:origin x="1230" y="-294"/>
      </p:cViewPr>
      <p:guideLst>
        <p:guide orient="horz" pos="1120"/>
        <p:guide orient="horz" pos="1272"/>
        <p:guide orient="horz" pos="715"/>
        <p:guide orient="horz" pos="3861"/>
        <p:guide orient="horz" pos="3944"/>
        <p:guide pos="428"/>
        <p:guide pos="7224"/>
        <p:guide pos="909"/>
        <p:guide pos="3688"/>
        <p:guide pos="3968"/>
        <p:guide pos="321"/>
        <p:guide pos="5419"/>
        <p:guide pos="682"/>
        <p:guide pos="2766"/>
        <p:guide pos="2977"/>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125" d="100"/>
          <a:sy n="125" d="100"/>
        </p:scale>
        <p:origin x="400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40D8A2-AFE8-4487-AD51-93A3CFEC64DF}"/>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BEE9F287-B517-4FCB-9BF7-67F08E5FFE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A743DC2E-3A1F-4AFD-A9E3-5718ADECE4DD}"/>
              </a:ext>
            </a:extLst>
          </p:cNvPr>
          <p:cNvSpPr>
            <a:spLocks noGrp="1"/>
          </p:cNvSpPr>
          <p:nvPr>
            <p:ph type="dt" sz="half" idx="10"/>
          </p:nvPr>
        </p:nvSpPr>
        <p:spPr/>
        <p:txBody>
          <a:bodyPr/>
          <a:lstStyle/>
          <a:p>
            <a:fld id="{09276AF4-C424-4924-8E4F-5031DCE5B7F0}" type="datetimeFigureOut">
              <a:rPr lang="cs-CZ" smtClean="0"/>
              <a:t>14.12.2022</a:t>
            </a:fld>
            <a:endParaRPr lang="cs-CZ"/>
          </a:p>
        </p:txBody>
      </p:sp>
      <p:sp>
        <p:nvSpPr>
          <p:cNvPr id="5" name="Zástupný symbol pro zápatí 4">
            <a:extLst>
              <a:ext uri="{FF2B5EF4-FFF2-40B4-BE49-F238E27FC236}">
                <a16:creationId xmlns:a16="http://schemas.microsoft.com/office/drawing/2014/main" id="{9A6BCF19-EED1-48A1-A3AB-D67E47F9937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ECB2EC25-EB31-41B0-B1BA-581B37AA2E8A}"/>
              </a:ext>
            </a:extLst>
          </p:cNvPr>
          <p:cNvSpPr>
            <a:spLocks noGrp="1"/>
          </p:cNvSpPr>
          <p:nvPr>
            <p:ph type="sldNum" sz="quarter" idx="12"/>
          </p:nvPr>
        </p:nvSpPr>
        <p:spPr/>
        <p:txBody>
          <a:bodyPr/>
          <a:lstStyle/>
          <a:p>
            <a:fld id="{1471CF35-7034-488B-9107-AC5BEE0F9981}" type="slidenum">
              <a:rPr lang="cs-CZ" smtClean="0"/>
              <a:t>‹#›</a:t>
            </a:fld>
            <a:endParaRPr lang="cs-CZ"/>
          </a:p>
        </p:txBody>
      </p:sp>
    </p:spTree>
    <p:extLst>
      <p:ext uri="{BB962C8B-B14F-4D97-AF65-F5344CB8AC3E}">
        <p14:creationId xmlns:p14="http://schemas.microsoft.com/office/powerpoint/2010/main" val="153096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6199D2-A1E8-4C8C-A3D4-17A60DFBBEBC}"/>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55BBE574-4331-412E-AFF7-17F30819F1D5}"/>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672C5AD-E10F-469D-A7C6-29DCC62103FE}"/>
              </a:ext>
            </a:extLst>
          </p:cNvPr>
          <p:cNvSpPr>
            <a:spLocks noGrp="1"/>
          </p:cNvSpPr>
          <p:nvPr>
            <p:ph type="dt" sz="half" idx="10"/>
          </p:nvPr>
        </p:nvSpPr>
        <p:spPr/>
        <p:txBody>
          <a:bodyPr/>
          <a:lstStyle/>
          <a:p>
            <a:fld id="{09276AF4-C424-4924-8E4F-5031DCE5B7F0}" type="datetimeFigureOut">
              <a:rPr lang="cs-CZ" smtClean="0"/>
              <a:t>14.12.2022</a:t>
            </a:fld>
            <a:endParaRPr lang="cs-CZ"/>
          </a:p>
        </p:txBody>
      </p:sp>
      <p:sp>
        <p:nvSpPr>
          <p:cNvPr id="5" name="Zástupný symbol pro zápatí 4">
            <a:extLst>
              <a:ext uri="{FF2B5EF4-FFF2-40B4-BE49-F238E27FC236}">
                <a16:creationId xmlns:a16="http://schemas.microsoft.com/office/drawing/2014/main" id="{2342B1DF-CD03-4D41-9501-175C5A3E62B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6C1656AA-3BA0-470A-857A-0728BE64BB94}"/>
              </a:ext>
            </a:extLst>
          </p:cNvPr>
          <p:cNvSpPr>
            <a:spLocks noGrp="1"/>
          </p:cNvSpPr>
          <p:nvPr>
            <p:ph type="sldNum" sz="quarter" idx="12"/>
          </p:nvPr>
        </p:nvSpPr>
        <p:spPr/>
        <p:txBody>
          <a:bodyPr/>
          <a:lstStyle/>
          <a:p>
            <a:fld id="{1471CF35-7034-488B-9107-AC5BEE0F9981}" type="slidenum">
              <a:rPr lang="cs-CZ" smtClean="0"/>
              <a:t>‹#›</a:t>
            </a:fld>
            <a:endParaRPr lang="cs-CZ"/>
          </a:p>
        </p:txBody>
      </p:sp>
    </p:spTree>
    <p:extLst>
      <p:ext uri="{BB962C8B-B14F-4D97-AF65-F5344CB8AC3E}">
        <p14:creationId xmlns:p14="http://schemas.microsoft.com/office/powerpoint/2010/main" val="3761864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289ED217-F01E-49B1-B22A-48F62C2F25F4}"/>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D8C7437F-6BFB-47B5-97AE-E4E5B2F96E7E}"/>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03E8D60-DACA-449C-8E87-DD2285E184D3}"/>
              </a:ext>
            </a:extLst>
          </p:cNvPr>
          <p:cNvSpPr>
            <a:spLocks noGrp="1"/>
          </p:cNvSpPr>
          <p:nvPr>
            <p:ph type="dt" sz="half" idx="10"/>
          </p:nvPr>
        </p:nvSpPr>
        <p:spPr/>
        <p:txBody>
          <a:bodyPr/>
          <a:lstStyle/>
          <a:p>
            <a:fld id="{09276AF4-C424-4924-8E4F-5031DCE5B7F0}" type="datetimeFigureOut">
              <a:rPr lang="cs-CZ" smtClean="0"/>
              <a:t>14.12.2022</a:t>
            </a:fld>
            <a:endParaRPr lang="cs-CZ"/>
          </a:p>
        </p:txBody>
      </p:sp>
      <p:sp>
        <p:nvSpPr>
          <p:cNvPr id="5" name="Zástupný symbol pro zápatí 4">
            <a:extLst>
              <a:ext uri="{FF2B5EF4-FFF2-40B4-BE49-F238E27FC236}">
                <a16:creationId xmlns:a16="http://schemas.microsoft.com/office/drawing/2014/main" id="{BF91335D-5227-466E-B041-F5197109B9A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56E784C-DA49-4C71-ACD8-6B8BD2564A72}"/>
              </a:ext>
            </a:extLst>
          </p:cNvPr>
          <p:cNvSpPr>
            <a:spLocks noGrp="1"/>
          </p:cNvSpPr>
          <p:nvPr>
            <p:ph type="sldNum" sz="quarter" idx="12"/>
          </p:nvPr>
        </p:nvSpPr>
        <p:spPr/>
        <p:txBody>
          <a:bodyPr/>
          <a:lstStyle/>
          <a:p>
            <a:fld id="{1471CF35-7034-488B-9107-AC5BEE0F9981}" type="slidenum">
              <a:rPr lang="cs-CZ" smtClean="0"/>
              <a:t>‹#›</a:t>
            </a:fld>
            <a:endParaRPr lang="cs-CZ"/>
          </a:p>
        </p:txBody>
      </p:sp>
    </p:spTree>
    <p:extLst>
      <p:ext uri="{BB962C8B-B14F-4D97-AF65-F5344CB8AC3E}">
        <p14:creationId xmlns:p14="http://schemas.microsoft.com/office/powerpoint/2010/main" val="1910855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928" y="2900365"/>
            <a:ext cx="8522680" cy="1171580"/>
          </a:xfrm>
        </p:spPr>
        <p:txBody>
          <a:bodyPr anchor="t"/>
          <a:lstStyle>
            <a:lvl1pPr algn="l">
              <a:lnSpc>
                <a:spcPts val="4400"/>
              </a:lnSpc>
              <a:defRPr sz="4400"/>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298928" y="4116403"/>
            <a:ext cx="852268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here to insert subtitle.</a:t>
            </a:r>
          </a:p>
        </p:txBody>
      </p:sp>
      <p:pic>
        <p:nvPicPr>
          <p:cNvPr id="10" name="Obrázek 9">
            <a:extLst>
              <a:ext uri="{FF2B5EF4-FFF2-40B4-BE49-F238E27FC236}">
                <a16:creationId xmlns:a16="http://schemas.microsoft.com/office/drawing/2014/main" id="{B229B6B9-1460-4014-8B8A-5645913D2C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7754" y="414000"/>
            <a:ext cx="1546943" cy="1067391"/>
          </a:xfrm>
          <a:prstGeom prst="rect">
            <a:avLst/>
          </a:prstGeom>
        </p:spPr>
      </p:pic>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540094" y="6228000"/>
            <a:ext cx="5941032"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7" name="Zástupný symbol pro obsah 2"/>
          <p:cNvSpPr>
            <a:spLocks noGrp="1"/>
          </p:cNvSpPr>
          <p:nvPr>
            <p:ph idx="1" hasCustomPrompt="1"/>
          </p:nvPr>
        </p:nvSpPr>
        <p:spPr>
          <a:xfrm>
            <a:off x="540094" y="1692002"/>
            <a:ext cx="8066301"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Obrázek 8">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US"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928" y="2900365"/>
            <a:ext cx="8522680" cy="1171580"/>
          </a:xfrm>
        </p:spPr>
        <p:txBody>
          <a:bodyPr anchor="t"/>
          <a:lstStyle>
            <a:lvl1pPr algn="l">
              <a:lnSpc>
                <a:spcPts val="4400"/>
              </a:lnSpc>
              <a:defRPr sz="4400">
                <a:solidFill>
                  <a:schemeClr val="bg1"/>
                </a:solidFill>
              </a:defRPr>
            </a:lvl1pPr>
          </a:lstStyle>
          <a:p>
            <a:r>
              <a:rPr lang="en-US" dirty="0"/>
              <a:t>Click here to insert title.</a:t>
            </a:r>
            <a:endParaRPr lang="cs-CZ" dirty="0"/>
          </a:p>
        </p:txBody>
      </p:sp>
      <p:sp>
        <p:nvSpPr>
          <p:cNvPr id="8" name="Podnadpis 2"/>
          <p:cNvSpPr>
            <a:spLocks noGrp="1"/>
          </p:cNvSpPr>
          <p:nvPr>
            <p:ph type="subTitle" idx="1" hasCustomPrompt="1"/>
          </p:nvPr>
        </p:nvSpPr>
        <p:spPr>
          <a:xfrm>
            <a:off x="298928" y="4116403"/>
            <a:ext cx="852268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insert subtitle.</a:t>
            </a:r>
          </a:p>
        </p:txBody>
      </p:sp>
      <p:pic>
        <p:nvPicPr>
          <p:cNvPr id="9" name="Obrázek 8">
            <a:extLst>
              <a:ext uri="{FF2B5EF4-FFF2-40B4-BE49-F238E27FC236}">
                <a16:creationId xmlns:a16="http://schemas.microsoft.com/office/drawing/2014/main" id="{0048F454-420A-4E72-98B5-76C7E9DB3E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101" y="414000"/>
            <a:ext cx="1535992" cy="1059835"/>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540094" y="1692002"/>
            <a:ext cx="8066301"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638" y="1296001"/>
            <a:ext cx="8065504"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540638" y="1296001"/>
            <a:ext cx="391568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40094" y="720000"/>
            <a:ext cx="8066301" cy="451576"/>
          </a:xfrm>
        </p:spPr>
        <p:txBody>
          <a:bodyPr/>
          <a:lstStyle/>
          <a:p>
            <a:r>
              <a:rPr lang="en-GB" noProof="0" dirty="0"/>
              <a:t>Click here to insert heading.</a:t>
            </a:r>
            <a:endParaRPr lang="cs-CZ"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4689273" y="1290515"/>
            <a:ext cx="391568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2" name="Zástupný symbol pro obsah 2"/>
          <p:cNvSpPr>
            <a:spLocks noGrp="1"/>
          </p:cNvSpPr>
          <p:nvPr>
            <p:ph idx="1" hasCustomPrompt="1"/>
          </p:nvPr>
        </p:nvSpPr>
        <p:spPr>
          <a:xfrm>
            <a:off x="540094" y="1692001"/>
            <a:ext cx="391567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23" name="Zástupný symbol pro obsah 2"/>
          <p:cNvSpPr>
            <a:spLocks noGrp="1"/>
          </p:cNvSpPr>
          <p:nvPr>
            <p:ph idx="28" hasCustomPrompt="1"/>
          </p:nvPr>
        </p:nvSpPr>
        <p:spPr>
          <a:xfrm>
            <a:off x="4689274" y="1690271"/>
            <a:ext cx="391567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ing, content and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539447" y="1695075"/>
            <a:ext cx="3914489" cy="3896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540637" y="5599670"/>
            <a:ext cx="3914489" cy="216000"/>
          </a:xfrm>
        </p:spPr>
        <p:txBody>
          <a:bodyPr anchor="ctr"/>
          <a:lstStyle>
            <a:lvl1pPr>
              <a:lnSpc>
                <a:spcPts val="1100"/>
              </a:lnSpc>
              <a:defRPr sz="1000" b="0" i="0"/>
            </a:lvl1pPr>
          </a:lstStyle>
          <a:p>
            <a:pPr lvl="0"/>
            <a:r>
              <a:rPr lang="en-GB" noProof="0" dirty="0"/>
              <a:t>Click here to insert text.</a:t>
            </a:r>
          </a:p>
        </p:txBody>
      </p:sp>
      <p:sp>
        <p:nvSpPr>
          <p:cNvPr id="12" name="Zástupný symbol pro obsah 2"/>
          <p:cNvSpPr>
            <a:spLocks noGrp="1"/>
          </p:cNvSpPr>
          <p:nvPr>
            <p:ph idx="28" hasCustomPrompt="1"/>
          </p:nvPr>
        </p:nvSpPr>
        <p:spPr>
          <a:xfrm>
            <a:off x="4689274" y="1667024"/>
            <a:ext cx="391567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baseline="0"/>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3330579" y="1692003"/>
            <a:ext cx="2484075" cy="223071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540093" y="4414271"/>
            <a:ext cx="2484431"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3330579" y="4414271"/>
            <a:ext cx="2484431"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6121963" y="4414270"/>
            <a:ext cx="2484431"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540638" y="4025136"/>
            <a:ext cx="2484075" cy="216000"/>
          </a:xfrm>
        </p:spPr>
        <p:txBody>
          <a:bodyPr anchor="ctr"/>
          <a:lstStyle>
            <a:lvl1pPr>
              <a:lnSpc>
                <a:spcPts val="1100"/>
              </a:lnSpc>
              <a:defRPr sz="1000" b="0"/>
            </a:lvl1pPr>
          </a:lstStyle>
          <a:p>
            <a:pPr lvl="0"/>
            <a:r>
              <a:rPr lang="en-US"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3330935" y="4025136"/>
            <a:ext cx="2484075" cy="216000"/>
          </a:xfrm>
        </p:spPr>
        <p:txBody>
          <a:bodyPr anchor="ctr"/>
          <a:lstStyle>
            <a:lvl1pPr>
              <a:lnSpc>
                <a:spcPts val="1100"/>
              </a:lnSpc>
              <a:defRPr sz="1000" b="0"/>
            </a:lvl1pPr>
          </a:lstStyle>
          <a:p>
            <a:pPr lvl="0"/>
            <a:r>
              <a:rPr lang="en-US"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6122140" y="4025136"/>
            <a:ext cx="2484075" cy="216000"/>
          </a:xfrm>
        </p:spPr>
        <p:txBody>
          <a:bodyPr anchor="ctr"/>
          <a:lstStyle>
            <a:lvl1pPr>
              <a:lnSpc>
                <a:spcPts val="1100"/>
              </a:lnSpc>
              <a:defRPr sz="1000" b="0"/>
            </a:lvl1pPr>
          </a:lstStyle>
          <a:p>
            <a:pPr lvl="0"/>
            <a:r>
              <a:rPr lang="en-US"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540093" y="1692003"/>
            <a:ext cx="2484075" cy="2230711"/>
          </a:xfrm>
        </p:spPr>
        <p:txBody>
          <a:body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6121064" y="1692003"/>
            <a:ext cx="2484075" cy="2230711"/>
          </a:xfrm>
        </p:spPr>
        <p:txBody>
          <a:body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638" y="1296001"/>
            <a:ext cx="8065504"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40094" y="720000"/>
            <a:ext cx="8066301"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nd tex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hasCustomPrompt="1"/>
          </p:nvPr>
        </p:nvSpPr>
        <p:spPr>
          <a:xfrm>
            <a:off x="4704976" y="692150"/>
            <a:ext cx="3901418"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en-GB" noProof="0" dirty="0"/>
              <a:t>Click here to insert text.</a:t>
            </a:r>
          </a:p>
          <a:p>
            <a:pPr lvl="1"/>
            <a:r>
              <a:rPr lang="en-GB" dirty="0"/>
              <a:t>Second level</a:t>
            </a:r>
            <a:endParaRPr lang="cs-CZ" dirty="0"/>
          </a:p>
          <a:p>
            <a:pPr lvl="2"/>
            <a:r>
              <a:rPr lang="en-GB" dirty="0"/>
              <a:t>Third level</a:t>
            </a:r>
            <a:endParaRPr lang="cs-CZ" dirty="0"/>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539447" y="692151"/>
            <a:ext cx="3914489" cy="4899635"/>
          </a:xfrm>
        </p:spPr>
        <p:txBody>
          <a:bodyPr/>
          <a:lstStyle/>
          <a:p>
            <a:pPr lvl="0"/>
            <a:r>
              <a:rPr lang="en-GB" noProof="0" dirty="0"/>
              <a:t>Click here to insert text.</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540637" y="5599670"/>
            <a:ext cx="3914489" cy="216000"/>
          </a:xfrm>
        </p:spPr>
        <p:txBody>
          <a:bodyPr anchor="ctr"/>
          <a:lstStyle>
            <a:lvl1pPr>
              <a:lnSpc>
                <a:spcPts val="1100"/>
              </a:lnSpc>
              <a:defRPr sz="1000" b="0" i="0"/>
            </a:lvl1pPr>
          </a:lstStyle>
          <a:p>
            <a:pPr lvl="0"/>
            <a:r>
              <a:rPr lang="en-GB" noProof="0" dirty="0"/>
              <a:t>Click here to insert text.</a:t>
            </a:r>
          </a:p>
        </p:txBody>
      </p:sp>
      <p:pic>
        <p:nvPicPr>
          <p:cNvPr id="8" name="Obrázek 7">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2117383761"/>
      </p:ext>
    </p:extLst>
  </p:cSld>
  <p:clrMapOvr>
    <a:masterClrMapping/>
  </p:clrMapOvr>
  <p:extLst>
    <p:ext uri="{DCECCB84-F9BA-43D5-87BE-67443E8EF086}">
      <p15:sldGuideLst xmlns:p15="http://schemas.microsoft.com/office/powerpoint/2012/main">
        <p15:guide id="1" orient="horz" pos="3158" userDrawn="1">
          <p15:clr>
            <a:srgbClr val="FBAE40"/>
          </p15:clr>
        </p15:guide>
        <p15:guide id="2" pos="43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7A80B8-B3DB-425E-BDDD-C0EB1F0F0A43}"/>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8BADA29C-D018-4D91-AE9F-3914D779103A}"/>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EB54856-1D3B-4FAE-9FD3-069F24D82BE6}"/>
              </a:ext>
            </a:extLst>
          </p:cNvPr>
          <p:cNvSpPr>
            <a:spLocks noGrp="1"/>
          </p:cNvSpPr>
          <p:nvPr>
            <p:ph type="dt" sz="half" idx="10"/>
          </p:nvPr>
        </p:nvSpPr>
        <p:spPr/>
        <p:txBody>
          <a:bodyPr/>
          <a:lstStyle/>
          <a:p>
            <a:fld id="{09276AF4-C424-4924-8E4F-5031DCE5B7F0}" type="datetimeFigureOut">
              <a:rPr lang="cs-CZ" smtClean="0"/>
              <a:t>14.12.2022</a:t>
            </a:fld>
            <a:endParaRPr lang="cs-CZ"/>
          </a:p>
        </p:txBody>
      </p:sp>
      <p:sp>
        <p:nvSpPr>
          <p:cNvPr id="5" name="Zástupný symbol pro zápatí 4">
            <a:extLst>
              <a:ext uri="{FF2B5EF4-FFF2-40B4-BE49-F238E27FC236}">
                <a16:creationId xmlns:a16="http://schemas.microsoft.com/office/drawing/2014/main" id="{0338F796-2970-4AF3-8F03-2F20241FA94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1F9DBA3-4DB8-4D3F-896F-79354788CED8}"/>
              </a:ext>
            </a:extLst>
          </p:cNvPr>
          <p:cNvSpPr>
            <a:spLocks noGrp="1"/>
          </p:cNvSpPr>
          <p:nvPr>
            <p:ph type="sldNum" sz="quarter" idx="12"/>
          </p:nvPr>
        </p:nvSpPr>
        <p:spPr/>
        <p:txBody>
          <a:bodyPr/>
          <a:lstStyle/>
          <a:p>
            <a:fld id="{1471CF35-7034-488B-9107-AC5BEE0F9981}" type="slidenum">
              <a:rPr lang="cs-CZ" smtClean="0"/>
              <a:t>‹#›</a:t>
            </a:fld>
            <a:endParaRPr lang="cs-CZ"/>
          </a:p>
        </p:txBody>
      </p:sp>
    </p:spTree>
    <p:extLst>
      <p:ext uri="{BB962C8B-B14F-4D97-AF65-F5344CB8AC3E}">
        <p14:creationId xmlns:p14="http://schemas.microsoft.com/office/powerpoint/2010/main" val="5276704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hasCustomPrompt="1"/>
          </p:nvPr>
        </p:nvSpPr>
        <p:spPr>
          <a:xfrm>
            <a:off x="540094" y="692150"/>
            <a:ext cx="8066301"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6" name="Obrázek 5">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s, text –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540092" y="718713"/>
            <a:ext cx="3915681" cy="320400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540093" y="4500000"/>
            <a:ext cx="391568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540637" y="4068000"/>
            <a:ext cx="3915680" cy="360000"/>
          </a:xfrm>
        </p:spPr>
        <p:txBody>
          <a:bodyPr/>
          <a:lstStyle>
            <a:lvl1pPr>
              <a:lnSpc>
                <a:spcPts val="1100"/>
              </a:lnSpc>
              <a:defRPr sz="900" b="1"/>
            </a:lvl1pPr>
          </a:lstStyle>
          <a:p>
            <a:pPr lvl="0"/>
            <a:r>
              <a:rPr lang="en-US"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4689273" y="4500000"/>
            <a:ext cx="391568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4689817" y="4068000"/>
            <a:ext cx="3915680" cy="360000"/>
          </a:xfrm>
        </p:spPr>
        <p:txBody>
          <a:bodyPr/>
          <a:lstStyle>
            <a:lvl1pPr>
              <a:lnSpc>
                <a:spcPts val="1100"/>
              </a:lnSpc>
              <a:defRPr sz="900" b="1"/>
            </a:lvl1pPr>
          </a:lstStyle>
          <a:p>
            <a:pPr lvl="0"/>
            <a:r>
              <a:rPr lang="en-US"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4689273" y="718713"/>
            <a:ext cx="3915681" cy="3204001"/>
          </a:xfrm>
        </p:spPr>
        <p:txBody>
          <a:bodyPr/>
          <a:lstStyle/>
          <a:p>
            <a:pPr lvl="0"/>
            <a:r>
              <a:rPr lang="en-GB" noProof="0" dirty="0"/>
              <a:t>Click here to insert text.</a:t>
            </a:r>
          </a:p>
        </p:txBody>
      </p:sp>
      <p:pic>
        <p:nvPicPr>
          <p:cNvPr id="16" name="Obrázek 15">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9100DC"/>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540094" y="6228000"/>
            <a:ext cx="5941032" cy="252000"/>
          </a:xfrm>
        </p:spPr>
        <p:txBody>
          <a:bodyPr/>
          <a:lstStyle>
            <a:lvl1pPr>
              <a:defRPr>
                <a:solidFill>
                  <a:schemeClr val="bg1"/>
                </a:solidFill>
              </a:defRPr>
            </a:lvl1pPr>
          </a:lstStyle>
          <a:p>
            <a:r>
              <a:rPr lang="en-US" dirty="0"/>
              <a:t>Define footer – presentation title / department</a:t>
            </a:r>
          </a:p>
        </p:txBody>
      </p:sp>
      <p:sp>
        <p:nvSpPr>
          <p:cNvPr id="5" name="Zástupný symbol pro číslo snímku 2"/>
          <p:cNvSpPr>
            <a:spLocks noGrp="1"/>
          </p:cNvSpPr>
          <p:nvPr>
            <p:ph type="sldNum" sz="quarter" idx="11"/>
          </p:nvPr>
        </p:nvSpPr>
        <p:spPr>
          <a:xfrm>
            <a:off x="310554" y="6228000"/>
            <a:ext cx="189033"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hasCustomPrompt="1"/>
          </p:nvPr>
        </p:nvSpPr>
        <p:spPr>
          <a:xfrm>
            <a:off x="0" y="1"/>
            <a:ext cx="9145588" cy="5842000"/>
          </a:xfrm>
        </p:spPr>
        <p:txBody>
          <a:bodyPr anchor="ctr"/>
          <a:lstStyle>
            <a:lvl1pPr algn="ctr">
              <a:defRPr>
                <a:solidFill>
                  <a:schemeClr val="bg1"/>
                </a:solidFill>
              </a:defRPr>
            </a:lvl1pPr>
          </a:lstStyle>
          <a:p>
            <a:r>
              <a:rPr lang="cs-CZ" dirty="0" err="1"/>
              <a:t>Click</a:t>
            </a:r>
            <a:r>
              <a:rPr lang="cs-CZ" dirty="0"/>
              <a:t> on </a:t>
            </a:r>
            <a:r>
              <a:rPr lang="cs-CZ" dirty="0" err="1"/>
              <a:t>the</a:t>
            </a:r>
            <a:r>
              <a:rPr lang="cs-CZ" dirty="0"/>
              <a:t> </a:t>
            </a:r>
            <a:r>
              <a:rPr lang="cs-CZ" dirty="0" err="1"/>
              <a:t>icon</a:t>
            </a:r>
            <a:r>
              <a:rPr lang="cs-CZ" dirty="0"/>
              <a:t> to insert image</a:t>
            </a:r>
          </a:p>
        </p:txBody>
      </p:sp>
      <p:pic>
        <p:nvPicPr>
          <p:cNvPr id="6" name="Obrázek 5">
            <a:extLst>
              <a:ext uri="{FF2B5EF4-FFF2-40B4-BE49-F238E27FC236}">
                <a16:creationId xmlns:a16="http://schemas.microsoft.com/office/drawing/2014/main" id="{4C251B53-6C8B-4F0B-8824-504A47FFDC9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6133" y="6048047"/>
            <a:ext cx="865419" cy="597139"/>
          </a:xfrm>
          <a:prstGeom prst="rect">
            <a:avLst/>
          </a:prstGeom>
        </p:spPr>
      </p:pic>
    </p:spTree>
    <p:extLst>
      <p:ext uri="{BB962C8B-B14F-4D97-AF65-F5344CB8AC3E}">
        <p14:creationId xmlns:p14="http://schemas.microsoft.com/office/powerpoint/2010/main" val="1964211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UNI LAW slide">
    <p:bg>
      <p:bgPr>
        <a:solidFill>
          <a:srgbClr val="9100DC"/>
        </a:solidFill>
        <a:effectLst/>
      </p:bgPr>
    </p:bg>
    <p:spTree>
      <p:nvGrpSpPr>
        <p:cNvPr id="1" name=""/>
        <p:cNvGrpSpPr/>
        <p:nvPr/>
      </p:nvGrpSpPr>
      <p:grpSpPr>
        <a:xfrm>
          <a:off x="0" y="0"/>
          <a:ext cx="0" cy="0"/>
          <a:chOff x="0" y="0"/>
          <a:chExt cx="0" cy="0"/>
        </a:xfrm>
      </p:grpSpPr>
      <p:sp>
        <p:nvSpPr>
          <p:cNvPr id="3" name="Zástupný symbol pro zápatí 1"/>
          <p:cNvSpPr>
            <a:spLocks noGrp="1"/>
          </p:cNvSpPr>
          <p:nvPr>
            <p:ph type="ftr" sz="quarter" idx="10"/>
          </p:nvPr>
        </p:nvSpPr>
        <p:spPr>
          <a:xfrm>
            <a:off x="540094" y="6228000"/>
            <a:ext cx="5941032" cy="252000"/>
          </a:xfrm>
        </p:spPr>
        <p:txBody>
          <a:bodyPr/>
          <a:lstStyle>
            <a:lvl1pPr>
              <a:defRPr>
                <a:solidFill>
                  <a:srgbClr val="9100DC"/>
                </a:solidFill>
              </a:defRPr>
            </a:lvl1pPr>
          </a:lstStyle>
          <a:p>
            <a:r>
              <a:rPr lang="en-US" dirty="0"/>
              <a:t>Define footer – presentation title / department</a:t>
            </a:r>
          </a:p>
        </p:txBody>
      </p:sp>
      <p:sp>
        <p:nvSpPr>
          <p:cNvPr id="5" name="Zástupný symbol pro číslo snímku 2"/>
          <p:cNvSpPr>
            <a:spLocks noGrp="1"/>
          </p:cNvSpPr>
          <p:nvPr>
            <p:ph type="sldNum" sz="quarter" idx="11"/>
          </p:nvPr>
        </p:nvSpPr>
        <p:spPr>
          <a:xfrm>
            <a:off x="310554" y="6228000"/>
            <a:ext cx="189033" cy="252000"/>
          </a:xfrm>
        </p:spPr>
        <p:txBody>
          <a:bodyPr/>
          <a:lstStyle>
            <a:lvl1pPr>
              <a:defRPr>
                <a:solidFill>
                  <a:srgbClr val="9100DC"/>
                </a:solidFill>
              </a:defRPr>
            </a:lvl1pPr>
          </a:lstStyle>
          <a:p>
            <a:fld id="{D6D6C118-631F-4A80-9886-907009361577}" type="slidenum">
              <a:rPr lang="cs-CZ" altLang="cs-CZ" smtClean="0"/>
              <a:pPr/>
              <a:t>‹#›</a:t>
            </a:fld>
            <a:endParaRPr lang="cs-CZ" altLang="cs-CZ" dirty="0"/>
          </a:p>
        </p:txBody>
      </p:sp>
      <p:pic>
        <p:nvPicPr>
          <p:cNvPr id="6" name="Obrázek 5">
            <a:extLst>
              <a:ext uri="{FF2B5EF4-FFF2-40B4-BE49-F238E27FC236}">
                <a16:creationId xmlns:a16="http://schemas.microsoft.com/office/drawing/2014/main" id="{F8393F8C-A31C-4CAB-9887-50F0DCCDFB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8877" y="2019299"/>
            <a:ext cx="4106255" cy="2833317"/>
          </a:xfrm>
          <a:prstGeom prst="rect">
            <a:avLst/>
          </a:prstGeom>
        </p:spPr>
      </p:pic>
    </p:spTree>
    <p:extLst>
      <p:ext uri="{BB962C8B-B14F-4D97-AF65-F5344CB8AC3E}">
        <p14:creationId xmlns:p14="http://schemas.microsoft.com/office/powerpoint/2010/main" val="300970397"/>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sp>
        <p:nvSpPr>
          <p:cNvPr id="3" name="Zástupný symbol pro zápatí 1">
            <a:extLst>
              <a:ext uri="{FF2B5EF4-FFF2-40B4-BE49-F238E27FC236}">
                <a16:creationId xmlns:a16="http://schemas.microsoft.com/office/drawing/2014/main" id="{BE125B44-EA9F-40DC-9421-87D42174D6BA}"/>
              </a:ext>
            </a:extLst>
          </p:cNvPr>
          <p:cNvSpPr>
            <a:spLocks noGrp="1"/>
          </p:cNvSpPr>
          <p:nvPr>
            <p:ph type="ftr" sz="quarter" idx="10"/>
          </p:nvPr>
        </p:nvSpPr>
        <p:spPr>
          <a:xfrm>
            <a:off x="540094" y="6228000"/>
            <a:ext cx="5941032" cy="252000"/>
          </a:xfrm>
        </p:spPr>
        <p:txBody>
          <a:bodyPr/>
          <a:lstStyle>
            <a:lvl1pPr>
              <a:defRPr>
                <a:solidFill>
                  <a:srgbClr val="0000DC"/>
                </a:solidFill>
              </a:defRPr>
            </a:lvl1pPr>
          </a:lstStyle>
          <a:p>
            <a:r>
              <a:rPr lang="en-US" dirty="0"/>
              <a:t>Define footer – presentation title / department</a:t>
            </a:r>
          </a:p>
        </p:txBody>
      </p:sp>
      <p:sp>
        <p:nvSpPr>
          <p:cNvPr id="4" name="Zástupný symbol pro číslo snímku 2">
            <a:extLst>
              <a:ext uri="{FF2B5EF4-FFF2-40B4-BE49-F238E27FC236}">
                <a16:creationId xmlns:a16="http://schemas.microsoft.com/office/drawing/2014/main" id="{0835EBE0-0CC4-4619-A835-594CA361B9C1}"/>
              </a:ext>
            </a:extLst>
          </p:cNvPr>
          <p:cNvSpPr>
            <a:spLocks noGrp="1"/>
          </p:cNvSpPr>
          <p:nvPr>
            <p:ph type="sldNum" sz="quarter" idx="11"/>
          </p:nvPr>
        </p:nvSpPr>
        <p:spPr>
          <a:xfrm>
            <a:off x="310554" y="6228000"/>
            <a:ext cx="189033"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pic>
        <p:nvPicPr>
          <p:cNvPr id="5" name="Obráze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994" y="2434289"/>
            <a:ext cx="7187994" cy="1863554"/>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928" y="2900365"/>
            <a:ext cx="8522680" cy="1171580"/>
          </a:xfrm>
        </p:spPr>
        <p:txBody>
          <a:bodyPr anchor="t"/>
          <a:lstStyle>
            <a:lvl1pPr algn="l">
              <a:lnSpc>
                <a:spcPts val="4400"/>
              </a:lnSpc>
              <a:defRPr sz="4400"/>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298928" y="4116403"/>
            <a:ext cx="8522680" cy="698497"/>
          </a:xfrm>
        </p:spPr>
        <p:txBody>
          <a:bodyPr anchor="t"/>
          <a:lstStyle>
            <a:lvl1pPr marL="0" indent="0" algn="l">
              <a:buNone/>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Click here to insert subtitle.</a:t>
            </a:r>
          </a:p>
        </p:txBody>
      </p:sp>
      <p:pic>
        <p:nvPicPr>
          <p:cNvPr id="10" name="Obrázek 9">
            <a:extLst>
              <a:ext uri="{FF2B5EF4-FFF2-40B4-BE49-F238E27FC236}">
                <a16:creationId xmlns:a16="http://schemas.microsoft.com/office/drawing/2014/main" id="{B229B6B9-1460-4014-8B8A-5645913D2C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7754" y="414000"/>
            <a:ext cx="1546943" cy="1067391"/>
          </a:xfrm>
          <a:prstGeom prst="rect">
            <a:avLst/>
          </a:prstGeom>
        </p:spPr>
      </p:pic>
    </p:spTree>
    <p:extLst>
      <p:ext uri="{BB962C8B-B14F-4D97-AF65-F5344CB8AC3E}">
        <p14:creationId xmlns:p14="http://schemas.microsoft.com/office/powerpoint/2010/main" val="2201677516"/>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540094" y="6228000"/>
            <a:ext cx="5941032" cy="252000"/>
          </a:xfrm>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7" name="Zástupný symbol pro obsah 2"/>
          <p:cNvSpPr>
            <a:spLocks noGrp="1"/>
          </p:cNvSpPr>
          <p:nvPr>
            <p:ph idx="1" hasCustomPrompt="1"/>
          </p:nvPr>
        </p:nvSpPr>
        <p:spPr>
          <a:xfrm>
            <a:off x="540094" y="1692002"/>
            <a:ext cx="8066301"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Obrázek 8">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1236299820"/>
      </p:ext>
    </p:extLst>
  </p:cSld>
  <p:clrMapOvr>
    <a:masterClrMapping/>
  </p:clrMapOvr>
  <p:extLst>
    <p:ext uri="{DCECCB84-F9BA-43D5-87BE-67443E8EF086}">
      <p15:sldGuideLst xmlns:p15="http://schemas.microsoft.com/office/powerpoint/2012/main">
        <p15:guide id="1" orient="horz" pos="3997">
          <p15:clr>
            <a:srgbClr val="FBAE40"/>
          </p15:clr>
        </p15:guide>
        <p15:guide id="2" pos="43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US"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928" y="2900365"/>
            <a:ext cx="8522680" cy="1171580"/>
          </a:xfrm>
        </p:spPr>
        <p:txBody>
          <a:bodyPr anchor="t"/>
          <a:lstStyle>
            <a:lvl1pPr algn="l">
              <a:lnSpc>
                <a:spcPts val="4400"/>
              </a:lnSpc>
              <a:defRPr sz="4400">
                <a:solidFill>
                  <a:schemeClr val="bg1"/>
                </a:solidFill>
              </a:defRPr>
            </a:lvl1pPr>
          </a:lstStyle>
          <a:p>
            <a:r>
              <a:rPr lang="en-US" dirty="0"/>
              <a:t>Click here to insert title.</a:t>
            </a:r>
            <a:endParaRPr lang="cs-CZ" dirty="0"/>
          </a:p>
        </p:txBody>
      </p:sp>
      <p:sp>
        <p:nvSpPr>
          <p:cNvPr id="8" name="Podnadpis 2"/>
          <p:cNvSpPr>
            <a:spLocks noGrp="1"/>
          </p:cNvSpPr>
          <p:nvPr>
            <p:ph type="subTitle" idx="1" hasCustomPrompt="1"/>
          </p:nvPr>
        </p:nvSpPr>
        <p:spPr>
          <a:xfrm>
            <a:off x="298928" y="4116403"/>
            <a:ext cx="852268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insert subtitle.</a:t>
            </a:r>
          </a:p>
        </p:txBody>
      </p:sp>
      <p:pic>
        <p:nvPicPr>
          <p:cNvPr id="9" name="Obrázek 8">
            <a:extLst>
              <a:ext uri="{FF2B5EF4-FFF2-40B4-BE49-F238E27FC236}">
                <a16:creationId xmlns:a16="http://schemas.microsoft.com/office/drawing/2014/main" id="{0048F454-420A-4E72-98B5-76C7E9DB3E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3101" y="414000"/>
            <a:ext cx="1535992" cy="1059835"/>
          </a:xfrm>
          <a:prstGeom prst="rect">
            <a:avLst/>
          </a:prstGeom>
        </p:spPr>
      </p:pic>
    </p:spTree>
    <p:extLst>
      <p:ext uri="{BB962C8B-B14F-4D97-AF65-F5344CB8AC3E}">
        <p14:creationId xmlns:p14="http://schemas.microsoft.com/office/powerpoint/2010/main" val="995349684"/>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540094" y="1692002"/>
            <a:ext cx="8066301"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4" name="Zástupný symbol pro zápatí 3"/>
          <p:cNvSpPr>
            <a:spLocks noGrp="1"/>
          </p:cNvSpPr>
          <p:nvPr>
            <p:ph type="ftr" sz="quarter" idx="10"/>
          </p:nvPr>
        </p:nvSpPr>
        <p:spPr/>
        <p:txBody>
          <a:bodyPr/>
          <a:lstStyle>
            <a:lvl1pPr>
              <a:defRPr sz="12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638" y="1296001"/>
            <a:ext cx="8065504"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8" name="Obrázek 7">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1542403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D4F140-CABB-41EB-ADBC-7611E191E8F5}"/>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7A071552-181E-4320-B3F4-6EA1150E09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4D39018C-5205-4DAA-A1BF-1E5C2B741A6A}"/>
              </a:ext>
            </a:extLst>
          </p:cNvPr>
          <p:cNvSpPr>
            <a:spLocks noGrp="1"/>
          </p:cNvSpPr>
          <p:nvPr>
            <p:ph type="dt" sz="half" idx="10"/>
          </p:nvPr>
        </p:nvSpPr>
        <p:spPr/>
        <p:txBody>
          <a:bodyPr/>
          <a:lstStyle/>
          <a:p>
            <a:fld id="{09276AF4-C424-4924-8E4F-5031DCE5B7F0}" type="datetimeFigureOut">
              <a:rPr lang="cs-CZ" smtClean="0"/>
              <a:t>14.12.2022</a:t>
            </a:fld>
            <a:endParaRPr lang="cs-CZ"/>
          </a:p>
        </p:txBody>
      </p:sp>
      <p:sp>
        <p:nvSpPr>
          <p:cNvPr id="5" name="Zástupný symbol pro zápatí 4">
            <a:extLst>
              <a:ext uri="{FF2B5EF4-FFF2-40B4-BE49-F238E27FC236}">
                <a16:creationId xmlns:a16="http://schemas.microsoft.com/office/drawing/2014/main" id="{13956F2B-E3C0-4714-A58B-4290CD578BB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FB97708-238F-41DD-AA51-43280FE55AF9}"/>
              </a:ext>
            </a:extLst>
          </p:cNvPr>
          <p:cNvSpPr>
            <a:spLocks noGrp="1"/>
          </p:cNvSpPr>
          <p:nvPr>
            <p:ph type="sldNum" sz="quarter" idx="12"/>
          </p:nvPr>
        </p:nvSpPr>
        <p:spPr/>
        <p:txBody>
          <a:bodyPr/>
          <a:lstStyle/>
          <a:p>
            <a:fld id="{1471CF35-7034-488B-9107-AC5BEE0F9981}" type="slidenum">
              <a:rPr lang="cs-CZ" smtClean="0"/>
              <a:t>‹#›</a:t>
            </a:fld>
            <a:endParaRPr lang="cs-CZ"/>
          </a:p>
        </p:txBody>
      </p:sp>
    </p:spTree>
    <p:extLst>
      <p:ext uri="{BB962C8B-B14F-4D97-AF65-F5344CB8AC3E}">
        <p14:creationId xmlns:p14="http://schemas.microsoft.com/office/powerpoint/2010/main" val="32001404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540638" y="1296001"/>
            <a:ext cx="391568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40094" y="720000"/>
            <a:ext cx="8066301" cy="451576"/>
          </a:xfrm>
        </p:spPr>
        <p:txBody>
          <a:bodyPr/>
          <a:lstStyle/>
          <a:p>
            <a:r>
              <a:rPr lang="en-GB" noProof="0" dirty="0"/>
              <a:t>Click here to insert heading.</a:t>
            </a:r>
            <a:endParaRPr lang="cs-CZ"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4689273" y="1290515"/>
            <a:ext cx="391568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2" name="Zástupný symbol pro obsah 2"/>
          <p:cNvSpPr>
            <a:spLocks noGrp="1"/>
          </p:cNvSpPr>
          <p:nvPr>
            <p:ph idx="1" hasCustomPrompt="1"/>
          </p:nvPr>
        </p:nvSpPr>
        <p:spPr>
          <a:xfrm>
            <a:off x="540094" y="1692001"/>
            <a:ext cx="391567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23" name="Zástupný symbol pro obsah 2"/>
          <p:cNvSpPr>
            <a:spLocks noGrp="1"/>
          </p:cNvSpPr>
          <p:nvPr>
            <p:ph idx="28" hasCustomPrompt="1"/>
          </p:nvPr>
        </p:nvSpPr>
        <p:spPr>
          <a:xfrm>
            <a:off x="4689274" y="1690271"/>
            <a:ext cx="391567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862973534"/>
      </p:ext>
    </p:extLst>
  </p:cSld>
  <p:clrMapOvr>
    <a:masterClrMapping/>
  </p:clrMapOvr>
  <p:extLst>
    <p:ext uri="{DCECCB84-F9BA-43D5-87BE-67443E8EF086}">
      <p15:sldGuideLst xmlns:p15="http://schemas.microsoft.com/office/powerpoint/2012/main">
        <p15:guide id="1" orient="horz" pos="2886">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ing, content and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539447" y="1695075"/>
            <a:ext cx="3914489" cy="3896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540637" y="5599670"/>
            <a:ext cx="3914489" cy="216000"/>
          </a:xfrm>
        </p:spPr>
        <p:txBody>
          <a:bodyPr anchor="ctr"/>
          <a:lstStyle>
            <a:lvl1pPr>
              <a:lnSpc>
                <a:spcPts val="1100"/>
              </a:lnSpc>
              <a:defRPr sz="1000" b="0" i="0"/>
            </a:lvl1pPr>
          </a:lstStyle>
          <a:p>
            <a:pPr lvl="0"/>
            <a:r>
              <a:rPr lang="en-GB" noProof="0" dirty="0"/>
              <a:t>Click here to insert text.</a:t>
            </a:r>
          </a:p>
        </p:txBody>
      </p:sp>
      <p:sp>
        <p:nvSpPr>
          <p:cNvPr id="12" name="Zástupný symbol pro obsah 2"/>
          <p:cNvSpPr>
            <a:spLocks noGrp="1"/>
          </p:cNvSpPr>
          <p:nvPr>
            <p:ph idx="28" hasCustomPrompt="1"/>
          </p:nvPr>
        </p:nvSpPr>
        <p:spPr>
          <a:xfrm>
            <a:off x="4689274" y="1667024"/>
            <a:ext cx="3915678" cy="414000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baseline="0"/>
            </a:lvl3pPr>
          </a:lstStyle>
          <a:p>
            <a:pPr lvl="0"/>
            <a:r>
              <a:rPr lang="en-GB" noProof="0" dirty="0"/>
              <a:t>Click here to insert text.</a:t>
            </a:r>
          </a:p>
          <a:p>
            <a:pPr lvl="1"/>
            <a:r>
              <a:rPr lang="en-GB" noProof="0" dirty="0"/>
              <a:t>Second level</a:t>
            </a:r>
          </a:p>
          <a:p>
            <a:pPr lvl="2"/>
            <a:r>
              <a:rPr lang="en-GB" noProof="0" dirty="0"/>
              <a:t>Third level</a:t>
            </a:r>
          </a:p>
        </p:txBody>
      </p:sp>
      <p:pic>
        <p:nvPicPr>
          <p:cNvPr id="10" name="Obrázek 9">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3785462271"/>
      </p:ext>
    </p:extLst>
  </p:cSld>
  <p:clrMapOvr>
    <a:masterClrMapping/>
  </p:clrMapOvr>
  <p:extLst>
    <p:ext uri="{DCECCB84-F9BA-43D5-87BE-67443E8EF086}">
      <p15:sldGuideLst xmlns:p15="http://schemas.microsoft.com/office/powerpoint/2012/main">
        <p15:guide id="1" orient="horz" pos="3657">
          <p15:clr>
            <a:srgbClr val="FBAE40"/>
          </p15:clr>
        </p15:guide>
        <p15:guide id="2" pos="724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3330579" y="1692003"/>
            <a:ext cx="2484075" cy="223071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540093" y="4414271"/>
            <a:ext cx="2484431"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3330579" y="4414271"/>
            <a:ext cx="2484431"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6121963" y="4414270"/>
            <a:ext cx="2484431"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540638" y="4025136"/>
            <a:ext cx="2484075" cy="216000"/>
          </a:xfrm>
        </p:spPr>
        <p:txBody>
          <a:bodyPr anchor="ctr"/>
          <a:lstStyle>
            <a:lvl1pPr>
              <a:lnSpc>
                <a:spcPts val="1100"/>
              </a:lnSpc>
              <a:defRPr sz="1000" b="0"/>
            </a:lvl1pPr>
          </a:lstStyle>
          <a:p>
            <a:pPr lvl="0"/>
            <a:r>
              <a:rPr lang="en-US"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3330935" y="4025136"/>
            <a:ext cx="2484075" cy="216000"/>
          </a:xfrm>
        </p:spPr>
        <p:txBody>
          <a:bodyPr anchor="ctr"/>
          <a:lstStyle>
            <a:lvl1pPr>
              <a:lnSpc>
                <a:spcPts val="1100"/>
              </a:lnSpc>
              <a:defRPr sz="1000" b="0"/>
            </a:lvl1pPr>
          </a:lstStyle>
          <a:p>
            <a:pPr lvl="0"/>
            <a:r>
              <a:rPr lang="en-US"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6122140" y="4025136"/>
            <a:ext cx="2484075" cy="216000"/>
          </a:xfrm>
        </p:spPr>
        <p:txBody>
          <a:bodyPr anchor="ctr"/>
          <a:lstStyle>
            <a:lvl1pPr>
              <a:lnSpc>
                <a:spcPts val="1100"/>
              </a:lnSpc>
              <a:defRPr sz="1000" b="0"/>
            </a:lvl1pPr>
          </a:lstStyle>
          <a:p>
            <a:pPr lvl="0"/>
            <a:r>
              <a:rPr lang="en-US"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540093" y="1692003"/>
            <a:ext cx="2484075" cy="2230711"/>
          </a:xfrm>
        </p:spPr>
        <p:txBody>
          <a:body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6121064" y="1692003"/>
            <a:ext cx="2484075" cy="2230711"/>
          </a:xfrm>
        </p:spPr>
        <p:txBody>
          <a:body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638" y="1296001"/>
            <a:ext cx="8065504"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text.</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40094" y="720000"/>
            <a:ext cx="8066301" cy="451576"/>
          </a:xfrm>
        </p:spPr>
        <p:txBody>
          <a:bodyPr/>
          <a:lstStyle/>
          <a:p>
            <a:r>
              <a:rPr lang="en-GB" noProof="0" dirty="0"/>
              <a:t>Click here to insert heading.</a:t>
            </a:r>
            <a:endParaRPr lang="cs-CZ" dirty="0"/>
          </a:p>
        </p:txBody>
      </p:sp>
      <p:pic>
        <p:nvPicPr>
          <p:cNvPr id="22" name="Obrázek 21">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1925518545"/>
      </p:ext>
    </p:extLst>
  </p:cSld>
  <p:clrMapOvr>
    <a:masterClrMapping/>
  </p:clrMapOvr>
  <p:extLst>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and tex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hasCustomPrompt="1"/>
          </p:nvPr>
        </p:nvSpPr>
        <p:spPr>
          <a:xfrm>
            <a:off x="4704976" y="692150"/>
            <a:ext cx="3901418"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1600"/>
            </a:lvl2pPr>
            <a:lvl3pPr marL="914400" indent="0">
              <a:buNone/>
              <a:defRPr/>
            </a:lvl3pPr>
          </a:lstStyle>
          <a:p>
            <a:pPr lvl="0"/>
            <a:r>
              <a:rPr lang="en-GB" noProof="0" dirty="0"/>
              <a:t>Click here to insert text.</a:t>
            </a:r>
          </a:p>
          <a:p>
            <a:pPr lvl="1"/>
            <a:r>
              <a:rPr lang="en-GB" dirty="0"/>
              <a:t>Second level</a:t>
            </a:r>
            <a:endParaRPr lang="cs-CZ" dirty="0"/>
          </a:p>
          <a:p>
            <a:pPr lvl="2"/>
            <a:r>
              <a:rPr lang="en-GB" dirty="0"/>
              <a:t>Third level</a:t>
            </a:r>
            <a:endParaRPr lang="cs-CZ" dirty="0"/>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539447" y="692151"/>
            <a:ext cx="3914489" cy="4899635"/>
          </a:xfrm>
        </p:spPr>
        <p:txBody>
          <a:bodyPr/>
          <a:lstStyle/>
          <a:p>
            <a:pPr lvl="0"/>
            <a:r>
              <a:rPr lang="en-GB" noProof="0" dirty="0"/>
              <a:t>Click here to insert text.</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540637" y="5599670"/>
            <a:ext cx="3914489" cy="216000"/>
          </a:xfrm>
        </p:spPr>
        <p:txBody>
          <a:bodyPr anchor="ctr"/>
          <a:lstStyle>
            <a:lvl1pPr>
              <a:lnSpc>
                <a:spcPts val="1100"/>
              </a:lnSpc>
              <a:defRPr sz="1000" b="0" i="0"/>
            </a:lvl1pPr>
          </a:lstStyle>
          <a:p>
            <a:pPr lvl="0"/>
            <a:r>
              <a:rPr lang="en-GB" noProof="0" dirty="0"/>
              <a:t>Click here to insert text.</a:t>
            </a:r>
          </a:p>
        </p:txBody>
      </p:sp>
      <p:pic>
        <p:nvPicPr>
          <p:cNvPr id="8" name="Obrázek 7">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2474430426"/>
      </p:ext>
    </p:extLst>
  </p:cSld>
  <p:clrMapOvr>
    <a:masterClrMapping/>
  </p:clrMapOvr>
  <p:extLst>
    <p:ext uri="{DCECCB84-F9BA-43D5-87BE-67443E8EF086}">
      <p15:sldGuideLst xmlns:p15="http://schemas.microsoft.com/office/powerpoint/2012/main">
        <p15:guide id="1" orient="horz" pos="3158">
          <p15:clr>
            <a:srgbClr val="FBAE40"/>
          </p15:clr>
        </p15:guide>
        <p15:guide id="2" pos="438">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hasCustomPrompt="1"/>
          </p:nvPr>
        </p:nvSpPr>
        <p:spPr>
          <a:xfrm>
            <a:off x="540094" y="692150"/>
            <a:ext cx="8066301" cy="5139850"/>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6" name="Obrázek 5">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1936149361"/>
      </p:ext>
    </p:extLst>
  </p:cSld>
  <p:clrMapOvr>
    <a:masterClrMapping/>
  </p:clrMapOvr>
  <p:extLst>
    <p:ext uri="{DCECCB84-F9BA-43D5-87BE-67443E8EF086}">
      <p15:sldGuideLst xmlns:p15="http://schemas.microsoft.com/office/powerpoint/2012/main">
        <p15:guide id="1" orient="horz" pos="436">
          <p15:clr>
            <a:srgbClr val="FBAE40"/>
          </p15:clr>
        </p15:guide>
        <p15:guide id="2" pos="43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s, text –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540092" y="718713"/>
            <a:ext cx="3915681" cy="320400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540093" y="4500000"/>
            <a:ext cx="391568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540637" y="4068000"/>
            <a:ext cx="3915680" cy="360000"/>
          </a:xfrm>
        </p:spPr>
        <p:txBody>
          <a:bodyPr/>
          <a:lstStyle>
            <a:lvl1pPr>
              <a:lnSpc>
                <a:spcPts val="1100"/>
              </a:lnSpc>
              <a:defRPr sz="900" b="1"/>
            </a:lvl1pPr>
          </a:lstStyle>
          <a:p>
            <a:pPr lvl="0"/>
            <a:r>
              <a:rPr lang="en-US"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4689273" y="4500000"/>
            <a:ext cx="391568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4689817" y="4068000"/>
            <a:ext cx="3915680" cy="360000"/>
          </a:xfrm>
        </p:spPr>
        <p:txBody>
          <a:bodyPr/>
          <a:lstStyle>
            <a:lvl1pPr>
              <a:lnSpc>
                <a:spcPts val="1100"/>
              </a:lnSpc>
              <a:defRPr sz="900" b="1"/>
            </a:lvl1pPr>
          </a:lstStyle>
          <a:p>
            <a:pPr lvl="0"/>
            <a:r>
              <a:rPr lang="en-US"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4689273" y="718713"/>
            <a:ext cx="3915681" cy="3204001"/>
          </a:xfrm>
        </p:spPr>
        <p:txBody>
          <a:bodyPr/>
          <a:lstStyle/>
          <a:p>
            <a:pPr lvl="0"/>
            <a:r>
              <a:rPr lang="en-GB" noProof="0" dirty="0"/>
              <a:t>Click here to insert text.</a:t>
            </a:r>
          </a:p>
        </p:txBody>
      </p:sp>
      <p:pic>
        <p:nvPicPr>
          <p:cNvPr id="16" name="Obrázek 15">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24222323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F1694046-8DAB-4CF0-92A5-A8106B5418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5652" y="6054350"/>
            <a:ext cx="867342" cy="598466"/>
          </a:xfrm>
          <a:prstGeom prst="rect">
            <a:avLst/>
          </a:prstGeom>
        </p:spPr>
      </p:pic>
    </p:spTree>
    <p:extLst>
      <p:ext uri="{BB962C8B-B14F-4D97-AF65-F5344CB8AC3E}">
        <p14:creationId xmlns:p14="http://schemas.microsoft.com/office/powerpoint/2010/main" val="29712191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9100DC"/>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540094" y="6228000"/>
            <a:ext cx="5941032" cy="252000"/>
          </a:xfrm>
        </p:spPr>
        <p:txBody>
          <a:bodyPr/>
          <a:lstStyle>
            <a:lvl1pPr>
              <a:defRPr>
                <a:solidFill>
                  <a:schemeClr val="bg1"/>
                </a:solidFill>
              </a:defRPr>
            </a:lvl1pPr>
          </a:lstStyle>
          <a:p>
            <a:r>
              <a:rPr lang="en-US" dirty="0"/>
              <a:t>Define footer – presentation title / department</a:t>
            </a:r>
          </a:p>
        </p:txBody>
      </p:sp>
      <p:sp>
        <p:nvSpPr>
          <p:cNvPr id="5" name="Zástupný symbol pro číslo snímku 2"/>
          <p:cNvSpPr>
            <a:spLocks noGrp="1"/>
          </p:cNvSpPr>
          <p:nvPr>
            <p:ph type="sldNum" sz="quarter" idx="11"/>
          </p:nvPr>
        </p:nvSpPr>
        <p:spPr>
          <a:xfrm>
            <a:off x="310554" y="6228000"/>
            <a:ext cx="189033"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hasCustomPrompt="1"/>
          </p:nvPr>
        </p:nvSpPr>
        <p:spPr>
          <a:xfrm>
            <a:off x="0" y="1"/>
            <a:ext cx="9145588" cy="5842000"/>
          </a:xfrm>
        </p:spPr>
        <p:txBody>
          <a:bodyPr anchor="ctr"/>
          <a:lstStyle>
            <a:lvl1pPr algn="ctr">
              <a:defRPr>
                <a:solidFill>
                  <a:schemeClr val="bg1"/>
                </a:solidFill>
              </a:defRPr>
            </a:lvl1pPr>
          </a:lstStyle>
          <a:p>
            <a:r>
              <a:rPr lang="cs-CZ" dirty="0" err="1"/>
              <a:t>Click</a:t>
            </a:r>
            <a:r>
              <a:rPr lang="cs-CZ" dirty="0"/>
              <a:t> on </a:t>
            </a:r>
            <a:r>
              <a:rPr lang="cs-CZ" dirty="0" err="1"/>
              <a:t>the</a:t>
            </a:r>
            <a:r>
              <a:rPr lang="cs-CZ" dirty="0"/>
              <a:t> </a:t>
            </a:r>
            <a:r>
              <a:rPr lang="cs-CZ" dirty="0" err="1"/>
              <a:t>icon</a:t>
            </a:r>
            <a:r>
              <a:rPr lang="cs-CZ" dirty="0"/>
              <a:t> to insert image</a:t>
            </a:r>
          </a:p>
        </p:txBody>
      </p:sp>
      <p:pic>
        <p:nvPicPr>
          <p:cNvPr id="6" name="Obrázek 5">
            <a:extLst>
              <a:ext uri="{FF2B5EF4-FFF2-40B4-BE49-F238E27FC236}">
                <a16:creationId xmlns:a16="http://schemas.microsoft.com/office/drawing/2014/main" id="{4C251B53-6C8B-4F0B-8824-504A47FFDC9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46133" y="6048047"/>
            <a:ext cx="865419" cy="597139"/>
          </a:xfrm>
          <a:prstGeom prst="rect">
            <a:avLst/>
          </a:prstGeom>
        </p:spPr>
      </p:pic>
    </p:spTree>
    <p:extLst>
      <p:ext uri="{BB962C8B-B14F-4D97-AF65-F5344CB8AC3E}">
        <p14:creationId xmlns:p14="http://schemas.microsoft.com/office/powerpoint/2010/main" val="14248571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UNI LAW slide">
    <p:bg>
      <p:bgPr>
        <a:solidFill>
          <a:srgbClr val="9100DC"/>
        </a:solidFill>
        <a:effectLst/>
      </p:bgPr>
    </p:bg>
    <p:spTree>
      <p:nvGrpSpPr>
        <p:cNvPr id="1" name=""/>
        <p:cNvGrpSpPr/>
        <p:nvPr/>
      </p:nvGrpSpPr>
      <p:grpSpPr>
        <a:xfrm>
          <a:off x="0" y="0"/>
          <a:ext cx="0" cy="0"/>
          <a:chOff x="0" y="0"/>
          <a:chExt cx="0" cy="0"/>
        </a:xfrm>
      </p:grpSpPr>
      <p:sp>
        <p:nvSpPr>
          <p:cNvPr id="3" name="Zástupný symbol pro zápatí 1"/>
          <p:cNvSpPr>
            <a:spLocks noGrp="1"/>
          </p:cNvSpPr>
          <p:nvPr>
            <p:ph type="ftr" sz="quarter" idx="10"/>
          </p:nvPr>
        </p:nvSpPr>
        <p:spPr>
          <a:xfrm>
            <a:off x="540094" y="6228000"/>
            <a:ext cx="5941032" cy="252000"/>
          </a:xfrm>
        </p:spPr>
        <p:txBody>
          <a:bodyPr/>
          <a:lstStyle>
            <a:lvl1pPr>
              <a:defRPr>
                <a:solidFill>
                  <a:srgbClr val="9100DC"/>
                </a:solidFill>
              </a:defRPr>
            </a:lvl1pPr>
          </a:lstStyle>
          <a:p>
            <a:r>
              <a:rPr lang="en-US" dirty="0"/>
              <a:t>Define footer – presentation title / department</a:t>
            </a:r>
          </a:p>
        </p:txBody>
      </p:sp>
      <p:sp>
        <p:nvSpPr>
          <p:cNvPr id="5" name="Zástupný symbol pro číslo snímku 2"/>
          <p:cNvSpPr>
            <a:spLocks noGrp="1"/>
          </p:cNvSpPr>
          <p:nvPr>
            <p:ph type="sldNum" sz="quarter" idx="11"/>
          </p:nvPr>
        </p:nvSpPr>
        <p:spPr>
          <a:xfrm>
            <a:off x="310554" y="6228000"/>
            <a:ext cx="189033" cy="252000"/>
          </a:xfrm>
        </p:spPr>
        <p:txBody>
          <a:bodyPr/>
          <a:lstStyle>
            <a:lvl1pPr>
              <a:defRPr>
                <a:solidFill>
                  <a:srgbClr val="9100DC"/>
                </a:solidFill>
              </a:defRPr>
            </a:lvl1pPr>
          </a:lstStyle>
          <a:p>
            <a:fld id="{D6D6C118-631F-4A80-9886-907009361577}" type="slidenum">
              <a:rPr lang="cs-CZ" altLang="cs-CZ" smtClean="0"/>
              <a:pPr/>
              <a:t>‹#›</a:t>
            </a:fld>
            <a:endParaRPr lang="cs-CZ" altLang="cs-CZ" dirty="0"/>
          </a:p>
        </p:txBody>
      </p:sp>
      <p:pic>
        <p:nvPicPr>
          <p:cNvPr id="6" name="Obrázek 5">
            <a:extLst>
              <a:ext uri="{FF2B5EF4-FFF2-40B4-BE49-F238E27FC236}">
                <a16:creationId xmlns:a16="http://schemas.microsoft.com/office/drawing/2014/main" id="{F8393F8C-A31C-4CAB-9887-50F0DCCDFBF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8877" y="2019299"/>
            <a:ext cx="4106255" cy="2833317"/>
          </a:xfrm>
          <a:prstGeom prst="rect">
            <a:avLst/>
          </a:prstGeom>
        </p:spPr>
      </p:pic>
    </p:spTree>
    <p:extLst>
      <p:ext uri="{BB962C8B-B14F-4D97-AF65-F5344CB8AC3E}">
        <p14:creationId xmlns:p14="http://schemas.microsoft.com/office/powerpoint/2010/main" val="2536065459"/>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sp>
        <p:nvSpPr>
          <p:cNvPr id="3" name="Zástupný symbol pro zápatí 1">
            <a:extLst>
              <a:ext uri="{FF2B5EF4-FFF2-40B4-BE49-F238E27FC236}">
                <a16:creationId xmlns:a16="http://schemas.microsoft.com/office/drawing/2014/main" id="{BE125B44-EA9F-40DC-9421-87D42174D6BA}"/>
              </a:ext>
            </a:extLst>
          </p:cNvPr>
          <p:cNvSpPr>
            <a:spLocks noGrp="1"/>
          </p:cNvSpPr>
          <p:nvPr>
            <p:ph type="ftr" sz="quarter" idx="10"/>
          </p:nvPr>
        </p:nvSpPr>
        <p:spPr>
          <a:xfrm>
            <a:off x="540094" y="6228000"/>
            <a:ext cx="5941032" cy="252000"/>
          </a:xfrm>
        </p:spPr>
        <p:txBody>
          <a:bodyPr/>
          <a:lstStyle>
            <a:lvl1pPr>
              <a:defRPr>
                <a:solidFill>
                  <a:srgbClr val="0000DC"/>
                </a:solidFill>
              </a:defRPr>
            </a:lvl1pPr>
          </a:lstStyle>
          <a:p>
            <a:r>
              <a:rPr lang="en-US" dirty="0"/>
              <a:t>Define footer – presentation title / department</a:t>
            </a:r>
          </a:p>
        </p:txBody>
      </p:sp>
      <p:sp>
        <p:nvSpPr>
          <p:cNvPr id="4" name="Zástupný symbol pro číslo snímku 2">
            <a:extLst>
              <a:ext uri="{FF2B5EF4-FFF2-40B4-BE49-F238E27FC236}">
                <a16:creationId xmlns:a16="http://schemas.microsoft.com/office/drawing/2014/main" id="{0835EBE0-0CC4-4619-A835-594CA361B9C1}"/>
              </a:ext>
            </a:extLst>
          </p:cNvPr>
          <p:cNvSpPr>
            <a:spLocks noGrp="1"/>
          </p:cNvSpPr>
          <p:nvPr>
            <p:ph type="sldNum" sz="quarter" idx="11"/>
          </p:nvPr>
        </p:nvSpPr>
        <p:spPr>
          <a:xfrm>
            <a:off x="310554" y="6228000"/>
            <a:ext cx="189033"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pic>
        <p:nvPicPr>
          <p:cNvPr id="5" name="Obráze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994" y="2434289"/>
            <a:ext cx="7187994" cy="1863554"/>
          </a:xfrm>
          <a:prstGeom prst="rect">
            <a:avLst/>
          </a:prstGeom>
        </p:spPr>
      </p:pic>
    </p:spTree>
    <p:extLst>
      <p:ext uri="{BB962C8B-B14F-4D97-AF65-F5344CB8AC3E}">
        <p14:creationId xmlns:p14="http://schemas.microsoft.com/office/powerpoint/2010/main" val="1293754005"/>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9EFC8BE-E22E-4F3D-AAA0-2E0B33F6C965}"/>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FF3ACA70-241C-4F6C-921A-A613912574B1}"/>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B4D4C06B-1B9C-49BF-9E8E-D063F2D9BDD8}"/>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647DF4DB-6A26-4C24-8494-7E0F34D70757}"/>
              </a:ext>
            </a:extLst>
          </p:cNvPr>
          <p:cNvSpPr>
            <a:spLocks noGrp="1"/>
          </p:cNvSpPr>
          <p:nvPr>
            <p:ph type="dt" sz="half" idx="10"/>
          </p:nvPr>
        </p:nvSpPr>
        <p:spPr/>
        <p:txBody>
          <a:bodyPr/>
          <a:lstStyle/>
          <a:p>
            <a:fld id="{09276AF4-C424-4924-8E4F-5031DCE5B7F0}" type="datetimeFigureOut">
              <a:rPr lang="cs-CZ" smtClean="0"/>
              <a:t>14.12.2022</a:t>
            </a:fld>
            <a:endParaRPr lang="cs-CZ"/>
          </a:p>
        </p:txBody>
      </p:sp>
      <p:sp>
        <p:nvSpPr>
          <p:cNvPr id="6" name="Zástupný symbol pro zápatí 5">
            <a:extLst>
              <a:ext uri="{FF2B5EF4-FFF2-40B4-BE49-F238E27FC236}">
                <a16:creationId xmlns:a16="http://schemas.microsoft.com/office/drawing/2014/main" id="{FB87CD19-375E-45FA-905B-1F03E122444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B627169-05BD-4A5A-9F82-C389894EB519}"/>
              </a:ext>
            </a:extLst>
          </p:cNvPr>
          <p:cNvSpPr>
            <a:spLocks noGrp="1"/>
          </p:cNvSpPr>
          <p:nvPr>
            <p:ph type="sldNum" sz="quarter" idx="12"/>
          </p:nvPr>
        </p:nvSpPr>
        <p:spPr/>
        <p:txBody>
          <a:bodyPr/>
          <a:lstStyle/>
          <a:p>
            <a:fld id="{1471CF35-7034-488B-9107-AC5BEE0F9981}" type="slidenum">
              <a:rPr lang="cs-CZ" smtClean="0"/>
              <a:t>‹#›</a:t>
            </a:fld>
            <a:endParaRPr lang="cs-CZ"/>
          </a:p>
        </p:txBody>
      </p:sp>
    </p:spTree>
    <p:extLst>
      <p:ext uri="{BB962C8B-B14F-4D97-AF65-F5344CB8AC3E}">
        <p14:creationId xmlns:p14="http://schemas.microsoft.com/office/powerpoint/2010/main" val="38872977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noProof="0"/>
              <a:t>Kliknutím lze upravit styl.</a:t>
            </a:r>
            <a:endParaRPr lang="en-GB" noProof="0" dirty="0"/>
          </a:p>
        </p:txBody>
      </p:sp>
      <p:sp>
        <p:nvSpPr>
          <p:cNvPr id="3" name="Zástupný symbol pro obsah 2"/>
          <p:cNvSpPr>
            <a:spLocks noGrp="1"/>
          </p:cNvSpPr>
          <p:nvPr>
            <p:ph idx="1"/>
          </p:nvPr>
        </p:nvSpPr>
        <p:spPr/>
        <p:txBody>
          <a:bodyPr/>
          <a:lstStyle>
            <a:lvl1pPr marL="342900" indent="-342900">
              <a:buClr>
                <a:srgbClr val="00287D"/>
              </a:buClr>
              <a:buSzPct val="100000"/>
              <a:buFont typeface="Wingdings" panose="05000000000000000000" pitchFamily="2" charset="2"/>
              <a:buChar char="§"/>
              <a:defRPr/>
            </a:lvl1pPr>
            <a:lvl2pPr marL="742950" indent="-285750">
              <a:buClr>
                <a:srgbClr val="00287D"/>
              </a:buClr>
              <a:buFont typeface="Wingdings" panose="05000000000000000000" pitchFamily="2" charset="2"/>
              <a:buChar char="§"/>
              <a:defRPr/>
            </a:lvl2pPr>
            <a:lvl3pPr marL="914400" indent="0">
              <a:buNone/>
              <a:defRPr/>
            </a:lvl3pPr>
          </a:lstStyle>
          <a:p>
            <a:pPr lvl="0"/>
            <a:r>
              <a:rPr lang="cs-CZ" noProof="0"/>
              <a:t>Kliknutím lze upravit styly předlohy textu.</a:t>
            </a:r>
          </a:p>
          <a:p>
            <a:pPr lvl="1"/>
            <a:r>
              <a:rPr lang="cs-CZ" noProof="0"/>
              <a:t>Druhá úroveň</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6" name="Rectangle 17"/>
          <p:cNvSpPr>
            <a:spLocks noGrp="1" noChangeArrowheads="1"/>
          </p:cNvSpPr>
          <p:nvPr>
            <p:ph type="ftr" sz="quarter" idx="3"/>
          </p:nvPr>
        </p:nvSpPr>
        <p:spPr bwMode="auto">
          <a:xfrm>
            <a:off x="422767" y="6248400"/>
            <a:ext cx="630700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969696"/>
                </a:solidFill>
              </a:defRPr>
            </a:lvl1pPr>
          </a:lstStyle>
          <a:p>
            <a:r>
              <a:rPr lang="en-US" altLang="cs-CZ" dirty="0"/>
              <a:t>Define footer - Name of the presentation / Your name / Unit, Office</a:t>
            </a:r>
            <a:endParaRPr lang="cs-CZ" altLang="cs-CZ" dirty="0"/>
          </a:p>
        </p:txBody>
      </p:sp>
    </p:spTree>
    <p:extLst>
      <p:ext uri="{BB962C8B-B14F-4D97-AF65-F5344CB8AC3E}">
        <p14:creationId xmlns:p14="http://schemas.microsoft.com/office/powerpoint/2010/main" val="6514226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p>
            <a:r>
              <a:rPr lang="en-GB" noProof="0"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928" y="2900365"/>
            <a:ext cx="8522680" cy="1171580"/>
          </a:xfrm>
        </p:spPr>
        <p:txBody>
          <a:bodyPr anchor="t"/>
          <a:lstStyle>
            <a:lvl1pPr algn="l">
              <a:lnSpc>
                <a:spcPts val="3300"/>
              </a:lnSpc>
              <a:defRPr sz="3300"/>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298928" y="4116403"/>
            <a:ext cx="8522680" cy="698497"/>
          </a:xfrm>
        </p:spPr>
        <p:txBody>
          <a:bodyPr anchor="t"/>
          <a:lstStyle>
            <a:lvl1pPr marL="0" indent="0" algn="l">
              <a:buNone/>
              <a:defRPr lang="cs-CZ" sz="1800" b="0" dirty="0">
                <a:solidFill>
                  <a:schemeClr val="tx1"/>
                </a:solidFill>
                <a:latin typeface="+mj-lt"/>
                <a:ea typeface="+mj-ea"/>
                <a:cs typeface="+mj-cs"/>
              </a:defRPr>
            </a:lvl1pPr>
            <a:lvl2pPr marL="342946" indent="0" algn="ctr">
              <a:buNone/>
              <a:defRPr sz="1500"/>
            </a:lvl2pPr>
            <a:lvl3pPr marL="685891" indent="0" algn="ctr">
              <a:buNone/>
              <a:defRPr sz="1350"/>
            </a:lvl3pPr>
            <a:lvl4pPr marL="1028837" indent="0" algn="ctr">
              <a:buNone/>
              <a:defRPr sz="1200"/>
            </a:lvl4pPr>
            <a:lvl5pPr marL="1371783" indent="0" algn="ctr">
              <a:buNone/>
              <a:defRPr sz="1200"/>
            </a:lvl5pPr>
            <a:lvl6pPr marL="1714729" indent="0" algn="ctr">
              <a:buNone/>
              <a:defRPr sz="1200"/>
            </a:lvl6pPr>
            <a:lvl7pPr marL="2057674" indent="0" algn="ctr">
              <a:buNone/>
              <a:defRPr sz="1200"/>
            </a:lvl7pPr>
            <a:lvl8pPr marL="2400620" indent="0" algn="ctr">
              <a:buNone/>
              <a:defRPr sz="1200"/>
            </a:lvl8pPr>
            <a:lvl9pPr marL="2743566" indent="0" algn="ctr">
              <a:buNone/>
              <a:defRPr sz="1200"/>
            </a:lvl9pPr>
          </a:lstStyle>
          <a:p>
            <a:r>
              <a:rPr lang="en-GB" noProof="0" dirty="0"/>
              <a:t>Click here to insert subtitle.</a:t>
            </a:r>
          </a:p>
        </p:txBody>
      </p:sp>
      <p:pic>
        <p:nvPicPr>
          <p:cNvPr id="9" name="Obrázek 8">
            <a:extLst>
              <a:ext uri="{FF2B5EF4-FFF2-40B4-BE49-F238E27FC236}">
                <a16:creationId xmlns:a16="http://schemas.microsoft.com/office/drawing/2014/main" id="{B229B6B9-1460-4014-8B8A-5645913D2C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0554" y="414001"/>
            <a:ext cx="1160409" cy="1067391"/>
          </a:xfrm>
          <a:prstGeom prst="rect">
            <a:avLst/>
          </a:prstGeom>
        </p:spPr>
      </p:pic>
    </p:spTree>
    <p:extLst>
      <p:ext uri="{BB962C8B-B14F-4D97-AF65-F5344CB8AC3E}">
        <p14:creationId xmlns:p14="http://schemas.microsoft.com/office/powerpoint/2010/main" val="288146867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540094" y="6228000"/>
            <a:ext cx="5941032" cy="252000"/>
          </a:xfrm>
        </p:spPr>
        <p:txBody>
          <a:bodyPr/>
          <a:lstStyle>
            <a:lvl1pPr>
              <a:defRPr sz="9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7" name="Zástupný symbol pro obsah 2"/>
          <p:cNvSpPr>
            <a:spLocks noGrp="1"/>
          </p:cNvSpPr>
          <p:nvPr>
            <p:ph idx="1" hasCustomPrompt="1"/>
          </p:nvPr>
        </p:nvSpPr>
        <p:spPr>
          <a:xfrm>
            <a:off x="540094" y="1692002"/>
            <a:ext cx="8066301" cy="4139998"/>
          </a:xfrm>
          <a:prstGeom prst="rect">
            <a:avLst/>
          </a:prstGeom>
        </p:spPr>
        <p:txBody>
          <a:bodyPr/>
          <a:lstStyle>
            <a:lvl1pPr marL="189025" indent="-135018">
              <a:lnSpc>
                <a:spcPct val="150000"/>
              </a:lnSpc>
              <a:buClr>
                <a:schemeClr val="tx2"/>
              </a:buClr>
              <a:buSzPct val="100000"/>
              <a:buFont typeface="Arial" panose="020B0604020202020204" pitchFamily="34" charset="0"/>
              <a:buChar char="̶"/>
              <a:defRPr b="0"/>
            </a:lvl1pPr>
            <a:lvl2pPr marL="378050" indent="-135018">
              <a:lnSpc>
                <a:spcPct val="100000"/>
              </a:lnSpc>
              <a:buClr>
                <a:schemeClr val="tx2"/>
              </a:buClr>
              <a:buFont typeface="Arial" panose="020B0604020202020204" pitchFamily="34" charset="0"/>
              <a:buChar char="̶"/>
              <a:defRPr sz="1500"/>
            </a:lvl2pPr>
            <a:lvl3pPr marL="685891"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8" name="Obrázek 7">
            <a:extLst>
              <a:ext uri="{FF2B5EF4-FFF2-40B4-BE49-F238E27FC236}">
                <a16:creationId xmlns:a16="http://schemas.microsoft.com/office/drawing/2014/main" id="{F1694046-8DAB-4CF0-92A5-A8106B5418F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62375" y="6054350"/>
            <a:ext cx="650619" cy="598466"/>
          </a:xfrm>
          <a:prstGeom prst="rect">
            <a:avLst/>
          </a:prstGeom>
        </p:spPr>
      </p:pic>
    </p:spTree>
    <p:extLst>
      <p:ext uri="{BB962C8B-B14F-4D97-AF65-F5344CB8AC3E}">
        <p14:creationId xmlns:p14="http://schemas.microsoft.com/office/powerpoint/2010/main" val="3130150617"/>
      </p:ext>
    </p:extLst>
  </p:cSld>
  <p:clrMapOvr>
    <a:masterClrMapping/>
  </p:clrMapOvr>
  <p:extLst>
    <p:ext uri="{DCECCB84-F9BA-43D5-87BE-67443E8EF086}">
      <p15:sldGuideLst xmlns:p15="http://schemas.microsoft.com/office/powerpoint/2012/main">
        <p15:guide id="1" orient="horz" pos="3997">
          <p15:clr>
            <a:srgbClr val="FBAE40"/>
          </p15:clr>
        </p15:guide>
        <p15:guide id="2" pos="43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9100DC"/>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US" dirty="0"/>
              <a:t>Define footer – presentation title / department</a:t>
            </a:r>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298928" y="2900365"/>
            <a:ext cx="8522680" cy="1171580"/>
          </a:xfrm>
        </p:spPr>
        <p:txBody>
          <a:bodyPr anchor="t"/>
          <a:lstStyle>
            <a:lvl1pPr algn="l">
              <a:lnSpc>
                <a:spcPts val="3300"/>
              </a:lnSpc>
              <a:defRPr sz="3300">
                <a:solidFill>
                  <a:schemeClr val="bg1"/>
                </a:solidFill>
              </a:defRPr>
            </a:lvl1pPr>
          </a:lstStyle>
          <a:p>
            <a:r>
              <a:rPr lang="en-US" dirty="0"/>
              <a:t>Click here to insert title.</a:t>
            </a:r>
            <a:endParaRPr lang="cs-CZ" dirty="0"/>
          </a:p>
        </p:txBody>
      </p:sp>
      <p:sp>
        <p:nvSpPr>
          <p:cNvPr id="8" name="Podnadpis 2"/>
          <p:cNvSpPr>
            <a:spLocks noGrp="1"/>
          </p:cNvSpPr>
          <p:nvPr>
            <p:ph type="subTitle" idx="1" hasCustomPrompt="1"/>
          </p:nvPr>
        </p:nvSpPr>
        <p:spPr>
          <a:xfrm>
            <a:off x="298928" y="4116403"/>
            <a:ext cx="8522680" cy="698497"/>
          </a:xfrm>
        </p:spPr>
        <p:txBody>
          <a:bodyPr anchor="t"/>
          <a:lstStyle>
            <a:lvl1pPr marL="0" indent="0" algn="l">
              <a:buNone/>
              <a:defRPr lang="cs-CZ" sz="1800" b="0" dirty="0">
                <a:solidFill>
                  <a:schemeClr val="bg1"/>
                </a:solidFill>
                <a:latin typeface="+mj-lt"/>
                <a:ea typeface="+mj-ea"/>
                <a:cs typeface="+mj-cs"/>
              </a:defRPr>
            </a:lvl1pPr>
            <a:lvl2pPr marL="342946" indent="0" algn="ctr">
              <a:buNone/>
              <a:defRPr sz="1500"/>
            </a:lvl2pPr>
            <a:lvl3pPr marL="685891" indent="0" algn="ctr">
              <a:buNone/>
              <a:defRPr sz="1350"/>
            </a:lvl3pPr>
            <a:lvl4pPr marL="1028837" indent="0" algn="ctr">
              <a:buNone/>
              <a:defRPr sz="1200"/>
            </a:lvl4pPr>
            <a:lvl5pPr marL="1371783" indent="0" algn="ctr">
              <a:buNone/>
              <a:defRPr sz="1200"/>
            </a:lvl5pPr>
            <a:lvl6pPr marL="1714729" indent="0" algn="ctr">
              <a:buNone/>
              <a:defRPr sz="1200"/>
            </a:lvl6pPr>
            <a:lvl7pPr marL="2057674" indent="0" algn="ctr">
              <a:buNone/>
              <a:defRPr sz="1200"/>
            </a:lvl7pPr>
            <a:lvl8pPr marL="2400620" indent="0" algn="ctr">
              <a:buNone/>
              <a:defRPr sz="1200"/>
            </a:lvl8pPr>
            <a:lvl9pPr marL="2743566" indent="0" algn="ctr">
              <a:buNone/>
              <a:defRPr sz="1200"/>
            </a:lvl9pPr>
          </a:lstStyle>
          <a:p>
            <a:r>
              <a:rPr lang="en-US" dirty="0"/>
              <a:t>Click here to insert subtitle.</a:t>
            </a:r>
          </a:p>
        </p:txBody>
      </p:sp>
      <p:pic>
        <p:nvPicPr>
          <p:cNvPr id="11" name="Obrázek 10">
            <a:extLst>
              <a:ext uri="{FF2B5EF4-FFF2-40B4-BE49-F238E27FC236}">
                <a16:creationId xmlns:a16="http://schemas.microsoft.com/office/drawing/2014/main" id="{0048F454-420A-4E72-98B5-76C7E9DB3E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0554" y="414001"/>
            <a:ext cx="1152194" cy="1059835"/>
          </a:xfrm>
          <a:prstGeom prst="rect">
            <a:avLst/>
          </a:prstGeom>
        </p:spPr>
      </p:pic>
    </p:spTree>
    <p:extLst>
      <p:ext uri="{BB962C8B-B14F-4D97-AF65-F5344CB8AC3E}">
        <p14:creationId xmlns:p14="http://schemas.microsoft.com/office/powerpoint/2010/main" val="247328627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3" name="Zástupný symbol pro obsah 2"/>
          <p:cNvSpPr>
            <a:spLocks noGrp="1"/>
          </p:cNvSpPr>
          <p:nvPr>
            <p:ph idx="1" hasCustomPrompt="1"/>
          </p:nvPr>
        </p:nvSpPr>
        <p:spPr>
          <a:xfrm>
            <a:off x="540094" y="1692002"/>
            <a:ext cx="8066301" cy="4139998"/>
          </a:xfrm>
          <a:prstGeom prst="rect">
            <a:avLst/>
          </a:prstGeom>
        </p:spPr>
        <p:txBody>
          <a:bodyPr/>
          <a:lstStyle>
            <a:lvl1pPr marL="189025" indent="-135018">
              <a:lnSpc>
                <a:spcPct val="150000"/>
              </a:lnSpc>
              <a:buClr>
                <a:schemeClr val="tx2"/>
              </a:buClr>
              <a:buSzPct val="100000"/>
              <a:buFont typeface="Arial" panose="020B0604020202020204" pitchFamily="34" charset="0"/>
              <a:buChar char="̶"/>
              <a:defRPr b="0"/>
            </a:lvl1pPr>
            <a:lvl2pPr marL="378050" indent="-135018">
              <a:lnSpc>
                <a:spcPct val="100000"/>
              </a:lnSpc>
              <a:buClr>
                <a:schemeClr val="tx2"/>
              </a:buClr>
              <a:buFont typeface="Arial" panose="020B0604020202020204" pitchFamily="34" charset="0"/>
              <a:buChar char="̶"/>
              <a:defRPr sz="1500"/>
            </a:lvl2pPr>
            <a:lvl3pPr marL="685891"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4" name="Zástupný symbol pro zápatí 3"/>
          <p:cNvSpPr>
            <a:spLocks noGrp="1"/>
          </p:cNvSpPr>
          <p:nvPr>
            <p:ph type="ftr" sz="quarter" idx="10"/>
          </p:nvPr>
        </p:nvSpPr>
        <p:spPr/>
        <p:txBody>
          <a:bodyPr/>
          <a:lstStyle>
            <a:lvl1pPr>
              <a:defRPr sz="900"/>
            </a:lvl1pPr>
          </a:lstStyle>
          <a:p>
            <a:r>
              <a:rPr lang="en-GB" noProof="0" dirty="0"/>
              <a:t>Define footer – presentation title / department</a:t>
            </a:r>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638" y="1296001"/>
            <a:ext cx="8065504" cy="271576"/>
          </a:xfrm>
        </p:spPr>
        <p:txBody>
          <a:bodyPr lIns="0" tIns="0" rIns="0" bIns="0">
            <a:noAutofit/>
          </a:bodyPr>
          <a:lstStyle>
            <a:lvl1pPr algn="l">
              <a:lnSpc>
                <a:spcPts val="1725"/>
              </a:lnSpc>
              <a:defRPr sz="1500" b="0">
                <a:solidFill>
                  <a:schemeClr val="tx2"/>
                </a:solidFill>
              </a:defRPr>
            </a:lvl1pPr>
          </a:lstStyle>
          <a:p>
            <a:pPr lvl="0"/>
            <a:r>
              <a:rPr lang="en-GB" noProof="0" dirty="0"/>
              <a:t>Click here to insert text.</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pic>
        <p:nvPicPr>
          <p:cNvPr id="9" name="Obrázek 8">
            <a:extLst>
              <a:ext uri="{FF2B5EF4-FFF2-40B4-BE49-F238E27FC236}">
                <a16:creationId xmlns:a16="http://schemas.microsoft.com/office/drawing/2014/main" id="{6293BF41-B706-49E8-B7FA-8060D47E6D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62375" y="6054350"/>
            <a:ext cx="650619" cy="598466"/>
          </a:xfrm>
          <a:prstGeom prst="rect">
            <a:avLst/>
          </a:prstGeom>
        </p:spPr>
      </p:pic>
    </p:spTree>
    <p:extLst>
      <p:ext uri="{BB962C8B-B14F-4D97-AF65-F5344CB8AC3E}">
        <p14:creationId xmlns:p14="http://schemas.microsoft.com/office/powerpoint/2010/main" val="13686941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540638" y="1296001"/>
            <a:ext cx="3915680" cy="271576"/>
          </a:xfrm>
        </p:spPr>
        <p:txBody>
          <a:bodyPr lIns="0" tIns="0" rIns="0" bIns="0">
            <a:noAutofit/>
          </a:bodyPr>
          <a:lstStyle>
            <a:lvl1pPr algn="l">
              <a:lnSpc>
                <a:spcPts val="1725"/>
              </a:lnSpc>
              <a:defRPr sz="1500" b="0">
                <a:solidFill>
                  <a:schemeClr val="tx2"/>
                </a:solidFill>
              </a:defRPr>
            </a:lvl1pPr>
          </a:lstStyle>
          <a:p>
            <a:pPr lvl="0"/>
            <a:r>
              <a:rPr lang="en-GB" noProof="0" dirty="0"/>
              <a:t>Click here to insert text.</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40094" y="720000"/>
            <a:ext cx="8066301" cy="451576"/>
          </a:xfrm>
        </p:spPr>
        <p:txBody>
          <a:bodyPr/>
          <a:lstStyle/>
          <a:p>
            <a:r>
              <a:rPr lang="en-GB" noProof="0" dirty="0"/>
              <a:t>Click here to insert heading.</a:t>
            </a:r>
            <a:endParaRPr lang="cs-CZ"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4689273" y="1290515"/>
            <a:ext cx="3915680" cy="271576"/>
          </a:xfrm>
        </p:spPr>
        <p:txBody>
          <a:bodyPr lIns="0" tIns="0" rIns="0" bIns="0">
            <a:noAutofit/>
          </a:bodyPr>
          <a:lstStyle>
            <a:lvl1pPr algn="l">
              <a:lnSpc>
                <a:spcPts val="1725"/>
              </a:lnSpc>
              <a:defRPr sz="1500" b="0">
                <a:solidFill>
                  <a:schemeClr val="tx2"/>
                </a:solidFill>
              </a:defRPr>
            </a:lvl1pPr>
          </a:lstStyle>
          <a:p>
            <a:pPr lvl="0"/>
            <a:r>
              <a:rPr lang="en-GB" noProof="0" dirty="0"/>
              <a:t>Click here to insert text.</a:t>
            </a:r>
          </a:p>
        </p:txBody>
      </p:sp>
      <p:sp>
        <p:nvSpPr>
          <p:cNvPr id="22" name="Zástupný symbol pro obsah 2"/>
          <p:cNvSpPr>
            <a:spLocks noGrp="1"/>
          </p:cNvSpPr>
          <p:nvPr>
            <p:ph idx="1" hasCustomPrompt="1"/>
          </p:nvPr>
        </p:nvSpPr>
        <p:spPr>
          <a:xfrm>
            <a:off x="540094" y="1692001"/>
            <a:ext cx="3915678" cy="4140000"/>
          </a:xfrm>
          <a:prstGeom prst="rect">
            <a:avLst/>
          </a:prstGeom>
        </p:spPr>
        <p:txBody>
          <a:bodyPr/>
          <a:lstStyle>
            <a:lvl1pPr marL="189025" indent="-135018">
              <a:lnSpc>
                <a:spcPct val="150000"/>
              </a:lnSpc>
              <a:buClr>
                <a:schemeClr val="tx2"/>
              </a:buClr>
              <a:buSzPct val="100000"/>
              <a:buFont typeface="Arial" panose="020B0604020202020204" pitchFamily="34" charset="0"/>
              <a:buChar char="̶"/>
              <a:defRPr b="0"/>
            </a:lvl1pPr>
            <a:lvl2pPr marL="378050" indent="-135018">
              <a:lnSpc>
                <a:spcPct val="100000"/>
              </a:lnSpc>
              <a:buClr>
                <a:schemeClr val="tx2"/>
              </a:buClr>
              <a:buFont typeface="Arial" panose="020B0604020202020204" pitchFamily="34" charset="0"/>
              <a:buChar char="̶"/>
              <a:defRPr sz="1500"/>
            </a:lvl2pPr>
            <a:lvl3pPr marL="685891" indent="0">
              <a:buNone/>
              <a:defRPr/>
            </a:lvl3pPr>
          </a:lstStyle>
          <a:p>
            <a:pPr lvl="0"/>
            <a:r>
              <a:rPr lang="en-GB" noProof="0" dirty="0"/>
              <a:t>Click here to insert text.</a:t>
            </a:r>
          </a:p>
          <a:p>
            <a:pPr lvl="1"/>
            <a:r>
              <a:rPr lang="en-GB" noProof="0" dirty="0"/>
              <a:t>Second level</a:t>
            </a:r>
          </a:p>
          <a:p>
            <a:pPr lvl="2"/>
            <a:r>
              <a:rPr lang="en-GB" noProof="0" dirty="0"/>
              <a:t>Third level</a:t>
            </a:r>
          </a:p>
        </p:txBody>
      </p:sp>
      <p:sp>
        <p:nvSpPr>
          <p:cNvPr id="23" name="Zástupný symbol pro obsah 2"/>
          <p:cNvSpPr>
            <a:spLocks noGrp="1"/>
          </p:cNvSpPr>
          <p:nvPr>
            <p:ph idx="28" hasCustomPrompt="1"/>
          </p:nvPr>
        </p:nvSpPr>
        <p:spPr>
          <a:xfrm>
            <a:off x="4689274" y="1690271"/>
            <a:ext cx="3915678" cy="4140000"/>
          </a:xfrm>
          <a:prstGeom prst="rect">
            <a:avLst/>
          </a:prstGeom>
        </p:spPr>
        <p:txBody>
          <a:bodyPr/>
          <a:lstStyle>
            <a:lvl1pPr marL="189025" indent="-135018">
              <a:lnSpc>
                <a:spcPct val="150000"/>
              </a:lnSpc>
              <a:buClr>
                <a:schemeClr val="tx2"/>
              </a:buClr>
              <a:buSzPct val="100000"/>
              <a:buFont typeface="Arial" panose="020B0604020202020204" pitchFamily="34" charset="0"/>
              <a:buChar char="̶"/>
              <a:defRPr b="0"/>
            </a:lvl1pPr>
            <a:lvl2pPr marL="378050" indent="-135018">
              <a:lnSpc>
                <a:spcPct val="100000"/>
              </a:lnSpc>
              <a:buClr>
                <a:schemeClr val="tx2"/>
              </a:buClr>
              <a:buFont typeface="Arial" panose="020B0604020202020204" pitchFamily="34" charset="0"/>
              <a:buChar char="̶"/>
              <a:defRPr sz="1500"/>
            </a:lvl2pPr>
            <a:lvl3pPr marL="685891"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11" name="Obrázek 10">
            <a:extLst>
              <a:ext uri="{FF2B5EF4-FFF2-40B4-BE49-F238E27FC236}">
                <a16:creationId xmlns:a16="http://schemas.microsoft.com/office/drawing/2014/main" id="{E11F5410-42DE-48DA-B323-AA83D38313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62375" y="6054350"/>
            <a:ext cx="650619" cy="598466"/>
          </a:xfrm>
          <a:prstGeom prst="rect">
            <a:avLst/>
          </a:prstGeom>
        </p:spPr>
      </p:pic>
    </p:spTree>
    <p:extLst>
      <p:ext uri="{BB962C8B-B14F-4D97-AF65-F5344CB8AC3E}">
        <p14:creationId xmlns:p14="http://schemas.microsoft.com/office/powerpoint/2010/main" val="1580949699"/>
      </p:ext>
    </p:extLst>
  </p:cSld>
  <p:clrMapOvr>
    <a:masterClrMapping/>
  </p:clrMapOvr>
  <p:extLst>
    <p:ext uri="{DCECCB84-F9BA-43D5-87BE-67443E8EF086}">
      <p15:sldGuideLst xmlns:p15="http://schemas.microsoft.com/office/powerpoint/2012/main">
        <p15:guide id="1" orient="horz" pos="2886">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ing, content and text">
    <p:spTree>
      <p:nvGrpSpPr>
        <p:cNvPr id="1" name=""/>
        <p:cNvGrpSpPr/>
        <p:nvPr/>
      </p:nvGrpSpPr>
      <p:grpSpPr>
        <a:xfrm>
          <a:off x="0" y="0"/>
          <a:ext cx="0" cy="0"/>
          <a:chOff x="0" y="0"/>
          <a:chExt cx="0" cy="0"/>
        </a:xfrm>
      </p:grpSpPr>
      <p:sp>
        <p:nvSpPr>
          <p:cNvPr id="11"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539447" y="1695075"/>
            <a:ext cx="3914489" cy="3896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9"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540637" y="5599670"/>
            <a:ext cx="3914489" cy="216000"/>
          </a:xfrm>
        </p:spPr>
        <p:txBody>
          <a:bodyPr anchor="ctr"/>
          <a:lstStyle>
            <a:lvl1pPr>
              <a:lnSpc>
                <a:spcPts val="825"/>
              </a:lnSpc>
              <a:defRPr sz="750" b="0" i="0"/>
            </a:lvl1pPr>
          </a:lstStyle>
          <a:p>
            <a:pPr lvl="0"/>
            <a:r>
              <a:rPr lang="en-GB" noProof="0" dirty="0"/>
              <a:t>Click here to insert text.</a:t>
            </a:r>
          </a:p>
        </p:txBody>
      </p:sp>
      <p:sp>
        <p:nvSpPr>
          <p:cNvPr id="12" name="Zástupný symbol pro obsah 2"/>
          <p:cNvSpPr>
            <a:spLocks noGrp="1"/>
          </p:cNvSpPr>
          <p:nvPr>
            <p:ph idx="28" hasCustomPrompt="1"/>
          </p:nvPr>
        </p:nvSpPr>
        <p:spPr>
          <a:xfrm>
            <a:off x="4689274" y="1667024"/>
            <a:ext cx="3915678" cy="4140000"/>
          </a:xfrm>
          <a:prstGeom prst="rect">
            <a:avLst/>
          </a:prstGeom>
        </p:spPr>
        <p:txBody>
          <a:bodyPr/>
          <a:lstStyle>
            <a:lvl1pPr marL="189025" indent="-135018">
              <a:lnSpc>
                <a:spcPct val="150000"/>
              </a:lnSpc>
              <a:buClr>
                <a:schemeClr val="tx2"/>
              </a:buClr>
              <a:buSzPct val="100000"/>
              <a:buFont typeface="Arial" panose="020B0604020202020204" pitchFamily="34" charset="0"/>
              <a:buChar char="̶"/>
              <a:defRPr sz="1500" b="0"/>
            </a:lvl1pPr>
            <a:lvl2pPr marL="378050" indent="-135018">
              <a:lnSpc>
                <a:spcPct val="100000"/>
              </a:lnSpc>
              <a:buClr>
                <a:schemeClr val="tx2"/>
              </a:buClr>
              <a:buFont typeface="Arial" panose="020B0604020202020204" pitchFamily="34" charset="0"/>
              <a:buChar char="̶"/>
              <a:defRPr sz="1200"/>
            </a:lvl2pPr>
            <a:lvl3pPr marL="685891" indent="0">
              <a:buNone/>
              <a:defRPr baseline="0"/>
            </a:lvl3pPr>
          </a:lstStyle>
          <a:p>
            <a:pPr lvl="0"/>
            <a:r>
              <a:rPr lang="en-GB" noProof="0" dirty="0"/>
              <a:t>Click here to insert text.</a:t>
            </a:r>
          </a:p>
          <a:p>
            <a:pPr lvl="1"/>
            <a:r>
              <a:rPr lang="en-GB" noProof="0" dirty="0"/>
              <a:t>Second level</a:t>
            </a:r>
          </a:p>
          <a:p>
            <a:pPr lvl="2"/>
            <a:r>
              <a:rPr lang="en-GB" noProof="0" dirty="0"/>
              <a:t>Third level</a:t>
            </a:r>
          </a:p>
        </p:txBody>
      </p:sp>
      <p:pic>
        <p:nvPicPr>
          <p:cNvPr id="13" name="Obrázek 12">
            <a:extLst>
              <a:ext uri="{FF2B5EF4-FFF2-40B4-BE49-F238E27FC236}">
                <a16:creationId xmlns:a16="http://schemas.microsoft.com/office/drawing/2014/main" id="{948A4555-0F9C-4A22-8625-3652A80B55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62375" y="6054350"/>
            <a:ext cx="650619" cy="598466"/>
          </a:xfrm>
          <a:prstGeom prst="rect">
            <a:avLst/>
          </a:prstGeom>
        </p:spPr>
      </p:pic>
    </p:spTree>
    <p:extLst>
      <p:ext uri="{BB962C8B-B14F-4D97-AF65-F5344CB8AC3E}">
        <p14:creationId xmlns:p14="http://schemas.microsoft.com/office/powerpoint/2010/main" val="1306995465"/>
      </p:ext>
    </p:extLst>
  </p:cSld>
  <p:clrMapOvr>
    <a:masterClrMapping/>
  </p:clrMapOvr>
  <p:extLst>
    <p:ext uri="{DCECCB84-F9BA-43D5-87BE-67443E8EF086}">
      <p15:sldGuideLst xmlns:p15="http://schemas.microsoft.com/office/powerpoint/2012/main">
        <p15:guide id="1" orient="horz" pos="3657">
          <p15:clr>
            <a:srgbClr val="FBAE40"/>
          </p15:clr>
        </p15:guide>
        <p15:guide id="2" pos="7242">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3330579" y="1692003"/>
            <a:ext cx="2484075" cy="223071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540093" y="4414271"/>
            <a:ext cx="2484431" cy="1427730"/>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3330579" y="4414271"/>
            <a:ext cx="2484431" cy="1427730"/>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6121963" y="4414270"/>
            <a:ext cx="2484431" cy="1427730"/>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540638" y="4025136"/>
            <a:ext cx="2484075" cy="216000"/>
          </a:xfrm>
        </p:spPr>
        <p:txBody>
          <a:bodyPr anchor="ctr"/>
          <a:lstStyle>
            <a:lvl1pPr>
              <a:lnSpc>
                <a:spcPts val="825"/>
              </a:lnSpc>
              <a:defRPr sz="750" b="0"/>
            </a:lvl1pPr>
          </a:lstStyle>
          <a:p>
            <a:pPr lvl="0"/>
            <a:r>
              <a:rPr lang="en-US"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3330935" y="4025136"/>
            <a:ext cx="2484075" cy="216000"/>
          </a:xfrm>
        </p:spPr>
        <p:txBody>
          <a:bodyPr anchor="ctr"/>
          <a:lstStyle>
            <a:lvl1pPr>
              <a:lnSpc>
                <a:spcPts val="825"/>
              </a:lnSpc>
              <a:defRPr sz="750" b="0"/>
            </a:lvl1pPr>
          </a:lstStyle>
          <a:p>
            <a:pPr lvl="0"/>
            <a:r>
              <a:rPr lang="en-US"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6122140" y="4025136"/>
            <a:ext cx="2484075" cy="216000"/>
          </a:xfrm>
        </p:spPr>
        <p:txBody>
          <a:bodyPr anchor="ctr"/>
          <a:lstStyle>
            <a:lvl1pPr>
              <a:lnSpc>
                <a:spcPts val="825"/>
              </a:lnSpc>
              <a:defRPr sz="750" b="0"/>
            </a:lvl1pPr>
          </a:lstStyle>
          <a:p>
            <a:pPr lvl="0"/>
            <a:r>
              <a:rPr lang="en-US"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540093" y="1692003"/>
            <a:ext cx="2484075" cy="2230711"/>
          </a:xfrm>
        </p:spPr>
        <p:txBody>
          <a:body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6121064" y="1692003"/>
            <a:ext cx="2484075" cy="2230711"/>
          </a:xfrm>
        </p:spPr>
        <p:txBody>
          <a:body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540638" y="1296001"/>
            <a:ext cx="8065504" cy="271576"/>
          </a:xfrm>
        </p:spPr>
        <p:txBody>
          <a:bodyPr lIns="0" tIns="0" rIns="0" bIns="0">
            <a:noAutofit/>
          </a:bodyPr>
          <a:lstStyle>
            <a:lvl1pPr algn="l">
              <a:lnSpc>
                <a:spcPts val="1725"/>
              </a:lnSpc>
              <a:defRPr sz="1500" b="0">
                <a:solidFill>
                  <a:schemeClr val="tx2"/>
                </a:solidFill>
              </a:defRPr>
            </a:lvl1pPr>
          </a:lstStyle>
          <a:p>
            <a:pPr lvl="0"/>
            <a:r>
              <a:rPr lang="en-GB" noProof="0" dirty="0"/>
              <a:t>Click here to insert text.</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540094" y="720000"/>
            <a:ext cx="8066301" cy="451576"/>
          </a:xfrm>
        </p:spPr>
        <p:txBody>
          <a:bodyPr/>
          <a:lstStyle/>
          <a:p>
            <a:r>
              <a:rPr lang="en-GB" noProof="0" dirty="0"/>
              <a:t>Click here to insert heading.</a:t>
            </a:r>
            <a:endParaRPr lang="cs-CZ" dirty="0"/>
          </a:p>
        </p:txBody>
      </p:sp>
      <p:pic>
        <p:nvPicPr>
          <p:cNvPr id="17" name="Obrázek 16">
            <a:extLst>
              <a:ext uri="{FF2B5EF4-FFF2-40B4-BE49-F238E27FC236}">
                <a16:creationId xmlns:a16="http://schemas.microsoft.com/office/drawing/2014/main" id="{000DC3A2-14E1-473A-B25E-6F39484517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62375" y="6054350"/>
            <a:ext cx="650619" cy="598466"/>
          </a:xfrm>
          <a:prstGeom prst="rect">
            <a:avLst/>
          </a:prstGeom>
        </p:spPr>
      </p:pic>
    </p:spTree>
    <p:extLst>
      <p:ext uri="{BB962C8B-B14F-4D97-AF65-F5344CB8AC3E}">
        <p14:creationId xmlns:p14="http://schemas.microsoft.com/office/powerpoint/2010/main" val="3819893166"/>
      </p:ext>
    </p:extLst>
  </p:cSld>
  <p:clrMapOvr>
    <a:masterClrMapping/>
  </p:clrMapOvr>
  <p:extLst>
    <p:ext uri="{DCECCB84-F9BA-43D5-87BE-67443E8EF086}">
      <p15:sldGuideLst xmlns:p15="http://schemas.microsoft.com/office/powerpoint/2012/main">
        <p15:guide id="1" orient="horz" pos="1049">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and tex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4" name="Zástupný symbol pro obsah 2"/>
          <p:cNvSpPr>
            <a:spLocks noGrp="1"/>
          </p:cNvSpPr>
          <p:nvPr>
            <p:ph idx="1" hasCustomPrompt="1"/>
          </p:nvPr>
        </p:nvSpPr>
        <p:spPr>
          <a:xfrm>
            <a:off x="4704976" y="692150"/>
            <a:ext cx="3901418" cy="5139850"/>
          </a:xfrm>
          <a:prstGeom prst="rect">
            <a:avLst/>
          </a:prstGeom>
        </p:spPr>
        <p:txBody>
          <a:bodyPr/>
          <a:lstStyle>
            <a:lvl1pPr marL="189025" indent="-135018">
              <a:lnSpc>
                <a:spcPct val="150000"/>
              </a:lnSpc>
              <a:buClr>
                <a:schemeClr val="tx2"/>
              </a:buClr>
              <a:buSzPct val="100000"/>
              <a:buFont typeface="Arial" panose="020B0604020202020204" pitchFamily="34" charset="0"/>
              <a:buChar char="̶"/>
              <a:defRPr sz="1500" b="0"/>
            </a:lvl1pPr>
            <a:lvl2pPr marL="378050" indent="-135018">
              <a:lnSpc>
                <a:spcPct val="100000"/>
              </a:lnSpc>
              <a:buClr>
                <a:schemeClr val="tx2"/>
              </a:buClr>
              <a:buFont typeface="Arial" panose="020B0604020202020204" pitchFamily="34" charset="0"/>
              <a:buChar char="̶"/>
              <a:defRPr sz="1200"/>
            </a:lvl2pPr>
            <a:lvl3pPr marL="685891" indent="0">
              <a:buNone/>
              <a:defRPr/>
            </a:lvl3pPr>
          </a:lstStyle>
          <a:p>
            <a:pPr lvl="0"/>
            <a:r>
              <a:rPr lang="en-GB" noProof="0" dirty="0"/>
              <a:t>Click here to insert text.</a:t>
            </a:r>
          </a:p>
          <a:p>
            <a:pPr lvl="1"/>
            <a:r>
              <a:rPr lang="en-GB" dirty="0"/>
              <a:t>Second level</a:t>
            </a:r>
            <a:endParaRPr lang="cs-CZ" dirty="0"/>
          </a:p>
          <a:p>
            <a:pPr lvl="2"/>
            <a:r>
              <a:rPr lang="en-GB" dirty="0"/>
              <a:t>Third level</a:t>
            </a:r>
            <a:endParaRPr lang="cs-CZ" dirty="0"/>
          </a:p>
        </p:txBody>
      </p:sp>
      <p:sp>
        <p:nvSpPr>
          <p:cNvPr id="9" name="Zástupný symbol pro obsah 12">
            <a:extLst>
              <a:ext uri="{FF2B5EF4-FFF2-40B4-BE49-F238E27FC236}">
                <a16:creationId xmlns:a16="http://schemas.microsoft.com/office/drawing/2014/main" id="{83517C49-9C06-4658-8660-E0D21D83CE29}"/>
              </a:ext>
            </a:extLst>
          </p:cNvPr>
          <p:cNvSpPr>
            <a:spLocks noGrp="1"/>
          </p:cNvSpPr>
          <p:nvPr>
            <p:ph sz="quarter" idx="24" hasCustomPrompt="1"/>
          </p:nvPr>
        </p:nvSpPr>
        <p:spPr>
          <a:xfrm>
            <a:off x="539447" y="692151"/>
            <a:ext cx="3914489" cy="4899635"/>
          </a:xfrm>
        </p:spPr>
        <p:txBody>
          <a:bodyPr/>
          <a:lstStyle/>
          <a:p>
            <a:pPr lvl="0"/>
            <a:r>
              <a:rPr lang="en-GB" noProof="0" dirty="0"/>
              <a:t>Click here to insert text.</a:t>
            </a:r>
          </a:p>
        </p:txBody>
      </p:sp>
      <p:sp>
        <p:nvSpPr>
          <p:cNvPr id="10" name="Zástupný symbol pro text 13">
            <a:extLst>
              <a:ext uri="{FF2B5EF4-FFF2-40B4-BE49-F238E27FC236}">
                <a16:creationId xmlns:a16="http://schemas.microsoft.com/office/drawing/2014/main" id="{F7FD9E97-5F69-494E-8672-595752783306}"/>
              </a:ext>
            </a:extLst>
          </p:cNvPr>
          <p:cNvSpPr>
            <a:spLocks noGrp="1"/>
          </p:cNvSpPr>
          <p:nvPr>
            <p:ph type="body" sz="quarter" idx="19" hasCustomPrompt="1"/>
          </p:nvPr>
        </p:nvSpPr>
        <p:spPr>
          <a:xfrm>
            <a:off x="540637" y="5599670"/>
            <a:ext cx="3914489" cy="216000"/>
          </a:xfrm>
        </p:spPr>
        <p:txBody>
          <a:bodyPr anchor="ctr"/>
          <a:lstStyle>
            <a:lvl1pPr>
              <a:lnSpc>
                <a:spcPts val="825"/>
              </a:lnSpc>
              <a:defRPr sz="750" b="0" i="0"/>
            </a:lvl1pPr>
          </a:lstStyle>
          <a:p>
            <a:pPr lvl="0"/>
            <a:r>
              <a:rPr lang="en-GB" noProof="0" dirty="0"/>
              <a:t>Click here to insert text.</a:t>
            </a:r>
          </a:p>
        </p:txBody>
      </p:sp>
      <p:pic>
        <p:nvPicPr>
          <p:cNvPr id="11" name="Obrázek 10">
            <a:extLst>
              <a:ext uri="{FF2B5EF4-FFF2-40B4-BE49-F238E27FC236}">
                <a16:creationId xmlns:a16="http://schemas.microsoft.com/office/drawing/2014/main" id="{C4B6ECE6-3CAB-406D-8792-674A6CA543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62375" y="6054350"/>
            <a:ext cx="650619" cy="598466"/>
          </a:xfrm>
          <a:prstGeom prst="rect">
            <a:avLst/>
          </a:prstGeom>
        </p:spPr>
      </p:pic>
    </p:spTree>
    <p:extLst>
      <p:ext uri="{BB962C8B-B14F-4D97-AF65-F5344CB8AC3E}">
        <p14:creationId xmlns:p14="http://schemas.microsoft.com/office/powerpoint/2010/main" val="1686822921"/>
      </p:ext>
    </p:extLst>
  </p:cSld>
  <p:clrMapOvr>
    <a:masterClrMapping/>
  </p:clrMapOvr>
  <p:extLst>
    <p:ext uri="{DCECCB84-F9BA-43D5-87BE-67443E8EF086}">
      <p15:sldGuideLst xmlns:p15="http://schemas.microsoft.com/office/powerpoint/2012/main">
        <p15:guide id="1" orient="horz" pos="3158">
          <p15:clr>
            <a:srgbClr val="FBAE40"/>
          </p15:clr>
        </p15:guide>
        <p15:guide id="2" pos="43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0" name="Zástupný symbol pro obsah 2"/>
          <p:cNvSpPr>
            <a:spLocks noGrp="1"/>
          </p:cNvSpPr>
          <p:nvPr>
            <p:ph idx="1" hasCustomPrompt="1"/>
          </p:nvPr>
        </p:nvSpPr>
        <p:spPr>
          <a:xfrm>
            <a:off x="540094" y="692150"/>
            <a:ext cx="8066301" cy="5139850"/>
          </a:xfrm>
          <a:prstGeom prst="rect">
            <a:avLst/>
          </a:prstGeom>
        </p:spPr>
        <p:txBody>
          <a:bodyPr/>
          <a:lstStyle>
            <a:lvl1pPr marL="189025" indent="-135018">
              <a:lnSpc>
                <a:spcPct val="150000"/>
              </a:lnSpc>
              <a:buClr>
                <a:schemeClr val="tx2"/>
              </a:buClr>
              <a:buSzPct val="100000"/>
              <a:buFont typeface="Arial" panose="020B0604020202020204" pitchFamily="34" charset="0"/>
              <a:buChar char="̶"/>
              <a:defRPr b="0"/>
            </a:lvl1pPr>
            <a:lvl2pPr marL="378050" indent="-135018">
              <a:lnSpc>
                <a:spcPct val="100000"/>
              </a:lnSpc>
              <a:buClr>
                <a:schemeClr val="tx2"/>
              </a:buClr>
              <a:buFont typeface="Arial" panose="020B0604020202020204" pitchFamily="34" charset="0"/>
              <a:buChar char="̶"/>
              <a:defRPr sz="1500"/>
            </a:lvl2pPr>
            <a:lvl3pPr marL="685891" indent="0">
              <a:buNone/>
              <a:defRPr/>
            </a:lvl3pPr>
          </a:lstStyle>
          <a:p>
            <a:pPr lvl="0"/>
            <a:r>
              <a:rPr lang="en-GB" noProof="0" dirty="0"/>
              <a:t>Click here to insert text.</a:t>
            </a:r>
          </a:p>
          <a:p>
            <a:pPr lvl="1"/>
            <a:r>
              <a:rPr lang="en-GB" noProof="0" dirty="0"/>
              <a:t>Second level</a:t>
            </a:r>
          </a:p>
          <a:p>
            <a:pPr lvl="2"/>
            <a:r>
              <a:rPr lang="en-GB" noProof="0" dirty="0"/>
              <a:t>Third level</a:t>
            </a:r>
          </a:p>
        </p:txBody>
      </p:sp>
      <p:pic>
        <p:nvPicPr>
          <p:cNvPr id="7" name="Obrázek 6">
            <a:extLst>
              <a:ext uri="{FF2B5EF4-FFF2-40B4-BE49-F238E27FC236}">
                <a16:creationId xmlns:a16="http://schemas.microsoft.com/office/drawing/2014/main" id="{BCC37AB8-74B6-442A-8014-2FF0C0F3FF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62375" y="6054350"/>
            <a:ext cx="650619" cy="598466"/>
          </a:xfrm>
          <a:prstGeom prst="rect">
            <a:avLst/>
          </a:prstGeom>
        </p:spPr>
      </p:pic>
    </p:spTree>
    <p:extLst>
      <p:ext uri="{BB962C8B-B14F-4D97-AF65-F5344CB8AC3E}">
        <p14:creationId xmlns:p14="http://schemas.microsoft.com/office/powerpoint/2010/main" val="2857015103"/>
      </p:ext>
    </p:extLst>
  </p:cSld>
  <p:clrMapOvr>
    <a:masterClrMapping/>
  </p:clrMapOvr>
  <p:extLst>
    <p:ext uri="{DCECCB84-F9BA-43D5-87BE-67443E8EF086}">
      <p15:sldGuideLst xmlns:p15="http://schemas.microsoft.com/office/powerpoint/2012/main">
        <p15:guide id="1" orient="horz" pos="436">
          <p15:clr>
            <a:srgbClr val="FBAE40"/>
          </p15:clr>
        </p15:guide>
        <p15:guide id="2" pos="43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1CABDC-EFDB-4497-8B1C-6816A8CE0CF6}"/>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8C7885D2-7E62-4BB1-9931-3CA2006DF4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17E50713-792C-4811-BB96-53D6C33DF010}"/>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4ADAA59C-541B-46E8-AFA0-67336E8B59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CB8D09E7-D022-4756-98C8-09C79C395368}"/>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637D18F8-A49F-45CE-8E91-AE5E878811EE}"/>
              </a:ext>
            </a:extLst>
          </p:cNvPr>
          <p:cNvSpPr>
            <a:spLocks noGrp="1"/>
          </p:cNvSpPr>
          <p:nvPr>
            <p:ph type="dt" sz="half" idx="10"/>
          </p:nvPr>
        </p:nvSpPr>
        <p:spPr/>
        <p:txBody>
          <a:bodyPr/>
          <a:lstStyle/>
          <a:p>
            <a:fld id="{09276AF4-C424-4924-8E4F-5031DCE5B7F0}" type="datetimeFigureOut">
              <a:rPr lang="cs-CZ" smtClean="0"/>
              <a:t>14.12.2022</a:t>
            </a:fld>
            <a:endParaRPr lang="cs-CZ"/>
          </a:p>
        </p:txBody>
      </p:sp>
      <p:sp>
        <p:nvSpPr>
          <p:cNvPr id="8" name="Zástupný symbol pro zápatí 7">
            <a:extLst>
              <a:ext uri="{FF2B5EF4-FFF2-40B4-BE49-F238E27FC236}">
                <a16:creationId xmlns:a16="http://schemas.microsoft.com/office/drawing/2014/main" id="{07EEE065-240F-473D-8ED0-AEABA62A9909}"/>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F03A30D1-07E2-4A18-A118-E3466949BCED}"/>
              </a:ext>
            </a:extLst>
          </p:cNvPr>
          <p:cNvSpPr>
            <a:spLocks noGrp="1"/>
          </p:cNvSpPr>
          <p:nvPr>
            <p:ph type="sldNum" sz="quarter" idx="12"/>
          </p:nvPr>
        </p:nvSpPr>
        <p:spPr/>
        <p:txBody>
          <a:bodyPr/>
          <a:lstStyle/>
          <a:p>
            <a:fld id="{1471CF35-7034-488B-9107-AC5BEE0F9981}" type="slidenum">
              <a:rPr lang="cs-CZ" smtClean="0"/>
              <a:t>‹#›</a:t>
            </a:fld>
            <a:endParaRPr lang="cs-CZ"/>
          </a:p>
        </p:txBody>
      </p:sp>
    </p:spTree>
    <p:extLst>
      <p:ext uri="{BB962C8B-B14F-4D97-AF65-F5344CB8AC3E}">
        <p14:creationId xmlns:p14="http://schemas.microsoft.com/office/powerpoint/2010/main" val="7089526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mages, text –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540092" y="718713"/>
            <a:ext cx="3915681" cy="3204001"/>
          </a:xfrm>
        </p:spPr>
        <p:txBody>
          <a:body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540093" y="4500000"/>
            <a:ext cx="3915680" cy="1331998"/>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540637" y="4068000"/>
            <a:ext cx="3915680" cy="360000"/>
          </a:xfrm>
        </p:spPr>
        <p:txBody>
          <a:bodyPr/>
          <a:lstStyle>
            <a:lvl1pPr>
              <a:lnSpc>
                <a:spcPts val="825"/>
              </a:lnSpc>
              <a:defRPr sz="675" b="1"/>
            </a:lvl1pPr>
          </a:lstStyle>
          <a:p>
            <a:pPr lvl="0"/>
            <a:r>
              <a:rPr lang="en-US"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4689273" y="4500000"/>
            <a:ext cx="3915680" cy="1331998"/>
          </a:xfrm>
        </p:spPr>
        <p:txBody>
          <a:bodyPr lIns="0" tIns="0" rIns="0" bIns="0" numCol="1" spcCol="324000">
            <a:noAutofit/>
          </a:bodyPr>
          <a:lstStyle>
            <a:lvl1pPr algn="l">
              <a:lnSpc>
                <a:spcPts val="1350"/>
              </a:lnSpc>
              <a:defRPr sz="1125"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4689817" y="4068000"/>
            <a:ext cx="3915680" cy="360000"/>
          </a:xfrm>
        </p:spPr>
        <p:txBody>
          <a:bodyPr/>
          <a:lstStyle>
            <a:lvl1pPr>
              <a:lnSpc>
                <a:spcPts val="825"/>
              </a:lnSpc>
              <a:defRPr sz="675" b="1"/>
            </a:lvl1pPr>
          </a:lstStyle>
          <a:p>
            <a:pPr lvl="0"/>
            <a:r>
              <a:rPr lang="en-US"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4689273" y="718713"/>
            <a:ext cx="3915681" cy="3204001"/>
          </a:xfrm>
        </p:spPr>
        <p:txBody>
          <a:bodyPr/>
          <a:lstStyle/>
          <a:p>
            <a:pPr lvl="0"/>
            <a:r>
              <a:rPr lang="en-GB" noProof="0" dirty="0"/>
              <a:t>Click here to insert text.</a:t>
            </a:r>
          </a:p>
        </p:txBody>
      </p:sp>
      <p:pic>
        <p:nvPicPr>
          <p:cNvPr id="14" name="Obrázek 13">
            <a:extLst>
              <a:ext uri="{FF2B5EF4-FFF2-40B4-BE49-F238E27FC236}">
                <a16:creationId xmlns:a16="http://schemas.microsoft.com/office/drawing/2014/main" id="{1EDD87E7-64E6-409D-AAA9-0E1E8D196C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62375" y="6054350"/>
            <a:ext cx="650619" cy="598466"/>
          </a:xfrm>
          <a:prstGeom prst="rect">
            <a:avLst/>
          </a:prstGeom>
        </p:spPr>
      </p:pic>
    </p:spTree>
    <p:extLst>
      <p:ext uri="{BB962C8B-B14F-4D97-AF65-F5344CB8AC3E}">
        <p14:creationId xmlns:p14="http://schemas.microsoft.com/office/powerpoint/2010/main" val="6303295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GB" noProof="0" dirty="0"/>
              <a:t>Define footer – presentation title / department</a:t>
            </a:r>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5">
            <a:extLst>
              <a:ext uri="{FF2B5EF4-FFF2-40B4-BE49-F238E27FC236}">
                <a16:creationId xmlns:a16="http://schemas.microsoft.com/office/drawing/2014/main" id="{EF87016A-F642-47AA-AF46-3487FC4250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62375" y="6054350"/>
            <a:ext cx="650619" cy="598466"/>
          </a:xfrm>
          <a:prstGeom prst="rect">
            <a:avLst/>
          </a:prstGeom>
        </p:spPr>
      </p:pic>
    </p:spTree>
    <p:extLst>
      <p:ext uri="{BB962C8B-B14F-4D97-AF65-F5344CB8AC3E}">
        <p14:creationId xmlns:p14="http://schemas.microsoft.com/office/powerpoint/2010/main" val="12527129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9100DC"/>
        </a:solidFill>
        <a:effectLst/>
      </p:bgPr>
    </p:bg>
    <p:spTree>
      <p:nvGrpSpPr>
        <p:cNvPr id="1" name=""/>
        <p:cNvGrpSpPr/>
        <p:nvPr/>
      </p:nvGrpSpPr>
      <p:grpSpPr>
        <a:xfrm>
          <a:off x="0" y="0"/>
          <a:ext cx="0" cy="0"/>
          <a:chOff x="0" y="0"/>
          <a:chExt cx="0" cy="0"/>
        </a:xfrm>
      </p:grpSpPr>
      <p:sp>
        <p:nvSpPr>
          <p:cNvPr id="4" name="Zástupný symbol pro zápatí 1"/>
          <p:cNvSpPr>
            <a:spLocks noGrp="1"/>
          </p:cNvSpPr>
          <p:nvPr>
            <p:ph type="ftr" sz="quarter" idx="10"/>
          </p:nvPr>
        </p:nvSpPr>
        <p:spPr>
          <a:xfrm>
            <a:off x="540094" y="6228000"/>
            <a:ext cx="5941032" cy="252000"/>
          </a:xfrm>
        </p:spPr>
        <p:txBody>
          <a:bodyPr/>
          <a:lstStyle>
            <a:lvl1pPr>
              <a:defRPr>
                <a:solidFill>
                  <a:schemeClr val="bg1"/>
                </a:solidFill>
              </a:defRPr>
            </a:lvl1pPr>
          </a:lstStyle>
          <a:p>
            <a:r>
              <a:rPr lang="en-US" dirty="0"/>
              <a:t>Define footer – presentation title / department</a:t>
            </a:r>
          </a:p>
        </p:txBody>
      </p:sp>
      <p:sp>
        <p:nvSpPr>
          <p:cNvPr id="5" name="Zástupný symbol pro číslo snímku 2"/>
          <p:cNvSpPr>
            <a:spLocks noGrp="1"/>
          </p:cNvSpPr>
          <p:nvPr>
            <p:ph type="sldNum" sz="quarter" idx="11"/>
          </p:nvPr>
        </p:nvSpPr>
        <p:spPr>
          <a:xfrm>
            <a:off x="310554" y="6228000"/>
            <a:ext cx="189033" cy="252000"/>
          </a:xfrm>
        </p:spPr>
        <p:txBody>
          <a:bodyPr/>
          <a:lstStyle>
            <a:lvl1pPr>
              <a:defRPr>
                <a:solidFill>
                  <a:schemeClr val="bg1"/>
                </a:solidFill>
              </a:defRPr>
            </a:lvl1pPr>
          </a:lstStyle>
          <a:p>
            <a:fld id="{D6D6C118-631F-4A80-9886-907009361577}" type="slidenum">
              <a:rPr lang="cs-CZ" altLang="cs-CZ" smtClean="0"/>
              <a:pPr/>
              <a:t>‹#›</a:t>
            </a:fld>
            <a:endParaRPr lang="cs-CZ" altLang="cs-CZ" dirty="0"/>
          </a:p>
        </p:txBody>
      </p:sp>
      <p:sp>
        <p:nvSpPr>
          <p:cNvPr id="8" name="Zástupný symbol pro obrázek 7"/>
          <p:cNvSpPr>
            <a:spLocks noGrp="1"/>
          </p:cNvSpPr>
          <p:nvPr>
            <p:ph type="pic" sz="quarter" idx="12" hasCustomPrompt="1"/>
          </p:nvPr>
        </p:nvSpPr>
        <p:spPr>
          <a:xfrm>
            <a:off x="0" y="1"/>
            <a:ext cx="9145588" cy="5842000"/>
          </a:xfrm>
        </p:spPr>
        <p:txBody>
          <a:bodyPr anchor="ctr"/>
          <a:lstStyle>
            <a:lvl1pPr algn="ctr">
              <a:defRPr>
                <a:solidFill>
                  <a:schemeClr val="bg1"/>
                </a:solidFill>
              </a:defRPr>
            </a:lvl1pPr>
          </a:lstStyle>
          <a:p>
            <a:r>
              <a:rPr lang="cs-CZ" dirty="0" err="1"/>
              <a:t>Click</a:t>
            </a:r>
            <a:r>
              <a:rPr lang="cs-CZ" dirty="0"/>
              <a:t> on </a:t>
            </a:r>
            <a:r>
              <a:rPr lang="cs-CZ" dirty="0" err="1"/>
              <a:t>the</a:t>
            </a:r>
            <a:r>
              <a:rPr lang="cs-CZ" dirty="0"/>
              <a:t> </a:t>
            </a:r>
            <a:r>
              <a:rPr lang="cs-CZ" dirty="0" err="1"/>
              <a:t>icon</a:t>
            </a:r>
            <a:r>
              <a:rPr lang="cs-CZ" dirty="0"/>
              <a:t> to insert image</a:t>
            </a:r>
          </a:p>
        </p:txBody>
      </p:sp>
      <p:pic>
        <p:nvPicPr>
          <p:cNvPr id="7" name="Obrázek 6">
            <a:extLst>
              <a:ext uri="{FF2B5EF4-FFF2-40B4-BE49-F238E27FC236}">
                <a16:creationId xmlns:a16="http://schemas.microsoft.com/office/drawing/2014/main" id="{4C251B53-6C8B-4F0B-8824-504A47FFDC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62375" y="6048048"/>
            <a:ext cx="649177" cy="597139"/>
          </a:xfrm>
          <a:prstGeom prst="rect">
            <a:avLst/>
          </a:prstGeom>
        </p:spPr>
      </p:pic>
    </p:spTree>
    <p:extLst>
      <p:ext uri="{BB962C8B-B14F-4D97-AF65-F5344CB8AC3E}">
        <p14:creationId xmlns:p14="http://schemas.microsoft.com/office/powerpoint/2010/main" val="21619850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UNI LAW slide">
    <p:bg>
      <p:bgPr>
        <a:solidFill>
          <a:srgbClr val="9100DC"/>
        </a:solid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F8393F8C-A31C-4CAB-9887-50F0DCCDFB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32679" y="2019300"/>
            <a:ext cx="3080226" cy="2833317"/>
          </a:xfrm>
          <a:prstGeom prst="rect">
            <a:avLst/>
          </a:prstGeom>
        </p:spPr>
      </p:pic>
      <p:sp>
        <p:nvSpPr>
          <p:cNvPr id="3" name="Zástupný symbol pro zápatí 1"/>
          <p:cNvSpPr>
            <a:spLocks noGrp="1"/>
          </p:cNvSpPr>
          <p:nvPr>
            <p:ph type="ftr" sz="quarter" idx="10"/>
          </p:nvPr>
        </p:nvSpPr>
        <p:spPr>
          <a:xfrm>
            <a:off x="540094" y="6228000"/>
            <a:ext cx="5941032" cy="252000"/>
          </a:xfrm>
        </p:spPr>
        <p:txBody>
          <a:bodyPr/>
          <a:lstStyle>
            <a:lvl1pPr>
              <a:defRPr>
                <a:solidFill>
                  <a:srgbClr val="9100DC"/>
                </a:solidFill>
              </a:defRPr>
            </a:lvl1pPr>
          </a:lstStyle>
          <a:p>
            <a:r>
              <a:rPr lang="en-US" dirty="0"/>
              <a:t>Define footer – presentation title / department</a:t>
            </a:r>
          </a:p>
        </p:txBody>
      </p:sp>
      <p:sp>
        <p:nvSpPr>
          <p:cNvPr id="5" name="Zástupný symbol pro číslo snímku 2"/>
          <p:cNvSpPr>
            <a:spLocks noGrp="1"/>
          </p:cNvSpPr>
          <p:nvPr>
            <p:ph type="sldNum" sz="quarter" idx="11"/>
          </p:nvPr>
        </p:nvSpPr>
        <p:spPr>
          <a:xfrm>
            <a:off x="310554" y="6228000"/>
            <a:ext cx="189033" cy="252000"/>
          </a:xfrm>
        </p:spPr>
        <p:txBody>
          <a:bodyPr/>
          <a:lstStyle>
            <a:lvl1pPr>
              <a:defRPr>
                <a:solidFill>
                  <a:srgbClr val="91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2428988419"/>
      </p:ext>
    </p:extLst>
  </p:cSld>
  <p:clrMapOvr>
    <a:masterClrMapping/>
  </p:clrMapOvr>
  <p:hf sldNum="0"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3235" y="2285079"/>
            <a:ext cx="6668724" cy="2304838"/>
          </a:xfrm>
          <a:prstGeom prst="rect">
            <a:avLst/>
          </a:prstGeom>
        </p:spPr>
      </p:pic>
      <p:sp>
        <p:nvSpPr>
          <p:cNvPr id="3" name="Zástupný symbol pro zápatí 1">
            <a:extLst>
              <a:ext uri="{FF2B5EF4-FFF2-40B4-BE49-F238E27FC236}">
                <a16:creationId xmlns:a16="http://schemas.microsoft.com/office/drawing/2014/main" id="{BE125B44-EA9F-40DC-9421-87D42174D6BA}"/>
              </a:ext>
            </a:extLst>
          </p:cNvPr>
          <p:cNvSpPr>
            <a:spLocks noGrp="1"/>
          </p:cNvSpPr>
          <p:nvPr>
            <p:ph type="ftr" sz="quarter" idx="10"/>
          </p:nvPr>
        </p:nvSpPr>
        <p:spPr>
          <a:xfrm>
            <a:off x="540094" y="6228000"/>
            <a:ext cx="5941032" cy="252000"/>
          </a:xfrm>
        </p:spPr>
        <p:txBody>
          <a:bodyPr/>
          <a:lstStyle>
            <a:lvl1pPr>
              <a:defRPr>
                <a:solidFill>
                  <a:srgbClr val="0000DC"/>
                </a:solidFill>
              </a:defRPr>
            </a:lvl1pPr>
          </a:lstStyle>
          <a:p>
            <a:r>
              <a:rPr lang="en-US" dirty="0"/>
              <a:t>Define footer – presentation title / department</a:t>
            </a:r>
          </a:p>
        </p:txBody>
      </p:sp>
      <p:sp>
        <p:nvSpPr>
          <p:cNvPr id="4" name="Zástupný symbol pro číslo snímku 2">
            <a:extLst>
              <a:ext uri="{FF2B5EF4-FFF2-40B4-BE49-F238E27FC236}">
                <a16:creationId xmlns:a16="http://schemas.microsoft.com/office/drawing/2014/main" id="{0835EBE0-0CC4-4619-A835-594CA361B9C1}"/>
              </a:ext>
            </a:extLst>
          </p:cNvPr>
          <p:cNvSpPr>
            <a:spLocks noGrp="1"/>
          </p:cNvSpPr>
          <p:nvPr>
            <p:ph type="sldNum" sz="quarter" idx="11"/>
          </p:nvPr>
        </p:nvSpPr>
        <p:spPr>
          <a:xfrm>
            <a:off x="310554" y="6228000"/>
            <a:ext cx="189033" cy="252000"/>
          </a:xfrm>
        </p:spPr>
        <p:txBody>
          <a:bodyPr/>
          <a:lstStyle>
            <a:lvl1pPr>
              <a:defRPr>
                <a:solidFill>
                  <a:srgbClr val="0000DC"/>
                </a:solidFill>
              </a:defRPr>
            </a:lvl1pPr>
          </a:lstStyle>
          <a:p>
            <a:fld id="{D6D6C118-631F-4A80-9886-907009361577}" type="slidenum">
              <a:rPr lang="cs-CZ" altLang="cs-CZ" smtClean="0"/>
              <a:pPr/>
              <a:t>‹#›</a:t>
            </a:fld>
            <a:endParaRPr lang="cs-CZ" altLang="cs-CZ" dirty="0"/>
          </a:p>
        </p:txBody>
      </p:sp>
    </p:spTree>
    <p:extLst>
      <p:ext uri="{BB962C8B-B14F-4D97-AF65-F5344CB8AC3E}">
        <p14:creationId xmlns:p14="http://schemas.microsoft.com/office/powerpoint/2010/main" val="4099176460"/>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F4B309A-9230-484E-B4AD-7512C8D6A3D2}"/>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5E21FDE9-DAE2-47A9-9D33-5CEF1FF1435D}"/>
              </a:ext>
            </a:extLst>
          </p:cNvPr>
          <p:cNvSpPr>
            <a:spLocks noGrp="1"/>
          </p:cNvSpPr>
          <p:nvPr>
            <p:ph type="dt" sz="half" idx="10"/>
          </p:nvPr>
        </p:nvSpPr>
        <p:spPr/>
        <p:txBody>
          <a:bodyPr/>
          <a:lstStyle/>
          <a:p>
            <a:fld id="{09276AF4-C424-4924-8E4F-5031DCE5B7F0}" type="datetimeFigureOut">
              <a:rPr lang="cs-CZ" smtClean="0"/>
              <a:t>14.12.2022</a:t>
            </a:fld>
            <a:endParaRPr lang="cs-CZ"/>
          </a:p>
        </p:txBody>
      </p:sp>
      <p:sp>
        <p:nvSpPr>
          <p:cNvPr id="4" name="Zástupný symbol pro zápatí 3">
            <a:extLst>
              <a:ext uri="{FF2B5EF4-FFF2-40B4-BE49-F238E27FC236}">
                <a16:creationId xmlns:a16="http://schemas.microsoft.com/office/drawing/2014/main" id="{2E95874B-F78A-4069-8B87-CA2261DCD1E5}"/>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02A1D649-F375-48A3-82E5-55D547E7B993}"/>
              </a:ext>
            </a:extLst>
          </p:cNvPr>
          <p:cNvSpPr>
            <a:spLocks noGrp="1"/>
          </p:cNvSpPr>
          <p:nvPr>
            <p:ph type="sldNum" sz="quarter" idx="12"/>
          </p:nvPr>
        </p:nvSpPr>
        <p:spPr/>
        <p:txBody>
          <a:bodyPr/>
          <a:lstStyle/>
          <a:p>
            <a:fld id="{1471CF35-7034-488B-9107-AC5BEE0F9981}" type="slidenum">
              <a:rPr lang="cs-CZ" smtClean="0"/>
              <a:t>‹#›</a:t>
            </a:fld>
            <a:endParaRPr lang="cs-CZ"/>
          </a:p>
        </p:txBody>
      </p:sp>
    </p:spTree>
    <p:extLst>
      <p:ext uri="{BB962C8B-B14F-4D97-AF65-F5344CB8AC3E}">
        <p14:creationId xmlns:p14="http://schemas.microsoft.com/office/powerpoint/2010/main" val="2955720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DC887763-D67F-4B48-ADEB-89992267DD78}"/>
              </a:ext>
            </a:extLst>
          </p:cNvPr>
          <p:cNvSpPr>
            <a:spLocks noGrp="1"/>
          </p:cNvSpPr>
          <p:nvPr>
            <p:ph type="dt" sz="half" idx="10"/>
          </p:nvPr>
        </p:nvSpPr>
        <p:spPr/>
        <p:txBody>
          <a:bodyPr/>
          <a:lstStyle/>
          <a:p>
            <a:fld id="{09276AF4-C424-4924-8E4F-5031DCE5B7F0}" type="datetimeFigureOut">
              <a:rPr lang="cs-CZ" smtClean="0"/>
              <a:t>14.12.2022</a:t>
            </a:fld>
            <a:endParaRPr lang="cs-CZ"/>
          </a:p>
        </p:txBody>
      </p:sp>
      <p:sp>
        <p:nvSpPr>
          <p:cNvPr id="3" name="Zástupný symbol pro zápatí 2">
            <a:extLst>
              <a:ext uri="{FF2B5EF4-FFF2-40B4-BE49-F238E27FC236}">
                <a16:creationId xmlns:a16="http://schemas.microsoft.com/office/drawing/2014/main" id="{2DA6CF19-B924-4563-94CB-A64A4D0C7331}"/>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1DB26A39-EA19-467A-A798-A84DA1613B52}"/>
              </a:ext>
            </a:extLst>
          </p:cNvPr>
          <p:cNvSpPr>
            <a:spLocks noGrp="1"/>
          </p:cNvSpPr>
          <p:nvPr>
            <p:ph type="sldNum" sz="quarter" idx="12"/>
          </p:nvPr>
        </p:nvSpPr>
        <p:spPr/>
        <p:txBody>
          <a:bodyPr/>
          <a:lstStyle/>
          <a:p>
            <a:fld id="{1471CF35-7034-488B-9107-AC5BEE0F9981}" type="slidenum">
              <a:rPr lang="cs-CZ" smtClean="0"/>
              <a:t>‹#›</a:t>
            </a:fld>
            <a:endParaRPr lang="cs-CZ"/>
          </a:p>
        </p:txBody>
      </p:sp>
    </p:spTree>
    <p:extLst>
      <p:ext uri="{BB962C8B-B14F-4D97-AF65-F5344CB8AC3E}">
        <p14:creationId xmlns:p14="http://schemas.microsoft.com/office/powerpoint/2010/main" val="2121031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8A1B26-A42D-47C5-B440-75E6A2EA5D57}"/>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200E0E48-7F4F-4546-B9D2-ADF16F6B58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4FD037FA-0FC2-4CE9-A2D5-7E8F059F2E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3BF50DAE-B150-47E9-865C-20B276E9A277}"/>
              </a:ext>
            </a:extLst>
          </p:cNvPr>
          <p:cNvSpPr>
            <a:spLocks noGrp="1"/>
          </p:cNvSpPr>
          <p:nvPr>
            <p:ph type="dt" sz="half" idx="10"/>
          </p:nvPr>
        </p:nvSpPr>
        <p:spPr/>
        <p:txBody>
          <a:bodyPr/>
          <a:lstStyle/>
          <a:p>
            <a:fld id="{09276AF4-C424-4924-8E4F-5031DCE5B7F0}" type="datetimeFigureOut">
              <a:rPr lang="cs-CZ" smtClean="0"/>
              <a:t>14.12.2022</a:t>
            </a:fld>
            <a:endParaRPr lang="cs-CZ"/>
          </a:p>
        </p:txBody>
      </p:sp>
      <p:sp>
        <p:nvSpPr>
          <p:cNvPr id="6" name="Zástupný symbol pro zápatí 5">
            <a:extLst>
              <a:ext uri="{FF2B5EF4-FFF2-40B4-BE49-F238E27FC236}">
                <a16:creationId xmlns:a16="http://schemas.microsoft.com/office/drawing/2014/main" id="{C485ADDB-0BE8-4462-B209-6B49E49DB50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B7883F6-4267-4A26-B0DF-4C01B5601607}"/>
              </a:ext>
            </a:extLst>
          </p:cNvPr>
          <p:cNvSpPr>
            <a:spLocks noGrp="1"/>
          </p:cNvSpPr>
          <p:nvPr>
            <p:ph type="sldNum" sz="quarter" idx="12"/>
          </p:nvPr>
        </p:nvSpPr>
        <p:spPr/>
        <p:txBody>
          <a:bodyPr/>
          <a:lstStyle/>
          <a:p>
            <a:fld id="{1471CF35-7034-488B-9107-AC5BEE0F9981}" type="slidenum">
              <a:rPr lang="cs-CZ" smtClean="0"/>
              <a:t>‹#›</a:t>
            </a:fld>
            <a:endParaRPr lang="cs-CZ"/>
          </a:p>
        </p:txBody>
      </p:sp>
    </p:spTree>
    <p:extLst>
      <p:ext uri="{BB962C8B-B14F-4D97-AF65-F5344CB8AC3E}">
        <p14:creationId xmlns:p14="http://schemas.microsoft.com/office/powerpoint/2010/main" val="2607544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B84599-2972-4E1E-91FF-67181058CB04}"/>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885158E7-1C79-4207-A267-2020551DB2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7AFA34F8-AF8E-4CC5-A3AE-59EEB4EE26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85FB1AA6-8D44-427A-9894-262689F96816}"/>
              </a:ext>
            </a:extLst>
          </p:cNvPr>
          <p:cNvSpPr>
            <a:spLocks noGrp="1"/>
          </p:cNvSpPr>
          <p:nvPr>
            <p:ph type="dt" sz="half" idx="10"/>
          </p:nvPr>
        </p:nvSpPr>
        <p:spPr/>
        <p:txBody>
          <a:bodyPr/>
          <a:lstStyle/>
          <a:p>
            <a:fld id="{09276AF4-C424-4924-8E4F-5031DCE5B7F0}" type="datetimeFigureOut">
              <a:rPr lang="cs-CZ" smtClean="0"/>
              <a:t>14.12.2022</a:t>
            </a:fld>
            <a:endParaRPr lang="cs-CZ"/>
          </a:p>
        </p:txBody>
      </p:sp>
      <p:sp>
        <p:nvSpPr>
          <p:cNvPr id="6" name="Zástupný symbol pro zápatí 5">
            <a:extLst>
              <a:ext uri="{FF2B5EF4-FFF2-40B4-BE49-F238E27FC236}">
                <a16:creationId xmlns:a16="http://schemas.microsoft.com/office/drawing/2014/main" id="{A73B662D-6C42-409F-B581-C251EAFF485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B869963-6219-4047-A890-E5DD8586628A}"/>
              </a:ext>
            </a:extLst>
          </p:cNvPr>
          <p:cNvSpPr>
            <a:spLocks noGrp="1"/>
          </p:cNvSpPr>
          <p:nvPr>
            <p:ph type="sldNum" sz="quarter" idx="12"/>
          </p:nvPr>
        </p:nvSpPr>
        <p:spPr/>
        <p:txBody>
          <a:bodyPr/>
          <a:lstStyle/>
          <a:p>
            <a:fld id="{1471CF35-7034-488B-9107-AC5BEE0F9981}" type="slidenum">
              <a:rPr lang="cs-CZ" smtClean="0"/>
              <a:t>‹#›</a:t>
            </a:fld>
            <a:endParaRPr lang="cs-CZ"/>
          </a:p>
        </p:txBody>
      </p:sp>
    </p:spTree>
    <p:extLst>
      <p:ext uri="{BB962C8B-B14F-4D97-AF65-F5344CB8AC3E}">
        <p14:creationId xmlns:p14="http://schemas.microsoft.com/office/powerpoint/2010/main" val="819564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1.emf"/><Relationship Id="rId2" Type="http://schemas.openxmlformats.org/officeDocument/2006/relationships/slideLayout" Target="../slideLayouts/slideLayout27.xml"/><Relationship Id="rId16" Type="http://schemas.openxmlformats.org/officeDocument/2006/relationships/theme" Target="../theme/theme3.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6" Type="http://schemas.openxmlformats.org/officeDocument/2006/relationships/image" Target="../media/image1.emf"/><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heme" Target="../theme/theme4.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29151C0F-D92C-496C-A1A6-52F42165FE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37E1A754-E185-49FF-B48A-9A1FE636B6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867DFC6E-DE7D-4393-93D4-53C0477A91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276AF4-C424-4924-8E4F-5031DCE5B7F0}" type="datetimeFigureOut">
              <a:rPr lang="cs-CZ" smtClean="0"/>
              <a:t>14.12.2022</a:t>
            </a:fld>
            <a:endParaRPr lang="cs-CZ"/>
          </a:p>
        </p:txBody>
      </p:sp>
      <p:sp>
        <p:nvSpPr>
          <p:cNvPr id="5" name="Zástupný symbol pro zápatí 4">
            <a:extLst>
              <a:ext uri="{FF2B5EF4-FFF2-40B4-BE49-F238E27FC236}">
                <a16:creationId xmlns:a16="http://schemas.microsoft.com/office/drawing/2014/main" id="{068B5E11-98F6-446B-99EB-7837CB174F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7E1C1CA4-0E1B-43A4-8DF9-9386825A25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71CF35-7034-488B-9107-AC5BEE0F9981}" type="slidenum">
              <a:rPr lang="cs-CZ" smtClean="0"/>
              <a:t>‹#›</a:t>
            </a:fld>
            <a:endParaRPr lang="cs-CZ"/>
          </a:p>
        </p:txBody>
      </p:sp>
    </p:spTree>
    <p:extLst>
      <p:ext uri="{BB962C8B-B14F-4D97-AF65-F5344CB8AC3E}">
        <p14:creationId xmlns:p14="http://schemas.microsoft.com/office/powerpoint/2010/main" val="9743892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540094" y="6228000"/>
            <a:ext cx="5941032"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310554" y="6228000"/>
            <a:ext cx="189033"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540094" y="720000"/>
            <a:ext cx="8066301"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539193" y="1872000"/>
            <a:ext cx="8066301" cy="3960000"/>
          </a:xfrm>
          <a:prstGeom prst="rect">
            <a:avLst/>
          </a:prstGeom>
        </p:spPr>
        <p:txBody>
          <a:bodyPr vert="horz" lIns="0" tIns="0" rIns="0" bIns="0" rtlCol="0">
            <a:noAutofit/>
          </a:bodyPr>
          <a:lstStyle/>
          <a:p>
            <a:pPr lvl="0"/>
            <a:r>
              <a:rPr lang="en-GB" noProof="0" dirty="0"/>
              <a:t>Click here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90" r:id="rId3"/>
    <p:sldLayoutId id="2147483685" r:id="rId4"/>
    <p:sldLayoutId id="2147483688" r:id="rId5"/>
    <p:sldLayoutId id="2147483674" r:id="rId6"/>
    <p:sldLayoutId id="2147483673" r:id="rId7"/>
    <p:sldLayoutId id="2147483676" r:id="rId8"/>
    <p:sldLayoutId id="2147483675" r:id="rId9"/>
    <p:sldLayoutId id="2147483677" r:id="rId10"/>
    <p:sldLayoutId id="2147483686" r:id="rId11"/>
    <p:sldLayoutId id="2147483694" r:id="rId12"/>
    <p:sldLayoutId id="2147483692" r:id="rId13"/>
    <p:sldLayoutId id="2147483693" r:id="rId14"/>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43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540094" y="6228000"/>
            <a:ext cx="5941032"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310554" y="6228000"/>
            <a:ext cx="189033"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540094" y="720000"/>
            <a:ext cx="8066301"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539193" y="1872000"/>
            <a:ext cx="8066301" cy="3960000"/>
          </a:xfrm>
          <a:prstGeom prst="rect">
            <a:avLst/>
          </a:prstGeom>
        </p:spPr>
        <p:txBody>
          <a:bodyPr vert="horz" lIns="0" tIns="0" rIns="0" bIns="0" rtlCol="0">
            <a:noAutofit/>
          </a:bodyPr>
          <a:lstStyle/>
          <a:p>
            <a:pPr lvl="0"/>
            <a:r>
              <a:rPr lang="en-GB" noProof="0" dirty="0"/>
              <a:t>Click here insert text.</a:t>
            </a:r>
          </a:p>
        </p:txBody>
      </p:sp>
    </p:spTree>
    <p:extLst>
      <p:ext uri="{BB962C8B-B14F-4D97-AF65-F5344CB8AC3E}">
        <p14:creationId xmlns:p14="http://schemas.microsoft.com/office/powerpoint/2010/main" val="334744299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7"/>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p15:clr>
            <a:srgbClr val="F26B43"/>
          </p15:clr>
        </p15:guide>
        <p15:guide id="2" pos="43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540094" y="6228000"/>
            <a:ext cx="5941032"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900" dirty="0" smtClean="0">
                <a:solidFill>
                  <a:schemeClr val="tx2"/>
                </a:solidFill>
                <a:latin typeface="+mj-lt"/>
              </a:defRPr>
            </a:lvl1pPr>
          </a:lstStyle>
          <a:p>
            <a:r>
              <a:rPr lang="en-GB" noProof="0" dirty="0"/>
              <a:t>Define footer – presentation title / department</a:t>
            </a:r>
          </a:p>
        </p:txBody>
      </p:sp>
      <p:sp>
        <p:nvSpPr>
          <p:cNvPr id="64530" name="Rectangle 18"/>
          <p:cNvSpPr>
            <a:spLocks noGrp="1" noChangeArrowheads="1"/>
          </p:cNvSpPr>
          <p:nvPr>
            <p:ph type="sldNum" sz="quarter" idx="4"/>
          </p:nvPr>
        </p:nvSpPr>
        <p:spPr bwMode="auto">
          <a:xfrm>
            <a:off x="310554" y="6228000"/>
            <a:ext cx="189033"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900" b="0">
                <a:solidFill>
                  <a:schemeClr val="tx2"/>
                </a:solidFill>
                <a:latin typeface="+mj-lt"/>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540094" y="720000"/>
            <a:ext cx="8066301"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539193" y="1872000"/>
            <a:ext cx="8066301" cy="3960000"/>
          </a:xfrm>
          <a:prstGeom prst="rect">
            <a:avLst/>
          </a:prstGeom>
        </p:spPr>
        <p:txBody>
          <a:bodyPr vert="horz" lIns="0" tIns="0" rIns="0" bIns="0" rtlCol="0">
            <a:noAutofit/>
          </a:bodyPr>
          <a:lstStyle/>
          <a:p>
            <a:pPr lvl="0"/>
            <a:r>
              <a:rPr lang="en-GB" noProof="0" dirty="0"/>
              <a:t>Click here insert text.</a:t>
            </a:r>
          </a:p>
        </p:txBody>
      </p:sp>
    </p:spTree>
    <p:extLst>
      <p:ext uri="{BB962C8B-B14F-4D97-AF65-F5344CB8AC3E}">
        <p14:creationId xmlns:p14="http://schemas.microsoft.com/office/powerpoint/2010/main" val="168284199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hf hdr="0" dt="0"/>
  <p:txStyles>
    <p:titleStyle>
      <a:lvl1pPr algn="l" rtl="0" eaLnBrk="1" fontAlgn="base" hangingPunct="1">
        <a:lnSpc>
          <a:spcPts val="3000"/>
        </a:lnSpc>
        <a:spcBef>
          <a:spcPct val="0"/>
        </a:spcBef>
        <a:spcAft>
          <a:spcPct val="0"/>
        </a:spcAft>
        <a:defRPr sz="3000" b="1">
          <a:solidFill>
            <a:schemeClr val="tx2"/>
          </a:solidFill>
          <a:latin typeface="+mj-lt"/>
          <a:ea typeface="+mj-ea"/>
          <a:cs typeface="+mj-cs"/>
        </a:defRPr>
      </a:lvl1pPr>
      <a:lvl2pPr algn="l" rtl="0" eaLnBrk="1" fontAlgn="base" hangingPunct="1">
        <a:spcBef>
          <a:spcPct val="0"/>
        </a:spcBef>
        <a:spcAft>
          <a:spcPct val="0"/>
        </a:spcAft>
        <a:defRPr sz="1800" b="1">
          <a:solidFill>
            <a:srgbClr val="00287D"/>
          </a:solidFill>
          <a:latin typeface="Tahoma" pitchFamily="34" charset="0"/>
        </a:defRPr>
      </a:lvl2pPr>
      <a:lvl3pPr algn="l" rtl="0" eaLnBrk="1" fontAlgn="base" hangingPunct="1">
        <a:spcBef>
          <a:spcPct val="0"/>
        </a:spcBef>
        <a:spcAft>
          <a:spcPct val="0"/>
        </a:spcAft>
        <a:defRPr sz="1800" b="1">
          <a:solidFill>
            <a:srgbClr val="00287D"/>
          </a:solidFill>
          <a:latin typeface="Tahoma" pitchFamily="34" charset="0"/>
        </a:defRPr>
      </a:lvl3pPr>
      <a:lvl4pPr algn="l" rtl="0" eaLnBrk="1" fontAlgn="base" hangingPunct="1">
        <a:spcBef>
          <a:spcPct val="0"/>
        </a:spcBef>
        <a:spcAft>
          <a:spcPct val="0"/>
        </a:spcAft>
        <a:defRPr sz="1800" b="1">
          <a:solidFill>
            <a:srgbClr val="00287D"/>
          </a:solidFill>
          <a:latin typeface="Tahoma" pitchFamily="34" charset="0"/>
        </a:defRPr>
      </a:lvl4pPr>
      <a:lvl5pPr algn="l" rtl="0" eaLnBrk="1" fontAlgn="base" hangingPunct="1">
        <a:spcBef>
          <a:spcPct val="0"/>
        </a:spcBef>
        <a:spcAft>
          <a:spcPct val="0"/>
        </a:spcAft>
        <a:defRPr sz="1800" b="1">
          <a:solidFill>
            <a:srgbClr val="00287D"/>
          </a:solidFill>
          <a:latin typeface="Tahoma" pitchFamily="34" charset="0"/>
        </a:defRPr>
      </a:lvl5pPr>
      <a:lvl6pPr marL="342946" algn="l" rtl="0" eaLnBrk="1" fontAlgn="base" hangingPunct="1">
        <a:spcBef>
          <a:spcPct val="0"/>
        </a:spcBef>
        <a:spcAft>
          <a:spcPct val="0"/>
        </a:spcAft>
        <a:defRPr sz="1800" b="1">
          <a:solidFill>
            <a:srgbClr val="00287D"/>
          </a:solidFill>
          <a:latin typeface="Tahoma" pitchFamily="34" charset="0"/>
        </a:defRPr>
      </a:lvl6pPr>
      <a:lvl7pPr marL="685891" algn="l" rtl="0" eaLnBrk="1" fontAlgn="base" hangingPunct="1">
        <a:spcBef>
          <a:spcPct val="0"/>
        </a:spcBef>
        <a:spcAft>
          <a:spcPct val="0"/>
        </a:spcAft>
        <a:defRPr sz="1800" b="1">
          <a:solidFill>
            <a:srgbClr val="00287D"/>
          </a:solidFill>
          <a:latin typeface="Tahoma" pitchFamily="34" charset="0"/>
        </a:defRPr>
      </a:lvl7pPr>
      <a:lvl8pPr marL="1028837" algn="l" rtl="0" eaLnBrk="1" fontAlgn="base" hangingPunct="1">
        <a:spcBef>
          <a:spcPct val="0"/>
        </a:spcBef>
        <a:spcAft>
          <a:spcPct val="0"/>
        </a:spcAft>
        <a:defRPr sz="1800" b="1">
          <a:solidFill>
            <a:srgbClr val="00287D"/>
          </a:solidFill>
          <a:latin typeface="Tahoma" pitchFamily="34" charset="0"/>
        </a:defRPr>
      </a:lvl8pPr>
      <a:lvl9pPr marL="1371783" algn="l" rtl="0" eaLnBrk="1" fontAlgn="base" hangingPunct="1">
        <a:spcBef>
          <a:spcPct val="0"/>
        </a:spcBef>
        <a:spcAft>
          <a:spcPct val="0"/>
        </a:spcAft>
        <a:defRPr sz="1800" b="1">
          <a:solidFill>
            <a:srgbClr val="00287D"/>
          </a:solidFill>
          <a:latin typeface="Tahoma" pitchFamily="34" charset="0"/>
        </a:defRPr>
      </a:lvl9pPr>
    </p:titleStyle>
    <p:bodyStyle>
      <a:lvl1pPr marL="0" indent="0" algn="l" rtl="0" eaLnBrk="1" fontAlgn="base" hangingPunct="1">
        <a:lnSpc>
          <a:spcPct val="100000"/>
        </a:lnSpc>
        <a:spcBef>
          <a:spcPts val="0"/>
        </a:spcBef>
        <a:spcAft>
          <a:spcPct val="0"/>
        </a:spcAft>
        <a:buClr>
          <a:schemeClr val="tx2"/>
        </a:buClr>
        <a:buSzPct val="100000"/>
        <a:buFontTx/>
        <a:buNone/>
        <a:defRPr sz="2100" b="0">
          <a:solidFill>
            <a:schemeClr val="tx1"/>
          </a:solidFill>
          <a:latin typeface="+mn-lt"/>
          <a:ea typeface="+mn-ea"/>
          <a:cs typeface="+mn-cs"/>
        </a:defRPr>
      </a:lvl1pPr>
      <a:lvl2pPr marL="0" indent="0" algn="l" rtl="0" eaLnBrk="1" fontAlgn="base" hangingPunct="1">
        <a:lnSpc>
          <a:spcPts val="1350"/>
        </a:lnSpc>
        <a:spcBef>
          <a:spcPts val="0"/>
        </a:spcBef>
        <a:spcAft>
          <a:spcPct val="0"/>
        </a:spcAft>
        <a:buClr>
          <a:schemeClr val="tx2"/>
        </a:buClr>
        <a:buSzPct val="100000"/>
        <a:buFontTx/>
        <a:buNone/>
        <a:defRPr sz="1125" b="0">
          <a:solidFill>
            <a:schemeClr val="tx1"/>
          </a:solidFill>
          <a:latin typeface="+mn-lt"/>
        </a:defRPr>
      </a:lvl2pPr>
      <a:lvl3pPr marL="685891" indent="0" algn="l" rtl="0" eaLnBrk="1" fontAlgn="base" hangingPunct="1">
        <a:lnSpc>
          <a:spcPts val="1350"/>
        </a:lnSpc>
        <a:spcBef>
          <a:spcPts val="0"/>
        </a:spcBef>
        <a:spcAft>
          <a:spcPct val="0"/>
        </a:spcAft>
        <a:buClr>
          <a:schemeClr val="folHlink"/>
        </a:buClr>
        <a:buSzPct val="80000"/>
        <a:buFontTx/>
        <a:buNone/>
        <a:defRPr sz="1125" b="0">
          <a:solidFill>
            <a:schemeClr val="tx1"/>
          </a:solidFill>
          <a:latin typeface="+mn-lt"/>
        </a:defRPr>
      </a:lvl3pPr>
      <a:lvl4pPr marL="1028837" indent="0" algn="l" rtl="0" eaLnBrk="1" fontAlgn="base" hangingPunct="1">
        <a:lnSpc>
          <a:spcPts val="1350"/>
        </a:lnSpc>
        <a:spcBef>
          <a:spcPts val="0"/>
        </a:spcBef>
        <a:spcAft>
          <a:spcPct val="0"/>
        </a:spcAft>
        <a:buClr>
          <a:schemeClr val="accent2"/>
        </a:buClr>
        <a:buSzPct val="90000"/>
        <a:buFontTx/>
        <a:buNone/>
        <a:defRPr sz="1125" b="0">
          <a:solidFill>
            <a:schemeClr val="tx1"/>
          </a:solidFill>
          <a:latin typeface="+mn-lt"/>
        </a:defRPr>
      </a:lvl4pPr>
      <a:lvl5pPr marL="1371783" indent="0" algn="l" rtl="0" eaLnBrk="1" fontAlgn="base" hangingPunct="1">
        <a:lnSpc>
          <a:spcPts val="1350"/>
        </a:lnSpc>
        <a:spcBef>
          <a:spcPts val="0"/>
        </a:spcBef>
        <a:spcAft>
          <a:spcPct val="0"/>
        </a:spcAft>
        <a:buClr>
          <a:schemeClr val="accent1"/>
        </a:buClr>
        <a:buFontTx/>
        <a:buNone/>
        <a:defRPr sz="1125" b="0">
          <a:solidFill>
            <a:schemeClr val="tx1"/>
          </a:solidFill>
          <a:latin typeface="+mn-lt"/>
        </a:defRPr>
      </a:lvl5pPr>
      <a:lvl6pPr marL="1886201" indent="-171473" algn="l" rtl="0" eaLnBrk="1" fontAlgn="base" hangingPunct="1">
        <a:spcBef>
          <a:spcPct val="20000"/>
        </a:spcBef>
        <a:spcAft>
          <a:spcPct val="0"/>
        </a:spcAft>
        <a:buClr>
          <a:schemeClr val="accent1"/>
        </a:buClr>
        <a:buFont typeface="Wingdings" pitchFamily="2" charset="2"/>
        <a:buBlip>
          <a:blip r:embed="rId16"/>
        </a:buBlip>
        <a:defRPr>
          <a:solidFill>
            <a:schemeClr val="tx1"/>
          </a:solidFill>
          <a:latin typeface="+mn-lt"/>
        </a:defRPr>
      </a:lvl6pPr>
      <a:lvl7pPr marL="2057674" indent="0" algn="l" rtl="0" eaLnBrk="1" fontAlgn="base" hangingPunct="1">
        <a:lnSpc>
          <a:spcPts val="135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2400620" indent="0" algn="l" rtl="0" eaLnBrk="1" fontAlgn="base" hangingPunct="1">
        <a:lnSpc>
          <a:spcPts val="135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2743566" indent="0" algn="l" rtl="0" eaLnBrk="1" fontAlgn="base" hangingPunct="1">
        <a:lnSpc>
          <a:spcPts val="135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685891" rtl="0" eaLnBrk="1" latinLnBrk="0" hangingPunct="1">
        <a:defRPr sz="1350" kern="1200">
          <a:solidFill>
            <a:schemeClr val="tx1"/>
          </a:solidFill>
          <a:latin typeface="+mn-lt"/>
          <a:ea typeface="+mn-ea"/>
          <a:cs typeface="+mn-cs"/>
        </a:defRPr>
      </a:lvl1pPr>
      <a:lvl2pPr marL="342946" algn="l" defTabSz="685891" rtl="0" eaLnBrk="1" latinLnBrk="0" hangingPunct="1">
        <a:defRPr sz="1350" kern="1200">
          <a:solidFill>
            <a:schemeClr val="tx1"/>
          </a:solidFill>
          <a:latin typeface="+mn-lt"/>
          <a:ea typeface="+mn-ea"/>
          <a:cs typeface="+mn-cs"/>
        </a:defRPr>
      </a:lvl2pPr>
      <a:lvl3pPr marL="685891" algn="l" defTabSz="685891" rtl="0" eaLnBrk="1" latinLnBrk="0" hangingPunct="1">
        <a:defRPr sz="1350" kern="1200">
          <a:solidFill>
            <a:schemeClr val="tx1"/>
          </a:solidFill>
          <a:latin typeface="+mn-lt"/>
          <a:ea typeface="+mn-ea"/>
          <a:cs typeface="+mn-cs"/>
        </a:defRPr>
      </a:lvl3pPr>
      <a:lvl4pPr marL="1028837" algn="l" defTabSz="685891" rtl="0" eaLnBrk="1" latinLnBrk="0" hangingPunct="1">
        <a:defRPr sz="1350" kern="1200">
          <a:solidFill>
            <a:schemeClr val="tx1"/>
          </a:solidFill>
          <a:latin typeface="+mn-lt"/>
          <a:ea typeface="+mn-ea"/>
          <a:cs typeface="+mn-cs"/>
        </a:defRPr>
      </a:lvl4pPr>
      <a:lvl5pPr marL="1371783" algn="l" defTabSz="685891" rtl="0" eaLnBrk="1" latinLnBrk="0" hangingPunct="1">
        <a:defRPr sz="1350" kern="1200">
          <a:solidFill>
            <a:schemeClr val="tx1"/>
          </a:solidFill>
          <a:latin typeface="+mn-lt"/>
          <a:ea typeface="+mn-ea"/>
          <a:cs typeface="+mn-cs"/>
        </a:defRPr>
      </a:lvl5pPr>
      <a:lvl6pPr marL="1714729" algn="l" defTabSz="685891" rtl="0" eaLnBrk="1" latinLnBrk="0" hangingPunct="1">
        <a:defRPr sz="1350" kern="1200">
          <a:solidFill>
            <a:schemeClr val="tx1"/>
          </a:solidFill>
          <a:latin typeface="+mn-lt"/>
          <a:ea typeface="+mn-ea"/>
          <a:cs typeface="+mn-cs"/>
        </a:defRPr>
      </a:lvl6pPr>
      <a:lvl7pPr marL="2057674" algn="l" defTabSz="685891" rtl="0" eaLnBrk="1" latinLnBrk="0" hangingPunct="1">
        <a:defRPr sz="1350" kern="1200">
          <a:solidFill>
            <a:schemeClr val="tx1"/>
          </a:solidFill>
          <a:latin typeface="+mn-lt"/>
          <a:ea typeface="+mn-ea"/>
          <a:cs typeface="+mn-cs"/>
        </a:defRPr>
      </a:lvl7pPr>
      <a:lvl8pPr marL="2400620" algn="l" defTabSz="685891" rtl="0" eaLnBrk="1" latinLnBrk="0" hangingPunct="1">
        <a:defRPr sz="1350" kern="1200">
          <a:solidFill>
            <a:schemeClr val="tx1"/>
          </a:solidFill>
          <a:latin typeface="+mn-lt"/>
          <a:ea typeface="+mn-ea"/>
          <a:cs typeface="+mn-cs"/>
        </a:defRPr>
      </a:lvl8pPr>
      <a:lvl9pPr marL="2743566" algn="l" defTabSz="685891"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p15:clr>
            <a:srgbClr val="F26B43"/>
          </p15:clr>
        </p15:guide>
        <p15:guide id="2" pos="43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3"/>
          <p:cNvSpPr>
            <a:spLocks noGrp="1"/>
          </p:cNvSpPr>
          <p:nvPr>
            <p:ph type="ftr" sz="quarter" idx="3"/>
          </p:nvPr>
        </p:nvSpPr>
        <p:spPr>
          <a:xfrm>
            <a:off x="423488" y="6248400"/>
            <a:ext cx="6305910" cy="457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cs-CZ" sz="1200" b="0" i="0" u="none" strike="noStrike" kern="1200" cap="none" spc="0" normalizeH="0" baseline="0" noProof="0">
                <a:ln>
                  <a:noFill/>
                </a:ln>
                <a:solidFill>
                  <a:srgbClr val="969696"/>
                </a:solidFill>
                <a:effectLst/>
                <a:uLnTx/>
                <a:uFillTx/>
                <a:latin typeface="Arial"/>
                <a:ea typeface="+mn-ea"/>
                <a:cs typeface="+mn-cs"/>
              </a:rPr>
              <a:t>Define footer - Name of the presentation / Your name / Unit, Office</a:t>
            </a:r>
            <a:endParaRPr kumimoji="0" lang="cs-CZ" altLang="cs-CZ" sz="1200" b="0" i="0" u="none" strike="noStrike" kern="1200" cap="none" spc="0" normalizeH="0" baseline="0" noProof="0" dirty="0">
              <a:ln>
                <a:noFill/>
              </a:ln>
              <a:solidFill>
                <a:srgbClr val="969696"/>
              </a:solidFill>
              <a:effectLst/>
              <a:uLnTx/>
              <a:uFillTx/>
              <a:latin typeface="Arial"/>
              <a:ea typeface="+mn-ea"/>
              <a:cs typeface="+mn-cs"/>
            </a:endParaRPr>
          </a:p>
        </p:txBody>
      </p:sp>
      <p:sp>
        <p:nvSpPr>
          <p:cNvPr id="5" name="Zástupný symbol pro číslo snímku 4"/>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FCCE4E1-ABCF-4F5D-BF07-EFB1B1F25C69}" type="slidenum">
              <a:rPr kumimoji="0" lang="cs-CZ" altLang="cs-CZ" sz="1200" b="0" i="0" u="none" strike="noStrike" kern="1200" cap="none" spc="0" normalizeH="0" baseline="0" noProof="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96258" name="Rectangle 2"/>
          <p:cNvSpPr>
            <a:spLocks noGrp="1" noChangeArrowheads="1"/>
          </p:cNvSpPr>
          <p:nvPr>
            <p:ph type="title"/>
          </p:nvPr>
        </p:nvSpPr>
        <p:spPr/>
        <p:txBody>
          <a:bodyPr/>
          <a:lstStyle/>
          <a:p>
            <a:r>
              <a:rPr lang="cs-CZ" altLang="cs-CZ" dirty="0" err="1"/>
              <a:t>Why</a:t>
            </a:r>
            <a:r>
              <a:rPr lang="cs-CZ" altLang="cs-CZ" dirty="0"/>
              <a:t> to tax?</a:t>
            </a:r>
          </a:p>
        </p:txBody>
      </p:sp>
      <p:sp>
        <p:nvSpPr>
          <p:cNvPr id="96259" name="Rectangle 3"/>
          <p:cNvSpPr>
            <a:spLocks noGrp="1" noChangeArrowheads="1"/>
          </p:cNvSpPr>
          <p:nvPr>
            <p:ph type="body" idx="1"/>
          </p:nvPr>
        </p:nvSpPr>
        <p:spPr/>
        <p:txBody>
          <a:bodyPr/>
          <a:lstStyle/>
          <a:p>
            <a:r>
              <a:rPr lang="en-US" dirty="0"/>
              <a:t>Economy</a:t>
            </a:r>
            <a:r>
              <a:rPr lang="cs-CZ" dirty="0"/>
              <a:t> - budget</a:t>
            </a:r>
            <a:r>
              <a:rPr lang="en-US" dirty="0"/>
              <a:t>, government policy, international situation</a:t>
            </a:r>
            <a:r>
              <a:rPr lang="cs-CZ" dirty="0"/>
              <a:t>: </a:t>
            </a:r>
            <a:r>
              <a:rPr lang="en-US" dirty="0"/>
              <a:t>The limits of taxation are in effectiveness of economic system.</a:t>
            </a:r>
            <a:endParaRPr lang="cs-CZ" altLang="cs-CZ" dirty="0"/>
          </a:p>
          <a:p>
            <a:r>
              <a:rPr lang="en-US" dirty="0"/>
              <a:t>Politics</a:t>
            </a:r>
            <a:r>
              <a:rPr lang="cs-CZ" dirty="0"/>
              <a:t> – </a:t>
            </a:r>
            <a:r>
              <a:rPr lang="cs-CZ" dirty="0" err="1"/>
              <a:t>voters</a:t>
            </a:r>
            <a:r>
              <a:rPr lang="cs-CZ" dirty="0"/>
              <a:t>, </a:t>
            </a:r>
            <a:r>
              <a:rPr lang="en-US" dirty="0"/>
              <a:t>level of state intervention to social life</a:t>
            </a:r>
            <a:endParaRPr lang="cs-CZ" dirty="0"/>
          </a:p>
          <a:p>
            <a:r>
              <a:rPr lang="cs-CZ" dirty="0"/>
              <a:t>L</a:t>
            </a:r>
            <a:r>
              <a:rPr lang="en-US" dirty="0"/>
              <a:t>aw</a:t>
            </a:r>
            <a:r>
              <a:rPr lang="cs-CZ" dirty="0"/>
              <a:t> – </a:t>
            </a:r>
            <a:r>
              <a:rPr lang="cs-CZ" dirty="0" err="1"/>
              <a:t>who</a:t>
            </a:r>
            <a:r>
              <a:rPr lang="cs-CZ" dirty="0"/>
              <a:t> </a:t>
            </a:r>
            <a:r>
              <a:rPr lang="cs-CZ" dirty="0" err="1"/>
              <a:t>cares</a:t>
            </a:r>
            <a:r>
              <a:rPr lang="cs-CZ" dirty="0"/>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Functions</a:t>
            </a:r>
            <a:r>
              <a:rPr lang="cs-CZ" dirty="0"/>
              <a:t> of </a:t>
            </a:r>
            <a:r>
              <a:rPr lang="cs-CZ" dirty="0" err="1"/>
              <a:t>taxes</a:t>
            </a:r>
            <a:endParaRPr lang="en-US" dirty="0"/>
          </a:p>
        </p:txBody>
      </p:sp>
      <p:sp>
        <p:nvSpPr>
          <p:cNvPr id="3" name="Zástupný symbol pro obsah 2"/>
          <p:cNvSpPr>
            <a:spLocks noGrp="1"/>
          </p:cNvSpPr>
          <p:nvPr>
            <p:ph idx="1"/>
          </p:nvPr>
        </p:nvSpPr>
        <p:spPr>
          <a:xfrm>
            <a:off x="539193" y="1872000"/>
            <a:ext cx="8066301" cy="4266000"/>
          </a:xfrm>
        </p:spPr>
        <p:txBody>
          <a:bodyPr/>
          <a:lstStyle/>
          <a:p>
            <a:r>
              <a:rPr lang="en-US" dirty="0"/>
              <a:t>fiscal function</a:t>
            </a:r>
            <a:r>
              <a:rPr lang="cs-CZ" dirty="0"/>
              <a:t>: to</a:t>
            </a:r>
            <a:r>
              <a:rPr lang="en-US" dirty="0"/>
              <a:t> guarantee the incomes of the State and municipal budgets and other (public corporation) budgets</a:t>
            </a:r>
            <a:endParaRPr lang="cs-CZ" dirty="0"/>
          </a:p>
          <a:p>
            <a:pPr lvl="1">
              <a:spcBef>
                <a:spcPts val="1200"/>
              </a:spcBef>
            </a:pPr>
            <a:r>
              <a:rPr lang="cs-CZ" sz="2400" dirty="0" err="1"/>
              <a:t>Laffer</a:t>
            </a:r>
            <a:r>
              <a:rPr lang="cs-CZ" sz="2400" dirty="0"/>
              <a:t> </a:t>
            </a:r>
            <a:r>
              <a:rPr lang="cs-CZ" sz="2400" dirty="0" err="1"/>
              <a:t>curve</a:t>
            </a:r>
            <a:r>
              <a:rPr lang="en-US" sz="2400" dirty="0"/>
              <a:t> </a:t>
            </a:r>
            <a:endParaRPr lang="cs-CZ" sz="2400" dirty="0"/>
          </a:p>
          <a:p>
            <a:endParaRPr lang="cs-CZ" dirty="0"/>
          </a:p>
          <a:p>
            <a:endParaRPr lang="cs-CZ" dirty="0"/>
          </a:p>
          <a:p>
            <a:r>
              <a:rPr lang="en-US" dirty="0"/>
              <a:t>regulation function</a:t>
            </a:r>
            <a:r>
              <a:rPr lang="cs-CZ" dirty="0"/>
              <a:t>: to </a:t>
            </a:r>
            <a:r>
              <a:rPr lang="cs-CZ" dirty="0" err="1"/>
              <a:t>regulate</a:t>
            </a:r>
            <a:r>
              <a:rPr lang="cs-CZ" dirty="0"/>
              <a:t> </a:t>
            </a:r>
            <a:r>
              <a:rPr lang="cs-CZ" dirty="0" err="1"/>
              <a:t>certain</a:t>
            </a:r>
            <a:r>
              <a:rPr lang="cs-CZ" dirty="0"/>
              <a:t> </a:t>
            </a:r>
            <a:r>
              <a:rPr lang="cs-CZ" dirty="0" err="1"/>
              <a:t>kind</a:t>
            </a:r>
            <a:r>
              <a:rPr lang="cs-CZ" dirty="0"/>
              <a:t> of </a:t>
            </a:r>
            <a:r>
              <a:rPr lang="cs-CZ" dirty="0" err="1"/>
              <a:t>behaviour</a:t>
            </a:r>
            <a:endParaRPr lang="cs-CZ" dirty="0"/>
          </a:p>
          <a:p>
            <a:r>
              <a:rPr lang="en-US" dirty="0"/>
              <a:t>stimulation function</a:t>
            </a:r>
            <a:r>
              <a:rPr lang="cs-CZ" dirty="0"/>
              <a:t>:</a:t>
            </a:r>
            <a:r>
              <a:rPr lang="en-US" dirty="0"/>
              <a:t> to impress an economic subject</a:t>
            </a:r>
          </a:p>
        </p:txBody>
      </p:sp>
      <p:sp>
        <p:nvSpPr>
          <p:cNvPr id="4" name="Zástupný symbol pro číslo snímku 3"/>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5" name="Zástupný symbol pro zápatí 4"/>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cs-CZ" sz="1200" b="0" i="0" u="none" strike="noStrike" kern="1200" cap="none" spc="0" normalizeH="0" baseline="0" noProof="0">
                <a:ln>
                  <a:noFill/>
                </a:ln>
                <a:solidFill>
                  <a:srgbClr val="969696"/>
                </a:solidFill>
                <a:effectLst/>
                <a:uLnTx/>
                <a:uFillTx/>
                <a:latin typeface="Arial"/>
                <a:ea typeface="+mn-ea"/>
                <a:cs typeface="+mn-cs"/>
              </a:rPr>
              <a:t>Define footer - Name of the presentation / Your name / Unit, Office</a:t>
            </a:r>
            <a:endParaRPr kumimoji="0" lang="cs-CZ" altLang="cs-CZ" sz="1200" b="0" i="0" u="none" strike="noStrike" kern="1200" cap="none" spc="0" normalizeH="0" baseline="0" noProof="0" dirty="0">
              <a:ln>
                <a:noFill/>
              </a:ln>
              <a:solidFill>
                <a:srgbClr val="969696"/>
              </a:solidFill>
              <a:effectLst/>
              <a:uLnTx/>
              <a:uFillTx/>
              <a:latin typeface="Arial"/>
              <a:ea typeface="+mn-ea"/>
              <a:cs typeface="+mn-cs"/>
            </a:endParaRPr>
          </a:p>
        </p:txBody>
      </p:sp>
      <p:pic>
        <p:nvPicPr>
          <p:cNvPr id="6" name="Obrázek 5">
            <a:extLst>
              <a:ext uri="{FF2B5EF4-FFF2-40B4-BE49-F238E27FC236}">
                <a16:creationId xmlns:a16="http://schemas.microsoft.com/office/drawing/2014/main" id="{E3EAAA9A-717D-4C55-A1DB-900872EA24E2}"/>
              </a:ext>
            </a:extLst>
          </p:cNvPr>
          <p:cNvPicPr>
            <a:picLocks noChangeAspect="1"/>
          </p:cNvPicPr>
          <p:nvPr/>
        </p:nvPicPr>
        <p:blipFill>
          <a:blip r:embed="rId2"/>
          <a:stretch>
            <a:fillRect/>
          </a:stretch>
        </p:blipFill>
        <p:spPr>
          <a:xfrm>
            <a:off x="4952391" y="2742173"/>
            <a:ext cx="2309615" cy="1729982"/>
          </a:xfrm>
          <a:prstGeom prst="rect">
            <a:avLst/>
          </a:prstGeom>
        </p:spPr>
      </p:pic>
    </p:spTree>
    <p:extLst>
      <p:ext uri="{BB962C8B-B14F-4D97-AF65-F5344CB8AC3E}">
        <p14:creationId xmlns:p14="http://schemas.microsoft.com/office/powerpoint/2010/main" val="946165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Tax vs. Fee vs. ???</a:t>
            </a:r>
            <a:endParaRPr lang="en-US" dirty="0"/>
          </a:p>
        </p:txBody>
      </p:sp>
      <p:sp>
        <p:nvSpPr>
          <p:cNvPr id="3" name="Zástupný symbol pro obsah 2"/>
          <p:cNvSpPr>
            <a:spLocks noGrp="1"/>
          </p:cNvSpPr>
          <p:nvPr>
            <p:ph idx="1"/>
          </p:nvPr>
        </p:nvSpPr>
        <p:spPr>
          <a:xfrm>
            <a:off x="510384" y="1774372"/>
            <a:ext cx="8082321" cy="4615542"/>
          </a:xfrm>
        </p:spPr>
        <p:txBody>
          <a:bodyPr/>
          <a:lstStyle/>
          <a:p>
            <a:r>
              <a:rPr lang="cs-CZ" sz="2400" dirty="0"/>
              <a:t>Tax: </a:t>
            </a:r>
            <a:r>
              <a:rPr lang="en-US" sz="2400" dirty="0"/>
              <a:t>an obligatory amount defined by an act with a laid down rate which is more or less regularly collected from the incomes of economic subjects to the public budgets on the irrecoverable principle</a:t>
            </a:r>
            <a:endParaRPr lang="cs-CZ" sz="2400" dirty="0"/>
          </a:p>
          <a:p>
            <a:r>
              <a:rPr lang="cs-CZ" sz="2400" dirty="0"/>
              <a:t>Fee / </a:t>
            </a:r>
            <a:r>
              <a:rPr lang="cs-CZ" sz="2400" dirty="0" err="1"/>
              <a:t>Charge</a:t>
            </a:r>
            <a:r>
              <a:rPr lang="cs-CZ" sz="2400" dirty="0"/>
              <a:t>: </a:t>
            </a:r>
            <a:r>
              <a:rPr lang="en-US" sz="2400" dirty="0"/>
              <a:t>an obligatory irrecoverable amount defined by an act and collected by the State or other public corporations for certain legal acts</a:t>
            </a:r>
            <a:r>
              <a:rPr lang="cs-CZ" sz="2400" dirty="0"/>
              <a:t>; i</a:t>
            </a:r>
            <a:r>
              <a:rPr lang="en-US" sz="2400" dirty="0"/>
              <a:t>n contrast to tax this amount is irregular (ad hoc) and the fee payor is eligible to ask for some consideration</a:t>
            </a:r>
            <a:endParaRPr lang="cs-CZ" sz="2400" dirty="0"/>
          </a:p>
          <a:p>
            <a:r>
              <a:rPr lang="cs-CZ" sz="2400" dirty="0" err="1"/>
              <a:t>Price</a:t>
            </a:r>
            <a:r>
              <a:rPr lang="cs-CZ" sz="2400" dirty="0"/>
              <a:t>, Levy, </a:t>
            </a:r>
            <a:r>
              <a:rPr lang="cs-CZ" sz="2400" dirty="0" err="1"/>
              <a:t>Custom</a:t>
            </a:r>
            <a:r>
              <a:rPr lang="cs-CZ" sz="2400" dirty="0"/>
              <a:t>, Tribute, </a:t>
            </a:r>
            <a:r>
              <a:rPr lang="cs-CZ" sz="2400" dirty="0" err="1"/>
              <a:t>Toll</a:t>
            </a:r>
            <a:r>
              <a:rPr lang="en-US" sz="2400" dirty="0"/>
              <a:t> </a:t>
            </a:r>
            <a:endParaRPr lang="cs-CZ" sz="2400" dirty="0"/>
          </a:p>
          <a:p>
            <a:r>
              <a:rPr lang="cs-CZ" sz="2400" dirty="0"/>
              <a:t>Tax in law: </a:t>
            </a:r>
            <a:r>
              <a:rPr lang="cs-CZ" sz="2400" dirty="0" err="1"/>
              <a:t>legal</a:t>
            </a:r>
            <a:r>
              <a:rPr lang="cs-CZ" sz="2400" dirty="0"/>
              <a:t> </a:t>
            </a:r>
            <a:r>
              <a:rPr lang="cs-CZ" sz="2400" dirty="0" err="1"/>
              <a:t>relationship</a:t>
            </a:r>
            <a:r>
              <a:rPr lang="cs-CZ" sz="2400" dirty="0"/>
              <a:t> </a:t>
            </a:r>
            <a:r>
              <a:rPr lang="cs-CZ" sz="2400" dirty="0" err="1"/>
              <a:t>with</a:t>
            </a:r>
            <a:r>
              <a:rPr lang="cs-CZ" sz="2400" dirty="0"/>
              <a:t> </a:t>
            </a:r>
            <a:r>
              <a:rPr lang="cs-CZ" sz="2400" dirty="0" err="1"/>
              <a:t>its</a:t>
            </a:r>
            <a:r>
              <a:rPr lang="cs-CZ" sz="2400" dirty="0"/>
              <a:t> </a:t>
            </a:r>
            <a:r>
              <a:rPr lang="cs-CZ" sz="2400" dirty="0" err="1"/>
              <a:t>components</a:t>
            </a:r>
            <a:r>
              <a:rPr lang="cs-CZ" sz="2400" dirty="0"/>
              <a:t> </a:t>
            </a:r>
            <a:r>
              <a:rPr lang="en-US" sz="2400" dirty="0"/>
              <a:t>subject</a:t>
            </a:r>
            <a:r>
              <a:rPr lang="cs-CZ" sz="2400" dirty="0"/>
              <a:t> - </a:t>
            </a:r>
            <a:r>
              <a:rPr lang="en-US" sz="2400" dirty="0"/>
              <a:t>object </a:t>
            </a:r>
            <a:r>
              <a:rPr lang="cs-CZ" sz="2400" dirty="0"/>
              <a:t>- </a:t>
            </a:r>
            <a:r>
              <a:rPr lang="en-US" sz="2400" dirty="0"/>
              <a:t>content</a:t>
            </a:r>
          </a:p>
        </p:txBody>
      </p:sp>
      <p:sp>
        <p:nvSpPr>
          <p:cNvPr id="4" name="Zástupný symbol pro číslo snímku 3"/>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5" name="Zástupný symbol pro zápatí 4"/>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cs-CZ" sz="1200" b="0" i="0" u="none" strike="noStrike" kern="1200" cap="none" spc="0" normalizeH="0" baseline="0" noProof="0" dirty="0">
                <a:ln>
                  <a:noFill/>
                </a:ln>
                <a:solidFill>
                  <a:srgbClr val="969696"/>
                </a:solidFill>
                <a:effectLst/>
                <a:uLnTx/>
                <a:uFillTx/>
                <a:latin typeface="Arial"/>
                <a:ea typeface="+mn-ea"/>
                <a:cs typeface="+mn-cs"/>
              </a:rPr>
              <a:t>Define footer – Nam of the presentation / Your name / Unit, Office</a:t>
            </a:r>
            <a:endParaRPr kumimoji="0" lang="cs-CZ" altLang="cs-CZ" sz="1200" b="0" i="0" u="none" strike="noStrike" kern="1200" cap="none" spc="0" normalizeH="0" baseline="0" noProof="0" dirty="0">
              <a:ln>
                <a:noFill/>
              </a:ln>
              <a:solidFill>
                <a:srgbClr val="969696"/>
              </a:solidFill>
              <a:effectLst/>
              <a:uLnTx/>
              <a:uFillTx/>
              <a:latin typeface="Arial"/>
              <a:ea typeface="+mn-ea"/>
              <a:cs typeface="+mn-cs"/>
            </a:endParaRPr>
          </a:p>
        </p:txBody>
      </p:sp>
    </p:spTree>
    <p:extLst>
      <p:ext uri="{BB962C8B-B14F-4D97-AF65-F5344CB8AC3E}">
        <p14:creationId xmlns:p14="http://schemas.microsoft.com/office/powerpoint/2010/main" val="2156895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Structural</a:t>
            </a:r>
            <a:r>
              <a:rPr lang="cs-CZ" dirty="0"/>
              <a:t> </a:t>
            </a:r>
            <a:r>
              <a:rPr lang="cs-CZ" dirty="0" err="1"/>
              <a:t>Components</a:t>
            </a:r>
            <a:endParaRPr lang="en-US" dirty="0"/>
          </a:p>
        </p:txBody>
      </p:sp>
      <p:sp>
        <p:nvSpPr>
          <p:cNvPr id="3" name="Zástupný symbol pro obsah 2"/>
          <p:cNvSpPr>
            <a:spLocks noGrp="1"/>
          </p:cNvSpPr>
          <p:nvPr>
            <p:ph idx="1"/>
          </p:nvPr>
        </p:nvSpPr>
        <p:spPr/>
        <p:txBody>
          <a:bodyPr/>
          <a:lstStyle/>
          <a:p>
            <a:pPr lvl="0"/>
            <a:r>
              <a:rPr lang="cs-CZ" dirty="0" err="1"/>
              <a:t>Subjects</a:t>
            </a:r>
            <a:endParaRPr lang="en-US" dirty="0"/>
          </a:p>
          <a:p>
            <a:pPr lvl="1"/>
            <a:r>
              <a:rPr lang="en-US" sz="2000" dirty="0"/>
              <a:t>a natural person or legal entity whose income, property or legal acts (legal transactions) are object of taxation (taxpayer)</a:t>
            </a:r>
          </a:p>
          <a:p>
            <a:pPr lvl="1"/>
            <a:r>
              <a:rPr lang="en-US" sz="2000" dirty="0"/>
              <a:t>a natural person or legal entity that has responsibility to calculate the tax, collect it or withheld it and transfer it in time to the tax administrator (payor)</a:t>
            </a:r>
          </a:p>
          <a:p>
            <a:endParaRPr lang="en-US" dirty="0"/>
          </a:p>
        </p:txBody>
      </p:sp>
      <p:sp>
        <p:nvSpPr>
          <p:cNvPr id="4" name="Zástupný symbol pro číslo snímku 3"/>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13</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5" name="Zástupný symbol pro zápatí 4"/>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cs-CZ" sz="1200" b="0" i="0" u="none" strike="noStrike" kern="1200" cap="none" spc="0" normalizeH="0" baseline="0" noProof="0" dirty="0">
                <a:ln>
                  <a:noFill/>
                </a:ln>
                <a:solidFill>
                  <a:srgbClr val="969696"/>
                </a:solidFill>
                <a:effectLst/>
                <a:uLnTx/>
                <a:uFillTx/>
                <a:latin typeface="Arial"/>
                <a:ea typeface="+mn-ea"/>
                <a:cs typeface="+mn-cs"/>
              </a:rPr>
              <a:t>Define footer - Name of the presentation / Your name / Unit, Office</a:t>
            </a:r>
            <a:endParaRPr kumimoji="0" lang="cs-CZ" altLang="cs-CZ" sz="1200" b="0" i="0" u="none" strike="noStrike" kern="1200" cap="none" spc="0" normalizeH="0" baseline="0" noProof="0" dirty="0">
              <a:ln>
                <a:noFill/>
              </a:ln>
              <a:solidFill>
                <a:srgbClr val="969696"/>
              </a:solidFill>
              <a:effectLst/>
              <a:uLnTx/>
              <a:uFillTx/>
              <a:latin typeface="Arial"/>
              <a:ea typeface="+mn-ea"/>
              <a:cs typeface="+mn-cs"/>
            </a:endParaRPr>
          </a:p>
        </p:txBody>
      </p:sp>
      <p:pic>
        <p:nvPicPr>
          <p:cNvPr id="6" name="Obrázek 5">
            <a:extLst>
              <a:ext uri="{FF2B5EF4-FFF2-40B4-BE49-F238E27FC236}">
                <a16:creationId xmlns:a16="http://schemas.microsoft.com/office/drawing/2014/main" id="{423C4920-C192-463E-A562-9B9CC06F9618}"/>
              </a:ext>
            </a:extLst>
          </p:cNvPr>
          <p:cNvPicPr>
            <a:picLocks noChangeAspect="1"/>
          </p:cNvPicPr>
          <p:nvPr/>
        </p:nvPicPr>
        <p:blipFill>
          <a:blip r:embed="rId2"/>
          <a:stretch>
            <a:fillRect/>
          </a:stretch>
        </p:blipFill>
        <p:spPr>
          <a:xfrm>
            <a:off x="4572343" y="3508994"/>
            <a:ext cx="3192308" cy="2818314"/>
          </a:xfrm>
          <a:prstGeom prst="rect">
            <a:avLst/>
          </a:prstGeom>
        </p:spPr>
      </p:pic>
    </p:spTree>
    <p:extLst>
      <p:ext uri="{BB962C8B-B14F-4D97-AF65-F5344CB8AC3E}">
        <p14:creationId xmlns:p14="http://schemas.microsoft.com/office/powerpoint/2010/main" val="1498593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p:cNvSpPr>
            <a:spLocks noGrp="1" noChangeArrowheads="1"/>
          </p:cNvSpPr>
          <p:nvPr>
            <p:ph idx="1"/>
          </p:nvPr>
        </p:nvSpPr>
        <p:spPr>
          <a:xfrm>
            <a:off x="510384" y="892629"/>
            <a:ext cx="8082321" cy="5239884"/>
          </a:xfrm>
        </p:spPr>
        <p:txBody>
          <a:bodyPr/>
          <a:lstStyle/>
          <a:p>
            <a:r>
              <a:rPr lang="cs-CZ" altLang="cs-CZ" dirty="0" err="1"/>
              <a:t>Object</a:t>
            </a:r>
            <a:r>
              <a:rPr lang="cs-CZ" altLang="cs-CZ" dirty="0"/>
              <a:t>: </a:t>
            </a:r>
            <a:r>
              <a:rPr lang="en-US" dirty="0"/>
              <a:t>a legally relevant situation described by law that is connected with a tax duty</a:t>
            </a:r>
            <a:endParaRPr lang="cs-CZ" dirty="0"/>
          </a:p>
          <a:p>
            <a:pPr lvl="1"/>
            <a:r>
              <a:rPr lang="en-US" sz="2000" dirty="0"/>
              <a:t>usually obvious what the object of taxation is just from the title of the tax</a:t>
            </a:r>
            <a:endParaRPr lang="cs-CZ" sz="2000" dirty="0"/>
          </a:p>
          <a:p>
            <a:pPr lvl="1"/>
            <a:r>
              <a:rPr lang="cs-CZ" sz="2000" dirty="0"/>
              <a:t>i</a:t>
            </a:r>
            <a:r>
              <a:rPr lang="en-US" sz="2000" dirty="0" err="1"/>
              <a:t>ncomes</a:t>
            </a:r>
            <a:r>
              <a:rPr lang="en-US" sz="2000" dirty="0"/>
              <a:t>, possession or using property, transfers with property, consumption, etc. </a:t>
            </a:r>
            <a:endParaRPr lang="cs-CZ" sz="2000" dirty="0"/>
          </a:p>
          <a:p>
            <a:pPr lvl="1"/>
            <a:endParaRPr lang="cs-CZ" sz="2000" dirty="0"/>
          </a:p>
          <a:p>
            <a:pPr lvl="0"/>
            <a:r>
              <a:rPr lang="cs-CZ" dirty="0"/>
              <a:t>T</a:t>
            </a:r>
            <a:r>
              <a:rPr lang="en-US" dirty="0"/>
              <a:t>ax base</a:t>
            </a:r>
            <a:r>
              <a:rPr lang="cs-CZ" dirty="0"/>
              <a:t>:</a:t>
            </a:r>
            <a:r>
              <a:rPr lang="en-US" dirty="0"/>
              <a:t> the quantity of the object of taxation</a:t>
            </a:r>
            <a:endParaRPr lang="cs-CZ" dirty="0"/>
          </a:p>
          <a:p>
            <a:pPr lvl="1"/>
            <a:r>
              <a:rPr lang="en-US" sz="2000" dirty="0"/>
              <a:t>economic income (for income taxes), value (for VAT, inheritance tax, gift tax, real estate transfer tax, partly excise taxes), area (real estate tax) or something different (for example combination of weight and number of axles or engine capacity for the road tax)</a:t>
            </a:r>
          </a:p>
          <a:p>
            <a:endParaRPr lang="cs-CZ" altLang="cs-CZ" dirty="0"/>
          </a:p>
        </p:txBody>
      </p:sp>
      <p:sp>
        <p:nvSpPr>
          <p:cNvPr id="3" name="Zástupný symbol pro zápatí 3"/>
          <p:cNvSpPr>
            <a:spLocks noGrp="1"/>
          </p:cNvSpPr>
          <p:nvPr>
            <p:ph type="ftr" sz="quarter" idx="3"/>
          </p:nvPr>
        </p:nvSpPr>
        <p:spPr>
          <a:xfrm>
            <a:off x="423488" y="6248400"/>
            <a:ext cx="6305910" cy="457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cs-CZ" sz="1200" b="0" i="0" u="none" strike="noStrike" kern="1200" cap="none" spc="0" normalizeH="0" baseline="0" noProof="0">
                <a:ln>
                  <a:noFill/>
                </a:ln>
                <a:solidFill>
                  <a:srgbClr val="969696"/>
                </a:solidFill>
                <a:effectLst/>
                <a:uLnTx/>
                <a:uFillTx/>
                <a:latin typeface="Arial"/>
                <a:ea typeface="+mn-ea"/>
                <a:cs typeface="+mn-cs"/>
              </a:rPr>
              <a:t>Define footer - Name of the presentation / Your name / Unit, Office</a:t>
            </a:r>
            <a:endParaRPr kumimoji="0" lang="cs-CZ" altLang="cs-CZ" sz="1200" b="0" i="0" u="none" strike="noStrike" kern="1200" cap="none" spc="0" normalizeH="0" baseline="0" noProof="0" dirty="0">
              <a:ln>
                <a:noFill/>
              </a:ln>
              <a:solidFill>
                <a:srgbClr val="969696"/>
              </a:solidFill>
              <a:effectLst/>
              <a:uLnTx/>
              <a:uFillTx/>
              <a:latin typeface="Arial"/>
              <a:ea typeface="+mn-ea"/>
              <a:cs typeface="+mn-cs"/>
            </a:endParaRPr>
          </a:p>
        </p:txBody>
      </p:sp>
      <p:sp>
        <p:nvSpPr>
          <p:cNvPr id="4" name="Zástupný symbol pro číslo snímku 4"/>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144F1E0D-48A8-445D-BC38-B468E187C867}" type="slidenum">
              <a:rPr kumimoji="0" lang="cs-CZ" altLang="cs-CZ" sz="1200" b="0" i="0" u="none" strike="noStrike" kern="1200" cap="none" spc="0" normalizeH="0" baseline="0" noProof="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14</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flipV="1">
            <a:off x="510384" y="792479"/>
            <a:ext cx="8086635" cy="45719"/>
          </a:xfrm>
        </p:spPr>
        <p:txBody>
          <a:bodyPr/>
          <a:lstStyle/>
          <a:p>
            <a:endParaRPr lang="en-US" dirty="0"/>
          </a:p>
        </p:txBody>
      </p:sp>
      <p:sp>
        <p:nvSpPr>
          <p:cNvPr id="3" name="Zástupný symbol pro obsah 2"/>
          <p:cNvSpPr>
            <a:spLocks noGrp="1"/>
          </p:cNvSpPr>
          <p:nvPr>
            <p:ph idx="1"/>
          </p:nvPr>
        </p:nvSpPr>
        <p:spPr>
          <a:xfrm>
            <a:off x="510384" y="979715"/>
            <a:ext cx="8082321" cy="5152799"/>
          </a:xfrm>
        </p:spPr>
        <p:txBody>
          <a:bodyPr/>
          <a:lstStyle/>
          <a:p>
            <a:pPr lvl="0"/>
            <a:r>
              <a:rPr lang="en-US" dirty="0"/>
              <a:t>Tax rate</a:t>
            </a:r>
            <a:r>
              <a:rPr lang="cs-CZ" dirty="0"/>
              <a:t>:</a:t>
            </a:r>
            <a:r>
              <a:rPr lang="en-US" dirty="0"/>
              <a:t> determines the amount of the tax to the tax base</a:t>
            </a:r>
            <a:endParaRPr lang="cs-CZ" dirty="0"/>
          </a:p>
          <a:p>
            <a:pPr lvl="1"/>
            <a:r>
              <a:rPr lang="en-US" sz="2000" dirty="0"/>
              <a:t>fixed tax rate – fixed amount of money irrespective of the quantity of the tax base,</a:t>
            </a:r>
          </a:p>
          <a:p>
            <a:pPr lvl="1"/>
            <a:r>
              <a:rPr lang="en-US" sz="2000" dirty="0"/>
              <a:t>percent tax rate – tax includes several percent of the tax base and there are three possibilities for percent tax rate:</a:t>
            </a:r>
          </a:p>
          <a:p>
            <a:pPr marL="1257300" lvl="2" indent="-342900">
              <a:buFont typeface="Arial" panose="020B0604020202020204" pitchFamily="34" charset="0"/>
              <a:buChar char="•"/>
            </a:pPr>
            <a:r>
              <a:rPr lang="en-US" sz="2000" dirty="0"/>
              <a:t>linear tax rate – the same percentage for a different tax base,</a:t>
            </a:r>
          </a:p>
          <a:p>
            <a:pPr marL="1257300" lvl="2" indent="-342900">
              <a:buFont typeface="Arial" panose="020B0604020202020204" pitchFamily="34" charset="0"/>
              <a:buChar char="•"/>
            </a:pPr>
            <a:r>
              <a:rPr lang="en-US" sz="2000" dirty="0"/>
              <a:t>progressive tax rate – the higher the tax base, the higher the percentage,</a:t>
            </a:r>
          </a:p>
          <a:p>
            <a:pPr marL="1257300" lvl="2" indent="-342900">
              <a:buFont typeface="Arial" panose="020B0604020202020204" pitchFamily="34" charset="0"/>
              <a:buChar char="•"/>
            </a:pPr>
            <a:r>
              <a:rPr lang="en-US" sz="2000" dirty="0"/>
              <a:t>degressive tax rate – the higher the tax base, the lower the percentage</a:t>
            </a:r>
          </a:p>
        </p:txBody>
      </p:sp>
      <p:sp>
        <p:nvSpPr>
          <p:cNvPr id="4" name="Zástupný symbol pro číslo snímku 3"/>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15</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5" name="Zástupný symbol pro zápatí 4"/>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cs-CZ" sz="1200" b="0" i="0" u="none" strike="noStrike" kern="1200" cap="none" spc="0" normalizeH="0" baseline="0" noProof="0">
                <a:ln>
                  <a:noFill/>
                </a:ln>
                <a:solidFill>
                  <a:srgbClr val="969696"/>
                </a:solidFill>
                <a:effectLst/>
                <a:uLnTx/>
                <a:uFillTx/>
                <a:latin typeface="Arial"/>
                <a:ea typeface="+mn-ea"/>
                <a:cs typeface="+mn-cs"/>
              </a:rPr>
              <a:t>Define footer - Name of the presentation / Your name / Unit, Office</a:t>
            </a:r>
            <a:endParaRPr kumimoji="0" lang="cs-CZ" altLang="cs-CZ" sz="1200" b="0" i="0" u="none" strike="noStrike" kern="1200" cap="none" spc="0" normalizeH="0" baseline="0" noProof="0" dirty="0">
              <a:ln>
                <a:noFill/>
              </a:ln>
              <a:solidFill>
                <a:srgbClr val="969696"/>
              </a:solidFill>
              <a:effectLst/>
              <a:uLnTx/>
              <a:uFillTx/>
              <a:latin typeface="Arial"/>
              <a:ea typeface="+mn-ea"/>
              <a:cs typeface="+mn-cs"/>
            </a:endParaRPr>
          </a:p>
        </p:txBody>
      </p:sp>
    </p:spTree>
    <p:extLst>
      <p:ext uri="{BB962C8B-B14F-4D97-AF65-F5344CB8AC3E}">
        <p14:creationId xmlns:p14="http://schemas.microsoft.com/office/powerpoint/2010/main" val="1530246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10384" y="783772"/>
            <a:ext cx="8086635" cy="54429"/>
          </a:xfrm>
        </p:spPr>
        <p:txBody>
          <a:bodyPr/>
          <a:lstStyle/>
          <a:p>
            <a:endParaRPr lang="en-US" dirty="0"/>
          </a:p>
        </p:txBody>
      </p:sp>
      <p:sp>
        <p:nvSpPr>
          <p:cNvPr id="3" name="Zástupný symbol pro obsah 2"/>
          <p:cNvSpPr>
            <a:spLocks noGrp="1"/>
          </p:cNvSpPr>
          <p:nvPr>
            <p:ph idx="1"/>
          </p:nvPr>
        </p:nvSpPr>
        <p:spPr>
          <a:xfrm>
            <a:off x="510384" y="914401"/>
            <a:ext cx="8082321" cy="5218113"/>
          </a:xfrm>
        </p:spPr>
        <p:txBody>
          <a:bodyPr/>
          <a:lstStyle/>
          <a:p>
            <a:endParaRPr lang="cs-CZ" dirty="0"/>
          </a:p>
          <a:p>
            <a:r>
              <a:rPr lang="en-US" dirty="0"/>
              <a:t>Correction components</a:t>
            </a:r>
            <a:r>
              <a:rPr lang="cs-CZ" dirty="0"/>
              <a:t>:</a:t>
            </a:r>
            <a:r>
              <a:rPr lang="en-US" dirty="0"/>
              <a:t> possibilities for the taxpayer not to pay the tax or pay less than it is usual</a:t>
            </a:r>
            <a:endParaRPr lang="cs-CZ" dirty="0"/>
          </a:p>
          <a:p>
            <a:pPr lvl="1"/>
            <a:r>
              <a:rPr lang="cs-CZ" dirty="0"/>
              <a:t>t</a:t>
            </a:r>
            <a:r>
              <a:rPr lang="en-US" dirty="0"/>
              <a:t>ax reduction and exemptions </a:t>
            </a:r>
            <a:r>
              <a:rPr lang="cs-CZ" dirty="0" err="1"/>
              <a:t>or</a:t>
            </a:r>
            <a:r>
              <a:rPr lang="cs-CZ" dirty="0"/>
              <a:t> </a:t>
            </a:r>
            <a:r>
              <a:rPr lang="cs-CZ" dirty="0" err="1"/>
              <a:t>even</a:t>
            </a:r>
            <a:r>
              <a:rPr lang="cs-CZ" dirty="0"/>
              <a:t> </a:t>
            </a:r>
            <a:r>
              <a:rPr lang="en-US" dirty="0"/>
              <a:t>increase </a:t>
            </a:r>
            <a:r>
              <a:rPr lang="cs-CZ" dirty="0"/>
              <a:t>of </a:t>
            </a:r>
            <a:r>
              <a:rPr lang="en-US" dirty="0"/>
              <a:t>tax duty</a:t>
            </a:r>
            <a:endParaRPr lang="cs-CZ" dirty="0"/>
          </a:p>
          <a:p>
            <a:r>
              <a:rPr lang="en-US" dirty="0"/>
              <a:t>Payment conditions</a:t>
            </a:r>
            <a:r>
              <a:rPr lang="cs-CZ" dirty="0"/>
              <a:t>:</a:t>
            </a:r>
            <a:r>
              <a:rPr lang="en-US" dirty="0"/>
              <a:t> terms and fundamentals of payment</a:t>
            </a:r>
            <a:endParaRPr lang="cs-CZ" dirty="0"/>
          </a:p>
          <a:p>
            <a:pPr lvl="0"/>
            <a:r>
              <a:rPr lang="cs-CZ" dirty="0"/>
              <a:t>T</a:t>
            </a:r>
            <a:r>
              <a:rPr lang="en-US" dirty="0"/>
              <a:t>ax administrator</a:t>
            </a:r>
          </a:p>
          <a:p>
            <a:r>
              <a:rPr lang="cs-CZ" dirty="0"/>
              <a:t>B</a:t>
            </a:r>
            <a:r>
              <a:rPr lang="en-US" dirty="0" err="1"/>
              <a:t>udget</a:t>
            </a:r>
            <a:r>
              <a:rPr lang="en-US" dirty="0"/>
              <a:t> destination</a:t>
            </a:r>
            <a:r>
              <a:rPr lang="cs-CZ" dirty="0"/>
              <a:t>:</a:t>
            </a:r>
            <a:r>
              <a:rPr lang="en-US" dirty="0"/>
              <a:t> state budget and local budgets (municipal budgets and region budgets)</a:t>
            </a:r>
          </a:p>
        </p:txBody>
      </p:sp>
      <p:sp>
        <p:nvSpPr>
          <p:cNvPr id="4" name="Zástupný symbol pro číslo snímku 3"/>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16</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5" name="Zástupný symbol pro zápatí 4"/>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cs-CZ" sz="1200" b="0" i="0" u="none" strike="noStrike" kern="1200" cap="none" spc="0" normalizeH="0" baseline="0" noProof="0">
                <a:ln>
                  <a:noFill/>
                </a:ln>
                <a:solidFill>
                  <a:srgbClr val="969696"/>
                </a:solidFill>
                <a:effectLst/>
                <a:uLnTx/>
                <a:uFillTx/>
                <a:latin typeface="Arial"/>
                <a:ea typeface="+mn-ea"/>
                <a:cs typeface="+mn-cs"/>
              </a:rPr>
              <a:t>Define footer - Name of the presentation / Your name / Unit, Office</a:t>
            </a:r>
            <a:endParaRPr kumimoji="0" lang="cs-CZ" altLang="cs-CZ" sz="1200" b="0" i="0" u="none" strike="noStrike" kern="1200" cap="none" spc="0" normalizeH="0" baseline="0" noProof="0" dirty="0">
              <a:ln>
                <a:noFill/>
              </a:ln>
              <a:solidFill>
                <a:srgbClr val="969696"/>
              </a:solidFill>
              <a:effectLst/>
              <a:uLnTx/>
              <a:uFillTx/>
              <a:latin typeface="Arial"/>
              <a:ea typeface="+mn-ea"/>
              <a:cs typeface="+mn-cs"/>
            </a:endParaRPr>
          </a:p>
        </p:txBody>
      </p:sp>
    </p:spTree>
    <p:extLst>
      <p:ext uri="{BB962C8B-B14F-4D97-AF65-F5344CB8AC3E}">
        <p14:creationId xmlns:p14="http://schemas.microsoft.com/office/powerpoint/2010/main" val="3036595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a:t>
            </a:r>
            <a:r>
              <a:rPr lang="en-US" dirty="0" err="1"/>
              <a:t>lassification</a:t>
            </a:r>
            <a:r>
              <a:rPr lang="cs-CZ" dirty="0"/>
              <a:t> of </a:t>
            </a:r>
            <a:r>
              <a:rPr lang="cs-CZ" dirty="0" err="1"/>
              <a:t>taxes</a:t>
            </a:r>
            <a:endParaRPr lang="en-US" dirty="0"/>
          </a:p>
        </p:txBody>
      </p:sp>
      <p:sp>
        <p:nvSpPr>
          <p:cNvPr id="3" name="Zástupný symbol pro obsah 2"/>
          <p:cNvSpPr>
            <a:spLocks noGrp="1"/>
          </p:cNvSpPr>
          <p:nvPr>
            <p:ph idx="1"/>
          </p:nvPr>
        </p:nvSpPr>
        <p:spPr/>
        <p:txBody>
          <a:bodyPr/>
          <a:lstStyle/>
          <a:p>
            <a:r>
              <a:rPr lang="en-US" dirty="0"/>
              <a:t>according to tax impact</a:t>
            </a:r>
            <a:r>
              <a:rPr lang="cs-CZ" dirty="0"/>
              <a:t>:</a:t>
            </a:r>
            <a:r>
              <a:rPr lang="en-US" dirty="0"/>
              <a:t> direct taxes and indirect taxes</a:t>
            </a:r>
            <a:endParaRPr lang="cs-CZ" dirty="0"/>
          </a:p>
          <a:p>
            <a:pPr lvl="1"/>
            <a:r>
              <a:rPr lang="cs-CZ" sz="2000" dirty="0"/>
              <a:t>d</a:t>
            </a:r>
            <a:r>
              <a:rPr lang="en-US" sz="2000" dirty="0" err="1"/>
              <a:t>irect</a:t>
            </a:r>
            <a:r>
              <a:rPr lang="en-US" sz="2000" dirty="0"/>
              <a:t> taxes</a:t>
            </a:r>
            <a:r>
              <a:rPr lang="cs-CZ" sz="2000" dirty="0"/>
              <a:t>:</a:t>
            </a:r>
            <a:r>
              <a:rPr lang="en-US" sz="2000" dirty="0"/>
              <a:t> assessed to every taxpayer according to his / her incomes, property and they usually respect the personal situation of the taxpayer</a:t>
            </a:r>
            <a:endParaRPr lang="cs-CZ" sz="2000" dirty="0"/>
          </a:p>
          <a:p>
            <a:pPr marL="1257300" lvl="2" indent="-342900">
              <a:buFont typeface="Arial" panose="020B0604020202020204" pitchFamily="34" charset="0"/>
              <a:buChar char="•"/>
            </a:pPr>
            <a:r>
              <a:rPr lang="en-US" sz="2000" dirty="0"/>
              <a:t>income taxes, road tax, real estate tax, transfer taxes, etc. </a:t>
            </a:r>
            <a:endParaRPr lang="cs-CZ" sz="2000" dirty="0"/>
          </a:p>
          <a:p>
            <a:pPr lvl="2"/>
            <a:endParaRPr lang="cs-CZ" sz="2000" dirty="0"/>
          </a:p>
          <a:p>
            <a:pPr lvl="1"/>
            <a:r>
              <a:rPr lang="en-US" sz="2000" dirty="0"/>
              <a:t>indirect taxes</a:t>
            </a:r>
            <a:r>
              <a:rPr lang="cs-CZ" sz="2000" dirty="0"/>
              <a:t>:</a:t>
            </a:r>
            <a:r>
              <a:rPr lang="en-US" sz="2000" dirty="0"/>
              <a:t> paid and collected in the prices of goods, service, etc. and does not respect personal situation of the taxpayer</a:t>
            </a:r>
            <a:endParaRPr lang="cs-CZ" sz="2000" dirty="0"/>
          </a:p>
          <a:p>
            <a:pPr marL="1257300" lvl="2" indent="-342900">
              <a:buFont typeface="Arial" panose="020B0604020202020204" pitchFamily="34" charset="0"/>
              <a:buChar char="•"/>
            </a:pPr>
            <a:r>
              <a:rPr lang="en-US" sz="2000" dirty="0"/>
              <a:t>VAT and excise taxes</a:t>
            </a:r>
          </a:p>
        </p:txBody>
      </p:sp>
      <p:sp>
        <p:nvSpPr>
          <p:cNvPr id="4" name="Zástupný symbol pro číslo snímku 3"/>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970407D-EE58-4A0B-824B-1D3AE42DD9CF}" type="slidenum">
              <a:rPr kumimoji="0" lang="cs-CZ" altLang="cs-CZ" sz="1200" b="0" i="0" u="none" strike="noStrike" kern="1200" cap="none" spc="0" normalizeH="0" baseline="0" noProof="0" smtClean="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17</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
        <p:nvSpPr>
          <p:cNvPr id="5" name="Zástupný symbol pro zápatí 4"/>
          <p:cNvSpPr>
            <a:spLocks noGrp="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cs-CZ" sz="1200" b="0" i="0" u="none" strike="noStrike" kern="1200" cap="none" spc="0" normalizeH="0" baseline="0" noProof="0">
                <a:ln>
                  <a:noFill/>
                </a:ln>
                <a:solidFill>
                  <a:srgbClr val="969696"/>
                </a:solidFill>
                <a:effectLst/>
                <a:uLnTx/>
                <a:uFillTx/>
                <a:latin typeface="Arial"/>
                <a:ea typeface="+mn-ea"/>
                <a:cs typeface="+mn-cs"/>
              </a:rPr>
              <a:t>Define footer - Name of the presentation / Your name / Unit, Office</a:t>
            </a:r>
            <a:endParaRPr kumimoji="0" lang="cs-CZ" altLang="cs-CZ" sz="1200" b="0" i="0" u="none" strike="noStrike" kern="1200" cap="none" spc="0" normalizeH="0" baseline="0" noProof="0" dirty="0">
              <a:ln>
                <a:noFill/>
              </a:ln>
              <a:solidFill>
                <a:srgbClr val="969696"/>
              </a:solidFill>
              <a:effectLst/>
              <a:uLnTx/>
              <a:uFillTx/>
              <a:latin typeface="Arial"/>
              <a:ea typeface="+mn-ea"/>
              <a:cs typeface="+mn-cs"/>
            </a:endParaRPr>
          </a:p>
        </p:txBody>
      </p:sp>
    </p:spTree>
    <p:extLst>
      <p:ext uri="{BB962C8B-B14F-4D97-AF65-F5344CB8AC3E}">
        <p14:creationId xmlns:p14="http://schemas.microsoft.com/office/powerpoint/2010/main" val="453841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10384" y="783772"/>
            <a:ext cx="8086635" cy="54429"/>
          </a:xfrm>
        </p:spPr>
        <p:txBody>
          <a:bodyPr/>
          <a:lstStyle/>
          <a:p>
            <a:endParaRPr lang="cs-CZ" dirty="0"/>
          </a:p>
        </p:txBody>
      </p:sp>
      <p:sp>
        <p:nvSpPr>
          <p:cNvPr id="5" name="Zástupný symbol pro obsah 4"/>
          <p:cNvSpPr>
            <a:spLocks noGrp="1"/>
          </p:cNvSpPr>
          <p:nvPr>
            <p:ph idx="1"/>
          </p:nvPr>
        </p:nvSpPr>
        <p:spPr>
          <a:xfrm>
            <a:off x="510384" y="947057"/>
            <a:ext cx="8082321" cy="5185456"/>
          </a:xfrm>
        </p:spPr>
        <p:txBody>
          <a:bodyPr/>
          <a:lstStyle/>
          <a:p>
            <a:pPr lvl="0"/>
            <a:endParaRPr lang="cs-CZ" dirty="0"/>
          </a:p>
          <a:p>
            <a:pPr lvl="0"/>
            <a:r>
              <a:rPr lang="cs-CZ" dirty="0" err="1"/>
              <a:t>According</a:t>
            </a:r>
            <a:r>
              <a:rPr lang="cs-CZ" dirty="0"/>
              <a:t> to the </a:t>
            </a:r>
            <a:r>
              <a:rPr lang="cs-CZ" dirty="0" err="1"/>
              <a:t>object</a:t>
            </a:r>
            <a:r>
              <a:rPr lang="cs-CZ" dirty="0"/>
              <a:t> of taxation</a:t>
            </a:r>
          </a:p>
          <a:p>
            <a:pPr lvl="1"/>
            <a:r>
              <a:rPr lang="en-US" sz="2000" dirty="0"/>
              <a:t>Income taxes – taxes on income of natural persons and legal entities</a:t>
            </a:r>
          </a:p>
          <a:p>
            <a:pPr lvl="1"/>
            <a:r>
              <a:rPr lang="en-US" sz="2000" dirty="0"/>
              <a:t>Property taxes – taxes on ownership, holding, lease or using of property</a:t>
            </a:r>
            <a:endParaRPr lang="cs-CZ" sz="2000" dirty="0"/>
          </a:p>
          <a:p>
            <a:pPr lvl="1"/>
            <a:r>
              <a:rPr lang="en-US" sz="2000" dirty="0"/>
              <a:t>Transfer taxes </a:t>
            </a:r>
            <a:r>
              <a:rPr lang="cs-CZ" sz="2000" dirty="0"/>
              <a:t>- </a:t>
            </a:r>
            <a:r>
              <a:rPr lang="en-US" sz="2000" dirty="0"/>
              <a:t>from transfer or transference of ownership title</a:t>
            </a:r>
            <a:endParaRPr lang="cs-CZ" sz="2000" dirty="0"/>
          </a:p>
          <a:p>
            <a:pPr lvl="1"/>
            <a:r>
              <a:rPr lang="en-US" sz="2000" dirty="0"/>
              <a:t>Subject taxes </a:t>
            </a:r>
            <a:r>
              <a:rPr lang="cs-CZ" sz="2000" dirty="0"/>
              <a:t>- </a:t>
            </a:r>
            <a:r>
              <a:rPr lang="en-US" sz="2000" dirty="0"/>
              <a:t>paid because of the existence of a subject</a:t>
            </a:r>
            <a:endParaRPr lang="cs-CZ" sz="2000" dirty="0"/>
          </a:p>
          <a:p>
            <a:pPr lvl="1"/>
            <a:r>
              <a:rPr lang="en-US" sz="2000" dirty="0"/>
              <a:t>Turnover taxes </a:t>
            </a:r>
            <a:r>
              <a:rPr lang="cs-CZ" sz="2000" dirty="0"/>
              <a:t>- </a:t>
            </a:r>
            <a:r>
              <a:rPr lang="en-US" sz="2000" dirty="0"/>
              <a:t>paid from the value added by every processor</a:t>
            </a:r>
            <a:endParaRPr lang="cs-CZ" sz="2000" dirty="0"/>
          </a:p>
          <a:p>
            <a:pPr lvl="1"/>
            <a:r>
              <a:rPr lang="en-US" sz="2000" dirty="0"/>
              <a:t>Excises (excise taxes) are imposed on the consumption of selected commodities</a:t>
            </a:r>
            <a:endParaRPr lang="cs-CZ" sz="2000" dirty="0"/>
          </a:p>
        </p:txBody>
      </p:sp>
      <p:sp>
        <p:nvSpPr>
          <p:cNvPr id="3" name="Zástupný symbol pro zápatí 3"/>
          <p:cNvSpPr>
            <a:spLocks noGrp="1"/>
          </p:cNvSpPr>
          <p:nvPr>
            <p:ph type="ftr" sz="quarter" idx="3"/>
          </p:nvPr>
        </p:nvSpPr>
        <p:spPr>
          <a:xfrm>
            <a:off x="423488" y="6248400"/>
            <a:ext cx="6305910" cy="45720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cs-CZ" sz="1200" b="0" i="0" u="none" strike="noStrike" kern="1200" cap="none" spc="0" normalizeH="0" baseline="0" noProof="0">
                <a:ln>
                  <a:noFill/>
                </a:ln>
                <a:solidFill>
                  <a:srgbClr val="969696"/>
                </a:solidFill>
                <a:effectLst/>
                <a:uLnTx/>
                <a:uFillTx/>
                <a:latin typeface="Arial"/>
                <a:ea typeface="+mn-ea"/>
                <a:cs typeface="+mn-cs"/>
              </a:rPr>
              <a:t>Define footer - Name of the presentation / Your name / Unit, Office</a:t>
            </a:r>
            <a:endParaRPr kumimoji="0" lang="cs-CZ" altLang="cs-CZ" sz="1200" b="0" i="0" u="none" strike="noStrike" kern="1200" cap="none" spc="0" normalizeH="0" baseline="0" noProof="0" dirty="0">
              <a:ln>
                <a:noFill/>
              </a:ln>
              <a:solidFill>
                <a:srgbClr val="969696"/>
              </a:solidFill>
              <a:effectLst/>
              <a:uLnTx/>
              <a:uFillTx/>
              <a:latin typeface="Arial"/>
              <a:ea typeface="+mn-ea"/>
              <a:cs typeface="+mn-cs"/>
            </a:endParaRPr>
          </a:p>
        </p:txBody>
      </p:sp>
      <p:sp>
        <p:nvSpPr>
          <p:cNvPr id="4" name="Zástupný symbol pro číslo snímku 4"/>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7E028F59-B1F6-4801-94DB-4C8B6157CAC0}" type="slidenum">
              <a:rPr kumimoji="0" lang="cs-CZ" altLang="cs-CZ" sz="1200" b="0" i="0" u="none" strike="noStrike" kern="1200" cap="none" spc="0" normalizeH="0" baseline="0" noProof="0">
                <a:ln>
                  <a:noFill/>
                </a:ln>
                <a:solidFill>
                  <a:srgbClr val="0000DC"/>
                </a:solidFill>
                <a:effectLst/>
                <a:uLnTx/>
                <a:uFillTx/>
                <a:latin typeface="Arial"/>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18</a:t>
            </a:fld>
            <a:endParaRPr kumimoji="0" lang="cs-CZ" altLang="cs-CZ" sz="1200" b="0" i="0" u="none" strike="noStrike" kern="1200" cap="none" spc="0" normalizeH="0" baseline="0" noProof="0" dirty="0">
              <a:ln>
                <a:noFill/>
              </a:ln>
              <a:solidFill>
                <a:srgbClr val="0000DC"/>
              </a:solidFill>
              <a:effectLst/>
              <a:uLnTx/>
              <a:uFillTx/>
              <a:latin typeface="Arial"/>
              <a:ea typeface="+mn-ea"/>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EC8D1AD5-8DCB-0A4D-A23B-70A1E1DF8FCB}"/>
              </a:ext>
            </a:extLst>
          </p:cNvPr>
          <p:cNvSpPr>
            <a:spLocks noGrp="1"/>
          </p:cNvSpPr>
          <p:nvPr>
            <p:ph type="ftr" sz="quarter" idx="10"/>
          </p:nvPr>
        </p:nvSpPr>
        <p:spPr/>
        <p:txBody>
          <a:bodyPr/>
          <a:lstStyle/>
          <a:p>
            <a:pPr defTabSz="685891"/>
            <a:endParaRPr lang="en-GB" altLang="cs-CZ" dirty="0">
              <a:solidFill>
                <a:srgbClr val="0000DC"/>
              </a:solidFill>
              <a:latin typeface="Arial"/>
            </a:endParaRPr>
          </a:p>
        </p:txBody>
      </p:sp>
      <p:sp>
        <p:nvSpPr>
          <p:cNvPr id="3" name="Zástupný symbol pro číslo snímku 2">
            <a:extLst>
              <a:ext uri="{FF2B5EF4-FFF2-40B4-BE49-F238E27FC236}">
                <a16:creationId xmlns:a16="http://schemas.microsoft.com/office/drawing/2014/main" id="{7A68B179-557F-5F4A-AC12-9A76AC0A26B3}"/>
              </a:ext>
            </a:extLst>
          </p:cNvPr>
          <p:cNvSpPr>
            <a:spLocks noGrp="1"/>
          </p:cNvSpPr>
          <p:nvPr>
            <p:ph type="sldNum" sz="quarter" idx="11"/>
          </p:nvPr>
        </p:nvSpPr>
        <p:spPr/>
        <p:txBody>
          <a:bodyPr/>
          <a:lstStyle/>
          <a:p>
            <a:pPr defTabSz="685891"/>
            <a:fld id="{0970407D-EE58-4A0B-824B-1D3AE42DD9CF}" type="slidenum">
              <a:rPr lang="cs-CZ" altLang="cs-CZ">
                <a:solidFill>
                  <a:srgbClr val="0000DC"/>
                </a:solidFill>
                <a:latin typeface="Arial"/>
              </a:rPr>
              <a:pPr defTabSz="685891"/>
              <a:t>19</a:t>
            </a:fld>
            <a:endParaRPr lang="cs-CZ" altLang="cs-CZ" dirty="0">
              <a:solidFill>
                <a:srgbClr val="0000DC"/>
              </a:solidFill>
              <a:latin typeface="Arial"/>
            </a:endParaRPr>
          </a:p>
        </p:txBody>
      </p:sp>
      <p:sp>
        <p:nvSpPr>
          <p:cNvPr id="4" name="Nadpis 3">
            <a:extLst>
              <a:ext uri="{FF2B5EF4-FFF2-40B4-BE49-F238E27FC236}">
                <a16:creationId xmlns:a16="http://schemas.microsoft.com/office/drawing/2014/main" id="{2C3C3202-E34A-8E4A-A856-F3C39E74769E}"/>
              </a:ext>
            </a:extLst>
          </p:cNvPr>
          <p:cNvSpPr>
            <a:spLocks noGrp="1"/>
          </p:cNvSpPr>
          <p:nvPr>
            <p:ph type="title"/>
          </p:nvPr>
        </p:nvSpPr>
        <p:spPr/>
        <p:txBody>
          <a:bodyPr/>
          <a:lstStyle/>
          <a:p>
            <a:r>
              <a:rPr lang="cs-CZ" dirty="0"/>
              <a:t>Tax Law Drafting </a:t>
            </a:r>
            <a:r>
              <a:rPr lang="cs-CZ" dirty="0" err="1"/>
              <a:t>Principles</a:t>
            </a:r>
            <a:endParaRPr lang="cs-CZ" dirty="0"/>
          </a:p>
        </p:txBody>
      </p:sp>
      <p:sp>
        <p:nvSpPr>
          <p:cNvPr id="5" name="Zástupný obsah 4">
            <a:extLst>
              <a:ext uri="{FF2B5EF4-FFF2-40B4-BE49-F238E27FC236}">
                <a16:creationId xmlns:a16="http://schemas.microsoft.com/office/drawing/2014/main" id="{6FEF97F1-BFFA-6341-8903-188E970A9E0C}"/>
              </a:ext>
            </a:extLst>
          </p:cNvPr>
          <p:cNvSpPr>
            <a:spLocks noGrp="1"/>
          </p:cNvSpPr>
          <p:nvPr>
            <p:ph idx="1"/>
          </p:nvPr>
        </p:nvSpPr>
        <p:spPr>
          <a:xfrm>
            <a:off x="540094" y="3222910"/>
            <a:ext cx="8066300" cy="2196746"/>
          </a:xfrm>
        </p:spPr>
        <p:txBody>
          <a:bodyPr/>
          <a:lstStyle/>
          <a:p>
            <a:pPr>
              <a:lnSpc>
                <a:spcPct val="100000"/>
              </a:lnSpc>
            </a:pPr>
            <a:r>
              <a:rPr lang="en-US" sz="1800" dirty="0"/>
              <a:t>an important role in the process of tax law drafting and application</a:t>
            </a:r>
          </a:p>
          <a:p>
            <a:pPr>
              <a:lnSpc>
                <a:spcPct val="100000"/>
              </a:lnSpc>
            </a:pPr>
            <a:r>
              <a:rPr lang="en-US" sz="1800" dirty="0"/>
              <a:t>principles consider both the public interest and tax subjects' individual interests or interests of other tax law addressees</a:t>
            </a:r>
          </a:p>
          <a:p>
            <a:pPr>
              <a:lnSpc>
                <a:spcPct val="100000"/>
              </a:lnSpc>
            </a:pPr>
            <a:endParaRPr lang="cs-CZ" sz="1800" dirty="0"/>
          </a:p>
          <a:p>
            <a:pPr>
              <a:lnSpc>
                <a:spcPct val="100000"/>
              </a:lnSpc>
            </a:pPr>
            <a:r>
              <a:rPr lang="en-US" sz="1800" dirty="0"/>
              <a:t>legislator should respect: basic legal principles given by the Constitution, principles generally valid for (continental) legal culture and the democratic rule of law</a:t>
            </a:r>
          </a:p>
        </p:txBody>
      </p:sp>
      <p:pic>
        <p:nvPicPr>
          <p:cNvPr id="8" name="Obrázek 7">
            <a:extLst>
              <a:ext uri="{FF2B5EF4-FFF2-40B4-BE49-F238E27FC236}">
                <a16:creationId xmlns:a16="http://schemas.microsoft.com/office/drawing/2014/main" id="{76311C4A-9CBD-4079-A775-7BAE2A2E43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9502" y="1051881"/>
            <a:ext cx="3297446" cy="1854813"/>
          </a:xfrm>
          <a:prstGeom prst="rect">
            <a:avLst/>
          </a:prstGeom>
        </p:spPr>
      </p:pic>
    </p:spTree>
    <p:extLst>
      <p:ext uri="{BB962C8B-B14F-4D97-AF65-F5344CB8AC3E}">
        <p14:creationId xmlns:p14="http://schemas.microsoft.com/office/powerpoint/2010/main" val="3568619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a:t>Tax Law</a:t>
            </a:r>
          </a:p>
        </p:txBody>
      </p:sp>
      <p:sp>
        <p:nvSpPr>
          <p:cNvPr id="5" name="Podnadpis 4"/>
          <p:cNvSpPr>
            <a:spLocks noGrp="1"/>
          </p:cNvSpPr>
          <p:nvPr>
            <p:ph type="subTitle" idx="1"/>
          </p:nvPr>
        </p:nvSpPr>
        <p:spPr/>
        <p:txBody>
          <a:bodyPr/>
          <a:lstStyle/>
          <a:p>
            <a:r>
              <a:rPr lang="cs-CZ" dirty="0"/>
              <a:t>Michal Radvan</a:t>
            </a:r>
          </a:p>
        </p:txBody>
      </p:sp>
      <p:pic>
        <p:nvPicPr>
          <p:cNvPr id="3" name="Obrázek 2">
            <a:extLst>
              <a:ext uri="{FF2B5EF4-FFF2-40B4-BE49-F238E27FC236}">
                <a16:creationId xmlns:a16="http://schemas.microsoft.com/office/drawing/2014/main" id="{31A94A1F-468F-424A-8759-97256F9B3BB0}"/>
              </a:ext>
            </a:extLst>
          </p:cNvPr>
          <p:cNvPicPr>
            <a:picLocks noChangeAspect="1"/>
          </p:cNvPicPr>
          <p:nvPr/>
        </p:nvPicPr>
        <p:blipFill>
          <a:blip r:embed="rId2"/>
          <a:stretch>
            <a:fillRect/>
          </a:stretch>
        </p:blipFill>
        <p:spPr>
          <a:xfrm>
            <a:off x="3325099" y="2735547"/>
            <a:ext cx="4576083" cy="304517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20E0081-1BC4-7243-8131-B7E28E6CA33A}"/>
              </a:ext>
            </a:extLst>
          </p:cNvPr>
          <p:cNvSpPr>
            <a:spLocks noGrp="1"/>
          </p:cNvSpPr>
          <p:nvPr>
            <p:ph type="ftr" sz="quarter" idx="10"/>
          </p:nvPr>
        </p:nvSpPr>
        <p:spPr/>
        <p:txBody>
          <a:bodyPr/>
          <a:lstStyle/>
          <a:p>
            <a:pPr defTabSz="685891"/>
            <a:endParaRPr lang="en-GB" altLang="cs-CZ" dirty="0">
              <a:solidFill>
                <a:srgbClr val="0000DC"/>
              </a:solidFill>
              <a:latin typeface="Arial"/>
            </a:endParaRPr>
          </a:p>
        </p:txBody>
      </p:sp>
      <p:sp>
        <p:nvSpPr>
          <p:cNvPr id="3" name="Zástupný symbol pro číslo snímku 2">
            <a:extLst>
              <a:ext uri="{FF2B5EF4-FFF2-40B4-BE49-F238E27FC236}">
                <a16:creationId xmlns:a16="http://schemas.microsoft.com/office/drawing/2014/main" id="{801B0BC0-FC88-BA4C-B7E0-012881EB3E6F}"/>
              </a:ext>
            </a:extLst>
          </p:cNvPr>
          <p:cNvSpPr>
            <a:spLocks noGrp="1"/>
          </p:cNvSpPr>
          <p:nvPr>
            <p:ph type="sldNum" sz="quarter" idx="11"/>
          </p:nvPr>
        </p:nvSpPr>
        <p:spPr/>
        <p:txBody>
          <a:bodyPr/>
          <a:lstStyle/>
          <a:p>
            <a:pPr defTabSz="685891"/>
            <a:fld id="{0970407D-EE58-4A0B-824B-1D3AE42DD9CF}" type="slidenum">
              <a:rPr lang="cs-CZ" altLang="cs-CZ">
                <a:solidFill>
                  <a:srgbClr val="0000DC"/>
                </a:solidFill>
                <a:latin typeface="Arial"/>
              </a:rPr>
              <a:pPr defTabSz="685891"/>
              <a:t>20</a:t>
            </a:fld>
            <a:endParaRPr lang="cs-CZ" altLang="cs-CZ" dirty="0">
              <a:solidFill>
                <a:srgbClr val="0000DC"/>
              </a:solidFill>
              <a:latin typeface="Arial"/>
            </a:endParaRPr>
          </a:p>
        </p:txBody>
      </p:sp>
      <p:sp>
        <p:nvSpPr>
          <p:cNvPr id="4" name="Nadpis 3">
            <a:extLst>
              <a:ext uri="{FF2B5EF4-FFF2-40B4-BE49-F238E27FC236}">
                <a16:creationId xmlns:a16="http://schemas.microsoft.com/office/drawing/2014/main" id="{796B316A-D80B-9444-AC8E-C298F22DB62D}"/>
              </a:ext>
            </a:extLst>
          </p:cNvPr>
          <p:cNvSpPr>
            <a:spLocks noGrp="1"/>
          </p:cNvSpPr>
          <p:nvPr>
            <p:ph type="title"/>
          </p:nvPr>
        </p:nvSpPr>
        <p:spPr>
          <a:xfrm>
            <a:off x="540094" y="1396897"/>
            <a:ext cx="8066300" cy="485639"/>
          </a:xfrm>
        </p:spPr>
        <p:txBody>
          <a:bodyPr/>
          <a:lstStyle/>
          <a:p>
            <a:pPr>
              <a:spcBef>
                <a:spcPts val="1350"/>
              </a:spcBef>
              <a:spcAft>
                <a:spcPts val="450"/>
              </a:spcAft>
            </a:pPr>
            <a:r>
              <a:rPr lang="cs-CZ" dirty="0"/>
              <a:t>Basic </a:t>
            </a:r>
            <a:r>
              <a:rPr lang="cs-CZ" dirty="0" err="1"/>
              <a:t>Principles</a:t>
            </a:r>
            <a:endParaRPr lang="cs-CZ" dirty="0"/>
          </a:p>
        </p:txBody>
      </p:sp>
      <p:sp>
        <p:nvSpPr>
          <p:cNvPr id="5" name="Zástupný obsah 4">
            <a:extLst>
              <a:ext uri="{FF2B5EF4-FFF2-40B4-BE49-F238E27FC236}">
                <a16:creationId xmlns:a16="http://schemas.microsoft.com/office/drawing/2014/main" id="{CE83AC6D-74A3-9F43-8016-C2CE3B199A76}"/>
              </a:ext>
            </a:extLst>
          </p:cNvPr>
          <p:cNvSpPr>
            <a:spLocks noGrp="1"/>
          </p:cNvSpPr>
          <p:nvPr>
            <p:ph idx="1"/>
          </p:nvPr>
        </p:nvSpPr>
        <p:spPr>
          <a:xfrm>
            <a:off x="540094" y="2008393"/>
            <a:ext cx="8066300" cy="3347788"/>
          </a:xfrm>
        </p:spPr>
        <p:txBody>
          <a:bodyPr/>
          <a:lstStyle/>
          <a:p>
            <a:pPr>
              <a:lnSpc>
                <a:spcPct val="100000"/>
              </a:lnSpc>
            </a:pPr>
            <a:r>
              <a:rPr lang="en-US" dirty="0"/>
              <a:t>applied by most of the constitutions worldwide</a:t>
            </a:r>
          </a:p>
          <a:p>
            <a:pPr>
              <a:lnSpc>
                <a:spcPct val="100000"/>
              </a:lnSpc>
            </a:pPr>
            <a:r>
              <a:rPr lang="en-US" i="1" dirty="0"/>
              <a:t>nullum tributum sine lege</a:t>
            </a:r>
          </a:p>
          <a:p>
            <a:pPr>
              <a:lnSpc>
                <a:spcPct val="100000"/>
              </a:lnSpc>
            </a:pPr>
            <a:r>
              <a:rPr lang="en-US" i="1" dirty="0"/>
              <a:t>lex retro non agit – </a:t>
            </a:r>
            <a:r>
              <a:rPr lang="en-US" dirty="0"/>
              <a:t>principle of non-retroactivity</a:t>
            </a:r>
          </a:p>
          <a:p>
            <a:pPr lvl="1"/>
            <a:r>
              <a:rPr lang="en-US" dirty="0"/>
              <a:t>the prohibition of taxation of facts that occurred in the past, i.e., the obligation arising during the effectiveness of a particular regulation is governed by this regulation until its fulfillment</a:t>
            </a:r>
          </a:p>
          <a:p>
            <a:pPr lvl="1"/>
            <a:r>
              <a:rPr lang="en-US" dirty="0"/>
              <a:t>might be broken only if the new regulation is advantageous for the obligated tax subject</a:t>
            </a:r>
          </a:p>
          <a:p>
            <a:pPr>
              <a:lnSpc>
                <a:spcPct val="100000"/>
              </a:lnSpc>
            </a:pPr>
            <a:r>
              <a:rPr lang="en-US" dirty="0"/>
              <a:t>priority of international and EU Law</a:t>
            </a:r>
          </a:p>
          <a:p>
            <a:pPr lvl="1"/>
            <a:r>
              <a:rPr lang="en-US" dirty="0"/>
              <a:t>especially the indirect taxes are widely harmonized  </a:t>
            </a:r>
          </a:p>
        </p:txBody>
      </p:sp>
      <p:pic>
        <p:nvPicPr>
          <p:cNvPr id="7" name="Obrázek 6">
            <a:extLst>
              <a:ext uri="{FF2B5EF4-FFF2-40B4-BE49-F238E27FC236}">
                <a16:creationId xmlns:a16="http://schemas.microsoft.com/office/drawing/2014/main" id="{0C5EE3BB-41B3-4AF5-9E98-2A84C4B67F13}"/>
              </a:ext>
            </a:extLst>
          </p:cNvPr>
          <p:cNvPicPr>
            <a:picLocks noChangeAspect="1"/>
          </p:cNvPicPr>
          <p:nvPr/>
        </p:nvPicPr>
        <p:blipFill>
          <a:blip r:embed="rId2"/>
          <a:stretch>
            <a:fillRect/>
          </a:stretch>
        </p:blipFill>
        <p:spPr>
          <a:xfrm>
            <a:off x="5453371" y="4183383"/>
            <a:ext cx="2136523" cy="2170617"/>
          </a:xfrm>
          <a:prstGeom prst="rect">
            <a:avLst/>
          </a:prstGeom>
        </p:spPr>
      </p:pic>
      <p:pic>
        <p:nvPicPr>
          <p:cNvPr id="6" name="Obrázek 5">
            <a:extLst>
              <a:ext uri="{FF2B5EF4-FFF2-40B4-BE49-F238E27FC236}">
                <a16:creationId xmlns:a16="http://schemas.microsoft.com/office/drawing/2014/main" id="{6DB11E72-D84E-45ED-819F-673A3C8E9A08}"/>
              </a:ext>
            </a:extLst>
          </p:cNvPr>
          <p:cNvPicPr>
            <a:picLocks noChangeAspect="1"/>
          </p:cNvPicPr>
          <p:nvPr/>
        </p:nvPicPr>
        <p:blipFill>
          <a:blip r:embed="rId3"/>
          <a:stretch>
            <a:fillRect/>
          </a:stretch>
        </p:blipFill>
        <p:spPr>
          <a:xfrm>
            <a:off x="6913762" y="1055545"/>
            <a:ext cx="1107473" cy="1786248"/>
          </a:xfrm>
          <a:prstGeom prst="rect">
            <a:avLst/>
          </a:prstGeom>
        </p:spPr>
      </p:pic>
      <p:pic>
        <p:nvPicPr>
          <p:cNvPr id="9" name="Obrázek 8">
            <a:extLst>
              <a:ext uri="{FF2B5EF4-FFF2-40B4-BE49-F238E27FC236}">
                <a16:creationId xmlns:a16="http://schemas.microsoft.com/office/drawing/2014/main" id="{C195119D-5F56-47DF-87C3-4F94AEED3C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9195" y="4568888"/>
            <a:ext cx="2799263" cy="1574586"/>
          </a:xfrm>
          <a:prstGeom prst="rect">
            <a:avLst/>
          </a:prstGeom>
        </p:spPr>
      </p:pic>
    </p:spTree>
    <p:extLst>
      <p:ext uri="{BB962C8B-B14F-4D97-AF65-F5344CB8AC3E}">
        <p14:creationId xmlns:p14="http://schemas.microsoft.com/office/powerpoint/2010/main" val="2241737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F8CF659-F89A-4182-B9B3-FAADA64C3C1D}"/>
              </a:ext>
            </a:extLst>
          </p:cNvPr>
          <p:cNvSpPr>
            <a:spLocks noGrp="1"/>
          </p:cNvSpPr>
          <p:nvPr>
            <p:ph type="ftr" sz="quarter" idx="10"/>
          </p:nvPr>
        </p:nvSpPr>
        <p:spPr/>
        <p:txBody>
          <a:bodyPr/>
          <a:lstStyle/>
          <a:p>
            <a:pPr defTabSz="685891"/>
            <a:endParaRPr lang="en-GB" altLang="cs-CZ" dirty="0">
              <a:solidFill>
                <a:srgbClr val="0000DC"/>
              </a:solidFill>
              <a:latin typeface="Arial"/>
            </a:endParaRPr>
          </a:p>
        </p:txBody>
      </p:sp>
      <p:sp>
        <p:nvSpPr>
          <p:cNvPr id="3" name="Zástupný symbol pro číslo snímku 2">
            <a:extLst>
              <a:ext uri="{FF2B5EF4-FFF2-40B4-BE49-F238E27FC236}">
                <a16:creationId xmlns:a16="http://schemas.microsoft.com/office/drawing/2014/main" id="{FBCF5894-4018-47B4-9683-01D6654F69E8}"/>
              </a:ext>
            </a:extLst>
          </p:cNvPr>
          <p:cNvSpPr>
            <a:spLocks noGrp="1"/>
          </p:cNvSpPr>
          <p:nvPr>
            <p:ph type="sldNum" sz="quarter" idx="11"/>
          </p:nvPr>
        </p:nvSpPr>
        <p:spPr/>
        <p:txBody>
          <a:bodyPr/>
          <a:lstStyle/>
          <a:p>
            <a:pPr defTabSz="685891"/>
            <a:fld id="{0970407D-EE58-4A0B-824B-1D3AE42DD9CF}" type="slidenum">
              <a:rPr lang="cs-CZ" altLang="cs-CZ">
                <a:solidFill>
                  <a:srgbClr val="0000DC"/>
                </a:solidFill>
                <a:latin typeface="Arial"/>
              </a:rPr>
              <a:pPr defTabSz="685891"/>
              <a:t>21</a:t>
            </a:fld>
            <a:endParaRPr lang="cs-CZ" altLang="cs-CZ" dirty="0">
              <a:solidFill>
                <a:srgbClr val="0000DC"/>
              </a:solidFill>
              <a:latin typeface="Arial"/>
            </a:endParaRPr>
          </a:p>
        </p:txBody>
      </p:sp>
      <p:sp>
        <p:nvSpPr>
          <p:cNvPr id="4" name="Nadpis 3">
            <a:extLst>
              <a:ext uri="{FF2B5EF4-FFF2-40B4-BE49-F238E27FC236}">
                <a16:creationId xmlns:a16="http://schemas.microsoft.com/office/drawing/2014/main" id="{31F04DE5-CFE6-4FDF-B230-3A07C0D33308}"/>
              </a:ext>
            </a:extLst>
          </p:cNvPr>
          <p:cNvSpPr>
            <a:spLocks noGrp="1"/>
          </p:cNvSpPr>
          <p:nvPr>
            <p:ph type="title"/>
          </p:nvPr>
        </p:nvSpPr>
        <p:spPr>
          <a:xfrm>
            <a:off x="540094" y="1420440"/>
            <a:ext cx="8387234" cy="338741"/>
          </a:xfrm>
        </p:spPr>
        <p:txBody>
          <a:bodyPr/>
          <a:lstStyle/>
          <a:p>
            <a:r>
              <a:rPr lang="cs-CZ" dirty="0" err="1"/>
              <a:t>Self-application</a:t>
            </a:r>
            <a:r>
              <a:rPr lang="cs-CZ" dirty="0"/>
              <a:t> </a:t>
            </a:r>
            <a:r>
              <a:rPr lang="cs-CZ" dirty="0" err="1"/>
              <a:t>Principles</a:t>
            </a:r>
            <a:r>
              <a:rPr lang="cs-CZ" dirty="0"/>
              <a:t> I</a:t>
            </a:r>
          </a:p>
        </p:txBody>
      </p:sp>
      <p:sp>
        <p:nvSpPr>
          <p:cNvPr id="5" name="Zástupný symbol pro obsah 4">
            <a:extLst>
              <a:ext uri="{FF2B5EF4-FFF2-40B4-BE49-F238E27FC236}">
                <a16:creationId xmlns:a16="http://schemas.microsoft.com/office/drawing/2014/main" id="{C3472F01-E836-4DF2-9EDB-7B2E7BEE5DE1}"/>
              </a:ext>
            </a:extLst>
          </p:cNvPr>
          <p:cNvSpPr>
            <a:spLocks noGrp="1"/>
          </p:cNvSpPr>
          <p:nvPr>
            <p:ph idx="1"/>
          </p:nvPr>
        </p:nvSpPr>
        <p:spPr>
          <a:xfrm>
            <a:off x="540094" y="2360791"/>
            <a:ext cx="8066300" cy="3076769"/>
          </a:xfrm>
        </p:spPr>
        <p:txBody>
          <a:bodyPr/>
          <a:lstStyle/>
          <a:p>
            <a:pPr>
              <a:lnSpc>
                <a:spcPct val="100000"/>
              </a:lnSpc>
            </a:pPr>
            <a:r>
              <a:rPr lang="en-US" sz="1800" dirty="0"/>
              <a:t>tax provisions should be included in separate legal acts</a:t>
            </a:r>
          </a:p>
          <a:p>
            <a:pPr>
              <a:lnSpc>
                <a:spcPct val="100000"/>
              </a:lnSpc>
            </a:pPr>
            <a:r>
              <a:rPr lang="en-US" sz="1800" dirty="0"/>
              <a:t>it is necessary to follow a uniform terminology in law</a:t>
            </a:r>
          </a:p>
          <a:p>
            <a:pPr>
              <a:lnSpc>
                <a:spcPct val="100000"/>
              </a:lnSpc>
            </a:pPr>
            <a:r>
              <a:rPr lang="en-US" sz="1800" dirty="0"/>
              <a:t>it is inappropriate to impose an unorthodox tax or tax components</a:t>
            </a:r>
          </a:p>
          <a:p>
            <a:pPr lvl="1"/>
            <a:r>
              <a:rPr lang="en-US" dirty="0"/>
              <a:t>super gross wage as a tax base: income from dependent activity increased by sums of social security and health contributions paid by the employer (34 %, later 33.8 % of the gross income)</a:t>
            </a:r>
          </a:p>
          <a:p>
            <a:pPr lvl="1"/>
            <a:r>
              <a:rPr lang="en-US" dirty="0"/>
              <a:t>tax bonus: tax preferences for children as the tax reduction; tax reduction up to zero tax and tax bonus to be paid back: some taxpayers not only do not pay the tax, but they get tax from the State</a:t>
            </a:r>
          </a:p>
          <a:p>
            <a:pPr>
              <a:lnSpc>
                <a:spcPct val="100000"/>
              </a:lnSpc>
            </a:pPr>
            <a:r>
              <a:rPr lang="en-US" sz="1800" dirty="0"/>
              <a:t>understandable and unambiguous form; no need to apply any of the contradictory principles </a:t>
            </a:r>
            <a:r>
              <a:rPr lang="en-US" sz="1800" i="1" dirty="0"/>
              <a:t>in dubio pro libertate</a:t>
            </a:r>
            <a:r>
              <a:rPr lang="en-US" sz="1800" dirty="0"/>
              <a:t> (</a:t>
            </a:r>
            <a:r>
              <a:rPr lang="en-US" sz="1800" i="1" dirty="0"/>
              <a:t>in dubio mitius</a:t>
            </a:r>
            <a:r>
              <a:rPr lang="en-US" sz="1800" dirty="0"/>
              <a:t>) and </a:t>
            </a:r>
            <a:r>
              <a:rPr lang="en-US" sz="1800" i="1" dirty="0"/>
              <a:t>in dubio pro fisco</a:t>
            </a:r>
            <a:endParaRPr lang="en-US" sz="1800" dirty="0"/>
          </a:p>
        </p:txBody>
      </p:sp>
      <p:pic>
        <p:nvPicPr>
          <p:cNvPr id="6" name="Obrázek 5">
            <a:extLst>
              <a:ext uri="{FF2B5EF4-FFF2-40B4-BE49-F238E27FC236}">
                <a16:creationId xmlns:a16="http://schemas.microsoft.com/office/drawing/2014/main" id="{CC6FA051-034C-4988-A3CE-1D2DEC5C688B}"/>
              </a:ext>
            </a:extLst>
          </p:cNvPr>
          <p:cNvPicPr>
            <a:picLocks noChangeAspect="1"/>
          </p:cNvPicPr>
          <p:nvPr/>
        </p:nvPicPr>
        <p:blipFill>
          <a:blip r:embed="rId2"/>
          <a:stretch>
            <a:fillRect/>
          </a:stretch>
        </p:blipFill>
        <p:spPr>
          <a:xfrm>
            <a:off x="6336595" y="1065686"/>
            <a:ext cx="2590734" cy="1603454"/>
          </a:xfrm>
          <a:prstGeom prst="rect">
            <a:avLst/>
          </a:prstGeom>
        </p:spPr>
      </p:pic>
    </p:spTree>
    <p:extLst>
      <p:ext uri="{BB962C8B-B14F-4D97-AF65-F5344CB8AC3E}">
        <p14:creationId xmlns:p14="http://schemas.microsoft.com/office/powerpoint/2010/main" val="2106510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882DFB0F-AD2D-4ADE-9171-6D4809022B37}"/>
              </a:ext>
            </a:extLst>
          </p:cNvPr>
          <p:cNvSpPr>
            <a:spLocks noGrp="1"/>
          </p:cNvSpPr>
          <p:nvPr>
            <p:ph type="ftr" sz="quarter" idx="10"/>
          </p:nvPr>
        </p:nvSpPr>
        <p:spPr/>
        <p:txBody>
          <a:bodyPr/>
          <a:lstStyle/>
          <a:p>
            <a:pPr defTabSz="685891"/>
            <a:endParaRPr lang="en-GB" altLang="cs-CZ" dirty="0">
              <a:solidFill>
                <a:srgbClr val="0000DC"/>
              </a:solidFill>
              <a:latin typeface="Arial"/>
            </a:endParaRPr>
          </a:p>
        </p:txBody>
      </p:sp>
      <p:sp>
        <p:nvSpPr>
          <p:cNvPr id="3" name="Zástupný symbol pro číslo snímku 2">
            <a:extLst>
              <a:ext uri="{FF2B5EF4-FFF2-40B4-BE49-F238E27FC236}">
                <a16:creationId xmlns:a16="http://schemas.microsoft.com/office/drawing/2014/main" id="{41BFF307-863E-4D8D-B280-4750DAF6D288}"/>
              </a:ext>
            </a:extLst>
          </p:cNvPr>
          <p:cNvSpPr>
            <a:spLocks noGrp="1"/>
          </p:cNvSpPr>
          <p:nvPr>
            <p:ph type="sldNum" sz="quarter" idx="11"/>
          </p:nvPr>
        </p:nvSpPr>
        <p:spPr/>
        <p:txBody>
          <a:bodyPr/>
          <a:lstStyle/>
          <a:p>
            <a:pPr defTabSz="685891"/>
            <a:fld id="{0970407D-EE58-4A0B-824B-1D3AE42DD9CF}" type="slidenum">
              <a:rPr lang="cs-CZ" altLang="cs-CZ">
                <a:solidFill>
                  <a:srgbClr val="0000DC"/>
                </a:solidFill>
                <a:latin typeface="Arial"/>
              </a:rPr>
              <a:pPr defTabSz="685891"/>
              <a:t>22</a:t>
            </a:fld>
            <a:endParaRPr lang="cs-CZ" altLang="cs-CZ" dirty="0">
              <a:solidFill>
                <a:srgbClr val="0000DC"/>
              </a:solidFill>
              <a:latin typeface="Arial"/>
            </a:endParaRPr>
          </a:p>
        </p:txBody>
      </p:sp>
      <p:sp>
        <p:nvSpPr>
          <p:cNvPr id="4" name="Nadpis 3">
            <a:extLst>
              <a:ext uri="{FF2B5EF4-FFF2-40B4-BE49-F238E27FC236}">
                <a16:creationId xmlns:a16="http://schemas.microsoft.com/office/drawing/2014/main" id="{6B5A0E0A-0928-4C24-9FEE-AC9C10D0E3FB}"/>
              </a:ext>
            </a:extLst>
          </p:cNvPr>
          <p:cNvSpPr>
            <a:spLocks noGrp="1"/>
          </p:cNvSpPr>
          <p:nvPr>
            <p:ph type="title"/>
          </p:nvPr>
        </p:nvSpPr>
        <p:spPr>
          <a:xfrm>
            <a:off x="540094" y="1396897"/>
            <a:ext cx="8066300" cy="338741"/>
          </a:xfrm>
        </p:spPr>
        <p:txBody>
          <a:bodyPr/>
          <a:lstStyle/>
          <a:p>
            <a:r>
              <a:rPr lang="cs-CZ" dirty="0" err="1"/>
              <a:t>Self-application</a:t>
            </a:r>
            <a:r>
              <a:rPr lang="cs-CZ" dirty="0"/>
              <a:t> </a:t>
            </a:r>
            <a:r>
              <a:rPr lang="cs-CZ" dirty="0" err="1"/>
              <a:t>Principles</a:t>
            </a:r>
            <a:r>
              <a:rPr lang="cs-CZ" dirty="0"/>
              <a:t> II</a:t>
            </a:r>
          </a:p>
        </p:txBody>
      </p:sp>
      <p:sp>
        <p:nvSpPr>
          <p:cNvPr id="5" name="Zástupný symbol pro obsah 4">
            <a:extLst>
              <a:ext uri="{FF2B5EF4-FFF2-40B4-BE49-F238E27FC236}">
                <a16:creationId xmlns:a16="http://schemas.microsoft.com/office/drawing/2014/main" id="{21D5FACF-AA9F-4C5B-BC24-6D51FE1E31A7}"/>
              </a:ext>
            </a:extLst>
          </p:cNvPr>
          <p:cNvSpPr>
            <a:spLocks noGrp="1"/>
          </p:cNvSpPr>
          <p:nvPr>
            <p:ph idx="1"/>
          </p:nvPr>
        </p:nvSpPr>
        <p:spPr>
          <a:xfrm>
            <a:off x="540094" y="1895121"/>
            <a:ext cx="8066300" cy="3336442"/>
          </a:xfrm>
        </p:spPr>
        <p:txBody>
          <a:bodyPr/>
          <a:lstStyle/>
          <a:p>
            <a:pPr>
              <a:lnSpc>
                <a:spcPct val="100000"/>
              </a:lnSpc>
            </a:pPr>
            <a:r>
              <a:rPr lang="en-US" sz="1800" dirty="0"/>
              <a:t>tax duties should be formulated briefly and clearly</a:t>
            </a:r>
            <a:r>
              <a:rPr lang="cs-CZ" sz="1800" dirty="0"/>
              <a:t>;</a:t>
            </a:r>
            <a:r>
              <a:rPr lang="en-US" sz="1800" dirty="0"/>
              <a:t> they should consider the level of legal and economic knowledge of the taxpayers</a:t>
            </a:r>
            <a:endParaRPr lang="cs-CZ" sz="1800" dirty="0"/>
          </a:p>
          <a:p>
            <a:pPr>
              <a:lnSpc>
                <a:spcPct val="100000"/>
              </a:lnSpc>
            </a:pPr>
            <a:r>
              <a:rPr lang="cs-CZ" sz="1800" dirty="0"/>
              <a:t>t</a:t>
            </a:r>
            <a:r>
              <a:rPr lang="en-US" sz="1800" dirty="0"/>
              <a:t>he title of the legislative instrument must clearly suggest that it concerns tax matters</a:t>
            </a:r>
            <a:endParaRPr lang="cs-CZ" sz="1800" dirty="0"/>
          </a:p>
          <a:p>
            <a:pPr lvl="1"/>
            <a:r>
              <a:rPr lang="en-US" sz="1200" dirty="0"/>
              <a:t>the tax on acquisition of immovable property </a:t>
            </a:r>
            <a:r>
              <a:rPr lang="cs-CZ" sz="1200" dirty="0"/>
              <a:t>(</a:t>
            </a:r>
            <a:r>
              <a:rPr lang="en-US" sz="1200" dirty="0"/>
              <a:t>where the object of taxation was the acquisition of immovable property) was to be paid by the seller and not the acquirer (buyer)</a:t>
            </a:r>
            <a:endParaRPr lang="cs-CZ" sz="1200" dirty="0"/>
          </a:p>
          <a:p>
            <a:pPr>
              <a:lnSpc>
                <a:spcPct val="100000"/>
              </a:lnSpc>
            </a:pPr>
            <a:r>
              <a:rPr lang="en-US" sz="1800" dirty="0"/>
              <a:t>adequate </a:t>
            </a:r>
            <a:r>
              <a:rPr lang="en-US" sz="1800" i="1" dirty="0"/>
              <a:t>vacatio legis</a:t>
            </a:r>
            <a:endParaRPr lang="cs-CZ" sz="1800" i="1" dirty="0"/>
          </a:p>
          <a:p>
            <a:pPr lvl="1"/>
            <a:r>
              <a:rPr lang="en-US" sz="1200" dirty="0"/>
              <a:t>the amendments to many </a:t>
            </a:r>
            <a:r>
              <a:rPr lang="cs-CZ" sz="1200" dirty="0"/>
              <a:t>Czech </a:t>
            </a:r>
            <a:r>
              <a:rPr lang="en-US" sz="1200" dirty="0"/>
              <a:t>tax acts effective from the beginning of the tax year 2021 were published only on 31 December 2020</a:t>
            </a:r>
            <a:endParaRPr lang="cs-CZ" sz="1200" dirty="0"/>
          </a:p>
          <a:p>
            <a:pPr lvl="1"/>
            <a:r>
              <a:rPr lang="en-US" sz="1200" dirty="0"/>
              <a:t>waste charges were amended so late that </a:t>
            </a:r>
            <a:r>
              <a:rPr lang="en-US" sz="1200" dirty="0" err="1"/>
              <a:t>municipaities</a:t>
            </a:r>
            <a:r>
              <a:rPr lang="en-US" sz="1200" dirty="0"/>
              <a:t> did not have enough time to prepare the bylaw</a:t>
            </a:r>
          </a:p>
        </p:txBody>
      </p:sp>
      <p:pic>
        <p:nvPicPr>
          <p:cNvPr id="6" name="Obrázek 5">
            <a:extLst>
              <a:ext uri="{FF2B5EF4-FFF2-40B4-BE49-F238E27FC236}">
                <a16:creationId xmlns:a16="http://schemas.microsoft.com/office/drawing/2014/main" id="{915CEBA1-1E2C-422E-BED1-37C6787D9DC2}"/>
              </a:ext>
            </a:extLst>
          </p:cNvPr>
          <p:cNvPicPr>
            <a:picLocks noChangeAspect="1"/>
          </p:cNvPicPr>
          <p:nvPr/>
        </p:nvPicPr>
        <p:blipFill>
          <a:blip r:embed="rId2"/>
          <a:stretch>
            <a:fillRect/>
          </a:stretch>
        </p:blipFill>
        <p:spPr>
          <a:xfrm>
            <a:off x="4958755" y="4311503"/>
            <a:ext cx="2366880" cy="1421041"/>
          </a:xfrm>
          <a:prstGeom prst="rect">
            <a:avLst/>
          </a:prstGeom>
        </p:spPr>
      </p:pic>
      <p:pic>
        <p:nvPicPr>
          <p:cNvPr id="7" name="Obrázek 6">
            <a:extLst>
              <a:ext uri="{FF2B5EF4-FFF2-40B4-BE49-F238E27FC236}">
                <a16:creationId xmlns:a16="http://schemas.microsoft.com/office/drawing/2014/main" id="{4940E9D6-6B70-417B-821F-28C91D0A66AB}"/>
              </a:ext>
            </a:extLst>
          </p:cNvPr>
          <p:cNvPicPr>
            <a:picLocks noChangeAspect="1"/>
          </p:cNvPicPr>
          <p:nvPr/>
        </p:nvPicPr>
        <p:blipFill>
          <a:blip r:embed="rId3"/>
          <a:stretch>
            <a:fillRect/>
          </a:stretch>
        </p:blipFill>
        <p:spPr>
          <a:xfrm>
            <a:off x="989202" y="4345010"/>
            <a:ext cx="3479938" cy="1410327"/>
          </a:xfrm>
          <a:prstGeom prst="rect">
            <a:avLst/>
          </a:prstGeom>
        </p:spPr>
      </p:pic>
    </p:spTree>
    <p:extLst>
      <p:ext uri="{BB962C8B-B14F-4D97-AF65-F5344CB8AC3E}">
        <p14:creationId xmlns:p14="http://schemas.microsoft.com/office/powerpoint/2010/main" val="913421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510FC3D0-CC92-D046-A58A-8E06FB2779B1}"/>
              </a:ext>
            </a:extLst>
          </p:cNvPr>
          <p:cNvSpPr>
            <a:spLocks noGrp="1"/>
          </p:cNvSpPr>
          <p:nvPr>
            <p:ph type="ftr" sz="quarter" idx="10"/>
          </p:nvPr>
        </p:nvSpPr>
        <p:spPr/>
        <p:txBody>
          <a:bodyPr/>
          <a:lstStyle/>
          <a:p>
            <a:pPr defTabSz="685891"/>
            <a:endParaRPr lang="en-GB" altLang="cs-CZ" dirty="0">
              <a:solidFill>
                <a:srgbClr val="0000DC"/>
              </a:solidFill>
              <a:latin typeface="Arial"/>
            </a:endParaRPr>
          </a:p>
        </p:txBody>
      </p:sp>
      <p:sp>
        <p:nvSpPr>
          <p:cNvPr id="3" name="Zástupný symbol pro číslo snímku 2">
            <a:extLst>
              <a:ext uri="{FF2B5EF4-FFF2-40B4-BE49-F238E27FC236}">
                <a16:creationId xmlns:a16="http://schemas.microsoft.com/office/drawing/2014/main" id="{E4E4AF23-986A-7B40-9B08-120BEBBA7091}"/>
              </a:ext>
            </a:extLst>
          </p:cNvPr>
          <p:cNvSpPr>
            <a:spLocks noGrp="1"/>
          </p:cNvSpPr>
          <p:nvPr>
            <p:ph type="sldNum" sz="quarter" idx="11"/>
          </p:nvPr>
        </p:nvSpPr>
        <p:spPr/>
        <p:txBody>
          <a:bodyPr/>
          <a:lstStyle/>
          <a:p>
            <a:pPr defTabSz="685891"/>
            <a:fld id="{0970407D-EE58-4A0B-824B-1D3AE42DD9CF}" type="slidenum">
              <a:rPr lang="cs-CZ" altLang="cs-CZ">
                <a:solidFill>
                  <a:srgbClr val="0000DC"/>
                </a:solidFill>
                <a:latin typeface="Arial"/>
              </a:rPr>
              <a:pPr defTabSz="685891"/>
              <a:t>23</a:t>
            </a:fld>
            <a:endParaRPr lang="cs-CZ" altLang="cs-CZ" dirty="0">
              <a:solidFill>
                <a:srgbClr val="0000DC"/>
              </a:solidFill>
              <a:latin typeface="Arial"/>
            </a:endParaRPr>
          </a:p>
        </p:txBody>
      </p:sp>
      <p:sp>
        <p:nvSpPr>
          <p:cNvPr id="4" name="Nadpis 3">
            <a:extLst>
              <a:ext uri="{FF2B5EF4-FFF2-40B4-BE49-F238E27FC236}">
                <a16:creationId xmlns:a16="http://schemas.microsoft.com/office/drawing/2014/main" id="{4556C79E-B1CF-174E-BD00-BA41B6B2455E}"/>
              </a:ext>
            </a:extLst>
          </p:cNvPr>
          <p:cNvSpPr>
            <a:spLocks noGrp="1"/>
          </p:cNvSpPr>
          <p:nvPr>
            <p:ph type="title"/>
          </p:nvPr>
        </p:nvSpPr>
        <p:spPr/>
        <p:txBody>
          <a:bodyPr/>
          <a:lstStyle/>
          <a:p>
            <a:r>
              <a:rPr lang="cs-CZ" dirty="0"/>
              <a:t>P</a:t>
            </a:r>
            <a:r>
              <a:rPr lang="en-US" dirty="0" err="1"/>
              <a:t>rinciple</a:t>
            </a:r>
            <a:r>
              <a:rPr lang="en-US" dirty="0"/>
              <a:t> of </a:t>
            </a:r>
            <a:r>
              <a:rPr lang="cs-CZ" dirty="0"/>
              <a:t>(Tax) J</a:t>
            </a:r>
            <a:r>
              <a:rPr lang="en-US" dirty="0" err="1"/>
              <a:t>ustice</a:t>
            </a:r>
            <a:r>
              <a:rPr lang="cs-CZ" dirty="0"/>
              <a:t> I</a:t>
            </a:r>
          </a:p>
        </p:txBody>
      </p:sp>
      <p:sp>
        <p:nvSpPr>
          <p:cNvPr id="5" name="Zástupný obsah 4">
            <a:extLst>
              <a:ext uri="{FF2B5EF4-FFF2-40B4-BE49-F238E27FC236}">
                <a16:creationId xmlns:a16="http://schemas.microsoft.com/office/drawing/2014/main" id="{70955F48-4484-7542-BA5B-DBDFEB9D38B2}"/>
              </a:ext>
            </a:extLst>
          </p:cNvPr>
          <p:cNvSpPr>
            <a:spLocks noGrp="1"/>
          </p:cNvSpPr>
          <p:nvPr>
            <p:ph idx="1"/>
          </p:nvPr>
        </p:nvSpPr>
        <p:spPr>
          <a:xfrm>
            <a:off x="540094" y="1869950"/>
            <a:ext cx="8066300" cy="3361613"/>
          </a:xfrm>
        </p:spPr>
        <p:txBody>
          <a:bodyPr/>
          <a:lstStyle/>
          <a:p>
            <a:pPr>
              <a:lnSpc>
                <a:spcPct val="100000"/>
              </a:lnSpc>
            </a:pPr>
            <a:r>
              <a:rPr lang="cs-CZ" sz="1800" dirty="0"/>
              <a:t>a</a:t>
            </a:r>
            <a:r>
              <a:rPr lang="en-US" sz="1800" dirty="0"/>
              <a:t> horizontal tax justice </a:t>
            </a:r>
            <a:r>
              <a:rPr lang="cs-CZ" sz="1800" dirty="0"/>
              <a:t>– </a:t>
            </a:r>
            <a:r>
              <a:rPr lang="en-US" sz="1800" dirty="0"/>
              <a:t>the same objects of taxation should be taxed equally (e.g., income, property, or consumption of different persons should be taxed equally regardless of the nature of these persons, their legal status, etc.)</a:t>
            </a:r>
            <a:endParaRPr lang="cs-CZ" sz="1800" dirty="0"/>
          </a:p>
          <a:p>
            <a:pPr>
              <a:lnSpc>
                <a:spcPct val="100000"/>
              </a:lnSpc>
            </a:pPr>
            <a:r>
              <a:rPr lang="cs-CZ" sz="1800" dirty="0"/>
              <a:t>a</a:t>
            </a:r>
            <a:r>
              <a:rPr lang="en-US" sz="1800" dirty="0"/>
              <a:t> vertical tax justice </a:t>
            </a:r>
            <a:r>
              <a:rPr lang="cs-CZ" sz="1800" dirty="0"/>
              <a:t>– </a:t>
            </a:r>
            <a:r>
              <a:rPr lang="en-US" sz="1800" dirty="0"/>
              <a:t>an entity with higher incomes, higher valued assets, or higher consumption should pay a higher tax, but not in the sense that the tax rate will increase highly progressively with increasing tax base; the tax rate should remain the same or be progressive proportionally</a:t>
            </a:r>
            <a:endParaRPr lang="cs-CZ" sz="1800" dirty="0"/>
          </a:p>
          <a:p>
            <a:pPr>
              <a:lnSpc>
                <a:spcPct val="100000"/>
              </a:lnSpc>
            </a:pPr>
            <a:r>
              <a:rPr lang="en-US" sz="1800" dirty="0"/>
              <a:t>the principle of proportionality </a:t>
            </a:r>
            <a:endParaRPr lang="cs-CZ" sz="1800" dirty="0"/>
          </a:p>
          <a:p>
            <a:pPr>
              <a:lnSpc>
                <a:spcPct val="100000"/>
              </a:lnSpc>
            </a:pPr>
            <a:r>
              <a:rPr lang="cs-CZ" sz="1800" dirty="0"/>
              <a:t>the </a:t>
            </a:r>
            <a:r>
              <a:rPr lang="en-US" sz="1800" dirty="0"/>
              <a:t>principle of endurance </a:t>
            </a:r>
            <a:r>
              <a:rPr lang="cs-CZ" sz="1800" dirty="0"/>
              <a:t>–</a:t>
            </a:r>
            <a:r>
              <a:rPr lang="en-US" sz="1800" dirty="0"/>
              <a:t> the tax must not be of a liquidating nature</a:t>
            </a:r>
            <a:r>
              <a:rPr lang="cs-CZ" sz="1800" dirty="0"/>
              <a:t> / </a:t>
            </a:r>
            <a:r>
              <a:rPr lang="en-US" sz="1800" dirty="0"/>
              <a:t>the tax does not have a choking effect </a:t>
            </a:r>
            <a:r>
              <a:rPr lang="cs-CZ" sz="1800" dirty="0"/>
              <a:t>(</a:t>
            </a:r>
            <a:r>
              <a:rPr lang="en-US" sz="1800" dirty="0"/>
              <a:t>secured by corrective components</a:t>
            </a:r>
            <a:r>
              <a:rPr lang="cs-CZ" sz="1800" dirty="0"/>
              <a:t> – </a:t>
            </a:r>
            <a:r>
              <a:rPr lang="en-US" sz="1800" dirty="0"/>
              <a:t>exemptions, relieves, etc., or deferral and waiver of the tax by administrative means</a:t>
            </a:r>
            <a:endParaRPr lang="cs-CZ" sz="1800" dirty="0"/>
          </a:p>
        </p:txBody>
      </p:sp>
      <p:pic>
        <p:nvPicPr>
          <p:cNvPr id="6" name="Obrázek 5">
            <a:extLst>
              <a:ext uri="{FF2B5EF4-FFF2-40B4-BE49-F238E27FC236}">
                <a16:creationId xmlns:a16="http://schemas.microsoft.com/office/drawing/2014/main" id="{7ABBE2ED-B8D3-4EF8-B50A-BBFD87174639}"/>
              </a:ext>
            </a:extLst>
          </p:cNvPr>
          <p:cNvPicPr>
            <a:picLocks noChangeAspect="1"/>
          </p:cNvPicPr>
          <p:nvPr/>
        </p:nvPicPr>
        <p:blipFill>
          <a:blip r:embed="rId2"/>
          <a:stretch>
            <a:fillRect/>
          </a:stretch>
        </p:blipFill>
        <p:spPr>
          <a:xfrm>
            <a:off x="5993795" y="914610"/>
            <a:ext cx="2657936" cy="964574"/>
          </a:xfrm>
          <a:prstGeom prst="rect">
            <a:avLst/>
          </a:prstGeom>
        </p:spPr>
      </p:pic>
    </p:spTree>
    <p:extLst>
      <p:ext uri="{BB962C8B-B14F-4D97-AF65-F5344CB8AC3E}">
        <p14:creationId xmlns:p14="http://schemas.microsoft.com/office/powerpoint/2010/main" val="2272804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FEB30E9A-9764-404C-AA8E-E09C804A695D}"/>
              </a:ext>
            </a:extLst>
          </p:cNvPr>
          <p:cNvSpPr>
            <a:spLocks noGrp="1"/>
          </p:cNvSpPr>
          <p:nvPr>
            <p:ph type="ftr" sz="quarter" idx="10"/>
          </p:nvPr>
        </p:nvSpPr>
        <p:spPr/>
        <p:txBody>
          <a:bodyPr/>
          <a:lstStyle/>
          <a:p>
            <a:pPr defTabSz="685891"/>
            <a:endParaRPr lang="en-GB" altLang="cs-CZ" dirty="0">
              <a:solidFill>
                <a:srgbClr val="0000DC"/>
              </a:solidFill>
              <a:latin typeface="Arial"/>
            </a:endParaRPr>
          </a:p>
        </p:txBody>
      </p:sp>
      <p:sp>
        <p:nvSpPr>
          <p:cNvPr id="3" name="Zástupný symbol pro číslo snímku 2">
            <a:extLst>
              <a:ext uri="{FF2B5EF4-FFF2-40B4-BE49-F238E27FC236}">
                <a16:creationId xmlns:a16="http://schemas.microsoft.com/office/drawing/2014/main" id="{DCB768B5-AFE0-4B72-94D1-3A54A3C2ED6F}"/>
              </a:ext>
            </a:extLst>
          </p:cNvPr>
          <p:cNvSpPr>
            <a:spLocks noGrp="1"/>
          </p:cNvSpPr>
          <p:nvPr>
            <p:ph type="sldNum" sz="quarter" idx="11"/>
          </p:nvPr>
        </p:nvSpPr>
        <p:spPr/>
        <p:txBody>
          <a:bodyPr/>
          <a:lstStyle/>
          <a:p>
            <a:pPr defTabSz="685891"/>
            <a:fld id="{0970407D-EE58-4A0B-824B-1D3AE42DD9CF}" type="slidenum">
              <a:rPr lang="cs-CZ" altLang="cs-CZ">
                <a:solidFill>
                  <a:srgbClr val="0000DC"/>
                </a:solidFill>
                <a:latin typeface="Arial"/>
              </a:rPr>
              <a:pPr defTabSz="685891"/>
              <a:t>24</a:t>
            </a:fld>
            <a:endParaRPr lang="cs-CZ" altLang="cs-CZ" dirty="0">
              <a:solidFill>
                <a:srgbClr val="0000DC"/>
              </a:solidFill>
              <a:latin typeface="Arial"/>
            </a:endParaRPr>
          </a:p>
        </p:txBody>
      </p:sp>
      <p:sp>
        <p:nvSpPr>
          <p:cNvPr id="4" name="Nadpis 3">
            <a:extLst>
              <a:ext uri="{FF2B5EF4-FFF2-40B4-BE49-F238E27FC236}">
                <a16:creationId xmlns:a16="http://schemas.microsoft.com/office/drawing/2014/main" id="{51A11C8E-375A-4B5B-AA99-3053224E27A4}"/>
              </a:ext>
            </a:extLst>
          </p:cNvPr>
          <p:cNvSpPr>
            <a:spLocks noGrp="1"/>
          </p:cNvSpPr>
          <p:nvPr>
            <p:ph type="title"/>
          </p:nvPr>
        </p:nvSpPr>
        <p:spPr/>
        <p:txBody>
          <a:bodyPr/>
          <a:lstStyle/>
          <a:p>
            <a:r>
              <a:rPr lang="cs-CZ" dirty="0"/>
              <a:t>P</a:t>
            </a:r>
            <a:r>
              <a:rPr lang="en-US" dirty="0" err="1"/>
              <a:t>rinciple</a:t>
            </a:r>
            <a:r>
              <a:rPr lang="en-US" dirty="0"/>
              <a:t> of </a:t>
            </a:r>
            <a:r>
              <a:rPr lang="cs-CZ" dirty="0"/>
              <a:t>(Tax) J</a:t>
            </a:r>
            <a:r>
              <a:rPr lang="en-US" dirty="0" err="1"/>
              <a:t>ustice</a:t>
            </a:r>
            <a:r>
              <a:rPr lang="cs-CZ" dirty="0"/>
              <a:t> II</a:t>
            </a:r>
          </a:p>
        </p:txBody>
      </p:sp>
      <p:sp>
        <p:nvSpPr>
          <p:cNvPr id="5" name="Zástupný symbol pro obsah 4">
            <a:extLst>
              <a:ext uri="{FF2B5EF4-FFF2-40B4-BE49-F238E27FC236}">
                <a16:creationId xmlns:a16="http://schemas.microsoft.com/office/drawing/2014/main" id="{E1B4BFA5-B4F7-4EB5-B6CC-F4AE813B1906}"/>
              </a:ext>
            </a:extLst>
          </p:cNvPr>
          <p:cNvSpPr>
            <a:spLocks noGrp="1"/>
          </p:cNvSpPr>
          <p:nvPr>
            <p:ph idx="1"/>
          </p:nvPr>
        </p:nvSpPr>
        <p:spPr>
          <a:xfrm>
            <a:off x="540094" y="1819608"/>
            <a:ext cx="8066300" cy="3411955"/>
          </a:xfrm>
        </p:spPr>
        <p:txBody>
          <a:bodyPr/>
          <a:lstStyle/>
          <a:p>
            <a:pPr>
              <a:lnSpc>
                <a:spcPct val="100000"/>
              </a:lnSpc>
            </a:pPr>
            <a:r>
              <a:rPr lang="en-US" sz="1800" dirty="0"/>
              <a:t>no double taxation, especially in the interstate tax system</a:t>
            </a:r>
          </a:p>
          <a:p>
            <a:pPr lvl="1"/>
            <a:r>
              <a:rPr lang="en-US" dirty="0"/>
              <a:t>super gross wage: social security might be seen as a tax sensu lato and being taxed by the income tax, it means the breach of the principle</a:t>
            </a:r>
            <a:endParaRPr lang="cs-CZ" dirty="0"/>
          </a:p>
          <a:p>
            <a:pPr lvl="1"/>
            <a:r>
              <a:rPr lang="cs-CZ" dirty="0" err="1"/>
              <a:t>excice</a:t>
            </a:r>
            <a:r>
              <a:rPr lang="cs-CZ" dirty="0"/>
              <a:t> taxes and VAT</a:t>
            </a:r>
            <a:endParaRPr lang="en-US" dirty="0"/>
          </a:p>
          <a:p>
            <a:pPr>
              <a:lnSpc>
                <a:spcPct val="100000"/>
              </a:lnSpc>
            </a:pPr>
            <a:r>
              <a:rPr lang="en-US" sz="1800" dirty="0"/>
              <a:t>it is necessary to protect the interests of the majority from the intrusion of different lobbies' interests</a:t>
            </a:r>
          </a:p>
          <a:p>
            <a:pPr lvl="1"/>
            <a:r>
              <a:rPr lang="en-US" dirty="0"/>
              <a:t>Czech Income Taxes Act includes some 400 corrective components (exemptions, tax reductions, etc.) – Christmas tree strategy: the bill sent to the Parliament should have only minimum corrective components (a tree) while the MPs are expected to add a lot of additional ones (to hang decorations on a Christmas tree)</a:t>
            </a:r>
            <a:endParaRPr lang="en-US" sz="900" dirty="0"/>
          </a:p>
          <a:p>
            <a:endParaRPr lang="cs-CZ" dirty="0"/>
          </a:p>
        </p:txBody>
      </p:sp>
      <p:pic>
        <p:nvPicPr>
          <p:cNvPr id="6" name="Obrázek 5">
            <a:extLst>
              <a:ext uri="{FF2B5EF4-FFF2-40B4-BE49-F238E27FC236}">
                <a16:creationId xmlns:a16="http://schemas.microsoft.com/office/drawing/2014/main" id="{775AF41F-EAFD-4591-871F-3BD034462A05}"/>
              </a:ext>
            </a:extLst>
          </p:cNvPr>
          <p:cNvPicPr>
            <a:picLocks noChangeAspect="1"/>
          </p:cNvPicPr>
          <p:nvPr/>
        </p:nvPicPr>
        <p:blipFill>
          <a:blip r:embed="rId2"/>
          <a:stretch>
            <a:fillRect/>
          </a:stretch>
        </p:blipFill>
        <p:spPr>
          <a:xfrm>
            <a:off x="5311152" y="4286358"/>
            <a:ext cx="2232529" cy="1504069"/>
          </a:xfrm>
          <a:prstGeom prst="rect">
            <a:avLst/>
          </a:prstGeom>
        </p:spPr>
      </p:pic>
    </p:spTree>
    <p:extLst>
      <p:ext uri="{BB962C8B-B14F-4D97-AF65-F5344CB8AC3E}">
        <p14:creationId xmlns:p14="http://schemas.microsoft.com/office/powerpoint/2010/main" val="3923511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2700E8A-6042-4AEA-BE37-8625E8D48D0C}"/>
              </a:ext>
            </a:extLst>
          </p:cNvPr>
          <p:cNvSpPr>
            <a:spLocks noGrp="1"/>
          </p:cNvSpPr>
          <p:nvPr>
            <p:ph type="ftr" sz="quarter" idx="10"/>
          </p:nvPr>
        </p:nvSpPr>
        <p:spPr/>
        <p:txBody>
          <a:bodyPr/>
          <a:lstStyle/>
          <a:p>
            <a:pPr defTabSz="685891"/>
            <a:endParaRPr lang="en-GB" altLang="cs-CZ" dirty="0">
              <a:solidFill>
                <a:srgbClr val="0000DC"/>
              </a:solidFill>
              <a:latin typeface="Arial"/>
            </a:endParaRPr>
          </a:p>
        </p:txBody>
      </p:sp>
      <p:sp>
        <p:nvSpPr>
          <p:cNvPr id="3" name="Zástupný symbol pro číslo snímku 2">
            <a:extLst>
              <a:ext uri="{FF2B5EF4-FFF2-40B4-BE49-F238E27FC236}">
                <a16:creationId xmlns:a16="http://schemas.microsoft.com/office/drawing/2014/main" id="{322FFCCE-902B-49C2-9F65-FAA761BF7550}"/>
              </a:ext>
            </a:extLst>
          </p:cNvPr>
          <p:cNvSpPr>
            <a:spLocks noGrp="1"/>
          </p:cNvSpPr>
          <p:nvPr>
            <p:ph type="sldNum" sz="quarter" idx="11"/>
          </p:nvPr>
        </p:nvSpPr>
        <p:spPr/>
        <p:txBody>
          <a:bodyPr/>
          <a:lstStyle/>
          <a:p>
            <a:pPr defTabSz="685891"/>
            <a:fld id="{0970407D-EE58-4A0B-824B-1D3AE42DD9CF}" type="slidenum">
              <a:rPr lang="cs-CZ" altLang="cs-CZ">
                <a:solidFill>
                  <a:srgbClr val="0000DC"/>
                </a:solidFill>
                <a:latin typeface="Arial"/>
              </a:rPr>
              <a:pPr defTabSz="685891"/>
              <a:t>25</a:t>
            </a:fld>
            <a:endParaRPr lang="cs-CZ" altLang="cs-CZ" dirty="0">
              <a:solidFill>
                <a:srgbClr val="0000DC"/>
              </a:solidFill>
              <a:latin typeface="Arial"/>
            </a:endParaRPr>
          </a:p>
        </p:txBody>
      </p:sp>
      <p:sp>
        <p:nvSpPr>
          <p:cNvPr id="4" name="Nadpis 3">
            <a:extLst>
              <a:ext uri="{FF2B5EF4-FFF2-40B4-BE49-F238E27FC236}">
                <a16:creationId xmlns:a16="http://schemas.microsoft.com/office/drawing/2014/main" id="{44B830A7-4447-4A85-90AE-9E727F0A273E}"/>
              </a:ext>
            </a:extLst>
          </p:cNvPr>
          <p:cNvSpPr>
            <a:spLocks noGrp="1"/>
          </p:cNvSpPr>
          <p:nvPr>
            <p:ph type="title"/>
          </p:nvPr>
        </p:nvSpPr>
        <p:spPr/>
        <p:txBody>
          <a:bodyPr/>
          <a:lstStyle/>
          <a:p>
            <a:r>
              <a:rPr lang="en-US" dirty="0"/>
              <a:t>Economic Nature</a:t>
            </a:r>
          </a:p>
        </p:txBody>
      </p:sp>
      <p:sp>
        <p:nvSpPr>
          <p:cNvPr id="5" name="Zástupný symbol pro obsah 4">
            <a:extLst>
              <a:ext uri="{FF2B5EF4-FFF2-40B4-BE49-F238E27FC236}">
                <a16:creationId xmlns:a16="http://schemas.microsoft.com/office/drawing/2014/main" id="{9AFA9B3D-8061-4567-AD39-64AF6C77F130}"/>
              </a:ext>
            </a:extLst>
          </p:cNvPr>
          <p:cNvSpPr>
            <a:spLocks noGrp="1"/>
          </p:cNvSpPr>
          <p:nvPr>
            <p:ph idx="1"/>
          </p:nvPr>
        </p:nvSpPr>
        <p:spPr>
          <a:xfrm>
            <a:off x="540094" y="1844779"/>
            <a:ext cx="8066300" cy="3386784"/>
          </a:xfrm>
        </p:spPr>
        <p:txBody>
          <a:bodyPr/>
          <a:lstStyle/>
          <a:p>
            <a:pPr>
              <a:lnSpc>
                <a:spcPct val="100000"/>
              </a:lnSpc>
            </a:pPr>
            <a:r>
              <a:rPr lang="en-US" dirty="0"/>
              <a:t>the primal sense of taxation is the fiscal effect for pubic budgets; often broken as taxes might have reduction and stimulation functions, too</a:t>
            </a:r>
          </a:p>
          <a:p>
            <a:pPr>
              <a:lnSpc>
                <a:spcPct val="100000"/>
              </a:lnSpc>
            </a:pPr>
            <a:r>
              <a:rPr lang="en-US" dirty="0"/>
              <a:t>tax law drafters should respect the economic rules of a chosen economy model (the principle of an open market economy, short-term and long-term consequences of tax law regulation, legal regulation of related sections of public financial activities, impact of fluctuations in the value of money on the stability of tax law, continuity of changes in the amount of taxes)</a:t>
            </a:r>
          </a:p>
          <a:p>
            <a:pPr lvl="1"/>
            <a:r>
              <a:rPr lang="en-US" dirty="0"/>
              <a:t>fixed tax rates and fixed corrective components (tax reductions); it is necessary to ensure regular amendments</a:t>
            </a:r>
          </a:p>
        </p:txBody>
      </p:sp>
      <p:pic>
        <p:nvPicPr>
          <p:cNvPr id="7" name="Obrázek 6">
            <a:extLst>
              <a:ext uri="{FF2B5EF4-FFF2-40B4-BE49-F238E27FC236}">
                <a16:creationId xmlns:a16="http://schemas.microsoft.com/office/drawing/2014/main" id="{A5BABCCA-AB82-40A7-8F83-FC5CCB57F5C3}"/>
              </a:ext>
            </a:extLst>
          </p:cNvPr>
          <p:cNvPicPr>
            <a:picLocks noChangeAspect="1"/>
          </p:cNvPicPr>
          <p:nvPr/>
        </p:nvPicPr>
        <p:blipFill>
          <a:blip r:embed="rId2"/>
          <a:stretch>
            <a:fillRect/>
          </a:stretch>
        </p:blipFill>
        <p:spPr>
          <a:xfrm>
            <a:off x="6255079" y="951476"/>
            <a:ext cx="2124018" cy="893303"/>
          </a:xfrm>
          <a:prstGeom prst="rect">
            <a:avLst/>
          </a:prstGeom>
        </p:spPr>
      </p:pic>
    </p:spTree>
    <p:extLst>
      <p:ext uri="{BB962C8B-B14F-4D97-AF65-F5344CB8AC3E}">
        <p14:creationId xmlns:p14="http://schemas.microsoft.com/office/powerpoint/2010/main" val="3475365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CF23A8EF-81E0-45A4-A3DD-0DDE73A9E905}"/>
              </a:ext>
            </a:extLst>
          </p:cNvPr>
          <p:cNvSpPr>
            <a:spLocks noGrp="1"/>
          </p:cNvSpPr>
          <p:nvPr>
            <p:ph type="ftr" sz="quarter" idx="10"/>
          </p:nvPr>
        </p:nvSpPr>
        <p:spPr/>
        <p:txBody>
          <a:bodyPr/>
          <a:lstStyle/>
          <a:p>
            <a:pPr defTabSz="685891"/>
            <a:endParaRPr lang="en-GB" altLang="cs-CZ" dirty="0">
              <a:solidFill>
                <a:srgbClr val="0000DC"/>
              </a:solidFill>
              <a:latin typeface="Arial"/>
            </a:endParaRPr>
          </a:p>
        </p:txBody>
      </p:sp>
      <p:sp>
        <p:nvSpPr>
          <p:cNvPr id="3" name="Zástupný symbol pro číslo snímku 2">
            <a:extLst>
              <a:ext uri="{FF2B5EF4-FFF2-40B4-BE49-F238E27FC236}">
                <a16:creationId xmlns:a16="http://schemas.microsoft.com/office/drawing/2014/main" id="{CCF10A21-5A51-48A9-9F83-BAC7DD29DB36}"/>
              </a:ext>
            </a:extLst>
          </p:cNvPr>
          <p:cNvSpPr>
            <a:spLocks noGrp="1"/>
          </p:cNvSpPr>
          <p:nvPr>
            <p:ph type="sldNum" sz="quarter" idx="11"/>
          </p:nvPr>
        </p:nvSpPr>
        <p:spPr/>
        <p:txBody>
          <a:bodyPr/>
          <a:lstStyle/>
          <a:p>
            <a:pPr defTabSz="685891"/>
            <a:fld id="{0970407D-EE58-4A0B-824B-1D3AE42DD9CF}" type="slidenum">
              <a:rPr lang="cs-CZ" altLang="cs-CZ">
                <a:solidFill>
                  <a:srgbClr val="0000DC"/>
                </a:solidFill>
                <a:latin typeface="Arial"/>
              </a:rPr>
              <a:pPr defTabSz="685891"/>
              <a:t>26</a:t>
            </a:fld>
            <a:endParaRPr lang="cs-CZ" altLang="cs-CZ" dirty="0">
              <a:solidFill>
                <a:srgbClr val="0000DC"/>
              </a:solidFill>
              <a:latin typeface="Arial"/>
            </a:endParaRPr>
          </a:p>
        </p:txBody>
      </p:sp>
      <p:sp>
        <p:nvSpPr>
          <p:cNvPr id="4" name="Nadpis 3">
            <a:extLst>
              <a:ext uri="{FF2B5EF4-FFF2-40B4-BE49-F238E27FC236}">
                <a16:creationId xmlns:a16="http://schemas.microsoft.com/office/drawing/2014/main" id="{E60208DD-B460-45FD-871B-FCD0276DF96A}"/>
              </a:ext>
            </a:extLst>
          </p:cNvPr>
          <p:cNvSpPr>
            <a:spLocks noGrp="1"/>
          </p:cNvSpPr>
          <p:nvPr>
            <p:ph type="title"/>
          </p:nvPr>
        </p:nvSpPr>
        <p:spPr/>
        <p:txBody>
          <a:bodyPr/>
          <a:lstStyle/>
          <a:p>
            <a:r>
              <a:rPr lang="en-US" dirty="0"/>
              <a:t>Professionality</a:t>
            </a:r>
          </a:p>
        </p:txBody>
      </p:sp>
      <p:sp>
        <p:nvSpPr>
          <p:cNvPr id="5" name="Zástupný symbol pro obsah 4">
            <a:extLst>
              <a:ext uri="{FF2B5EF4-FFF2-40B4-BE49-F238E27FC236}">
                <a16:creationId xmlns:a16="http://schemas.microsoft.com/office/drawing/2014/main" id="{C3245D43-73D4-4BF7-ACF8-B88CD81AD8D5}"/>
              </a:ext>
            </a:extLst>
          </p:cNvPr>
          <p:cNvSpPr>
            <a:spLocks noGrp="1"/>
          </p:cNvSpPr>
          <p:nvPr>
            <p:ph idx="1"/>
          </p:nvPr>
        </p:nvSpPr>
        <p:spPr>
          <a:xfrm>
            <a:off x="540094" y="1888828"/>
            <a:ext cx="8066300" cy="3342735"/>
          </a:xfrm>
        </p:spPr>
        <p:txBody>
          <a:bodyPr/>
          <a:lstStyle/>
          <a:p>
            <a:pPr>
              <a:lnSpc>
                <a:spcPct val="100000"/>
              </a:lnSpc>
            </a:pPr>
            <a:r>
              <a:rPr lang="en-US" sz="1800" dirty="0"/>
              <a:t>proposals of the acts should be consulted </a:t>
            </a:r>
            <a:endParaRPr lang="cs-CZ" sz="1800" dirty="0"/>
          </a:p>
          <a:p>
            <a:pPr marL="54007" indent="0">
              <a:lnSpc>
                <a:spcPct val="100000"/>
              </a:lnSpc>
              <a:buNone/>
            </a:pPr>
            <a:r>
              <a:rPr lang="cs-CZ" sz="1800" dirty="0"/>
              <a:t>  </a:t>
            </a:r>
            <a:r>
              <a:rPr lang="en-US" sz="1800" dirty="0"/>
              <a:t>with stakeholders, discussed by the professional committees</a:t>
            </a:r>
          </a:p>
          <a:p>
            <a:pPr>
              <a:lnSpc>
                <a:spcPct val="100000"/>
              </a:lnSpc>
            </a:pPr>
            <a:r>
              <a:rPr lang="en-US" sz="1800" dirty="0"/>
              <a:t>adequate explanatory report to the act</a:t>
            </a:r>
          </a:p>
          <a:p>
            <a:pPr lvl="1"/>
            <a:r>
              <a:rPr lang="en-US" dirty="0"/>
              <a:t>the explanatory reports are often somewhat misleading, especially regarding the reason for changes in tax regulation (excise taxes states that the reason to increase the tax rates is the regulative function of the tax and the fiscal function of the excise taxes is being suppressed; SARS-CoV-2 virus and Covid-19 pandemic)</a:t>
            </a:r>
          </a:p>
          <a:p>
            <a:pPr>
              <a:lnSpc>
                <a:spcPct val="100000"/>
              </a:lnSpc>
            </a:pPr>
            <a:r>
              <a:rPr lang="en-US" sz="1800" dirty="0"/>
              <a:t>amendments by the members of the Parliament seem to be breaking many of tax law drafting principles</a:t>
            </a:r>
          </a:p>
          <a:p>
            <a:pPr lvl="1"/>
            <a:r>
              <a:rPr lang="en-US" dirty="0"/>
              <a:t>no explanatory report</a:t>
            </a:r>
          </a:p>
          <a:p>
            <a:pPr lvl="1"/>
            <a:r>
              <a:rPr lang="en-US" dirty="0"/>
              <a:t>tax bills might be voted under so-called close rules, i.e., “yes or no vote” without the possibility of introducing amendments </a:t>
            </a:r>
          </a:p>
          <a:p>
            <a:pPr>
              <a:lnSpc>
                <a:spcPct val="100000"/>
              </a:lnSpc>
            </a:pPr>
            <a:r>
              <a:rPr lang="en-US" sz="1800" dirty="0"/>
              <a:t>Christmas tree legislation</a:t>
            </a:r>
          </a:p>
          <a:p>
            <a:endParaRPr lang="cs-CZ" dirty="0"/>
          </a:p>
        </p:txBody>
      </p:sp>
      <p:pic>
        <p:nvPicPr>
          <p:cNvPr id="9" name="Obrázek 8">
            <a:extLst>
              <a:ext uri="{FF2B5EF4-FFF2-40B4-BE49-F238E27FC236}">
                <a16:creationId xmlns:a16="http://schemas.microsoft.com/office/drawing/2014/main" id="{51745ED2-41AD-4D5C-B500-F5E87C675DD7}"/>
              </a:ext>
            </a:extLst>
          </p:cNvPr>
          <p:cNvPicPr>
            <a:picLocks noChangeAspect="1"/>
          </p:cNvPicPr>
          <p:nvPr/>
        </p:nvPicPr>
        <p:blipFill>
          <a:blip r:embed="rId2"/>
          <a:stretch>
            <a:fillRect/>
          </a:stretch>
        </p:blipFill>
        <p:spPr>
          <a:xfrm>
            <a:off x="7099159" y="1086557"/>
            <a:ext cx="843678" cy="1604542"/>
          </a:xfrm>
          <a:prstGeom prst="rect">
            <a:avLst/>
          </a:prstGeom>
        </p:spPr>
      </p:pic>
      <p:pic>
        <p:nvPicPr>
          <p:cNvPr id="6" name="Obrázek 5">
            <a:extLst>
              <a:ext uri="{FF2B5EF4-FFF2-40B4-BE49-F238E27FC236}">
                <a16:creationId xmlns:a16="http://schemas.microsoft.com/office/drawing/2014/main" id="{B44AB3E8-1526-475F-803B-760982950AB2}"/>
              </a:ext>
            </a:extLst>
          </p:cNvPr>
          <p:cNvPicPr>
            <a:picLocks noChangeAspect="1"/>
          </p:cNvPicPr>
          <p:nvPr/>
        </p:nvPicPr>
        <p:blipFill>
          <a:blip r:embed="rId3"/>
          <a:stretch>
            <a:fillRect/>
          </a:stretch>
        </p:blipFill>
        <p:spPr>
          <a:xfrm>
            <a:off x="4237848" y="4787085"/>
            <a:ext cx="669892" cy="888956"/>
          </a:xfrm>
          <a:prstGeom prst="rect">
            <a:avLst/>
          </a:prstGeom>
        </p:spPr>
      </p:pic>
    </p:spTree>
    <p:extLst>
      <p:ext uri="{BB962C8B-B14F-4D97-AF65-F5344CB8AC3E}">
        <p14:creationId xmlns:p14="http://schemas.microsoft.com/office/powerpoint/2010/main" val="197255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7BDE8BC3-AA60-449B-A864-7DEDC1C607FA}"/>
              </a:ext>
            </a:extLst>
          </p:cNvPr>
          <p:cNvSpPr>
            <a:spLocks noGrp="1"/>
          </p:cNvSpPr>
          <p:nvPr>
            <p:ph type="ftr" sz="quarter" idx="10"/>
          </p:nvPr>
        </p:nvSpPr>
        <p:spPr/>
        <p:txBody>
          <a:bodyPr/>
          <a:lstStyle/>
          <a:p>
            <a:pPr defTabSz="685891"/>
            <a:endParaRPr lang="en-GB" altLang="cs-CZ" dirty="0">
              <a:solidFill>
                <a:srgbClr val="0000DC"/>
              </a:solidFill>
              <a:latin typeface="Arial"/>
            </a:endParaRPr>
          </a:p>
        </p:txBody>
      </p:sp>
      <p:sp>
        <p:nvSpPr>
          <p:cNvPr id="3" name="Zástupný symbol pro číslo snímku 2">
            <a:extLst>
              <a:ext uri="{FF2B5EF4-FFF2-40B4-BE49-F238E27FC236}">
                <a16:creationId xmlns:a16="http://schemas.microsoft.com/office/drawing/2014/main" id="{DB22B1CC-4FB6-415F-9055-3871A238468D}"/>
              </a:ext>
            </a:extLst>
          </p:cNvPr>
          <p:cNvSpPr>
            <a:spLocks noGrp="1"/>
          </p:cNvSpPr>
          <p:nvPr>
            <p:ph type="sldNum" sz="quarter" idx="11"/>
          </p:nvPr>
        </p:nvSpPr>
        <p:spPr/>
        <p:txBody>
          <a:bodyPr/>
          <a:lstStyle/>
          <a:p>
            <a:pPr defTabSz="685891"/>
            <a:fld id="{0970407D-EE58-4A0B-824B-1D3AE42DD9CF}" type="slidenum">
              <a:rPr lang="cs-CZ" altLang="cs-CZ">
                <a:solidFill>
                  <a:srgbClr val="0000DC"/>
                </a:solidFill>
                <a:latin typeface="Arial"/>
              </a:rPr>
              <a:pPr defTabSz="685891"/>
              <a:t>27</a:t>
            </a:fld>
            <a:endParaRPr lang="cs-CZ" altLang="cs-CZ" dirty="0">
              <a:solidFill>
                <a:srgbClr val="0000DC"/>
              </a:solidFill>
              <a:latin typeface="Arial"/>
            </a:endParaRPr>
          </a:p>
        </p:txBody>
      </p:sp>
      <p:sp>
        <p:nvSpPr>
          <p:cNvPr id="4" name="Nadpis 3">
            <a:extLst>
              <a:ext uri="{FF2B5EF4-FFF2-40B4-BE49-F238E27FC236}">
                <a16:creationId xmlns:a16="http://schemas.microsoft.com/office/drawing/2014/main" id="{F0739FCF-B3F7-4206-ADE6-F66B3CD7E339}"/>
              </a:ext>
            </a:extLst>
          </p:cNvPr>
          <p:cNvSpPr>
            <a:spLocks noGrp="1"/>
          </p:cNvSpPr>
          <p:nvPr>
            <p:ph type="title"/>
          </p:nvPr>
        </p:nvSpPr>
        <p:spPr/>
        <p:txBody>
          <a:bodyPr/>
          <a:lstStyle/>
          <a:p>
            <a:r>
              <a:rPr lang="en-US" dirty="0"/>
              <a:t>Procedures</a:t>
            </a:r>
          </a:p>
        </p:txBody>
      </p:sp>
      <p:sp>
        <p:nvSpPr>
          <p:cNvPr id="5" name="Zástupný symbol pro obsah 4">
            <a:extLst>
              <a:ext uri="{FF2B5EF4-FFF2-40B4-BE49-F238E27FC236}">
                <a16:creationId xmlns:a16="http://schemas.microsoft.com/office/drawing/2014/main" id="{2AA4FE3E-E9A9-49AC-AD35-B2EDF9A2864E}"/>
              </a:ext>
            </a:extLst>
          </p:cNvPr>
          <p:cNvSpPr>
            <a:spLocks noGrp="1"/>
          </p:cNvSpPr>
          <p:nvPr>
            <p:ph idx="1"/>
          </p:nvPr>
        </p:nvSpPr>
        <p:spPr>
          <a:xfrm>
            <a:off x="540094" y="1882536"/>
            <a:ext cx="8066300" cy="3349027"/>
          </a:xfrm>
        </p:spPr>
        <p:txBody>
          <a:bodyPr/>
          <a:lstStyle/>
          <a:p>
            <a:pPr>
              <a:lnSpc>
                <a:spcPct val="100000"/>
              </a:lnSpc>
            </a:pPr>
            <a:r>
              <a:rPr lang="en-US" dirty="0"/>
              <a:t>EXPERTS</a:t>
            </a:r>
          </a:p>
          <a:p>
            <a:pPr lvl="1"/>
            <a:r>
              <a:rPr lang="en-US" dirty="0"/>
              <a:t>act is prepared by the experts at the Ministry of Finance: legislators and tax experts</a:t>
            </a:r>
          </a:p>
          <a:p>
            <a:pPr lvl="1"/>
            <a:r>
              <a:rPr lang="en-US" dirty="0"/>
              <a:t>internal comment procedure within the Ministry </a:t>
            </a:r>
          </a:p>
          <a:p>
            <a:pPr lvl="1"/>
            <a:r>
              <a:rPr lang="en-US" dirty="0"/>
              <a:t>external comment procedure with other ministries and stakeholders</a:t>
            </a:r>
          </a:p>
          <a:p>
            <a:pPr lvl="1"/>
            <a:r>
              <a:rPr lang="en-US" dirty="0"/>
              <a:t>bill is discussed at the specialized commissions of the Legislative Council of the Government incl. the commission for financial/tax law, and at the Legislative Council of the Government</a:t>
            </a:r>
          </a:p>
          <a:p>
            <a:pPr>
              <a:lnSpc>
                <a:spcPct val="100000"/>
              </a:lnSpc>
            </a:pPr>
            <a:r>
              <a:rPr lang="en-US" dirty="0"/>
              <a:t>NON-EXPERTS</a:t>
            </a:r>
          </a:p>
          <a:p>
            <a:pPr lvl="1"/>
            <a:r>
              <a:rPr lang="en-US" dirty="0"/>
              <a:t>bill is accepted by the Government </a:t>
            </a:r>
          </a:p>
          <a:p>
            <a:pPr lvl="1"/>
            <a:r>
              <a:rPr lang="en-US" dirty="0"/>
              <a:t>Parliament (no duty to explain the amendments or change the explanatory report, never discussed with the Ministry of Finance or any other experts)</a:t>
            </a:r>
          </a:p>
        </p:txBody>
      </p:sp>
      <p:pic>
        <p:nvPicPr>
          <p:cNvPr id="6" name="Obrázek 5">
            <a:extLst>
              <a:ext uri="{FF2B5EF4-FFF2-40B4-BE49-F238E27FC236}">
                <a16:creationId xmlns:a16="http://schemas.microsoft.com/office/drawing/2014/main" id="{F775B802-CCC2-4436-8D61-B2B5800BAEEF}"/>
              </a:ext>
            </a:extLst>
          </p:cNvPr>
          <p:cNvPicPr>
            <a:picLocks noChangeAspect="1"/>
          </p:cNvPicPr>
          <p:nvPr/>
        </p:nvPicPr>
        <p:blipFill>
          <a:blip r:embed="rId2"/>
          <a:stretch>
            <a:fillRect/>
          </a:stretch>
        </p:blipFill>
        <p:spPr>
          <a:xfrm>
            <a:off x="1373656" y="4577796"/>
            <a:ext cx="2559021" cy="1345550"/>
          </a:xfrm>
          <a:prstGeom prst="rect">
            <a:avLst/>
          </a:prstGeom>
        </p:spPr>
      </p:pic>
      <p:pic>
        <p:nvPicPr>
          <p:cNvPr id="7" name="Obrázek 6">
            <a:extLst>
              <a:ext uri="{FF2B5EF4-FFF2-40B4-BE49-F238E27FC236}">
                <a16:creationId xmlns:a16="http://schemas.microsoft.com/office/drawing/2014/main" id="{A8AF07DB-5FAD-4A2B-9988-6EFD966D1E2C}"/>
              </a:ext>
            </a:extLst>
          </p:cNvPr>
          <p:cNvPicPr>
            <a:picLocks noChangeAspect="1"/>
          </p:cNvPicPr>
          <p:nvPr/>
        </p:nvPicPr>
        <p:blipFill>
          <a:blip r:embed="rId3"/>
          <a:stretch>
            <a:fillRect/>
          </a:stretch>
        </p:blipFill>
        <p:spPr>
          <a:xfrm>
            <a:off x="4304663" y="4566478"/>
            <a:ext cx="2334278" cy="1318851"/>
          </a:xfrm>
          <a:prstGeom prst="rect">
            <a:avLst/>
          </a:prstGeom>
        </p:spPr>
      </p:pic>
    </p:spTree>
    <p:extLst>
      <p:ext uri="{BB962C8B-B14F-4D97-AF65-F5344CB8AC3E}">
        <p14:creationId xmlns:p14="http://schemas.microsoft.com/office/powerpoint/2010/main" val="1266489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923C8147-15A7-7E44-AFFE-39CE8E48060A}"/>
              </a:ext>
            </a:extLst>
          </p:cNvPr>
          <p:cNvSpPr>
            <a:spLocks noGrp="1"/>
          </p:cNvSpPr>
          <p:nvPr>
            <p:ph type="ftr" sz="quarter" idx="10"/>
          </p:nvPr>
        </p:nvSpPr>
        <p:spPr/>
        <p:txBody>
          <a:bodyPr/>
          <a:lstStyle/>
          <a:p>
            <a:pPr defTabSz="685891"/>
            <a:endParaRPr lang="en-GB" altLang="cs-CZ" dirty="0">
              <a:solidFill>
                <a:srgbClr val="0000DC"/>
              </a:solidFill>
              <a:latin typeface="Arial"/>
            </a:endParaRPr>
          </a:p>
        </p:txBody>
      </p:sp>
      <p:sp>
        <p:nvSpPr>
          <p:cNvPr id="3" name="Zástupný symbol pro číslo snímku 2">
            <a:extLst>
              <a:ext uri="{FF2B5EF4-FFF2-40B4-BE49-F238E27FC236}">
                <a16:creationId xmlns:a16="http://schemas.microsoft.com/office/drawing/2014/main" id="{708BEBF0-EAB3-DB41-848B-BE3A0B3E14A3}"/>
              </a:ext>
            </a:extLst>
          </p:cNvPr>
          <p:cNvSpPr>
            <a:spLocks noGrp="1"/>
          </p:cNvSpPr>
          <p:nvPr>
            <p:ph type="sldNum" sz="quarter" idx="11"/>
          </p:nvPr>
        </p:nvSpPr>
        <p:spPr/>
        <p:txBody>
          <a:bodyPr/>
          <a:lstStyle/>
          <a:p>
            <a:pPr defTabSz="685891"/>
            <a:fld id="{0970407D-EE58-4A0B-824B-1D3AE42DD9CF}" type="slidenum">
              <a:rPr lang="cs-CZ" altLang="cs-CZ">
                <a:solidFill>
                  <a:srgbClr val="0000DC"/>
                </a:solidFill>
                <a:latin typeface="Arial"/>
              </a:rPr>
              <a:pPr defTabSz="685891"/>
              <a:t>28</a:t>
            </a:fld>
            <a:endParaRPr lang="cs-CZ" altLang="cs-CZ" dirty="0">
              <a:solidFill>
                <a:srgbClr val="0000DC"/>
              </a:solidFill>
              <a:latin typeface="Arial"/>
            </a:endParaRPr>
          </a:p>
        </p:txBody>
      </p:sp>
      <p:sp>
        <p:nvSpPr>
          <p:cNvPr id="4" name="Nadpis 3">
            <a:extLst>
              <a:ext uri="{FF2B5EF4-FFF2-40B4-BE49-F238E27FC236}">
                <a16:creationId xmlns:a16="http://schemas.microsoft.com/office/drawing/2014/main" id="{27265D12-A4FC-0547-B16D-BDF798A4E1D4}"/>
              </a:ext>
            </a:extLst>
          </p:cNvPr>
          <p:cNvSpPr>
            <a:spLocks noGrp="1"/>
          </p:cNvSpPr>
          <p:nvPr>
            <p:ph type="title"/>
          </p:nvPr>
        </p:nvSpPr>
        <p:spPr/>
        <p:txBody>
          <a:bodyPr/>
          <a:lstStyle/>
          <a:p>
            <a:r>
              <a:rPr lang="cs-CZ" dirty="0"/>
              <a:t>			</a:t>
            </a:r>
            <a:r>
              <a:rPr lang="en-US" dirty="0"/>
              <a:t>Example</a:t>
            </a:r>
          </a:p>
        </p:txBody>
      </p:sp>
      <p:sp>
        <p:nvSpPr>
          <p:cNvPr id="5" name="Zástupný obsah 4">
            <a:extLst>
              <a:ext uri="{FF2B5EF4-FFF2-40B4-BE49-F238E27FC236}">
                <a16:creationId xmlns:a16="http://schemas.microsoft.com/office/drawing/2014/main" id="{85BA113E-C8E7-5249-B894-FCBFD33F887B}"/>
              </a:ext>
            </a:extLst>
          </p:cNvPr>
          <p:cNvSpPr>
            <a:spLocks noGrp="1"/>
          </p:cNvSpPr>
          <p:nvPr>
            <p:ph idx="1"/>
          </p:nvPr>
        </p:nvSpPr>
        <p:spPr>
          <a:xfrm>
            <a:off x="499587" y="1964342"/>
            <a:ext cx="8066300" cy="3496761"/>
          </a:xfrm>
        </p:spPr>
        <p:txBody>
          <a:bodyPr/>
          <a:lstStyle/>
          <a:p>
            <a:pPr>
              <a:lnSpc>
                <a:spcPct val="100000"/>
              </a:lnSpc>
            </a:pPr>
            <a:r>
              <a:rPr lang="en-US" sz="1500" dirty="0"/>
              <a:t>the act amending the tax law acts for the taxable period of 2021</a:t>
            </a:r>
          </a:p>
          <a:p>
            <a:pPr>
              <a:lnSpc>
                <a:spcPct val="100000"/>
              </a:lnSpc>
            </a:pPr>
            <a:r>
              <a:rPr lang="en-US" sz="1500" dirty="0"/>
              <a:t>the bill was prepared by the Ministry of Finance and accepted by the Government</a:t>
            </a:r>
          </a:p>
          <a:p>
            <a:pPr>
              <a:lnSpc>
                <a:spcPct val="100000"/>
              </a:lnSpc>
            </a:pPr>
            <a:r>
              <a:rPr lang="en-US" sz="1500" dirty="0"/>
              <a:t>as a Parliament member, the prime minister has prepared his own amendment to this act canceling the super gross wage as the partial personal income tax base from incomes from dependent activities</a:t>
            </a:r>
          </a:p>
          <a:p>
            <a:pPr>
              <a:lnSpc>
                <a:spcPct val="100000"/>
              </a:lnSpc>
            </a:pPr>
            <a:r>
              <a:rPr lang="en-US" sz="1500" dirty="0"/>
              <a:t>(the concept of the super gross wage was criticized for many years by many experts) </a:t>
            </a:r>
          </a:p>
          <a:p>
            <a:pPr>
              <a:lnSpc>
                <a:spcPct val="100000"/>
              </a:lnSpc>
            </a:pPr>
            <a:r>
              <a:rPr lang="en-US" sz="1500" dirty="0"/>
              <a:t>I do not believe that the super gross wage should have been abolished this way and during the fiscal crises caused by the Covid-19 pandemic</a:t>
            </a:r>
          </a:p>
          <a:p>
            <a:pPr>
              <a:lnSpc>
                <a:spcPct val="100000"/>
              </a:lnSpc>
            </a:pPr>
            <a:r>
              <a:rPr lang="en-US" sz="1500" dirty="0"/>
              <a:t>as the prime minister´s proposal means a lower level of taxation, it was accepted</a:t>
            </a:r>
          </a:p>
          <a:p>
            <a:pPr>
              <a:lnSpc>
                <a:spcPct val="100000"/>
              </a:lnSpc>
            </a:pPr>
            <a:r>
              <a:rPr lang="en-US" sz="1500" dirty="0"/>
              <a:t>these changes mean the additional loss of public budget revenues in the order of tens of billions of CZK</a:t>
            </a:r>
          </a:p>
        </p:txBody>
      </p:sp>
      <p:pic>
        <p:nvPicPr>
          <p:cNvPr id="7" name="Obrázek 6">
            <a:extLst>
              <a:ext uri="{FF2B5EF4-FFF2-40B4-BE49-F238E27FC236}">
                <a16:creationId xmlns:a16="http://schemas.microsoft.com/office/drawing/2014/main" id="{BE31F274-197D-4D96-856C-78B7E9CA2F59}"/>
              </a:ext>
            </a:extLst>
          </p:cNvPr>
          <p:cNvPicPr>
            <a:picLocks noChangeAspect="1"/>
          </p:cNvPicPr>
          <p:nvPr/>
        </p:nvPicPr>
        <p:blipFill>
          <a:blip r:embed="rId2"/>
          <a:stretch>
            <a:fillRect/>
          </a:stretch>
        </p:blipFill>
        <p:spPr>
          <a:xfrm>
            <a:off x="579701" y="1054498"/>
            <a:ext cx="1815590" cy="909843"/>
          </a:xfrm>
          <a:prstGeom prst="rect">
            <a:avLst/>
          </a:prstGeom>
        </p:spPr>
      </p:pic>
    </p:spTree>
    <p:extLst>
      <p:ext uri="{BB962C8B-B14F-4D97-AF65-F5344CB8AC3E}">
        <p14:creationId xmlns:p14="http://schemas.microsoft.com/office/powerpoint/2010/main" val="37919034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číslo snímku 2"/>
          <p:cNvSpPr>
            <a:spLocks noGrp="1"/>
          </p:cNvSpPr>
          <p:nvPr>
            <p:ph type="sldNum" sz="quarter" idx="11"/>
          </p:nvPr>
        </p:nvSpPr>
        <p:spPr/>
        <p:txBody>
          <a:bodyPr/>
          <a:lstStyle/>
          <a:p>
            <a:endParaRPr lang="cs-CZ" altLang="cs-CZ" dirty="0"/>
          </a:p>
        </p:txBody>
      </p:sp>
      <p:sp>
        <p:nvSpPr>
          <p:cNvPr id="4" name="Nadpis 3"/>
          <p:cNvSpPr>
            <a:spLocks noGrp="1"/>
          </p:cNvSpPr>
          <p:nvPr>
            <p:ph type="title"/>
          </p:nvPr>
        </p:nvSpPr>
        <p:spPr/>
        <p:txBody>
          <a:bodyPr/>
          <a:lstStyle/>
          <a:p>
            <a:r>
              <a:rPr lang="cs-CZ" dirty="0" err="1"/>
              <a:t>Thank</a:t>
            </a:r>
            <a:r>
              <a:rPr lang="cs-CZ" dirty="0"/>
              <a:t> </a:t>
            </a:r>
            <a:r>
              <a:rPr lang="cs-CZ" dirty="0" err="1"/>
              <a:t>You</a:t>
            </a:r>
            <a:endParaRPr lang="cs-CZ"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3</a:t>
            </a:fld>
            <a:endParaRPr lang="cs-CZ" altLang="cs-CZ" dirty="0"/>
          </a:p>
        </p:txBody>
      </p:sp>
      <p:sp>
        <p:nvSpPr>
          <p:cNvPr id="4" name="Nadpis 3"/>
          <p:cNvSpPr>
            <a:spLocks noGrp="1"/>
          </p:cNvSpPr>
          <p:nvPr>
            <p:ph type="title"/>
          </p:nvPr>
        </p:nvSpPr>
        <p:spPr/>
        <p:txBody>
          <a:bodyPr/>
          <a:lstStyle/>
          <a:p>
            <a:r>
              <a:rPr lang="cs-CZ" b="0" dirty="0"/>
              <a:t>C</a:t>
            </a:r>
            <a:r>
              <a:rPr lang="en-US" b="0" dirty="0" err="1"/>
              <a:t>riteria</a:t>
            </a:r>
            <a:r>
              <a:rPr lang="en-US" b="0" dirty="0"/>
              <a:t> for being considered an independent branch of law </a:t>
            </a:r>
            <a:endParaRPr lang="cs-CZ" dirty="0"/>
          </a:p>
        </p:txBody>
      </p:sp>
      <p:sp>
        <p:nvSpPr>
          <p:cNvPr id="5" name="Zástupný symbol pro obsah 4"/>
          <p:cNvSpPr>
            <a:spLocks noGrp="1"/>
          </p:cNvSpPr>
          <p:nvPr>
            <p:ph idx="1"/>
          </p:nvPr>
        </p:nvSpPr>
        <p:spPr>
          <a:xfrm>
            <a:off x="540094" y="2057762"/>
            <a:ext cx="8066301" cy="4139998"/>
          </a:xfrm>
        </p:spPr>
        <p:txBody>
          <a:bodyPr/>
          <a:lstStyle/>
          <a:p>
            <a:endParaRPr lang="cs-CZ" dirty="0"/>
          </a:p>
          <a:p>
            <a:r>
              <a:rPr lang="en-US" dirty="0"/>
              <a:t>separate and specific object of legal regulation; </a:t>
            </a:r>
          </a:p>
          <a:p>
            <a:r>
              <a:rPr lang="cs-CZ" dirty="0" err="1"/>
              <a:t>method</a:t>
            </a:r>
            <a:r>
              <a:rPr lang="cs-CZ" dirty="0"/>
              <a:t> of </a:t>
            </a:r>
            <a:r>
              <a:rPr lang="cs-CZ" dirty="0" err="1"/>
              <a:t>legal</a:t>
            </a:r>
            <a:r>
              <a:rPr lang="cs-CZ" dirty="0"/>
              <a:t> </a:t>
            </a:r>
            <a:r>
              <a:rPr lang="cs-CZ" dirty="0" err="1"/>
              <a:t>regulation</a:t>
            </a:r>
            <a:r>
              <a:rPr lang="cs-CZ" dirty="0"/>
              <a:t>; </a:t>
            </a:r>
          </a:p>
          <a:p>
            <a:r>
              <a:rPr lang="en-US" dirty="0"/>
              <a:t>system and system coherence of legal norms; </a:t>
            </a:r>
          </a:p>
          <a:p>
            <a:r>
              <a:rPr lang="en-US" dirty="0"/>
              <a:t>social acceptance of the branch. </a:t>
            </a:r>
          </a:p>
          <a:p>
            <a:endParaRPr lang="cs-CZ" sz="2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4</a:t>
            </a:fld>
            <a:endParaRPr lang="cs-CZ" altLang="cs-CZ" dirty="0"/>
          </a:p>
        </p:txBody>
      </p:sp>
      <p:sp>
        <p:nvSpPr>
          <p:cNvPr id="4" name="Nadpis 3"/>
          <p:cNvSpPr>
            <a:spLocks noGrp="1"/>
          </p:cNvSpPr>
          <p:nvPr>
            <p:ph type="title"/>
          </p:nvPr>
        </p:nvSpPr>
        <p:spPr/>
        <p:txBody>
          <a:bodyPr/>
          <a:lstStyle/>
          <a:p>
            <a:r>
              <a:rPr lang="cs-CZ" dirty="0" err="1"/>
              <a:t>Object</a:t>
            </a:r>
            <a:r>
              <a:rPr lang="cs-CZ" dirty="0"/>
              <a:t> of Tax Law </a:t>
            </a:r>
            <a:br>
              <a:rPr lang="cs-CZ" b="0" dirty="0"/>
            </a:br>
            <a:endParaRPr lang="cs-CZ" dirty="0"/>
          </a:p>
        </p:txBody>
      </p:sp>
      <p:sp>
        <p:nvSpPr>
          <p:cNvPr id="5" name="Zástupný symbol pro obsah 4"/>
          <p:cNvSpPr>
            <a:spLocks noGrp="1"/>
          </p:cNvSpPr>
          <p:nvPr>
            <p:ph idx="1"/>
          </p:nvPr>
        </p:nvSpPr>
        <p:spPr>
          <a:xfrm>
            <a:off x="552794" y="2034902"/>
            <a:ext cx="8066301" cy="4139998"/>
          </a:xfrm>
        </p:spPr>
        <p:txBody>
          <a:bodyPr/>
          <a:lstStyle/>
          <a:p>
            <a:r>
              <a:rPr lang="en-US" sz="2000" dirty="0"/>
              <a:t>social relationships that, in addition to taxes sensu stricto, also deal with charges, customs duties, and similar levies, provided that they are paid into public funds (the state budget, local self-government budgets, state funds, etc.)</a:t>
            </a:r>
            <a:endParaRPr lang="cs-CZ" sz="2000" dirty="0"/>
          </a:p>
          <a:p>
            <a:r>
              <a:rPr lang="cs-CZ" sz="2000" dirty="0"/>
              <a:t>t</a:t>
            </a:r>
            <a:r>
              <a:rPr lang="en-US" sz="2000" dirty="0" err="1"/>
              <a:t>hese</a:t>
            </a:r>
            <a:r>
              <a:rPr lang="en-US" sz="2000" dirty="0"/>
              <a:t> relationships are created, implemented, and expire in the process of creating public monetary funds</a:t>
            </a:r>
            <a:endParaRPr lang="cs-CZ" sz="2000" dirty="0"/>
          </a:p>
          <a:p>
            <a:r>
              <a:rPr lang="cs-CZ" sz="2000" dirty="0"/>
              <a:t>t</a:t>
            </a:r>
            <a:r>
              <a:rPr lang="en-US" sz="2000" dirty="0"/>
              <a:t>he primary purpose of regulation is to ensure a material basis for the subsequent provision of public goods by means of filling up public funds</a:t>
            </a:r>
            <a:endParaRPr lang="cs-CZ"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5</a:t>
            </a:fld>
            <a:endParaRPr lang="cs-CZ" altLang="cs-CZ" dirty="0"/>
          </a:p>
        </p:txBody>
      </p:sp>
      <p:sp>
        <p:nvSpPr>
          <p:cNvPr id="4" name="Nadpis 3"/>
          <p:cNvSpPr>
            <a:spLocks noGrp="1"/>
          </p:cNvSpPr>
          <p:nvPr>
            <p:ph type="title"/>
          </p:nvPr>
        </p:nvSpPr>
        <p:spPr/>
        <p:txBody>
          <a:bodyPr/>
          <a:lstStyle/>
          <a:p>
            <a:r>
              <a:rPr lang="cs-CZ" dirty="0"/>
              <a:t>Tax </a:t>
            </a:r>
            <a:r>
              <a:rPr lang="cs-CZ" dirty="0" err="1"/>
              <a:t>relationship</a:t>
            </a:r>
            <a:endParaRPr lang="cs-CZ" dirty="0"/>
          </a:p>
        </p:txBody>
      </p:sp>
      <p:sp>
        <p:nvSpPr>
          <p:cNvPr id="5" name="Zástupný symbol pro obsah 4"/>
          <p:cNvSpPr>
            <a:spLocks noGrp="1"/>
          </p:cNvSpPr>
          <p:nvPr>
            <p:ph idx="1"/>
          </p:nvPr>
        </p:nvSpPr>
        <p:spPr>
          <a:xfrm>
            <a:off x="514694" y="2111102"/>
            <a:ext cx="8066301" cy="4139998"/>
          </a:xfrm>
        </p:spPr>
        <p:txBody>
          <a:bodyPr/>
          <a:lstStyle/>
          <a:p>
            <a:r>
              <a:rPr lang="cs-CZ" sz="2400" dirty="0"/>
              <a:t>economic </a:t>
            </a:r>
            <a:r>
              <a:rPr lang="cs-CZ" sz="2400" dirty="0" err="1"/>
              <a:t>nature</a:t>
            </a:r>
            <a:r>
              <a:rPr lang="cs-CZ" sz="2400" dirty="0"/>
              <a:t> </a:t>
            </a:r>
          </a:p>
          <a:p>
            <a:r>
              <a:rPr lang="cs-CZ" sz="2400" dirty="0"/>
              <a:t>type of </a:t>
            </a:r>
            <a:r>
              <a:rPr lang="cs-CZ" sz="2400" dirty="0" err="1"/>
              <a:t>economy</a:t>
            </a:r>
            <a:endParaRPr lang="cs-CZ" sz="2400" dirty="0"/>
          </a:p>
          <a:p>
            <a:r>
              <a:rPr lang="cs-CZ" sz="2400" dirty="0" err="1"/>
              <a:t>monetary</a:t>
            </a:r>
            <a:r>
              <a:rPr lang="cs-CZ" sz="2400" dirty="0"/>
              <a:t> </a:t>
            </a:r>
            <a:r>
              <a:rPr lang="cs-CZ" sz="2400" dirty="0" err="1"/>
              <a:t>sui</a:t>
            </a:r>
            <a:r>
              <a:rPr lang="cs-CZ" sz="2400" dirty="0"/>
              <a:t> </a:t>
            </a:r>
            <a:r>
              <a:rPr lang="cs-CZ" sz="2400" dirty="0" err="1"/>
              <a:t>generis</a:t>
            </a:r>
            <a:r>
              <a:rPr lang="cs-CZ" sz="2400" dirty="0"/>
              <a:t> </a:t>
            </a:r>
          </a:p>
          <a:p>
            <a:r>
              <a:rPr lang="en-US" sz="2400" dirty="0"/>
              <a:t>with no equivalent and no direct counter-performance </a:t>
            </a:r>
            <a:endParaRPr lang="cs-CZ" sz="2400" dirty="0"/>
          </a:p>
          <a:p>
            <a:r>
              <a:rPr lang="cs-CZ" sz="2400" dirty="0" err="1"/>
              <a:t>irrecoverable</a:t>
            </a:r>
            <a:endParaRPr lang="cs-CZ" sz="2400" dirty="0"/>
          </a:p>
          <a:p>
            <a:r>
              <a:rPr lang="cs-CZ" sz="2400" dirty="0" err="1"/>
              <a:t>power</a:t>
            </a:r>
            <a:endParaRPr lang="cs-CZ" sz="2400" dirty="0"/>
          </a:p>
          <a:p>
            <a:endParaRPr lang="cs-CZ" dirty="0"/>
          </a:p>
        </p:txBody>
      </p:sp>
      <p:pic>
        <p:nvPicPr>
          <p:cNvPr id="6" name="Obrázek 5">
            <a:extLst>
              <a:ext uri="{FF2B5EF4-FFF2-40B4-BE49-F238E27FC236}">
                <a16:creationId xmlns:a16="http://schemas.microsoft.com/office/drawing/2014/main" id="{E467B964-EEE7-4487-9381-299B695EC300}"/>
              </a:ext>
            </a:extLst>
          </p:cNvPr>
          <p:cNvPicPr>
            <a:picLocks noChangeAspect="1"/>
          </p:cNvPicPr>
          <p:nvPr/>
        </p:nvPicPr>
        <p:blipFill>
          <a:blip r:embed="rId2"/>
          <a:stretch>
            <a:fillRect/>
          </a:stretch>
        </p:blipFill>
        <p:spPr>
          <a:xfrm>
            <a:off x="4306416" y="1613760"/>
            <a:ext cx="3721705" cy="208415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noProof="0"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6</a:t>
            </a:fld>
            <a:endParaRPr lang="cs-CZ" altLang="cs-CZ" dirty="0"/>
          </a:p>
        </p:txBody>
      </p:sp>
      <p:sp>
        <p:nvSpPr>
          <p:cNvPr id="4" name="Nadpis 3"/>
          <p:cNvSpPr>
            <a:spLocks noGrp="1"/>
          </p:cNvSpPr>
          <p:nvPr>
            <p:ph type="title"/>
          </p:nvPr>
        </p:nvSpPr>
        <p:spPr/>
        <p:txBody>
          <a:bodyPr/>
          <a:lstStyle/>
          <a:p>
            <a:r>
              <a:rPr lang="en-US" dirty="0"/>
              <a:t>Method of Legal Regulation of Tax Law </a:t>
            </a:r>
            <a:endParaRPr lang="en-US" b="0" dirty="0"/>
          </a:p>
        </p:txBody>
      </p:sp>
      <p:sp>
        <p:nvSpPr>
          <p:cNvPr id="5" name="Zástupný symbol pro obsah 4"/>
          <p:cNvSpPr>
            <a:spLocks noGrp="1"/>
          </p:cNvSpPr>
          <p:nvPr>
            <p:ph idx="1"/>
          </p:nvPr>
        </p:nvSpPr>
        <p:spPr/>
        <p:txBody>
          <a:bodyPr/>
          <a:lstStyle/>
          <a:p>
            <a:r>
              <a:rPr lang="en-US" dirty="0"/>
              <a:t>modified version of the administrative law method</a:t>
            </a:r>
            <a:endParaRPr lang="cs-CZ" dirty="0"/>
          </a:p>
          <a:p>
            <a:pPr lvl="1"/>
            <a:r>
              <a:rPr lang="cs-CZ" dirty="0" err="1"/>
              <a:t>private</a:t>
            </a:r>
            <a:r>
              <a:rPr lang="cs-CZ" dirty="0"/>
              <a:t> law </a:t>
            </a:r>
            <a:r>
              <a:rPr lang="cs-CZ" dirty="0" err="1"/>
              <a:t>elements</a:t>
            </a:r>
            <a:r>
              <a:rPr lang="cs-CZ" dirty="0"/>
              <a:t> </a:t>
            </a:r>
          </a:p>
          <a:p>
            <a:pPr lvl="1"/>
            <a:r>
              <a:rPr lang="cs-CZ" dirty="0"/>
              <a:t>element of </a:t>
            </a:r>
            <a:r>
              <a:rPr lang="cs-CZ" dirty="0" err="1"/>
              <a:t>choice</a:t>
            </a:r>
            <a:r>
              <a:rPr lang="cs-CZ" dirty="0"/>
              <a:t> </a:t>
            </a:r>
          </a:p>
          <a:p>
            <a:pPr lvl="1"/>
            <a:r>
              <a:rPr lang="cs-CZ" dirty="0" err="1"/>
              <a:t>few</a:t>
            </a:r>
            <a:r>
              <a:rPr lang="cs-CZ" dirty="0"/>
              <a:t> sub-</a:t>
            </a:r>
            <a:r>
              <a:rPr lang="cs-CZ" dirty="0" err="1"/>
              <a:t>statutory</a:t>
            </a:r>
            <a:r>
              <a:rPr lang="cs-CZ" dirty="0"/>
              <a:t> </a:t>
            </a:r>
            <a:r>
              <a:rPr lang="cs-CZ" dirty="0" err="1"/>
              <a:t>regulations</a:t>
            </a:r>
            <a:r>
              <a:rPr lang="cs-CZ" dirty="0"/>
              <a:t> </a:t>
            </a:r>
          </a:p>
          <a:p>
            <a:pPr lvl="1"/>
            <a:r>
              <a:rPr lang="cs-CZ" dirty="0" err="1"/>
              <a:t>self-application</a:t>
            </a:r>
            <a:r>
              <a:rPr lang="cs-CZ" dirty="0"/>
              <a:t> </a:t>
            </a:r>
            <a:endParaRPr lang="cs-CZ" sz="1400" dirty="0"/>
          </a:p>
          <a:p>
            <a:endParaRPr lang="cs-CZ" dirty="0"/>
          </a:p>
        </p:txBody>
      </p:sp>
      <p:pic>
        <p:nvPicPr>
          <p:cNvPr id="6" name="Obrázek 5">
            <a:extLst>
              <a:ext uri="{FF2B5EF4-FFF2-40B4-BE49-F238E27FC236}">
                <a16:creationId xmlns:a16="http://schemas.microsoft.com/office/drawing/2014/main" id="{6CA2A955-16C0-4CCD-A9A2-B38757AAE613}"/>
              </a:ext>
            </a:extLst>
          </p:cNvPr>
          <p:cNvPicPr>
            <a:picLocks noChangeAspect="1"/>
          </p:cNvPicPr>
          <p:nvPr/>
        </p:nvPicPr>
        <p:blipFill>
          <a:blip r:embed="rId2"/>
          <a:stretch>
            <a:fillRect/>
          </a:stretch>
        </p:blipFill>
        <p:spPr>
          <a:xfrm>
            <a:off x="2678610" y="3818637"/>
            <a:ext cx="4101897" cy="205094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GB"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7</a:t>
            </a:fld>
            <a:endParaRPr lang="cs-CZ" altLang="cs-CZ" dirty="0"/>
          </a:p>
        </p:txBody>
      </p:sp>
      <p:sp>
        <p:nvSpPr>
          <p:cNvPr id="4" name="Nadpis 3"/>
          <p:cNvSpPr>
            <a:spLocks noGrp="1"/>
          </p:cNvSpPr>
          <p:nvPr>
            <p:ph type="title"/>
          </p:nvPr>
        </p:nvSpPr>
        <p:spPr/>
        <p:txBody>
          <a:bodyPr/>
          <a:lstStyle/>
          <a:p>
            <a:r>
              <a:rPr lang="en-US" dirty="0"/>
              <a:t>System Coherence of Tax Law Norms </a:t>
            </a:r>
            <a:endParaRPr lang="en-US" b="0" dirty="0"/>
          </a:p>
        </p:txBody>
      </p:sp>
      <p:sp>
        <p:nvSpPr>
          <p:cNvPr id="5" name="Zástupný symbol pro obsah 4"/>
          <p:cNvSpPr>
            <a:spLocks noGrp="1"/>
          </p:cNvSpPr>
          <p:nvPr>
            <p:ph idx="1"/>
          </p:nvPr>
        </p:nvSpPr>
        <p:spPr/>
        <p:txBody>
          <a:bodyPr/>
          <a:lstStyle/>
          <a:p>
            <a:r>
              <a:rPr lang="en-US" dirty="0"/>
              <a:t>the level of interconnectedness of the norms in the given legislative area, i.e., to what extent the norms in such areas are linked to each other compared to those in other branches of law</a:t>
            </a:r>
            <a:endParaRPr lang="cs-CZ" dirty="0"/>
          </a:p>
          <a:p>
            <a:r>
              <a:rPr lang="cs-CZ" dirty="0"/>
              <a:t>i</a:t>
            </a:r>
            <a:r>
              <a:rPr lang="en-US" dirty="0" err="1"/>
              <a:t>nternal</a:t>
            </a:r>
            <a:r>
              <a:rPr lang="en-US" dirty="0"/>
              <a:t> system coherence is expressed in the system configuration of tax law </a:t>
            </a:r>
            <a:endParaRPr lang="cs-CZ" sz="22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err="1"/>
              <a:t>general</a:t>
            </a:r>
            <a:r>
              <a:rPr lang="cs-CZ" dirty="0"/>
              <a:t> and specific </a:t>
            </a:r>
            <a:r>
              <a:rPr lang="cs-CZ" dirty="0" err="1"/>
              <a:t>section</a:t>
            </a:r>
            <a:endParaRPr lang="cs-CZ" dirty="0"/>
          </a:p>
          <a:p>
            <a:r>
              <a:rPr lang="cs-CZ" dirty="0" err="1"/>
              <a:t>substantive</a:t>
            </a:r>
            <a:r>
              <a:rPr lang="cs-CZ" dirty="0"/>
              <a:t> and </a:t>
            </a:r>
            <a:r>
              <a:rPr lang="cs-CZ" dirty="0" err="1"/>
              <a:t>procedural</a:t>
            </a:r>
            <a:r>
              <a:rPr lang="cs-CZ" dirty="0"/>
              <a:t> part</a:t>
            </a:r>
          </a:p>
          <a:p>
            <a:r>
              <a:rPr lang="cs-CZ" dirty="0" err="1"/>
              <a:t>criminal</a:t>
            </a:r>
            <a:r>
              <a:rPr lang="cs-CZ" dirty="0"/>
              <a:t>, </a:t>
            </a:r>
            <a:r>
              <a:rPr lang="cs-CZ" dirty="0" err="1"/>
              <a:t>administrative</a:t>
            </a:r>
            <a:r>
              <a:rPr lang="cs-CZ" dirty="0"/>
              <a:t>, </a:t>
            </a:r>
            <a:r>
              <a:rPr lang="cs-CZ" dirty="0" err="1"/>
              <a:t>judicial</a:t>
            </a:r>
            <a:r>
              <a:rPr lang="cs-CZ" dirty="0"/>
              <a:t> part </a:t>
            </a:r>
          </a:p>
          <a:p>
            <a:r>
              <a:rPr lang="cs-CZ" dirty="0"/>
              <a:t>tax, </a:t>
            </a:r>
            <a:r>
              <a:rPr lang="cs-CZ" dirty="0" err="1"/>
              <a:t>charge</a:t>
            </a:r>
            <a:r>
              <a:rPr lang="cs-CZ" dirty="0"/>
              <a:t>, </a:t>
            </a:r>
            <a:r>
              <a:rPr lang="cs-CZ" dirty="0" err="1"/>
              <a:t>customs</a:t>
            </a:r>
            <a:endParaRPr lang="cs-CZ" dirty="0"/>
          </a:p>
        </p:txBody>
      </p:sp>
      <p:sp>
        <p:nvSpPr>
          <p:cNvPr id="3" name="Zástupný symbol pro zápatí 2"/>
          <p:cNvSpPr>
            <a:spLocks noGrp="1"/>
          </p:cNvSpPr>
          <p:nvPr>
            <p:ph type="ftr" sz="quarter" idx="10"/>
          </p:nvPr>
        </p:nvSpPr>
        <p:spPr/>
        <p:txBody>
          <a:bodyPr/>
          <a:lstStyle/>
          <a:p>
            <a:endParaRPr lang="en-US" dirty="0"/>
          </a:p>
        </p:txBody>
      </p:sp>
      <p:sp>
        <p:nvSpPr>
          <p:cNvPr id="4" name="Zástupný symbol pro číslo snímku 3"/>
          <p:cNvSpPr>
            <a:spLocks noGrp="1"/>
          </p:cNvSpPr>
          <p:nvPr>
            <p:ph type="sldNum" sz="quarter" idx="11"/>
          </p:nvPr>
        </p:nvSpPr>
        <p:spPr/>
        <p:txBody>
          <a:bodyPr/>
          <a:lstStyle/>
          <a:p>
            <a:fld id="{0970407D-EE58-4A0B-824B-1D3AE42DD9CF}" type="slidenum">
              <a:rPr lang="cs-CZ" altLang="cs-CZ" smtClean="0"/>
              <a:pPr/>
              <a:t>8</a:t>
            </a:fld>
            <a:endParaRPr lang="cs-CZ" altLang="cs-CZ" dirty="0"/>
          </a:p>
        </p:txBody>
      </p:sp>
      <p:sp>
        <p:nvSpPr>
          <p:cNvPr id="6" name="Nadpis 5"/>
          <p:cNvSpPr>
            <a:spLocks noGrp="1"/>
          </p:cNvSpPr>
          <p:nvPr>
            <p:ph type="title"/>
          </p:nvPr>
        </p:nvSpPr>
        <p:spPr/>
        <p:txBody>
          <a:bodyPr/>
          <a:lstStyle/>
          <a:p>
            <a:endParaRPr lang="cs-CZ" dirty="0"/>
          </a:p>
        </p:txBody>
      </p:sp>
      <p:pic>
        <p:nvPicPr>
          <p:cNvPr id="5" name="Obrázek 4">
            <a:extLst>
              <a:ext uri="{FF2B5EF4-FFF2-40B4-BE49-F238E27FC236}">
                <a16:creationId xmlns:a16="http://schemas.microsoft.com/office/drawing/2014/main" id="{F8BDC84B-DEC9-4341-90A9-9D21FD007636}"/>
              </a:ext>
            </a:extLst>
          </p:cNvPr>
          <p:cNvPicPr>
            <a:picLocks noChangeAspect="1"/>
          </p:cNvPicPr>
          <p:nvPr/>
        </p:nvPicPr>
        <p:blipFill>
          <a:blip r:embed="rId2"/>
          <a:stretch>
            <a:fillRect/>
          </a:stretch>
        </p:blipFill>
        <p:spPr>
          <a:xfrm>
            <a:off x="4321915" y="3822270"/>
            <a:ext cx="3588804" cy="200973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p>
            <a:endParaRPr lang="en-US" dirty="0"/>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9</a:t>
            </a:fld>
            <a:endParaRPr lang="cs-CZ" altLang="cs-CZ" dirty="0"/>
          </a:p>
        </p:txBody>
      </p:sp>
      <p:sp>
        <p:nvSpPr>
          <p:cNvPr id="4" name="Nadpis 3"/>
          <p:cNvSpPr>
            <a:spLocks noGrp="1"/>
          </p:cNvSpPr>
          <p:nvPr>
            <p:ph type="title"/>
          </p:nvPr>
        </p:nvSpPr>
        <p:spPr/>
        <p:txBody>
          <a:bodyPr/>
          <a:lstStyle/>
          <a:p>
            <a:r>
              <a:rPr lang="en-US" dirty="0"/>
              <a:t>Social Acceptance of Tax Law </a:t>
            </a:r>
            <a:endParaRPr lang="en-US" b="0" dirty="0"/>
          </a:p>
        </p:txBody>
      </p:sp>
      <p:sp>
        <p:nvSpPr>
          <p:cNvPr id="5" name="Zástupný symbol pro obsah 4"/>
          <p:cNvSpPr>
            <a:spLocks noGrp="1"/>
          </p:cNvSpPr>
          <p:nvPr>
            <p:ph idx="1"/>
          </p:nvPr>
        </p:nvSpPr>
        <p:spPr>
          <a:xfrm>
            <a:off x="514694" y="1907902"/>
            <a:ext cx="8066301" cy="4139998"/>
          </a:xfrm>
        </p:spPr>
        <p:txBody>
          <a:bodyPr/>
          <a:lstStyle/>
          <a:p>
            <a:r>
              <a:rPr lang="cs-CZ" sz="2000" dirty="0" err="1"/>
              <a:t>history</a:t>
            </a:r>
            <a:endParaRPr lang="cs-CZ" sz="2000" dirty="0"/>
          </a:p>
          <a:p>
            <a:r>
              <a:rPr lang="cs-CZ" sz="2000" dirty="0" err="1"/>
              <a:t>literature</a:t>
            </a:r>
            <a:endParaRPr lang="cs-CZ" sz="2000" dirty="0"/>
          </a:p>
          <a:p>
            <a:r>
              <a:rPr lang="cs-CZ" sz="2000" dirty="0"/>
              <a:t>law </a:t>
            </a:r>
            <a:r>
              <a:rPr lang="cs-CZ" sz="2000" dirty="0" err="1"/>
              <a:t>schools</a:t>
            </a:r>
            <a:endParaRPr lang="cs-CZ" dirty="0"/>
          </a:p>
          <a:p>
            <a:pPr lvl="2"/>
            <a:endParaRPr lang="cs-CZ" dirty="0"/>
          </a:p>
        </p:txBody>
      </p:sp>
      <p:pic>
        <p:nvPicPr>
          <p:cNvPr id="6" name="Obrázek 5">
            <a:extLst>
              <a:ext uri="{FF2B5EF4-FFF2-40B4-BE49-F238E27FC236}">
                <a16:creationId xmlns:a16="http://schemas.microsoft.com/office/drawing/2014/main" id="{E00C0D4C-B37C-48E7-BA41-C5484683B05D}"/>
              </a:ext>
            </a:extLst>
          </p:cNvPr>
          <p:cNvPicPr>
            <a:picLocks noChangeAspect="1"/>
          </p:cNvPicPr>
          <p:nvPr/>
        </p:nvPicPr>
        <p:blipFill>
          <a:blip r:embed="rId2"/>
          <a:stretch>
            <a:fillRect/>
          </a:stretch>
        </p:blipFill>
        <p:spPr>
          <a:xfrm>
            <a:off x="3263106" y="2557462"/>
            <a:ext cx="4230325" cy="2815089"/>
          </a:xfrm>
          <a:prstGeom prst="rect">
            <a:avLst/>
          </a:prstGeom>
        </p:spPr>
      </p:pic>
    </p:spTree>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zentace-LAW-EN-4×3">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LAW-EN.potx" id="{0C0DC805-1389-42E8-B0E9-37E70B4CDACB}" vid="{C467CF55-C5A9-4A6A-8FED-214A2E97D31C}"/>
    </a:ext>
  </a:extLst>
</a:theme>
</file>

<file path=ppt/theme/theme3.xml><?xml version="1.0" encoding="utf-8"?>
<a:theme xmlns:a="http://schemas.openxmlformats.org/drawingml/2006/main" name="1_Prezentace-LAW-EN-4×3">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LAW-EN.potx" id="{0C0DC805-1389-42E8-B0E9-37E70B4CDACB}" vid="{C467CF55-C5A9-4A6A-8FED-214A2E97D31C}"/>
    </a:ext>
  </a:extLst>
</a:theme>
</file>

<file path=ppt/theme/theme4.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ace-LAW-EN.potx" id="{0C0DC805-1389-42E8-B0E9-37E70B4CDACB}" vid="{C467CF55-C5A9-4A6A-8FED-214A2E97D31C}"/>
    </a:ext>
  </a:extLst>
</a:theme>
</file>

<file path=ppt/theme/theme5.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C77951CFB020E6489F07F98675DC4236" ma:contentTypeVersion="10" ma:contentTypeDescription="Vytvoří nový dokument" ma:contentTypeScope="" ma:versionID="bb15ce44516d9f3e0c87717b0d0b2c2f">
  <xsd:schema xmlns:xsd="http://www.w3.org/2001/XMLSchema" xmlns:xs="http://www.w3.org/2001/XMLSchema" xmlns:p="http://schemas.microsoft.com/office/2006/metadata/properties" xmlns:ns3="27c1b692-2977-4ea6-b000-57ed6bef5cd5" targetNamespace="http://schemas.microsoft.com/office/2006/metadata/properties" ma:root="true" ma:fieldsID="9281ba657e1095531dab240d3fcea67f" ns3:_="">
    <xsd:import namespace="27c1b692-2977-4ea6-b000-57ed6bef5cd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c1b692-2977-4ea6-b000-57ed6bef5c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95454A5-5E86-47EC-9502-0171F8F5363C}">
  <ds:schemaRefs>
    <ds:schemaRef ds:uri="http://schemas.microsoft.com/sharepoint/v3/contenttype/forms"/>
  </ds:schemaRefs>
</ds:datastoreItem>
</file>

<file path=customXml/itemProps2.xml><?xml version="1.0" encoding="utf-8"?>
<ds:datastoreItem xmlns:ds="http://schemas.openxmlformats.org/officeDocument/2006/customXml" ds:itemID="{6FDD304B-FD48-4AB7-A281-CF62745434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c1b692-2977-4ea6-b000-57ed6bef5c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65DB550-F7B9-4F2D-A5B7-275B353DAF96}">
  <ds:schemaRefs>
    <ds:schemaRef ds:uri="http://purl.org/dc/elements/1.1/"/>
    <ds:schemaRef ds:uri="http://purl.org/dc/dcmitype/"/>
    <ds:schemaRef ds:uri="http://purl.org/dc/term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27c1b692-2977-4ea6-b000-57ed6bef5cd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Prezentace-LAW-EN-4×3</Template>
  <TotalTime>1518</TotalTime>
  <Words>2261</Words>
  <Application>Microsoft Office PowerPoint</Application>
  <PresentationFormat>Vlastní</PresentationFormat>
  <Paragraphs>193</Paragraphs>
  <Slides>29</Slides>
  <Notes>0</Notes>
  <HiddenSlides>0</HiddenSlides>
  <MMClips>0</MMClips>
  <ScaleCrop>false</ScaleCrop>
  <HeadingPairs>
    <vt:vector size="6" baseType="variant">
      <vt:variant>
        <vt:lpstr>Použitá písma</vt:lpstr>
      </vt:variant>
      <vt:variant>
        <vt:i4>5</vt:i4>
      </vt:variant>
      <vt:variant>
        <vt:lpstr>Motiv</vt:lpstr>
      </vt:variant>
      <vt:variant>
        <vt:i4>4</vt:i4>
      </vt:variant>
      <vt:variant>
        <vt:lpstr>Nadpisy snímků</vt:lpstr>
      </vt:variant>
      <vt:variant>
        <vt:i4>29</vt:i4>
      </vt:variant>
    </vt:vector>
  </HeadingPairs>
  <TitlesOfParts>
    <vt:vector size="38" baseType="lpstr">
      <vt:lpstr>Arial</vt:lpstr>
      <vt:lpstr>Calibri</vt:lpstr>
      <vt:lpstr>Calibri Light</vt:lpstr>
      <vt:lpstr>Tahoma</vt:lpstr>
      <vt:lpstr>Wingdings</vt:lpstr>
      <vt:lpstr>Motiv Office</vt:lpstr>
      <vt:lpstr>Prezentace-LAW-EN-4×3</vt:lpstr>
      <vt:lpstr>1_Prezentace-LAW-EN-4×3</vt:lpstr>
      <vt:lpstr>Presentation_MU_EN</vt:lpstr>
      <vt:lpstr>Prezentace aplikace PowerPoint</vt:lpstr>
      <vt:lpstr>Tax Law</vt:lpstr>
      <vt:lpstr>Criteria for being considered an independent branch of law </vt:lpstr>
      <vt:lpstr>Object of Tax Law  </vt:lpstr>
      <vt:lpstr>Tax relationship</vt:lpstr>
      <vt:lpstr>Method of Legal Regulation of Tax Law </vt:lpstr>
      <vt:lpstr>System Coherence of Tax Law Norms </vt:lpstr>
      <vt:lpstr>Prezentace aplikace PowerPoint</vt:lpstr>
      <vt:lpstr>Social Acceptance of Tax Law </vt:lpstr>
      <vt:lpstr>Why to tax?</vt:lpstr>
      <vt:lpstr>Functions of taxes</vt:lpstr>
      <vt:lpstr>Tax vs. Fee vs. ???</vt:lpstr>
      <vt:lpstr>Structural Components</vt:lpstr>
      <vt:lpstr>Prezentace aplikace PowerPoint</vt:lpstr>
      <vt:lpstr>Prezentace aplikace PowerPoint</vt:lpstr>
      <vt:lpstr>Prezentace aplikace PowerPoint</vt:lpstr>
      <vt:lpstr>Classification of taxes</vt:lpstr>
      <vt:lpstr>Prezentace aplikace PowerPoint</vt:lpstr>
      <vt:lpstr>Tax Law Drafting Principles</vt:lpstr>
      <vt:lpstr>Basic Principles</vt:lpstr>
      <vt:lpstr>Self-application Principles I</vt:lpstr>
      <vt:lpstr>Self-application Principles II</vt:lpstr>
      <vt:lpstr>Principle of (Tax) Justice I</vt:lpstr>
      <vt:lpstr>Principle of (Tax) Justice II</vt:lpstr>
      <vt:lpstr>Economic Nature</vt:lpstr>
      <vt:lpstr>Professionality</vt:lpstr>
      <vt:lpstr>Procedures</vt:lpstr>
      <vt:lpstr>   Example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Lenovo</dc:creator>
  <cp:lastModifiedBy>Michal Radvan</cp:lastModifiedBy>
  <cp:revision>12</cp:revision>
  <cp:lastPrinted>1601-01-01T00:00:00Z</cp:lastPrinted>
  <dcterms:created xsi:type="dcterms:W3CDTF">2019-04-16T14:16:57Z</dcterms:created>
  <dcterms:modified xsi:type="dcterms:W3CDTF">2022-12-14T15:51:50Z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0x010100C77951CFB020E6489F07F98675DC4236</vt:lpwstr>
  </property>
</Properties>
</file>