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3.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88" r:id="rId4"/>
    <p:sldMasterId id="2147483813" r:id="rId5"/>
    <p:sldMasterId id="2147483838" r:id="rId6"/>
  </p:sldMasterIdLst>
  <p:notesMasterIdLst>
    <p:notesMasterId r:id="rId32"/>
  </p:notesMasterIdLst>
  <p:handoutMasterIdLst>
    <p:handoutMasterId r:id="rId33"/>
  </p:handoutMasterIdLst>
  <p:sldIdLst>
    <p:sldId id="480" r:id="rId7"/>
    <p:sldId id="490" r:id="rId8"/>
    <p:sldId id="518" r:id="rId9"/>
    <p:sldId id="503" r:id="rId10"/>
    <p:sldId id="530" r:id="rId11"/>
    <p:sldId id="540" r:id="rId12"/>
    <p:sldId id="541" r:id="rId13"/>
    <p:sldId id="542" r:id="rId14"/>
    <p:sldId id="529" r:id="rId15"/>
    <p:sldId id="532" r:id="rId16"/>
    <p:sldId id="543" r:id="rId17"/>
    <p:sldId id="544" r:id="rId18"/>
    <p:sldId id="545" r:id="rId19"/>
    <p:sldId id="546" r:id="rId20"/>
    <p:sldId id="549" r:id="rId21"/>
    <p:sldId id="547" r:id="rId22"/>
    <p:sldId id="548" r:id="rId23"/>
    <p:sldId id="550" r:id="rId24"/>
    <p:sldId id="551" r:id="rId25"/>
    <p:sldId id="552" r:id="rId26"/>
    <p:sldId id="553" r:id="rId27"/>
    <p:sldId id="554" r:id="rId28"/>
    <p:sldId id="555" r:id="rId29"/>
    <p:sldId id="556" r:id="rId30"/>
    <p:sldId id="473" r:id="rId31"/>
  </p:sldIdLst>
  <p:sldSz cx="9144000" cy="6858000" type="screen4x3"/>
  <p:notesSz cx="6797675" cy="9926638"/>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226" userDrawn="1">
          <p15:clr>
            <a:srgbClr val="A4A3A4"/>
          </p15:clr>
        </p15:guide>
        <p15:guide id="12" pos="5511" userDrawn="1">
          <p15:clr>
            <a:srgbClr val="A4A3A4"/>
          </p15:clr>
        </p15:guide>
        <p15:guide id="13" orient="horz" pos="1049" userDrawn="1">
          <p15:clr>
            <a:srgbClr val="A4A3A4"/>
          </p15:clr>
        </p15:guide>
        <p15:guide id="14" orient="horz" pos="4020" userDrawn="1">
          <p15:clr>
            <a:srgbClr val="A4A3A4"/>
          </p15:clr>
        </p15:guide>
        <p15:guide id="15" orient="horz" pos="187" userDrawn="1">
          <p15:clr>
            <a:srgbClr val="A4A3A4"/>
          </p15:clr>
        </p15:guide>
        <p15:guide id="16" orient="horz" pos="86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chy, Petr (CZ - Prague)" initials="SP(-P" lastIdx="8" clrIdx="0">
    <p:extLst>
      <p:ext uri="{19B8F6BF-5375-455C-9EA6-DF929625EA0E}">
        <p15:presenceInfo xmlns:p15="http://schemas.microsoft.com/office/powerpoint/2012/main" userId="S-1-5-21-2094927150-201071529-617630493-78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323"/>
    <a:srgbClr val="000000"/>
    <a:srgbClr val="FFCD00"/>
    <a:srgbClr val="ED8B00"/>
    <a:srgbClr val="DB291C"/>
    <a:srgbClr val="FF9900"/>
    <a:srgbClr val="C00000"/>
    <a:srgbClr val="3C8A2E"/>
    <a:srgbClr val="DCDCDC"/>
    <a:srgbClr val="B4B4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365E03-E405-4C28-B05D-51015D5260AA}" v="6" dt="2022-11-30T14:12:03.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7" autoAdjust="0"/>
    <p:restoredTop sz="95000" autoAdjust="0"/>
  </p:normalViewPr>
  <p:slideViewPr>
    <p:cSldViewPr snapToGrid="0" showGuides="1">
      <p:cViewPr varScale="1">
        <p:scale>
          <a:sx n="101" d="100"/>
          <a:sy n="101" d="100"/>
        </p:scale>
        <p:origin x="1716" y="114"/>
      </p:cViewPr>
      <p:guideLst>
        <p:guide pos="226"/>
        <p:guide pos="5511"/>
        <p:guide orient="horz" pos="1049"/>
        <p:guide orient="horz" pos="4020"/>
        <p:guide orient="horz" pos="187"/>
        <p:guide orient="horz" pos="867"/>
      </p:guideLst>
    </p:cSldViewPr>
  </p:slideViewPr>
  <p:outlineViewPr>
    <p:cViewPr>
      <p:scale>
        <a:sx n="33" d="100"/>
        <a:sy n="33" d="100"/>
      </p:scale>
      <p:origin x="0" y="-5919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57" d="100"/>
          <a:sy n="57" d="100"/>
        </p:scale>
        <p:origin x="199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21" Type="http://schemas.openxmlformats.org/officeDocument/2006/relationships/slide" Target="slides/slide15.xml"/><Relationship Id="rId34" Type="http://schemas.openxmlformats.org/officeDocument/2006/relationships/tags" Target="tags/tag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chy, Petr" userId="cc7d24c2-a1aa-4346-9baa-25b838949cf3" providerId="ADAL" clId="{E0365E03-E405-4C28-B05D-51015D5260AA}"/>
    <pc:docChg chg="undo custSel modSld">
      <pc:chgData name="Suchy, Petr" userId="cc7d24c2-a1aa-4346-9baa-25b838949cf3" providerId="ADAL" clId="{E0365E03-E405-4C28-B05D-51015D5260AA}" dt="2022-11-30T14:12:03.624" v="163"/>
      <pc:docMkLst>
        <pc:docMk/>
      </pc:docMkLst>
      <pc:sldChg chg="modSp">
        <pc:chgData name="Suchy, Petr" userId="cc7d24c2-a1aa-4346-9baa-25b838949cf3" providerId="ADAL" clId="{E0365E03-E405-4C28-B05D-51015D5260AA}" dt="2022-11-30T14:12:03.624" v="163"/>
        <pc:sldMkLst>
          <pc:docMk/>
          <pc:sldMk cId="2073842267" sldId="532"/>
        </pc:sldMkLst>
        <pc:graphicFrameChg chg="mod">
          <ac:chgData name="Suchy, Petr" userId="cc7d24c2-a1aa-4346-9baa-25b838949cf3" providerId="ADAL" clId="{E0365E03-E405-4C28-B05D-51015D5260AA}" dt="2022-11-30T14:12:03.624" v="163"/>
          <ac:graphicFrameMkLst>
            <pc:docMk/>
            <pc:sldMk cId="2073842267" sldId="532"/>
            <ac:graphicFrameMk id="8" creationId="{00000000-0000-0000-0000-000000000000}"/>
          </ac:graphicFrameMkLst>
        </pc:graphicFrameChg>
      </pc:sldChg>
      <pc:sldChg chg="modSp mod">
        <pc:chgData name="Suchy, Petr" userId="cc7d24c2-a1aa-4346-9baa-25b838949cf3" providerId="ADAL" clId="{E0365E03-E405-4C28-B05D-51015D5260AA}" dt="2022-11-29T21:19:00.582" v="1"/>
        <pc:sldMkLst>
          <pc:docMk/>
          <pc:sldMk cId="3159222717" sldId="553"/>
        </pc:sldMkLst>
        <pc:spChg chg="mod">
          <ac:chgData name="Suchy, Petr" userId="cc7d24c2-a1aa-4346-9baa-25b838949cf3" providerId="ADAL" clId="{E0365E03-E405-4C28-B05D-51015D5260AA}" dt="2022-11-29T21:19:00.582" v="1"/>
          <ac:spMkLst>
            <pc:docMk/>
            <pc:sldMk cId="3159222717" sldId="553"/>
            <ac:spMk id="4" creationId="{00000000-0000-0000-0000-000000000000}"/>
          </ac:spMkLst>
        </pc:spChg>
      </pc:sldChg>
      <pc:sldChg chg="modSp mod">
        <pc:chgData name="Suchy, Petr" userId="cc7d24c2-a1aa-4346-9baa-25b838949cf3" providerId="ADAL" clId="{E0365E03-E405-4C28-B05D-51015D5260AA}" dt="2022-11-29T21:20:11.501" v="2"/>
        <pc:sldMkLst>
          <pc:docMk/>
          <pc:sldMk cId="557692933" sldId="554"/>
        </pc:sldMkLst>
        <pc:spChg chg="mod">
          <ac:chgData name="Suchy, Petr" userId="cc7d24c2-a1aa-4346-9baa-25b838949cf3" providerId="ADAL" clId="{E0365E03-E405-4C28-B05D-51015D5260AA}" dt="2022-11-29T21:20:11.501" v="2"/>
          <ac:spMkLst>
            <pc:docMk/>
            <pc:sldMk cId="557692933" sldId="554"/>
            <ac:spMk id="4" creationId="{00000000-0000-0000-0000-000000000000}"/>
          </ac:spMkLst>
        </pc:spChg>
      </pc:sldChg>
      <pc:sldChg chg="modSp mod">
        <pc:chgData name="Suchy, Petr" userId="cc7d24c2-a1aa-4346-9baa-25b838949cf3" providerId="ADAL" clId="{E0365E03-E405-4C28-B05D-51015D5260AA}" dt="2022-11-29T21:23:44.135" v="162" actId="20577"/>
        <pc:sldMkLst>
          <pc:docMk/>
          <pc:sldMk cId="1036263614" sldId="556"/>
        </pc:sldMkLst>
        <pc:spChg chg="mod">
          <ac:chgData name="Suchy, Petr" userId="cc7d24c2-a1aa-4346-9baa-25b838949cf3" providerId="ADAL" clId="{E0365E03-E405-4C28-B05D-51015D5260AA}" dt="2022-11-29T21:23:44.135" v="162" actId="20577"/>
          <ac:spMkLst>
            <pc:docMk/>
            <pc:sldMk cId="1036263614" sldId="556"/>
            <ac:spMk id="4" creationId="{00000000-0000-0000-0000-000000000000}"/>
          </ac:spMkLst>
        </pc:spChg>
      </pc:sldChg>
    </pc:docChg>
  </pc:docChgLst>
  <pc:docChgLst>
    <pc:chgData name="Suchy, Petr" userId="cc7d24c2-a1aa-4346-9baa-25b838949cf3" providerId="ADAL" clId="{4D49FFE6-A48C-4796-BB18-6AA9672205C5}"/>
    <pc:docChg chg="addSld delSld modSld">
      <pc:chgData name="Suchy, Petr" userId="cc7d24c2-a1aa-4346-9baa-25b838949cf3" providerId="ADAL" clId="{4D49FFE6-A48C-4796-BB18-6AA9672205C5}" dt="2022-10-02T16:47:29.382" v="17" actId="207"/>
      <pc:docMkLst>
        <pc:docMk/>
      </pc:docMkLst>
      <pc:sldChg chg="addSp delSp modSp">
        <pc:chgData name="Suchy, Petr" userId="cc7d24c2-a1aa-4346-9baa-25b838949cf3" providerId="ADAL" clId="{4D49FFE6-A48C-4796-BB18-6AA9672205C5}" dt="2022-10-02T16:46:40.837" v="7" actId="478"/>
        <pc:sldMkLst>
          <pc:docMk/>
          <pc:sldMk cId="3543329768" sldId="552"/>
        </pc:sldMkLst>
        <pc:spChg chg="add del mod">
          <ac:chgData name="Suchy, Petr" userId="cc7d24c2-a1aa-4346-9baa-25b838949cf3" providerId="ADAL" clId="{4D49FFE6-A48C-4796-BB18-6AA9672205C5}" dt="2022-10-02T16:46:33.063" v="6" actId="478"/>
          <ac:spMkLst>
            <pc:docMk/>
            <pc:sldMk cId="3543329768" sldId="552"/>
            <ac:spMk id="2" creationId="{DD01ED66-7BBD-7000-A148-354A5D23000E}"/>
          </ac:spMkLst>
        </pc:spChg>
        <pc:spChg chg="add del mod">
          <ac:chgData name="Suchy, Petr" userId="cc7d24c2-a1aa-4346-9baa-25b838949cf3" providerId="ADAL" clId="{4D49FFE6-A48C-4796-BB18-6AA9672205C5}" dt="2022-10-02T16:46:40.837" v="7" actId="478"/>
          <ac:spMkLst>
            <pc:docMk/>
            <pc:sldMk cId="3543329768" sldId="552"/>
            <ac:spMk id="3" creationId="{BA1FE464-5B8C-0B72-4352-B31965001B85}"/>
          </ac:spMkLst>
        </pc:spChg>
        <pc:spChg chg="add mod">
          <ac:chgData name="Suchy, Petr" userId="cc7d24c2-a1aa-4346-9baa-25b838949cf3" providerId="ADAL" clId="{4D49FFE6-A48C-4796-BB18-6AA9672205C5}" dt="2022-10-02T16:46:25.394" v="5"/>
          <ac:spMkLst>
            <pc:docMk/>
            <pc:sldMk cId="3543329768" sldId="552"/>
            <ac:spMk id="4" creationId="{02956673-8C63-3727-E837-64163599F0FB}"/>
          </ac:spMkLst>
        </pc:spChg>
        <pc:spChg chg="del">
          <ac:chgData name="Suchy, Petr" userId="cc7d24c2-a1aa-4346-9baa-25b838949cf3" providerId="ADAL" clId="{4D49FFE6-A48C-4796-BB18-6AA9672205C5}" dt="2022-10-02T16:45:55.459" v="0" actId="478"/>
          <ac:spMkLst>
            <pc:docMk/>
            <pc:sldMk cId="3543329768" sldId="552"/>
            <ac:spMk id="5" creationId="{00000000-0000-0000-0000-000000000000}"/>
          </ac:spMkLst>
        </pc:spChg>
        <pc:spChg chg="del">
          <ac:chgData name="Suchy, Petr" userId="cc7d24c2-a1aa-4346-9baa-25b838949cf3" providerId="ADAL" clId="{4D49FFE6-A48C-4796-BB18-6AA9672205C5}" dt="2022-10-02T16:45:55.459" v="0" actId="478"/>
          <ac:spMkLst>
            <pc:docMk/>
            <pc:sldMk cId="3543329768" sldId="552"/>
            <ac:spMk id="6" creationId="{00000000-0000-0000-0000-000000000000}"/>
          </ac:spMkLst>
        </pc:spChg>
      </pc:sldChg>
      <pc:sldChg chg="modSp mod">
        <pc:chgData name="Suchy, Petr" userId="cc7d24c2-a1aa-4346-9baa-25b838949cf3" providerId="ADAL" clId="{4D49FFE6-A48C-4796-BB18-6AA9672205C5}" dt="2022-10-02T16:46:57.415" v="14"/>
        <pc:sldMkLst>
          <pc:docMk/>
          <pc:sldMk cId="3159222717" sldId="553"/>
        </pc:sldMkLst>
        <pc:spChg chg="mod">
          <ac:chgData name="Suchy, Petr" userId="cc7d24c2-a1aa-4346-9baa-25b838949cf3" providerId="ADAL" clId="{4D49FFE6-A48C-4796-BB18-6AA9672205C5}" dt="2022-10-02T16:46:57.415" v="14"/>
          <ac:spMkLst>
            <pc:docMk/>
            <pc:sldMk cId="3159222717" sldId="553"/>
            <ac:spMk id="4" creationId="{00000000-0000-0000-0000-000000000000}"/>
          </ac:spMkLst>
        </pc:spChg>
      </pc:sldChg>
      <pc:sldChg chg="modSp mod">
        <pc:chgData name="Suchy, Petr" userId="cc7d24c2-a1aa-4346-9baa-25b838949cf3" providerId="ADAL" clId="{4D49FFE6-A48C-4796-BB18-6AA9672205C5}" dt="2022-10-02T16:47:09.491" v="16"/>
        <pc:sldMkLst>
          <pc:docMk/>
          <pc:sldMk cId="557692933" sldId="554"/>
        </pc:sldMkLst>
        <pc:spChg chg="mod">
          <ac:chgData name="Suchy, Petr" userId="cc7d24c2-a1aa-4346-9baa-25b838949cf3" providerId="ADAL" clId="{4D49FFE6-A48C-4796-BB18-6AA9672205C5}" dt="2022-10-02T16:47:09.491" v="16"/>
          <ac:spMkLst>
            <pc:docMk/>
            <pc:sldMk cId="557692933" sldId="554"/>
            <ac:spMk id="4" creationId="{00000000-0000-0000-0000-000000000000}"/>
          </ac:spMkLst>
        </pc:spChg>
      </pc:sldChg>
      <pc:sldChg chg="modSp mod">
        <pc:chgData name="Suchy, Petr" userId="cc7d24c2-a1aa-4346-9baa-25b838949cf3" providerId="ADAL" clId="{4D49FFE6-A48C-4796-BB18-6AA9672205C5}" dt="2022-10-02T16:47:29.382" v="17" actId="207"/>
        <pc:sldMkLst>
          <pc:docMk/>
          <pc:sldMk cId="1036263614" sldId="556"/>
        </pc:sldMkLst>
        <pc:spChg chg="mod">
          <ac:chgData name="Suchy, Petr" userId="cc7d24c2-a1aa-4346-9baa-25b838949cf3" providerId="ADAL" clId="{4D49FFE6-A48C-4796-BB18-6AA9672205C5}" dt="2022-10-02T16:47:29.382" v="17" actId="207"/>
          <ac:spMkLst>
            <pc:docMk/>
            <pc:sldMk cId="1036263614" sldId="556"/>
            <ac:spMk id="4" creationId="{00000000-0000-0000-0000-000000000000}"/>
          </ac:spMkLst>
        </pc:spChg>
      </pc:sldChg>
      <pc:sldChg chg="addSp modSp add del setBg">
        <pc:chgData name="Suchy, Petr" userId="cc7d24c2-a1aa-4346-9baa-25b838949cf3" providerId="ADAL" clId="{4D49FFE6-A48C-4796-BB18-6AA9672205C5}" dt="2022-10-02T16:46:42.900" v="8" actId="47"/>
        <pc:sldMkLst>
          <pc:docMk/>
          <pc:sldMk cId="2645353802" sldId="557"/>
        </pc:sldMkLst>
        <pc:spChg chg="add mod">
          <ac:chgData name="Suchy, Petr" userId="cc7d24c2-a1aa-4346-9baa-25b838949cf3" providerId="ADAL" clId="{4D49FFE6-A48C-4796-BB18-6AA9672205C5}" dt="2022-10-02T16:46:21.262" v="4"/>
          <ac:spMkLst>
            <pc:docMk/>
            <pc:sldMk cId="2645353802" sldId="557"/>
            <ac:spMk id="3" creationId="{F7BD1B5C-1538-475B-CCE5-980A96D5048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5862" cy="495793"/>
          </a:xfrm>
          <a:prstGeom prst="rect">
            <a:avLst/>
          </a:prstGeom>
        </p:spPr>
        <p:txBody>
          <a:bodyPr vert="horz" lIns="90922" tIns="45461" rIns="90922" bIns="45461"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50293" y="2"/>
            <a:ext cx="2945862" cy="495793"/>
          </a:xfrm>
          <a:prstGeom prst="rect">
            <a:avLst/>
          </a:prstGeom>
        </p:spPr>
        <p:txBody>
          <a:bodyPr vert="horz" lIns="90922" tIns="45461" rIns="90922" bIns="45461" rtlCol="0"/>
          <a:lstStyle>
            <a:lvl1pPr algn="r">
              <a:defRPr sz="1100"/>
            </a:lvl1pPr>
          </a:lstStyle>
          <a:p>
            <a:fld id="{B4AD245C-091B-44E2-BFB0-BD94217887F7}" type="datetimeFigureOut">
              <a:rPr lang="en-US" smtClean="0">
                <a:latin typeface="Arial" panose="020B0604020202020204" pitchFamily="34" charset="0"/>
              </a:rPr>
              <a:t>11/30/2022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29308"/>
            <a:ext cx="2945862" cy="495793"/>
          </a:xfrm>
          <a:prstGeom prst="rect">
            <a:avLst/>
          </a:prstGeom>
        </p:spPr>
        <p:txBody>
          <a:bodyPr vert="horz" lIns="90922" tIns="45461" rIns="90922" bIns="45461"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50293" y="9429308"/>
            <a:ext cx="2945862" cy="495793"/>
          </a:xfrm>
          <a:prstGeom prst="rect">
            <a:avLst/>
          </a:prstGeom>
        </p:spPr>
        <p:txBody>
          <a:bodyPr vert="horz" lIns="90922" tIns="45461" rIns="90922" bIns="45461"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2945659" cy="496332"/>
          </a:xfrm>
          <a:prstGeom prst="rect">
            <a:avLst/>
          </a:prstGeom>
        </p:spPr>
        <p:txBody>
          <a:bodyPr vert="horz" lIns="98488" tIns="49243" rIns="98488" bIns="49243"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50446" y="3"/>
            <a:ext cx="2945659" cy="496332"/>
          </a:xfrm>
          <a:prstGeom prst="rect">
            <a:avLst/>
          </a:prstGeom>
        </p:spPr>
        <p:txBody>
          <a:bodyPr vert="horz" lIns="98488" tIns="49243" rIns="98488" bIns="49243" rtlCol="0"/>
          <a:lstStyle>
            <a:lvl1pPr algn="r">
              <a:defRPr sz="1200">
                <a:latin typeface="Arial" panose="020B0604020202020204" pitchFamily="34" charset="0"/>
              </a:defRPr>
            </a:lvl1pPr>
          </a:lstStyle>
          <a:p>
            <a:fld id="{0BA5BBE4-AEA3-489A-A28E-0C2FAF2506E3}" type="datetimeFigureOut">
              <a:rPr lang="en-US" smtClean="0"/>
              <a:pPr/>
              <a:t>11/30/2022</a:t>
            </a:fld>
            <a:endParaRPr lang="en-US" dirty="0"/>
          </a:p>
        </p:txBody>
      </p:sp>
      <p:sp>
        <p:nvSpPr>
          <p:cNvPr id="4" name="Slide Image Placeholder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8488" tIns="49243" rIns="98488" bIns="49243" rtlCol="0" anchor="ctr"/>
          <a:lstStyle/>
          <a:p>
            <a:endParaRPr lang="en-GB" dirty="0"/>
          </a:p>
        </p:txBody>
      </p:sp>
      <p:sp>
        <p:nvSpPr>
          <p:cNvPr id="5" name="Notes Placeholder 4"/>
          <p:cNvSpPr>
            <a:spLocks noGrp="1"/>
          </p:cNvSpPr>
          <p:nvPr>
            <p:ph type="body" sz="quarter" idx="3"/>
          </p:nvPr>
        </p:nvSpPr>
        <p:spPr>
          <a:xfrm>
            <a:off x="679768" y="4715156"/>
            <a:ext cx="5438140" cy="4466988"/>
          </a:xfrm>
          <a:prstGeom prst="rect">
            <a:avLst/>
          </a:prstGeom>
        </p:spPr>
        <p:txBody>
          <a:bodyPr vert="horz" lIns="98488" tIns="49243" rIns="98488" bIns="4924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9428585"/>
            <a:ext cx="2945659" cy="496332"/>
          </a:xfrm>
          <a:prstGeom prst="rect">
            <a:avLst/>
          </a:prstGeom>
        </p:spPr>
        <p:txBody>
          <a:bodyPr vert="horz" lIns="98488" tIns="49243" rIns="98488" bIns="49243"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50446" y="9428585"/>
            <a:ext cx="2945659" cy="496332"/>
          </a:xfrm>
          <a:prstGeom prst="rect">
            <a:avLst/>
          </a:prstGeom>
        </p:spPr>
        <p:txBody>
          <a:bodyPr vert="horz" lIns="98488" tIns="49243" rIns="98488" bIns="49243"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124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2.xml"/><Relationship Id="rId4" Type="http://schemas.openxmlformats.org/officeDocument/2006/relationships/image" Target="../media/image1.emf"/></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3.xml"/><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3.xml"/><Relationship Id="rId1" Type="http://schemas.openxmlformats.org/officeDocument/2006/relationships/tags" Target="../tags/tag24.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3.xml"/><Relationship Id="rId1" Type="http://schemas.openxmlformats.org/officeDocument/2006/relationships/tags" Target="../tags/tag25.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3.xml"/><Relationship Id="rId1" Type="http://schemas.openxmlformats.org/officeDocument/2006/relationships/tags" Target="../tags/tag26.xml"/><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3.xml"/><Relationship Id="rId1" Type="http://schemas.openxmlformats.org/officeDocument/2006/relationships/tags" Target="../tags/tag27.xml"/><Relationship Id="rId4" Type="http://schemas.openxmlformats.org/officeDocument/2006/relationships/image" Target="../media/image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3.xml"/><Relationship Id="rId1" Type="http://schemas.openxmlformats.org/officeDocument/2006/relationships/tags" Target="../tags/tag28.xml"/><Relationship Id="rId4" Type="http://schemas.openxmlformats.org/officeDocument/2006/relationships/image" Target="../media/image1.emf"/></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3.xml"/><Relationship Id="rId1" Type="http://schemas.openxmlformats.org/officeDocument/2006/relationships/themeOverride" Target="../theme/themeOverride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090413317"/>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816281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0945682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Tree>
    <p:extLst>
      <p:ext uri="{BB962C8B-B14F-4D97-AF65-F5344CB8AC3E}">
        <p14:creationId xmlns:p14="http://schemas.microsoft.com/office/powerpoint/2010/main" val="332053583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7805900"/>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5005738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en-US" noProof="0"/>
              <a:t>Click icon to add picture</a:t>
            </a:r>
            <a:endParaRPr lang="en-US"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26" name="TextBox 2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Tree>
    <p:extLst>
      <p:ext uri="{BB962C8B-B14F-4D97-AF65-F5344CB8AC3E}">
        <p14:creationId xmlns:p14="http://schemas.microsoft.com/office/powerpoint/2010/main" val="29784809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6" name="TextBox 2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27" name="TextBox 2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Tree>
    <p:extLst>
      <p:ext uri="{BB962C8B-B14F-4D97-AF65-F5344CB8AC3E}">
        <p14:creationId xmlns:p14="http://schemas.microsoft.com/office/powerpoint/2010/main" val="29903212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7" name="TextBox 1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Tree>
    <p:extLst>
      <p:ext uri="{BB962C8B-B14F-4D97-AF65-F5344CB8AC3E}">
        <p14:creationId xmlns:p14="http://schemas.microsoft.com/office/powerpoint/2010/main" val="16814516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Deloitte Czech Republic</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Tree>
    <p:extLst>
      <p:ext uri="{BB962C8B-B14F-4D97-AF65-F5344CB8AC3E}">
        <p14:creationId xmlns:p14="http://schemas.microsoft.com/office/powerpoint/2010/main" val="252992406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
        <p:nvSpPr>
          <p:cNvPr id="4" name="object 2"/>
          <p:cNvSpPr/>
          <p:nvPr userDrawn="1"/>
        </p:nvSpPr>
        <p:spPr>
          <a:xfrm>
            <a:off x="376239" y="2018187"/>
            <a:ext cx="1632204" cy="755903"/>
          </a:xfrm>
          <a:prstGeom prst="rect">
            <a:avLst/>
          </a:prstGeom>
          <a:blipFill>
            <a:blip r:embed="rId2" cstate="print"/>
            <a:stretch>
              <a:fillRect/>
            </a:stretch>
          </a:blipFill>
        </p:spPr>
        <p:txBody>
          <a:bodyPr wrap="square" lIns="0" tIns="0" rIns="0" bIns="0" rtlCol="0"/>
          <a:lstStyle/>
          <a:p>
            <a:endParaRPr lang="en-US" dirty="0"/>
          </a:p>
        </p:txBody>
      </p:sp>
    </p:spTree>
    <p:extLst>
      <p:ext uri="{BB962C8B-B14F-4D97-AF65-F5344CB8AC3E}">
        <p14:creationId xmlns:p14="http://schemas.microsoft.com/office/powerpoint/2010/main" val="3424843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0233611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318086939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63643231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7742179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664574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918367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ACB8857E-B5DE-40A9-A68C-29428EAA068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6442996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5E58715-D9E3-496D-A9DD-196B92D95BE9}"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8382426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cs-CZ" sz="650" dirty="0">
                <a:solidFill>
                  <a:schemeClr val="bg1"/>
                </a:solidFill>
                <a:latin typeface="+mn-lt"/>
              </a:rPr>
              <a:t>© 2018 Pro více informací kontaktujte Deloitte Česká republika.</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530FBB61-A025-4BD4-82C1-D5258D1319B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7882264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F37FC4CC-C1F0-46F7-A2B8-89123006AD73}"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37054286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Pro </a:t>
            </a:r>
            <a:r>
              <a:rPr lang="en-US" sz="650" dirty="0" err="1">
                <a:solidFill>
                  <a:schemeClr val="bg1"/>
                </a:solidFill>
                <a:latin typeface="+mn-lt"/>
              </a:rPr>
              <a:t>více</a:t>
            </a:r>
            <a:r>
              <a:rPr lang="en-US" sz="650" dirty="0">
                <a:solidFill>
                  <a:schemeClr val="bg1"/>
                </a:solidFill>
                <a:latin typeface="+mn-lt"/>
              </a:rPr>
              <a:t> </a:t>
            </a:r>
            <a:r>
              <a:rPr lang="en-US" sz="650" dirty="0" err="1">
                <a:solidFill>
                  <a:schemeClr val="bg1"/>
                </a:solidFill>
                <a:latin typeface="+mn-lt"/>
              </a:rPr>
              <a:t>informací</a:t>
            </a:r>
            <a:r>
              <a:rPr lang="en-US" sz="650" dirty="0">
                <a:solidFill>
                  <a:schemeClr val="bg1"/>
                </a:solidFill>
                <a:latin typeface="+mn-lt"/>
              </a:rPr>
              <a:t> </a:t>
            </a:r>
            <a:r>
              <a:rPr lang="en-US" sz="650" dirty="0" err="1">
                <a:solidFill>
                  <a:schemeClr val="bg1"/>
                </a:solidFill>
                <a:latin typeface="+mn-lt"/>
              </a:rPr>
              <a:t>kontaktujte</a:t>
            </a:r>
            <a:r>
              <a:rPr lang="en-US" sz="650" dirty="0">
                <a:solidFill>
                  <a:schemeClr val="bg1"/>
                </a:solidFill>
                <a:latin typeface="+mn-lt"/>
              </a:rPr>
              <a:t> Deloitte </a:t>
            </a:r>
            <a:r>
              <a:rPr lang="en-US" sz="650" dirty="0" err="1">
                <a:solidFill>
                  <a:schemeClr val="bg1"/>
                </a:solidFill>
                <a:latin typeface="+mn-lt"/>
              </a:rPr>
              <a:t>Česká</a:t>
            </a:r>
            <a:r>
              <a:rPr lang="en-US" sz="650" dirty="0">
                <a:solidFill>
                  <a:schemeClr val="bg1"/>
                </a:solidFill>
                <a:latin typeface="+mn-lt"/>
              </a:rPr>
              <a:t> </a:t>
            </a:r>
            <a:r>
              <a:rPr lang="en-US" sz="650" dirty="0" err="1">
                <a:solidFill>
                  <a:schemeClr val="bg1"/>
                </a:solidFill>
                <a:latin typeface="+mn-lt"/>
              </a:rPr>
              <a:t>republika</a:t>
            </a:r>
            <a:r>
              <a:rPr lang="en-US" sz="650" dirty="0">
                <a:solidFill>
                  <a:schemeClr val="bg1"/>
                </a:solidFill>
                <a:latin typeface="+mn-lt"/>
              </a:rPr>
              <a:t>.</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F6B69B0-99E6-45DD-96E0-DDBE529001D0}"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9663317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200025"/>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a:solidFill>
                  <a:schemeClr val="bg1"/>
                </a:solidFill>
                <a:latin typeface="+mn-lt"/>
              </a:rPr>
              <a:t>Presentation title</a:t>
            </a:r>
            <a:br>
              <a:rPr lang="en-US" sz="650" dirty="0">
                <a:solidFill>
                  <a:schemeClr val="bg1"/>
                </a:solidFill>
                <a:latin typeface="+mn-lt"/>
              </a:rPr>
            </a:br>
            <a:r>
              <a:rPr lang="en-US" sz="650" dirty="0">
                <a:solidFill>
                  <a:schemeClr val="bg1"/>
                </a:solidFill>
                <a:latin typeface="+mn-lt"/>
              </a:rPr>
              <a:t>[To edit, click View &gt; Slide Master &gt; Slide Master]</a:t>
            </a:r>
          </a:p>
        </p:txBody>
      </p:sp>
      <p:sp>
        <p:nvSpPr>
          <p:cNvPr id="5" name="TextBox 4"/>
          <p:cNvSpPr txBox="1"/>
          <p:nvPr/>
        </p:nvSpPr>
        <p:spPr>
          <a:xfrm>
            <a:off x="376238" y="6477000"/>
            <a:ext cx="4016375" cy="100013"/>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650" dirty="0">
                <a:solidFill>
                  <a:schemeClr val="bg1"/>
                </a:solidFill>
                <a:latin typeface="+mn-lt"/>
              </a:rPr>
              <a:t>© 2018. For information, contact Deloitte Czech Republic. </a:t>
            </a: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332731648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AB07749-9DCC-43C0-BF04-BD894389FA42}"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0067938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412642757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1220835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45248781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7535959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cs-CZ"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415938133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cs-CZ" noProof="0" dirty="0"/>
          </a:p>
        </p:txBody>
      </p:sp>
    </p:spTree>
    <p:extLst>
      <p:ext uri="{BB962C8B-B14F-4D97-AF65-F5344CB8AC3E}">
        <p14:creationId xmlns:p14="http://schemas.microsoft.com/office/powerpoint/2010/main" val="796243163"/>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66F802C-6AD7-460E-9A1D-F6CA0ED45534}"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5" name="Rectangle 14"/>
          <p:cNvSpPr/>
          <p:nvPr/>
        </p:nvSpPr>
        <p:spPr>
          <a:xfrm>
            <a:off x="3240088" y="170021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7" name="Rectangle 16"/>
          <p:cNvSpPr/>
          <p:nvPr/>
        </p:nvSpPr>
        <p:spPr>
          <a:xfrm>
            <a:off x="6086475" y="170021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1459447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385472740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CA73565-3E9F-424E-A170-1490924916D5}"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19" name="Rectangle 18"/>
          <p:cNvSpPr/>
          <p:nvPr/>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endParaRPr lang="cs-CZ" noProof="0" dirty="0"/>
          </a:p>
        </p:txBody>
      </p:sp>
      <p:sp>
        <p:nvSpPr>
          <p:cNvPr id="5" name="Text Placeholder 4"/>
          <p:cNvSpPr>
            <a:spLocks noGrp="1"/>
          </p:cNvSpPr>
          <p:nvPr>
            <p:ph type="body" sz="quarter" idx="18"/>
          </p:nvPr>
        </p:nvSpPr>
        <p:spPr>
          <a:xfrm>
            <a:off x="6663600" y="1827213"/>
            <a:ext cx="2084400" cy="969448"/>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2" name="Text Placeholder 11"/>
          <p:cNvSpPr>
            <a:spLocks noGrp="1"/>
          </p:cNvSpPr>
          <p:nvPr>
            <p:ph type="body" sz="quarter" idx="19"/>
          </p:nvPr>
        </p:nvSpPr>
        <p:spPr>
          <a:xfrm>
            <a:off x="2072964" y="1827213"/>
            <a:ext cx="2085569" cy="972000"/>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a:lvl1pPr>
            <a:lvl2pPr>
              <a:spcAft>
                <a:spcPts val="0"/>
              </a:spcAft>
              <a:defRPr/>
            </a:lvl2pPr>
            <a:lvl3pPr>
              <a:spcAft>
                <a:spcPts val="0"/>
              </a:spcAft>
              <a:defRPr/>
            </a:lvl3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0669515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6" name="TextBox 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en-US" sz="650" dirty="0">
                <a:latin typeface="+mn-lt"/>
              </a:rPr>
              <a:t>© 2018. For information, contact Deloitte Czech Republic. </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Tree>
    <p:extLst>
      <p:ext uri="{BB962C8B-B14F-4D97-AF65-F5344CB8AC3E}">
        <p14:creationId xmlns:p14="http://schemas.microsoft.com/office/powerpoint/2010/main" val="16633034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9" name="TextBox 18"/>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5EA9870E-37B4-4C56-9679-41857420FC11}"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
        <p:nvSpPr>
          <p:cNvPr id="21" name="Rectangle 20"/>
          <p:cNvSpPr/>
          <p:nvPr/>
        </p:nvSpPr>
        <p:spPr>
          <a:xfrm>
            <a:off x="377825" y="1706563"/>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2" name="Rectangle 21"/>
          <p:cNvSpPr/>
          <p:nvPr/>
        </p:nvSpPr>
        <p:spPr>
          <a:xfrm>
            <a:off x="4668838" y="1700213"/>
            <a:ext cx="41052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3" name="Rectangle 22"/>
          <p:cNvSpPr/>
          <p:nvPr/>
        </p:nvSpPr>
        <p:spPr>
          <a:xfrm>
            <a:off x="377825" y="4065588"/>
            <a:ext cx="41227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4" name="Rectangle 23"/>
          <p:cNvSpPr/>
          <p:nvPr/>
        </p:nvSpPr>
        <p:spPr>
          <a:xfrm>
            <a:off x="4668838" y="4065588"/>
            <a:ext cx="4105275"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cs-CZ"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Picture Placeholder 11"/>
          <p:cNvSpPr>
            <a:spLocks noGrp="1"/>
          </p:cNvSpPr>
          <p:nvPr>
            <p:ph type="pic" sz="quarter" idx="25"/>
          </p:nvPr>
        </p:nvSpPr>
        <p:spPr>
          <a:xfrm>
            <a:off x="378000"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9" name="Picture Placeholder 11"/>
          <p:cNvSpPr>
            <a:spLocks noGrp="1"/>
          </p:cNvSpPr>
          <p:nvPr>
            <p:ph type="pic" sz="quarter" idx="27"/>
          </p:nvPr>
        </p:nvSpPr>
        <p:spPr>
          <a:xfrm>
            <a:off x="4668064" y="1880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0" name="Picture Placeholder 11"/>
          <p:cNvSpPr>
            <a:spLocks noGrp="1"/>
          </p:cNvSpPr>
          <p:nvPr>
            <p:ph type="pic" sz="quarter" idx="29"/>
          </p:nvPr>
        </p:nvSpPr>
        <p:spPr>
          <a:xfrm>
            <a:off x="378000"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1" name="Picture Placeholder 11"/>
          <p:cNvSpPr>
            <a:spLocks noGrp="1"/>
          </p:cNvSpPr>
          <p:nvPr>
            <p:ph type="pic" sz="quarter" idx="31"/>
          </p:nvPr>
        </p:nvSpPr>
        <p:spPr>
          <a:xfrm>
            <a:off x="4668064" y="4256213"/>
            <a:ext cx="1476000" cy="1476000"/>
          </a:xfrm>
        </p:spPr>
        <p:txBody>
          <a:bodyPr rtlCol="0">
            <a:noAutofit/>
          </a:bodyPr>
          <a:lstStyle>
            <a:lvl1pPr algn="ctr">
              <a:defRPr/>
            </a:lvl1pPr>
          </a:lstStyle>
          <a:p>
            <a:pPr lvl="0"/>
            <a:r>
              <a:rPr lang="cs-CZ" noProof="0" dirty="0" err="1"/>
              <a:t>Click</a:t>
            </a:r>
            <a:r>
              <a:rPr lang="cs-CZ" noProof="0" dirty="0"/>
              <a:t> </a:t>
            </a:r>
            <a:r>
              <a:rPr lang="cs-CZ" noProof="0" dirty="0" err="1"/>
              <a:t>icon</a:t>
            </a:r>
            <a:r>
              <a:rPr lang="cs-CZ" noProof="0" dirty="0"/>
              <a:t> to </a:t>
            </a:r>
            <a:r>
              <a:rPr lang="cs-CZ" noProof="0" dirty="0" err="1"/>
              <a:t>add</a:t>
            </a:r>
            <a:r>
              <a:rPr lang="cs-CZ" noProof="0" dirty="0"/>
              <a:t> </a:t>
            </a:r>
            <a:r>
              <a:rPr lang="cs-CZ" noProof="0" dirty="0" err="1"/>
              <a:t>picture</a:t>
            </a:r>
            <a:endParaRPr lang="cs-CZ" noProof="0" dirty="0"/>
          </a:p>
        </p:txBody>
      </p:sp>
      <p:sp>
        <p:nvSpPr>
          <p:cNvPr id="13" name="Text Placeholder 12"/>
          <p:cNvSpPr>
            <a:spLocks noGrp="1"/>
          </p:cNvSpPr>
          <p:nvPr>
            <p:ph type="body" sz="quarter" idx="32"/>
          </p:nvPr>
        </p:nvSpPr>
        <p:spPr>
          <a:xfrm>
            <a:off x="2012612" y="1880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4" name="Text Placeholder 12"/>
          <p:cNvSpPr>
            <a:spLocks noGrp="1"/>
          </p:cNvSpPr>
          <p:nvPr>
            <p:ph type="body" sz="quarter" idx="33"/>
          </p:nvPr>
        </p:nvSpPr>
        <p:spPr>
          <a:xfrm>
            <a:off x="6297420" y="1880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Text Placeholder 12"/>
          <p:cNvSpPr>
            <a:spLocks noGrp="1"/>
          </p:cNvSpPr>
          <p:nvPr>
            <p:ph type="body" sz="quarter" idx="34"/>
          </p:nvPr>
        </p:nvSpPr>
        <p:spPr>
          <a:xfrm>
            <a:off x="2012612" y="4256213"/>
            <a:ext cx="2466000"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6" name="Text Placeholder 12"/>
          <p:cNvSpPr>
            <a:spLocks noGrp="1"/>
          </p:cNvSpPr>
          <p:nvPr>
            <p:ph type="body" sz="quarter" idx="35"/>
          </p:nvPr>
        </p:nvSpPr>
        <p:spPr>
          <a:xfrm>
            <a:off x="6297420" y="4256213"/>
            <a:ext cx="2476944" cy="1944000"/>
          </a:xfrm>
        </p:spPr>
        <p:txBody>
          <a:bodyPr/>
          <a:lstStyle>
            <a:lvl1pPr>
              <a:spcAft>
                <a:spcPts val="0"/>
              </a:spcAft>
              <a:defRPr b="1"/>
            </a:lvl1pPr>
            <a:lvl2pPr>
              <a:spcAft>
                <a:spcPts val="0"/>
              </a:spcAft>
              <a:defRPr b="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Tree>
    <p:extLst>
      <p:ext uri="{BB962C8B-B14F-4D97-AF65-F5344CB8AC3E}">
        <p14:creationId xmlns:p14="http://schemas.microsoft.com/office/powerpoint/2010/main" val="345655400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B5233C9A-67D7-4E39-BED9-7B6977CB528C}"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dirty="0"/>
              <a:t>Click to 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Tree>
    <p:extLst>
      <p:ext uri="{BB962C8B-B14F-4D97-AF65-F5344CB8AC3E}">
        <p14:creationId xmlns:p14="http://schemas.microsoft.com/office/powerpoint/2010/main" val="211892452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0" name="TextBox 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D28D66E-E672-4A08-B157-E854CEA7EB48}"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01201013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userDrawn="1"/>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err="1">
                <a:latin typeface="+mn-lt"/>
              </a:rPr>
              <a:t>Presentation</a:t>
            </a:r>
            <a:r>
              <a:rPr lang="cs-CZ" sz="650" dirty="0">
                <a:latin typeface="+mn-lt"/>
              </a:rPr>
              <a:t> </a:t>
            </a:r>
            <a:r>
              <a:rPr lang="cs-CZ" sz="650" dirty="0" err="1">
                <a:latin typeface="+mn-lt"/>
              </a:rPr>
              <a:t>title</a:t>
            </a:r>
            <a:br>
              <a:rPr lang="cs-CZ" sz="650" dirty="0">
                <a:latin typeface="+mn-lt"/>
              </a:rPr>
            </a:br>
            <a:r>
              <a:rPr lang="cs-CZ" sz="650" dirty="0">
                <a:latin typeface="+mn-lt"/>
              </a:rPr>
              <a:t>[To </a:t>
            </a:r>
            <a:r>
              <a:rPr lang="cs-CZ" sz="650" dirty="0" err="1">
                <a:latin typeface="+mn-lt"/>
              </a:rPr>
              <a:t>edit</a:t>
            </a:r>
            <a:r>
              <a:rPr lang="cs-CZ" sz="650" dirty="0">
                <a:latin typeface="+mn-lt"/>
              </a:rPr>
              <a:t>, </a:t>
            </a:r>
            <a:r>
              <a:rPr lang="cs-CZ" sz="650" dirty="0" err="1">
                <a:latin typeface="+mn-lt"/>
              </a:rPr>
              <a:t>click</a:t>
            </a:r>
            <a:r>
              <a:rPr lang="cs-CZ" sz="650" dirty="0">
                <a:latin typeface="+mn-lt"/>
              </a:rPr>
              <a:t> </a:t>
            </a:r>
            <a:r>
              <a:rPr lang="cs-CZ" sz="650" dirty="0" err="1">
                <a:latin typeface="+mn-lt"/>
              </a:rPr>
              <a:t>View</a:t>
            </a:r>
            <a:r>
              <a:rPr lang="cs-CZ" sz="650" dirty="0">
                <a:latin typeface="+mn-lt"/>
              </a:rPr>
              <a:t> &gt; </a:t>
            </a:r>
            <a:r>
              <a:rPr lang="cs-CZ" sz="650" dirty="0" err="1">
                <a:latin typeface="+mn-lt"/>
              </a:rPr>
              <a:t>Slide</a:t>
            </a:r>
            <a:r>
              <a:rPr lang="cs-CZ" sz="650" dirty="0">
                <a:latin typeface="+mn-lt"/>
              </a:rPr>
              <a:t> Master &gt; </a:t>
            </a:r>
            <a:r>
              <a:rPr lang="cs-CZ" sz="650" dirty="0" err="1">
                <a:latin typeface="+mn-lt"/>
              </a:rPr>
              <a:t>Slide</a:t>
            </a:r>
            <a:r>
              <a:rPr lang="cs-CZ" sz="650" dirty="0">
                <a:latin typeface="+mn-lt"/>
              </a:rPr>
              <a:t> Master]</a:t>
            </a:r>
          </a:p>
        </p:txBody>
      </p:sp>
      <p:sp>
        <p:nvSpPr>
          <p:cNvPr id="16" name="TextBox 15"/>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2018 Pro více informací kontaktujte Deloitte Česká republika.</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B253530-60DA-4BBA-9AF7-92273194C34E}"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Click to 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cs-CZ" noProof="0" dirty="0" err="1"/>
              <a:t>Click</a:t>
            </a:r>
            <a:r>
              <a:rPr lang="cs-CZ" noProof="0" dirty="0"/>
              <a:t> to </a:t>
            </a:r>
            <a:r>
              <a:rPr lang="cs-CZ" noProof="0" dirty="0" err="1"/>
              <a:t>edit</a:t>
            </a:r>
            <a:r>
              <a:rPr lang="cs-CZ" noProof="0" dirty="0"/>
              <a:t> Master </a:t>
            </a:r>
            <a:r>
              <a:rPr lang="cs-CZ" noProof="0" dirty="0" err="1"/>
              <a:t>title</a:t>
            </a:r>
            <a:r>
              <a:rPr lang="cs-CZ" noProof="0" dirty="0"/>
              <a:t> style</a:t>
            </a:r>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endParaRPr lang="cs-CZ" noProof="0" dirty="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endParaRPr lang="cs-CZ" noProof="0" dirty="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cs-CZ" noProof="0" dirty="0" err="1"/>
              <a:t>Click</a:t>
            </a:r>
            <a:r>
              <a:rPr lang="cs-CZ" noProof="0" dirty="0"/>
              <a:t> to </a:t>
            </a:r>
            <a:r>
              <a:rPr lang="cs-CZ" noProof="0" dirty="0" err="1"/>
              <a:t>edit</a:t>
            </a:r>
            <a:r>
              <a:rPr lang="cs-CZ" noProof="0" dirty="0"/>
              <a:t> Master text </a:t>
            </a:r>
            <a:r>
              <a:rPr lang="cs-CZ" noProof="0" dirty="0" err="1"/>
              <a:t>styles</a:t>
            </a:r>
            <a:endParaRPr lang="cs-CZ" noProof="0" dirty="0"/>
          </a:p>
          <a:p>
            <a:pPr lvl="1"/>
            <a:r>
              <a:rPr lang="cs-CZ" noProof="0" dirty="0"/>
              <a:t>Second </a:t>
            </a:r>
            <a:r>
              <a:rPr lang="cs-CZ" noProof="0" dirty="0" err="1"/>
              <a:t>level</a:t>
            </a:r>
            <a:endParaRPr lang="cs-CZ" noProof="0" dirty="0"/>
          </a:p>
          <a:p>
            <a:pPr lvl="2"/>
            <a:r>
              <a:rPr lang="cs-CZ" noProof="0" dirty="0" err="1"/>
              <a:t>Third</a:t>
            </a:r>
            <a:r>
              <a:rPr lang="cs-CZ" noProof="0" dirty="0"/>
              <a:t> </a:t>
            </a:r>
            <a:r>
              <a:rPr lang="cs-CZ" noProof="0" dirty="0" err="1"/>
              <a:t>level</a:t>
            </a:r>
            <a:endParaRPr lang="cs-CZ" noProof="0" dirty="0"/>
          </a:p>
          <a:p>
            <a:pPr lvl="3"/>
            <a:r>
              <a:rPr lang="cs-CZ" noProof="0" dirty="0" err="1"/>
              <a:t>Fourth</a:t>
            </a:r>
            <a:r>
              <a:rPr lang="cs-CZ" noProof="0" dirty="0"/>
              <a:t> </a:t>
            </a:r>
            <a:r>
              <a:rPr lang="cs-CZ" noProof="0" dirty="0" err="1"/>
              <a:t>level</a:t>
            </a:r>
            <a:endParaRPr lang="cs-CZ" noProof="0" dirty="0"/>
          </a:p>
          <a:p>
            <a:pPr lvl="4"/>
            <a:r>
              <a:rPr lang="cs-CZ" noProof="0" dirty="0" err="1"/>
              <a:t>Fifth</a:t>
            </a:r>
            <a:r>
              <a:rPr lang="cs-CZ" noProof="0" dirty="0"/>
              <a:t> </a:t>
            </a:r>
            <a:r>
              <a:rPr lang="cs-CZ" noProof="0" dirty="0" err="1"/>
              <a:t>level</a:t>
            </a:r>
            <a:endParaRPr lang="cs-CZ" noProof="0" dirty="0"/>
          </a:p>
        </p:txBody>
      </p:sp>
    </p:spTree>
    <p:extLst>
      <p:ext uri="{BB962C8B-B14F-4D97-AF65-F5344CB8AC3E}">
        <p14:creationId xmlns:p14="http://schemas.microsoft.com/office/powerpoint/2010/main" val="148261792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31242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Click to edit Master text styles</a:t>
            </a:r>
          </a:p>
        </p:txBody>
      </p:sp>
    </p:spTree>
    <p:extLst>
      <p:ext uri="{BB962C8B-B14F-4D97-AF65-F5344CB8AC3E}">
        <p14:creationId xmlns:p14="http://schemas.microsoft.com/office/powerpoint/2010/main" val="2995994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31242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Click to edit Master text styles</a:t>
            </a:r>
          </a:p>
        </p:txBody>
      </p:sp>
    </p:spTree>
    <p:extLst>
      <p:ext uri="{BB962C8B-B14F-4D97-AF65-F5344CB8AC3E}">
        <p14:creationId xmlns:p14="http://schemas.microsoft.com/office/powerpoint/2010/main" val="3843057434"/>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bg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79392" y="727200"/>
            <a:ext cx="5400000" cy="5400000"/>
          </a:xfrm>
          <a:prstGeom prst="rect">
            <a:avLst/>
          </a:prstGeom>
        </p:spPr>
        <p:txBody>
          <a:bodyPr rtlCol="0">
            <a:noAutofit/>
          </a:bodyPr>
          <a:lstStyle>
            <a:lvl1pPr>
              <a:defRPr>
                <a:solidFill>
                  <a:schemeClr val="bg1"/>
                </a:solidFill>
              </a:defRPr>
            </a:lvl1p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7992" y="5864229"/>
            <a:ext cx="4194008" cy="505645"/>
          </a:xfrm>
          <a:prstGeom prst="rect">
            <a:avLst/>
          </a:prstGeom>
        </p:spPr>
        <p:txBody>
          <a:bodyPr anchor="b">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0853171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9" name="Picture Placeholder 8"/>
          <p:cNvSpPr>
            <a:spLocks noGrp="1" noChangeAspect="1"/>
          </p:cNvSpPr>
          <p:nvPr>
            <p:ph type="pic" sz="quarter" idx="11"/>
          </p:nvPr>
        </p:nvSpPr>
        <p:spPr>
          <a:xfrm>
            <a:off x="1867360" y="727200"/>
            <a:ext cx="5400000" cy="5400000"/>
          </a:xfrm>
          <a:prstGeom prst="rect">
            <a:avLst/>
          </a:prstGeom>
        </p:spPr>
        <p:txBody>
          <a:bodyPr rtlCol="0">
            <a:noAutofit/>
          </a:bodyPr>
          <a:lstStyle/>
          <a:p>
            <a:pPr lvl="0"/>
            <a:r>
              <a:rPr lang="en-US" noProof="0"/>
              <a:t>Click icon to add picture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3429886584"/>
      </p:ext>
    </p:extLst>
  </p:cSld>
  <p:clrMapOvr>
    <a:masterClrMapping/>
  </p:clrMapOvr>
  <p:transition>
    <p:fade/>
  </p:transition>
  <p:extLst>
    <p:ext uri="{DCECCB84-F9BA-43D5-87BE-67443E8EF086}">
      <p15:sldGuideLst xmlns:p15="http://schemas.microsoft.com/office/powerpoint/2012/main">
        <p15:guide id="1" orient="horz" pos="413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377991" y="378000"/>
            <a:ext cx="1620000" cy="307976"/>
            <a:chOff x="398463" y="404813"/>
            <a:chExt cx="1627187" cy="307976"/>
          </a:xfrm>
          <a:solidFill>
            <a:schemeClr val="tx1"/>
          </a:solidFill>
        </p:grpSpPr>
        <p:sp>
          <p:nvSpPr>
            <p:cNvPr id="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9"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4"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2" name="Title 1"/>
          <p:cNvSpPr>
            <a:spLocks noGrp="1"/>
          </p:cNvSpPr>
          <p:nvPr>
            <p:ph type="ctrTitle"/>
          </p:nvPr>
        </p:nvSpPr>
        <p:spPr bwMode="gray">
          <a:xfrm>
            <a:off x="2502000" y="1368000"/>
            <a:ext cx="4140000" cy="4140000"/>
          </a:xfrm>
          <a:prstGeom prst="ellipse">
            <a:avLst/>
          </a:prstGeom>
          <a:ln w="25400">
            <a:solidFill>
              <a:schemeClr val="accent1"/>
            </a:solidFill>
          </a:ln>
        </p:spPr>
        <p:txBody>
          <a:bodyPr lIns="108000" tIns="108000" rIns="108000" bIns="108000" anchor="ctr">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76238" y="5864229"/>
            <a:ext cx="4195761" cy="505645"/>
          </a:xfrm>
          <a:prstGeom prst="rect">
            <a:avLst/>
          </a:prstGeom>
        </p:spPr>
        <p:txBody>
          <a:bodyPr anchor="b">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76238" y="6381750"/>
            <a:ext cx="4195762"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160017433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CB8233B8-9FA3-4E81-8B20-DB786CF8072C}"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080708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13114132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rgbClr val="62B5E5"/>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86E0312C-ADDB-4C5F-A780-D80133C23F91}"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52584195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EDBD2319-F4B2-4189-A449-4EF0403C7B27}"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297574454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426EE9F-C07A-4365-885C-EC11BE0B5723}"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 name="Title 1"/>
          <p:cNvSpPr>
            <a:spLocks noGrp="1"/>
          </p:cNvSpPr>
          <p:nvPr>
            <p:ph type="title"/>
          </p:nvPr>
        </p:nvSpPr>
        <p:spPr bwMode="gray">
          <a:xfrm>
            <a:off x="376238" y="1705669"/>
            <a:ext cx="790575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Text Placeholder 2"/>
          <p:cNvSpPr>
            <a:spLocks noGrp="1"/>
          </p:cNvSpPr>
          <p:nvPr>
            <p:ph type="body" idx="1"/>
          </p:nvPr>
        </p:nvSpPr>
        <p:spPr bwMode="gray">
          <a:xfrm>
            <a:off x="376238" y="3429000"/>
            <a:ext cx="7905750" cy="1566532"/>
          </a:xfrm>
        </p:spPr>
        <p:txBody>
          <a:bodyPr>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45436601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rgbClr val="012169"/>
        </a:solidFill>
        <a:effectLst/>
      </p:bgPr>
    </p:bg>
    <p:spTree>
      <p:nvGrpSpPr>
        <p:cNvPr id="1" name=""/>
        <p:cNvGrpSpPr/>
        <p:nvPr/>
      </p:nvGrpSpPr>
      <p:grpSpPr>
        <a:xfrm>
          <a:off x="0" y="0"/>
          <a:ext cx="0" cy="0"/>
          <a:chOff x="0" y="0"/>
          <a:chExt cx="0" cy="0"/>
        </a:xfrm>
      </p:grpSpPr>
      <p:sp>
        <p:nvSpPr>
          <p:cNvPr id="3" name="TextBox 2"/>
          <p:cNvSpPr txBox="1"/>
          <p:nvPr/>
        </p:nvSpPr>
        <p:spPr>
          <a:xfrm>
            <a:off x="4751388" y="6477000"/>
            <a:ext cx="3671887" cy="100027"/>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650" dirty="0" err="1">
                <a:solidFill>
                  <a:schemeClr val="bg1"/>
                </a:solidFill>
                <a:latin typeface="+mn-lt"/>
              </a:rPr>
              <a:t>Fúze</a:t>
            </a:r>
            <a:r>
              <a:rPr lang="en-US" sz="650" dirty="0">
                <a:solidFill>
                  <a:schemeClr val="bg1"/>
                </a:solidFill>
                <a:latin typeface="+mn-lt"/>
              </a:rPr>
              <a:t> a </a:t>
            </a:r>
            <a:r>
              <a:rPr lang="en-US" sz="650" dirty="0" err="1">
                <a:solidFill>
                  <a:schemeClr val="bg1"/>
                </a:solidFill>
                <a:latin typeface="+mn-lt"/>
              </a:rPr>
              <a:t>akvizice</a:t>
            </a:r>
            <a:endParaRPr lang="en-US" sz="650" dirty="0">
              <a:solidFill>
                <a:schemeClr val="bg1"/>
              </a:solidFill>
              <a:latin typeface="+mn-lt"/>
            </a:endParaRPr>
          </a:p>
        </p:txBody>
      </p:sp>
      <p:sp>
        <p:nvSpPr>
          <p:cNvPr id="6" name="TextBox 5"/>
          <p:cNvSpPr txBox="1"/>
          <p:nvPr/>
        </p:nvSpPr>
        <p:spPr>
          <a:xfrm>
            <a:off x="8537575" y="6477000"/>
            <a:ext cx="230188" cy="100013"/>
          </a:xfrm>
          <a:prstGeom prst="rect">
            <a:avLst/>
          </a:prstGeom>
          <a:noFill/>
        </p:spPr>
        <p:txBody>
          <a:bodyPr lIns="0" tIns="0" rIns="0" bIns="0">
            <a:spAutoFit/>
          </a:bodyPr>
          <a:lstStyle/>
          <a:p>
            <a:pPr algn="r" eaLnBrk="1" fontAlgn="auto" hangingPunct="1">
              <a:spcBef>
                <a:spcPts val="600"/>
              </a:spcBef>
              <a:spcAft>
                <a:spcPts val="0"/>
              </a:spcAft>
              <a:buSzPct val="100000"/>
              <a:buFont typeface="Arial"/>
              <a:buNone/>
              <a:defRPr/>
            </a:pPr>
            <a:fld id="{78683FB8-D678-492C-9903-375821350388}" type="slidenum">
              <a:rPr lang="en-US" sz="650">
                <a:solidFill>
                  <a:schemeClr val="bg1"/>
                </a:solidFill>
                <a:latin typeface="+mn-lt"/>
              </a:rPr>
              <a:pPr algn="r" eaLnBrk="1" fontAlgn="auto" hangingPunct="1">
                <a:spcBef>
                  <a:spcPts val="600"/>
                </a:spcBef>
                <a:spcAft>
                  <a:spcPts val="0"/>
                </a:spcAft>
                <a:buSzPct val="100000"/>
                <a:buFont typeface="Arial"/>
                <a:buNone/>
                <a:defRPr/>
              </a:pPr>
              <a:t>‹#›</a:t>
            </a:fld>
            <a:endParaRPr lang="en-US" sz="650" dirty="0">
              <a:solidFill>
                <a:schemeClr val="bg1"/>
              </a:solidFill>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7" name="TextBox 6"/>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bg1"/>
                </a:solidFill>
                <a:latin typeface="+mn-lt"/>
              </a:rPr>
              <a:t>© 2017 Pro více informací kontaktujte Deloitte Česká republika.</a:t>
            </a:r>
          </a:p>
        </p:txBody>
      </p:sp>
    </p:spTree>
    <p:extLst>
      <p:ext uri="{BB962C8B-B14F-4D97-AF65-F5344CB8AC3E}">
        <p14:creationId xmlns:p14="http://schemas.microsoft.com/office/powerpoint/2010/main" val="402523495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statement white">
    <p:spTree>
      <p:nvGrpSpPr>
        <p:cNvPr id="1" name=""/>
        <p:cNvGrpSpPr/>
        <p:nvPr/>
      </p:nvGrpSpPr>
      <p:grpSpPr>
        <a:xfrm>
          <a:off x="0" y="0"/>
          <a:ext cx="0" cy="0"/>
          <a:chOff x="0" y="0"/>
          <a:chExt cx="0" cy="0"/>
        </a:xfrm>
      </p:grpSpPr>
      <p:graphicFrame>
        <p:nvGraphicFramePr>
          <p:cNvPr id="3"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en-US" sz="650" dirty="0">
                <a:latin typeface="+mn-lt"/>
              </a:rPr>
              <a:t>Presentation title</a:t>
            </a:r>
            <a:br>
              <a:rPr lang="en-US" sz="650" dirty="0">
                <a:latin typeface="+mn-lt"/>
              </a:rPr>
            </a:br>
            <a:r>
              <a:rPr lang="en-US" sz="650" dirty="0">
                <a:latin typeface="+mn-lt"/>
              </a:rPr>
              <a:t>[To edit, click View &gt; Slide Master &gt; Slide Master]</a:t>
            </a:r>
          </a:p>
        </p:txBody>
      </p:sp>
      <p:sp>
        <p:nvSpPr>
          <p:cNvPr id="7" name="TextBox 6"/>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8E8AC6D5-DA02-4A74-8703-B17830546B5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4" name="Text Placeholder 3"/>
          <p:cNvSpPr>
            <a:spLocks noGrp="1"/>
          </p:cNvSpPr>
          <p:nvPr>
            <p:ph type="body" sz="quarter" idx="10"/>
          </p:nvPr>
        </p:nvSpPr>
        <p:spPr>
          <a:xfrm>
            <a:off x="376238" y="1628774"/>
            <a:ext cx="6958012"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Edit Master text styles</a:t>
            </a: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2017 Pro více informací kontaktujte Deloitte Česká republika.</a:t>
            </a:r>
          </a:p>
        </p:txBody>
      </p:sp>
    </p:spTree>
    <p:extLst>
      <p:ext uri="{BB962C8B-B14F-4D97-AF65-F5344CB8AC3E}">
        <p14:creationId xmlns:p14="http://schemas.microsoft.com/office/powerpoint/2010/main" val="1772328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48246129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38729419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58789502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025172689"/>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76237" y="317500"/>
            <a:ext cx="8391525" cy="334100"/>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11" name="Content Placeholder 3"/>
          <p:cNvSpPr>
            <a:spLocks noGrp="1"/>
          </p:cNvSpPr>
          <p:nvPr>
            <p:ph sz="quarter" idx="10"/>
          </p:nvPr>
        </p:nvSpPr>
        <p:spPr>
          <a:xfrm>
            <a:off x="376237" y="1665288"/>
            <a:ext cx="3979185"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3"/>
          <p:cNvSpPr>
            <a:spLocks noGrp="1"/>
          </p:cNvSpPr>
          <p:nvPr>
            <p:ph sz="quarter" idx="20"/>
          </p:nvPr>
        </p:nvSpPr>
        <p:spPr>
          <a:xfrm>
            <a:off x="4787999" y="1665288"/>
            <a:ext cx="3979763"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sz="1600" baseline="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5961076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376238" y="317501"/>
            <a:ext cx="8391525" cy="698500"/>
          </a:xfrm>
        </p:spPr>
        <p:txBody>
          <a:bodyPr/>
          <a:lstStyle/>
          <a:p>
            <a:r>
              <a:rPr lang="en-US" noProof="0"/>
              <a:t>Click to edit Master title style</a:t>
            </a:r>
            <a:endParaRPr lang="en-US" noProof="0" dirty="0"/>
          </a:p>
        </p:txBody>
      </p:sp>
      <p:sp>
        <p:nvSpPr>
          <p:cNvPr id="14" name="Text Placeholder 18"/>
          <p:cNvSpPr>
            <a:spLocks noGrp="1"/>
          </p:cNvSpPr>
          <p:nvPr>
            <p:ph idx="1"/>
          </p:nvPr>
        </p:nvSpPr>
        <p:spPr>
          <a:xfrm>
            <a:off x="376238" y="1665288"/>
            <a:ext cx="8374062" cy="4716463"/>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9778060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p:nvPr>
        </p:nvSpPr>
        <p:spPr>
          <a:xfrm>
            <a:off x="376237" y="651600"/>
            <a:ext cx="8391525"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76237" y="317499"/>
            <a:ext cx="8391525" cy="334101"/>
          </a:xfrm>
          <a:prstGeom prst="rect">
            <a:avLst/>
          </a:prstGeom>
        </p:spPr>
        <p:txBody>
          <a:bodyPr rtlCol="0">
            <a:noAutofit/>
          </a:bodyPr>
          <a:lstStyle>
            <a:lvl1pPr>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43317105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3 column green line">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4" name="TextBox 13"/>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DD06410-D99E-4A86-B097-07C46E184CDF}"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5" name="Rectangle 14"/>
          <p:cNvSpPr/>
          <p:nvPr/>
        </p:nvSpPr>
        <p:spPr>
          <a:xfrm>
            <a:off x="3240088" y="1706563"/>
            <a:ext cx="2667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6" name="Rectangle 15"/>
          <p:cNvSpPr/>
          <p:nvPr/>
        </p:nvSpPr>
        <p:spPr>
          <a:xfrm>
            <a:off x="377825" y="1700213"/>
            <a:ext cx="2670175" cy="6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7" name="Rectangle 16"/>
          <p:cNvSpPr/>
          <p:nvPr/>
        </p:nvSpPr>
        <p:spPr>
          <a:xfrm>
            <a:off x="6086475" y="1706563"/>
            <a:ext cx="26876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1"/>
            <a:ext cx="8391525" cy="334099"/>
          </a:xfrm>
        </p:spPr>
        <p:txBody>
          <a:bodyPr/>
          <a:lstStyle/>
          <a:p>
            <a:r>
              <a:rPr lang="en-US" noProof="0"/>
              <a:t>Click to edit Master title style</a:t>
            </a:r>
            <a:endParaRPr lang="en-US" noProof="0" dirty="0"/>
          </a:p>
        </p:txBody>
      </p:sp>
      <p:sp>
        <p:nvSpPr>
          <p:cNvPr id="7" name="Text Placeholder 8"/>
          <p:cNvSpPr>
            <a:spLocks noGrp="1"/>
          </p:cNvSpPr>
          <p:nvPr>
            <p:ph type="body" sz="quarter" idx="17"/>
          </p:nvPr>
        </p:nvSpPr>
        <p:spPr>
          <a:xfrm>
            <a:off x="3244283" y="1851441"/>
            <a:ext cx="2655433"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8" name="Text Placeholder 8"/>
          <p:cNvSpPr>
            <a:spLocks noGrp="1"/>
          </p:cNvSpPr>
          <p:nvPr>
            <p:ph type="body" sz="quarter" idx="18"/>
          </p:nvPr>
        </p:nvSpPr>
        <p:spPr>
          <a:xfrm>
            <a:off x="378000" y="1851441"/>
            <a:ext cx="2670000"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9" name="Text Placeholder 8"/>
          <p:cNvSpPr>
            <a:spLocks noGrp="1"/>
          </p:cNvSpPr>
          <p:nvPr>
            <p:ph type="body" sz="quarter" idx="19"/>
          </p:nvPr>
        </p:nvSpPr>
        <p:spPr>
          <a:xfrm>
            <a:off x="6095999" y="1851441"/>
            <a:ext cx="2678365" cy="3845754"/>
          </a:xfrm>
        </p:spPr>
        <p:txBody>
          <a:bodyPr/>
          <a:lstStyle>
            <a:lvl1pPr>
              <a:defRPr b="1">
                <a:solidFill>
                  <a:schemeClr val="accent1"/>
                </a:solidFill>
              </a:defRPr>
            </a:lvl1pPr>
            <a:lvl2pPr>
              <a:spcAft>
                <a:spcPts val="1000"/>
              </a:spcAft>
              <a:defRPr/>
            </a:lvl2pPr>
            <a:lvl3pPr marL="345600" indent="-171450">
              <a:spcAft>
                <a:spcPts val="1000"/>
              </a:spcAft>
              <a:buFont typeface="Verdana" panose="020B0604030504040204" pitchFamily="34" charset="0"/>
              <a:buChar char="−"/>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a:t>Edit Master text styles</a:t>
            </a:r>
          </a:p>
          <a:p>
            <a:pPr lvl="1"/>
            <a:r>
              <a:rPr lang="en-US" noProof="0"/>
              <a:t>Second level</a:t>
            </a:r>
          </a:p>
          <a:p>
            <a:pPr lvl="2"/>
            <a:r>
              <a:rPr lang="en-US" noProof="0"/>
              <a:t>Third level</a:t>
            </a:r>
          </a:p>
        </p:txBody>
      </p:sp>
      <p:sp>
        <p:nvSpPr>
          <p:cNvPr id="10"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8" name="TextBox 1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24353051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p:cNvSpPr>
          <p:nvPr>
            <p:ph type="pic" sz="quarter" idx="14"/>
          </p:nvPr>
        </p:nvSpPr>
        <p:spPr>
          <a:xfrm>
            <a:off x="376236" y="1700213"/>
            <a:ext cx="1800000" cy="1080000"/>
          </a:xfrm>
        </p:spPr>
        <p:txBody>
          <a:bodyPr rtlCol="0">
            <a:noAutofit/>
          </a:bodyPr>
          <a:lstStyle/>
          <a:p>
            <a:pPr lvl="0"/>
            <a:r>
              <a:rPr lang="en-US" noProof="0"/>
              <a:t>Click icon to add picture</a:t>
            </a:r>
            <a:endParaRPr lang="cs-CZ" noProof="0" dirty="0"/>
          </a:p>
        </p:txBody>
      </p:sp>
      <p:sp>
        <p:nvSpPr>
          <p:cNvPr id="7" name="Picture Placeholder 2"/>
          <p:cNvSpPr>
            <a:spLocks noGrp="1"/>
          </p:cNvSpPr>
          <p:nvPr>
            <p:ph type="pic" sz="quarter" idx="15"/>
          </p:nvPr>
        </p:nvSpPr>
        <p:spPr>
          <a:xfrm>
            <a:off x="376236" y="2899875"/>
            <a:ext cx="1800000" cy="1080000"/>
          </a:xfrm>
        </p:spPr>
        <p:txBody>
          <a:bodyPr rtlCol="0">
            <a:noAutofit/>
          </a:bodyPr>
          <a:lstStyle/>
          <a:p>
            <a:pPr lvl="0"/>
            <a:r>
              <a:rPr lang="en-US" noProof="0"/>
              <a:t>Click icon to add picture</a:t>
            </a:r>
            <a:endParaRPr lang="cs-CZ" noProof="0" dirty="0"/>
          </a:p>
        </p:txBody>
      </p:sp>
      <p:sp>
        <p:nvSpPr>
          <p:cNvPr id="10" name="Picture Placeholder 2"/>
          <p:cNvSpPr>
            <a:spLocks noGrp="1"/>
          </p:cNvSpPr>
          <p:nvPr>
            <p:ph type="pic" sz="quarter" idx="16"/>
          </p:nvPr>
        </p:nvSpPr>
        <p:spPr>
          <a:xfrm>
            <a:off x="376236" y="4099537"/>
            <a:ext cx="1800000" cy="1080000"/>
          </a:xfrm>
        </p:spPr>
        <p:txBody>
          <a:bodyPr rtlCol="0">
            <a:noAutofit/>
          </a:bodyPr>
          <a:lstStyle/>
          <a:p>
            <a:pPr lvl="0"/>
            <a:r>
              <a:rPr lang="en-US" noProof="0"/>
              <a:t>Click icon to add picture</a:t>
            </a:r>
            <a:endParaRPr lang="cs-CZ" noProof="0" dirty="0"/>
          </a:p>
        </p:txBody>
      </p:sp>
      <p:sp>
        <p:nvSpPr>
          <p:cNvPr id="11" name="Picture Placeholder 2"/>
          <p:cNvSpPr>
            <a:spLocks noGrp="1"/>
          </p:cNvSpPr>
          <p:nvPr>
            <p:ph type="pic" sz="quarter" idx="17"/>
          </p:nvPr>
        </p:nvSpPr>
        <p:spPr>
          <a:xfrm>
            <a:off x="376236" y="5299199"/>
            <a:ext cx="1800000" cy="1080000"/>
          </a:xfrm>
        </p:spPr>
        <p:txBody>
          <a:bodyPr rtlCol="0">
            <a:noAutofit/>
          </a:bodyPr>
          <a:lstStyle/>
          <a:p>
            <a:pPr lvl="0"/>
            <a:r>
              <a:rPr lang="en-US" noProof="0"/>
              <a:t>Click icon to add picture</a:t>
            </a:r>
            <a:endParaRPr lang="cs-CZ" noProof="0" dirty="0"/>
          </a:p>
        </p:txBody>
      </p:sp>
      <p:sp>
        <p:nvSpPr>
          <p:cNvPr id="5" name="Text Placeholder 4"/>
          <p:cNvSpPr>
            <a:spLocks noGrp="1"/>
          </p:cNvSpPr>
          <p:nvPr>
            <p:ph type="body" sz="quarter" idx="18"/>
          </p:nvPr>
        </p:nvSpPr>
        <p:spPr>
          <a:xfrm>
            <a:off x="2319454" y="2896827"/>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2" name="Text Placeholder 11"/>
          <p:cNvSpPr>
            <a:spLocks noGrp="1"/>
          </p:cNvSpPr>
          <p:nvPr>
            <p:ph type="body" sz="quarter" idx="19"/>
          </p:nvPr>
        </p:nvSpPr>
        <p:spPr>
          <a:xfrm>
            <a:off x="2319454" y="1695641"/>
            <a:ext cx="6428546" cy="1084572"/>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5" name="Text Placeholder 14"/>
          <p:cNvSpPr>
            <a:spLocks noGrp="1"/>
          </p:cNvSpPr>
          <p:nvPr>
            <p:ph type="body" sz="quarter" idx="20"/>
          </p:nvPr>
        </p:nvSpPr>
        <p:spPr>
          <a:xfrm>
            <a:off x="2319454" y="4096489"/>
            <a:ext cx="6428546" cy="1083048"/>
          </a:xfrm>
        </p:spPr>
        <p:txBody>
          <a:bodyPr/>
          <a:lstStyle>
            <a:lvl1pPr>
              <a:spcAft>
                <a:spcPts val="0"/>
              </a:spcAft>
              <a:defRPr/>
            </a:lvl1pPr>
            <a:lvl2pPr>
              <a:spcAft>
                <a:spcPts val="0"/>
              </a:spcAft>
              <a:defRPr/>
            </a:lvl2pPr>
            <a:lvl3pPr>
              <a:spcAft>
                <a:spcPts val="0"/>
              </a:spcAft>
              <a:defRPr/>
            </a:lvl3pPr>
          </a:lstStyle>
          <a:p>
            <a:pPr lvl="0"/>
            <a:r>
              <a:rPr lang="en-US"/>
              <a:t>Edit Master text styles</a:t>
            </a:r>
          </a:p>
          <a:p>
            <a:pPr lvl="1"/>
            <a:r>
              <a:rPr lang="en-US"/>
              <a:t>Second level</a:t>
            </a:r>
          </a:p>
          <a:p>
            <a:pPr lvl="2"/>
            <a:r>
              <a:rPr lang="en-US"/>
              <a:t>Third level</a:t>
            </a:r>
          </a:p>
        </p:txBody>
      </p:sp>
      <p:sp>
        <p:nvSpPr>
          <p:cNvPr id="17" name="Text Placeholder 16"/>
          <p:cNvSpPr>
            <a:spLocks noGrp="1"/>
          </p:cNvSpPr>
          <p:nvPr>
            <p:ph type="body" sz="quarter" idx="21"/>
          </p:nvPr>
        </p:nvSpPr>
        <p:spPr>
          <a:xfrm>
            <a:off x="2319454" y="5296151"/>
            <a:ext cx="6428546" cy="1083048"/>
          </a:xfr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292559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19" name="Rectangle 18"/>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7"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dirty="0"/>
              <a:t>Click icon to add picture</a:t>
            </a:r>
            <a:endParaRPr lang="cs-CZ" noProof="0" dirty="0"/>
          </a:p>
        </p:txBody>
      </p:sp>
      <p:sp>
        <p:nvSpPr>
          <p:cNvPr id="5" name="Text Placeholder 4"/>
          <p:cNvSpPr>
            <a:spLocks noGrp="1"/>
          </p:cNvSpPr>
          <p:nvPr>
            <p:ph type="body" sz="quarter" idx="18"/>
          </p:nvPr>
        </p:nvSpPr>
        <p:spPr>
          <a:xfrm>
            <a:off x="6624000" y="1827213"/>
            <a:ext cx="2124000" cy="969448"/>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dirty="0"/>
              <a:t>Edit Master text styles</a:t>
            </a:r>
          </a:p>
          <a:p>
            <a:pPr lvl="1"/>
            <a:r>
              <a:rPr lang="en-US" dirty="0"/>
              <a:t>Second level</a:t>
            </a:r>
          </a:p>
          <a:p>
            <a:pPr lvl="2"/>
            <a:r>
              <a:rPr lang="en-US" dirty="0"/>
              <a:t>Third level</a:t>
            </a:r>
          </a:p>
        </p:txBody>
      </p:sp>
      <p:sp>
        <p:nvSpPr>
          <p:cNvPr id="17" name="Text Placeholder 16"/>
          <p:cNvSpPr>
            <a:spLocks noGrp="1"/>
          </p:cNvSpPr>
          <p:nvPr>
            <p:ph type="body" sz="quarter" idx="21"/>
          </p:nvPr>
        </p:nvSpPr>
        <p:spPr>
          <a:xfrm>
            <a:off x="4972090" y="2957885"/>
            <a:ext cx="3775910" cy="3421314"/>
          </a:xfrm>
        </p:spPr>
        <p:txBody>
          <a:bodyPr/>
          <a:lstStyle>
            <a:lvl1pPr>
              <a:spcAft>
                <a:spcPts val="0"/>
              </a:spcAft>
              <a:defRPr sz="1000"/>
            </a:lvl1pPr>
            <a:lvl2pPr>
              <a:spcAft>
                <a:spcPts val="0"/>
              </a:spcAft>
              <a:defRPr sz="1000"/>
            </a:lvl2pPr>
            <a:lvl3pPr>
              <a:spcAft>
                <a:spcPts val="0"/>
              </a:spcAft>
              <a:defRPr sz="1000"/>
            </a:lvl3pPr>
            <a:lvl4pPr>
              <a:spcAft>
                <a:spcPts val="0"/>
              </a:spcAft>
              <a:defRPr/>
            </a:lvl4pPr>
            <a:lvl5pPr>
              <a:spcAft>
                <a:spcPts val="0"/>
              </a:spcAft>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72088324"/>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F_1_Contacts_long CVs">
    <p:spTree>
      <p:nvGrpSpPr>
        <p:cNvPr id="1" name=""/>
        <p:cNvGrpSpPr/>
        <p:nvPr/>
      </p:nvGrpSpPr>
      <p:grpSpPr>
        <a:xfrm>
          <a:off x="0" y="0"/>
          <a:ext cx="0" cy="0"/>
          <a:chOff x="0" y="0"/>
          <a:chExt cx="0" cy="0"/>
        </a:xfrm>
      </p:grpSpPr>
      <p:graphicFrame>
        <p:nvGraphicFramePr>
          <p:cNvPr id="10"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6" name="TextBox 15"/>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04F63DE4-3641-4752-8490-8FDEAB763202}"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18" name="Rectangle 17"/>
          <p:cNvSpPr/>
          <p:nvPr/>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12" name="Text Placeholder 11"/>
          <p:cNvSpPr>
            <a:spLocks noGrp="1"/>
          </p:cNvSpPr>
          <p:nvPr>
            <p:ph type="body" sz="quarter" idx="19"/>
          </p:nvPr>
        </p:nvSpPr>
        <p:spPr>
          <a:xfrm>
            <a:off x="2034533" y="1827213"/>
            <a:ext cx="2124000" cy="972000"/>
          </a:xfrm>
        </p:spPr>
        <p:txBody>
          <a:bodyPr/>
          <a:lstStyle>
            <a:lvl1pPr>
              <a:spcAft>
                <a:spcPts val="0"/>
              </a:spcAft>
              <a:defRPr sz="1000"/>
            </a:lvl1pPr>
            <a:lvl2pPr>
              <a:spcAft>
                <a:spcPts val="0"/>
              </a:spcAft>
              <a:defRPr sz="1000"/>
            </a:lvl2pPr>
            <a:lvl3pPr>
              <a:spcAft>
                <a:spcPts val="0"/>
              </a:spcAft>
              <a:defRPr/>
            </a:lvl3pPr>
          </a:lstStyle>
          <a:p>
            <a:pPr lvl="0"/>
            <a:r>
              <a:rPr lang="en-US"/>
              <a:t>Edit Master text styles</a:t>
            </a:r>
          </a:p>
          <a:p>
            <a:pPr lvl="1"/>
            <a:r>
              <a:rPr lang="en-US"/>
              <a:t>Second level</a:t>
            </a:r>
          </a:p>
        </p:txBody>
      </p:sp>
      <p:sp>
        <p:nvSpPr>
          <p:cNvPr id="15" name="Text Placeholder 14"/>
          <p:cNvSpPr>
            <a:spLocks noGrp="1"/>
          </p:cNvSpPr>
          <p:nvPr>
            <p:ph type="body" sz="quarter" idx="20"/>
          </p:nvPr>
        </p:nvSpPr>
        <p:spPr>
          <a:xfrm>
            <a:off x="376236" y="2957885"/>
            <a:ext cx="3782297" cy="3421314"/>
          </a:xfrm>
        </p:spPr>
        <p:txBody>
          <a:bodyPr/>
          <a:lstStyle>
            <a:lvl1pPr>
              <a:spcAft>
                <a:spcPts val="0"/>
              </a:spcAft>
              <a:defRPr sz="1000"/>
            </a:lvl1pPr>
            <a:lvl2pPr>
              <a:spcAft>
                <a:spcPts val="0"/>
              </a:spcAft>
              <a:defRPr sz="1000"/>
            </a:lvl2pPr>
            <a:lvl3pPr>
              <a:spcAft>
                <a:spcPts val="0"/>
              </a:spcAft>
              <a:defRPr sz="1000"/>
            </a:lvl3pPr>
          </a:lstStyle>
          <a:p>
            <a:pPr lvl="0"/>
            <a:r>
              <a:rPr lang="en-US"/>
              <a:t>Edit Master text styles</a:t>
            </a:r>
          </a:p>
          <a:p>
            <a:pPr lvl="1"/>
            <a:r>
              <a:rPr lang="en-US"/>
              <a:t>Second level</a:t>
            </a:r>
          </a:p>
          <a:p>
            <a:pPr lvl="2"/>
            <a:r>
              <a:rPr lang="en-US"/>
              <a:t>Third level</a:t>
            </a:r>
          </a:p>
        </p:txBody>
      </p:sp>
      <p:sp>
        <p:nvSpPr>
          <p:cNvPr id="20" name="TextBox 19"/>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406852078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Proposal Team profile">
    <p:spTree>
      <p:nvGrpSpPr>
        <p:cNvPr id="1" name=""/>
        <p:cNvGrpSpPr/>
        <p:nvPr/>
      </p:nvGrpSpPr>
      <p:grpSpPr>
        <a:xfrm>
          <a:off x="0" y="0"/>
          <a:ext cx="0" cy="0"/>
          <a:chOff x="0" y="0"/>
          <a:chExt cx="0" cy="0"/>
        </a:xfrm>
      </p:grpSpPr>
      <p:graphicFrame>
        <p:nvGraphicFramePr>
          <p:cNvPr id="12"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2"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Box 17"/>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20" name="TextBox 19"/>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D382B2C1-CF07-48F8-96F5-A9D5F4DF99E1}"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23" name="Rectangle 22"/>
          <p:cNvSpPr/>
          <p:nvPr/>
        </p:nvSpPr>
        <p:spPr>
          <a:xfrm>
            <a:off x="377825" y="4065588"/>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4" name="Rectangle 23"/>
          <p:cNvSpPr/>
          <p:nvPr/>
        </p:nvSpPr>
        <p:spPr>
          <a:xfrm>
            <a:off x="4971888" y="4028809"/>
            <a:ext cx="3780000"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2" name="Title 1"/>
          <p:cNvSpPr>
            <a:spLocks noGrp="1"/>
          </p:cNvSpPr>
          <p:nvPr>
            <p:ph type="title"/>
          </p:nvPr>
        </p:nvSpPr>
        <p:spPr>
          <a:xfrm>
            <a:off x="376238" y="317500"/>
            <a:ext cx="8391525" cy="334100"/>
          </a:xfrm>
        </p:spPr>
        <p:txBody>
          <a:bodyPr/>
          <a:lstStyle/>
          <a:p>
            <a:r>
              <a:rPr lang="en-US" noProof="0"/>
              <a:t>Click to edit Master title style</a:t>
            </a:r>
            <a:endParaRPr lang="en-US" noProof="0" dirty="0"/>
          </a:p>
        </p:txBody>
      </p:sp>
      <p:sp>
        <p:nvSpPr>
          <p:cNvPr id="13" name="Text Placeholder 12"/>
          <p:cNvSpPr>
            <a:spLocks noGrp="1"/>
          </p:cNvSpPr>
          <p:nvPr>
            <p:ph type="body" sz="quarter" idx="32"/>
          </p:nvPr>
        </p:nvSpPr>
        <p:spPr>
          <a:xfrm>
            <a:off x="2034000" y="1827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4" name="Text Placeholder 12"/>
          <p:cNvSpPr>
            <a:spLocks noGrp="1"/>
          </p:cNvSpPr>
          <p:nvPr>
            <p:ph type="body" sz="quarter" idx="33"/>
          </p:nvPr>
        </p:nvSpPr>
        <p:spPr>
          <a:xfrm>
            <a:off x="6624000" y="1827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5" name="Text Placeholder 12"/>
          <p:cNvSpPr>
            <a:spLocks noGrp="1"/>
          </p:cNvSpPr>
          <p:nvPr>
            <p:ph type="body" sz="quarter" idx="34"/>
          </p:nvPr>
        </p:nvSpPr>
        <p:spPr>
          <a:xfrm>
            <a:off x="2029704" y="4256213"/>
            <a:ext cx="2145051"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6" name="Text Placeholder 12"/>
          <p:cNvSpPr>
            <a:spLocks noGrp="1"/>
          </p:cNvSpPr>
          <p:nvPr>
            <p:ph type="body" sz="quarter" idx="35"/>
          </p:nvPr>
        </p:nvSpPr>
        <p:spPr>
          <a:xfrm>
            <a:off x="6628764" y="4256213"/>
            <a:ext cx="2145600" cy="1944000"/>
          </a:xfrm>
        </p:spPr>
        <p:txBody>
          <a:bodyPr/>
          <a:lstStyle>
            <a:lvl1pPr>
              <a:spcAft>
                <a:spcPts val="0"/>
              </a:spcAft>
              <a:defRPr sz="1000" b="0"/>
            </a:lvl1pPr>
            <a:lvl2pPr>
              <a:spcAft>
                <a:spcPts val="0"/>
              </a:spcAft>
              <a:defRPr sz="1000" b="0"/>
            </a:lvl2pPr>
          </a:lstStyle>
          <a:p>
            <a:pPr lvl="0"/>
            <a:r>
              <a:rPr lang="en-US" noProof="0"/>
              <a:t>Edit Master text styles</a:t>
            </a:r>
          </a:p>
          <a:p>
            <a:pPr lvl="1"/>
            <a:r>
              <a:rPr lang="en-US" noProof="0"/>
              <a:t>Second level</a:t>
            </a:r>
          </a:p>
        </p:txBody>
      </p:sp>
      <p:sp>
        <p:nvSpPr>
          <p:cNvPr id="17"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25" name="TextBox 24"/>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
        <p:nvSpPr>
          <p:cNvPr id="26" name="Rectangle 25"/>
          <p:cNvSpPr/>
          <p:nvPr userDrawn="1"/>
        </p:nvSpPr>
        <p:spPr>
          <a:xfrm>
            <a:off x="377825"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
        <p:nvSpPr>
          <p:cNvPr id="30" name="Picture Placeholder 2"/>
          <p:cNvSpPr>
            <a:spLocks noGrp="1" noChangeAspect="1"/>
          </p:cNvSpPr>
          <p:nvPr>
            <p:ph type="pic" sz="quarter" idx="14"/>
          </p:nvPr>
        </p:nvSpPr>
        <p:spPr>
          <a:xfrm>
            <a:off x="376236" y="1827213"/>
            <a:ext cx="1620000" cy="972000"/>
          </a:xfrm>
        </p:spPr>
        <p:txBody>
          <a:bodyPr rtlCol="0">
            <a:noAutofit/>
          </a:bodyPr>
          <a:lstStyle/>
          <a:p>
            <a:pPr lvl="0"/>
            <a:r>
              <a:rPr lang="en-US" noProof="0"/>
              <a:t>Click icon to add picture</a:t>
            </a:r>
            <a:endParaRPr lang="cs-CZ" noProof="0" dirty="0"/>
          </a:p>
        </p:txBody>
      </p:sp>
      <p:sp>
        <p:nvSpPr>
          <p:cNvPr id="31" name="Picture Placeholder 2"/>
          <p:cNvSpPr>
            <a:spLocks noGrp="1" noChangeAspect="1"/>
          </p:cNvSpPr>
          <p:nvPr>
            <p:ph type="pic" sz="quarter" idx="15"/>
          </p:nvPr>
        </p:nvSpPr>
        <p:spPr>
          <a:xfrm>
            <a:off x="4972090" y="1827213"/>
            <a:ext cx="1620000" cy="972000"/>
          </a:xfrm>
        </p:spPr>
        <p:txBody>
          <a:bodyPr rtlCol="0">
            <a:noAutofit/>
          </a:bodyPr>
          <a:lstStyle/>
          <a:p>
            <a:pPr lvl="0"/>
            <a:r>
              <a:rPr lang="en-US" noProof="0"/>
              <a:t>Click icon to add picture</a:t>
            </a:r>
            <a:endParaRPr lang="cs-CZ" noProof="0" dirty="0"/>
          </a:p>
        </p:txBody>
      </p:sp>
      <p:sp>
        <p:nvSpPr>
          <p:cNvPr id="32" name="Picture Placeholder 2"/>
          <p:cNvSpPr>
            <a:spLocks noGrp="1" noChangeAspect="1"/>
          </p:cNvSpPr>
          <p:nvPr>
            <p:ph type="pic" sz="quarter" idx="36"/>
          </p:nvPr>
        </p:nvSpPr>
        <p:spPr>
          <a:xfrm>
            <a:off x="376236" y="4256213"/>
            <a:ext cx="1620000" cy="972000"/>
          </a:xfrm>
        </p:spPr>
        <p:txBody>
          <a:bodyPr rtlCol="0">
            <a:noAutofit/>
          </a:bodyPr>
          <a:lstStyle/>
          <a:p>
            <a:pPr lvl="0"/>
            <a:r>
              <a:rPr lang="en-US" noProof="0"/>
              <a:t>Click icon to add picture</a:t>
            </a:r>
            <a:endParaRPr lang="cs-CZ" noProof="0" dirty="0"/>
          </a:p>
        </p:txBody>
      </p:sp>
      <p:sp>
        <p:nvSpPr>
          <p:cNvPr id="33" name="Picture Placeholder 2"/>
          <p:cNvSpPr>
            <a:spLocks noGrp="1" noChangeAspect="1"/>
          </p:cNvSpPr>
          <p:nvPr>
            <p:ph type="pic" sz="quarter" idx="37"/>
          </p:nvPr>
        </p:nvSpPr>
        <p:spPr>
          <a:xfrm>
            <a:off x="4972090" y="4256213"/>
            <a:ext cx="1620000" cy="972000"/>
          </a:xfrm>
        </p:spPr>
        <p:txBody>
          <a:bodyPr rtlCol="0">
            <a:noAutofit/>
          </a:bodyPr>
          <a:lstStyle/>
          <a:p>
            <a:pPr lvl="0"/>
            <a:r>
              <a:rPr lang="en-US" noProof="0"/>
              <a:t>Click icon to add picture</a:t>
            </a:r>
            <a:endParaRPr lang="cs-CZ" noProof="0" dirty="0"/>
          </a:p>
        </p:txBody>
      </p:sp>
      <p:sp>
        <p:nvSpPr>
          <p:cNvPr id="34" name="Rectangle 33"/>
          <p:cNvSpPr/>
          <p:nvPr userDrawn="1"/>
        </p:nvSpPr>
        <p:spPr>
          <a:xfrm>
            <a:off x="4972050" y="1706563"/>
            <a:ext cx="3779838"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dirty="0">
              <a:solidFill>
                <a:schemeClr val="bg1"/>
              </a:solidFill>
            </a:endParaRPr>
          </a:p>
        </p:txBody>
      </p:sp>
    </p:spTree>
    <p:extLst>
      <p:ext uri="{BB962C8B-B14F-4D97-AF65-F5344CB8AC3E}">
        <p14:creationId xmlns:p14="http://schemas.microsoft.com/office/powerpoint/2010/main" val="168666812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Proposal Letter Layout">
    <p:spTree>
      <p:nvGrpSpPr>
        <p:cNvPr id="1" name=""/>
        <p:cNvGrpSpPr/>
        <p:nvPr/>
      </p:nvGrpSpPr>
      <p:grpSpPr>
        <a:xfrm>
          <a:off x="0" y="0"/>
          <a:ext cx="0" cy="0"/>
          <a:chOff x="0" y="0"/>
          <a:chExt cx="0" cy="0"/>
        </a:xfrm>
      </p:grpSpPr>
      <p:graphicFrame>
        <p:nvGraphicFramePr>
          <p:cNvPr id="5"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8" name="TextBox 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4FF5BD3C-7CF3-48E9-B568-6AA9175D52D7}"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grpSp>
        <p:nvGrpSpPr>
          <p:cNvPr id="9" name="Group 8"/>
          <p:cNvGrpSpPr/>
          <p:nvPr/>
        </p:nvGrpSpPr>
        <p:grpSpPr>
          <a:xfrm>
            <a:off x="377991" y="378000"/>
            <a:ext cx="162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19"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sp>
          <p:nvSpPr>
            <p:cNvPr id="22" name="Freeform 21"/>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solidFill>
                  <a:schemeClr val="bg1"/>
                </a:solidFill>
                <a:latin typeface="+mn-lt"/>
              </a:endParaRPr>
            </a:p>
          </p:txBody>
        </p:sp>
      </p:grpSp>
      <p:sp>
        <p:nvSpPr>
          <p:cNvPr id="14" name="Text Placeholder 18"/>
          <p:cNvSpPr>
            <a:spLocks noGrp="1"/>
          </p:cNvSpPr>
          <p:nvPr>
            <p:ph idx="1"/>
          </p:nvPr>
        </p:nvSpPr>
        <p:spPr>
          <a:xfrm>
            <a:off x="2160104" y="2372140"/>
            <a:ext cx="6590196" cy="4009612"/>
          </a:xfrm>
          <a:prstGeom prst="rect">
            <a:avLst/>
          </a:prstGeom>
        </p:spPr>
        <p:txBody>
          <a:bodyPr rtlCol="0">
            <a:noAutofit/>
          </a:bodyPr>
          <a:lstStyle>
            <a:lvl3pPr marL="345600" indent="-172800">
              <a:buFont typeface="Verdana" panose="020B0604030504040204" pitchFamily="34" charset="0"/>
              <a:buChar char="−"/>
              <a:defRPr/>
            </a:lvl3pPr>
            <a:lvl4pPr marL="518400" indent="-172800">
              <a:buFont typeface="Verdana" panose="020B0604030504040204" pitchFamily="34" charset="0"/>
              <a:buChar char="−"/>
              <a:defRPr/>
            </a:lvl4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17"/>
          <p:cNvSpPr>
            <a:spLocks noGrp="1"/>
          </p:cNvSpPr>
          <p:nvPr>
            <p:ph type="body" sz="quarter" idx="11"/>
          </p:nvPr>
        </p:nvSpPr>
        <p:spPr>
          <a:xfrm>
            <a:off x="6770300" y="384350"/>
            <a:ext cx="1980000" cy="1855267"/>
          </a:xfrm>
        </p:spPr>
        <p:txBody>
          <a:bodyPr/>
          <a:lstStyle>
            <a:lvl1pPr>
              <a:spcAft>
                <a:spcPts val="0"/>
              </a:spcAft>
              <a:defRPr sz="700"/>
            </a:lvl1pPr>
            <a:lvl2pPr>
              <a:spcAft>
                <a:spcPts val="0"/>
              </a:spcAft>
              <a:defRPr sz="700"/>
            </a:lvl2pPr>
            <a:lvl3pPr>
              <a:spcAft>
                <a:spcPts val="0"/>
              </a:spcAft>
              <a:defRPr sz="700"/>
            </a:lvl3pPr>
            <a:lvl4pPr>
              <a:spcAft>
                <a:spcPts val="0"/>
              </a:spcAft>
              <a:defRPr sz="700"/>
            </a:lvl4pPr>
            <a:lvl5pPr>
              <a:spcAft>
                <a:spcPts val="0"/>
              </a:spcAft>
              <a:defRPr sz="700"/>
            </a:lvl5pPr>
          </a:lstStyle>
          <a:p>
            <a:pPr lvl="0"/>
            <a:r>
              <a:rPr lang="en-US"/>
              <a:t>Edit Master text styles</a:t>
            </a:r>
          </a:p>
        </p:txBody>
      </p:sp>
      <p:sp>
        <p:nvSpPr>
          <p:cNvPr id="20" name="Text Placeholder 19"/>
          <p:cNvSpPr>
            <a:spLocks noGrp="1"/>
          </p:cNvSpPr>
          <p:nvPr>
            <p:ph type="body" sz="quarter" idx="12"/>
          </p:nvPr>
        </p:nvSpPr>
        <p:spPr>
          <a:xfrm>
            <a:off x="377991" y="2372140"/>
            <a:ext cx="1620000" cy="4009612"/>
          </a:xfrm>
        </p:spPr>
        <p:txBody>
          <a:bodyPr/>
          <a:lstStyle>
            <a:lvl1pPr>
              <a:defRPr sz="1200"/>
            </a:lvl1pPr>
            <a:lvl2pPr>
              <a:defRPr sz="1200"/>
            </a:lvl2pPr>
          </a:lstStyle>
          <a:p>
            <a:pPr lvl="0"/>
            <a:r>
              <a:rPr lang="en-US"/>
              <a:t>Edit Master text styles</a:t>
            </a:r>
          </a:p>
          <a:p>
            <a:pPr lvl="1"/>
            <a:r>
              <a:rPr lang="en-US"/>
              <a:t>Second level</a:t>
            </a:r>
          </a:p>
        </p:txBody>
      </p:sp>
      <p:sp>
        <p:nvSpPr>
          <p:cNvPr id="23" name="TextBox 2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103060316"/>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p:spTree>
      <p:nvGrpSpPr>
        <p:cNvPr id="1" name=""/>
        <p:cNvGrpSpPr/>
        <p:nvPr/>
      </p:nvGrpSpPr>
      <p:grpSpPr>
        <a:xfrm>
          <a:off x="0" y="0"/>
          <a:ext cx="0" cy="0"/>
          <a:chOff x="0" y="0"/>
          <a:chExt cx="0" cy="0"/>
        </a:xfrm>
      </p:grpSpPr>
      <p:graphicFrame>
        <p:nvGraphicFramePr>
          <p:cNvPr id="6"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1" name="TextBox 10"/>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EF4C58F5-FE9D-4B78-AE8E-5CC193A22FA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12" name="Straight Connector 11"/>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2197768" y="1665288"/>
            <a:ext cx="6552531"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13" name="TextBox 12"/>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539646457"/>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Proposal with side callout CVs">
    <p:spTree>
      <p:nvGrpSpPr>
        <p:cNvPr id="1" name=""/>
        <p:cNvGrpSpPr/>
        <p:nvPr/>
      </p:nvGrpSpPr>
      <p:grpSpPr>
        <a:xfrm>
          <a:off x="0" y="0"/>
          <a:ext cx="0" cy="0"/>
          <a:chOff x="0" y="0"/>
          <a:chExt cx="0" cy="0"/>
        </a:xfrm>
      </p:grpSpPr>
      <p:graphicFrame>
        <p:nvGraphicFramePr>
          <p:cNvPr id="11"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3"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8" name="TextBox 17"/>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2A8376DF-C6A7-42D7-AEAA-B1C8127831E8}"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cxnSp>
        <p:nvCxnSpPr>
          <p:cNvPr id="20" name="Straight Connector 19"/>
          <p:cNvCxnSpPr/>
          <p:nvPr/>
        </p:nvCxnSpPr>
        <p:spPr>
          <a:xfrm>
            <a:off x="0" y="1660525"/>
            <a:ext cx="200501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3" name="Text Placeholder 2"/>
          <p:cNvSpPr>
            <a:spLocks noGrp="1"/>
          </p:cNvSpPr>
          <p:nvPr>
            <p:ph type="body" sz="quarter" idx="14"/>
          </p:nvPr>
        </p:nvSpPr>
        <p:spPr>
          <a:xfrm>
            <a:off x="376238" y="1742956"/>
            <a:ext cx="1629024" cy="4636242"/>
          </a:xfrm>
        </p:spPr>
        <p:txBody>
          <a:bodyPr/>
          <a:lstStyle>
            <a:lvl1pPr>
              <a:defRPr sz="1400">
                <a:solidFill>
                  <a:schemeClr val="accent3"/>
                </a:solidFill>
              </a:defRPr>
            </a:lvl1pPr>
            <a:lvl2pPr>
              <a:defRPr sz="1400">
                <a:solidFill>
                  <a:schemeClr val="accent3"/>
                </a:solidFill>
              </a:defRPr>
            </a:lvl2pPr>
            <a:lvl3pPr>
              <a:defRPr sz="1400">
                <a:solidFill>
                  <a:schemeClr val="accent3"/>
                </a:solidFill>
              </a:defRPr>
            </a:lvl3pPr>
            <a:lvl4pPr>
              <a:defRPr sz="1400">
                <a:solidFill>
                  <a:schemeClr val="accent3"/>
                </a:solidFill>
              </a:defRPr>
            </a:lvl4pPr>
            <a:lvl5pPr>
              <a:defRPr sz="1400">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dirty="0"/>
          </a:p>
        </p:txBody>
      </p:sp>
      <p:sp>
        <p:nvSpPr>
          <p:cNvPr id="4" name="Picture Placeholder 3"/>
          <p:cNvSpPr>
            <a:spLocks noGrp="1" noChangeAspect="1"/>
          </p:cNvSpPr>
          <p:nvPr>
            <p:ph type="pic" sz="quarter" idx="15"/>
          </p:nvPr>
        </p:nvSpPr>
        <p:spPr>
          <a:xfrm>
            <a:off x="2197768" y="1665288"/>
            <a:ext cx="1440000" cy="864000"/>
          </a:xfrm>
        </p:spPr>
        <p:txBody>
          <a:bodyPr rtlCol="0">
            <a:noAutofit/>
          </a:bodyPr>
          <a:lstStyle/>
          <a:p>
            <a:pPr lvl="0"/>
            <a:r>
              <a:rPr lang="en-US" noProof="0"/>
              <a:t>Click icon to add picture</a:t>
            </a:r>
            <a:endParaRPr lang="cs-CZ" noProof="0"/>
          </a:p>
        </p:txBody>
      </p:sp>
      <p:sp>
        <p:nvSpPr>
          <p:cNvPr id="7" name="Text Placeholder 6"/>
          <p:cNvSpPr>
            <a:spLocks noGrp="1"/>
          </p:cNvSpPr>
          <p:nvPr>
            <p:ph type="body" sz="quarter" idx="16"/>
          </p:nvPr>
        </p:nvSpPr>
        <p:spPr>
          <a:xfrm>
            <a:off x="2197768" y="2777340"/>
            <a:ext cx="3060000" cy="3601857"/>
          </a:xfr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12" name="Text Placeholder 11"/>
          <p:cNvSpPr>
            <a:spLocks noGrp="1"/>
          </p:cNvSpPr>
          <p:nvPr>
            <p:ph type="body" sz="quarter" idx="17"/>
          </p:nvPr>
        </p:nvSpPr>
        <p:spPr>
          <a:xfrm>
            <a:off x="3734858" y="1665631"/>
            <a:ext cx="1522910" cy="863657"/>
          </a:xfrm>
        </p:spPr>
        <p:txBody>
          <a:bodyPr/>
          <a:lstStyle>
            <a:lvl1pPr>
              <a:defRPr sz="1000" b="1">
                <a:solidFill>
                  <a:schemeClr val="tx1"/>
                </a:solidFill>
              </a:defRPr>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p:txBody>
      </p:sp>
      <p:sp>
        <p:nvSpPr>
          <p:cNvPr id="15" name="Picture Placeholder 14"/>
          <p:cNvSpPr>
            <a:spLocks noGrp="1"/>
          </p:cNvSpPr>
          <p:nvPr>
            <p:ph type="pic" sz="quarter" idx="18"/>
          </p:nvPr>
        </p:nvSpPr>
        <p:spPr>
          <a:xfrm>
            <a:off x="5688000" y="1659782"/>
            <a:ext cx="1440000" cy="869506"/>
          </a:xfrm>
        </p:spPr>
        <p:txBody>
          <a:bodyPr rtlCol="0">
            <a:noAutofit/>
          </a:bodyPr>
          <a:lstStyle/>
          <a:p>
            <a:pPr lvl="0"/>
            <a:r>
              <a:rPr lang="en-US" noProof="0"/>
              <a:t>Click icon to add picture</a:t>
            </a:r>
            <a:endParaRPr lang="cs-CZ" noProof="0"/>
          </a:p>
        </p:txBody>
      </p:sp>
      <p:sp>
        <p:nvSpPr>
          <p:cNvPr id="17" name="Text Placeholder 16"/>
          <p:cNvSpPr>
            <a:spLocks noGrp="1"/>
          </p:cNvSpPr>
          <p:nvPr>
            <p:ph type="body" sz="quarter" idx="19"/>
          </p:nvPr>
        </p:nvSpPr>
        <p:spPr>
          <a:xfrm>
            <a:off x="7225760" y="1659782"/>
            <a:ext cx="1522239" cy="869506"/>
          </a:xfrm>
        </p:spPr>
        <p:txBody>
          <a:bodyPr/>
          <a:lstStyle>
            <a:lvl1pPr>
              <a:defRPr sz="1000" b="1"/>
            </a:lvl1pPr>
            <a:lvl2pPr marL="0" indent="0">
              <a:buNone/>
              <a:defRPr sz="1000"/>
            </a:lvl2pPr>
          </a:lstStyle>
          <a:p>
            <a:pPr lvl="0"/>
            <a:r>
              <a:rPr lang="en-US"/>
              <a:t>Edit Master text styles</a:t>
            </a:r>
          </a:p>
          <a:p>
            <a:pPr lvl="1"/>
            <a:r>
              <a:rPr lang="en-US"/>
              <a:t>Second level</a:t>
            </a:r>
          </a:p>
        </p:txBody>
      </p:sp>
      <p:sp>
        <p:nvSpPr>
          <p:cNvPr id="19" name="Text Placeholder 18"/>
          <p:cNvSpPr>
            <a:spLocks noGrp="1"/>
          </p:cNvSpPr>
          <p:nvPr>
            <p:ph type="body" sz="quarter" idx="20"/>
          </p:nvPr>
        </p:nvSpPr>
        <p:spPr>
          <a:xfrm>
            <a:off x="5688000" y="2777340"/>
            <a:ext cx="3060000" cy="3601857"/>
          </a:xfrm>
        </p:spPr>
        <p:txBody>
          <a:bodyPr/>
          <a:lstStyle>
            <a:lvl1pPr>
              <a:defRPr sz="1000"/>
            </a:lvl1pPr>
            <a:lvl2pPr>
              <a:defRPr sz="1000"/>
            </a:lvl2pPr>
            <a:lvl3pPr>
              <a:defRPr sz="1000"/>
            </a:lvl3pPr>
            <a:lvl4pPr>
              <a:defRPr sz="1000"/>
            </a:lvl4pPr>
            <a:lvl5pPr>
              <a:defRPr sz="1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21" name="TextBox 20"/>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solidFill>
                  <a:schemeClr val="tx1"/>
                </a:solidFill>
                <a:latin typeface="+mn-lt"/>
              </a:rPr>
              <a:t>© 2020 Pro více informací kontaktujte Deloitte Česká republika.</a:t>
            </a:r>
          </a:p>
        </p:txBody>
      </p:sp>
    </p:spTree>
    <p:extLst>
      <p:ext uri="{BB962C8B-B14F-4D97-AF65-F5344CB8AC3E}">
        <p14:creationId xmlns:p14="http://schemas.microsoft.com/office/powerpoint/2010/main" val="163406392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2">
            <a:extLst>
              <a:ext uri="{28A0092B-C50C-407E-A947-70E740481C1C}">
                <a14:useLocalDpi xmlns:a14="http://schemas.microsoft.com/office/drawing/2010/main" val="0"/>
              </a:ext>
            </a:extLst>
          </a:blip>
          <a:srcRect l="13092" t="30281" r="12016" b="29289"/>
          <a:stretch>
            <a:fillRect/>
          </a:stretch>
        </p:blipFill>
        <p:spPr bwMode="auto">
          <a:xfrm>
            <a:off x="371475" y="2933700"/>
            <a:ext cx="172243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lvl1pPr>
          </a:lstStyle>
          <a:p>
            <a:pPr lvl="0"/>
            <a:r>
              <a:rPr lang="en-US" noProof="0"/>
              <a:t>Edit Master text styles</a:t>
            </a:r>
          </a:p>
        </p:txBody>
      </p:sp>
    </p:spTree>
    <p:extLst>
      <p:ext uri="{BB962C8B-B14F-4D97-AF65-F5344CB8AC3E}">
        <p14:creationId xmlns:p14="http://schemas.microsoft.com/office/powerpoint/2010/main" val="242082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88"/>
            <a:ext cx="8374062" cy="4713911"/>
          </a:xfrm>
          <a:prstGeom prst="rect">
            <a:avLst/>
          </a:prstGeom>
        </p:spPr>
        <p:txBody>
          <a:bodyPr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31889986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End slide">
    <p:spTree>
      <p:nvGrpSpPr>
        <p:cNvPr id="1" name=""/>
        <p:cNvGrpSpPr/>
        <p:nvPr/>
      </p:nvGrpSpPr>
      <p:grpSpPr>
        <a:xfrm>
          <a:off x="0" y="0"/>
          <a:ext cx="0" cy="0"/>
          <a:chOff x="0" y="0"/>
          <a:chExt cx="0" cy="0"/>
        </a:xfrm>
      </p:grpSpPr>
      <p:pic>
        <p:nvPicPr>
          <p:cNvPr id="3" name="Picture 7"/>
          <p:cNvPicPr>
            <a:picLocks noChangeAspect="1"/>
          </p:cNvPicPr>
          <p:nvPr/>
        </p:nvPicPr>
        <p:blipFill>
          <a:blip r:embed="rId3">
            <a:extLst>
              <a:ext uri="{28A0092B-C50C-407E-A947-70E740481C1C}">
                <a14:useLocalDpi xmlns:a14="http://schemas.microsoft.com/office/drawing/2010/main" val="0"/>
              </a:ext>
            </a:extLst>
          </a:blip>
          <a:srcRect l="13101" t="30945" r="12286" b="30614"/>
          <a:stretch>
            <a:fillRect/>
          </a:stretch>
        </p:blipFill>
        <p:spPr bwMode="auto">
          <a:xfrm>
            <a:off x="371475" y="2933700"/>
            <a:ext cx="18049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3"/>
          </p:nvPr>
        </p:nvSpPr>
        <p:spPr>
          <a:xfrm>
            <a:off x="376239" y="4307205"/>
            <a:ext cx="6396702" cy="2169796"/>
          </a:xfrm>
        </p:spPr>
        <p:txBody>
          <a:bodyPr anchor="b"/>
          <a:lstStyle>
            <a:lvl1pPr>
              <a:lnSpc>
                <a:spcPct val="100000"/>
              </a:lnSpc>
              <a:spcAft>
                <a:spcPts val="600"/>
              </a:spcAft>
              <a:defRPr sz="900">
                <a:solidFill>
                  <a:schemeClr val="tx1"/>
                </a:solidFill>
              </a:defRPr>
            </a:lvl1pPr>
          </a:lstStyle>
          <a:p>
            <a:pPr lvl="0"/>
            <a:r>
              <a:rPr lang="en-US" noProof="0"/>
              <a:t>Edit Master text styles</a:t>
            </a:r>
          </a:p>
        </p:txBody>
      </p:sp>
    </p:spTree>
    <p:extLst>
      <p:ext uri="{BB962C8B-B14F-4D97-AF65-F5344CB8AC3E}">
        <p14:creationId xmlns:p14="http://schemas.microsoft.com/office/powerpoint/2010/main" val="290368472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76238" y="651600"/>
            <a:ext cx="837176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76238" y="317499"/>
            <a:ext cx="837176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700213"/>
            <a:ext cx="8374062" cy="4678986"/>
          </a:xfrm>
          <a:prstGeom prst="rect">
            <a:avLst/>
          </a:prstGeom>
        </p:spPr>
        <p:txBody>
          <a:bodyPr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51564969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376238" y="317499"/>
            <a:ext cx="8402002" cy="334101"/>
          </a:xfrm>
          <a:prstGeom prst="rect">
            <a:avLst/>
          </a:prstGeom>
        </p:spPr>
        <p:txBody>
          <a:bodyPr rtlCol="0">
            <a:noAutofit/>
          </a:bodyPr>
          <a:lstStyle>
            <a:lvl1pPr>
              <a:defRPr/>
            </a:lvl1pPr>
          </a:lstStyle>
          <a:p>
            <a:r>
              <a:rPr lang="en-US" noProof="0"/>
              <a:t>Click to edit Master title style</a:t>
            </a:r>
            <a:endParaRPr lang="en-US" noProof="0" dirty="0"/>
          </a:p>
        </p:txBody>
      </p:sp>
      <p:sp>
        <p:nvSpPr>
          <p:cNvPr id="9" name="Text Placeholder 8"/>
          <p:cNvSpPr>
            <a:spLocks noGrp="1"/>
          </p:cNvSpPr>
          <p:nvPr>
            <p:ph type="body" sz="quarter" idx="13"/>
          </p:nvPr>
        </p:nvSpPr>
        <p:spPr>
          <a:xfrm>
            <a:off x="376238" y="651600"/>
            <a:ext cx="8402002" cy="757255"/>
          </a:xfrm>
          <a:prstGeom prst="rect">
            <a:avLst/>
          </a:prstGeom>
        </p:spPr>
        <p:txBody>
          <a:bodyPr>
            <a:noAutofit/>
          </a:bodyPr>
          <a:lstStyle>
            <a:lvl1pPr marL="0" indent="0">
              <a:buNone/>
              <a:defRPr sz="2000" b="0">
                <a:solidFill>
                  <a:srgbClr val="575757"/>
                </a:solidFill>
              </a:defRPr>
            </a:lvl1pPr>
          </a:lstStyle>
          <a:p>
            <a:pPr lvl="0"/>
            <a:r>
              <a:rPr lang="en-US" noProof="0"/>
              <a:t>Edit Master text styles</a:t>
            </a:r>
          </a:p>
        </p:txBody>
      </p:sp>
      <p:sp>
        <p:nvSpPr>
          <p:cNvPr id="13" name="Content Placeholder 3"/>
          <p:cNvSpPr>
            <a:spLocks noGrp="1"/>
          </p:cNvSpPr>
          <p:nvPr>
            <p:ph sz="quarter" idx="10"/>
          </p:nvPr>
        </p:nvSpPr>
        <p:spPr>
          <a:xfrm>
            <a:off x="376238" y="1665288"/>
            <a:ext cx="3979184"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5" name="Content Placeholder 3"/>
          <p:cNvSpPr>
            <a:spLocks noGrp="1"/>
          </p:cNvSpPr>
          <p:nvPr>
            <p:ph sz="quarter" idx="20"/>
          </p:nvPr>
        </p:nvSpPr>
        <p:spPr>
          <a:xfrm>
            <a:off x="4786154" y="1665288"/>
            <a:ext cx="3992086"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22904249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ags" Target="../tags/tag10.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1.emf"/><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oleObject" Target="../embeddings/oleObject9.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theme" Target="../theme/theme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image" Target="../media/image1.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oleObject" Target="../embeddings/oleObject18.bin"/><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360" imgH="360" progId="TCLayout.ActiveDocument.1">
                  <p:embed/>
                </p:oleObj>
              </mc:Choice>
              <mc:Fallback>
                <p:oleObj name="think-cell Slide" r:id="rId24" imgW="360" imgH="360" progId="TCLayout.ActiveDocument.1">
                  <p:embed/>
                  <p:pic>
                    <p:nvPicPr>
                      <p:cNvPr id="1026" name="Object 3" hidden="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dirty="0"/>
              <a:t>Edit Master text styles</a:t>
            </a:r>
          </a:p>
          <a:p>
            <a:pPr lvl="1"/>
            <a:r>
              <a:rPr lang="en-US" altLang="cs-CZ" dirty="0"/>
              <a:t>Second level</a:t>
            </a:r>
          </a:p>
          <a:p>
            <a:pPr lvl="2"/>
            <a:r>
              <a:rPr lang="en-US" altLang="cs-CZ" dirty="0"/>
              <a:t>Third level</a:t>
            </a:r>
          </a:p>
          <a:p>
            <a:pPr lvl="3"/>
            <a:r>
              <a:rPr lang="en-US" altLang="cs-CZ" dirty="0"/>
              <a:t>Fourth level</a:t>
            </a:r>
          </a:p>
          <a:p>
            <a:pPr lvl="4"/>
            <a:r>
              <a:rPr lang="en-US" altLang="cs-CZ" dirty="0"/>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Tree>
    <p:extLst>
      <p:ext uri="{BB962C8B-B14F-4D97-AF65-F5344CB8AC3E}">
        <p14:creationId xmlns:p14="http://schemas.microsoft.com/office/powerpoint/2010/main" val="1021819445"/>
      </p:ext>
    </p:extLst>
  </p:cSld>
  <p:clrMap bg1="lt1" tx1="dk1" bg2="lt2" tx2="dk2" accent1="accent1" accent2="accent2" accent3="accent3" accent4="accent4" accent5="accent5" accent6="accent6" hlink="hlink" folHlink="folHlink"/>
  <p:sldLayoutIdLst>
    <p:sldLayoutId id="2147483790" r:id="rId1"/>
    <p:sldLayoutId id="2147483793" r:id="rId2"/>
    <p:sldLayoutId id="2147483796" r:id="rId3"/>
    <p:sldLayoutId id="2147483797" r:id="rId4"/>
    <p:sldLayoutId id="2147483798" r:id="rId5"/>
    <p:sldLayoutId id="2147483864"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65" r:id="rId21"/>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p:cNvGraphicFramePr>
            <a:graphicFrameLocks noChangeAspect="1"/>
          </p:cNvGraphicFramePr>
          <p:nvPr>
            <p:custDataLst>
              <p:tags r:id="rId2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7" imgW="360" imgH="360" progId="TCLayout.ActiveDocument.1">
                  <p:embed/>
                </p:oleObj>
              </mc:Choice>
              <mc:Fallback>
                <p:oleObj name="think-cell Slide" r:id="rId27" imgW="360" imgH="360" progId="TCLayout.ActiveDocument.1">
                  <p:embed/>
                  <p:pic>
                    <p:nvPicPr>
                      <p:cNvPr id="2050" name="Object 3"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1"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Click to edit Master title style</a:t>
            </a:r>
          </a:p>
        </p:txBody>
      </p:sp>
      <p:sp>
        <p:nvSpPr>
          <p:cNvPr id="2054"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dirty="0" err="1"/>
              <a:t>Click</a:t>
            </a:r>
            <a:r>
              <a:rPr lang="cs-CZ" altLang="cs-CZ" dirty="0"/>
              <a:t> to </a:t>
            </a:r>
            <a:r>
              <a:rPr lang="cs-CZ" altLang="cs-CZ" dirty="0" err="1"/>
              <a:t>edit</a:t>
            </a:r>
            <a:r>
              <a:rPr lang="cs-CZ" altLang="cs-CZ" dirty="0"/>
              <a:t> Master text </a:t>
            </a:r>
            <a:r>
              <a:rPr lang="cs-CZ" altLang="cs-CZ" dirty="0" err="1"/>
              <a:t>styles</a:t>
            </a:r>
            <a:endParaRPr lang="cs-CZ" altLang="cs-CZ" dirty="0"/>
          </a:p>
          <a:p>
            <a:pPr lvl="1"/>
            <a:r>
              <a:rPr lang="cs-CZ" altLang="cs-CZ" dirty="0"/>
              <a:t>Second </a:t>
            </a:r>
            <a:r>
              <a:rPr lang="cs-CZ" altLang="cs-CZ" dirty="0" err="1"/>
              <a:t>level</a:t>
            </a:r>
            <a:endParaRPr lang="cs-CZ" altLang="cs-CZ" dirty="0"/>
          </a:p>
          <a:p>
            <a:pPr lvl="2"/>
            <a:r>
              <a:rPr lang="cs-CZ" altLang="cs-CZ" dirty="0" err="1"/>
              <a:t>Third</a:t>
            </a:r>
            <a:r>
              <a:rPr lang="cs-CZ" altLang="cs-CZ" dirty="0"/>
              <a:t> </a:t>
            </a:r>
            <a:r>
              <a:rPr lang="cs-CZ" altLang="cs-CZ" dirty="0" err="1"/>
              <a:t>level</a:t>
            </a:r>
            <a:endParaRPr lang="cs-CZ" altLang="cs-CZ" dirty="0"/>
          </a:p>
          <a:p>
            <a:pPr lvl="3"/>
            <a:r>
              <a:rPr lang="cs-CZ" altLang="cs-CZ" dirty="0" err="1"/>
              <a:t>Fourth</a:t>
            </a:r>
            <a:r>
              <a:rPr lang="cs-CZ" altLang="cs-CZ" dirty="0"/>
              <a:t> </a:t>
            </a:r>
            <a:r>
              <a:rPr lang="cs-CZ" altLang="cs-CZ" dirty="0" err="1"/>
              <a:t>level</a:t>
            </a:r>
            <a:endParaRPr lang="cs-CZ" altLang="cs-CZ" dirty="0"/>
          </a:p>
          <a:p>
            <a:pPr lvl="4"/>
            <a:r>
              <a:rPr lang="cs-CZ" altLang="cs-CZ" dirty="0" err="1"/>
              <a:t>Fifth</a:t>
            </a:r>
            <a:r>
              <a:rPr lang="cs-CZ" altLang="cs-CZ" dirty="0"/>
              <a:t> </a:t>
            </a:r>
            <a:r>
              <a:rPr lang="cs-CZ" altLang="cs-CZ" dirty="0" err="1"/>
              <a:t>level</a:t>
            </a:r>
            <a:endParaRPr lang="cs-CZ" altLang="cs-CZ" dirty="0"/>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A57F65DA-840F-4037-A34E-8CB3E2C9A8DF}" type="slidenum">
              <a:rPr lang="cs-CZ" sz="650">
                <a:latin typeface="+mn-lt"/>
              </a:rPr>
              <a:pPr algn="r" eaLnBrk="1" fontAlgn="auto" hangingPunct="1">
                <a:spcBef>
                  <a:spcPts val="600"/>
                </a:spcBef>
                <a:spcAft>
                  <a:spcPts val="0"/>
                </a:spcAft>
                <a:buSzPct val="100000"/>
                <a:buFont typeface="Arial"/>
                <a:buNone/>
                <a:defRPr/>
              </a:pPr>
              <a:t>‹#›</a:t>
            </a:fld>
            <a:endParaRPr lang="cs-CZ" sz="650" dirty="0">
              <a:latin typeface="+mn-lt"/>
            </a:endParaRPr>
          </a:p>
        </p:txBody>
      </p:sp>
    </p:spTree>
    <p:extLst>
      <p:ext uri="{BB962C8B-B14F-4D97-AF65-F5344CB8AC3E}">
        <p14:creationId xmlns:p14="http://schemas.microsoft.com/office/powerpoint/2010/main" val="146998084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Lst>
  <p:transition>
    <p:fade/>
  </p:transition>
  <p:hf hdr="0" dt="0"/>
  <p:txStyles>
    <p:titleStyle>
      <a:lvl1pPr algn="l" rtl="0" fontAlgn="base">
        <a:spcBef>
          <a:spcPct val="0"/>
        </a:spcBef>
        <a:spcAft>
          <a:spcPct val="0"/>
        </a:spcAft>
        <a:defRPr sz="2000" kern="1200">
          <a:solidFill>
            <a:schemeClr val="tx1"/>
          </a:solidFill>
          <a:latin typeface="+mj-lt"/>
          <a:ea typeface="+mj-ea"/>
          <a:cs typeface="+mj-cs"/>
        </a:defRPr>
      </a:lvl1pPr>
      <a:lvl2pPr algn="l" rtl="0" fontAlgn="base">
        <a:spcBef>
          <a:spcPct val="0"/>
        </a:spcBef>
        <a:spcAft>
          <a:spcPct val="0"/>
        </a:spcAft>
        <a:defRPr sz="2000">
          <a:solidFill>
            <a:schemeClr val="tx1"/>
          </a:solidFill>
          <a:latin typeface="Verdana" panose="020B0604030504040204" pitchFamily="34" charset="0"/>
        </a:defRPr>
      </a:lvl2pPr>
      <a:lvl3pPr algn="l" rtl="0" fontAlgn="base">
        <a:spcBef>
          <a:spcPct val="0"/>
        </a:spcBef>
        <a:spcAft>
          <a:spcPct val="0"/>
        </a:spcAft>
        <a:defRPr sz="2000">
          <a:solidFill>
            <a:schemeClr val="tx1"/>
          </a:solidFill>
          <a:latin typeface="Verdana" panose="020B0604030504040204" pitchFamily="34" charset="0"/>
        </a:defRPr>
      </a:lvl3pPr>
      <a:lvl4pPr algn="l" rtl="0" fontAlgn="base">
        <a:spcBef>
          <a:spcPct val="0"/>
        </a:spcBef>
        <a:spcAft>
          <a:spcPct val="0"/>
        </a:spcAft>
        <a:defRPr sz="2000">
          <a:solidFill>
            <a:schemeClr val="tx1"/>
          </a:solidFill>
          <a:latin typeface="Verdana" panose="020B0604030504040204" pitchFamily="34" charset="0"/>
        </a:defRPr>
      </a:lvl4pPr>
      <a:lvl5pPr algn="l" rtl="0" fontAlgn="base">
        <a:spcBef>
          <a:spcPct val="0"/>
        </a:spcBef>
        <a:spcAft>
          <a:spcPct val="0"/>
        </a:spcAft>
        <a:defRPr sz="2000">
          <a:solidFill>
            <a:schemeClr val="tx1"/>
          </a:solidFill>
          <a:latin typeface="Verdana" panose="020B0604030504040204" pitchFamily="34" charset="0"/>
        </a:defRPr>
      </a:lvl5pPr>
      <a:lvl6pPr marL="457200" algn="l" rtl="0" fontAlgn="base">
        <a:spcBef>
          <a:spcPct val="0"/>
        </a:spcBef>
        <a:spcAft>
          <a:spcPct val="0"/>
        </a:spcAft>
        <a:defRPr sz="2000">
          <a:solidFill>
            <a:schemeClr val="tx1"/>
          </a:solidFill>
          <a:latin typeface="Verdana" panose="020B0604030504040204" pitchFamily="34" charset="0"/>
        </a:defRPr>
      </a:lvl6pPr>
      <a:lvl7pPr marL="914400" algn="l" rtl="0" fontAlgn="base">
        <a:spcBef>
          <a:spcPct val="0"/>
        </a:spcBef>
        <a:spcAft>
          <a:spcPct val="0"/>
        </a:spcAft>
        <a:defRPr sz="2000">
          <a:solidFill>
            <a:schemeClr val="tx1"/>
          </a:solidFill>
          <a:latin typeface="Verdana" panose="020B0604030504040204" pitchFamily="34" charset="0"/>
        </a:defRPr>
      </a:lvl7pPr>
      <a:lvl8pPr marL="1371600" algn="l" rtl="0" fontAlgn="base">
        <a:spcBef>
          <a:spcPct val="0"/>
        </a:spcBef>
        <a:spcAft>
          <a:spcPct val="0"/>
        </a:spcAft>
        <a:defRPr sz="2000">
          <a:solidFill>
            <a:schemeClr val="tx1"/>
          </a:solidFill>
          <a:latin typeface="Verdana" panose="020B0604030504040204" pitchFamily="34" charset="0"/>
        </a:defRPr>
      </a:lvl8pPr>
      <a:lvl9pPr marL="1828800" algn="l" rtl="0" fontAlgn="base">
        <a:spcBef>
          <a:spcPct val="0"/>
        </a:spcBef>
        <a:spcAft>
          <a:spcPct val="0"/>
        </a:spcAft>
        <a:defRPr sz="2000">
          <a:solidFill>
            <a:schemeClr val="tx1"/>
          </a:solidFill>
          <a:latin typeface="Verdana" panose="020B0604030504040204" pitchFamily="34" charset="0"/>
        </a:defRPr>
      </a:lvl9pPr>
    </p:titleStyle>
    <p:bodyStyle>
      <a:lvl1pPr algn="l" rtl="0" fontAlgn="base">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80000" indent="-180000" algn="l" rtl="0" fontAlgn="base">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80000" algn="l"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80000" algn="l" defTabSz="798513" rtl="0" fontAlgn="base">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custDataLst>
              <p:tags r:id="rId27"/>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8" imgW="360" imgH="360" progId="TCLayout.ActiveDocument.1">
                  <p:embed/>
                </p:oleObj>
              </mc:Choice>
              <mc:Fallback>
                <p:oleObj name="think-cell Slide" r:id="rId28" imgW="360" imgH="360" progId="TCLayout.ActiveDocument.1">
                  <p:embed/>
                  <p:pic>
                    <p:nvPicPr>
                      <p:cNvPr id="1026" name="Object 3"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7" name="Title Placeholder 1"/>
          <p:cNvSpPr>
            <a:spLocks noGrp="1"/>
          </p:cNvSpPr>
          <p:nvPr>
            <p:ph type="title"/>
          </p:nvPr>
        </p:nvSpPr>
        <p:spPr bwMode="gray">
          <a:xfrm>
            <a:off x="376238" y="317500"/>
            <a:ext cx="8391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Click to edit Master title style</a:t>
            </a:r>
          </a:p>
        </p:txBody>
      </p:sp>
      <p:sp>
        <p:nvSpPr>
          <p:cNvPr id="15" name="TextBox 14"/>
          <p:cNvSpPr txBox="1"/>
          <p:nvPr/>
        </p:nvSpPr>
        <p:spPr>
          <a:xfrm>
            <a:off x="4751388" y="6477000"/>
            <a:ext cx="3671887" cy="200025"/>
          </a:xfrm>
          <a:prstGeom prst="rect">
            <a:avLst/>
          </a:prstGeom>
          <a:noFill/>
        </p:spPr>
        <p:txBody>
          <a:bodyPr lIns="0" tIns="0" rIns="0" bIns="0"/>
          <a:lstStyle/>
          <a:p>
            <a:pPr algn="r" eaLnBrk="1" fontAlgn="auto" hangingPunct="1">
              <a:spcBef>
                <a:spcPts val="0"/>
              </a:spcBef>
              <a:spcAft>
                <a:spcPts val="0"/>
              </a:spcAft>
              <a:buSzPct val="100000"/>
              <a:buFont typeface="Arial"/>
              <a:buNone/>
              <a:defRPr/>
            </a:pPr>
            <a:r>
              <a:rPr lang="cs-CZ" sz="650" dirty="0">
                <a:latin typeface="+mn-lt"/>
              </a:rPr>
              <a:t>Fúze a akvizice</a:t>
            </a:r>
          </a:p>
        </p:txBody>
      </p:sp>
      <p:sp>
        <p:nvSpPr>
          <p:cNvPr id="1030" name="Text Placeholder 18"/>
          <p:cNvSpPr>
            <a:spLocks noGrp="1"/>
          </p:cNvSpPr>
          <p:nvPr>
            <p:ph type="body" idx="1"/>
          </p:nvPr>
        </p:nvSpPr>
        <p:spPr bwMode="auto">
          <a:xfrm>
            <a:off x="376238" y="1665288"/>
            <a:ext cx="8391525" cy="471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cs-CZ"/>
              <a:t>Edit Master text styles</a:t>
            </a:r>
          </a:p>
          <a:p>
            <a:pPr lvl="1"/>
            <a:r>
              <a:rPr lang="en-US" altLang="cs-CZ"/>
              <a:t>Second level</a:t>
            </a:r>
          </a:p>
          <a:p>
            <a:pPr lvl="2"/>
            <a:r>
              <a:rPr lang="en-US" altLang="cs-CZ"/>
              <a:t>Third level</a:t>
            </a:r>
          </a:p>
          <a:p>
            <a:pPr lvl="3"/>
            <a:r>
              <a:rPr lang="en-US" altLang="cs-CZ"/>
              <a:t>Fourth level</a:t>
            </a:r>
          </a:p>
          <a:p>
            <a:pPr lvl="4"/>
            <a:r>
              <a:rPr lang="en-US" altLang="cs-CZ"/>
              <a:t>Fifth level</a:t>
            </a:r>
          </a:p>
        </p:txBody>
      </p:sp>
      <p:sp>
        <p:nvSpPr>
          <p:cNvPr id="3" name="TextBox 2"/>
          <p:cNvSpPr txBox="1"/>
          <p:nvPr/>
        </p:nvSpPr>
        <p:spPr>
          <a:xfrm>
            <a:off x="8537575" y="6477000"/>
            <a:ext cx="230188" cy="100013"/>
          </a:xfrm>
          <a:prstGeom prst="rect">
            <a:avLst/>
          </a:prstGeom>
          <a:noFill/>
        </p:spPr>
        <p:txBody>
          <a:bodyPr lIns="0" tIns="0" rIns="0" bIns="0"/>
          <a:lstStyle/>
          <a:p>
            <a:pPr algn="r" eaLnBrk="1" fontAlgn="auto" hangingPunct="1">
              <a:spcBef>
                <a:spcPts val="600"/>
              </a:spcBef>
              <a:spcAft>
                <a:spcPts val="0"/>
              </a:spcAft>
              <a:buSzPct val="100000"/>
              <a:buFont typeface="Arial"/>
              <a:buNone/>
              <a:defRPr/>
            </a:pPr>
            <a:fld id="{C78CA4D8-A0FA-4697-BFFD-797AF4E823FC}" type="slidenum">
              <a:rPr lang="en-US" sz="650">
                <a:latin typeface="+mn-lt"/>
              </a:rPr>
              <a:pPr algn="r" eaLnBrk="1" fontAlgn="auto" hangingPunct="1">
                <a:spcBef>
                  <a:spcPts val="600"/>
                </a:spcBef>
                <a:spcAft>
                  <a:spcPts val="0"/>
                </a:spcAft>
                <a:buSzPct val="100000"/>
                <a:buFont typeface="Arial"/>
                <a:buNone/>
                <a:defRPr/>
              </a:pPr>
              <a:t>‹#›</a:t>
            </a:fld>
            <a:endParaRPr lang="en-US" sz="650" dirty="0">
              <a:latin typeface="+mn-lt"/>
            </a:endParaRPr>
          </a:p>
        </p:txBody>
      </p:sp>
      <p:sp>
        <p:nvSpPr>
          <p:cNvPr id="8" name="TextBox 7"/>
          <p:cNvSpPr txBox="1"/>
          <p:nvPr userDrawn="1"/>
        </p:nvSpPr>
        <p:spPr>
          <a:xfrm>
            <a:off x="376238" y="6477000"/>
            <a:ext cx="4016375" cy="201613"/>
          </a:xfrm>
          <a:prstGeom prst="rect">
            <a:avLst/>
          </a:prstGeom>
          <a:noFill/>
        </p:spPr>
        <p:txBody>
          <a:bodyPr lIns="0" tIns="0" rIns="0" bIns="0"/>
          <a:lstStyle/>
          <a:p>
            <a:pPr eaLnBrk="1" fontAlgn="auto" hangingPunct="1">
              <a:spcBef>
                <a:spcPts val="600"/>
              </a:spcBef>
              <a:spcAft>
                <a:spcPts val="0"/>
              </a:spcAft>
              <a:buSzPct val="100000"/>
              <a:buFont typeface="Arial"/>
              <a:buNone/>
              <a:defRPr/>
            </a:pPr>
            <a:r>
              <a:rPr lang="cs-CZ" sz="650" dirty="0">
                <a:latin typeface="+mn-lt"/>
              </a:rPr>
              <a:t>© 2020 Pro více informací kontaktujte Deloitte Česká republika.</a:t>
            </a:r>
          </a:p>
        </p:txBody>
      </p:sp>
    </p:spTree>
    <p:extLst>
      <p:ext uri="{BB962C8B-B14F-4D97-AF65-F5344CB8AC3E}">
        <p14:creationId xmlns:p14="http://schemas.microsoft.com/office/powerpoint/2010/main" val="214019910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 id="2147483858" r:id="rId20"/>
    <p:sldLayoutId id="2147483859" r:id="rId21"/>
    <p:sldLayoutId id="2147483860" r:id="rId22"/>
    <p:sldLayoutId id="2147483861" r:id="rId23"/>
    <p:sldLayoutId id="2147483862" r:id="rId24"/>
    <p:sldLayoutId id="2147483863" r:id="rId25"/>
  </p:sldLayoutIdLst>
  <p:transition>
    <p:fade/>
  </p:transition>
  <p:hf hdr="0" dt="0"/>
  <p:txStyles>
    <p:titleStyle>
      <a:lvl1pPr algn="l" rtl="0" eaLnBrk="1" fontAlgn="base" hangingPunct="1">
        <a:spcBef>
          <a:spcPct val="0"/>
        </a:spcBef>
        <a:spcAft>
          <a:spcPct val="0"/>
        </a:spcAft>
        <a:defRPr sz="2000" kern="1200">
          <a:solidFill>
            <a:schemeClr val="tx1"/>
          </a:solidFill>
          <a:latin typeface="+mj-lt"/>
          <a:ea typeface="+mj-ea"/>
          <a:cs typeface="+mj-cs"/>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p:titleStyle>
    <p:bodyStyle>
      <a:lvl1pPr algn="l" rtl="0" eaLnBrk="1" fontAlgn="base" hangingPunct="1">
        <a:spcBef>
          <a:spcPct val="0"/>
        </a:spcBef>
        <a:spcAft>
          <a:spcPts val="1000"/>
        </a:spcAft>
        <a:buSzPct val="100000"/>
        <a:buFont typeface="Arial" panose="020B0604020202020204" pitchFamily="34" charset="0"/>
        <a:defRPr sz="1200" kern="1200">
          <a:solidFill>
            <a:schemeClr val="tx1"/>
          </a:solidFill>
          <a:latin typeface="+mn-lt"/>
          <a:ea typeface="+mn-ea"/>
          <a:cs typeface="+mn-cs"/>
        </a:defRPr>
      </a:lvl1pPr>
      <a:lvl2pPr marL="171450" indent="-171450" algn="l" rtl="0" eaLnBrk="1" fontAlgn="base" hangingPunct="1">
        <a:spcBef>
          <a:spcPct val="0"/>
        </a:spcBef>
        <a:spcAft>
          <a:spcPts val="1000"/>
        </a:spcAft>
        <a:buSzPct val="100000"/>
        <a:buFont typeface="Arial" panose="020B0604020202020204" pitchFamily="34" charset="0"/>
        <a:buChar char="•"/>
        <a:defRPr lang="en-US" sz="1200" kern="1200" dirty="0">
          <a:solidFill>
            <a:schemeClr val="tx1"/>
          </a:solidFill>
          <a:latin typeface="+mn-lt"/>
          <a:ea typeface="+mn-ea"/>
          <a:cs typeface="+mn-cs"/>
        </a:defRPr>
      </a:lvl2pPr>
      <a:lvl3pPr marL="344488"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3pPr>
      <a:lvl4pPr marL="517525" indent="-171450" algn="l"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4pPr>
      <a:lvl5pPr marL="690563" indent="-171450" algn="l" defTabSz="798513" rtl="0" eaLnBrk="1" fontAlgn="base" hangingPunct="1">
        <a:spcBef>
          <a:spcPct val="0"/>
        </a:spcBef>
        <a:spcAft>
          <a:spcPts val="1000"/>
        </a:spcAft>
        <a:buSzPct val="100000"/>
        <a:buFont typeface="Verdana" panose="020B0604030504040204" pitchFamily="34" charset="0"/>
        <a:buChar char="−"/>
        <a:defRPr lang="en-US" sz="1200" kern="1200" dirty="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7.bin"/><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hyperlink" Target="https://smlouvy.gov.cz/smlouva/4051736" TargetMode="External"/><Relationship Id="rId2" Type="http://schemas.openxmlformats.org/officeDocument/2006/relationships/hyperlink" Target="https://smlouvy.gov.cz/smlouva/6662599" TargetMode="External"/><Relationship Id="rId1" Type="http://schemas.openxmlformats.org/officeDocument/2006/relationships/slideLayout" Target="../slideLayouts/slideLayout7.xml"/><Relationship Id="rId6" Type="http://schemas.openxmlformats.org/officeDocument/2006/relationships/hyperlink" Target="mailto:ivan@telecky.legal" TargetMode="External"/><Relationship Id="rId5" Type="http://schemas.openxmlformats.org/officeDocument/2006/relationships/hyperlink" Target="mailto:psuchy@deloitteCE.com" TargetMode="External"/><Relationship Id="rId4" Type="http://schemas.openxmlformats.org/officeDocument/2006/relationships/hyperlink" Target="https://smlouvy.gov.cz/smlouva/549991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van@telecky.legal" TargetMode="External"/><Relationship Id="rId2" Type="http://schemas.openxmlformats.org/officeDocument/2006/relationships/hyperlink" Target="mailto:psuchy@deloitteCE.com"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8775" y="5731243"/>
            <a:ext cx="6526312" cy="585852"/>
          </a:xfrm>
        </p:spPr>
        <p:txBody>
          <a:bodyPr/>
          <a:lstStyle/>
          <a:p>
            <a:r>
              <a:rPr lang="cs-CZ" sz="2800" dirty="0"/>
              <a:t>Fúze a akvizice (8)</a:t>
            </a:r>
          </a:p>
          <a:p>
            <a:r>
              <a:rPr lang="cs-CZ" sz="1600" b="0" dirty="0"/>
              <a:t>JUDr. Ivan </a:t>
            </a:r>
            <a:r>
              <a:rPr lang="cs-CZ" sz="1600" b="0" dirty="0" err="1"/>
              <a:t>Telecký</a:t>
            </a:r>
            <a:r>
              <a:rPr lang="cs-CZ" sz="1600" b="0" dirty="0"/>
              <a:t>, Ph.D. </a:t>
            </a:r>
          </a:p>
          <a:p>
            <a:r>
              <a:rPr lang="cs-CZ" sz="1600" b="0" dirty="0"/>
              <a:t>Mgr. Petr Suchý</a:t>
            </a:r>
          </a:p>
        </p:txBody>
      </p:sp>
      <p:sp>
        <p:nvSpPr>
          <p:cNvPr id="5" name="Text Placeholder 4"/>
          <p:cNvSpPr>
            <a:spLocks noGrp="1"/>
          </p:cNvSpPr>
          <p:nvPr>
            <p:ph type="body" sz="quarter" idx="10"/>
          </p:nvPr>
        </p:nvSpPr>
        <p:spPr>
          <a:xfrm>
            <a:off x="358775" y="6381750"/>
            <a:ext cx="4195762" cy="298450"/>
          </a:xfrm>
        </p:spPr>
        <p:txBody>
          <a:bodyPr/>
          <a:lstStyle/>
          <a:p>
            <a:endParaRPr lang="en-US" dirty="0"/>
          </a:p>
        </p:txBody>
      </p:sp>
      <p:pic>
        <p:nvPicPr>
          <p:cNvPr id="6" name="Picture 5"/>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58908" y="795214"/>
            <a:ext cx="4626179" cy="4406817"/>
          </a:xfrm>
          <a:prstGeom prst="rect">
            <a:avLst/>
          </a:prstGeom>
        </p:spPr>
      </p:pic>
    </p:spTree>
    <p:extLst>
      <p:ext uri="{BB962C8B-B14F-4D97-AF65-F5344CB8AC3E}">
        <p14:creationId xmlns:p14="http://schemas.microsoft.com/office/powerpoint/2010/main" val="408266116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Prohlášení a záruky v SPA</a:t>
            </a:r>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5" name="Content Placeholder 3"/>
          <p:cNvSpPr>
            <a:spLocks noGrp="1"/>
          </p:cNvSpPr>
          <p:nvPr>
            <p:ph idx="1"/>
          </p:nvPr>
        </p:nvSpPr>
        <p:spPr>
          <a:xfrm>
            <a:off x="376238" y="1665288"/>
            <a:ext cx="8374062" cy="1780277"/>
          </a:xfrm>
        </p:spPr>
        <p:txBody>
          <a:bodyPr/>
          <a:lstStyle/>
          <a:p>
            <a:pPr lvl="1"/>
            <a:r>
              <a:rPr lang="cs-CZ" sz="1600" dirty="0"/>
              <a:t>Prohlášení (ne zcela dle § 1917 OZ) ohledně:</a:t>
            </a:r>
          </a:p>
          <a:p>
            <a:pPr lvl="2"/>
            <a:r>
              <a:rPr lang="cs-CZ" sz="1600" dirty="0"/>
              <a:t>Právního a finančního postavení prodávajícího (obecně i ve vztahu k </a:t>
            </a:r>
            <a:r>
              <a:rPr lang="cs-CZ" sz="1600" dirty="0" err="1"/>
              <a:t>SPA</a:t>
            </a:r>
            <a:r>
              <a:rPr lang="cs-CZ" sz="1600" dirty="0"/>
              <a:t>)</a:t>
            </a:r>
          </a:p>
          <a:p>
            <a:pPr lvl="2"/>
            <a:r>
              <a:rPr lang="cs-CZ" sz="1600" dirty="0"/>
              <a:t>Titulu k podílu / akciím </a:t>
            </a:r>
            <a:r>
              <a:rPr lang="cs-CZ" sz="1600" dirty="0" err="1"/>
              <a:t>Targetu</a:t>
            </a:r>
            <a:r>
              <a:rPr lang="cs-CZ" sz="1600" dirty="0"/>
              <a:t> a absence vad („</a:t>
            </a:r>
            <a:r>
              <a:rPr lang="cs-CZ" sz="1600" dirty="0" err="1"/>
              <a:t>Title</a:t>
            </a:r>
            <a:r>
              <a:rPr lang="cs-CZ" sz="1600" dirty="0"/>
              <a:t> </a:t>
            </a:r>
            <a:r>
              <a:rPr lang="cs-CZ" sz="1600" dirty="0" err="1"/>
              <a:t>warranties</a:t>
            </a:r>
            <a:r>
              <a:rPr lang="cs-CZ" sz="1600" dirty="0"/>
              <a:t>“ – užíváno i pro </a:t>
            </a:r>
            <a:r>
              <a:rPr lang="cs-CZ" sz="1600" dirty="0" err="1"/>
              <a:t>R&amp;W</a:t>
            </a:r>
            <a:r>
              <a:rPr lang="cs-CZ" sz="1600" dirty="0"/>
              <a:t> ohledně klíčových aktiv </a:t>
            </a:r>
            <a:r>
              <a:rPr lang="cs-CZ" sz="1600" dirty="0" err="1"/>
              <a:t>Targetu</a:t>
            </a:r>
            <a:r>
              <a:rPr lang="cs-CZ" sz="1600" dirty="0"/>
              <a:t>)</a:t>
            </a:r>
          </a:p>
          <a:p>
            <a:pPr lvl="2"/>
            <a:r>
              <a:rPr lang="cs-CZ" sz="1600" dirty="0" err="1"/>
              <a:t>Targetu</a:t>
            </a:r>
            <a:r>
              <a:rPr lang="cs-CZ" sz="1600" dirty="0"/>
              <a:t> (obecně i ve vztahu k </a:t>
            </a:r>
            <a:r>
              <a:rPr lang="cs-CZ" sz="1600" dirty="0" err="1"/>
              <a:t>SPA</a:t>
            </a:r>
            <a:r>
              <a:rPr lang="cs-CZ" sz="1600" dirty="0"/>
              <a:t>):</a:t>
            </a:r>
          </a:p>
        </p:txBody>
      </p:sp>
      <p:sp>
        <p:nvSpPr>
          <p:cNvPr id="7" name="TextBox 6"/>
          <p:cNvSpPr txBox="1"/>
          <p:nvPr/>
        </p:nvSpPr>
        <p:spPr>
          <a:xfrm>
            <a:off x="376238" y="3392556"/>
            <a:ext cx="8371762" cy="3524042"/>
          </a:xfrm>
          <a:prstGeom prst="rect">
            <a:avLst/>
          </a:prstGeom>
          <a:noFill/>
        </p:spPr>
        <p:txBody>
          <a:bodyPr wrap="square" lIns="0" tIns="0" rIns="0" bIns="0" numCol="2" rtlCol="0">
            <a:spAutoFit/>
          </a:bodyPr>
          <a:lstStyle/>
          <a:p>
            <a:pPr marL="742950" lvl="4" indent="-285750">
              <a:buFont typeface="Arial" panose="020B0604020202020204" pitchFamily="34" charset="0"/>
              <a:buChar char="•"/>
            </a:pPr>
            <a:r>
              <a:rPr lang="cs-CZ" sz="1400" i="1" dirty="0"/>
              <a:t>Právního a finančního postavení (obecně i ve vztahu k </a:t>
            </a:r>
            <a:r>
              <a:rPr lang="cs-CZ" sz="1400" i="1" dirty="0" err="1"/>
              <a:t>SPA</a:t>
            </a:r>
            <a:r>
              <a:rPr lang="cs-CZ" sz="1400" i="1" dirty="0"/>
              <a:t>)</a:t>
            </a:r>
          </a:p>
          <a:p>
            <a:pPr marL="742950" lvl="4" indent="-285750">
              <a:buFont typeface="Arial" panose="020B0604020202020204" pitchFamily="34" charset="0"/>
              <a:buChar char="•"/>
            </a:pPr>
            <a:r>
              <a:rPr lang="cs-CZ" sz="1400" i="1" dirty="0"/>
              <a:t>Majetek, majetková práva (vč. IP), stav majetku</a:t>
            </a:r>
          </a:p>
          <a:p>
            <a:pPr marL="742950" lvl="4" indent="-285750">
              <a:buFont typeface="Arial" panose="020B0604020202020204" pitchFamily="34" charset="0"/>
              <a:buChar char="•"/>
            </a:pPr>
            <a:r>
              <a:rPr lang="cs-CZ" sz="1400" i="1" dirty="0"/>
              <a:t>Dceřiné společnosti, kapitálové a obdobné účasti, </a:t>
            </a:r>
            <a:r>
              <a:rPr lang="cs-CZ" sz="1400" i="1" dirty="0" err="1"/>
              <a:t>org</a:t>
            </a:r>
            <a:r>
              <a:rPr lang="cs-CZ" sz="1400" i="1" dirty="0"/>
              <a:t>. složky</a:t>
            </a:r>
          </a:p>
          <a:p>
            <a:pPr marL="742950" lvl="4" indent="-285750">
              <a:buFont typeface="Arial" panose="020B0604020202020204" pitchFamily="34" charset="0"/>
              <a:buChar char="•"/>
            </a:pPr>
            <a:r>
              <a:rPr lang="cs-CZ" sz="1400" i="1" dirty="0"/>
              <a:t>Pohledávky a závazky</a:t>
            </a:r>
          </a:p>
          <a:p>
            <a:pPr marL="742950" lvl="4" indent="-285750">
              <a:buFont typeface="Arial" panose="020B0604020202020204" pitchFamily="34" charset="0"/>
              <a:buChar char="•"/>
            </a:pPr>
            <a:r>
              <a:rPr lang="cs-CZ" sz="1400" i="1" dirty="0"/>
              <a:t>Smluvní aj. závazkové vztahy (zejm. absence „</a:t>
            </a:r>
            <a:r>
              <a:rPr lang="cs-CZ" sz="1400" i="1" dirty="0" err="1"/>
              <a:t>acceleration</a:t>
            </a:r>
            <a:r>
              <a:rPr lang="cs-CZ" sz="1400" i="1" dirty="0"/>
              <a:t>“ a „</a:t>
            </a:r>
            <a:r>
              <a:rPr lang="cs-CZ" sz="1400" i="1" dirty="0" err="1"/>
              <a:t>change</a:t>
            </a:r>
            <a:r>
              <a:rPr lang="cs-CZ" sz="1400" i="1" dirty="0"/>
              <a:t> </a:t>
            </a:r>
            <a:r>
              <a:rPr lang="cs-CZ" sz="1400" i="1" dirty="0" err="1"/>
              <a:t>of</a:t>
            </a:r>
            <a:r>
              <a:rPr lang="cs-CZ" sz="1400" i="1" dirty="0"/>
              <a:t> </a:t>
            </a:r>
            <a:r>
              <a:rPr lang="cs-CZ" sz="1400" i="1" dirty="0" err="1"/>
              <a:t>control</a:t>
            </a:r>
            <a:r>
              <a:rPr lang="cs-CZ" sz="1400" i="1" dirty="0"/>
              <a:t>, záruky, odškodnění)</a:t>
            </a:r>
          </a:p>
          <a:p>
            <a:pPr marL="742950" lvl="4" indent="-285750">
              <a:buFont typeface="Arial" panose="020B0604020202020204" pitchFamily="34" charset="0"/>
              <a:buChar char="•"/>
            </a:pPr>
            <a:r>
              <a:rPr lang="cs-CZ" sz="1400" i="1" dirty="0"/>
              <a:t>Koncernové operace a transakce</a:t>
            </a:r>
          </a:p>
          <a:p>
            <a:pPr marL="742950" lvl="4" indent="-285750">
              <a:buFont typeface="Arial" panose="020B0604020202020204" pitchFamily="34" charset="0"/>
              <a:buChar char="•"/>
            </a:pPr>
            <a:r>
              <a:rPr lang="cs-CZ" sz="1400" i="1" dirty="0"/>
              <a:t>Neexistence MAC (od skončení </a:t>
            </a:r>
            <a:r>
              <a:rPr lang="cs-CZ" sz="1400" i="1" dirty="0" err="1"/>
              <a:t>due</a:t>
            </a:r>
            <a:r>
              <a:rPr lang="cs-CZ" sz="1400" i="1" dirty="0"/>
              <a:t> diligence)</a:t>
            </a:r>
          </a:p>
          <a:p>
            <a:pPr marL="742950" lvl="4" indent="-285750">
              <a:buFont typeface="Arial" panose="020B0604020202020204" pitchFamily="34" charset="0"/>
              <a:buChar char="•"/>
            </a:pPr>
            <a:endParaRPr lang="cs-CZ" sz="1400" i="1" dirty="0"/>
          </a:p>
          <a:p>
            <a:pPr marL="742950" lvl="4" indent="-285750">
              <a:buFont typeface="Arial" panose="020B0604020202020204" pitchFamily="34" charset="0"/>
              <a:buChar char="•"/>
            </a:pPr>
            <a:endParaRPr lang="cs-CZ" sz="1400" i="1" dirty="0"/>
          </a:p>
          <a:p>
            <a:pPr marL="742950" lvl="4" indent="-285750">
              <a:buFont typeface="Arial" panose="020B0604020202020204" pitchFamily="34" charset="0"/>
              <a:buChar char="•"/>
            </a:pPr>
            <a:endParaRPr lang="cs-CZ" sz="1400" i="1" dirty="0"/>
          </a:p>
          <a:p>
            <a:pPr marL="742950" lvl="4" indent="-285750">
              <a:buFont typeface="Arial" panose="020B0604020202020204" pitchFamily="34" charset="0"/>
              <a:buChar char="•"/>
            </a:pPr>
            <a:r>
              <a:rPr lang="cs-CZ" sz="1400" i="1" dirty="0"/>
              <a:t>Právní a regulatorní </a:t>
            </a:r>
            <a:r>
              <a:rPr lang="cs-CZ" sz="1400" i="1" dirty="0" err="1"/>
              <a:t>compliance</a:t>
            </a:r>
            <a:r>
              <a:rPr lang="cs-CZ" sz="1400" i="1" dirty="0"/>
              <a:t>, oprávnění k podnikání</a:t>
            </a:r>
          </a:p>
          <a:p>
            <a:pPr marL="742950" lvl="4" indent="-285750">
              <a:buFont typeface="Arial" panose="020B0604020202020204" pitchFamily="34" charset="0"/>
              <a:buChar char="•"/>
            </a:pPr>
            <a:r>
              <a:rPr lang="cs-CZ" sz="1400" i="1" dirty="0"/>
              <a:t>Soudní spory, správní řízení a šetření</a:t>
            </a:r>
          </a:p>
          <a:p>
            <a:pPr marL="742950" lvl="4" indent="-285750">
              <a:buFont typeface="Arial" panose="020B0604020202020204" pitchFamily="34" charset="0"/>
              <a:buChar char="•"/>
            </a:pPr>
            <a:r>
              <a:rPr lang="cs-CZ" sz="1400" i="1" dirty="0"/>
              <a:t>Trestní odpovědnost právnických osob</a:t>
            </a:r>
          </a:p>
          <a:p>
            <a:pPr marL="742950" lvl="4" indent="-285750">
              <a:buFont typeface="Arial" panose="020B0604020202020204" pitchFamily="34" charset="0"/>
              <a:buChar char="•"/>
            </a:pPr>
            <a:r>
              <a:rPr lang="cs-CZ" sz="1400" i="1" dirty="0"/>
              <a:t>Životní prostředí</a:t>
            </a:r>
          </a:p>
          <a:p>
            <a:pPr marL="742950" lvl="4" indent="-285750">
              <a:buFont typeface="Arial" panose="020B0604020202020204" pitchFamily="34" charset="0"/>
              <a:buChar char="•"/>
            </a:pPr>
            <a:r>
              <a:rPr lang="cs-CZ" sz="1400" i="1" dirty="0"/>
              <a:t>Účetnictví a účetní závěrky</a:t>
            </a:r>
          </a:p>
          <a:p>
            <a:pPr marL="742950" lvl="4" indent="-285750">
              <a:buFont typeface="Arial" panose="020B0604020202020204" pitchFamily="34" charset="0"/>
              <a:buChar char="•"/>
            </a:pPr>
            <a:r>
              <a:rPr lang="cs-CZ" sz="1400" i="1" dirty="0"/>
              <a:t>Daně</a:t>
            </a:r>
          </a:p>
          <a:p>
            <a:pPr marL="742950" lvl="4" indent="-285750">
              <a:buFont typeface="Arial" panose="020B0604020202020204" pitchFamily="34" charset="0"/>
              <a:buChar char="•"/>
            </a:pPr>
            <a:r>
              <a:rPr lang="cs-CZ" sz="1400" i="1" dirty="0"/>
              <a:t>Finanční záležitosti, pojištění, granty a pobídky</a:t>
            </a:r>
          </a:p>
          <a:p>
            <a:pPr marL="742950" lvl="4" indent="-285750">
              <a:buFont typeface="Arial" panose="020B0604020202020204" pitchFamily="34" charset="0"/>
              <a:buChar char="•"/>
            </a:pPr>
            <a:r>
              <a:rPr lang="cs-CZ" sz="1400" i="1" dirty="0"/>
              <a:t>Zaměstnanci a členové orgánů</a:t>
            </a:r>
          </a:p>
          <a:p>
            <a:pPr marL="742950" lvl="4" indent="-285750">
              <a:buFont typeface="Arial" panose="020B0604020202020204" pitchFamily="34" charset="0"/>
              <a:buChar char="•"/>
            </a:pPr>
            <a:r>
              <a:rPr lang="cs-CZ" sz="1400" i="1" dirty="0"/>
              <a:t>Pravdivost informací poskytnutých kupujícímu</a:t>
            </a:r>
          </a:p>
          <a:p>
            <a:pPr marL="742950" lvl="4" indent="-285750">
              <a:buFont typeface="Arial" panose="020B0604020202020204" pitchFamily="34" charset="0"/>
              <a:buChar char="•"/>
            </a:pPr>
            <a:r>
              <a:rPr lang="cs-CZ" sz="1400" i="1" dirty="0"/>
              <a:t>Transakční náklady</a:t>
            </a:r>
          </a:p>
          <a:p>
            <a:pPr marL="742950" lvl="4" indent="-285750">
              <a:buFont typeface="Arial" panose="020B0604020202020204" pitchFamily="34" charset="0"/>
              <a:buChar char="•"/>
            </a:pPr>
            <a:endParaRPr lang="cs-CZ" sz="1400" i="1" dirty="0">
              <a:solidFill>
                <a:srgbClr val="FF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279633186"/>
              </p:ext>
            </p:extLst>
          </p:nvPr>
        </p:nvGraphicFramePr>
        <p:xfrm>
          <a:off x="7477125" y="1030227"/>
          <a:ext cx="914400" cy="792163"/>
        </p:xfrm>
        <a:graphic>
          <a:graphicData uri="http://schemas.openxmlformats.org/presentationml/2006/ole">
            <mc:AlternateContent xmlns:mc="http://schemas.openxmlformats.org/markup-compatibility/2006">
              <mc:Choice xmlns:v="urn:schemas-microsoft-com:vml" Requires="v">
                <p:oleObj name="Acrobat Document" showAsIcon="1" r:id="rId2" imgW="914400" imgH="792360" progId="Acrobat.Document.DC">
                  <p:embed/>
                </p:oleObj>
              </mc:Choice>
              <mc:Fallback>
                <p:oleObj name="Acrobat Document" showAsIcon="1" r:id="rId2" imgW="914400" imgH="792360" progId="Acrobat.Document.DC">
                  <p:embed/>
                  <p:pic>
                    <p:nvPicPr>
                      <p:cNvPr id="8" name="Object 7"/>
                      <p:cNvPicPr/>
                      <p:nvPr/>
                    </p:nvPicPr>
                    <p:blipFill>
                      <a:blip r:embed="rId3"/>
                      <a:stretch>
                        <a:fillRect/>
                      </a:stretch>
                    </p:blipFill>
                    <p:spPr>
                      <a:xfrm>
                        <a:off x="7477125" y="1030227"/>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738422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Prohlášení a záruky v SPA</a:t>
            </a:r>
          </a:p>
          <a:p>
            <a:endParaRPr lang="cs-CZ" dirty="0"/>
          </a:p>
        </p:txBody>
      </p:sp>
      <p:sp>
        <p:nvSpPr>
          <p:cNvPr id="3" name="Title 2"/>
          <p:cNvSpPr>
            <a:spLocks noGrp="1"/>
          </p:cNvSpPr>
          <p:nvPr>
            <p:ph type="title"/>
          </p:nvPr>
        </p:nvSpPr>
        <p:spPr/>
        <p:txBody>
          <a:bodyPr/>
          <a:lstStyle/>
          <a:p>
            <a:r>
              <a:rPr lang="cs-CZ" b="1" dirty="0"/>
              <a:t>SPA – Odpovědnost prodávajícího a její omezení</a:t>
            </a:r>
            <a:endParaRPr lang="cs-CZ" dirty="0"/>
          </a:p>
        </p:txBody>
      </p:sp>
      <p:sp>
        <p:nvSpPr>
          <p:cNvPr id="4" name="Content Placeholder 3"/>
          <p:cNvSpPr>
            <a:spLocks noGrp="1"/>
          </p:cNvSpPr>
          <p:nvPr>
            <p:ph idx="1"/>
          </p:nvPr>
        </p:nvSpPr>
        <p:spPr/>
        <p:txBody>
          <a:bodyPr/>
          <a:lstStyle/>
          <a:p>
            <a:r>
              <a:rPr lang="cs-CZ" sz="1400" b="1" dirty="0"/>
              <a:t>Prohlášení se činí:</a:t>
            </a:r>
          </a:p>
          <a:p>
            <a:pPr marL="342900" indent="-342900">
              <a:buFont typeface="+mj-lt"/>
              <a:buAutoNum type="arabicPeriod"/>
            </a:pPr>
            <a:r>
              <a:rPr lang="cs-CZ" sz="1400" dirty="0"/>
              <a:t>Ke dni podpisu SPA, a</a:t>
            </a:r>
          </a:p>
          <a:p>
            <a:pPr marL="342900" indent="-342900">
              <a:buFont typeface="+mj-lt"/>
              <a:buAutoNum type="arabicPeriod"/>
            </a:pPr>
            <a:r>
              <a:rPr lang="cs-CZ" sz="1400" dirty="0"/>
              <a:t>Ke dni vypořádání transakce </a:t>
            </a:r>
          </a:p>
          <a:p>
            <a:r>
              <a:rPr lang="cs-CZ" sz="1400" dirty="0"/>
              <a:t>(V mezidobí buď mají platit trvale, nebo ne)</a:t>
            </a:r>
          </a:p>
          <a:p>
            <a:r>
              <a:rPr lang="cs-CZ" sz="1400" b="1" dirty="0"/>
              <a:t>Nejde o „záruku za jakost“</a:t>
            </a:r>
            <a:r>
              <a:rPr lang="cs-CZ" sz="1400" dirty="0"/>
              <a:t> – změna stavu po vypořádání nemá následky</a:t>
            </a:r>
          </a:p>
          <a:p>
            <a:r>
              <a:rPr lang="cs-CZ" sz="1400" dirty="0"/>
              <a:t>Proč „prohlášení a záruky“? Původ v anglickém právním systému:</a:t>
            </a:r>
          </a:p>
          <a:p>
            <a:pPr marL="285750" indent="-285750">
              <a:buFont typeface="Arial" panose="020B0604020202020204" pitchFamily="34" charset="0"/>
              <a:buChar char="•"/>
            </a:pPr>
            <a:r>
              <a:rPr lang="cs-CZ" sz="1400" dirty="0"/>
              <a:t>Nepravdivá prohlášení = deliktní odpovědnost </a:t>
            </a:r>
          </a:p>
          <a:p>
            <a:pPr marL="285750" indent="-285750">
              <a:buFont typeface="Arial" panose="020B0604020202020204" pitchFamily="34" charset="0"/>
              <a:buChar char="•"/>
            </a:pPr>
            <a:r>
              <a:rPr lang="cs-CZ" sz="1400" dirty="0"/>
              <a:t>Porušení záruk = odpovědnost za porušení smlouvy / závazku (vadné plnění)</a:t>
            </a:r>
          </a:p>
          <a:p>
            <a:r>
              <a:rPr lang="cs-CZ" sz="1400" dirty="0"/>
              <a:t>V kontinentálním systému jde o </a:t>
            </a:r>
            <a:r>
              <a:rPr lang="cs-CZ" sz="1400" b="1" dirty="0"/>
              <a:t>určení kvalit (vlastností) předmětu plnění prodávajícího dle SPA</a:t>
            </a:r>
            <a:r>
              <a:rPr lang="cs-CZ" sz="1400" dirty="0"/>
              <a:t> – tj. nejpozději k okamžiku převodu (vypořádání)</a:t>
            </a:r>
          </a:p>
          <a:p>
            <a:r>
              <a:rPr lang="cs-CZ" sz="1400" dirty="0"/>
              <a:t>Prohlášení jsou zpravidla dána objektivně (bez ohledu na subjektivní znalost prodávajícího), ale řada bývá dána i subjektivně – „dle vědomí prodávajícího“ (tzv. „</a:t>
            </a:r>
            <a:r>
              <a:rPr lang="cs-CZ" sz="1400" dirty="0" err="1"/>
              <a:t>knowledge</a:t>
            </a:r>
            <a:r>
              <a:rPr lang="cs-CZ" sz="1400" dirty="0"/>
              <a:t> </a:t>
            </a:r>
            <a:r>
              <a:rPr lang="cs-CZ" sz="1400" dirty="0" err="1"/>
              <a:t>qualifier</a:t>
            </a:r>
            <a:r>
              <a:rPr lang="cs-CZ" sz="1400" dirty="0"/>
              <a:t>“) – různé stupně</a:t>
            </a:r>
          </a:p>
          <a:p>
            <a:r>
              <a:rPr lang="cs-CZ" sz="1400" dirty="0"/>
              <a:t>Výklad prohlášení jednotlivě (nezávisle), vyloučení jiných ujištění než dle SPA</a:t>
            </a:r>
          </a:p>
          <a:p>
            <a:endParaRPr lang="cs-CZ" sz="1400" dirty="0"/>
          </a:p>
        </p:txBody>
      </p:sp>
    </p:spTree>
    <p:extLst>
      <p:ext uri="{BB962C8B-B14F-4D97-AF65-F5344CB8AC3E}">
        <p14:creationId xmlns:p14="http://schemas.microsoft.com/office/powerpoint/2010/main" val="349108576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Prohlášení a záruky v SPA – odpovědnost prodávajícího</a:t>
            </a:r>
          </a:p>
          <a:p>
            <a:endParaRPr lang="cs-CZ" dirty="0"/>
          </a:p>
        </p:txBody>
      </p:sp>
      <p:sp>
        <p:nvSpPr>
          <p:cNvPr id="3" name="Title 2"/>
          <p:cNvSpPr>
            <a:spLocks noGrp="1"/>
          </p:cNvSpPr>
          <p:nvPr>
            <p:ph type="title"/>
          </p:nvPr>
        </p:nvSpPr>
        <p:spPr/>
        <p:txBody>
          <a:bodyPr/>
          <a:lstStyle/>
          <a:p>
            <a:r>
              <a:rPr lang="cs-CZ" b="1" dirty="0"/>
              <a:t>SPA – Odpovědnost prodávajícího a její omezení</a:t>
            </a:r>
            <a:endParaRPr lang="cs-CZ"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b="1" dirty="0"/>
              <a:t>Povinnost zjednat nápravu</a:t>
            </a:r>
            <a:r>
              <a:rPr lang="cs-CZ" sz="1400" dirty="0"/>
              <a:t> uvedením </a:t>
            </a:r>
            <a:r>
              <a:rPr lang="cs-CZ" sz="1400" dirty="0" err="1"/>
              <a:t>Targetu</a:t>
            </a:r>
            <a:r>
              <a:rPr lang="cs-CZ" sz="1400" dirty="0"/>
              <a:t> a/nebo kupujícího do postavení jako kdyby k porušení nedošlo</a:t>
            </a:r>
          </a:p>
          <a:p>
            <a:pPr marL="285750" indent="-285750">
              <a:buFont typeface="Arial" panose="020B0604020202020204" pitchFamily="34" charset="0"/>
              <a:buChar char="•"/>
            </a:pPr>
            <a:r>
              <a:rPr lang="cs-CZ" sz="1400" b="1" dirty="0"/>
              <a:t>Finanční kompenzace:</a:t>
            </a:r>
          </a:p>
          <a:p>
            <a:pPr marL="628650" indent="-285750">
              <a:buFont typeface="Arial" panose="020B0604020202020204" pitchFamily="34" charset="0"/>
              <a:buChar char="•"/>
            </a:pPr>
            <a:r>
              <a:rPr lang="cs-CZ" sz="1400" dirty="0"/>
              <a:t>Koncepce 1: Sleva z kupní ceny pro vady (konzistentní s psaným právem), nebo</a:t>
            </a:r>
          </a:p>
          <a:p>
            <a:pPr marL="628650" indent="-285750">
              <a:buFont typeface="Arial" panose="020B0604020202020204" pitchFamily="34" charset="0"/>
              <a:buChar char="•"/>
            </a:pPr>
            <a:r>
              <a:rPr lang="cs-CZ" sz="1400" dirty="0"/>
              <a:t>Koncepce 2: Náhrada škody (spíše pro indemnitu, zpravidla jen přímá)</a:t>
            </a:r>
          </a:p>
          <a:p>
            <a:pPr marL="628650" indent="-285750">
              <a:buFont typeface="Arial" panose="020B0604020202020204" pitchFamily="34" charset="0"/>
              <a:buChar char="•"/>
            </a:pPr>
            <a:r>
              <a:rPr lang="cs-CZ" sz="1400" dirty="0"/>
              <a:t>Výpočet jako snížení hodnoty aktiv nebo zvýšení hodnoty pasiv </a:t>
            </a:r>
            <a:r>
              <a:rPr lang="cs-CZ" sz="1400" dirty="0" err="1"/>
              <a:t>Targetu</a:t>
            </a:r>
            <a:r>
              <a:rPr lang="cs-CZ" sz="1400" dirty="0"/>
              <a:t>, případně snížení hodnoty investice kupujícího</a:t>
            </a:r>
          </a:p>
          <a:p>
            <a:pPr marL="628650" indent="-285750">
              <a:buFont typeface="Arial" panose="020B0604020202020204" pitchFamily="34" charset="0"/>
              <a:buChar char="•"/>
            </a:pPr>
            <a:r>
              <a:rPr lang="cs-CZ" sz="1400" dirty="0"/>
              <a:t>V obou případech řešit otázku vůči čemu skutečnost (odporující R&amp;W) porovnávám? A) hypotetický stav kdyby k porušení R&amp;W nedošlo, nebo B) stanovím skutečnou hodnotu akvizice a porovnám s kupní cenou?</a:t>
            </a:r>
          </a:p>
          <a:p>
            <a:pPr marL="285750" indent="-285750">
              <a:buFont typeface="Arial" panose="020B0604020202020204" pitchFamily="34" charset="0"/>
              <a:buChar char="•"/>
            </a:pPr>
            <a:r>
              <a:rPr lang="cs-CZ" sz="1400" b="1" dirty="0"/>
              <a:t>Odstoupení od SPA</a:t>
            </a:r>
            <a:r>
              <a:rPr lang="cs-CZ" sz="1400" dirty="0"/>
              <a:t> (výjimečné – pokud vůbec, tak jen pro nezhojitelné absolutní vady „</a:t>
            </a:r>
            <a:r>
              <a:rPr lang="cs-CZ" sz="1400" dirty="0" err="1"/>
              <a:t>Title</a:t>
            </a:r>
            <a:r>
              <a:rPr lang="cs-CZ" sz="1400" dirty="0"/>
              <a:t> </a:t>
            </a:r>
            <a:r>
              <a:rPr lang="cs-CZ" sz="1400" dirty="0" err="1"/>
              <a:t>warranties</a:t>
            </a:r>
            <a:r>
              <a:rPr lang="cs-CZ" sz="1400" dirty="0"/>
              <a:t>“ výjimečně i další zásadní a jen po krátkou dobu po vypořádání)</a:t>
            </a:r>
          </a:p>
          <a:p>
            <a:r>
              <a:rPr lang="cs-CZ" sz="1400" b="1" dirty="0"/>
              <a:t>SPA obvykle vylučuje veškeré ostatní nároky (tj. z obecného práva)</a:t>
            </a:r>
          </a:p>
        </p:txBody>
      </p:sp>
    </p:spTree>
    <p:extLst>
      <p:ext uri="{BB962C8B-B14F-4D97-AF65-F5344CB8AC3E}">
        <p14:creationId xmlns:p14="http://schemas.microsoft.com/office/powerpoint/2010/main" val="19587111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Prohlášení a záruky v SPA – omezení odpovědnosti prodávajícího</a:t>
            </a:r>
          </a:p>
          <a:p>
            <a:endParaRPr lang="cs-CZ" dirty="0"/>
          </a:p>
        </p:txBody>
      </p:sp>
      <p:sp>
        <p:nvSpPr>
          <p:cNvPr id="3" name="Title 2"/>
          <p:cNvSpPr>
            <a:spLocks noGrp="1"/>
          </p:cNvSpPr>
          <p:nvPr>
            <p:ph type="title"/>
          </p:nvPr>
        </p:nvSpPr>
        <p:spPr/>
        <p:txBody>
          <a:bodyPr/>
          <a:lstStyle/>
          <a:p>
            <a:r>
              <a:rPr lang="cs-CZ" b="1" dirty="0"/>
              <a:t>SPA – Odpovědnost prodávajícího a její omezení</a:t>
            </a:r>
            <a:endParaRPr lang="cs-CZ"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dirty="0"/>
              <a:t>Prospěšné nejen pro prodávajícího – často umožňuje kupujícímu navrhnout přijatelný kompromis pro jinak neakceptovatelné R&amp;W</a:t>
            </a:r>
          </a:p>
          <a:p>
            <a:pPr marL="285750" indent="-285750">
              <a:buFont typeface="Arial" panose="020B0604020202020204" pitchFamily="34" charset="0"/>
              <a:buChar char="•"/>
            </a:pPr>
            <a:r>
              <a:rPr lang="cs-CZ" sz="1400" dirty="0"/>
              <a:t>Standardní omezení odpovědnosti prodávajícího zahrnují:</a:t>
            </a:r>
          </a:p>
          <a:p>
            <a:pPr marL="630238" lvl="2" indent="-285750"/>
            <a:r>
              <a:rPr lang="cs-CZ" sz="1400" dirty="0"/>
              <a:t>Porušení musí nastat, nestačí že hrozí</a:t>
            </a:r>
          </a:p>
          <a:p>
            <a:pPr marL="630238" lvl="2" indent="-285750"/>
            <a:r>
              <a:rPr lang="cs-CZ" sz="1400" dirty="0"/>
              <a:t>Porušení napraveno v dané lhůtě</a:t>
            </a:r>
          </a:p>
          <a:p>
            <a:pPr marL="630238" lvl="2" indent="-285750"/>
            <a:r>
              <a:rPr lang="cs-CZ" sz="1400" dirty="0"/>
              <a:t>Kvantifikační (cap, de-</a:t>
            </a:r>
            <a:r>
              <a:rPr lang="cs-CZ" sz="1400" dirty="0" err="1"/>
              <a:t>minimis</a:t>
            </a:r>
            <a:r>
              <a:rPr lang="cs-CZ" sz="1400" dirty="0"/>
              <a:t>, basket, </a:t>
            </a:r>
            <a:r>
              <a:rPr lang="cs-CZ" sz="1400" dirty="0" err="1"/>
              <a:t>all</a:t>
            </a:r>
            <a:r>
              <a:rPr lang="cs-CZ" sz="1400" dirty="0"/>
              <a:t> </a:t>
            </a:r>
            <a:r>
              <a:rPr lang="cs-CZ" sz="1400" dirty="0" err="1"/>
              <a:t>or</a:t>
            </a:r>
            <a:r>
              <a:rPr lang="cs-CZ" sz="1400" dirty="0"/>
              <a:t> </a:t>
            </a:r>
            <a:r>
              <a:rPr lang="cs-CZ" sz="1400" dirty="0" err="1"/>
              <a:t>excess</a:t>
            </a:r>
            <a:r>
              <a:rPr lang="cs-CZ" sz="1400" dirty="0"/>
              <a:t> </a:t>
            </a:r>
            <a:r>
              <a:rPr lang="cs-CZ" sz="1400" dirty="0" err="1"/>
              <a:t>only</a:t>
            </a:r>
            <a:r>
              <a:rPr lang="cs-CZ" sz="1400" dirty="0"/>
              <a:t>)</a:t>
            </a:r>
          </a:p>
          <a:p>
            <a:pPr marL="630238" lvl="2" indent="-285750"/>
            <a:r>
              <a:rPr lang="cs-CZ" sz="1400" dirty="0"/>
              <a:t>Jiná než přímá škoda (při slevě z ceny dopad) – vyloučení následné š., ušlého zisku</a:t>
            </a:r>
          </a:p>
          <a:p>
            <a:pPr marL="630238" lvl="2" indent="-285750"/>
            <a:r>
              <a:rPr lang="cs-CZ" sz="1400" dirty="0"/>
              <a:t>V čase (uplatnění nároku, zahájení soudního sporu)</a:t>
            </a:r>
          </a:p>
          <a:p>
            <a:pPr marL="630238" lvl="2" indent="-285750"/>
            <a:r>
              <a:rPr lang="cs-CZ" sz="1400" dirty="0"/>
              <a:t>Odpovědnost či náhrada od třetí osoby (škůdce, pojišťovna) </a:t>
            </a:r>
          </a:p>
          <a:p>
            <a:pPr marL="630238" lvl="2" indent="-285750"/>
            <a:r>
              <a:rPr lang="cs-CZ" sz="1400" dirty="0"/>
              <a:t>Vyloučení dvojího postihu (zohlednění v ceně, rezervy v účetnictví, </a:t>
            </a:r>
            <a:r>
              <a:rPr lang="cs-CZ" sz="1400" dirty="0" err="1"/>
              <a:t>closing</a:t>
            </a:r>
            <a:r>
              <a:rPr lang="cs-CZ" sz="1400" dirty="0"/>
              <a:t> </a:t>
            </a:r>
            <a:r>
              <a:rPr lang="cs-CZ" sz="1400" dirty="0" err="1"/>
              <a:t>accounts</a:t>
            </a:r>
            <a:r>
              <a:rPr lang="cs-CZ" sz="1400" dirty="0"/>
              <a:t>, dřívější nárok)</a:t>
            </a:r>
          </a:p>
          <a:p>
            <a:pPr marL="630238" lvl="2" indent="-285750"/>
            <a:r>
              <a:rPr lang="cs-CZ" sz="1400" dirty="0"/>
              <a:t>Vyvážení jinou výhodou (např. daňové náklady/výnosy ve skupině)</a:t>
            </a:r>
          </a:p>
          <a:p>
            <a:pPr marL="285750" indent="-285750">
              <a:buFont typeface="Arial" panose="020B0604020202020204" pitchFamily="34" charset="0"/>
              <a:buChar char="•"/>
            </a:pPr>
            <a:endParaRPr lang="cs-CZ" sz="1400" dirty="0"/>
          </a:p>
        </p:txBody>
      </p:sp>
    </p:spTree>
    <p:extLst>
      <p:ext uri="{BB962C8B-B14F-4D97-AF65-F5344CB8AC3E}">
        <p14:creationId xmlns:p14="http://schemas.microsoft.com/office/powerpoint/2010/main" val="189709545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Prohlášení a záruky v SPA – omezení odpovědnosti prodávajícího</a:t>
            </a:r>
          </a:p>
          <a:p>
            <a:endParaRPr lang="cs-CZ" dirty="0"/>
          </a:p>
        </p:txBody>
      </p:sp>
      <p:sp>
        <p:nvSpPr>
          <p:cNvPr id="3" name="Title 2"/>
          <p:cNvSpPr>
            <a:spLocks noGrp="1"/>
          </p:cNvSpPr>
          <p:nvPr>
            <p:ph type="title"/>
          </p:nvPr>
        </p:nvSpPr>
        <p:spPr/>
        <p:txBody>
          <a:bodyPr/>
          <a:lstStyle/>
          <a:p>
            <a:r>
              <a:rPr lang="cs-CZ" b="1" dirty="0"/>
              <a:t>SPA – Odpovědnost prodávajícího a její omezení</a:t>
            </a:r>
            <a:endParaRPr lang="cs-CZ" dirty="0"/>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dirty="0"/>
              <a:t>Standardní omezení odpovědnosti prodávajícího zahrnují (pokračování):</a:t>
            </a:r>
          </a:p>
          <a:p>
            <a:pPr marL="630238" lvl="2" indent="-285750"/>
            <a:r>
              <a:rPr lang="cs-CZ" sz="1400" dirty="0"/>
              <a:t>Zanedbání či akce ze strany kupujícího</a:t>
            </a:r>
          </a:p>
          <a:p>
            <a:pPr marL="630238" lvl="2" indent="-285750"/>
            <a:r>
              <a:rPr lang="cs-CZ" sz="1400" dirty="0"/>
              <a:t>Změna práva, výkladu, </a:t>
            </a:r>
          </a:p>
          <a:p>
            <a:pPr marL="630238" lvl="2" indent="-285750"/>
            <a:r>
              <a:rPr lang="cs-CZ" sz="1400" dirty="0"/>
              <a:t>Znalost kupujícího včetně presumované znalosti (koncepce „</a:t>
            </a:r>
            <a:r>
              <a:rPr lang="cs-CZ" sz="1400" dirty="0" err="1"/>
              <a:t>Disclosed</a:t>
            </a:r>
            <a:r>
              <a:rPr lang="cs-CZ" sz="1400" dirty="0"/>
              <a:t>“ domněnky):</a:t>
            </a:r>
          </a:p>
          <a:p>
            <a:pPr marL="976313" lvl="4" indent="-285750"/>
            <a:r>
              <a:rPr lang="cs-CZ" sz="1400" dirty="0"/>
              <a:t>Dokumenty předané kupujícímu před podpisem, zejm. pro </a:t>
            </a:r>
            <a:r>
              <a:rPr lang="cs-CZ" sz="1400" dirty="0" err="1"/>
              <a:t>Due</a:t>
            </a:r>
            <a:r>
              <a:rPr lang="cs-CZ" sz="1400" dirty="0"/>
              <a:t> Diligence (Data </a:t>
            </a:r>
            <a:r>
              <a:rPr lang="cs-CZ" sz="1400" dirty="0" err="1"/>
              <a:t>room</a:t>
            </a:r>
            <a:r>
              <a:rPr lang="cs-CZ" sz="1400" dirty="0"/>
              <a:t>)</a:t>
            </a:r>
          </a:p>
          <a:p>
            <a:pPr marL="976313" lvl="4" indent="-285750"/>
            <a:r>
              <a:rPr lang="cs-CZ" sz="1400" dirty="0"/>
              <a:t>Transakční dokumenty (SPA apod.)</a:t>
            </a:r>
          </a:p>
          <a:p>
            <a:pPr marL="976313" lvl="4" indent="-285750"/>
            <a:r>
              <a:rPr lang="cs-CZ" sz="1400" dirty="0"/>
              <a:t>Veřejné rejstříky</a:t>
            </a:r>
          </a:p>
          <a:p>
            <a:pPr marL="976313" lvl="4" indent="-285750"/>
            <a:r>
              <a:rPr lang="cs-CZ" sz="1400" dirty="0"/>
              <a:t>Tzv. „</a:t>
            </a:r>
            <a:r>
              <a:rPr lang="cs-CZ" sz="1400" dirty="0" err="1"/>
              <a:t>Disclosure</a:t>
            </a:r>
            <a:r>
              <a:rPr lang="cs-CZ" sz="1400" dirty="0"/>
              <a:t> </a:t>
            </a:r>
            <a:r>
              <a:rPr lang="cs-CZ" sz="1400" dirty="0" err="1"/>
              <a:t>Letter</a:t>
            </a:r>
            <a:r>
              <a:rPr lang="cs-CZ" sz="1400" dirty="0"/>
              <a:t>“</a:t>
            </a:r>
          </a:p>
          <a:p>
            <a:pPr marL="976313" lvl="4" indent="-285750"/>
            <a:r>
              <a:rPr lang="cs-CZ" sz="1400" dirty="0"/>
              <a:t>Ale s výlukami („</a:t>
            </a:r>
            <a:r>
              <a:rPr lang="cs-CZ" sz="1400" dirty="0" err="1"/>
              <a:t>Disclosure</a:t>
            </a:r>
            <a:r>
              <a:rPr lang="cs-CZ" sz="1400" dirty="0"/>
              <a:t> </a:t>
            </a:r>
            <a:r>
              <a:rPr lang="cs-CZ" sz="1400" dirty="0" err="1"/>
              <a:t>Limitations</a:t>
            </a:r>
            <a:r>
              <a:rPr lang="cs-CZ" sz="1400" dirty="0"/>
              <a:t>“), např. zfalšované, nečitelné, nepůvodní dokumenty, nezjevné skutečnosti (neplatnost), absence dokumentu, …</a:t>
            </a:r>
          </a:p>
        </p:txBody>
      </p:sp>
    </p:spTree>
    <p:extLst>
      <p:ext uri="{BB962C8B-B14F-4D97-AF65-F5344CB8AC3E}">
        <p14:creationId xmlns:p14="http://schemas.microsoft.com/office/powerpoint/2010/main" val="35492683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dirty="0"/>
              <a:t>Kupní smlouva (SPA)</a:t>
            </a:r>
          </a:p>
        </p:txBody>
      </p:sp>
      <p:sp>
        <p:nvSpPr>
          <p:cNvPr id="7" name="Text Placeholder 2"/>
          <p:cNvSpPr>
            <a:spLocks noGrp="1"/>
          </p:cNvSpPr>
          <p:nvPr>
            <p:ph type="body" idx="1"/>
          </p:nvPr>
        </p:nvSpPr>
        <p:spPr>
          <a:xfrm>
            <a:off x="376238" y="3429000"/>
            <a:ext cx="7905750" cy="1566532"/>
          </a:xfrm>
        </p:spPr>
        <p:txBody>
          <a:bodyPr/>
          <a:lstStyle/>
          <a:p>
            <a:r>
              <a:rPr lang="cs-CZ" sz="3200" dirty="0"/>
              <a:t>Specifická ujednání</a:t>
            </a:r>
          </a:p>
        </p:txBody>
      </p:sp>
    </p:spTree>
    <p:extLst>
      <p:ext uri="{BB962C8B-B14F-4D97-AF65-F5344CB8AC3E}">
        <p14:creationId xmlns:p14="http://schemas.microsoft.com/office/powerpoint/2010/main" val="31336755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Non-Competition</a:t>
            </a:r>
            <a:r>
              <a:rPr lang="cs-CZ" dirty="0"/>
              <a:t> &amp; </a:t>
            </a:r>
            <a:r>
              <a:rPr lang="en-US" dirty="0"/>
              <a:t>Non-Solicitation</a:t>
            </a:r>
          </a:p>
        </p:txBody>
      </p:sp>
      <p:sp>
        <p:nvSpPr>
          <p:cNvPr id="3" name="Title 2"/>
          <p:cNvSpPr>
            <a:spLocks noGrp="1"/>
          </p:cNvSpPr>
          <p:nvPr>
            <p:ph type="title"/>
          </p:nvPr>
        </p:nvSpPr>
        <p:spPr/>
        <p:txBody>
          <a:bodyPr/>
          <a:lstStyle/>
          <a:p>
            <a:r>
              <a:rPr lang="cs-CZ" b="1" dirty="0"/>
              <a:t>SPA – Specifická ujednání</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dirty="0"/>
              <a:t>Non-</a:t>
            </a:r>
            <a:r>
              <a:rPr lang="cs-CZ" sz="1400" dirty="0" err="1"/>
              <a:t>Competition</a:t>
            </a:r>
            <a:r>
              <a:rPr lang="cs-CZ" sz="1400" dirty="0"/>
              <a:t>: </a:t>
            </a:r>
          </a:p>
          <a:p>
            <a:pPr marL="630238" lvl="2" indent="-285750"/>
            <a:r>
              <a:rPr lang="cs-CZ" sz="1400" dirty="0"/>
              <a:t>Zákaz konkurenčního podnikání prodávajícího (a jím ovládaných nebo jinak propojených osob)</a:t>
            </a:r>
          </a:p>
          <a:p>
            <a:pPr marL="630238" lvl="2" indent="-285750"/>
            <a:r>
              <a:rPr lang="cs-CZ" sz="1400" dirty="0"/>
              <a:t>Často včetně zákazu zneužití </a:t>
            </a:r>
            <a:r>
              <a:rPr lang="cs-CZ" sz="1400" dirty="0" err="1"/>
              <a:t>good-will</a:t>
            </a:r>
            <a:r>
              <a:rPr lang="cs-CZ" sz="1400" dirty="0"/>
              <a:t>, know-how, … </a:t>
            </a:r>
            <a:r>
              <a:rPr lang="cs-CZ" sz="1400" dirty="0" err="1"/>
              <a:t>Targetu</a:t>
            </a:r>
            <a:endParaRPr lang="cs-CZ" sz="1400" dirty="0"/>
          </a:p>
          <a:p>
            <a:pPr marL="285750" indent="-285750">
              <a:buFont typeface="Arial" panose="020B0604020202020204" pitchFamily="34" charset="0"/>
              <a:buChar char="•"/>
            </a:pPr>
            <a:r>
              <a:rPr lang="cs-CZ" sz="1400" dirty="0"/>
              <a:t>Non-</a:t>
            </a:r>
            <a:r>
              <a:rPr lang="cs-CZ" sz="1400" dirty="0" err="1"/>
              <a:t>Solicitation</a:t>
            </a:r>
            <a:r>
              <a:rPr lang="cs-CZ" sz="1400" dirty="0"/>
              <a:t>:</a:t>
            </a:r>
          </a:p>
          <a:p>
            <a:pPr marL="630238" lvl="2" indent="-285750"/>
            <a:r>
              <a:rPr lang="cs-CZ" sz="1400" dirty="0"/>
              <a:t>Zákaz „lanařit“ zaměstnance a obchodní partnery</a:t>
            </a:r>
          </a:p>
          <a:p>
            <a:pPr marL="285750" indent="-285750">
              <a:buFont typeface="Arial" panose="020B0604020202020204" pitchFamily="34" charset="0"/>
              <a:buChar char="•"/>
            </a:pPr>
            <a:r>
              <a:rPr lang="cs-CZ" sz="1400" dirty="0"/>
              <a:t>Územní rozsah, časový rozsah, zúžení na jen určité činnosti</a:t>
            </a:r>
          </a:p>
          <a:p>
            <a:pPr marL="285750" indent="-285750">
              <a:buFont typeface="Arial" panose="020B0604020202020204" pitchFamily="34" charset="0"/>
              <a:buChar char="•"/>
            </a:pPr>
            <a:r>
              <a:rPr lang="cs-CZ" sz="1400" dirty="0"/>
              <a:t>Zajištění smluvní pokutou (obtížná prokazatelnost vzniklé škody kupujícímu)</a:t>
            </a:r>
          </a:p>
          <a:p>
            <a:r>
              <a:rPr lang="cs-CZ" sz="1000" dirty="0"/>
              <a:t>§ 2975 OZ (Zakázaná konkurenční doložka)</a:t>
            </a:r>
          </a:p>
          <a:p>
            <a:r>
              <a:rPr lang="cs-CZ" sz="1000" dirty="0"/>
              <a:t>(1) Neurčí-li se v ujednání zakazujícím jinému soutěžní činnost území, okruh činnosti nebo okruh osob, kterých se zákaz týká, ke konkurenční doložce se nepřihlíží.</a:t>
            </a:r>
          </a:p>
          <a:p>
            <a:r>
              <a:rPr lang="cs-CZ" sz="1000" dirty="0"/>
              <a:t>(2) Zakazuje se konkurenční doložka ujednaná na neurčitou dobu nebo na dobu delší než pět let; poruší-li se zákaz, platí, že konkurenční doložka byla ujednána na pět let.</a:t>
            </a:r>
          </a:p>
          <a:p>
            <a:r>
              <a:rPr lang="cs-CZ" sz="1000" dirty="0"/>
              <a:t>(3) Zakazuje se konkurenční doložka omezující zavázanou stranu více, než vyžaduje potřebná ochrana oprávněné strany; poruší-li se zákaz, může soud na návrh dotčené strany konkurenční doložku omezit, zrušit, nebo prohlásit za neplatnou.</a:t>
            </a:r>
          </a:p>
          <a:p>
            <a:r>
              <a:rPr lang="cs-CZ" sz="1000" dirty="0"/>
              <a:t>K tomu NS v 29 </a:t>
            </a:r>
            <a:r>
              <a:rPr lang="cs-CZ" sz="1000" dirty="0" err="1"/>
              <a:t>Cdo</a:t>
            </a:r>
            <a:r>
              <a:rPr lang="cs-CZ" sz="1000" dirty="0"/>
              <a:t> 5943/2016 a 27 </a:t>
            </a:r>
            <a:r>
              <a:rPr lang="cs-CZ" sz="1000" dirty="0" err="1"/>
              <a:t>Cdo</a:t>
            </a:r>
            <a:r>
              <a:rPr lang="cs-CZ" sz="1000" dirty="0"/>
              <a:t> 1318/2017: konkurenční doložka obstojí, vymezuje-li alternativně buď určité území, anebo určený okruh osob na tomto území, na němž obchodní zástupce nesmí vykonávat (po určitou dobu) činnost soutěžní povahy.</a:t>
            </a:r>
          </a:p>
        </p:txBody>
      </p:sp>
    </p:spTree>
    <p:extLst>
      <p:ext uri="{BB962C8B-B14F-4D97-AF65-F5344CB8AC3E}">
        <p14:creationId xmlns:p14="http://schemas.microsoft.com/office/powerpoint/2010/main" val="227752600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cs-CZ" dirty="0"/>
              <a:t>Ostatní typická ujednání SPA</a:t>
            </a:r>
            <a:endParaRPr lang="en-US" dirty="0"/>
          </a:p>
        </p:txBody>
      </p:sp>
      <p:sp>
        <p:nvSpPr>
          <p:cNvPr id="3" name="Title 2"/>
          <p:cNvSpPr>
            <a:spLocks noGrp="1"/>
          </p:cNvSpPr>
          <p:nvPr>
            <p:ph type="title"/>
          </p:nvPr>
        </p:nvSpPr>
        <p:spPr/>
        <p:txBody>
          <a:bodyPr/>
          <a:lstStyle/>
          <a:p>
            <a:r>
              <a:rPr lang="cs-CZ" b="1" dirty="0"/>
              <a:t>SPA – Specifická ujednání</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dirty="0"/>
              <a:t>Odstoupení (zpravidla jen porušení základních závazků – převést podíl/akcie a zaplatit cenu). Pokud je širší, vždy velmi časově omezené (riziko prodávajícího ohledně vývoje </a:t>
            </a:r>
            <a:r>
              <a:rPr lang="cs-CZ" sz="1400" dirty="0" err="1"/>
              <a:t>Targetu</a:t>
            </a:r>
            <a:r>
              <a:rPr lang="cs-CZ" sz="1400" dirty="0"/>
              <a:t> po změně vlastníka) § 2001 a násl., § 2106 a násl. OZ</a:t>
            </a:r>
          </a:p>
          <a:p>
            <a:pPr marL="285750" indent="-285750">
              <a:buFont typeface="Arial" panose="020B0604020202020204" pitchFamily="34" charset="0"/>
              <a:buChar char="•"/>
            </a:pPr>
            <a:r>
              <a:rPr lang="cs-CZ" sz="1400" dirty="0"/>
              <a:t>Doručování (včetně fikce doručení) § 573 OZ</a:t>
            </a:r>
          </a:p>
          <a:p>
            <a:pPr marL="285750" indent="-285750">
              <a:buFont typeface="Arial" panose="020B0604020202020204" pitchFamily="34" charset="0"/>
              <a:buChar char="•"/>
            </a:pPr>
            <a:r>
              <a:rPr lang="cs-CZ" sz="1400" dirty="0"/>
              <a:t>Net-</a:t>
            </a:r>
            <a:r>
              <a:rPr lang="cs-CZ" sz="1400" dirty="0" err="1"/>
              <a:t>of</a:t>
            </a:r>
            <a:r>
              <a:rPr lang="cs-CZ" sz="1400" dirty="0"/>
              <a:t>-tax (navýšení plateb o daně) </a:t>
            </a:r>
          </a:p>
          <a:p>
            <a:pPr marL="285750" indent="-285750">
              <a:buFont typeface="Arial" panose="020B0604020202020204" pitchFamily="34" charset="0"/>
              <a:buChar char="•"/>
            </a:pPr>
            <a:r>
              <a:rPr lang="cs-CZ" sz="1400" dirty="0"/>
              <a:t>Rozhodné právo a spory (často arbitráž, v našem prostředí Vídeň)</a:t>
            </a:r>
          </a:p>
          <a:p>
            <a:pPr marL="285750" indent="-285750">
              <a:buFont typeface="Arial" panose="020B0604020202020204" pitchFamily="34" charset="0"/>
              <a:buChar char="•"/>
            </a:pPr>
            <a:r>
              <a:rPr lang="cs-CZ" sz="1400" dirty="0"/>
              <a:t>Úplná dohoda (! ale provázanost na další transakční dokumenty) § 1727 – závislé smlouvy (např. SPA, </a:t>
            </a:r>
            <a:r>
              <a:rPr lang="cs-CZ" sz="1400" dirty="0" err="1"/>
              <a:t>Escrow</a:t>
            </a:r>
            <a:r>
              <a:rPr lang="cs-CZ" sz="1400" dirty="0"/>
              <a:t> a SHA)</a:t>
            </a:r>
          </a:p>
          <a:p>
            <a:pPr marL="285750" indent="-285750">
              <a:buFont typeface="Arial" panose="020B0604020202020204" pitchFamily="34" charset="0"/>
              <a:buChar char="•"/>
            </a:pPr>
            <a:r>
              <a:rPr lang="cs-CZ" sz="1400" dirty="0"/>
              <a:t>Oddělitelnost (Salvátorská klauzule) § 576 OZ</a:t>
            </a:r>
          </a:p>
          <a:p>
            <a:pPr marL="285750" indent="-285750">
              <a:buFont typeface="Arial" panose="020B0604020202020204" pitchFamily="34" charset="0"/>
              <a:buChar char="•"/>
            </a:pPr>
            <a:r>
              <a:rPr lang="cs-CZ" sz="1400" dirty="0"/>
              <a:t>Mlčenlivost a nezneužití informací, oznámení transakce (uvolnit kupujícího z omezení s nakládáním s informacemi cílové společnosti po vypořádání) § 1730 OZ</a:t>
            </a:r>
          </a:p>
          <a:p>
            <a:pPr marL="285750" indent="-285750">
              <a:buFont typeface="Arial" panose="020B0604020202020204" pitchFamily="34" charset="0"/>
              <a:buChar char="•"/>
            </a:pPr>
            <a:r>
              <a:rPr lang="cs-CZ" sz="1400" dirty="0"/>
              <a:t>Dodatky a trvání práv (nevykonání práva není „</a:t>
            </a:r>
            <a:r>
              <a:rPr lang="cs-CZ" sz="1400" dirty="0" err="1"/>
              <a:t>waiver</a:t>
            </a:r>
            <a:r>
              <a:rPr lang="cs-CZ" sz="1400" dirty="0"/>
              <a:t>“) § 564 – vyloučit jinou než písemnou formu</a:t>
            </a:r>
          </a:p>
          <a:p>
            <a:pPr marL="285750" indent="-285750">
              <a:buFont typeface="Arial" panose="020B0604020202020204" pitchFamily="34" charset="0"/>
              <a:buChar char="•"/>
            </a:pPr>
            <a:r>
              <a:rPr lang="cs-CZ" sz="1400" dirty="0"/>
              <a:t>Postoupení a zápočet jen dohodou § 1879 a násl., § 1895 a násl., § 1982 a násl. OZ</a:t>
            </a:r>
          </a:p>
          <a:p>
            <a:pPr marL="285750" indent="-285750">
              <a:buFont typeface="Arial" panose="020B0604020202020204" pitchFamily="34" charset="0"/>
              <a:buChar char="•"/>
            </a:pPr>
            <a:r>
              <a:rPr lang="cs-CZ" sz="1400" dirty="0"/>
              <a:t>Změna okolností § 1764 a násl. OZ</a:t>
            </a:r>
          </a:p>
          <a:p>
            <a:pPr marL="285750" indent="-285750">
              <a:buFont typeface="Arial" panose="020B0604020202020204" pitchFamily="34" charset="0"/>
              <a:buChar char="•"/>
            </a:pPr>
            <a:r>
              <a:rPr lang="cs-CZ" sz="1400" dirty="0"/>
              <a:t>Transakční náklady nese každá strana za sebe</a:t>
            </a:r>
          </a:p>
        </p:txBody>
      </p:sp>
    </p:spTree>
    <p:extLst>
      <p:ext uri="{BB962C8B-B14F-4D97-AF65-F5344CB8AC3E}">
        <p14:creationId xmlns:p14="http://schemas.microsoft.com/office/powerpoint/2010/main" val="36852306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dirty="0"/>
              <a:t>Smlouva o úschově / smlouva o vázaném účtu pro vypořádání kupní ceny</a:t>
            </a:r>
          </a:p>
        </p:txBody>
      </p:sp>
    </p:spTree>
    <p:extLst>
      <p:ext uri="{BB962C8B-B14F-4D97-AF65-F5344CB8AC3E}">
        <p14:creationId xmlns:p14="http://schemas.microsoft.com/office/powerpoint/2010/main" val="41740062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b="1" dirty="0"/>
              <a:t>Smlouva o úschově / smlouva o vázaném účtu pro vypořádání kupní ceny</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dirty="0"/>
              <a:t>Výběr </a:t>
            </a:r>
            <a:r>
              <a:rPr lang="cs-CZ" sz="1400" dirty="0" err="1"/>
              <a:t>Escrow</a:t>
            </a:r>
            <a:r>
              <a:rPr lang="cs-CZ" sz="1400" dirty="0"/>
              <a:t> Agenta: notář, banka, advokát, třetí osoba (RK)</a:t>
            </a:r>
          </a:p>
          <a:p>
            <a:pPr marL="630238" lvl="2" indent="-285750"/>
            <a:r>
              <a:rPr lang="cs-CZ" sz="1400" dirty="0" err="1"/>
              <a:t>Escrow</a:t>
            </a:r>
            <a:r>
              <a:rPr lang="cs-CZ" sz="1400" dirty="0"/>
              <a:t> Agent / Administrátor </a:t>
            </a:r>
          </a:p>
          <a:p>
            <a:pPr marL="630238" lvl="2" indent="-285750"/>
            <a:r>
              <a:rPr lang="cs-CZ" sz="1400" dirty="0" err="1"/>
              <a:t>Složitel</a:t>
            </a:r>
            <a:r>
              <a:rPr lang="cs-CZ" sz="1400" dirty="0"/>
              <a:t> a Příjemce </a:t>
            </a:r>
          </a:p>
          <a:p>
            <a:pPr marL="285750" indent="-285750">
              <a:buFont typeface="Arial" panose="020B0604020202020204" pitchFamily="34" charset="0"/>
              <a:buChar char="•"/>
            </a:pPr>
            <a:r>
              <a:rPr lang="cs-CZ" sz="1400" dirty="0"/>
              <a:t>Podmínky převodu peněz do úschovy</a:t>
            </a:r>
          </a:p>
          <a:p>
            <a:pPr marL="630238" lvl="2" indent="-285750"/>
            <a:r>
              <a:rPr lang="cs-CZ" sz="1400" dirty="0"/>
              <a:t>Kdo převádí (kupující, třetí strana)</a:t>
            </a:r>
          </a:p>
          <a:p>
            <a:pPr marL="630238" lvl="2" indent="-285750"/>
            <a:r>
              <a:rPr lang="cs-CZ" sz="1400" dirty="0"/>
              <a:t>Kam převádí</a:t>
            </a:r>
          </a:p>
          <a:p>
            <a:pPr marL="630238" lvl="2" indent="-285750"/>
            <a:r>
              <a:rPr lang="cs-CZ" sz="1400" dirty="0"/>
              <a:t>Režim prostředků po dobu úschovy – vlastnictví, úrok</a:t>
            </a:r>
          </a:p>
          <a:p>
            <a:pPr marL="285750" indent="-285750">
              <a:buFont typeface="Arial" panose="020B0604020202020204" pitchFamily="34" charset="0"/>
              <a:buChar char="•"/>
            </a:pPr>
            <a:r>
              <a:rPr lang="cs-CZ" sz="1400" dirty="0"/>
              <a:t>Podmínky výplaty</a:t>
            </a:r>
          </a:p>
          <a:p>
            <a:pPr marL="630238" lvl="2" indent="-285750"/>
            <a:r>
              <a:rPr lang="cs-CZ" sz="1400" dirty="0"/>
              <a:t>Dokumentární podmínky – co nejpřesnější definice</a:t>
            </a:r>
          </a:p>
          <a:p>
            <a:pPr marL="630238" lvl="2" indent="-285750"/>
            <a:r>
              <a:rPr lang="cs-CZ" sz="1400" dirty="0"/>
              <a:t>Legal </a:t>
            </a:r>
            <a:r>
              <a:rPr lang="cs-CZ" sz="1400" dirty="0" err="1"/>
              <a:t>Opinion</a:t>
            </a:r>
            <a:endParaRPr lang="cs-CZ" sz="1400" dirty="0"/>
          </a:p>
          <a:p>
            <a:pPr marL="630238" lvl="2" indent="-285750"/>
            <a:r>
              <a:rPr lang="cs-CZ" sz="1400" dirty="0"/>
              <a:t>Joint </a:t>
            </a:r>
            <a:r>
              <a:rPr lang="cs-CZ" sz="1400" dirty="0" err="1"/>
              <a:t>Instruction</a:t>
            </a:r>
            <a:endParaRPr lang="cs-CZ" sz="1400" dirty="0"/>
          </a:p>
          <a:p>
            <a:pPr marL="285750" indent="-285750">
              <a:buFont typeface="Arial" panose="020B0604020202020204" pitchFamily="34" charset="0"/>
              <a:buChar char="•"/>
            </a:pPr>
            <a:r>
              <a:rPr lang="cs-CZ" sz="1400" dirty="0"/>
              <a:t>Odměna </a:t>
            </a:r>
            <a:r>
              <a:rPr lang="cs-CZ" sz="1400" dirty="0" err="1"/>
              <a:t>Escrow</a:t>
            </a:r>
            <a:r>
              <a:rPr lang="cs-CZ" sz="1400" dirty="0"/>
              <a:t> Agenta</a:t>
            </a:r>
          </a:p>
          <a:p>
            <a:pPr marL="285750" indent="-285750">
              <a:buFont typeface="Arial" panose="020B0604020202020204" pitchFamily="34" charset="0"/>
              <a:buChar char="•"/>
            </a:pPr>
            <a:r>
              <a:rPr lang="cs-CZ" sz="1400" dirty="0"/>
              <a:t>Long stop </a:t>
            </a:r>
            <a:r>
              <a:rPr lang="cs-CZ" sz="1400" dirty="0" err="1"/>
              <a:t>date</a:t>
            </a:r>
            <a:endParaRPr lang="cs-CZ" sz="1400" dirty="0"/>
          </a:p>
          <a:p>
            <a:pPr marL="285750" indent="-285750">
              <a:buFont typeface="Arial" panose="020B0604020202020204" pitchFamily="34" charset="0"/>
              <a:buChar char="•"/>
            </a:pPr>
            <a:r>
              <a:rPr lang="cs-CZ" sz="1400" dirty="0"/>
              <a:t>Usnesení představenstva ČAK 7/2004 Věstníku</a:t>
            </a:r>
          </a:p>
        </p:txBody>
      </p:sp>
    </p:spTree>
    <p:extLst>
      <p:ext uri="{BB962C8B-B14F-4D97-AF65-F5344CB8AC3E}">
        <p14:creationId xmlns:p14="http://schemas.microsoft.com/office/powerpoint/2010/main" val="91806573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endParaRPr lang="cs-CZ" dirty="0"/>
          </a:p>
        </p:txBody>
      </p:sp>
      <p:sp>
        <p:nvSpPr>
          <p:cNvPr id="2" name="Title 1"/>
          <p:cNvSpPr>
            <a:spLocks noGrp="1"/>
          </p:cNvSpPr>
          <p:nvPr>
            <p:ph type="title"/>
          </p:nvPr>
        </p:nvSpPr>
        <p:spPr/>
        <p:txBody>
          <a:bodyPr/>
          <a:lstStyle/>
          <a:p>
            <a:r>
              <a:rPr lang="en-US" sz="2400" b="1" dirty="0"/>
              <a:t>O</a:t>
            </a:r>
            <a:r>
              <a:rPr lang="cs-CZ" sz="2400" b="1" dirty="0" err="1"/>
              <a:t>snova</a:t>
            </a:r>
            <a:r>
              <a:rPr lang="cs-CZ" sz="2400" b="1" dirty="0"/>
              <a:t> semináře</a:t>
            </a:r>
            <a:endParaRPr lang="cs-CZ" b="1" dirty="0"/>
          </a:p>
        </p:txBody>
      </p:sp>
      <p:sp>
        <p:nvSpPr>
          <p:cNvPr id="3" name="Content Placeholder 2"/>
          <p:cNvSpPr>
            <a:spLocks noGrp="1"/>
          </p:cNvSpPr>
          <p:nvPr>
            <p:ph idx="1"/>
          </p:nvPr>
        </p:nvSpPr>
        <p:spPr/>
        <p:txBody>
          <a:bodyPr/>
          <a:lstStyle/>
          <a:p>
            <a:pPr marL="0" lvl="1" indent="0">
              <a:buNone/>
            </a:pPr>
            <a:r>
              <a:rPr lang="cs-CZ" sz="1800" b="1" dirty="0"/>
              <a:t>Kupní smlouva při akvizičních transakcích (SPA):</a:t>
            </a:r>
          </a:p>
          <a:p>
            <a:pPr marL="342900" lvl="1" indent="-342900">
              <a:buFont typeface="+mj-lt"/>
              <a:buAutoNum type="arabicPeriod"/>
            </a:pPr>
            <a:r>
              <a:rPr lang="cs-CZ" sz="1800" b="1" dirty="0"/>
              <a:t>Odpovědnost prodávajícího a její omezení (2. část)</a:t>
            </a:r>
          </a:p>
          <a:p>
            <a:pPr marL="342900" lvl="1" indent="-342900">
              <a:buFont typeface="+mj-lt"/>
              <a:buAutoNum type="arabicPeriod"/>
            </a:pPr>
            <a:r>
              <a:rPr lang="cs-CZ" sz="1800" b="1" dirty="0"/>
              <a:t>Specifická ujednání</a:t>
            </a:r>
          </a:p>
          <a:p>
            <a:pPr marL="0" lvl="1" indent="0">
              <a:buNone/>
            </a:pPr>
            <a:r>
              <a:rPr lang="cs-CZ" sz="1800" b="1" dirty="0"/>
              <a:t>Smlouva o úschově / smlouva o vázaném účtu pro vypořádání kupní ceny</a:t>
            </a:r>
          </a:p>
          <a:p>
            <a:pPr marL="361950" lvl="1" indent="-361950">
              <a:buFont typeface="+mj-lt"/>
              <a:buAutoNum type="arabicPeriod"/>
            </a:pPr>
            <a:endParaRPr lang="cs-CZ" sz="1800" b="1" dirty="0"/>
          </a:p>
          <a:p>
            <a:pPr marL="361950" lvl="1" indent="-361950">
              <a:buFont typeface="+mj-lt"/>
              <a:buAutoNum type="arabicPeriod"/>
            </a:pPr>
            <a:endParaRPr lang="cs-CZ" sz="1800" b="1" dirty="0"/>
          </a:p>
        </p:txBody>
      </p:sp>
    </p:spTree>
    <p:extLst>
      <p:ext uri="{BB962C8B-B14F-4D97-AF65-F5344CB8AC3E}">
        <p14:creationId xmlns:p14="http://schemas.microsoft.com/office/powerpoint/2010/main" val="123657833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956673-8C63-3727-E837-64163599F0FB}"/>
              </a:ext>
            </a:extLst>
          </p:cNvPr>
          <p:cNvSpPr txBox="1">
            <a:spLocks/>
          </p:cNvSpPr>
          <p:nvPr/>
        </p:nvSpPr>
        <p:spPr bwMode="gray">
          <a:xfrm>
            <a:off x="528638" y="1858069"/>
            <a:ext cx="7905750" cy="1592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lnSpc>
                <a:spcPct val="95000"/>
              </a:lnSpc>
              <a:spcBef>
                <a:spcPct val="0"/>
              </a:spcBef>
              <a:spcAft>
                <a:spcPct val="0"/>
              </a:spcAft>
              <a:defRPr sz="3850" b="1" kern="1200">
                <a:solidFill>
                  <a:schemeClr val="bg1"/>
                </a:solidFill>
                <a:latin typeface="+mj-lt"/>
                <a:ea typeface="Open Sans" panose="020B0606030504020204" pitchFamily="34" charset="0"/>
                <a:cs typeface="Open Sans" panose="020B0606030504020204" pitchFamily="34" charset="0"/>
              </a:defRPr>
            </a:lvl1pPr>
            <a:lvl2pPr algn="l" rtl="0" eaLnBrk="1" fontAlgn="base" hangingPunct="1">
              <a:spcBef>
                <a:spcPct val="0"/>
              </a:spcBef>
              <a:spcAft>
                <a:spcPct val="0"/>
              </a:spcAft>
              <a:defRPr sz="2000">
                <a:solidFill>
                  <a:schemeClr val="tx1"/>
                </a:solidFill>
                <a:latin typeface="Verdana" panose="020B0604030504040204" pitchFamily="34" charset="0"/>
              </a:defRPr>
            </a:lvl2pPr>
            <a:lvl3pPr algn="l" rtl="0" eaLnBrk="1" fontAlgn="base" hangingPunct="1">
              <a:spcBef>
                <a:spcPct val="0"/>
              </a:spcBef>
              <a:spcAft>
                <a:spcPct val="0"/>
              </a:spcAft>
              <a:defRPr sz="2000">
                <a:solidFill>
                  <a:schemeClr val="tx1"/>
                </a:solidFill>
                <a:latin typeface="Verdana" panose="020B0604030504040204" pitchFamily="34" charset="0"/>
              </a:defRPr>
            </a:lvl3pPr>
            <a:lvl4pPr algn="l" rtl="0" eaLnBrk="1" fontAlgn="base" hangingPunct="1">
              <a:spcBef>
                <a:spcPct val="0"/>
              </a:spcBef>
              <a:spcAft>
                <a:spcPct val="0"/>
              </a:spcAft>
              <a:defRPr sz="2000">
                <a:solidFill>
                  <a:schemeClr val="tx1"/>
                </a:solidFill>
                <a:latin typeface="Verdana" panose="020B0604030504040204" pitchFamily="34" charset="0"/>
              </a:defRPr>
            </a:lvl4pPr>
            <a:lvl5pPr algn="l" rtl="0" eaLnBrk="1" fontAlgn="base" hangingPunct="1">
              <a:spcBef>
                <a:spcPct val="0"/>
              </a:spcBef>
              <a:spcAft>
                <a:spcPct val="0"/>
              </a:spcAft>
              <a:defRPr sz="2000">
                <a:solidFill>
                  <a:schemeClr val="tx1"/>
                </a:solidFill>
                <a:latin typeface="Verdana" panose="020B0604030504040204" pitchFamily="34" charset="0"/>
              </a:defRPr>
            </a:lvl5pPr>
            <a:lvl6pPr marL="457200" algn="l" rtl="0" eaLnBrk="1" fontAlgn="base" hangingPunct="1">
              <a:spcBef>
                <a:spcPct val="0"/>
              </a:spcBef>
              <a:spcAft>
                <a:spcPct val="0"/>
              </a:spcAft>
              <a:defRPr sz="2000">
                <a:solidFill>
                  <a:schemeClr val="tx1"/>
                </a:solidFill>
                <a:latin typeface="Verdana" panose="020B0604030504040204" pitchFamily="34" charset="0"/>
              </a:defRPr>
            </a:lvl6pPr>
            <a:lvl7pPr marL="914400" algn="l" rtl="0" eaLnBrk="1" fontAlgn="base" hangingPunct="1">
              <a:spcBef>
                <a:spcPct val="0"/>
              </a:spcBef>
              <a:spcAft>
                <a:spcPct val="0"/>
              </a:spcAft>
              <a:defRPr sz="2000">
                <a:solidFill>
                  <a:schemeClr val="tx1"/>
                </a:solidFill>
                <a:latin typeface="Verdana" panose="020B0604030504040204" pitchFamily="34" charset="0"/>
              </a:defRPr>
            </a:lvl7pPr>
            <a:lvl8pPr marL="1371600" algn="l" rtl="0" eaLnBrk="1" fontAlgn="base" hangingPunct="1">
              <a:spcBef>
                <a:spcPct val="0"/>
              </a:spcBef>
              <a:spcAft>
                <a:spcPct val="0"/>
              </a:spcAft>
              <a:defRPr sz="2000">
                <a:solidFill>
                  <a:schemeClr val="tx1"/>
                </a:solidFill>
                <a:latin typeface="Verdana" panose="020B0604030504040204" pitchFamily="34" charset="0"/>
              </a:defRPr>
            </a:lvl8pPr>
            <a:lvl9pPr marL="1828800" algn="l" rtl="0" eaLnBrk="1" fontAlgn="base" hangingPunct="1">
              <a:spcBef>
                <a:spcPct val="0"/>
              </a:spcBef>
              <a:spcAft>
                <a:spcPct val="0"/>
              </a:spcAft>
              <a:defRPr sz="2000">
                <a:solidFill>
                  <a:schemeClr val="tx1"/>
                </a:solidFill>
                <a:latin typeface="Verdana" panose="020B0604030504040204" pitchFamily="34" charset="0"/>
              </a:defRPr>
            </a:lvl9pPr>
          </a:lstStyle>
          <a:p>
            <a:r>
              <a:rPr lang="cs-CZ"/>
              <a:t>Zadání samostatné domácí práce</a:t>
            </a:r>
            <a:endParaRPr lang="en-US" dirty="0"/>
          </a:p>
        </p:txBody>
      </p:sp>
    </p:spTree>
    <p:extLst>
      <p:ext uri="{BB962C8B-B14F-4D97-AF65-F5344CB8AC3E}">
        <p14:creationId xmlns:p14="http://schemas.microsoft.com/office/powerpoint/2010/main" val="35433297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b="1" dirty="0"/>
              <a:t>Zadání samostatné práce – téma I.</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dirty="0"/>
              <a:t>Vyberte si jednu ze tří M&amp;A smluv publikovaných v registru smluv:</a:t>
            </a:r>
          </a:p>
          <a:p>
            <a:pPr marL="630238" lvl="2" indent="-285750"/>
            <a:r>
              <a:rPr lang="cs-CZ" sz="1400" dirty="0">
                <a:hlinkClick r:id="rId2"/>
              </a:rPr>
              <a:t>https://smlouvy.gov.cz/smlouva/6662599</a:t>
            </a:r>
            <a:r>
              <a:rPr lang="cs-CZ" sz="1400" dirty="0"/>
              <a:t> (</a:t>
            </a:r>
            <a:r>
              <a:rPr lang="cs-CZ" sz="1400" dirty="0" err="1"/>
              <a:t>PVaK</a:t>
            </a:r>
            <a:r>
              <a:rPr lang="cs-CZ" sz="1400" dirty="0"/>
              <a:t>)</a:t>
            </a:r>
          </a:p>
          <a:p>
            <a:pPr marL="630238" lvl="2" indent="-285750"/>
            <a:r>
              <a:rPr lang="cs-CZ" sz="1400" dirty="0">
                <a:hlinkClick r:id="rId3"/>
              </a:rPr>
              <a:t>https://smlouvy.gov.cz/smlouva/4051736</a:t>
            </a:r>
            <a:r>
              <a:rPr lang="cs-CZ" sz="1400" dirty="0"/>
              <a:t> (Pražská teplárenská)</a:t>
            </a:r>
          </a:p>
          <a:p>
            <a:pPr marL="630238" lvl="2" indent="-285750"/>
            <a:r>
              <a:rPr lang="cs-CZ" sz="1400" dirty="0">
                <a:hlinkClick r:id="rId4"/>
              </a:rPr>
              <a:t>https://smlouvy.gov.cz/smlouva/5499911</a:t>
            </a:r>
            <a:r>
              <a:rPr lang="cs-CZ" sz="1400" dirty="0"/>
              <a:t> (</a:t>
            </a:r>
            <a:r>
              <a:rPr lang="cs-CZ" sz="1400" dirty="0" err="1"/>
              <a:t>SVaK</a:t>
            </a:r>
            <a:r>
              <a:rPr lang="cs-CZ" sz="1400" dirty="0"/>
              <a:t>)</a:t>
            </a:r>
          </a:p>
          <a:p>
            <a:pPr marL="285750" indent="-285750">
              <a:buFont typeface="Arial" panose="020B0604020202020204" pitchFamily="34" charset="0"/>
              <a:buChar char="•"/>
            </a:pPr>
            <a:r>
              <a:rPr lang="cs-CZ" sz="1400" dirty="0"/>
              <a:t>Analyzujte prohlášení prodávajícího a úpravu jeho odpovědnosti za jejich pravdivost a připravte vyjádření k následujícím otázkám:</a:t>
            </a:r>
          </a:p>
          <a:p>
            <a:pPr marL="630238" lvl="2" indent="-285750"/>
            <a:r>
              <a:rPr lang="cs-CZ" sz="1400" dirty="0"/>
              <a:t>zda pro nároky kupujícího vůči prodávajícímu z nepravdivosti prohlášení prodávajícího užívá smlouva koncepci škody nebo slevy z kupní ceny, případně jakou jinou, a z čeho tak vyplývá,</a:t>
            </a:r>
          </a:p>
          <a:p>
            <a:pPr marL="630238" lvl="2" indent="-285750"/>
            <a:r>
              <a:rPr lang="cs-CZ" sz="1400" dirty="0"/>
              <a:t>zda úprava omezení odpovědnosti prodávajícího za pravdivost jeho prohlášení obsahuje veškeré standardně užívané instituty, který ze standardních institutů případně absentuje a z čeho tak vyplývá.</a:t>
            </a:r>
          </a:p>
          <a:p>
            <a:pPr lvl="2" indent="0">
              <a:buNone/>
            </a:pPr>
            <a:r>
              <a:rPr lang="cs-CZ" sz="1400" dirty="0"/>
              <a:t>termín odevzdání: nejpozději </a:t>
            </a:r>
            <a:r>
              <a:rPr lang="cs-CZ" sz="1400" b="1" u="sng" dirty="0"/>
              <a:t>v pátek večer před následujícím seminářem</a:t>
            </a:r>
            <a:r>
              <a:rPr lang="cs-CZ" sz="1400" b="1" dirty="0">
                <a:solidFill>
                  <a:srgbClr val="86BC25"/>
                </a:solidFill>
              </a:rPr>
              <a:t> </a:t>
            </a:r>
            <a:r>
              <a:rPr lang="cs-CZ" sz="1400" dirty="0"/>
              <a:t>zaslat vypracovaný úkol emailem </a:t>
            </a:r>
            <a:r>
              <a:rPr lang="cs-CZ" sz="1600" dirty="0"/>
              <a:t>(</a:t>
            </a:r>
            <a:r>
              <a:rPr lang="cs-CZ" sz="1400" dirty="0"/>
              <a:t>PŘEDMĚT emailu: Volitelný předmět Fúze a akvizice, TO: </a:t>
            </a:r>
            <a:r>
              <a:rPr lang="cs-CZ" sz="1400" dirty="0">
                <a:hlinkClick r:id="rId5"/>
              </a:rPr>
              <a:t>psuchy@deloitteCE.com</a:t>
            </a:r>
            <a:r>
              <a:rPr lang="cs-CZ" sz="1400" dirty="0"/>
              <a:t>; </a:t>
            </a:r>
            <a:r>
              <a:rPr lang="cs-CZ" sz="1400" dirty="0" err="1">
                <a:solidFill>
                  <a:srgbClr val="FF0000"/>
                </a:solidFill>
                <a:hlinkClick r:id="rId6"/>
              </a:rPr>
              <a:t>ivan@telecky.legal</a:t>
            </a:r>
            <a:r>
              <a:rPr lang="cs-CZ" sz="1400" dirty="0">
                <a:solidFill>
                  <a:srgbClr val="FF0000"/>
                </a:solidFill>
              </a:rPr>
              <a:t> </a:t>
            </a:r>
            <a:r>
              <a:rPr lang="cs-CZ" sz="1600" dirty="0"/>
              <a:t>)</a:t>
            </a:r>
          </a:p>
          <a:p>
            <a:pPr lvl="2" indent="0">
              <a:buNone/>
            </a:pPr>
            <a:endParaRPr lang="cs-CZ" sz="1400" dirty="0"/>
          </a:p>
        </p:txBody>
      </p:sp>
    </p:spTree>
    <p:extLst>
      <p:ext uri="{BB962C8B-B14F-4D97-AF65-F5344CB8AC3E}">
        <p14:creationId xmlns:p14="http://schemas.microsoft.com/office/powerpoint/2010/main" val="31592227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b="1" dirty="0"/>
              <a:t>Zadání samostatné práce – téma II.</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sz="1400" dirty="0"/>
              <a:t>Vycházejte z hypotetické situace, kdy kupující kupuje jen 75% podíl v cílové společnosti s ručením omezeným a původní jediný společník (prodávající) zůstane po vypořádání transakce i nadále 25% společníkem cílové společnosti. </a:t>
            </a:r>
          </a:p>
          <a:p>
            <a:pPr marL="285750" indent="-285750">
              <a:buFont typeface="Arial" panose="020B0604020202020204" pitchFamily="34" charset="0"/>
              <a:buChar char="•"/>
            </a:pPr>
            <a:r>
              <a:rPr lang="cs-CZ" sz="1400" dirty="0"/>
              <a:t>V případech více společníků nejednajících ve shodě je obvyklé kromě úpravy jejich poměrů společenskou smlouvou uzavřít i tzv. </a:t>
            </a:r>
            <a:r>
              <a:rPr lang="cs-CZ" sz="1400" dirty="0" err="1"/>
              <a:t>Shareholders</a:t>
            </a:r>
            <a:r>
              <a:rPr lang="cs-CZ" sz="1400" dirty="0"/>
              <a:t>‘ </a:t>
            </a:r>
            <a:r>
              <a:rPr lang="cs-CZ" sz="1400" dirty="0" err="1"/>
              <a:t>Agreement</a:t>
            </a:r>
            <a:r>
              <a:rPr lang="cs-CZ" sz="1400" dirty="0"/>
              <a:t> - „SHA“ (někdy i „Joint-Venture </a:t>
            </a:r>
            <a:r>
              <a:rPr lang="cs-CZ" sz="1400" dirty="0" err="1"/>
              <a:t>Agreement</a:t>
            </a:r>
            <a:r>
              <a:rPr lang="cs-CZ" sz="1400" dirty="0"/>
              <a:t>“), kterým do budoucna sjednávají určitá pravidla fungování společné firmy.</a:t>
            </a:r>
          </a:p>
          <a:p>
            <a:pPr marL="285750" indent="-285750">
              <a:buFont typeface="Arial" panose="020B0604020202020204" pitchFamily="34" charset="0"/>
              <a:buChar char="•"/>
            </a:pPr>
            <a:r>
              <a:rPr lang="cs-CZ" sz="1400" dirty="0"/>
              <a:t>Navrhněte řešení tzv. „patových situací“, tj. situací, kdy pro rozhodnutí valné hromady vyžaduje společenská smlouva souhlas obou společníků a tito mají rozporná stanoviska, rozhodnutí tedy nelze přijmout a hrozí paralyzování chodu společnosti.</a:t>
            </a:r>
          </a:p>
          <a:p>
            <a:pPr marL="285750" indent="-285750">
              <a:buFont typeface="Arial" panose="020B0604020202020204" pitchFamily="34" charset="0"/>
              <a:buChar char="•"/>
            </a:pPr>
            <a:r>
              <a:rPr lang="cs-CZ" sz="1400" dirty="0"/>
              <a:t>Můžete navrhnout přímo znění ustanovení SHA nebo jen popsat principy řešení.</a:t>
            </a:r>
          </a:p>
          <a:p>
            <a:pPr marL="285750" indent="-285750">
              <a:buFont typeface="Arial" panose="020B0604020202020204" pitchFamily="34" charset="0"/>
              <a:buChar char="•"/>
            </a:pPr>
            <a:r>
              <a:rPr lang="cs-CZ" sz="1400" dirty="0"/>
              <a:t>Můžete se inspirovat zažitými řešeními, které najdete na internetu (např. „</a:t>
            </a:r>
            <a:r>
              <a:rPr lang="cs-CZ" sz="1400" dirty="0" err="1"/>
              <a:t>russian</a:t>
            </a:r>
            <a:r>
              <a:rPr lang="cs-CZ" sz="1400" dirty="0"/>
              <a:t> </a:t>
            </a:r>
            <a:r>
              <a:rPr lang="cs-CZ" sz="1400" dirty="0" err="1"/>
              <a:t>roulette</a:t>
            </a:r>
            <a:r>
              <a:rPr lang="cs-CZ" sz="1400" dirty="0"/>
              <a:t>“, „</a:t>
            </a:r>
            <a:r>
              <a:rPr lang="cs-CZ" sz="1400" dirty="0" err="1"/>
              <a:t>turkey</a:t>
            </a:r>
            <a:r>
              <a:rPr lang="cs-CZ" sz="1400" dirty="0"/>
              <a:t> </a:t>
            </a:r>
            <a:r>
              <a:rPr lang="cs-CZ" sz="1400" dirty="0" err="1"/>
              <a:t>shooting</a:t>
            </a:r>
            <a:r>
              <a:rPr lang="cs-CZ" sz="1400" dirty="0"/>
              <a:t>“, atd.), případně navrhnout řešení vlastní – nebojte se být inovativní i pokud si nejste jisti správností!</a:t>
            </a:r>
          </a:p>
          <a:p>
            <a:pPr marL="285750" indent="-285750">
              <a:buFont typeface="Arial" panose="020B0604020202020204" pitchFamily="34" charset="0"/>
              <a:buChar char="•"/>
            </a:pPr>
            <a:r>
              <a:rPr lang="cs-CZ" sz="1400" dirty="0"/>
              <a:t>termín odevzdání: nejpozději </a:t>
            </a:r>
            <a:r>
              <a:rPr lang="cs-CZ" sz="1400" b="1" u="sng" dirty="0"/>
              <a:t>v pátek večer před následujícím seminářem</a:t>
            </a:r>
            <a:r>
              <a:rPr lang="cs-CZ" sz="1400" b="1" dirty="0">
                <a:solidFill>
                  <a:srgbClr val="86BC25"/>
                </a:solidFill>
              </a:rPr>
              <a:t> </a:t>
            </a:r>
            <a:r>
              <a:rPr lang="cs-CZ" sz="1400" dirty="0"/>
              <a:t>zaslat vypracovaný úkol emailem </a:t>
            </a:r>
            <a:r>
              <a:rPr lang="cs-CZ" sz="1600" dirty="0"/>
              <a:t>(</a:t>
            </a:r>
            <a:r>
              <a:rPr lang="cs-CZ" sz="1400" dirty="0"/>
              <a:t>PŘEDMĚT emailu: Volitelný předmět Fúze a akvizice, TO: </a:t>
            </a:r>
            <a:r>
              <a:rPr lang="cs-CZ" sz="1400" dirty="0">
                <a:hlinkClick r:id="rId2"/>
              </a:rPr>
              <a:t>psuchy@deloitteCE.com</a:t>
            </a:r>
            <a:r>
              <a:rPr lang="cs-CZ" sz="1400" dirty="0"/>
              <a:t>; </a:t>
            </a:r>
            <a:r>
              <a:rPr lang="cs-CZ" sz="1400" dirty="0" err="1">
                <a:solidFill>
                  <a:srgbClr val="FF0000"/>
                </a:solidFill>
                <a:hlinkClick r:id="rId3"/>
              </a:rPr>
              <a:t>ivan@telecky.legal</a:t>
            </a:r>
            <a:r>
              <a:rPr lang="cs-CZ" sz="1400" dirty="0">
                <a:solidFill>
                  <a:srgbClr val="FF0000"/>
                </a:solidFill>
              </a:rPr>
              <a:t> </a:t>
            </a:r>
            <a:r>
              <a:rPr lang="cs-CZ" sz="1600" dirty="0"/>
              <a:t>)</a:t>
            </a:r>
          </a:p>
          <a:p>
            <a:pPr marL="285750" indent="-285750">
              <a:buFont typeface="Arial" panose="020B0604020202020204" pitchFamily="34" charset="0"/>
              <a:buChar char="•"/>
            </a:pPr>
            <a:endParaRPr lang="cs-CZ" sz="1400" dirty="0"/>
          </a:p>
        </p:txBody>
      </p:sp>
    </p:spTree>
    <p:extLst>
      <p:ext uri="{BB962C8B-B14F-4D97-AF65-F5344CB8AC3E}">
        <p14:creationId xmlns:p14="http://schemas.microsoft.com/office/powerpoint/2010/main" val="55769293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dirty="0"/>
              <a:t>Závěrečný test - informace</a:t>
            </a:r>
          </a:p>
        </p:txBody>
      </p:sp>
    </p:spTree>
    <p:extLst>
      <p:ext uri="{BB962C8B-B14F-4D97-AF65-F5344CB8AC3E}">
        <p14:creationId xmlns:p14="http://schemas.microsoft.com/office/powerpoint/2010/main" val="137872106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b="1" dirty="0"/>
              <a:t>Závěrečný test - informace</a:t>
            </a:r>
          </a:p>
        </p:txBody>
      </p:sp>
      <p:sp>
        <p:nvSpPr>
          <p:cNvPr id="4" name="Content Placeholder 3"/>
          <p:cNvSpPr>
            <a:spLocks noGrp="1"/>
          </p:cNvSpPr>
          <p:nvPr>
            <p:ph idx="1"/>
          </p:nvPr>
        </p:nvSpPr>
        <p:spPr/>
        <p:txBody>
          <a:bodyPr/>
          <a:lstStyle/>
          <a:p>
            <a:pPr marL="285750" indent="-285750">
              <a:buFont typeface="Arial" panose="020B0604020202020204" pitchFamily="34" charset="0"/>
              <a:buChar char="•"/>
            </a:pPr>
            <a:r>
              <a:rPr lang="cs-CZ" dirty="0"/>
              <a:t>Připuštění ke zkoušce z předmětu je podmíněno nadpoloviční účastí studenta na seminářích a vypracováním a odevzdáním alespoň jedné domácí samostatné práce vyhodnocené vyučujícími jako vyhovující.</a:t>
            </a:r>
          </a:p>
          <a:p>
            <a:pPr marL="285750" indent="-285750">
              <a:buFont typeface="Arial" panose="020B0604020202020204" pitchFamily="34" charset="0"/>
              <a:buChar char="•"/>
            </a:pPr>
            <a:r>
              <a:rPr lang="cs-CZ" dirty="0"/>
              <a:t>Pro vypracování testů nutné notebooky s internetovým připojením sebou na semináři. Test bude zadán na semináři online prostřednictvím MS </a:t>
            </a:r>
            <a:r>
              <a:rPr lang="cs-CZ" dirty="0" err="1"/>
              <a:t>Forms</a:t>
            </a:r>
            <a:r>
              <a:rPr lang="cs-CZ" dirty="0"/>
              <a:t> v termínech:</a:t>
            </a:r>
          </a:p>
          <a:p>
            <a:pPr marL="630238" lvl="2" indent="-285750"/>
            <a:r>
              <a:rPr lang="cs-CZ" b="1" dirty="0"/>
              <a:t>14.12.2022, začátek v cca 14:15 (řádný termín)</a:t>
            </a:r>
          </a:p>
          <a:p>
            <a:pPr marL="630238" lvl="2" indent="-285750"/>
            <a:r>
              <a:rPr lang="cs-CZ" dirty="0"/>
              <a:t>případný opravný termín bude vypsán pouze pro studenty, kteří se z vážných důvodů sdělených předem nemohli účastnit řádného termínu, nebo kteří v řádném termínu test odevzdali a neprospěli.</a:t>
            </a:r>
          </a:p>
          <a:p>
            <a:pPr marL="285750" indent="-285750">
              <a:buFont typeface="Arial" panose="020B0604020202020204" pitchFamily="34" charset="0"/>
              <a:buChar char="•"/>
            </a:pPr>
            <a:r>
              <a:rPr lang="cs-CZ" dirty="0"/>
              <a:t>Test je možné složit distančně prostřednictvím MS Teams se zapnutou kamerou (nutno sdělit alespoň jeden den předem </a:t>
            </a:r>
            <a:r>
              <a:rPr lang="cs-CZ"/>
              <a:t>emailem vyučujícím)</a:t>
            </a:r>
          </a:p>
          <a:p>
            <a:pPr marL="285750" indent="-285750">
              <a:buFont typeface="Arial" panose="020B0604020202020204" pitchFamily="34" charset="0"/>
              <a:buChar char="•"/>
            </a:pPr>
            <a:r>
              <a:rPr lang="cs-CZ" dirty="0"/>
              <a:t>Informaci pro přihlášení do prostředí testu obdrží studenti v den a dobu jeho zahájení.</a:t>
            </a:r>
          </a:p>
          <a:p>
            <a:pPr marL="285750" indent="-285750">
              <a:buFont typeface="Arial" panose="020B0604020202020204" pitchFamily="34" charset="0"/>
              <a:buChar char="•"/>
            </a:pPr>
            <a:r>
              <a:rPr lang="cs-CZ" dirty="0"/>
              <a:t>Na odevzdání testu je 30 minut od zahájení – testy odevzdané po termínu budou hodnoceny „neprospěl/a“.</a:t>
            </a:r>
          </a:p>
          <a:p>
            <a:pPr marL="285750" indent="-285750">
              <a:buFont typeface="Arial" panose="020B0604020202020204" pitchFamily="34" charset="0"/>
              <a:buChar char="•"/>
            </a:pPr>
            <a:r>
              <a:rPr lang="cs-CZ" dirty="0"/>
              <a:t>Úvodní dvě otázky slouží k identifikaci studenta jménem a studentským ID číslem.</a:t>
            </a:r>
          </a:p>
          <a:p>
            <a:pPr marL="285750" indent="-285750">
              <a:buFont typeface="Arial" panose="020B0604020202020204" pitchFamily="34" charset="0"/>
              <a:buChar char="•"/>
            </a:pPr>
            <a:r>
              <a:rPr lang="cs-CZ" dirty="0"/>
              <a:t>Test samotný sestává z 30ti otázek s možnostmi odpovědi ano/ne. </a:t>
            </a:r>
          </a:p>
          <a:p>
            <a:pPr marL="285750" indent="-285750">
              <a:buFont typeface="Arial" panose="020B0604020202020204" pitchFamily="34" charset="0"/>
              <a:buChar char="•"/>
            </a:pPr>
            <a:r>
              <a:rPr lang="cs-CZ" dirty="0"/>
              <a:t>Požadované minimum pro složení zkoušky je dosažení alespoň 20 správných odpovědí (bodů) z celkem 30.</a:t>
            </a:r>
          </a:p>
          <a:p>
            <a:pPr marL="285750" indent="-285750">
              <a:buFont typeface="Arial" panose="020B0604020202020204" pitchFamily="34" charset="0"/>
              <a:buChar char="•"/>
            </a:pPr>
            <a:r>
              <a:rPr lang="cs-CZ" dirty="0"/>
              <a:t>Užívání studijních materiálů, literatury ani právních předpisů při vyplnění testu není povoleno.</a:t>
            </a:r>
          </a:p>
        </p:txBody>
      </p:sp>
    </p:spTree>
    <p:extLst>
      <p:ext uri="{BB962C8B-B14F-4D97-AF65-F5344CB8AC3E}">
        <p14:creationId xmlns:p14="http://schemas.microsoft.com/office/powerpoint/2010/main" val="103626361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6BC2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6238" y="1705669"/>
            <a:ext cx="7905750" cy="1592403"/>
          </a:xfrm>
        </p:spPr>
        <p:txBody>
          <a:bodyPr/>
          <a:lstStyle/>
          <a:p>
            <a:r>
              <a:rPr lang="cs-CZ" dirty="0"/>
              <a:t>Děkujeme</a:t>
            </a:r>
            <a:r>
              <a:rPr lang="en-US" dirty="0"/>
              <a:t> </a:t>
            </a:r>
            <a:r>
              <a:rPr lang="en-US" dirty="0" err="1"/>
              <a:t>za</a:t>
            </a:r>
            <a:r>
              <a:rPr lang="en-US" dirty="0"/>
              <a:t> </a:t>
            </a:r>
            <a:r>
              <a:rPr lang="en-US"/>
              <a:t>pozornost</a:t>
            </a:r>
            <a:r>
              <a:rPr lang="cs-CZ"/>
              <a:t>.</a:t>
            </a:r>
            <a:endParaRPr lang="cs-CZ" dirty="0"/>
          </a:p>
        </p:txBody>
      </p:sp>
    </p:spTree>
    <p:extLst>
      <p:ext uri="{BB962C8B-B14F-4D97-AF65-F5344CB8AC3E}">
        <p14:creationId xmlns:p14="http://schemas.microsoft.com/office/powerpoint/2010/main" val="225556756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6238" y="1705669"/>
            <a:ext cx="7905750" cy="1592403"/>
          </a:xfrm>
        </p:spPr>
        <p:txBody>
          <a:bodyPr/>
          <a:lstStyle/>
          <a:p>
            <a:r>
              <a:rPr lang="cs-CZ" dirty="0"/>
              <a:t>Kupní smlouva (SPA)</a:t>
            </a:r>
          </a:p>
        </p:txBody>
      </p:sp>
      <p:sp>
        <p:nvSpPr>
          <p:cNvPr id="7" name="Text Placeholder 2"/>
          <p:cNvSpPr>
            <a:spLocks noGrp="1"/>
          </p:cNvSpPr>
          <p:nvPr>
            <p:ph type="body" idx="1"/>
          </p:nvPr>
        </p:nvSpPr>
        <p:spPr>
          <a:xfrm>
            <a:off x="376238" y="3429000"/>
            <a:ext cx="7905750" cy="1566532"/>
          </a:xfrm>
        </p:spPr>
        <p:txBody>
          <a:bodyPr/>
          <a:lstStyle/>
          <a:p>
            <a:r>
              <a:rPr lang="cs-CZ" sz="3200" dirty="0"/>
              <a:t>Odpovědnost prodávajícího a její omezení (2. část)</a:t>
            </a:r>
          </a:p>
        </p:txBody>
      </p:sp>
    </p:spTree>
    <p:extLst>
      <p:ext uri="{BB962C8B-B14F-4D97-AF65-F5344CB8AC3E}">
        <p14:creationId xmlns:p14="http://schemas.microsoft.com/office/powerpoint/2010/main" val="137287326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Odpovědnost z SPA</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cs-CZ" sz="1400" b="1" dirty="0"/>
              <a:t>Standardní koncepce odpovědnosti z SPA:</a:t>
            </a:r>
          </a:p>
          <a:p>
            <a:pPr marL="465750" lvl="1" indent="-285750"/>
            <a:r>
              <a:rPr lang="cs-CZ" sz="1400" dirty="0"/>
              <a:t>Prohlášení a záruky prodávajícího („</a:t>
            </a:r>
            <a:r>
              <a:rPr lang="cs-CZ" sz="1400" dirty="0" err="1"/>
              <a:t>Representations</a:t>
            </a:r>
            <a:r>
              <a:rPr lang="cs-CZ" sz="1400" dirty="0"/>
              <a:t> („</a:t>
            </a:r>
            <a:r>
              <a:rPr lang="cs-CZ" sz="1400" dirty="0" err="1"/>
              <a:t>Reps</a:t>
            </a:r>
            <a:r>
              <a:rPr lang="cs-CZ" sz="1400" dirty="0"/>
              <a:t>.“) &amp; </a:t>
            </a:r>
            <a:r>
              <a:rPr lang="cs-CZ" sz="1400" dirty="0" err="1"/>
              <a:t>Warranties</a:t>
            </a:r>
            <a:r>
              <a:rPr lang="cs-CZ" sz="1400" dirty="0"/>
              <a:t>“ / „R&amp;W“):</a:t>
            </a:r>
          </a:p>
          <a:p>
            <a:pPr marL="630238" lvl="2" indent="-285750"/>
            <a:r>
              <a:rPr lang="cs-CZ" sz="1400" dirty="0"/>
              <a:t>Ohledně kvalit (vlastností) prodávajícího, podílu/akcií a </a:t>
            </a:r>
            <a:r>
              <a:rPr lang="cs-CZ" sz="1400" dirty="0" err="1"/>
              <a:t>Targetu</a:t>
            </a:r>
            <a:r>
              <a:rPr lang="cs-CZ" sz="1400" dirty="0"/>
              <a:t> samotného </a:t>
            </a:r>
          </a:p>
          <a:p>
            <a:pPr marL="630238" lvl="2" indent="-285750"/>
            <a:r>
              <a:rPr lang="cs-CZ" sz="1400" dirty="0"/>
              <a:t>Odpovědnost za vady nebo za škodu (z porušení R&amp;W)</a:t>
            </a:r>
          </a:p>
          <a:p>
            <a:pPr marL="630238" lvl="2" indent="-285750"/>
            <a:r>
              <a:rPr lang="cs-CZ" sz="1400" dirty="0"/>
              <a:t>Omezení odpovědnosti</a:t>
            </a:r>
          </a:p>
          <a:p>
            <a:pPr marL="285750" indent="-285750">
              <a:buFont typeface="Arial" panose="020B0604020202020204" pitchFamily="34" charset="0"/>
              <a:buChar char="•"/>
            </a:pPr>
            <a:r>
              <a:rPr lang="cs-CZ" sz="1400" b="1" dirty="0"/>
              <a:t>Specifická odškodnění (</a:t>
            </a:r>
            <a:r>
              <a:rPr lang="cs-CZ" sz="1400" b="1" dirty="0" err="1"/>
              <a:t>indemnities</a:t>
            </a:r>
            <a:r>
              <a:rPr lang="cs-CZ" sz="1400" b="1" dirty="0"/>
              <a:t>)</a:t>
            </a:r>
          </a:p>
          <a:p>
            <a:pPr marL="285750" indent="-285750">
              <a:buFont typeface="Arial" panose="020B0604020202020204" pitchFamily="34" charset="0"/>
              <a:buChar char="•"/>
            </a:pPr>
            <a:r>
              <a:rPr lang="cs-CZ" sz="1400" b="1" dirty="0"/>
              <a:t>Jiná porušení SPA a odpovědnost (obecnější)</a:t>
            </a:r>
          </a:p>
          <a:p>
            <a:pPr marL="285750" indent="-285750">
              <a:buFont typeface="Arial" panose="020B0604020202020204" pitchFamily="34" charset="0"/>
              <a:buChar char="•"/>
            </a:pPr>
            <a:r>
              <a:rPr lang="cs-CZ" sz="1400" b="1" dirty="0"/>
              <a:t>Obvykle rovněž prohlášení a záruky kupujícího:</a:t>
            </a:r>
          </a:p>
          <a:p>
            <a:pPr marL="630238" lvl="2" indent="-285750"/>
            <a:r>
              <a:rPr lang="cs-CZ" sz="1400" dirty="0"/>
              <a:t>Ohledně jeho právního a finančního postavení ve vztahu k plnění SPA</a:t>
            </a:r>
          </a:p>
          <a:p>
            <a:pPr marL="630238" lvl="2" indent="-285750"/>
            <a:r>
              <a:rPr lang="cs-CZ" sz="1400" dirty="0"/>
              <a:t>Povinnost uvést skutečnost (a prodávajícího) do stavu v souladu s R&amp;W kupujícího, jinak odpovědnost za škodu</a:t>
            </a:r>
          </a:p>
          <a:p>
            <a:pPr marL="285750" indent="-285750">
              <a:buFont typeface="Arial" panose="020B0604020202020204" pitchFamily="34" charset="0"/>
              <a:buChar char="•"/>
            </a:pPr>
            <a:endParaRPr lang="cs-CZ" sz="1400" dirty="0"/>
          </a:p>
        </p:txBody>
      </p:sp>
    </p:spTree>
    <p:extLst>
      <p:ext uri="{BB962C8B-B14F-4D97-AF65-F5344CB8AC3E}">
        <p14:creationId xmlns:p14="http://schemas.microsoft.com/office/powerpoint/2010/main" val="22468248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b="1" dirty="0"/>
              <a:t>§ 1914 (2)</a:t>
            </a:r>
            <a:r>
              <a:rPr lang="cs-CZ" dirty="0"/>
              <a:t> Je-li splněno vadně, má příjemce práva z vadného plnění.</a:t>
            </a:r>
          </a:p>
          <a:p>
            <a:r>
              <a:rPr lang="cs-CZ" b="1" dirty="0"/>
              <a:t>§ 1916</a:t>
            </a:r>
          </a:p>
          <a:p>
            <a:r>
              <a:rPr lang="cs-CZ" b="1" dirty="0"/>
              <a:t>(1)</a:t>
            </a:r>
            <a:r>
              <a:rPr lang="cs-CZ" dirty="0"/>
              <a:t> Dlužník plní vadně, zejména</a:t>
            </a:r>
          </a:p>
          <a:p>
            <a:r>
              <a:rPr lang="cs-CZ" b="1" dirty="0"/>
              <a:t>a)</a:t>
            </a:r>
            <a:r>
              <a:rPr lang="cs-CZ" dirty="0"/>
              <a:t> poskytne-li předmět plnění, který nemá stanovené nebo ujednané vlastnosti,</a:t>
            </a:r>
          </a:p>
          <a:p>
            <a:r>
              <a:rPr lang="cs-CZ" b="1" dirty="0"/>
              <a:t>b)</a:t>
            </a:r>
            <a:r>
              <a:rPr lang="cs-CZ" dirty="0"/>
              <a:t> neupozorní-li na vady, které předmět plnění má, ač se při takovém předmětu obvykle nevyskytují,</a:t>
            </a:r>
          </a:p>
          <a:p>
            <a:r>
              <a:rPr lang="cs-CZ" b="1" dirty="0"/>
              <a:t>c)</a:t>
            </a:r>
            <a:r>
              <a:rPr lang="cs-CZ" dirty="0"/>
              <a:t> ujistí-li věřitele v rozporu se skutečností, že předmět plnění nemá žádné vady, anebo že se věc hodí k určitému užívání, nebo</a:t>
            </a:r>
          </a:p>
          <a:p>
            <a:r>
              <a:rPr lang="cs-CZ" b="1" dirty="0"/>
              <a:t>d)</a:t>
            </a:r>
            <a:r>
              <a:rPr lang="cs-CZ" dirty="0"/>
              <a:t> zcizí-li cizí věc neoprávněně jako svoji.</a:t>
            </a:r>
          </a:p>
          <a:p>
            <a:r>
              <a:rPr lang="cs-CZ" b="1" dirty="0"/>
              <a:t>(2)</a:t>
            </a:r>
            <a:r>
              <a:rPr lang="cs-CZ" dirty="0"/>
              <a:t> K projevu vůle, kterým zcizitel předem omezí zákonný rozsah svých povinností z vadného plnění, se nepřihlíží. Vzdá-li se nabyvatel předem svého práva z vadného plnění, vyžaduje projev jeho vůle písemnou formu.</a:t>
            </a:r>
          </a:p>
          <a:p>
            <a:r>
              <a:rPr lang="cs-CZ" b="1" dirty="0"/>
              <a:t>§ 1917</a:t>
            </a:r>
          </a:p>
          <a:p>
            <a:r>
              <a:rPr lang="cs-CZ" dirty="0"/>
              <a:t>Je-li vada nápadná a zřejmá již při uzavírání smlouvy nebo lze-li vadu zjistit z veřejného seznamu, jde k tíži nabyvatele. To neplatí, pokud zcizitel vadu lstivě zastřel nebo pokud nabyvatele výslovně ujistil, že věc takovou vadu nemá nebo že je vůbec bez vad.</a:t>
            </a:r>
          </a:p>
          <a:p>
            <a:r>
              <a:rPr lang="cs-CZ" b="1" dirty="0"/>
              <a:t>§ 1918</a:t>
            </a:r>
          </a:p>
          <a:p>
            <a:r>
              <a:rPr lang="cs-CZ" dirty="0"/>
              <a:t>Přenechá-li se věc jak stojí a leží (</a:t>
            </a:r>
            <a:r>
              <a:rPr lang="cs-CZ" dirty="0" err="1"/>
              <a:t>úhrnkem</a:t>
            </a:r>
            <a:r>
              <a:rPr lang="cs-CZ" dirty="0"/>
              <a:t>), jdou její vady k tíži nabyvatele. To neplatí, nemá-li věc vlastnost, o níž zcizitel prohlásil, že ji má, nebo již si nabyvatel vymínil.</a:t>
            </a:r>
          </a:p>
          <a:p>
            <a:endParaRPr lang="cs-CZ" dirty="0"/>
          </a:p>
          <a:p>
            <a:endParaRPr lang="cs-CZ" dirty="0"/>
          </a:p>
          <a:p>
            <a:endParaRPr lang="cs-CZ" sz="1400" dirty="0"/>
          </a:p>
        </p:txBody>
      </p:sp>
    </p:spTree>
    <p:extLst>
      <p:ext uri="{BB962C8B-B14F-4D97-AF65-F5344CB8AC3E}">
        <p14:creationId xmlns:p14="http://schemas.microsoft.com/office/powerpoint/2010/main" val="334358686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b="1" dirty="0"/>
              <a:t>§ 1920</a:t>
            </a:r>
          </a:p>
          <a:p>
            <a:r>
              <a:rPr lang="cs-CZ" b="1" dirty="0"/>
              <a:t>(1)</a:t>
            </a:r>
            <a:r>
              <a:rPr lang="cs-CZ" dirty="0"/>
              <a:t> Předmět plnění má právní vadu, pokud k němu uplatňuje právo třetí osoba, ledaže o takovém omezení nabyvatel věděl nebo musel vědět. V takovém případě to nabyvatel oznámí bez zbytečného odkladu zciziteli.</a:t>
            </a:r>
          </a:p>
          <a:p>
            <a:r>
              <a:rPr lang="cs-CZ" b="1" dirty="0"/>
              <a:t>(2)</a:t>
            </a:r>
            <a:r>
              <a:rPr lang="cs-CZ" dirty="0"/>
              <a:t> Kdo na sebe převedl právo k předmětu, o kterém ví, že zciziteli nepatří nebo že zcizitel není oprávněn takové právo zřídit, nemá právo z této vady.</a:t>
            </a:r>
          </a:p>
          <a:p>
            <a:r>
              <a:rPr lang="cs-CZ" b="1" dirty="0"/>
              <a:t>§ 1921</a:t>
            </a:r>
          </a:p>
          <a:p>
            <a:r>
              <a:rPr lang="cs-CZ" b="1" dirty="0"/>
              <a:t>(1)</a:t>
            </a:r>
            <a:r>
              <a:rPr lang="cs-CZ" dirty="0"/>
              <a:t> Nabyvatel může právo z vadného plnění uplatnit u soudu, vytkl-li vadu zciziteli bez zbytečného odkladu poté, kdy měl možnost věc prohlédnout a vadu zjistit, a to buď označením vady nebo oznámením, jak se projevuje. Vadu lze vytknout do šesti měsíců od převzetí předmětu plnění.</a:t>
            </a:r>
          </a:p>
          <a:p>
            <a:r>
              <a:rPr lang="cs-CZ" b="1" dirty="0"/>
              <a:t>(2)</a:t>
            </a:r>
            <a:r>
              <a:rPr lang="cs-CZ" dirty="0"/>
              <a:t> Vadu krytou zárukou musí nabyvatel vytknout zciziteli bez zbytečného odkladu poté, kdy měl možnost předmět plnění prohlédnout a vadu zjistit, nejpozději však v reklamační lhůtě určené délkou záruční doby. Tím není dotčen odstavec 1.</a:t>
            </a:r>
          </a:p>
          <a:p>
            <a:r>
              <a:rPr lang="cs-CZ" b="1" dirty="0"/>
              <a:t>(3)</a:t>
            </a:r>
            <a:r>
              <a:rPr lang="cs-CZ" dirty="0"/>
              <a:t> Nevytkl-li nabyvatel vadu včas a namítne-li zcizitel opožděné vytknutí, soud nabyvateli právo nepřizná. To neplatí, pokud je vada důsledkem skutečnosti, o které zcizitel při předání věděl nebo musel vědět.</a:t>
            </a:r>
          </a:p>
          <a:p>
            <a:endParaRPr lang="cs-CZ" sz="1400" dirty="0"/>
          </a:p>
        </p:txBody>
      </p:sp>
    </p:spTree>
    <p:extLst>
      <p:ext uri="{BB962C8B-B14F-4D97-AF65-F5344CB8AC3E}">
        <p14:creationId xmlns:p14="http://schemas.microsoft.com/office/powerpoint/2010/main" val="104084339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b="1" dirty="0"/>
              <a:t>§ 1922</a:t>
            </a:r>
          </a:p>
          <a:p>
            <a:r>
              <a:rPr lang="cs-CZ" b="1" dirty="0"/>
              <a:t>(1)</a:t>
            </a:r>
            <a:r>
              <a:rPr lang="cs-CZ" dirty="0"/>
              <a:t> Jakmile nabyvatel zjistí vadu, oznámí to bez zbytečného odkladu zciziteli a předmět plnění zciziteli předá, nebo jej podle jeho pokynů uschová nebo s ním jinak vhodně naloží tak, aby vada mohla být přezkoumána. Jedná-li se o předmět podléhající rychlé zkáze, může jej nabyvatel po upozornění zcizitele bez prodlení prodat.</a:t>
            </a:r>
          </a:p>
          <a:p>
            <a:r>
              <a:rPr lang="cs-CZ" b="1" dirty="0"/>
              <a:t>(2)</a:t>
            </a:r>
            <a:r>
              <a:rPr lang="cs-CZ" dirty="0"/>
              <a:t> Vytkl-li nabyvatel zciziteli vadu oprávněně, neběží lhůta pro uplatnění práv z vadného plnění ani záruční doba po dobu, po kterou nabyvatel nemůže vadný předmět užívat.</a:t>
            </a:r>
          </a:p>
          <a:p>
            <a:r>
              <a:rPr lang="cs-CZ" b="1" dirty="0"/>
              <a:t>§ 1923</a:t>
            </a:r>
          </a:p>
          <a:p>
            <a:r>
              <a:rPr lang="cs-CZ" dirty="0"/>
              <a:t>Je-li vada odstranitelná, může se nabyvatel domáhat buď opravy nebo doplnění toho, co chybí, anebo přiměřené slevy z ceny. Nelze-li vadu odstranit a nelze-li pro ni předmět řádně užívat, může nabyvatel buď odstoupit od smlouvy, anebo se domáhat přiměřené slevy z ceny.</a:t>
            </a:r>
          </a:p>
          <a:p>
            <a:r>
              <a:rPr lang="cs-CZ" b="1" dirty="0"/>
              <a:t>§ 1924</a:t>
            </a:r>
          </a:p>
          <a:p>
            <a:r>
              <a:rPr lang="cs-CZ" dirty="0"/>
              <a:t>Kdo má právo podle § 1923, náleží mu i náhrada nákladů účelně vynaložených při uplatnění tohoto práva. Neuplatní-li však právo na náhradu do jednoho měsíce po uplynutí lhůty, ve které je třeba vytknout vadu, soud právo nepřizná, pokud zcizitel namítne, že právo na náhradu nebylo uplatněno včas.</a:t>
            </a:r>
          </a:p>
          <a:p>
            <a:r>
              <a:rPr lang="cs-CZ" b="1" dirty="0"/>
              <a:t>§ 1925</a:t>
            </a:r>
          </a:p>
          <a:p>
            <a:r>
              <a:rPr lang="cs-CZ" dirty="0"/>
              <a:t>Právo z vadného plnění nevylučuje právo na náhradu škody; čeho však lze dosáhnout uplatněním práva z vadného plnění, toho se nelze domáhat z jiného právního důvodu.</a:t>
            </a:r>
          </a:p>
          <a:p>
            <a:endParaRPr lang="cs-CZ" sz="1400" dirty="0"/>
          </a:p>
        </p:txBody>
      </p:sp>
    </p:spTree>
    <p:extLst>
      <p:ext uri="{BB962C8B-B14F-4D97-AF65-F5344CB8AC3E}">
        <p14:creationId xmlns:p14="http://schemas.microsoft.com/office/powerpoint/2010/main" val="20592172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Zákonný rámec – občanský zákoník </a:t>
            </a:r>
          </a:p>
          <a:p>
            <a:endParaRPr lang="cs-CZ" dirty="0"/>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3" name="Content Placeholder 2"/>
          <p:cNvSpPr>
            <a:spLocks noGrp="1"/>
          </p:cNvSpPr>
          <p:nvPr>
            <p:ph idx="1"/>
          </p:nvPr>
        </p:nvSpPr>
        <p:spPr>
          <a:xfrm>
            <a:off x="376238" y="1655763"/>
            <a:ext cx="8374062" cy="4713911"/>
          </a:xfrm>
        </p:spPr>
        <p:txBody>
          <a:bodyPr/>
          <a:lstStyle/>
          <a:p>
            <a:r>
              <a:rPr lang="cs-CZ" sz="1400" b="1" dirty="0"/>
              <a:t>Kupní smlouva – práva z vadného plnění</a:t>
            </a:r>
          </a:p>
          <a:p>
            <a:r>
              <a:rPr lang="cs-CZ" b="1" dirty="0"/>
              <a:t>§ 2099</a:t>
            </a:r>
          </a:p>
          <a:p>
            <a:r>
              <a:rPr lang="cs-CZ" b="1" dirty="0"/>
              <a:t>(1)</a:t>
            </a:r>
            <a:r>
              <a:rPr lang="cs-CZ" dirty="0"/>
              <a:t> Věc je vadná, nemá-li vlastnosti stanovené v § 2095 a 2096. Za vadu se považuje i plnění jiné věci. Za vadu se považují i vady v dokladech nutných pro užívání věci.</a:t>
            </a:r>
          </a:p>
          <a:p>
            <a:r>
              <a:rPr lang="cs-CZ" b="1" dirty="0"/>
              <a:t>§ 2103</a:t>
            </a:r>
          </a:p>
          <a:p>
            <a:r>
              <a:rPr lang="cs-CZ" dirty="0"/>
              <a:t>Kupující nemá práva z vadného plnění, jedná-li se o vadu, kterou musel s vynaložením obvyklé pozornosti poznat již při uzavření smlouvy. To neplatí, ujistil-li ho prodávající výslovně, že věc je bez vad, anebo zastřel-li vadu lstivě.</a:t>
            </a:r>
          </a:p>
          <a:p>
            <a:r>
              <a:rPr lang="cs-CZ" b="1" dirty="0"/>
              <a:t>§ 2106</a:t>
            </a:r>
          </a:p>
          <a:p>
            <a:r>
              <a:rPr lang="cs-CZ" b="1" dirty="0"/>
              <a:t>(1)</a:t>
            </a:r>
            <a:r>
              <a:rPr lang="cs-CZ" dirty="0"/>
              <a:t> Je-li vadné plnění podstatným porušením smlouvy, má kupující právo</a:t>
            </a:r>
          </a:p>
          <a:p>
            <a:r>
              <a:rPr lang="cs-CZ" b="1" dirty="0"/>
              <a:t>a)</a:t>
            </a:r>
            <a:r>
              <a:rPr lang="cs-CZ" dirty="0"/>
              <a:t> na odstranění vady dodáním nové věci bez vady nebo dodáním chybějící věci,</a:t>
            </a:r>
          </a:p>
          <a:p>
            <a:r>
              <a:rPr lang="cs-CZ" b="1" dirty="0"/>
              <a:t>b)</a:t>
            </a:r>
            <a:r>
              <a:rPr lang="cs-CZ" dirty="0"/>
              <a:t> na odstranění vady opravou věci,</a:t>
            </a:r>
          </a:p>
          <a:p>
            <a:r>
              <a:rPr lang="cs-CZ" b="1" dirty="0"/>
              <a:t>c)</a:t>
            </a:r>
            <a:r>
              <a:rPr lang="cs-CZ" dirty="0"/>
              <a:t> na přiměřenou slevu z kupní ceny, nebo</a:t>
            </a:r>
          </a:p>
          <a:p>
            <a:r>
              <a:rPr lang="cs-CZ" b="1" dirty="0"/>
              <a:t>d)</a:t>
            </a:r>
            <a:r>
              <a:rPr lang="cs-CZ" dirty="0"/>
              <a:t> odstoupit od smlouvy.</a:t>
            </a:r>
          </a:p>
          <a:p>
            <a:r>
              <a:rPr lang="cs-CZ" b="1" dirty="0"/>
              <a:t>§ 2107</a:t>
            </a:r>
          </a:p>
          <a:p>
            <a:r>
              <a:rPr lang="cs-CZ" b="1" dirty="0"/>
              <a:t>(1)</a:t>
            </a:r>
            <a:r>
              <a:rPr lang="cs-CZ" dirty="0"/>
              <a:t> Je-li vadné plnění nepodstatným porušením smlouvy, má kupující právo na odstranění vady, anebo na přiměřenou slevu z kupní ceny.</a:t>
            </a:r>
          </a:p>
          <a:p>
            <a:endParaRPr lang="cs-CZ" dirty="0"/>
          </a:p>
          <a:p>
            <a:endParaRPr lang="cs-CZ" dirty="0"/>
          </a:p>
          <a:p>
            <a:endParaRPr lang="cs-CZ" sz="1400" dirty="0"/>
          </a:p>
        </p:txBody>
      </p:sp>
    </p:spTree>
    <p:extLst>
      <p:ext uri="{BB962C8B-B14F-4D97-AF65-F5344CB8AC3E}">
        <p14:creationId xmlns:p14="http://schemas.microsoft.com/office/powerpoint/2010/main" val="372838691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cs-CZ" dirty="0"/>
              <a:t>Judikatura</a:t>
            </a:r>
          </a:p>
        </p:txBody>
      </p:sp>
      <p:sp>
        <p:nvSpPr>
          <p:cNvPr id="2" name="Title 1"/>
          <p:cNvSpPr>
            <a:spLocks noGrp="1"/>
          </p:cNvSpPr>
          <p:nvPr>
            <p:ph type="title"/>
          </p:nvPr>
        </p:nvSpPr>
        <p:spPr/>
        <p:txBody>
          <a:bodyPr/>
          <a:lstStyle/>
          <a:p>
            <a:r>
              <a:rPr lang="cs-CZ" sz="2200" b="1" dirty="0"/>
              <a:t>SPA – Odpovědnost prodávajícího a její omezení</a:t>
            </a:r>
          </a:p>
        </p:txBody>
      </p:sp>
      <p:sp>
        <p:nvSpPr>
          <p:cNvPr id="6" name="Content Placeholder 5"/>
          <p:cNvSpPr>
            <a:spLocks noGrp="1"/>
          </p:cNvSpPr>
          <p:nvPr>
            <p:ph idx="1"/>
          </p:nvPr>
        </p:nvSpPr>
        <p:spPr/>
        <p:txBody>
          <a:bodyPr/>
          <a:lstStyle/>
          <a:p>
            <a:r>
              <a:rPr lang="cs-CZ" b="1" dirty="0"/>
              <a:t>NS ČR, 29 </a:t>
            </a:r>
            <a:r>
              <a:rPr lang="cs-CZ" b="1" dirty="0" err="1"/>
              <a:t>Cdo</a:t>
            </a:r>
            <a:r>
              <a:rPr lang="cs-CZ" b="1" dirty="0"/>
              <a:t> 938/2012: </a:t>
            </a:r>
            <a:r>
              <a:rPr lang="cs-CZ" i="1" dirty="0"/>
              <a:t>Převádí-li prodávající akcii obsahující všechny zákonem (a případně stanovami) stanovené náležitosti a bez právních vad, je třeba jeho plnění považovat zásadně za řádné, není-li stranami ujednáno něco jiného. </a:t>
            </a:r>
            <a:r>
              <a:rPr lang="cs-CZ" b="1" i="1" u="sng" dirty="0"/>
              <a:t>Lze si tak např. sjednat jako „vlastnost“ akcie i určité „vlastnosti“ podniku společnosti (emitenta akcie)</a:t>
            </a:r>
            <a:r>
              <a:rPr lang="cs-CZ" i="1" dirty="0"/>
              <a:t>; předpokladem pro to, aby takové vlastnosti podniku společnosti bylo možné považovat za sjednané (vymíněné) vlastnosti akcie, je však právě odpovídající ujednání stran (srov. obdobně usnesení Nejvyššího soudu ze dne 26. října 2010, </a:t>
            </a:r>
            <a:r>
              <a:rPr lang="cs-CZ" i="1" dirty="0" err="1"/>
              <a:t>sp</a:t>
            </a:r>
            <a:r>
              <a:rPr lang="cs-CZ" i="1" dirty="0"/>
              <a:t>. zn. 29 </a:t>
            </a:r>
            <a:r>
              <a:rPr lang="cs-CZ" i="1" dirty="0" err="1"/>
              <a:t>Cdo</a:t>
            </a:r>
            <a:r>
              <a:rPr lang="cs-CZ" i="1" dirty="0"/>
              <a:t> 5452/2008, uveřejněné v časopise Soudní judikatura číslo 2, ročník 2012, pod číslem 20). </a:t>
            </a:r>
          </a:p>
          <a:p>
            <a:r>
              <a:rPr lang="cs-CZ" b="1" dirty="0"/>
              <a:t>NS ČR, 29 </a:t>
            </a:r>
            <a:r>
              <a:rPr lang="cs-CZ" b="1" dirty="0" err="1"/>
              <a:t>Cdo</a:t>
            </a:r>
            <a:r>
              <a:rPr lang="cs-CZ" b="1" dirty="0"/>
              <a:t> 1365/2013: </a:t>
            </a:r>
            <a:r>
              <a:rPr lang="cs-CZ" dirty="0"/>
              <a:t>… </a:t>
            </a:r>
            <a:r>
              <a:rPr lang="cs-CZ" i="1" dirty="0"/>
              <a:t>pokud ve smlouvě žalobce učinil prohlášení týkající se majetkových a právních poměrů společnosti, zavázal se tím nabyvateli převést na něj akcie, které budou těmto prohlášením odpovídat. Jestliže smluvní strany pro případ, že se některá z prohlášení ukážou být nepravdivá, sjednaly smluvní pokutu a jestliže žalobce porušil svoji povinnost a na žalovaného převedl akcie společnosti, aniž by měly tvrzené „vlastnosti“, vznikla žalobci povinnost smluvní pokutu zaplatit.</a:t>
            </a:r>
          </a:p>
          <a:p>
            <a:r>
              <a:rPr lang="cs-CZ" b="1" dirty="0"/>
              <a:t>NS ČR, 29 </a:t>
            </a:r>
            <a:r>
              <a:rPr lang="cs-CZ" b="1" dirty="0" err="1"/>
              <a:t>Cdo</a:t>
            </a:r>
            <a:r>
              <a:rPr lang="cs-CZ" b="1" dirty="0"/>
              <a:t> 4851/2016: </a:t>
            </a:r>
            <a:r>
              <a:rPr lang="cs-CZ" i="1" dirty="0"/>
              <a:t>Uvede-li totiž ve smlouvě jedna ze smluvních stran nepravdivé prohlášení, které je s to přivodit omyl druhé smluvní strany ohledně skutečnosti, jež je pro uskutečnění právního úkonu (uzavření smlouvy) rozhodující, je zpravidla třeba mít za to, že jedná-li druhá smluvní strana důvěřujíc takovému prohlášení, vyvinula obvyklou míru opatrnosti, aby se omylu vyhnula (ledaže by bylo již při uzavírání smlouvy s ohledem na okolnosti konkrétního případu zjevné, že takové prohlášení není pravdivé).</a:t>
            </a:r>
            <a:br>
              <a:rPr lang="cs-CZ" i="1" dirty="0"/>
            </a:br>
            <a:r>
              <a:rPr lang="cs-CZ" i="1" dirty="0"/>
              <a:t>Ve světle shora uvedeného je zřejmé, že závěr odvolacího soudu, podle něhož </a:t>
            </a:r>
            <a:r>
              <a:rPr lang="cs-CZ" i="1" dirty="0" err="1"/>
              <a:t>dovolatelka</a:t>
            </a:r>
            <a:r>
              <a:rPr lang="cs-CZ" i="1" dirty="0"/>
              <a:t> nepostupovala s obvyklou opatrností, a tak nešlo o omluvitelný omyl (a proto nebylo třeba zkoumat, zda šlo o omyl podstatný), není – v poměrech projednávané věci – správný.</a:t>
            </a:r>
          </a:p>
          <a:p>
            <a:endParaRPr lang="cs-CZ" i="1" dirty="0"/>
          </a:p>
        </p:txBody>
      </p:sp>
    </p:spTree>
    <p:extLst>
      <p:ext uri="{BB962C8B-B14F-4D97-AF65-F5344CB8AC3E}">
        <p14:creationId xmlns:p14="http://schemas.microsoft.com/office/powerpoint/2010/main" val="53624092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BB210AEC-30C4-4D33-A9D7-92281B8595B6}"/>
    </a:ext>
  </a:extLst>
</a:theme>
</file>

<file path=ppt/theme/theme2.xml><?xml version="1.0" encoding="utf-8"?>
<a:theme xmlns:a="http://schemas.openxmlformats.org/drawingml/2006/main" name="1_Deloitte Presentation Template 2016 CZE">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DA158067-1960-46D9-B252-698D885A9AF2}" vid="{7E8ADBEA-8125-4DC2-8F4A-7EC1901D8510}"/>
    </a:ext>
  </a:extLst>
</a:theme>
</file>

<file path=ppt/theme/theme3.xml><?xml version="1.0" encoding="utf-8"?>
<a:theme xmlns:a="http://schemas.openxmlformats.org/drawingml/2006/main" name="2_Deloitte Presentation Template 2016 ENG">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Blank.potx" id="{AA466677-0B70-4394-B835-6CA7B7CDD7F2}" vid="{26659DEE-6644-4940-8E86-154061B6F50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2.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ppt/theme/themeOverride3.xml><?xml version="1.0" encoding="utf-8"?>
<a:themeOverride xmlns:a="http://schemas.openxmlformats.org/drawingml/2006/main">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3839E2485F14849BF17EAC021F2B0AB" ma:contentTypeVersion="9" ma:contentTypeDescription="Create a new document." ma:contentTypeScope="" ma:versionID="b13d3d8e0865196c6e5f8615a6f6817e">
  <xsd:schema xmlns:xsd="http://www.w3.org/2001/XMLSchema" xmlns:xs="http://www.w3.org/2001/XMLSchema" xmlns:p="http://schemas.microsoft.com/office/2006/metadata/properties" xmlns:ns2="773eaad9-340a-4574-907e-8d7109ca9488" xmlns:ns3="abcf9ee2-6e93-4c65-873a-c2359e6dbfb2" targetNamespace="http://schemas.microsoft.com/office/2006/metadata/properties" ma:root="true" ma:fieldsID="ce39ee399f4f89ce4e3f855741260029" ns2:_="" ns3:_="">
    <xsd:import namespace="773eaad9-340a-4574-907e-8d7109ca9488"/>
    <xsd:import namespace="abcf9ee2-6e93-4c65-873a-c2359e6dbf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3eaad9-340a-4574-907e-8d7109ca94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cf9ee2-6e93-4c65-873a-c2359e6dbf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5F749A-0D62-44A0-B92C-5788FBC8301B}">
  <ds:schemaRefs>
    <ds:schemaRef ds:uri="http://schemas.microsoft.com/sharepoint/v3/contenttype/forms"/>
  </ds:schemaRefs>
</ds:datastoreItem>
</file>

<file path=customXml/itemProps2.xml><?xml version="1.0" encoding="utf-8"?>
<ds:datastoreItem xmlns:ds="http://schemas.openxmlformats.org/officeDocument/2006/customXml" ds:itemID="{C3976CBF-8492-4C36-8FB7-D33EB68C2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3eaad9-340a-4574-907e-8d7109ca9488"/>
    <ds:schemaRef ds:uri="abcf9ee2-6e93-4c65-873a-c2359e6db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8BABDD-D204-43E5-ABE2-92F7DE3017EF}">
  <ds:schemaRefs>
    <ds:schemaRef ds:uri="http://schemas.microsoft.com/office/infopath/2007/PartnerControls"/>
    <ds:schemaRef ds:uri="http://schemas.microsoft.com/office/2006/metadata/properties"/>
    <ds:schemaRef ds:uri="773eaad9-340a-4574-907e-8d7109ca9488"/>
    <ds:schemaRef ds:uri="abcf9ee2-6e93-4c65-873a-c2359e6dbfb2"/>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6673</TotalTime>
  <Words>3279</Words>
  <Application>Microsoft Office PowerPoint</Application>
  <PresentationFormat>On-screen Show (4:3)</PresentationFormat>
  <Paragraphs>227</Paragraphs>
  <Slides>25</Slides>
  <Notes>1</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2</vt:i4>
      </vt:variant>
      <vt:variant>
        <vt:lpstr>Slide Titles</vt:lpstr>
      </vt:variant>
      <vt:variant>
        <vt:i4>25</vt:i4>
      </vt:variant>
    </vt:vector>
  </HeadingPairs>
  <TitlesOfParts>
    <vt:vector size="32" baseType="lpstr">
      <vt:lpstr>Arial</vt:lpstr>
      <vt:lpstr>Verdana</vt:lpstr>
      <vt:lpstr>1_Deloitte Presentation Template 2016 ENG</vt:lpstr>
      <vt:lpstr>1_Deloitte Presentation Template 2016 CZE</vt:lpstr>
      <vt:lpstr>2_Deloitte Presentation Template 2016 ENG</vt:lpstr>
      <vt:lpstr>think-cell Slide</vt:lpstr>
      <vt:lpstr>Adobe Acrobat Document</vt:lpstr>
      <vt:lpstr>PowerPoint Presentation</vt:lpstr>
      <vt:lpstr>Osnova semináře</vt:lpstr>
      <vt:lpstr>Kupní smlouva (SPA)</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SPA – Odpovědnost prodávajícího a její omezení</vt:lpstr>
      <vt:lpstr>Kupní smlouva (SPA)</vt:lpstr>
      <vt:lpstr>SPA – Specifická ujednání</vt:lpstr>
      <vt:lpstr>SPA – Specifická ujednání</vt:lpstr>
      <vt:lpstr>Smlouva o úschově / smlouva o vázaném účtu pro vypořádání kupní ceny</vt:lpstr>
      <vt:lpstr>Smlouva o úschově / smlouva o vázaném účtu pro vypořádání kupní ceny</vt:lpstr>
      <vt:lpstr>PowerPoint Presentation</vt:lpstr>
      <vt:lpstr>Zadání samostatné práce – téma I.</vt:lpstr>
      <vt:lpstr>Zadání samostatné práce – téma II.</vt:lpstr>
      <vt:lpstr>Závěrečný test - informace</vt:lpstr>
      <vt:lpstr>Závěrečný test - informace</vt:lpstr>
      <vt:lpstr>Děkujeme za pozornost.</vt:lpstr>
    </vt:vector>
  </TitlesOfParts>
  <Company>Deloitte Touche Tohmatsu Services,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Suchy, Petr (CZ - Prague)</dc:creator>
  <cp:lastModifiedBy>Suchy, Petr</cp:lastModifiedBy>
  <cp:revision>290</cp:revision>
  <cp:lastPrinted>2020-02-18T10:42:39Z</cp:lastPrinted>
  <dcterms:created xsi:type="dcterms:W3CDTF">2018-03-10T11:01:20Z</dcterms:created>
  <dcterms:modified xsi:type="dcterms:W3CDTF">2022-11-30T14:36:55Z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0x010100C3839E2485F14849BF17EAC021F2B0AB</vt:lpwstr>
  </property>
  <property fmtid="{D5CDD505-2E9C-101B-9397-08002B2CF9AE}" pid="3" name="MSIP_Label_ea60d57e-af5b-4752-ac57-3e4f28ca11dc_Enabled">
    <vt:lpwstr>true</vt:lpwstr>
  </property>
  <property fmtid="{D5CDD505-2E9C-101B-9397-08002B2CF9AE}" pid="4" name="MSIP_Label_ea60d57e-af5b-4752-ac57-3e4f28ca11dc_SetDate">
    <vt:lpwstr>2022-02-20T15:20:15Z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018adb18-56b6-4831-80bc-c2397bcbb2f7</vt:lpwstr>
  </property>
  <property fmtid="{D5CDD505-2E9C-101B-9397-08002B2CF9AE}" pid="9" name="MSIP_Label_ea60d57e-af5b-4752-ac57-3e4f28ca11dc_ContentBits">
    <vt:lpwstr>0</vt:lpwstr>
  </property>
</Properties>
</file>