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5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5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65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6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2"/>
  </p:notesMasterIdLst>
  <p:handoutMasterIdLst>
    <p:handoutMasterId r:id="rId73"/>
  </p:handoutMasterIdLst>
  <p:sldIdLst>
    <p:sldId id="449" r:id="rId2"/>
    <p:sldId id="291" r:id="rId3"/>
    <p:sldId id="450" r:id="rId4"/>
    <p:sldId id="302" r:id="rId5"/>
    <p:sldId id="264" r:id="rId6"/>
    <p:sldId id="303" r:id="rId7"/>
    <p:sldId id="263" r:id="rId8"/>
    <p:sldId id="278" r:id="rId9"/>
    <p:sldId id="266" r:id="rId10"/>
    <p:sldId id="265" r:id="rId11"/>
    <p:sldId id="268" r:id="rId12"/>
    <p:sldId id="270" r:id="rId13"/>
    <p:sldId id="279" r:id="rId14"/>
    <p:sldId id="275" r:id="rId15"/>
    <p:sldId id="306" r:id="rId16"/>
    <p:sldId id="286" r:id="rId17"/>
    <p:sldId id="287" r:id="rId18"/>
    <p:sldId id="336" r:id="rId19"/>
    <p:sldId id="299" r:id="rId20"/>
    <p:sldId id="339" r:id="rId21"/>
    <p:sldId id="334" r:id="rId22"/>
    <p:sldId id="340" r:id="rId23"/>
    <p:sldId id="341" r:id="rId24"/>
    <p:sldId id="335" r:id="rId25"/>
    <p:sldId id="332" r:id="rId26"/>
    <p:sldId id="451" r:id="rId27"/>
    <p:sldId id="393" r:id="rId28"/>
    <p:sldId id="452" r:id="rId29"/>
    <p:sldId id="319" r:id="rId30"/>
    <p:sldId id="322" r:id="rId31"/>
    <p:sldId id="312" r:id="rId32"/>
    <p:sldId id="326" r:id="rId33"/>
    <p:sldId id="398" r:id="rId34"/>
    <p:sldId id="392" r:id="rId35"/>
    <p:sldId id="453" r:id="rId36"/>
    <p:sldId id="338" r:id="rId37"/>
    <p:sldId id="454" r:id="rId38"/>
    <p:sldId id="382" r:id="rId39"/>
    <p:sldId id="426" r:id="rId40"/>
    <p:sldId id="427" r:id="rId41"/>
    <p:sldId id="455" r:id="rId42"/>
    <p:sldId id="342" r:id="rId43"/>
    <p:sldId id="372" r:id="rId44"/>
    <p:sldId id="456" r:id="rId45"/>
    <p:sldId id="390" r:id="rId46"/>
    <p:sldId id="374" r:id="rId47"/>
    <p:sldId id="457" r:id="rId48"/>
    <p:sldId id="388" r:id="rId49"/>
    <p:sldId id="410" r:id="rId50"/>
    <p:sldId id="458" r:id="rId51"/>
    <p:sldId id="391" r:id="rId52"/>
    <p:sldId id="401" r:id="rId53"/>
    <p:sldId id="402" r:id="rId54"/>
    <p:sldId id="281" r:id="rId55"/>
    <p:sldId id="459" r:id="rId56"/>
    <p:sldId id="331" r:id="rId57"/>
    <p:sldId id="460" r:id="rId58"/>
    <p:sldId id="292" r:id="rId59"/>
    <p:sldId id="343" r:id="rId60"/>
    <p:sldId id="463" r:id="rId61"/>
    <p:sldId id="267" r:id="rId62"/>
    <p:sldId id="464" r:id="rId63"/>
    <p:sldId id="465" r:id="rId64"/>
    <p:sldId id="467" r:id="rId65"/>
    <p:sldId id="466" r:id="rId66"/>
    <p:sldId id="283" r:id="rId67"/>
    <p:sldId id="345" r:id="rId68"/>
    <p:sldId id="288" r:id="rId69"/>
    <p:sldId id="327" r:id="rId70"/>
    <p:sldId id="269" r:id="rId7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73537" autoAdjust="0"/>
  </p:normalViewPr>
  <p:slideViewPr>
    <p:cSldViewPr snapToGrid="0">
      <p:cViewPr varScale="1">
        <p:scale>
          <a:sx n="95" d="100"/>
          <a:sy n="95" d="100"/>
        </p:scale>
        <p:origin x="118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AC-4F6D-AFC7-7857B047A4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AC-4F6D-AFC7-7857B047A4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AC-4F6D-AFC7-7857B047A4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9AC-4F6D-AFC7-7857B047A4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9AC-4F6D-AFC7-7857B047A4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9AC-4F6D-AFC7-7857B047A427}"/>
              </c:ext>
            </c:extLst>
          </c:dPt>
          <c:dLbls>
            <c:dLbl>
              <c:idx val="3"/>
              <c:layout>
                <c:manualLayout>
                  <c:x val="1.3957938563816436E-2"/>
                  <c:y val="0.227215598050243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AC-4F6D-AFC7-7857B047A4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AC-4F6D-AFC7-7857B047A42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AC-4F6D-AFC7-7857B047A42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List1!$A$8:$A$13</c:f>
              <c:strCache>
                <c:ptCount val="6"/>
                <c:pt idx="0">
                  <c:v>nemocenské</c:v>
                </c:pt>
                <c:pt idx="1">
                  <c:v>PPM</c:v>
                </c:pt>
                <c:pt idx="2">
                  <c:v>ošetřovné</c:v>
                </c:pt>
                <c:pt idx="3">
                  <c:v>otcovská</c:v>
                </c:pt>
                <c:pt idx="4">
                  <c:v>dlouhodobé ošetřovné</c:v>
                </c:pt>
                <c:pt idx="5">
                  <c:v>vyrovnávací příspěvek</c:v>
                </c:pt>
              </c:strCache>
            </c:strRef>
          </c:cat>
          <c:val>
            <c:numRef>
              <c:f>List1!$B$8:$B$13</c:f>
              <c:numCache>
                <c:formatCode>#,##0</c:formatCode>
                <c:ptCount val="6"/>
                <c:pt idx="0">
                  <c:v>2495566</c:v>
                </c:pt>
                <c:pt idx="1">
                  <c:v>597514</c:v>
                </c:pt>
                <c:pt idx="2">
                  <c:v>550627</c:v>
                </c:pt>
                <c:pt idx="3">
                  <c:v>49306</c:v>
                </c:pt>
                <c:pt idx="4">
                  <c:v>10939</c:v>
                </c:pt>
                <c:pt idx="5">
                  <c:v>1921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9AC-4F6D-AFC7-7857B047A42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047423105897681"/>
          <c:y val="0.25389411440301479"/>
          <c:w val="0.25847324815373768"/>
          <c:h val="0.4749182130443811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78D4D-295C-44DF-9A2A-C65A63D45A6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F79DD2-D03D-45EE-BD36-1BB6A9B58DE4}">
      <dgm:prSet phldrT="[Text]"/>
      <dgm:spPr/>
      <dgm:t>
        <a:bodyPr/>
        <a:lstStyle/>
        <a:p>
          <a:r>
            <a:rPr lang="cs-CZ"/>
            <a:t>sociální </a:t>
          </a:r>
          <a:r>
            <a:rPr lang="cs-CZ" dirty="0"/>
            <a:t>právo</a:t>
          </a:r>
        </a:p>
      </dgm:t>
    </dgm:pt>
    <dgm:pt modelId="{80A97B9D-17BE-4CD8-BD1B-E472A886728D}" type="parTrans" cxnId="{6C50D889-60A7-4694-9EC9-4B592FD950E2}">
      <dgm:prSet/>
      <dgm:spPr/>
      <dgm:t>
        <a:bodyPr/>
        <a:lstStyle/>
        <a:p>
          <a:endParaRPr lang="cs-CZ"/>
        </a:p>
      </dgm:t>
    </dgm:pt>
    <dgm:pt modelId="{D469A090-E282-47AF-B416-B03F1E151B82}" type="sibTrans" cxnId="{6C50D889-60A7-4694-9EC9-4B592FD950E2}">
      <dgm:prSet/>
      <dgm:spPr/>
      <dgm:t>
        <a:bodyPr/>
        <a:lstStyle/>
        <a:p>
          <a:endParaRPr lang="cs-CZ"/>
        </a:p>
      </dgm:t>
    </dgm:pt>
    <dgm:pt modelId="{E73BDDAF-2635-4193-9FB5-EB3E291F5D0D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/>
            <a:t>pracovní právo</a:t>
          </a:r>
          <a:endParaRPr lang="cs-CZ" dirty="0"/>
        </a:p>
      </dgm:t>
    </dgm:pt>
    <dgm:pt modelId="{76C10F6B-799E-48C9-921E-475CF0A5B1C6}" type="parTrans" cxnId="{8F6F3C7E-66D1-4E17-AD7E-15BD562216CA}">
      <dgm:prSet/>
      <dgm:spPr/>
      <dgm:t>
        <a:bodyPr/>
        <a:lstStyle/>
        <a:p>
          <a:endParaRPr lang="cs-CZ"/>
        </a:p>
      </dgm:t>
    </dgm:pt>
    <dgm:pt modelId="{4F643432-FD06-4D31-A406-2B04B56E1D49}" type="sibTrans" cxnId="{8F6F3C7E-66D1-4E17-AD7E-15BD562216CA}">
      <dgm:prSet/>
      <dgm:spPr/>
      <dgm:t>
        <a:bodyPr/>
        <a:lstStyle/>
        <a:p>
          <a:endParaRPr lang="cs-CZ"/>
        </a:p>
      </dgm:t>
    </dgm:pt>
    <dgm:pt modelId="{FEF604BD-175B-4344-9549-E40613E9314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právo sociálního zabezpečení</a:t>
          </a:r>
        </a:p>
      </dgm:t>
    </dgm:pt>
    <dgm:pt modelId="{381FC56F-4D03-4EB6-9313-1B7350CE4C15}" type="parTrans" cxnId="{2153B0C8-3686-4038-8CD8-DCB362BFAB7B}">
      <dgm:prSet/>
      <dgm:spPr/>
      <dgm:t>
        <a:bodyPr/>
        <a:lstStyle/>
        <a:p>
          <a:endParaRPr lang="cs-CZ"/>
        </a:p>
      </dgm:t>
    </dgm:pt>
    <dgm:pt modelId="{2F1D98D3-7DC3-4809-9A80-455B6F59CA33}" type="sibTrans" cxnId="{2153B0C8-3686-4038-8CD8-DCB362BFAB7B}">
      <dgm:prSet/>
      <dgm:spPr/>
      <dgm:t>
        <a:bodyPr/>
        <a:lstStyle/>
        <a:p>
          <a:endParaRPr lang="cs-CZ"/>
        </a:p>
      </dgm:t>
    </dgm:pt>
    <dgm:pt modelId="{9AE552B4-7BD8-4F92-A9AB-AE66025ED28D}" type="pres">
      <dgm:prSet presAssocID="{70578D4D-295C-44DF-9A2A-C65A63D45A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20DA09-6AC8-4C6A-9708-475AAC9073AB}" type="pres">
      <dgm:prSet presAssocID="{A5F79DD2-D03D-45EE-BD36-1BB6A9B58DE4}" presName="vertOne" presStyleCnt="0"/>
      <dgm:spPr/>
    </dgm:pt>
    <dgm:pt modelId="{A7E1FEBD-08E7-47D8-9A68-717908E57DDD}" type="pres">
      <dgm:prSet presAssocID="{A5F79DD2-D03D-45EE-BD36-1BB6A9B58DE4}" presName="txOne" presStyleLbl="node0" presStyleIdx="0" presStyleCnt="1">
        <dgm:presLayoutVars>
          <dgm:chPref val="3"/>
        </dgm:presLayoutVars>
      </dgm:prSet>
      <dgm:spPr/>
    </dgm:pt>
    <dgm:pt modelId="{F79A3092-AC4B-405C-A311-73B0B314EE17}" type="pres">
      <dgm:prSet presAssocID="{A5F79DD2-D03D-45EE-BD36-1BB6A9B58DE4}" presName="parTransOne" presStyleCnt="0"/>
      <dgm:spPr/>
    </dgm:pt>
    <dgm:pt modelId="{CA7AEF54-9BE9-4BAB-ACFA-CA1752B69F78}" type="pres">
      <dgm:prSet presAssocID="{A5F79DD2-D03D-45EE-BD36-1BB6A9B58DE4}" presName="horzOne" presStyleCnt="0"/>
      <dgm:spPr/>
    </dgm:pt>
    <dgm:pt modelId="{023BE71D-CCDB-4541-BEB0-0A8ACBC3BA60}" type="pres">
      <dgm:prSet presAssocID="{E73BDDAF-2635-4193-9FB5-EB3E291F5D0D}" presName="vertTwo" presStyleCnt="0"/>
      <dgm:spPr/>
    </dgm:pt>
    <dgm:pt modelId="{001DC4AC-2663-4F87-877A-E3A4CAC40656}" type="pres">
      <dgm:prSet presAssocID="{E73BDDAF-2635-4193-9FB5-EB3E291F5D0D}" presName="txTwo" presStyleLbl="node2" presStyleIdx="0" presStyleCnt="2">
        <dgm:presLayoutVars>
          <dgm:chPref val="3"/>
        </dgm:presLayoutVars>
      </dgm:prSet>
      <dgm:spPr/>
    </dgm:pt>
    <dgm:pt modelId="{5B074BCD-EF95-4CAA-A4A1-8F32381AB7AE}" type="pres">
      <dgm:prSet presAssocID="{E73BDDAF-2635-4193-9FB5-EB3E291F5D0D}" presName="horzTwo" presStyleCnt="0"/>
      <dgm:spPr/>
    </dgm:pt>
    <dgm:pt modelId="{260CF873-98D0-4559-B1E7-E11FC0321CE0}" type="pres">
      <dgm:prSet presAssocID="{4F643432-FD06-4D31-A406-2B04B56E1D49}" presName="sibSpaceTwo" presStyleCnt="0"/>
      <dgm:spPr/>
    </dgm:pt>
    <dgm:pt modelId="{1A554F11-7017-4745-81D0-8E36D3473685}" type="pres">
      <dgm:prSet presAssocID="{FEF604BD-175B-4344-9549-E40613E9314B}" presName="vertTwo" presStyleCnt="0"/>
      <dgm:spPr/>
    </dgm:pt>
    <dgm:pt modelId="{3E6B9CF3-C188-4467-AF16-BB24890E35B4}" type="pres">
      <dgm:prSet presAssocID="{FEF604BD-175B-4344-9549-E40613E9314B}" presName="txTwo" presStyleLbl="node2" presStyleIdx="1" presStyleCnt="2">
        <dgm:presLayoutVars>
          <dgm:chPref val="3"/>
        </dgm:presLayoutVars>
      </dgm:prSet>
      <dgm:spPr/>
    </dgm:pt>
    <dgm:pt modelId="{1592B766-6B72-4DC5-BF4B-0967C8AA426B}" type="pres">
      <dgm:prSet presAssocID="{FEF604BD-175B-4344-9549-E40613E9314B}" presName="horzTwo" presStyleCnt="0"/>
      <dgm:spPr/>
    </dgm:pt>
  </dgm:ptLst>
  <dgm:cxnLst>
    <dgm:cxn modelId="{D3367E12-8F70-4165-96DF-4D64CB531F1E}" type="presOf" srcId="{E73BDDAF-2635-4193-9FB5-EB3E291F5D0D}" destId="{001DC4AC-2663-4F87-877A-E3A4CAC40656}" srcOrd="0" destOrd="0" presId="urn:microsoft.com/office/officeart/2005/8/layout/hierarchy4"/>
    <dgm:cxn modelId="{34E0E44D-9578-4A25-9B5F-3EC103426339}" type="presOf" srcId="{A5F79DD2-D03D-45EE-BD36-1BB6A9B58DE4}" destId="{A7E1FEBD-08E7-47D8-9A68-717908E57DDD}" srcOrd="0" destOrd="0" presId="urn:microsoft.com/office/officeart/2005/8/layout/hierarchy4"/>
    <dgm:cxn modelId="{5A8AE07C-DC77-4247-B4B5-A0D1E6FCD20B}" type="presOf" srcId="{FEF604BD-175B-4344-9549-E40613E9314B}" destId="{3E6B9CF3-C188-4467-AF16-BB24890E35B4}" srcOrd="0" destOrd="0" presId="urn:microsoft.com/office/officeart/2005/8/layout/hierarchy4"/>
    <dgm:cxn modelId="{8F6F3C7E-66D1-4E17-AD7E-15BD562216CA}" srcId="{A5F79DD2-D03D-45EE-BD36-1BB6A9B58DE4}" destId="{E73BDDAF-2635-4193-9FB5-EB3E291F5D0D}" srcOrd="0" destOrd="0" parTransId="{76C10F6B-799E-48C9-921E-475CF0A5B1C6}" sibTransId="{4F643432-FD06-4D31-A406-2B04B56E1D49}"/>
    <dgm:cxn modelId="{6C50D889-60A7-4694-9EC9-4B592FD950E2}" srcId="{70578D4D-295C-44DF-9A2A-C65A63D45A62}" destId="{A5F79DD2-D03D-45EE-BD36-1BB6A9B58DE4}" srcOrd="0" destOrd="0" parTransId="{80A97B9D-17BE-4CD8-BD1B-E472A886728D}" sibTransId="{D469A090-E282-47AF-B416-B03F1E151B82}"/>
    <dgm:cxn modelId="{2153B0C8-3686-4038-8CD8-DCB362BFAB7B}" srcId="{A5F79DD2-D03D-45EE-BD36-1BB6A9B58DE4}" destId="{FEF604BD-175B-4344-9549-E40613E9314B}" srcOrd="1" destOrd="0" parTransId="{381FC56F-4D03-4EB6-9313-1B7350CE4C15}" sibTransId="{2F1D98D3-7DC3-4809-9A80-455B6F59CA33}"/>
    <dgm:cxn modelId="{4E6849D9-4DCE-42DC-9F57-E2897F4911A1}" type="presOf" srcId="{70578D4D-295C-44DF-9A2A-C65A63D45A62}" destId="{9AE552B4-7BD8-4F92-A9AB-AE66025ED28D}" srcOrd="0" destOrd="0" presId="urn:microsoft.com/office/officeart/2005/8/layout/hierarchy4"/>
    <dgm:cxn modelId="{E29AE249-3CC5-4EB1-AEAD-D60E52F89773}" type="presParOf" srcId="{9AE552B4-7BD8-4F92-A9AB-AE66025ED28D}" destId="{1520DA09-6AC8-4C6A-9708-475AAC9073AB}" srcOrd="0" destOrd="0" presId="urn:microsoft.com/office/officeart/2005/8/layout/hierarchy4"/>
    <dgm:cxn modelId="{B41AD7B2-C906-4522-B355-42C044AA2647}" type="presParOf" srcId="{1520DA09-6AC8-4C6A-9708-475AAC9073AB}" destId="{A7E1FEBD-08E7-47D8-9A68-717908E57DDD}" srcOrd="0" destOrd="0" presId="urn:microsoft.com/office/officeart/2005/8/layout/hierarchy4"/>
    <dgm:cxn modelId="{2D9FEF58-D948-46C9-8129-1E13E2E7FF32}" type="presParOf" srcId="{1520DA09-6AC8-4C6A-9708-475AAC9073AB}" destId="{F79A3092-AC4B-405C-A311-73B0B314EE17}" srcOrd="1" destOrd="0" presId="urn:microsoft.com/office/officeart/2005/8/layout/hierarchy4"/>
    <dgm:cxn modelId="{EAFB5822-9725-4F57-8E29-D6AD3CC2A8ED}" type="presParOf" srcId="{1520DA09-6AC8-4C6A-9708-475AAC9073AB}" destId="{CA7AEF54-9BE9-4BAB-ACFA-CA1752B69F78}" srcOrd="2" destOrd="0" presId="urn:microsoft.com/office/officeart/2005/8/layout/hierarchy4"/>
    <dgm:cxn modelId="{37942E0F-452B-4300-98A2-51E5C9361C31}" type="presParOf" srcId="{CA7AEF54-9BE9-4BAB-ACFA-CA1752B69F78}" destId="{023BE71D-CCDB-4541-BEB0-0A8ACBC3BA60}" srcOrd="0" destOrd="0" presId="urn:microsoft.com/office/officeart/2005/8/layout/hierarchy4"/>
    <dgm:cxn modelId="{6CE67726-AA89-4182-AB5C-751228A5F0FB}" type="presParOf" srcId="{023BE71D-CCDB-4541-BEB0-0A8ACBC3BA60}" destId="{001DC4AC-2663-4F87-877A-E3A4CAC40656}" srcOrd="0" destOrd="0" presId="urn:microsoft.com/office/officeart/2005/8/layout/hierarchy4"/>
    <dgm:cxn modelId="{8BF219FC-45F7-49E5-A273-07B89D6DC850}" type="presParOf" srcId="{023BE71D-CCDB-4541-BEB0-0A8ACBC3BA60}" destId="{5B074BCD-EF95-4CAA-A4A1-8F32381AB7AE}" srcOrd="1" destOrd="0" presId="urn:microsoft.com/office/officeart/2005/8/layout/hierarchy4"/>
    <dgm:cxn modelId="{1853438F-167E-4CCC-A999-5665443BFFBC}" type="presParOf" srcId="{CA7AEF54-9BE9-4BAB-ACFA-CA1752B69F78}" destId="{260CF873-98D0-4559-B1E7-E11FC0321CE0}" srcOrd="1" destOrd="0" presId="urn:microsoft.com/office/officeart/2005/8/layout/hierarchy4"/>
    <dgm:cxn modelId="{861B631A-A30A-4B0F-99CA-1473BBFC1D27}" type="presParOf" srcId="{CA7AEF54-9BE9-4BAB-ACFA-CA1752B69F78}" destId="{1A554F11-7017-4745-81D0-8E36D3473685}" srcOrd="2" destOrd="0" presId="urn:microsoft.com/office/officeart/2005/8/layout/hierarchy4"/>
    <dgm:cxn modelId="{3778CFF0-5D3C-412A-A59D-344EBA315444}" type="presParOf" srcId="{1A554F11-7017-4745-81D0-8E36D3473685}" destId="{3E6B9CF3-C188-4467-AF16-BB24890E35B4}" srcOrd="0" destOrd="0" presId="urn:microsoft.com/office/officeart/2005/8/layout/hierarchy4"/>
    <dgm:cxn modelId="{7145E2EF-9D13-4CAB-812F-EDEC3676EA5A}" type="presParOf" srcId="{1A554F11-7017-4745-81D0-8E36D3473685}" destId="{1592B766-6B72-4DC5-BF4B-0967C8AA426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0CF1FE-4D41-41E5-9979-E58A34F187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B5C70F4-0E96-4FB7-8A0C-9BB7E01AF4A3}">
      <dgm:prSet phldrT="[Text]"/>
      <dgm:spPr/>
      <dgm:t>
        <a:bodyPr/>
        <a:lstStyle/>
        <a:p>
          <a:pPr>
            <a:buFont typeface="Arial" pitchFamily="34" charset="0"/>
            <a:buNone/>
          </a:pPr>
          <a:r>
            <a:rPr lang="cs-CZ" altLang="cs-CZ" dirty="0">
              <a:solidFill>
                <a:schemeClr val="bg1"/>
              </a:solidFill>
            </a:rPr>
            <a:t>poskytování zdravotní péče hrazené na účet zdravotního pojištění</a:t>
          </a:r>
          <a:endParaRPr lang="cs-CZ" dirty="0">
            <a:solidFill>
              <a:schemeClr val="bg1"/>
            </a:solidFill>
          </a:endParaRPr>
        </a:p>
      </dgm:t>
    </dgm:pt>
    <dgm:pt modelId="{A90B5E04-DBE5-43B4-8FFB-069FBF2A1ECC}" type="parTrans" cxnId="{35AB2205-EF19-4590-9EE3-1A5F06D8BFF6}">
      <dgm:prSet/>
      <dgm:spPr/>
      <dgm:t>
        <a:bodyPr/>
        <a:lstStyle/>
        <a:p>
          <a:endParaRPr lang="cs-CZ"/>
        </a:p>
      </dgm:t>
    </dgm:pt>
    <dgm:pt modelId="{E64DD057-05BA-414D-89C9-5D33F32F7637}" type="sibTrans" cxnId="{35AB2205-EF19-4590-9EE3-1A5F06D8BFF6}">
      <dgm:prSet/>
      <dgm:spPr/>
      <dgm:t>
        <a:bodyPr/>
        <a:lstStyle/>
        <a:p>
          <a:endParaRPr lang="cs-CZ"/>
        </a:p>
      </dgm:t>
    </dgm:pt>
    <dgm:pt modelId="{72CB21B4-9587-4786-AE58-D2F7A9A87714}">
      <dgm:prSet/>
      <dgm:spPr/>
      <dgm:t>
        <a:bodyPr/>
        <a:lstStyle/>
        <a:p>
          <a:r>
            <a:rPr lang="cs-CZ" altLang="cs-CZ">
              <a:solidFill>
                <a:schemeClr val="bg1"/>
              </a:solidFill>
            </a:rPr>
            <a:t>všeobecné a povinné pojištění (všeobecné státní pojištění)</a:t>
          </a:r>
          <a:endParaRPr lang="cs-CZ" altLang="cs-CZ" dirty="0">
            <a:solidFill>
              <a:schemeClr val="bg1"/>
            </a:solidFill>
          </a:endParaRPr>
        </a:p>
      </dgm:t>
    </dgm:pt>
    <dgm:pt modelId="{2671B157-53BF-4456-9759-DA2B99B73ED9}" type="parTrans" cxnId="{2947BCAA-B593-4389-A485-37394DE6A585}">
      <dgm:prSet/>
      <dgm:spPr/>
      <dgm:t>
        <a:bodyPr/>
        <a:lstStyle/>
        <a:p>
          <a:endParaRPr lang="cs-CZ"/>
        </a:p>
      </dgm:t>
    </dgm:pt>
    <dgm:pt modelId="{28FAEC92-9F9F-4B26-8208-E5421AF9155D}" type="sibTrans" cxnId="{2947BCAA-B593-4389-A485-37394DE6A585}">
      <dgm:prSet/>
      <dgm:spPr/>
      <dgm:t>
        <a:bodyPr/>
        <a:lstStyle/>
        <a:p>
          <a:endParaRPr lang="cs-CZ"/>
        </a:p>
      </dgm:t>
    </dgm:pt>
    <dgm:pt modelId="{81ECCB82-869C-4E0B-864A-BA6C41C4C287}">
      <dgm:prSet/>
      <dgm:spPr/>
      <dgm:t>
        <a:bodyPr/>
        <a:lstStyle/>
        <a:p>
          <a:r>
            <a:rPr lang="cs-CZ" altLang="cs-CZ">
              <a:solidFill>
                <a:schemeClr val="bg1"/>
              </a:solidFill>
            </a:rPr>
            <a:t>z hlediska postavení občana – </a:t>
          </a:r>
          <a:r>
            <a:rPr lang="cs-CZ" altLang="cs-CZ" b="1">
              <a:solidFill>
                <a:schemeClr val="bg1"/>
              </a:solidFill>
            </a:rPr>
            <a:t>pojistná forma</a:t>
          </a:r>
          <a:endParaRPr lang="cs-CZ" altLang="cs-CZ" b="1" dirty="0">
            <a:solidFill>
              <a:schemeClr val="bg1"/>
            </a:solidFill>
          </a:endParaRPr>
        </a:p>
      </dgm:t>
    </dgm:pt>
    <dgm:pt modelId="{1040FD13-A011-4C31-A8EB-404FA249ECBF}" type="parTrans" cxnId="{9C485F54-469F-41DF-B9F8-BC39C4C62013}">
      <dgm:prSet/>
      <dgm:spPr/>
      <dgm:t>
        <a:bodyPr/>
        <a:lstStyle/>
        <a:p>
          <a:endParaRPr lang="cs-CZ"/>
        </a:p>
      </dgm:t>
    </dgm:pt>
    <dgm:pt modelId="{79B0E810-2A90-45E3-9EB2-ECB23E355549}" type="sibTrans" cxnId="{9C485F54-469F-41DF-B9F8-BC39C4C62013}">
      <dgm:prSet/>
      <dgm:spPr/>
      <dgm:t>
        <a:bodyPr/>
        <a:lstStyle/>
        <a:p>
          <a:endParaRPr lang="cs-CZ"/>
        </a:p>
      </dgm:t>
    </dgm:pt>
    <dgm:pt modelId="{644C0F37-0A12-4250-8446-D33DB02E9B54}">
      <dgm:prSet/>
      <dgm:spPr/>
      <dgm:t>
        <a:bodyPr/>
        <a:lstStyle/>
        <a:p>
          <a:r>
            <a:rPr lang="cs-CZ" altLang="cs-CZ">
              <a:solidFill>
                <a:schemeClr val="bg1"/>
              </a:solidFill>
            </a:rPr>
            <a:t>pojištěnec se podílí přímými finančními platbami na tvorbě zdrojů zdravotního pojištění</a:t>
          </a:r>
          <a:endParaRPr lang="cs-CZ" altLang="cs-CZ" dirty="0">
            <a:solidFill>
              <a:schemeClr val="bg1"/>
            </a:solidFill>
          </a:endParaRPr>
        </a:p>
      </dgm:t>
    </dgm:pt>
    <dgm:pt modelId="{A988383C-77FF-4671-AEC0-6C073B12FE90}" type="parTrans" cxnId="{9DEC6BD7-09CE-4CBE-941F-76E9A65CDB48}">
      <dgm:prSet/>
      <dgm:spPr/>
      <dgm:t>
        <a:bodyPr/>
        <a:lstStyle/>
        <a:p>
          <a:endParaRPr lang="cs-CZ"/>
        </a:p>
      </dgm:t>
    </dgm:pt>
    <dgm:pt modelId="{DCBA321F-D76B-437C-B98C-6EF05636C459}" type="sibTrans" cxnId="{9DEC6BD7-09CE-4CBE-941F-76E9A65CDB48}">
      <dgm:prSet/>
      <dgm:spPr/>
      <dgm:t>
        <a:bodyPr/>
        <a:lstStyle/>
        <a:p>
          <a:endParaRPr lang="cs-CZ"/>
        </a:p>
      </dgm:t>
    </dgm:pt>
    <dgm:pt modelId="{24C9E453-7900-4618-ABDC-7BA19F42D598}">
      <dgm:prSet/>
      <dgm:spPr/>
      <dgm:t>
        <a:bodyPr/>
        <a:lstStyle/>
        <a:p>
          <a:r>
            <a:rPr lang="cs-CZ" altLang="cs-CZ">
              <a:solidFill>
                <a:schemeClr val="bg1"/>
              </a:solidFill>
            </a:rPr>
            <a:t>průběžně financovaný systém</a:t>
          </a:r>
          <a:endParaRPr lang="cs-CZ" altLang="cs-CZ" dirty="0">
            <a:solidFill>
              <a:schemeClr val="bg1"/>
            </a:solidFill>
          </a:endParaRPr>
        </a:p>
      </dgm:t>
    </dgm:pt>
    <dgm:pt modelId="{7C4BBB5C-5846-4BB2-BED0-2A0A35C039EE}" type="parTrans" cxnId="{2FB83573-0413-445A-B319-E3EA0C5913DD}">
      <dgm:prSet/>
      <dgm:spPr/>
      <dgm:t>
        <a:bodyPr/>
        <a:lstStyle/>
        <a:p>
          <a:endParaRPr lang="cs-CZ"/>
        </a:p>
      </dgm:t>
    </dgm:pt>
    <dgm:pt modelId="{2DF67A75-A671-4D8E-B33A-2CBF6E29FC37}" type="sibTrans" cxnId="{2FB83573-0413-445A-B319-E3EA0C5913DD}">
      <dgm:prSet/>
      <dgm:spPr/>
      <dgm:t>
        <a:bodyPr/>
        <a:lstStyle/>
        <a:p>
          <a:endParaRPr lang="cs-CZ"/>
        </a:p>
      </dgm:t>
    </dgm:pt>
    <dgm:pt modelId="{653F6553-2E4E-4171-9204-064D2CE8FC66}">
      <dgm:prSet/>
      <dgm:spPr/>
      <dgm:t>
        <a:bodyPr/>
        <a:lstStyle/>
        <a:p>
          <a:r>
            <a:rPr lang="cs-CZ" altLang="cs-CZ" b="1">
              <a:solidFill>
                <a:schemeClr val="bg1"/>
              </a:solidFill>
            </a:rPr>
            <a:t>garance</a:t>
          </a:r>
          <a:r>
            <a:rPr lang="cs-CZ" altLang="cs-CZ">
              <a:solidFill>
                <a:schemeClr val="bg1"/>
              </a:solidFill>
            </a:rPr>
            <a:t> ze strany státu</a:t>
          </a:r>
          <a:endParaRPr lang="cs-CZ" altLang="cs-CZ" dirty="0">
            <a:solidFill>
              <a:schemeClr val="bg1"/>
            </a:solidFill>
          </a:endParaRPr>
        </a:p>
      </dgm:t>
    </dgm:pt>
    <dgm:pt modelId="{468DC7FB-AA0B-4D91-81F5-371C4EAB99D1}" type="parTrans" cxnId="{1238ACF6-2AF8-4769-8C1A-7ECC9902260C}">
      <dgm:prSet/>
      <dgm:spPr/>
      <dgm:t>
        <a:bodyPr/>
        <a:lstStyle/>
        <a:p>
          <a:endParaRPr lang="cs-CZ"/>
        </a:p>
      </dgm:t>
    </dgm:pt>
    <dgm:pt modelId="{18D85A3C-81DB-40A8-8DE9-81A8EF37ABE9}" type="sibTrans" cxnId="{1238ACF6-2AF8-4769-8C1A-7ECC9902260C}">
      <dgm:prSet/>
      <dgm:spPr/>
      <dgm:t>
        <a:bodyPr/>
        <a:lstStyle/>
        <a:p>
          <a:endParaRPr lang="cs-CZ"/>
        </a:p>
      </dgm:t>
    </dgm:pt>
    <dgm:pt modelId="{7AF9327D-EE5A-465E-82C6-4ECABA3AA875}">
      <dgm:prSet/>
      <dgm:spPr/>
      <dgm:t>
        <a:bodyPr/>
        <a:lstStyle/>
        <a:p>
          <a:r>
            <a:rPr lang="cs-CZ" altLang="cs-CZ">
              <a:solidFill>
                <a:schemeClr val="bg1"/>
              </a:solidFill>
            </a:rPr>
            <a:t>cílem poskytované hrazené zdravotní péče je zachovat nebo zlepšit zdravotní stav pojištěnce nebo zmírnit jeho utrpení</a:t>
          </a:r>
          <a:endParaRPr lang="cs-CZ" altLang="cs-CZ" dirty="0">
            <a:solidFill>
              <a:schemeClr val="bg1"/>
            </a:solidFill>
          </a:endParaRPr>
        </a:p>
      </dgm:t>
    </dgm:pt>
    <dgm:pt modelId="{CB5C51D8-092C-4699-8E62-AA1785BA9807}" type="parTrans" cxnId="{EBADAA26-85A4-4051-987E-611703BC001C}">
      <dgm:prSet/>
      <dgm:spPr/>
      <dgm:t>
        <a:bodyPr/>
        <a:lstStyle/>
        <a:p>
          <a:endParaRPr lang="cs-CZ"/>
        </a:p>
      </dgm:t>
    </dgm:pt>
    <dgm:pt modelId="{E20DBD68-F370-4F5F-AFC5-C520EB72E7C5}" type="sibTrans" cxnId="{EBADAA26-85A4-4051-987E-611703BC001C}">
      <dgm:prSet/>
      <dgm:spPr/>
      <dgm:t>
        <a:bodyPr/>
        <a:lstStyle/>
        <a:p>
          <a:endParaRPr lang="cs-CZ"/>
        </a:p>
      </dgm:t>
    </dgm:pt>
    <dgm:pt modelId="{2FF75639-F7F8-42E4-B233-044A56CE4AFC}">
      <dgm:prSet/>
      <dgm:spPr/>
      <dgm:t>
        <a:bodyPr/>
        <a:lstStyle/>
        <a:p>
          <a:r>
            <a:rPr lang="cs-CZ" altLang="cs-CZ" dirty="0">
              <a:solidFill>
                <a:schemeClr val="bg1"/>
              </a:solidFill>
            </a:rPr>
            <a:t>princip </a:t>
          </a:r>
          <a:r>
            <a:rPr lang="cs-CZ" altLang="cs-CZ" b="1" dirty="0">
              <a:solidFill>
                <a:schemeClr val="bg1"/>
              </a:solidFill>
            </a:rPr>
            <a:t>solidarity</a:t>
          </a:r>
        </a:p>
      </dgm:t>
    </dgm:pt>
    <dgm:pt modelId="{2A7CED3A-1AB4-46CD-B5AF-62DF450D7C15}" type="parTrans" cxnId="{D0584D7B-E140-4909-AB82-3D9EC5B1002A}">
      <dgm:prSet/>
      <dgm:spPr/>
      <dgm:t>
        <a:bodyPr/>
        <a:lstStyle/>
        <a:p>
          <a:endParaRPr lang="cs-CZ"/>
        </a:p>
      </dgm:t>
    </dgm:pt>
    <dgm:pt modelId="{0FB98F20-FC6A-4386-B53E-CD661EB9A9D9}" type="sibTrans" cxnId="{D0584D7B-E140-4909-AB82-3D9EC5B1002A}">
      <dgm:prSet/>
      <dgm:spPr/>
      <dgm:t>
        <a:bodyPr/>
        <a:lstStyle/>
        <a:p>
          <a:endParaRPr lang="cs-CZ"/>
        </a:p>
      </dgm:t>
    </dgm:pt>
    <dgm:pt modelId="{2CBE2508-256A-446C-BBAB-C57FCBB74463}" type="pres">
      <dgm:prSet presAssocID="{A40CF1FE-4D41-41E5-9979-E58A34F1870F}" presName="diagram" presStyleCnt="0">
        <dgm:presLayoutVars>
          <dgm:dir/>
          <dgm:resizeHandles val="exact"/>
        </dgm:presLayoutVars>
      </dgm:prSet>
      <dgm:spPr/>
    </dgm:pt>
    <dgm:pt modelId="{9FBFCA06-7903-4574-8CB6-3F86FCE03B1E}" type="pres">
      <dgm:prSet presAssocID="{EB5C70F4-0E96-4FB7-8A0C-9BB7E01AF4A3}" presName="node" presStyleLbl="node1" presStyleIdx="0" presStyleCnt="6">
        <dgm:presLayoutVars>
          <dgm:bulletEnabled val="1"/>
        </dgm:presLayoutVars>
      </dgm:prSet>
      <dgm:spPr/>
    </dgm:pt>
    <dgm:pt modelId="{1BEC551F-025C-47FA-812C-529338E1524B}" type="pres">
      <dgm:prSet presAssocID="{E64DD057-05BA-414D-89C9-5D33F32F7637}" presName="sibTrans" presStyleCnt="0"/>
      <dgm:spPr/>
    </dgm:pt>
    <dgm:pt modelId="{0393EC83-63B6-467E-A97C-C0324E7AB247}" type="pres">
      <dgm:prSet presAssocID="{72CB21B4-9587-4786-AE58-D2F7A9A87714}" presName="node" presStyleLbl="node1" presStyleIdx="1" presStyleCnt="6">
        <dgm:presLayoutVars>
          <dgm:bulletEnabled val="1"/>
        </dgm:presLayoutVars>
      </dgm:prSet>
      <dgm:spPr/>
    </dgm:pt>
    <dgm:pt modelId="{0C79AC40-38F4-47B9-98FD-3BF126DDA14B}" type="pres">
      <dgm:prSet presAssocID="{28FAEC92-9F9F-4B26-8208-E5421AF9155D}" presName="sibTrans" presStyleCnt="0"/>
      <dgm:spPr/>
    </dgm:pt>
    <dgm:pt modelId="{6AB90535-B41F-4BAD-9DAD-C8A762CD9DFE}" type="pres">
      <dgm:prSet presAssocID="{81ECCB82-869C-4E0B-864A-BA6C41C4C287}" presName="node" presStyleLbl="node1" presStyleIdx="2" presStyleCnt="6">
        <dgm:presLayoutVars>
          <dgm:bulletEnabled val="1"/>
        </dgm:presLayoutVars>
      </dgm:prSet>
      <dgm:spPr/>
    </dgm:pt>
    <dgm:pt modelId="{17C6054F-FCAF-4306-943E-868D42614D49}" type="pres">
      <dgm:prSet presAssocID="{79B0E810-2A90-45E3-9EB2-ECB23E355549}" presName="sibTrans" presStyleCnt="0"/>
      <dgm:spPr/>
    </dgm:pt>
    <dgm:pt modelId="{AE615291-5562-46AB-88D0-569529CB7B03}" type="pres">
      <dgm:prSet presAssocID="{653F6553-2E4E-4171-9204-064D2CE8FC66}" presName="node" presStyleLbl="node1" presStyleIdx="3" presStyleCnt="6">
        <dgm:presLayoutVars>
          <dgm:bulletEnabled val="1"/>
        </dgm:presLayoutVars>
      </dgm:prSet>
      <dgm:spPr/>
    </dgm:pt>
    <dgm:pt modelId="{AF1E9E3B-5D65-426C-8A00-30D98D1C6B7B}" type="pres">
      <dgm:prSet presAssocID="{18D85A3C-81DB-40A8-8DE9-81A8EF37ABE9}" presName="sibTrans" presStyleCnt="0"/>
      <dgm:spPr/>
    </dgm:pt>
    <dgm:pt modelId="{3E0D2E38-1518-4888-BD15-FA7D1DDC42C2}" type="pres">
      <dgm:prSet presAssocID="{7AF9327D-EE5A-465E-82C6-4ECABA3AA875}" presName="node" presStyleLbl="node1" presStyleIdx="4" presStyleCnt="6">
        <dgm:presLayoutVars>
          <dgm:bulletEnabled val="1"/>
        </dgm:presLayoutVars>
      </dgm:prSet>
      <dgm:spPr/>
    </dgm:pt>
    <dgm:pt modelId="{0FF2EE77-D1FD-4CDE-9E49-53AC477DB377}" type="pres">
      <dgm:prSet presAssocID="{E20DBD68-F370-4F5F-AFC5-C520EB72E7C5}" presName="sibTrans" presStyleCnt="0"/>
      <dgm:spPr/>
    </dgm:pt>
    <dgm:pt modelId="{31B28CE5-951B-44FF-9333-14661A47A24B}" type="pres">
      <dgm:prSet presAssocID="{2FF75639-F7F8-42E4-B233-044A56CE4AFC}" presName="node" presStyleLbl="node1" presStyleIdx="5" presStyleCnt="6">
        <dgm:presLayoutVars>
          <dgm:bulletEnabled val="1"/>
        </dgm:presLayoutVars>
      </dgm:prSet>
      <dgm:spPr/>
    </dgm:pt>
  </dgm:ptLst>
  <dgm:cxnLst>
    <dgm:cxn modelId="{49990801-A532-4AF5-B5B4-50E549624305}" type="presOf" srcId="{EB5C70F4-0E96-4FB7-8A0C-9BB7E01AF4A3}" destId="{9FBFCA06-7903-4574-8CB6-3F86FCE03B1E}" srcOrd="0" destOrd="0" presId="urn:microsoft.com/office/officeart/2005/8/layout/default"/>
    <dgm:cxn modelId="{35AB2205-EF19-4590-9EE3-1A5F06D8BFF6}" srcId="{A40CF1FE-4D41-41E5-9979-E58A34F1870F}" destId="{EB5C70F4-0E96-4FB7-8A0C-9BB7E01AF4A3}" srcOrd="0" destOrd="0" parTransId="{A90B5E04-DBE5-43B4-8FFB-069FBF2A1ECC}" sibTransId="{E64DD057-05BA-414D-89C9-5D33F32F7637}"/>
    <dgm:cxn modelId="{7D3B2D24-308A-4E3C-B4EA-9A70CB1DB6C6}" type="presOf" srcId="{72CB21B4-9587-4786-AE58-D2F7A9A87714}" destId="{0393EC83-63B6-467E-A97C-C0324E7AB247}" srcOrd="0" destOrd="0" presId="urn:microsoft.com/office/officeart/2005/8/layout/default"/>
    <dgm:cxn modelId="{EBADAA26-85A4-4051-987E-611703BC001C}" srcId="{A40CF1FE-4D41-41E5-9979-E58A34F1870F}" destId="{7AF9327D-EE5A-465E-82C6-4ECABA3AA875}" srcOrd="4" destOrd="0" parTransId="{CB5C51D8-092C-4699-8E62-AA1785BA9807}" sibTransId="{E20DBD68-F370-4F5F-AFC5-C520EB72E7C5}"/>
    <dgm:cxn modelId="{C7B88C30-87C7-4363-8B8E-808CCE80B29D}" type="presOf" srcId="{81ECCB82-869C-4E0B-864A-BA6C41C4C287}" destId="{6AB90535-B41F-4BAD-9DAD-C8A762CD9DFE}" srcOrd="0" destOrd="0" presId="urn:microsoft.com/office/officeart/2005/8/layout/default"/>
    <dgm:cxn modelId="{141F5C68-0A87-48EE-A570-60173F66E774}" type="presOf" srcId="{24C9E453-7900-4618-ABDC-7BA19F42D598}" destId="{6AB90535-B41F-4BAD-9DAD-C8A762CD9DFE}" srcOrd="0" destOrd="2" presId="urn:microsoft.com/office/officeart/2005/8/layout/default"/>
    <dgm:cxn modelId="{07461950-183B-4E93-99D8-4DF1FC6EECB1}" type="presOf" srcId="{7AF9327D-EE5A-465E-82C6-4ECABA3AA875}" destId="{3E0D2E38-1518-4888-BD15-FA7D1DDC42C2}" srcOrd="0" destOrd="0" presId="urn:microsoft.com/office/officeart/2005/8/layout/default"/>
    <dgm:cxn modelId="{2FB83573-0413-445A-B319-E3EA0C5913DD}" srcId="{81ECCB82-869C-4E0B-864A-BA6C41C4C287}" destId="{24C9E453-7900-4618-ABDC-7BA19F42D598}" srcOrd="1" destOrd="0" parTransId="{7C4BBB5C-5846-4BB2-BED0-2A0A35C039EE}" sibTransId="{2DF67A75-A671-4D8E-B33A-2CBF6E29FC37}"/>
    <dgm:cxn modelId="{9C485F54-469F-41DF-B9F8-BC39C4C62013}" srcId="{A40CF1FE-4D41-41E5-9979-E58A34F1870F}" destId="{81ECCB82-869C-4E0B-864A-BA6C41C4C287}" srcOrd="2" destOrd="0" parTransId="{1040FD13-A011-4C31-A8EB-404FA249ECBF}" sibTransId="{79B0E810-2A90-45E3-9EB2-ECB23E355549}"/>
    <dgm:cxn modelId="{D0584D7B-E140-4909-AB82-3D9EC5B1002A}" srcId="{A40CF1FE-4D41-41E5-9979-E58A34F1870F}" destId="{2FF75639-F7F8-42E4-B233-044A56CE4AFC}" srcOrd="5" destOrd="0" parTransId="{2A7CED3A-1AB4-46CD-B5AF-62DF450D7C15}" sibTransId="{0FB98F20-FC6A-4386-B53E-CD661EB9A9D9}"/>
    <dgm:cxn modelId="{C1D42F8B-40DA-4495-8776-9AF051782894}" type="presOf" srcId="{2FF75639-F7F8-42E4-B233-044A56CE4AFC}" destId="{31B28CE5-951B-44FF-9333-14661A47A24B}" srcOrd="0" destOrd="0" presId="urn:microsoft.com/office/officeart/2005/8/layout/default"/>
    <dgm:cxn modelId="{15FE38A7-548F-4030-92EE-4293CD6A5530}" type="presOf" srcId="{644C0F37-0A12-4250-8446-D33DB02E9B54}" destId="{6AB90535-B41F-4BAD-9DAD-C8A762CD9DFE}" srcOrd="0" destOrd="1" presId="urn:microsoft.com/office/officeart/2005/8/layout/default"/>
    <dgm:cxn modelId="{2947BCAA-B593-4389-A485-37394DE6A585}" srcId="{A40CF1FE-4D41-41E5-9979-E58A34F1870F}" destId="{72CB21B4-9587-4786-AE58-D2F7A9A87714}" srcOrd="1" destOrd="0" parTransId="{2671B157-53BF-4456-9759-DA2B99B73ED9}" sibTransId="{28FAEC92-9F9F-4B26-8208-E5421AF9155D}"/>
    <dgm:cxn modelId="{9DEC6BD7-09CE-4CBE-941F-76E9A65CDB48}" srcId="{81ECCB82-869C-4E0B-864A-BA6C41C4C287}" destId="{644C0F37-0A12-4250-8446-D33DB02E9B54}" srcOrd="0" destOrd="0" parTransId="{A988383C-77FF-4671-AEC0-6C073B12FE90}" sibTransId="{DCBA321F-D76B-437C-B98C-6EF05636C459}"/>
    <dgm:cxn modelId="{6874A6E0-A0FF-4354-B9E6-201D888165B3}" type="presOf" srcId="{653F6553-2E4E-4171-9204-064D2CE8FC66}" destId="{AE615291-5562-46AB-88D0-569529CB7B03}" srcOrd="0" destOrd="0" presId="urn:microsoft.com/office/officeart/2005/8/layout/default"/>
    <dgm:cxn modelId="{91780BEA-B6A0-4D57-8A69-301D279CD20B}" type="presOf" srcId="{A40CF1FE-4D41-41E5-9979-E58A34F1870F}" destId="{2CBE2508-256A-446C-BBAB-C57FCBB74463}" srcOrd="0" destOrd="0" presId="urn:microsoft.com/office/officeart/2005/8/layout/default"/>
    <dgm:cxn modelId="{1238ACF6-2AF8-4769-8C1A-7ECC9902260C}" srcId="{A40CF1FE-4D41-41E5-9979-E58A34F1870F}" destId="{653F6553-2E4E-4171-9204-064D2CE8FC66}" srcOrd="3" destOrd="0" parTransId="{468DC7FB-AA0B-4D91-81F5-371C4EAB99D1}" sibTransId="{18D85A3C-81DB-40A8-8DE9-81A8EF37ABE9}"/>
    <dgm:cxn modelId="{99570333-ECB1-44C5-8738-FD2E716EF432}" type="presParOf" srcId="{2CBE2508-256A-446C-BBAB-C57FCBB74463}" destId="{9FBFCA06-7903-4574-8CB6-3F86FCE03B1E}" srcOrd="0" destOrd="0" presId="urn:microsoft.com/office/officeart/2005/8/layout/default"/>
    <dgm:cxn modelId="{7CF45BA1-DB71-471A-8CBA-19950EA079AE}" type="presParOf" srcId="{2CBE2508-256A-446C-BBAB-C57FCBB74463}" destId="{1BEC551F-025C-47FA-812C-529338E1524B}" srcOrd="1" destOrd="0" presId="urn:microsoft.com/office/officeart/2005/8/layout/default"/>
    <dgm:cxn modelId="{2AA83B19-61E3-42B6-AE42-2BEE76CE065B}" type="presParOf" srcId="{2CBE2508-256A-446C-BBAB-C57FCBB74463}" destId="{0393EC83-63B6-467E-A97C-C0324E7AB247}" srcOrd="2" destOrd="0" presId="urn:microsoft.com/office/officeart/2005/8/layout/default"/>
    <dgm:cxn modelId="{428C2385-B931-4B58-AFD0-7774B82CF131}" type="presParOf" srcId="{2CBE2508-256A-446C-BBAB-C57FCBB74463}" destId="{0C79AC40-38F4-47B9-98FD-3BF126DDA14B}" srcOrd="3" destOrd="0" presId="urn:microsoft.com/office/officeart/2005/8/layout/default"/>
    <dgm:cxn modelId="{D329D843-4E8B-40FC-B153-31B4C4975C85}" type="presParOf" srcId="{2CBE2508-256A-446C-BBAB-C57FCBB74463}" destId="{6AB90535-B41F-4BAD-9DAD-C8A762CD9DFE}" srcOrd="4" destOrd="0" presId="urn:microsoft.com/office/officeart/2005/8/layout/default"/>
    <dgm:cxn modelId="{881B6234-BE9A-4422-8164-593AF2E1EBBD}" type="presParOf" srcId="{2CBE2508-256A-446C-BBAB-C57FCBB74463}" destId="{17C6054F-FCAF-4306-943E-868D42614D49}" srcOrd="5" destOrd="0" presId="urn:microsoft.com/office/officeart/2005/8/layout/default"/>
    <dgm:cxn modelId="{3EBF331F-B771-4010-9DBB-655DE2164EA0}" type="presParOf" srcId="{2CBE2508-256A-446C-BBAB-C57FCBB74463}" destId="{AE615291-5562-46AB-88D0-569529CB7B03}" srcOrd="6" destOrd="0" presId="urn:microsoft.com/office/officeart/2005/8/layout/default"/>
    <dgm:cxn modelId="{9A9C2DEE-300F-4D81-8B54-A0BC451BC3FD}" type="presParOf" srcId="{2CBE2508-256A-446C-BBAB-C57FCBB74463}" destId="{AF1E9E3B-5D65-426C-8A00-30D98D1C6B7B}" srcOrd="7" destOrd="0" presId="urn:microsoft.com/office/officeart/2005/8/layout/default"/>
    <dgm:cxn modelId="{A48C3112-82EE-4642-A33A-92C5C45B1EBA}" type="presParOf" srcId="{2CBE2508-256A-446C-BBAB-C57FCBB74463}" destId="{3E0D2E38-1518-4888-BD15-FA7D1DDC42C2}" srcOrd="8" destOrd="0" presId="urn:microsoft.com/office/officeart/2005/8/layout/default"/>
    <dgm:cxn modelId="{B0DDFDA4-A6AF-4675-BB94-0F0C18725A25}" type="presParOf" srcId="{2CBE2508-256A-446C-BBAB-C57FCBB74463}" destId="{0FF2EE77-D1FD-4CDE-9E49-53AC477DB377}" srcOrd="9" destOrd="0" presId="urn:microsoft.com/office/officeart/2005/8/layout/default"/>
    <dgm:cxn modelId="{74614577-C90E-4756-92F8-BB8CDE2F4EC2}" type="presParOf" srcId="{2CBE2508-256A-446C-BBAB-C57FCBB74463}" destId="{31B28CE5-951B-44FF-9333-14661A47A24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F72FA9-8307-411C-BCA2-2524A392FB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9BAADD-6D11-4920-B468-BFB97B3DE9FD}">
      <dgm:prSet phldrT="[Text]"/>
      <dgm:spPr/>
      <dgm:t>
        <a:bodyPr/>
        <a:lstStyle/>
        <a:p>
          <a:pPr>
            <a:buFont typeface="Arial" pitchFamily="34" charset="0"/>
            <a:buNone/>
          </a:pPr>
          <a:r>
            <a:rPr lang="cs-CZ" b="1" dirty="0">
              <a:solidFill>
                <a:schemeClr val="bg1"/>
              </a:solidFill>
              <a:latin typeface="Muni" panose="00000500000000000000" pitchFamily="2" charset="-18"/>
            </a:rPr>
            <a:t>z hlediska postavení státu</a:t>
          </a:r>
          <a:endParaRPr lang="cs-CZ" dirty="0">
            <a:solidFill>
              <a:schemeClr val="bg1"/>
            </a:solidFill>
          </a:endParaRPr>
        </a:p>
      </dgm:t>
    </dgm:pt>
    <dgm:pt modelId="{49F8F8AE-0934-44F0-869A-0EFE0338681F}" type="parTrans" cxnId="{50B57402-2ADB-43B5-984B-9FD590517E58}">
      <dgm:prSet/>
      <dgm:spPr/>
      <dgm:t>
        <a:bodyPr/>
        <a:lstStyle/>
        <a:p>
          <a:endParaRPr lang="cs-CZ"/>
        </a:p>
      </dgm:t>
    </dgm:pt>
    <dgm:pt modelId="{AA405508-3A57-473C-8AE0-649BFB48AD8E}" type="sibTrans" cxnId="{50B57402-2ADB-43B5-984B-9FD590517E58}">
      <dgm:prSet/>
      <dgm:spPr/>
      <dgm:t>
        <a:bodyPr/>
        <a:lstStyle/>
        <a:p>
          <a:endParaRPr lang="cs-CZ"/>
        </a:p>
      </dgm:t>
    </dgm:pt>
    <dgm:pt modelId="{460AE2DE-BC5A-4DA1-A1E3-A012AEAF7B3D}">
      <dgm:prSet/>
      <dgm:spPr/>
      <dgm:t>
        <a:bodyPr/>
        <a:lstStyle/>
        <a:p>
          <a:r>
            <a:rPr lang="cs-CZ"/>
            <a:t>všeobecné státní pojištění (stát garant)</a:t>
          </a:r>
          <a:endParaRPr lang="cs-CZ" dirty="0"/>
        </a:p>
      </dgm:t>
    </dgm:pt>
    <dgm:pt modelId="{D48AB58B-52FF-46C8-BC24-56966F981167}" type="parTrans" cxnId="{D76C39FB-1812-4749-AD4A-9BEE743E4EEC}">
      <dgm:prSet/>
      <dgm:spPr/>
      <dgm:t>
        <a:bodyPr/>
        <a:lstStyle/>
        <a:p>
          <a:endParaRPr lang="cs-CZ"/>
        </a:p>
      </dgm:t>
    </dgm:pt>
    <dgm:pt modelId="{4FEC5628-053B-4E8D-AAFB-D599667956FB}" type="sibTrans" cxnId="{D76C39FB-1812-4749-AD4A-9BEE743E4EEC}">
      <dgm:prSet/>
      <dgm:spPr/>
      <dgm:t>
        <a:bodyPr/>
        <a:lstStyle/>
        <a:p>
          <a:endParaRPr lang="cs-CZ"/>
        </a:p>
      </dgm:t>
    </dgm:pt>
    <dgm:pt modelId="{9AB88458-F369-484C-BC95-53A0F7028DFB}">
      <dgm:prSet/>
      <dgm:spPr/>
      <dgm:t>
        <a:bodyPr/>
        <a:lstStyle/>
        <a:p>
          <a:r>
            <a:rPr lang="cs-CZ"/>
            <a:t>stát vytvořil právní rámec</a:t>
          </a:r>
          <a:endParaRPr lang="cs-CZ" dirty="0"/>
        </a:p>
      </dgm:t>
    </dgm:pt>
    <dgm:pt modelId="{D2E89589-CF02-4323-9F44-8ED340D5D536}" type="parTrans" cxnId="{E2A1E6CC-664C-41A1-8AC4-160D9BDD78DB}">
      <dgm:prSet/>
      <dgm:spPr/>
      <dgm:t>
        <a:bodyPr/>
        <a:lstStyle/>
        <a:p>
          <a:endParaRPr lang="cs-CZ"/>
        </a:p>
      </dgm:t>
    </dgm:pt>
    <dgm:pt modelId="{5A8F2D3C-CDF7-4FB5-A4D8-76723E0026D3}" type="sibTrans" cxnId="{E2A1E6CC-664C-41A1-8AC4-160D9BDD78DB}">
      <dgm:prSet/>
      <dgm:spPr/>
      <dgm:t>
        <a:bodyPr/>
        <a:lstStyle/>
        <a:p>
          <a:endParaRPr lang="cs-CZ"/>
        </a:p>
      </dgm:t>
    </dgm:pt>
    <dgm:pt modelId="{01F8A3C4-9EE3-47CD-8B99-2BA1008CE663}">
      <dgm:prSet/>
      <dgm:spPr/>
      <dgm:t>
        <a:bodyPr/>
        <a:lstStyle/>
        <a:p>
          <a:r>
            <a:rPr lang="cs-CZ"/>
            <a:t>je realizováno samostatnými subjekty oddělenými od státu a samostatně hospodařícími s prostředky zdravotního pojištění</a:t>
          </a:r>
          <a:endParaRPr lang="cs-CZ" dirty="0"/>
        </a:p>
      </dgm:t>
    </dgm:pt>
    <dgm:pt modelId="{0D2BC74D-26F1-4A01-8825-2FFEC14214B1}" type="parTrans" cxnId="{9A394418-45A4-48F0-A369-0E1B48F98B29}">
      <dgm:prSet/>
      <dgm:spPr/>
      <dgm:t>
        <a:bodyPr/>
        <a:lstStyle/>
        <a:p>
          <a:endParaRPr lang="cs-CZ"/>
        </a:p>
      </dgm:t>
    </dgm:pt>
    <dgm:pt modelId="{EA1C5E60-CFCA-4CEC-81D7-04DEE1E74743}" type="sibTrans" cxnId="{9A394418-45A4-48F0-A369-0E1B48F98B29}">
      <dgm:prSet/>
      <dgm:spPr/>
      <dgm:t>
        <a:bodyPr/>
        <a:lstStyle/>
        <a:p>
          <a:endParaRPr lang="cs-CZ"/>
        </a:p>
      </dgm:t>
    </dgm:pt>
    <dgm:pt modelId="{B14B5493-2A93-42A6-9D6B-BC951A981F43}">
      <dgm:prSet/>
      <dgm:spPr/>
      <dgm:t>
        <a:bodyPr/>
        <a:lstStyle/>
        <a:p>
          <a:r>
            <a:rPr lang="cs-CZ"/>
            <a:t>stát garantuje fungování a financování systému</a:t>
          </a:r>
          <a:endParaRPr lang="cs-CZ" dirty="0"/>
        </a:p>
      </dgm:t>
    </dgm:pt>
    <dgm:pt modelId="{17DFF9A7-0C07-4495-933B-8BB014A7C886}" type="parTrans" cxnId="{574C7973-01B0-431F-9FDD-49EC8F539746}">
      <dgm:prSet/>
      <dgm:spPr/>
      <dgm:t>
        <a:bodyPr/>
        <a:lstStyle/>
        <a:p>
          <a:endParaRPr lang="cs-CZ"/>
        </a:p>
      </dgm:t>
    </dgm:pt>
    <dgm:pt modelId="{76C1B157-5BFC-41D2-B6EF-CA6642D97BC2}" type="sibTrans" cxnId="{574C7973-01B0-431F-9FDD-49EC8F539746}">
      <dgm:prSet/>
      <dgm:spPr/>
      <dgm:t>
        <a:bodyPr/>
        <a:lstStyle/>
        <a:p>
          <a:endParaRPr lang="cs-CZ"/>
        </a:p>
      </dgm:t>
    </dgm:pt>
    <dgm:pt modelId="{5EEA56CF-FBEC-44F7-9FDE-8B60B10084DD}">
      <dgm:prSet/>
      <dgm:spPr/>
      <dgm:t>
        <a:bodyPr/>
        <a:lstStyle/>
        <a:p>
          <a:r>
            <a:rPr lang="cs-CZ" b="1" dirty="0">
              <a:solidFill>
                <a:schemeClr val="bg1"/>
              </a:solidFill>
              <a:latin typeface="Muni" panose="00000500000000000000" pitchFamily="2" charset="-18"/>
            </a:rPr>
            <a:t>z hlediska postavení občana</a:t>
          </a:r>
        </a:p>
      </dgm:t>
    </dgm:pt>
    <dgm:pt modelId="{E2F78D1F-280A-470B-A948-C3DD13E168B6}" type="parTrans" cxnId="{E45A3D21-2A38-4424-93C5-BA55957196E2}">
      <dgm:prSet/>
      <dgm:spPr/>
      <dgm:t>
        <a:bodyPr/>
        <a:lstStyle/>
        <a:p>
          <a:endParaRPr lang="cs-CZ"/>
        </a:p>
      </dgm:t>
    </dgm:pt>
    <dgm:pt modelId="{0F8E5B70-94F3-48E3-9123-B913DD8C7421}" type="sibTrans" cxnId="{E45A3D21-2A38-4424-93C5-BA55957196E2}">
      <dgm:prSet/>
      <dgm:spPr/>
      <dgm:t>
        <a:bodyPr/>
        <a:lstStyle/>
        <a:p>
          <a:endParaRPr lang="cs-CZ"/>
        </a:p>
      </dgm:t>
    </dgm:pt>
    <dgm:pt modelId="{837E819C-6B39-4A41-B064-B3C3691F10E0}">
      <dgm:prSet/>
      <dgm:spPr/>
      <dgm:t>
        <a:bodyPr/>
        <a:lstStyle/>
        <a:p>
          <a:r>
            <a:rPr lang="cs-CZ" dirty="0"/>
            <a:t>pojistná forma – občan jako pojištěnec se podílí finančně na tvorbě zdrojů</a:t>
          </a:r>
        </a:p>
      </dgm:t>
    </dgm:pt>
    <dgm:pt modelId="{CAA8E382-0F16-4A62-AD82-D31569F9D6B2}" type="parTrans" cxnId="{44C13F38-D5F5-4C82-8BFA-BEBA59A61436}">
      <dgm:prSet/>
      <dgm:spPr/>
      <dgm:t>
        <a:bodyPr/>
        <a:lstStyle/>
        <a:p>
          <a:endParaRPr lang="cs-CZ"/>
        </a:p>
      </dgm:t>
    </dgm:pt>
    <dgm:pt modelId="{6135B4F6-61B9-403A-AA88-6EF5A7CCE50E}" type="sibTrans" cxnId="{44C13F38-D5F5-4C82-8BFA-BEBA59A61436}">
      <dgm:prSet/>
      <dgm:spPr/>
      <dgm:t>
        <a:bodyPr/>
        <a:lstStyle/>
        <a:p>
          <a:endParaRPr lang="cs-CZ"/>
        </a:p>
      </dgm:t>
    </dgm:pt>
    <dgm:pt modelId="{58F7A0F2-B2B8-47DC-8C79-E8FDE4C8F8F7}" type="pres">
      <dgm:prSet presAssocID="{FDF72FA9-8307-411C-BCA2-2524A392FB0C}" presName="linear" presStyleCnt="0">
        <dgm:presLayoutVars>
          <dgm:animLvl val="lvl"/>
          <dgm:resizeHandles val="exact"/>
        </dgm:presLayoutVars>
      </dgm:prSet>
      <dgm:spPr/>
    </dgm:pt>
    <dgm:pt modelId="{BE357407-A3C9-4B27-9357-BB77C9A57CBE}" type="pres">
      <dgm:prSet presAssocID="{159BAADD-6D11-4920-B468-BFB97B3DE9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5892A3-B13E-48EA-A763-4E706FEFBFC6}" type="pres">
      <dgm:prSet presAssocID="{159BAADD-6D11-4920-B468-BFB97B3DE9FD}" presName="childText" presStyleLbl="revTx" presStyleIdx="0" presStyleCnt="2">
        <dgm:presLayoutVars>
          <dgm:bulletEnabled val="1"/>
        </dgm:presLayoutVars>
      </dgm:prSet>
      <dgm:spPr/>
    </dgm:pt>
    <dgm:pt modelId="{3FFC3614-D52B-48B1-9D9A-59A524C6715B}" type="pres">
      <dgm:prSet presAssocID="{5EEA56CF-FBEC-44F7-9FDE-8B60B10084D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8EDADF3-D5FA-4633-A86A-D024DA689983}" type="pres">
      <dgm:prSet presAssocID="{5EEA56CF-FBEC-44F7-9FDE-8B60B10084D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0B57402-2ADB-43B5-984B-9FD590517E58}" srcId="{FDF72FA9-8307-411C-BCA2-2524A392FB0C}" destId="{159BAADD-6D11-4920-B468-BFB97B3DE9FD}" srcOrd="0" destOrd="0" parTransId="{49F8F8AE-0934-44F0-869A-0EFE0338681F}" sibTransId="{AA405508-3A57-473C-8AE0-649BFB48AD8E}"/>
    <dgm:cxn modelId="{B4EC2706-236A-4F77-A839-BACD58AA0849}" type="presOf" srcId="{5EEA56CF-FBEC-44F7-9FDE-8B60B10084DD}" destId="{3FFC3614-D52B-48B1-9D9A-59A524C6715B}" srcOrd="0" destOrd="0" presId="urn:microsoft.com/office/officeart/2005/8/layout/vList2"/>
    <dgm:cxn modelId="{9A394418-45A4-48F0-A369-0E1B48F98B29}" srcId="{159BAADD-6D11-4920-B468-BFB97B3DE9FD}" destId="{01F8A3C4-9EE3-47CD-8B99-2BA1008CE663}" srcOrd="2" destOrd="0" parTransId="{0D2BC74D-26F1-4A01-8825-2FFEC14214B1}" sibTransId="{EA1C5E60-CFCA-4CEC-81D7-04DEE1E74743}"/>
    <dgm:cxn modelId="{E45A3D21-2A38-4424-93C5-BA55957196E2}" srcId="{FDF72FA9-8307-411C-BCA2-2524A392FB0C}" destId="{5EEA56CF-FBEC-44F7-9FDE-8B60B10084DD}" srcOrd="1" destOrd="0" parTransId="{E2F78D1F-280A-470B-A948-C3DD13E168B6}" sibTransId="{0F8E5B70-94F3-48E3-9123-B913DD8C7421}"/>
    <dgm:cxn modelId="{0E33C928-A0AB-48A6-B126-2F5480284D98}" type="presOf" srcId="{837E819C-6B39-4A41-B064-B3C3691F10E0}" destId="{A8EDADF3-D5FA-4633-A86A-D024DA689983}" srcOrd="0" destOrd="0" presId="urn:microsoft.com/office/officeart/2005/8/layout/vList2"/>
    <dgm:cxn modelId="{44C13F38-D5F5-4C82-8BFA-BEBA59A61436}" srcId="{5EEA56CF-FBEC-44F7-9FDE-8B60B10084DD}" destId="{837E819C-6B39-4A41-B064-B3C3691F10E0}" srcOrd="0" destOrd="0" parTransId="{CAA8E382-0F16-4A62-AD82-D31569F9D6B2}" sibTransId="{6135B4F6-61B9-403A-AA88-6EF5A7CCE50E}"/>
    <dgm:cxn modelId="{107F9346-455A-4355-A9F2-38E1CDEB0734}" type="presOf" srcId="{B14B5493-2A93-42A6-9D6B-BC951A981F43}" destId="{5F5892A3-B13E-48EA-A763-4E706FEFBFC6}" srcOrd="0" destOrd="3" presId="urn:microsoft.com/office/officeart/2005/8/layout/vList2"/>
    <dgm:cxn modelId="{24EBAA4B-D4E7-46CB-ACE0-F9404AC6DE8C}" type="presOf" srcId="{FDF72FA9-8307-411C-BCA2-2524A392FB0C}" destId="{58F7A0F2-B2B8-47DC-8C79-E8FDE4C8F8F7}" srcOrd="0" destOrd="0" presId="urn:microsoft.com/office/officeart/2005/8/layout/vList2"/>
    <dgm:cxn modelId="{574C7973-01B0-431F-9FDD-49EC8F539746}" srcId="{159BAADD-6D11-4920-B468-BFB97B3DE9FD}" destId="{B14B5493-2A93-42A6-9D6B-BC951A981F43}" srcOrd="3" destOrd="0" parTransId="{17DFF9A7-0C07-4495-933B-8BB014A7C886}" sibTransId="{76C1B157-5BFC-41D2-B6EF-CA6642D97BC2}"/>
    <dgm:cxn modelId="{121B8EBF-45BD-41AB-8C62-B50B8BDFB97F}" type="presOf" srcId="{01F8A3C4-9EE3-47CD-8B99-2BA1008CE663}" destId="{5F5892A3-B13E-48EA-A763-4E706FEFBFC6}" srcOrd="0" destOrd="2" presId="urn:microsoft.com/office/officeart/2005/8/layout/vList2"/>
    <dgm:cxn modelId="{E2A1E6CC-664C-41A1-8AC4-160D9BDD78DB}" srcId="{159BAADD-6D11-4920-B468-BFB97B3DE9FD}" destId="{9AB88458-F369-484C-BC95-53A0F7028DFB}" srcOrd="1" destOrd="0" parTransId="{D2E89589-CF02-4323-9F44-8ED340D5D536}" sibTransId="{5A8F2D3C-CDF7-4FB5-A4D8-76723E0026D3}"/>
    <dgm:cxn modelId="{EB6385CF-3E22-4437-B40D-2FDE7216EF74}" type="presOf" srcId="{460AE2DE-BC5A-4DA1-A1E3-A012AEAF7B3D}" destId="{5F5892A3-B13E-48EA-A763-4E706FEFBFC6}" srcOrd="0" destOrd="0" presId="urn:microsoft.com/office/officeart/2005/8/layout/vList2"/>
    <dgm:cxn modelId="{B42FCCE6-4C7A-4573-A14D-C4F4F7FA25FD}" type="presOf" srcId="{9AB88458-F369-484C-BC95-53A0F7028DFB}" destId="{5F5892A3-B13E-48EA-A763-4E706FEFBFC6}" srcOrd="0" destOrd="1" presId="urn:microsoft.com/office/officeart/2005/8/layout/vList2"/>
    <dgm:cxn modelId="{5881CAF3-22D7-4E96-83BD-90B7CC599F7A}" type="presOf" srcId="{159BAADD-6D11-4920-B468-BFB97B3DE9FD}" destId="{BE357407-A3C9-4B27-9357-BB77C9A57CBE}" srcOrd="0" destOrd="0" presId="urn:microsoft.com/office/officeart/2005/8/layout/vList2"/>
    <dgm:cxn modelId="{D76C39FB-1812-4749-AD4A-9BEE743E4EEC}" srcId="{159BAADD-6D11-4920-B468-BFB97B3DE9FD}" destId="{460AE2DE-BC5A-4DA1-A1E3-A012AEAF7B3D}" srcOrd="0" destOrd="0" parTransId="{D48AB58B-52FF-46C8-BC24-56966F981167}" sibTransId="{4FEC5628-053B-4E8D-AAFB-D599667956FB}"/>
    <dgm:cxn modelId="{546681C6-208C-4618-84F4-2BB02B67F83E}" type="presParOf" srcId="{58F7A0F2-B2B8-47DC-8C79-E8FDE4C8F8F7}" destId="{BE357407-A3C9-4B27-9357-BB77C9A57CBE}" srcOrd="0" destOrd="0" presId="urn:microsoft.com/office/officeart/2005/8/layout/vList2"/>
    <dgm:cxn modelId="{43494B04-CC1F-4A35-A60F-C37BDCD08C5B}" type="presParOf" srcId="{58F7A0F2-B2B8-47DC-8C79-E8FDE4C8F8F7}" destId="{5F5892A3-B13E-48EA-A763-4E706FEFBFC6}" srcOrd="1" destOrd="0" presId="urn:microsoft.com/office/officeart/2005/8/layout/vList2"/>
    <dgm:cxn modelId="{C6512065-9555-4E5E-9F77-068E49A74335}" type="presParOf" srcId="{58F7A0F2-B2B8-47DC-8C79-E8FDE4C8F8F7}" destId="{3FFC3614-D52B-48B1-9D9A-59A524C6715B}" srcOrd="2" destOrd="0" presId="urn:microsoft.com/office/officeart/2005/8/layout/vList2"/>
    <dgm:cxn modelId="{890C15CC-5138-4B35-A4AD-2921598F4458}" type="presParOf" srcId="{58F7A0F2-B2B8-47DC-8C79-E8FDE4C8F8F7}" destId="{A8EDADF3-D5FA-4633-A86A-D024DA6899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ADA714-3790-44B1-996E-29F37B3444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5CEC15F-CBB5-4550-83DD-D7F5685B9D7C}">
      <dgm:prSet phldrT="[Text]"/>
      <dgm:spPr/>
      <dgm:t>
        <a:bodyPr/>
        <a:lstStyle/>
        <a:p>
          <a:pPr>
            <a:buFont typeface="Arial" pitchFamily="34" charset="0"/>
            <a:buNone/>
          </a:pPr>
          <a:r>
            <a:rPr lang="cs-CZ" altLang="cs-CZ" b="0" dirty="0">
              <a:solidFill>
                <a:schemeClr val="bg1"/>
              </a:solidFill>
            </a:rPr>
            <a:t>= vymezení </a:t>
          </a:r>
          <a:r>
            <a:rPr lang="cs-CZ" altLang="cs-CZ" dirty="0">
              <a:solidFill>
                <a:schemeClr val="bg1"/>
              </a:solidFill>
            </a:rPr>
            <a:t>okruhu oprávněných subjektů ze ZP </a:t>
          </a:r>
          <a:endParaRPr lang="cs-CZ" dirty="0">
            <a:solidFill>
              <a:schemeClr val="bg1"/>
            </a:solidFill>
          </a:endParaRPr>
        </a:p>
      </dgm:t>
    </dgm:pt>
    <dgm:pt modelId="{88E5C5AD-E9C4-4909-A5EB-D9D65EE6DD85}" type="parTrans" cxnId="{930CBD0D-197E-464F-8C82-409576D96C0C}">
      <dgm:prSet/>
      <dgm:spPr/>
      <dgm:t>
        <a:bodyPr/>
        <a:lstStyle/>
        <a:p>
          <a:endParaRPr lang="cs-CZ"/>
        </a:p>
      </dgm:t>
    </dgm:pt>
    <dgm:pt modelId="{CB464BAA-6F91-4AC3-8A57-3BA0FD294559}" type="sibTrans" cxnId="{930CBD0D-197E-464F-8C82-409576D96C0C}">
      <dgm:prSet/>
      <dgm:spPr/>
      <dgm:t>
        <a:bodyPr/>
        <a:lstStyle/>
        <a:p>
          <a:endParaRPr lang="cs-CZ"/>
        </a:p>
      </dgm:t>
    </dgm:pt>
    <dgm:pt modelId="{C7682A87-397D-4812-931C-DB1490A6FCCA}">
      <dgm:prSet/>
      <dgm:spPr/>
      <dgm:t>
        <a:bodyPr/>
        <a:lstStyle/>
        <a:p>
          <a:r>
            <a:rPr lang="cs-CZ" altLang="cs-CZ" dirty="0"/>
            <a:t>je jim poskytována zdravotní péče na účet zdravotního pojištění</a:t>
          </a:r>
        </a:p>
      </dgm:t>
    </dgm:pt>
    <dgm:pt modelId="{972F450B-365A-4111-A03B-3BA6CD44CB5A}" type="parTrans" cxnId="{DBAD4845-8259-48B3-8F4D-630689AFEFAF}">
      <dgm:prSet/>
      <dgm:spPr/>
      <dgm:t>
        <a:bodyPr/>
        <a:lstStyle/>
        <a:p>
          <a:endParaRPr lang="cs-CZ"/>
        </a:p>
      </dgm:t>
    </dgm:pt>
    <dgm:pt modelId="{E5743028-B241-47CF-B65E-B005568E54D9}" type="sibTrans" cxnId="{DBAD4845-8259-48B3-8F4D-630689AFEFAF}">
      <dgm:prSet/>
      <dgm:spPr/>
      <dgm:t>
        <a:bodyPr/>
        <a:lstStyle/>
        <a:p>
          <a:endParaRPr lang="cs-CZ"/>
        </a:p>
      </dgm:t>
    </dgm:pt>
    <dgm:pt modelId="{C570F94C-084B-44F8-BBBE-8907BD62F5C7}">
      <dgm:prSet/>
      <dgm:spPr/>
      <dgm:t>
        <a:bodyPr/>
        <a:lstStyle/>
        <a:p>
          <a:r>
            <a:rPr lang="cs-CZ" altLang="cs-CZ" dirty="0"/>
            <a:t>tzv. pojištěnci</a:t>
          </a:r>
        </a:p>
      </dgm:t>
    </dgm:pt>
    <dgm:pt modelId="{62530E97-70C2-4B94-B4A1-4DBC38D9DCCF}" type="parTrans" cxnId="{40153C08-DF20-4958-AC6E-83DA6ACC29F7}">
      <dgm:prSet/>
      <dgm:spPr/>
      <dgm:t>
        <a:bodyPr/>
        <a:lstStyle/>
        <a:p>
          <a:endParaRPr lang="cs-CZ"/>
        </a:p>
      </dgm:t>
    </dgm:pt>
    <dgm:pt modelId="{173B763E-F02A-40FC-80D8-5329B2F26B71}" type="sibTrans" cxnId="{40153C08-DF20-4958-AC6E-83DA6ACC29F7}">
      <dgm:prSet/>
      <dgm:spPr/>
      <dgm:t>
        <a:bodyPr/>
        <a:lstStyle/>
        <a:p>
          <a:endParaRPr lang="cs-CZ"/>
        </a:p>
      </dgm:t>
    </dgm:pt>
    <dgm:pt modelId="{0BB22C4C-774B-40B0-AB2C-BB872CEECB2F}">
      <dgm:prSet/>
      <dgm:spPr/>
      <dgm:t>
        <a:bodyPr/>
        <a:lstStyle/>
        <a:p>
          <a:r>
            <a:rPr lang="cs-CZ" altLang="cs-CZ" b="1" dirty="0">
              <a:solidFill>
                <a:schemeClr val="bg1"/>
              </a:solidFill>
            </a:rPr>
            <a:t>není vázáno na institut státního občanství</a:t>
          </a:r>
          <a:r>
            <a:rPr lang="cs-CZ" altLang="cs-CZ" dirty="0">
              <a:solidFill>
                <a:schemeClr val="bg1"/>
              </a:solidFill>
            </a:rPr>
            <a:t>, ale na </a:t>
          </a:r>
          <a:r>
            <a:rPr lang="cs-CZ" altLang="cs-CZ" b="1" dirty="0">
              <a:solidFill>
                <a:schemeClr val="bg1"/>
              </a:solidFill>
            </a:rPr>
            <a:t>trvalý pobyt na území státu</a:t>
          </a:r>
          <a:endParaRPr lang="cs-CZ" altLang="cs-CZ" dirty="0">
            <a:solidFill>
              <a:schemeClr val="bg1"/>
            </a:solidFill>
          </a:endParaRPr>
        </a:p>
      </dgm:t>
    </dgm:pt>
    <dgm:pt modelId="{036833DC-6BA2-4817-A3CF-9159A8ED4EFF}" type="parTrans" cxnId="{0DF5F492-0A95-41B7-AE9F-A8731CF2B848}">
      <dgm:prSet/>
      <dgm:spPr/>
      <dgm:t>
        <a:bodyPr/>
        <a:lstStyle/>
        <a:p>
          <a:endParaRPr lang="cs-CZ"/>
        </a:p>
      </dgm:t>
    </dgm:pt>
    <dgm:pt modelId="{CE838121-4890-4BAA-BF88-F9526466680B}" type="sibTrans" cxnId="{0DF5F492-0A95-41B7-AE9F-A8731CF2B848}">
      <dgm:prSet/>
      <dgm:spPr/>
      <dgm:t>
        <a:bodyPr/>
        <a:lstStyle/>
        <a:p>
          <a:endParaRPr lang="cs-CZ"/>
        </a:p>
      </dgm:t>
    </dgm:pt>
    <dgm:pt modelId="{7C1F6B3B-F501-4622-9706-ADFF946378E5}">
      <dgm:prSet/>
      <dgm:spPr/>
      <dgm:t>
        <a:bodyPr/>
        <a:lstStyle/>
        <a:p>
          <a:r>
            <a:rPr lang="cs-CZ" altLang="cs-CZ" dirty="0"/>
            <a:t>nebo zaměstnavatele, který má sídlo nebo trvalý pobyt na území ČR</a:t>
          </a:r>
        </a:p>
      </dgm:t>
    </dgm:pt>
    <dgm:pt modelId="{1ECAE008-07EF-4CA6-99EB-0E046A72FF2E}" type="parTrans" cxnId="{3F4C7AED-E4D7-414E-A116-30595AE6F6B0}">
      <dgm:prSet/>
      <dgm:spPr/>
      <dgm:t>
        <a:bodyPr/>
        <a:lstStyle/>
        <a:p>
          <a:endParaRPr lang="cs-CZ"/>
        </a:p>
      </dgm:t>
    </dgm:pt>
    <dgm:pt modelId="{535CEB49-0CC1-43DC-AECB-7A4A97E34D3C}" type="sibTrans" cxnId="{3F4C7AED-E4D7-414E-A116-30595AE6F6B0}">
      <dgm:prSet/>
      <dgm:spPr/>
      <dgm:t>
        <a:bodyPr/>
        <a:lstStyle/>
        <a:p>
          <a:endParaRPr lang="cs-CZ"/>
        </a:p>
      </dgm:t>
    </dgm:pt>
    <dgm:pt modelId="{2AF3BB34-0623-4059-84EE-1E01F8DEE2C2}" type="pres">
      <dgm:prSet presAssocID="{49ADA714-3790-44B1-996E-29F37B344411}" presName="linear" presStyleCnt="0">
        <dgm:presLayoutVars>
          <dgm:dir/>
          <dgm:animLvl val="lvl"/>
          <dgm:resizeHandles val="exact"/>
        </dgm:presLayoutVars>
      </dgm:prSet>
      <dgm:spPr/>
    </dgm:pt>
    <dgm:pt modelId="{20662CD5-F1BA-437E-B498-02A7B8775C5F}" type="pres">
      <dgm:prSet presAssocID="{65CEC15F-CBB5-4550-83DD-D7F5685B9D7C}" presName="parentLin" presStyleCnt="0"/>
      <dgm:spPr/>
    </dgm:pt>
    <dgm:pt modelId="{35E9C40F-AB04-4506-A611-E36375B6C01C}" type="pres">
      <dgm:prSet presAssocID="{65CEC15F-CBB5-4550-83DD-D7F5685B9D7C}" presName="parentLeftMargin" presStyleLbl="node1" presStyleIdx="0" presStyleCnt="2"/>
      <dgm:spPr/>
    </dgm:pt>
    <dgm:pt modelId="{1C50C3F4-4B64-4D9B-B992-E4CDADC74C13}" type="pres">
      <dgm:prSet presAssocID="{65CEC15F-CBB5-4550-83DD-D7F5685B9D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C7C8E1-26DD-4689-BF48-11B171D485DB}" type="pres">
      <dgm:prSet presAssocID="{65CEC15F-CBB5-4550-83DD-D7F5685B9D7C}" presName="negativeSpace" presStyleCnt="0"/>
      <dgm:spPr/>
    </dgm:pt>
    <dgm:pt modelId="{939EE21E-858B-4E89-82DD-82CB71BA644D}" type="pres">
      <dgm:prSet presAssocID="{65CEC15F-CBB5-4550-83DD-D7F5685B9D7C}" presName="childText" presStyleLbl="conFgAcc1" presStyleIdx="0" presStyleCnt="2">
        <dgm:presLayoutVars>
          <dgm:bulletEnabled val="1"/>
        </dgm:presLayoutVars>
      </dgm:prSet>
      <dgm:spPr/>
    </dgm:pt>
    <dgm:pt modelId="{C74834C4-3802-4D18-BFFD-4F49F8D126BB}" type="pres">
      <dgm:prSet presAssocID="{CB464BAA-6F91-4AC3-8A57-3BA0FD294559}" presName="spaceBetweenRectangles" presStyleCnt="0"/>
      <dgm:spPr/>
    </dgm:pt>
    <dgm:pt modelId="{F8CB6314-2412-438F-8CE9-C1B18FD1A954}" type="pres">
      <dgm:prSet presAssocID="{0BB22C4C-774B-40B0-AB2C-BB872CEECB2F}" presName="parentLin" presStyleCnt="0"/>
      <dgm:spPr/>
    </dgm:pt>
    <dgm:pt modelId="{A7958F54-1386-41C9-A429-7B40A00A1062}" type="pres">
      <dgm:prSet presAssocID="{0BB22C4C-774B-40B0-AB2C-BB872CEECB2F}" presName="parentLeftMargin" presStyleLbl="node1" presStyleIdx="0" presStyleCnt="2"/>
      <dgm:spPr/>
    </dgm:pt>
    <dgm:pt modelId="{460A5047-1E85-4D06-83BE-CBA7B23BFFFD}" type="pres">
      <dgm:prSet presAssocID="{0BB22C4C-774B-40B0-AB2C-BB872CEECB2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914FE0E-6C93-428F-986A-5AC44A85F884}" type="pres">
      <dgm:prSet presAssocID="{0BB22C4C-774B-40B0-AB2C-BB872CEECB2F}" presName="negativeSpace" presStyleCnt="0"/>
      <dgm:spPr/>
    </dgm:pt>
    <dgm:pt modelId="{9D6753B8-BD6B-4001-8169-CA292C7C7EF5}" type="pres">
      <dgm:prSet presAssocID="{0BB22C4C-774B-40B0-AB2C-BB872CEECB2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0153C08-DF20-4958-AC6E-83DA6ACC29F7}" srcId="{65CEC15F-CBB5-4550-83DD-D7F5685B9D7C}" destId="{C570F94C-084B-44F8-BBBE-8907BD62F5C7}" srcOrd="1" destOrd="0" parTransId="{62530E97-70C2-4B94-B4A1-4DBC38D9DCCF}" sibTransId="{173B763E-F02A-40FC-80D8-5329B2F26B71}"/>
    <dgm:cxn modelId="{DBC3B308-3BF5-4418-9EF7-8EF8DEA01D51}" type="presOf" srcId="{65CEC15F-CBB5-4550-83DD-D7F5685B9D7C}" destId="{1C50C3F4-4B64-4D9B-B992-E4CDADC74C13}" srcOrd="1" destOrd="0" presId="urn:microsoft.com/office/officeart/2005/8/layout/list1"/>
    <dgm:cxn modelId="{930CBD0D-197E-464F-8C82-409576D96C0C}" srcId="{49ADA714-3790-44B1-996E-29F37B344411}" destId="{65CEC15F-CBB5-4550-83DD-D7F5685B9D7C}" srcOrd="0" destOrd="0" parTransId="{88E5C5AD-E9C4-4909-A5EB-D9D65EE6DD85}" sibTransId="{CB464BAA-6F91-4AC3-8A57-3BA0FD294559}"/>
    <dgm:cxn modelId="{C59D4E5F-3954-4C6D-8F1E-664075BF6B93}" type="presOf" srcId="{0BB22C4C-774B-40B0-AB2C-BB872CEECB2F}" destId="{460A5047-1E85-4D06-83BE-CBA7B23BFFFD}" srcOrd="1" destOrd="0" presId="urn:microsoft.com/office/officeart/2005/8/layout/list1"/>
    <dgm:cxn modelId="{2AE78041-DCD0-4BA0-86CD-032FF63F4A5F}" type="presOf" srcId="{C570F94C-084B-44F8-BBBE-8907BD62F5C7}" destId="{939EE21E-858B-4E89-82DD-82CB71BA644D}" srcOrd="0" destOrd="1" presId="urn:microsoft.com/office/officeart/2005/8/layout/list1"/>
    <dgm:cxn modelId="{DBAD4845-8259-48B3-8F4D-630689AFEFAF}" srcId="{65CEC15F-CBB5-4550-83DD-D7F5685B9D7C}" destId="{C7682A87-397D-4812-931C-DB1490A6FCCA}" srcOrd="0" destOrd="0" parTransId="{972F450B-365A-4111-A03B-3BA6CD44CB5A}" sibTransId="{E5743028-B241-47CF-B65E-B005568E54D9}"/>
    <dgm:cxn modelId="{A09A2866-079C-43AA-8895-EF880F12B383}" type="presOf" srcId="{C7682A87-397D-4812-931C-DB1490A6FCCA}" destId="{939EE21E-858B-4E89-82DD-82CB71BA644D}" srcOrd="0" destOrd="0" presId="urn:microsoft.com/office/officeart/2005/8/layout/list1"/>
    <dgm:cxn modelId="{CC886E4B-6F0A-438B-B09D-16AAF58EC47A}" type="presOf" srcId="{65CEC15F-CBB5-4550-83DD-D7F5685B9D7C}" destId="{35E9C40F-AB04-4506-A611-E36375B6C01C}" srcOrd="0" destOrd="0" presId="urn:microsoft.com/office/officeart/2005/8/layout/list1"/>
    <dgm:cxn modelId="{DD33F072-7F22-42B7-BB80-6F417D41A586}" type="presOf" srcId="{0BB22C4C-774B-40B0-AB2C-BB872CEECB2F}" destId="{A7958F54-1386-41C9-A429-7B40A00A1062}" srcOrd="0" destOrd="0" presId="urn:microsoft.com/office/officeart/2005/8/layout/list1"/>
    <dgm:cxn modelId="{9B51C090-1FD3-4900-A701-629741888625}" type="presOf" srcId="{49ADA714-3790-44B1-996E-29F37B344411}" destId="{2AF3BB34-0623-4059-84EE-1E01F8DEE2C2}" srcOrd="0" destOrd="0" presId="urn:microsoft.com/office/officeart/2005/8/layout/list1"/>
    <dgm:cxn modelId="{0DF5F492-0A95-41B7-AE9F-A8731CF2B848}" srcId="{49ADA714-3790-44B1-996E-29F37B344411}" destId="{0BB22C4C-774B-40B0-AB2C-BB872CEECB2F}" srcOrd="1" destOrd="0" parTransId="{036833DC-6BA2-4817-A3CF-9159A8ED4EFF}" sibTransId="{CE838121-4890-4BAA-BF88-F9526466680B}"/>
    <dgm:cxn modelId="{3F4C7AED-E4D7-414E-A116-30595AE6F6B0}" srcId="{0BB22C4C-774B-40B0-AB2C-BB872CEECB2F}" destId="{7C1F6B3B-F501-4622-9706-ADFF946378E5}" srcOrd="0" destOrd="0" parTransId="{1ECAE008-07EF-4CA6-99EB-0E046A72FF2E}" sibTransId="{535CEB49-0CC1-43DC-AECB-7A4A97E34D3C}"/>
    <dgm:cxn modelId="{1F0994F8-2B92-40E6-B333-68076EF00F70}" type="presOf" srcId="{7C1F6B3B-F501-4622-9706-ADFF946378E5}" destId="{9D6753B8-BD6B-4001-8169-CA292C7C7EF5}" srcOrd="0" destOrd="0" presId="urn:microsoft.com/office/officeart/2005/8/layout/list1"/>
    <dgm:cxn modelId="{CED3844F-8B34-4040-94FC-656420C0645C}" type="presParOf" srcId="{2AF3BB34-0623-4059-84EE-1E01F8DEE2C2}" destId="{20662CD5-F1BA-437E-B498-02A7B8775C5F}" srcOrd="0" destOrd="0" presId="urn:microsoft.com/office/officeart/2005/8/layout/list1"/>
    <dgm:cxn modelId="{722880B0-FB9C-4243-BE34-BCF4E4064C5C}" type="presParOf" srcId="{20662CD5-F1BA-437E-B498-02A7B8775C5F}" destId="{35E9C40F-AB04-4506-A611-E36375B6C01C}" srcOrd="0" destOrd="0" presId="urn:microsoft.com/office/officeart/2005/8/layout/list1"/>
    <dgm:cxn modelId="{347BB54D-DD2C-426A-B50F-AB3CADFA0663}" type="presParOf" srcId="{20662CD5-F1BA-437E-B498-02A7B8775C5F}" destId="{1C50C3F4-4B64-4D9B-B992-E4CDADC74C13}" srcOrd="1" destOrd="0" presId="urn:microsoft.com/office/officeart/2005/8/layout/list1"/>
    <dgm:cxn modelId="{439A5D66-534E-431F-A907-0A86A44E0262}" type="presParOf" srcId="{2AF3BB34-0623-4059-84EE-1E01F8DEE2C2}" destId="{AAC7C8E1-26DD-4689-BF48-11B171D485DB}" srcOrd="1" destOrd="0" presId="urn:microsoft.com/office/officeart/2005/8/layout/list1"/>
    <dgm:cxn modelId="{AE271286-8D43-4750-8C7D-0E1DAD0C97CD}" type="presParOf" srcId="{2AF3BB34-0623-4059-84EE-1E01F8DEE2C2}" destId="{939EE21E-858B-4E89-82DD-82CB71BA644D}" srcOrd="2" destOrd="0" presId="urn:microsoft.com/office/officeart/2005/8/layout/list1"/>
    <dgm:cxn modelId="{94516A5B-351C-43F6-9E22-1DBAD3ACE1AA}" type="presParOf" srcId="{2AF3BB34-0623-4059-84EE-1E01F8DEE2C2}" destId="{C74834C4-3802-4D18-BFFD-4F49F8D126BB}" srcOrd="3" destOrd="0" presId="urn:microsoft.com/office/officeart/2005/8/layout/list1"/>
    <dgm:cxn modelId="{2AD83ED0-E847-4FC1-AC1B-FD2BA1027847}" type="presParOf" srcId="{2AF3BB34-0623-4059-84EE-1E01F8DEE2C2}" destId="{F8CB6314-2412-438F-8CE9-C1B18FD1A954}" srcOrd="4" destOrd="0" presId="urn:microsoft.com/office/officeart/2005/8/layout/list1"/>
    <dgm:cxn modelId="{1EF2FF3F-B546-4344-A2EF-DD593687C624}" type="presParOf" srcId="{F8CB6314-2412-438F-8CE9-C1B18FD1A954}" destId="{A7958F54-1386-41C9-A429-7B40A00A1062}" srcOrd="0" destOrd="0" presId="urn:microsoft.com/office/officeart/2005/8/layout/list1"/>
    <dgm:cxn modelId="{7081352B-2140-45D9-8514-484DACE5B504}" type="presParOf" srcId="{F8CB6314-2412-438F-8CE9-C1B18FD1A954}" destId="{460A5047-1E85-4D06-83BE-CBA7B23BFFFD}" srcOrd="1" destOrd="0" presId="urn:microsoft.com/office/officeart/2005/8/layout/list1"/>
    <dgm:cxn modelId="{D8951623-E616-4E92-81AC-39883BA77ADF}" type="presParOf" srcId="{2AF3BB34-0623-4059-84EE-1E01F8DEE2C2}" destId="{5914FE0E-6C93-428F-986A-5AC44A85F884}" srcOrd="5" destOrd="0" presId="urn:microsoft.com/office/officeart/2005/8/layout/list1"/>
    <dgm:cxn modelId="{9B9C19EC-489A-48A9-812E-34DDD06CBC19}" type="presParOf" srcId="{2AF3BB34-0623-4059-84EE-1E01F8DEE2C2}" destId="{9D6753B8-BD6B-4001-8169-CA292C7C7EF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CDB2C1-02F2-4103-8411-1C9B0CC5D7C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2887F0A-B756-4A5D-A387-EBD8724F532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 anchor="ctr" anchorCtr="1"/>
        <a:lstStyle/>
        <a:p>
          <a:r>
            <a:rPr lang="cs-CZ" sz="2800" b="0" dirty="0"/>
            <a:t>služby</a:t>
          </a:r>
          <a:endParaRPr lang="cs-CZ" sz="2800" dirty="0"/>
        </a:p>
      </dgm:t>
    </dgm:pt>
    <dgm:pt modelId="{DF6C51D8-1C48-49E2-BF7C-1E0A224F1498}" type="parTrans" cxnId="{B14E6672-1680-4D3C-92D4-4B6381F206DF}">
      <dgm:prSet/>
      <dgm:spPr/>
      <dgm:t>
        <a:bodyPr/>
        <a:lstStyle/>
        <a:p>
          <a:endParaRPr lang="cs-CZ"/>
        </a:p>
      </dgm:t>
    </dgm:pt>
    <dgm:pt modelId="{3F12194F-D840-4105-9335-6C9E66B0CC39}" type="sibTrans" cxnId="{B14E6672-1680-4D3C-92D4-4B6381F206DF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 anchor="ctr" anchorCtr="1"/>
        <a:lstStyle/>
        <a:p>
          <a:r>
            <a:rPr lang="cs-CZ" sz="2000">
              <a:solidFill>
                <a:schemeClr val="bg1"/>
              </a:solidFill>
            </a:rPr>
            <a:t>ošetření</a:t>
          </a:r>
          <a:endParaRPr lang="cs-CZ" sz="2000" dirty="0">
            <a:solidFill>
              <a:schemeClr val="bg1"/>
            </a:solidFill>
          </a:endParaRPr>
        </a:p>
      </dgm:t>
    </dgm:pt>
    <dgm:pt modelId="{88582F3F-D4F5-4006-BEF3-25560BAC2D3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 anchor="ctr" anchorCtr="1"/>
        <a:lstStyle/>
        <a:p>
          <a:r>
            <a:rPr lang="cs-CZ" sz="2800" b="0" dirty="0"/>
            <a:t>hmotné</a:t>
          </a:r>
          <a:endParaRPr lang="cs-CZ" sz="2800" dirty="0"/>
        </a:p>
      </dgm:t>
    </dgm:pt>
    <dgm:pt modelId="{BBB20DC5-DA7D-424D-AA83-52DFC7D27F70}" type="parTrans" cxnId="{4F70F60A-559B-4F8A-8209-DAA73BFD3D2E}">
      <dgm:prSet/>
      <dgm:spPr/>
      <dgm:t>
        <a:bodyPr/>
        <a:lstStyle/>
        <a:p>
          <a:endParaRPr lang="cs-CZ"/>
        </a:p>
      </dgm:t>
    </dgm:pt>
    <dgm:pt modelId="{A9078AAB-F6AE-4702-843D-4D49C1B9F8F2}" type="sibTrans" cxnId="{4F70F60A-559B-4F8A-8209-DAA73BFD3D2E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 anchor="ctr" anchorCtr="1"/>
        <a:lstStyle/>
        <a:p>
          <a:r>
            <a:rPr lang="cs-CZ" sz="2000" dirty="0">
              <a:solidFill>
                <a:schemeClr val="bg1"/>
              </a:solidFill>
            </a:rPr>
            <a:t>náplast</a:t>
          </a:r>
        </a:p>
      </dgm:t>
    </dgm:pt>
    <dgm:pt modelId="{5BB9EB44-1464-4131-A325-55E047B05C2B}" type="pres">
      <dgm:prSet presAssocID="{98CDB2C1-02F2-4103-8411-1C9B0CC5D7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87E3891-DA79-4E7D-B194-8038F6F6ADEF}" type="pres">
      <dgm:prSet presAssocID="{92887F0A-B756-4A5D-A387-EBD8724F5329}" presName="hierRoot1" presStyleCnt="0">
        <dgm:presLayoutVars>
          <dgm:hierBranch val="init"/>
        </dgm:presLayoutVars>
      </dgm:prSet>
      <dgm:spPr/>
    </dgm:pt>
    <dgm:pt modelId="{1DE532DA-F0DF-41C4-B153-765952596C0F}" type="pres">
      <dgm:prSet presAssocID="{92887F0A-B756-4A5D-A387-EBD8724F5329}" presName="rootComposite1" presStyleCnt="0"/>
      <dgm:spPr/>
    </dgm:pt>
    <dgm:pt modelId="{6EB8B8FC-CAAB-4775-B1AC-F0D96236878F}" type="pres">
      <dgm:prSet presAssocID="{92887F0A-B756-4A5D-A387-EBD8724F5329}" presName="rootText1" presStyleLbl="node0" presStyleIdx="0" presStyleCnt="2" custScaleX="91397" custScaleY="62159">
        <dgm:presLayoutVars>
          <dgm:chMax/>
          <dgm:chPref val="3"/>
        </dgm:presLayoutVars>
      </dgm:prSet>
      <dgm:spPr/>
    </dgm:pt>
    <dgm:pt modelId="{4E2526BB-5AD9-4CA8-BEC8-9D9530CE9E3A}" type="pres">
      <dgm:prSet presAssocID="{92887F0A-B756-4A5D-A387-EBD8724F5329}" presName="titleText1" presStyleLbl="fgAcc0" presStyleIdx="0" presStyleCnt="2" custScaleX="98978" custScaleY="83418" custLinFactNeighborX="7650" custLinFactNeighborY="-45243">
        <dgm:presLayoutVars>
          <dgm:chMax val="0"/>
          <dgm:chPref val="0"/>
        </dgm:presLayoutVars>
      </dgm:prSet>
      <dgm:spPr/>
    </dgm:pt>
    <dgm:pt modelId="{4604B699-EF5B-4C06-B73B-37ED03C14FAF}" type="pres">
      <dgm:prSet presAssocID="{92887F0A-B756-4A5D-A387-EBD8724F5329}" presName="rootConnector1" presStyleLbl="node1" presStyleIdx="0" presStyleCnt="0"/>
      <dgm:spPr/>
    </dgm:pt>
    <dgm:pt modelId="{49857B9E-F3CA-4308-9C56-E8331E898BA2}" type="pres">
      <dgm:prSet presAssocID="{92887F0A-B756-4A5D-A387-EBD8724F5329}" presName="hierChild2" presStyleCnt="0"/>
      <dgm:spPr/>
    </dgm:pt>
    <dgm:pt modelId="{8AA71E62-D9DC-4A08-8661-77E5F33EFB31}" type="pres">
      <dgm:prSet presAssocID="{92887F0A-B756-4A5D-A387-EBD8724F5329}" presName="hierChild3" presStyleCnt="0"/>
      <dgm:spPr/>
    </dgm:pt>
    <dgm:pt modelId="{9FFB8E78-95C6-4D90-8E30-36BD791745FB}" type="pres">
      <dgm:prSet presAssocID="{88582F3F-D4F5-4006-BEF3-25560BAC2D3D}" presName="hierRoot1" presStyleCnt="0">
        <dgm:presLayoutVars>
          <dgm:hierBranch val="init"/>
        </dgm:presLayoutVars>
      </dgm:prSet>
      <dgm:spPr/>
    </dgm:pt>
    <dgm:pt modelId="{E21A4339-B3F4-4A4D-857F-2F913B3AB94A}" type="pres">
      <dgm:prSet presAssocID="{88582F3F-D4F5-4006-BEF3-25560BAC2D3D}" presName="rootComposite1" presStyleCnt="0"/>
      <dgm:spPr/>
    </dgm:pt>
    <dgm:pt modelId="{33E6D9F9-3C7E-4EFB-865C-418C3BCE21E6}" type="pres">
      <dgm:prSet presAssocID="{88582F3F-D4F5-4006-BEF3-25560BAC2D3D}" presName="rootText1" presStyleLbl="node0" presStyleIdx="1" presStyleCnt="2" custScaleX="91397" custScaleY="62159">
        <dgm:presLayoutVars>
          <dgm:chMax/>
          <dgm:chPref val="3"/>
        </dgm:presLayoutVars>
      </dgm:prSet>
      <dgm:spPr/>
    </dgm:pt>
    <dgm:pt modelId="{E85C85A3-ED97-4C27-AB34-1B54FCA0016D}" type="pres">
      <dgm:prSet presAssocID="{88582F3F-D4F5-4006-BEF3-25560BAC2D3D}" presName="titleText1" presStyleLbl="fgAcc0" presStyleIdx="1" presStyleCnt="2" custScaleX="98978" custScaleY="83418" custLinFactNeighborX="755" custLinFactNeighborY="-54204">
        <dgm:presLayoutVars>
          <dgm:chMax val="0"/>
          <dgm:chPref val="0"/>
        </dgm:presLayoutVars>
      </dgm:prSet>
      <dgm:spPr/>
    </dgm:pt>
    <dgm:pt modelId="{B1036845-386E-450C-A535-1EE27685F05E}" type="pres">
      <dgm:prSet presAssocID="{88582F3F-D4F5-4006-BEF3-25560BAC2D3D}" presName="rootConnector1" presStyleLbl="node1" presStyleIdx="0" presStyleCnt="0"/>
      <dgm:spPr/>
    </dgm:pt>
    <dgm:pt modelId="{F9471EC6-83F5-4C76-A206-08FC4CCD96FD}" type="pres">
      <dgm:prSet presAssocID="{88582F3F-D4F5-4006-BEF3-25560BAC2D3D}" presName="hierChild2" presStyleCnt="0"/>
      <dgm:spPr/>
    </dgm:pt>
    <dgm:pt modelId="{C6C70346-51A4-47BE-9D78-E3F19E229247}" type="pres">
      <dgm:prSet presAssocID="{88582F3F-D4F5-4006-BEF3-25560BAC2D3D}" presName="hierChild3" presStyleCnt="0"/>
      <dgm:spPr/>
    </dgm:pt>
  </dgm:ptLst>
  <dgm:cxnLst>
    <dgm:cxn modelId="{4F70F60A-559B-4F8A-8209-DAA73BFD3D2E}" srcId="{98CDB2C1-02F2-4103-8411-1C9B0CC5D7CA}" destId="{88582F3F-D4F5-4006-BEF3-25560BAC2D3D}" srcOrd="1" destOrd="0" parTransId="{BBB20DC5-DA7D-424D-AA83-52DFC7D27F70}" sibTransId="{A9078AAB-F6AE-4702-843D-4D49C1B9F8F2}"/>
    <dgm:cxn modelId="{CCB51A15-DFAF-46AC-BC67-71BA4D580858}" type="presOf" srcId="{A9078AAB-F6AE-4702-843D-4D49C1B9F8F2}" destId="{E85C85A3-ED97-4C27-AB34-1B54FCA0016D}" srcOrd="0" destOrd="0" presId="urn:microsoft.com/office/officeart/2008/layout/NameandTitleOrganizationalChart"/>
    <dgm:cxn modelId="{8E44F015-0FF8-4B9D-9E5B-45C7C7A1A02B}" type="presOf" srcId="{98CDB2C1-02F2-4103-8411-1C9B0CC5D7CA}" destId="{5BB9EB44-1464-4131-A325-55E047B05C2B}" srcOrd="0" destOrd="0" presId="urn:microsoft.com/office/officeart/2008/layout/NameandTitleOrganizationalChart"/>
    <dgm:cxn modelId="{9E4F2A4F-3446-448D-B13E-2A3853B03FA9}" type="presOf" srcId="{3F12194F-D840-4105-9335-6C9E66B0CC39}" destId="{4E2526BB-5AD9-4CA8-BEC8-9D9530CE9E3A}" srcOrd="0" destOrd="0" presId="urn:microsoft.com/office/officeart/2008/layout/NameandTitleOrganizationalChart"/>
    <dgm:cxn modelId="{B14E6672-1680-4D3C-92D4-4B6381F206DF}" srcId="{98CDB2C1-02F2-4103-8411-1C9B0CC5D7CA}" destId="{92887F0A-B756-4A5D-A387-EBD8724F5329}" srcOrd="0" destOrd="0" parTransId="{DF6C51D8-1C48-49E2-BF7C-1E0A224F1498}" sibTransId="{3F12194F-D840-4105-9335-6C9E66B0CC39}"/>
    <dgm:cxn modelId="{EF02209D-B3C9-4B74-A9BE-07FEDB1AA2C1}" type="presOf" srcId="{88582F3F-D4F5-4006-BEF3-25560BAC2D3D}" destId="{B1036845-386E-450C-A535-1EE27685F05E}" srcOrd="1" destOrd="0" presId="urn:microsoft.com/office/officeart/2008/layout/NameandTitleOrganizationalChart"/>
    <dgm:cxn modelId="{16CDCCCB-8EEE-45DF-BB82-203DC442F00F}" type="presOf" srcId="{88582F3F-D4F5-4006-BEF3-25560BAC2D3D}" destId="{33E6D9F9-3C7E-4EFB-865C-418C3BCE21E6}" srcOrd="0" destOrd="0" presId="urn:microsoft.com/office/officeart/2008/layout/NameandTitleOrganizationalChart"/>
    <dgm:cxn modelId="{5DAF02DA-FA61-41EE-B5A7-5E96D8C8644A}" type="presOf" srcId="{92887F0A-B756-4A5D-A387-EBD8724F5329}" destId="{6EB8B8FC-CAAB-4775-B1AC-F0D96236878F}" srcOrd="0" destOrd="0" presId="urn:microsoft.com/office/officeart/2008/layout/NameandTitleOrganizationalChart"/>
    <dgm:cxn modelId="{63E8ABF7-1B3B-44C9-A474-FDCD484255EC}" type="presOf" srcId="{92887F0A-B756-4A5D-A387-EBD8724F5329}" destId="{4604B699-EF5B-4C06-B73B-37ED03C14FAF}" srcOrd="1" destOrd="0" presId="urn:microsoft.com/office/officeart/2008/layout/NameandTitleOrganizationalChart"/>
    <dgm:cxn modelId="{61EDDBAB-6380-4B55-B187-73BA5DDE678B}" type="presParOf" srcId="{5BB9EB44-1464-4131-A325-55E047B05C2B}" destId="{C87E3891-DA79-4E7D-B194-8038F6F6ADEF}" srcOrd="0" destOrd="0" presId="urn:microsoft.com/office/officeart/2008/layout/NameandTitleOrganizationalChart"/>
    <dgm:cxn modelId="{9DFAA410-02BF-411C-8F91-6692582FC14F}" type="presParOf" srcId="{C87E3891-DA79-4E7D-B194-8038F6F6ADEF}" destId="{1DE532DA-F0DF-41C4-B153-765952596C0F}" srcOrd="0" destOrd="0" presId="urn:microsoft.com/office/officeart/2008/layout/NameandTitleOrganizationalChart"/>
    <dgm:cxn modelId="{48B19766-78B5-4928-BCDF-181220D7A893}" type="presParOf" srcId="{1DE532DA-F0DF-41C4-B153-765952596C0F}" destId="{6EB8B8FC-CAAB-4775-B1AC-F0D96236878F}" srcOrd="0" destOrd="0" presId="urn:microsoft.com/office/officeart/2008/layout/NameandTitleOrganizationalChart"/>
    <dgm:cxn modelId="{C1E62CB9-2819-4F34-9F88-D6B65CFA0AF3}" type="presParOf" srcId="{1DE532DA-F0DF-41C4-B153-765952596C0F}" destId="{4E2526BB-5AD9-4CA8-BEC8-9D9530CE9E3A}" srcOrd="1" destOrd="0" presId="urn:microsoft.com/office/officeart/2008/layout/NameandTitleOrganizationalChart"/>
    <dgm:cxn modelId="{6436137A-5CF9-4BDD-8750-914EBE2C3F1B}" type="presParOf" srcId="{1DE532DA-F0DF-41C4-B153-765952596C0F}" destId="{4604B699-EF5B-4C06-B73B-37ED03C14FAF}" srcOrd="2" destOrd="0" presId="urn:microsoft.com/office/officeart/2008/layout/NameandTitleOrganizationalChart"/>
    <dgm:cxn modelId="{2CBE526C-49A0-4AC3-81C0-01F47EA2770F}" type="presParOf" srcId="{C87E3891-DA79-4E7D-B194-8038F6F6ADEF}" destId="{49857B9E-F3CA-4308-9C56-E8331E898BA2}" srcOrd="1" destOrd="0" presId="urn:microsoft.com/office/officeart/2008/layout/NameandTitleOrganizationalChart"/>
    <dgm:cxn modelId="{E12C4200-767C-41C7-9AD0-1D017D2075E3}" type="presParOf" srcId="{C87E3891-DA79-4E7D-B194-8038F6F6ADEF}" destId="{8AA71E62-D9DC-4A08-8661-77E5F33EFB31}" srcOrd="2" destOrd="0" presId="urn:microsoft.com/office/officeart/2008/layout/NameandTitleOrganizationalChart"/>
    <dgm:cxn modelId="{49EF99CC-A197-4104-8FB4-DFB1EB90D641}" type="presParOf" srcId="{5BB9EB44-1464-4131-A325-55E047B05C2B}" destId="{9FFB8E78-95C6-4D90-8E30-36BD791745FB}" srcOrd="1" destOrd="0" presId="urn:microsoft.com/office/officeart/2008/layout/NameandTitleOrganizationalChart"/>
    <dgm:cxn modelId="{2DC243F4-9D8E-4F1B-87FB-30D7D1A49C0F}" type="presParOf" srcId="{9FFB8E78-95C6-4D90-8E30-36BD791745FB}" destId="{E21A4339-B3F4-4A4D-857F-2F913B3AB94A}" srcOrd="0" destOrd="0" presId="urn:microsoft.com/office/officeart/2008/layout/NameandTitleOrganizationalChart"/>
    <dgm:cxn modelId="{A709D150-3753-4C2F-A201-5A5A0B43024F}" type="presParOf" srcId="{E21A4339-B3F4-4A4D-857F-2F913B3AB94A}" destId="{33E6D9F9-3C7E-4EFB-865C-418C3BCE21E6}" srcOrd="0" destOrd="0" presId="urn:microsoft.com/office/officeart/2008/layout/NameandTitleOrganizationalChart"/>
    <dgm:cxn modelId="{1B1BBE81-3EC0-4C6D-9479-2A1AD15DE222}" type="presParOf" srcId="{E21A4339-B3F4-4A4D-857F-2F913B3AB94A}" destId="{E85C85A3-ED97-4C27-AB34-1B54FCA0016D}" srcOrd="1" destOrd="0" presId="urn:microsoft.com/office/officeart/2008/layout/NameandTitleOrganizationalChart"/>
    <dgm:cxn modelId="{53BC03F8-C223-429C-BBD0-8CF67A6DB8A2}" type="presParOf" srcId="{E21A4339-B3F4-4A4D-857F-2F913B3AB94A}" destId="{B1036845-386E-450C-A535-1EE27685F05E}" srcOrd="2" destOrd="0" presId="urn:microsoft.com/office/officeart/2008/layout/NameandTitleOrganizationalChart"/>
    <dgm:cxn modelId="{01266B43-68DB-40E6-A697-4B423DA4D7C9}" type="presParOf" srcId="{9FFB8E78-95C6-4D90-8E30-36BD791745FB}" destId="{F9471EC6-83F5-4C76-A206-08FC4CCD96FD}" srcOrd="1" destOrd="0" presId="urn:microsoft.com/office/officeart/2008/layout/NameandTitleOrganizationalChart"/>
    <dgm:cxn modelId="{D9EDBF42-565F-453C-AD3C-CCF050FDFC3D}" type="presParOf" srcId="{9FFB8E78-95C6-4D90-8E30-36BD791745FB}" destId="{C6C70346-51A4-47BE-9D78-E3F19E22924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70855-2991-4A6B-965B-F2B4EEFE07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FEBEB8D-2E67-4B38-928A-4BE9E4BF7029}">
      <dgm:prSet phldrT="[Text]"/>
      <dgm:spPr/>
      <dgm:t>
        <a:bodyPr/>
        <a:lstStyle/>
        <a:p>
          <a:r>
            <a:rPr lang="cs-CZ" dirty="0"/>
            <a:t>zaměstnanci</a:t>
          </a:r>
        </a:p>
      </dgm:t>
    </dgm:pt>
    <dgm:pt modelId="{A99C1FB7-0644-40AC-9772-8610CD7F2B8A}" type="parTrans" cxnId="{D39F4F22-2759-4F77-80E6-63FCE1D48A72}">
      <dgm:prSet/>
      <dgm:spPr/>
      <dgm:t>
        <a:bodyPr/>
        <a:lstStyle/>
        <a:p>
          <a:endParaRPr lang="cs-CZ"/>
        </a:p>
      </dgm:t>
    </dgm:pt>
    <dgm:pt modelId="{3669B12D-F1F2-47F8-89DC-B07E02CC4048}" type="sibTrans" cxnId="{D39F4F22-2759-4F77-80E6-63FCE1D48A72}">
      <dgm:prSet/>
      <dgm:spPr/>
      <dgm:t>
        <a:bodyPr/>
        <a:lstStyle/>
        <a:p>
          <a:endParaRPr lang="cs-CZ"/>
        </a:p>
      </dgm:t>
    </dgm:pt>
    <dgm:pt modelId="{43C1EFBB-043F-46F0-A94E-CF7B95E06F72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OSVČ</a:t>
          </a:r>
        </a:p>
      </dgm:t>
    </dgm:pt>
    <dgm:pt modelId="{4F783946-17FF-47DB-885D-C02610861F18}" type="parTrans" cxnId="{D1829907-B6E0-4468-8F19-4E3ABA5C6574}">
      <dgm:prSet/>
      <dgm:spPr/>
      <dgm:t>
        <a:bodyPr/>
        <a:lstStyle/>
        <a:p>
          <a:endParaRPr lang="cs-CZ"/>
        </a:p>
      </dgm:t>
    </dgm:pt>
    <dgm:pt modelId="{98313957-DA5F-4D38-BBF3-9E6C94705CE0}" type="sibTrans" cxnId="{D1829907-B6E0-4468-8F19-4E3ABA5C6574}">
      <dgm:prSet/>
      <dgm:spPr/>
      <dgm:t>
        <a:bodyPr/>
        <a:lstStyle/>
        <a:p>
          <a:endParaRPr lang="cs-CZ"/>
        </a:p>
      </dgm:t>
    </dgm:pt>
    <dgm:pt modelId="{0EC894EB-3CC8-476B-86C3-699E77E9E192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§ 5 písm. b) ZNP</a:t>
          </a:r>
        </a:p>
      </dgm:t>
    </dgm:pt>
    <dgm:pt modelId="{C09F940C-F6DB-477F-8C39-2088AFA9BB28}" type="parTrans" cxnId="{4BA02AA3-D723-450D-8A03-68DFA3E39707}">
      <dgm:prSet/>
      <dgm:spPr/>
      <dgm:t>
        <a:bodyPr/>
        <a:lstStyle/>
        <a:p>
          <a:endParaRPr lang="cs-CZ"/>
        </a:p>
      </dgm:t>
    </dgm:pt>
    <dgm:pt modelId="{D2B8991A-40FB-4398-BCBA-18A54A8813DC}" type="sibTrans" cxnId="{4BA02AA3-D723-450D-8A03-68DFA3E39707}">
      <dgm:prSet/>
      <dgm:spPr/>
      <dgm:t>
        <a:bodyPr/>
        <a:lstStyle/>
        <a:p>
          <a:endParaRPr lang="cs-CZ"/>
        </a:p>
      </dgm:t>
    </dgm:pt>
    <dgm:pt modelId="{13039E73-1C5D-477F-B315-B1AD8EC7FFCD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podmínky účasti</a:t>
          </a:r>
        </a:p>
        <a:p>
          <a:r>
            <a:rPr lang="cs-CZ" dirty="0"/>
            <a:t>(§ 11 a násl. ZNP)</a:t>
          </a:r>
        </a:p>
      </dgm:t>
    </dgm:pt>
    <dgm:pt modelId="{0C85A616-3C23-44C5-8272-C7755757593C}" type="parTrans" cxnId="{92347684-4631-49AE-8477-A987D17D5BAC}">
      <dgm:prSet/>
      <dgm:spPr/>
      <dgm:t>
        <a:bodyPr/>
        <a:lstStyle/>
        <a:p>
          <a:endParaRPr lang="cs-CZ"/>
        </a:p>
      </dgm:t>
    </dgm:pt>
    <dgm:pt modelId="{9B8FE726-1A6B-4967-873C-1E6ED7419D8B}" type="sibTrans" cxnId="{92347684-4631-49AE-8477-A987D17D5BAC}">
      <dgm:prSet/>
      <dgm:spPr/>
      <dgm:t>
        <a:bodyPr/>
        <a:lstStyle/>
        <a:p>
          <a:endParaRPr lang="cs-CZ"/>
        </a:p>
      </dgm:t>
    </dgm:pt>
    <dgm:pt modelId="{335B2AFD-A1B5-4FFF-9CF3-9392B5CB99EA}">
      <dgm:prSet phldrT="[Text]"/>
      <dgm:spPr/>
      <dgm:t>
        <a:bodyPr/>
        <a:lstStyle/>
        <a:p>
          <a:r>
            <a:rPr lang="cs-CZ" dirty="0"/>
            <a:t>§ 5 písm. a) ZNP</a:t>
          </a:r>
        </a:p>
      </dgm:t>
    </dgm:pt>
    <dgm:pt modelId="{47FAD70D-8CD4-4004-9CCF-768A72C518FE}" type="parTrans" cxnId="{28A327C7-38CE-40F4-895C-F43ECB908572}">
      <dgm:prSet/>
      <dgm:spPr/>
      <dgm:t>
        <a:bodyPr/>
        <a:lstStyle/>
        <a:p>
          <a:endParaRPr lang="cs-CZ"/>
        </a:p>
      </dgm:t>
    </dgm:pt>
    <dgm:pt modelId="{87EEC9ED-BDF2-4360-9E31-A2FF66F4187B}" type="sibTrans" cxnId="{28A327C7-38CE-40F4-895C-F43ECB908572}">
      <dgm:prSet/>
      <dgm:spPr/>
      <dgm:t>
        <a:bodyPr/>
        <a:lstStyle/>
        <a:p>
          <a:endParaRPr lang="cs-CZ"/>
        </a:p>
      </dgm:t>
    </dgm:pt>
    <dgm:pt modelId="{00F16A3B-BABF-405D-BFD7-DB29ED8C0F8C}">
      <dgm:prSet phldrT="[Text]"/>
      <dgm:spPr/>
      <dgm:t>
        <a:bodyPr/>
        <a:lstStyle/>
        <a:p>
          <a:r>
            <a:rPr lang="cs-CZ" dirty="0"/>
            <a:t>podmínky účasti</a:t>
          </a:r>
        </a:p>
        <a:p>
          <a:r>
            <a:rPr lang="cs-CZ" dirty="0"/>
            <a:t>(§ 6 a násl. ZNP)</a:t>
          </a:r>
        </a:p>
      </dgm:t>
    </dgm:pt>
    <dgm:pt modelId="{0E00EADD-994A-4827-889B-EF7E692CF6BF}" type="parTrans" cxnId="{4735C33F-DDA1-46EC-9464-CBCACFB037F1}">
      <dgm:prSet/>
      <dgm:spPr/>
      <dgm:t>
        <a:bodyPr/>
        <a:lstStyle/>
        <a:p>
          <a:endParaRPr lang="cs-CZ"/>
        </a:p>
      </dgm:t>
    </dgm:pt>
    <dgm:pt modelId="{09203495-C95D-4DBF-B817-E23D8EBF23EB}" type="sibTrans" cxnId="{4735C33F-DDA1-46EC-9464-CBCACFB037F1}">
      <dgm:prSet/>
      <dgm:spPr/>
      <dgm:t>
        <a:bodyPr/>
        <a:lstStyle/>
        <a:p>
          <a:endParaRPr lang="cs-CZ"/>
        </a:p>
      </dgm:t>
    </dgm:pt>
    <dgm:pt modelId="{6E5543AE-32D8-4B06-9AC3-86B0CD69DE05}">
      <dgm:prSet phldrT="[Text]"/>
      <dgm:spPr/>
      <dgm:t>
        <a:bodyPr/>
        <a:lstStyle/>
        <a:p>
          <a:r>
            <a:rPr lang="cs-CZ" dirty="0"/>
            <a:t>výkon zaměstnání v ČR</a:t>
          </a:r>
        </a:p>
      </dgm:t>
    </dgm:pt>
    <dgm:pt modelId="{C07EC460-7AB7-4C9A-A382-AE027102E339}" type="parTrans" cxnId="{E6EB37CA-8617-4BE5-845D-408973423732}">
      <dgm:prSet/>
      <dgm:spPr/>
      <dgm:t>
        <a:bodyPr/>
        <a:lstStyle/>
        <a:p>
          <a:endParaRPr lang="cs-CZ"/>
        </a:p>
      </dgm:t>
    </dgm:pt>
    <dgm:pt modelId="{B16F771A-74E6-483A-9676-4BF7036A16E7}" type="sibTrans" cxnId="{E6EB37CA-8617-4BE5-845D-408973423732}">
      <dgm:prSet/>
      <dgm:spPr/>
      <dgm:t>
        <a:bodyPr/>
        <a:lstStyle/>
        <a:p>
          <a:endParaRPr lang="cs-CZ"/>
        </a:p>
      </dgm:t>
    </dgm:pt>
    <dgm:pt modelId="{B74097E1-3160-490F-9907-E6E365E80736}">
      <dgm:prSet phldrT="[Text]"/>
      <dgm:spPr/>
      <dgm:t>
        <a:bodyPr/>
        <a:lstStyle/>
        <a:p>
          <a:r>
            <a:rPr lang="cs-CZ" dirty="0"/>
            <a:t>sjednaná částka ≥ rozhodný příjem</a:t>
          </a:r>
        </a:p>
      </dgm:t>
    </dgm:pt>
    <dgm:pt modelId="{5E072BEA-EA78-4B4C-A2FB-C008DFC7929C}" type="parTrans" cxnId="{DAAB3AEF-64E4-42E2-99E6-F587E801FC96}">
      <dgm:prSet/>
      <dgm:spPr/>
      <dgm:t>
        <a:bodyPr/>
        <a:lstStyle/>
        <a:p>
          <a:endParaRPr lang="cs-CZ"/>
        </a:p>
      </dgm:t>
    </dgm:pt>
    <dgm:pt modelId="{4F2C08B5-DF17-4415-B363-0446211A5FEF}" type="sibTrans" cxnId="{DAAB3AEF-64E4-42E2-99E6-F587E801FC96}">
      <dgm:prSet/>
      <dgm:spPr/>
      <dgm:t>
        <a:bodyPr/>
        <a:lstStyle/>
        <a:p>
          <a:endParaRPr lang="cs-CZ"/>
        </a:p>
      </dgm:t>
    </dgm:pt>
    <dgm:pt modelId="{E06E6F43-6835-4470-BF9F-745A79E4D97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3 500 Kč</a:t>
          </a:r>
        </a:p>
      </dgm:t>
    </dgm:pt>
    <dgm:pt modelId="{07622B22-2D8E-4258-A60C-FFD612B3AA13}" type="parTrans" cxnId="{FDFE75B6-A6D5-417B-AA39-71E020ACB71A}">
      <dgm:prSet/>
      <dgm:spPr/>
      <dgm:t>
        <a:bodyPr/>
        <a:lstStyle/>
        <a:p>
          <a:endParaRPr lang="cs-CZ"/>
        </a:p>
      </dgm:t>
    </dgm:pt>
    <dgm:pt modelId="{5DA5DCCF-E48F-44B1-A045-6523D20EBB3E}" type="sibTrans" cxnId="{FDFE75B6-A6D5-417B-AA39-71E020ACB71A}">
      <dgm:prSet/>
      <dgm:spPr/>
      <dgm:t>
        <a:bodyPr/>
        <a:lstStyle/>
        <a:p>
          <a:endParaRPr lang="cs-CZ"/>
        </a:p>
      </dgm:t>
    </dgm:pt>
    <dgm:pt modelId="{E25042E2-E892-4414-BC23-5E04274510F5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vymezení dle zákona o důchodovém pojištění</a:t>
          </a:r>
        </a:p>
      </dgm:t>
    </dgm:pt>
    <dgm:pt modelId="{A2844AA4-FFC5-4620-A865-AA0D4873EF33}" type="parTrans" cxnId="{4C0452BF-B256-4B75-8B32-9DC9AD375FDF}">
      <dgm:prSet/>
      <dgm:spPr/>
      <dgm:t>
        <a:bodyPr/>
        <a:lstStyle/>
        <a:p>
          <a:endParaRPr lang="cs-CZ"/>
        </a:p>
      </dgm:t>
    </dgm:pt>
    <dgm:pt modelId="{EBB7E0AE-A872-456E-B95C-FF4C2556A652}" type="sibTrans" cxnId="{4C0452BF-B256-4B75-8B32-9DC9AD375FDF}">
      <dgm:prSet/>
      <dgm:spPr/>
      <dgm:t>
        <a:bodyPr/>
        <a:lstStyle/>
        <a:p>
          <a:endParaRPr lang="cs-CZ"/>
        </a:p>
      </dgm:t>
    </dgm:pt>
    <dgm:pt modelId="{AA30F36C-592A-4EE0-A690-C14DCFB0580C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výkon činnosti v ČR</a:t>
          </a:r>
        </a:p>
      </dgm:t>
    </dgm:pt>
    <dgm:pt modelId="{E4CA3EAD-044C-4BA5-9827-90AA3D362D18}" type="parTrans" cxnId="{50B83429-3517-4B38-A177-48F049EB5548}">
      <dgm:prSet/>
      <dgm:spPr/>
      <dgm:t>
        <a:bodyPr/>
        <a:lstStyle/>
        <a:p>
          <a:endParaRPr lang="cs-CZ"/>
        </a:p>
      </dgm:t>
    </dgm:pt>
    <dgm:pt modelId="{19E11105-8BCD-4B02-B785-8272B9F0CF4F}" type="sibTrans" cxnId="{50B83429-3517-4B38-A177-48F049EB5548}">
      <dgm:prSet/>
      <dgm:spPr/>
      <dgm:t>
        <a:bodyPr/>
        <a:lstStyle/>
        <a:p>
          <a:endParaRPr lang="cs-CZ"/>
        </a:p>
      </dgm:t>
    </dgm:pt>
    <dgm:pt modelId="{C092D742-1251-4CC8-ADF5-D9E0A95EA5BD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podání přihlášky</a:t>
          </a:r>
        </a:p>
      </dgm:t>
    </dgm:pt>
    <dgm:pt modelId="{506681EF-F4C8-4713-9403-10B50C3808D8}" type="parTrans" cxnId="{6B4A6D93-F95E-423B-AC7B-86DA51AE488B}">
      <dgm:prSet/>
      <dgm:spPr/>
      <dgm:t>
        <a:bodyPr/>
        <a:lstStyle/>
        <a:p>
          <a:endParaRPr lang="cs-CZ"/>
        </a:p>
      </dgm:t>
    </dgm:pt>
    <dgm:pt modelId="{943EB4A1-26DD-46A3-B3CF-40804E5A982E}" type="sibTrans" cxnId="{6B4A6D93-F95E-423B-AC7B-86DA51AE488B}">
      <dgm:prSet/>
      <dgm:spPr/>
      <dgm:t>
        <a:bodyPr/>
        <a:lstStyle/>
        <a:p>
          <a:endParaRPr lang="cs-CZ"/>
        </a:p>
      </dgm:t>
    </dgm:pt>
    <dgm:pt modelId="{E2DCF59B-98BC-489E-A841-3684FA054039}" type="pres">
      <dgm:prSet presAssocID="{84070855-2991-4A6B-965B-F2B4EEFE07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F2BF7F-6129-41BF-9A24-2CB0351FB832}" type="pres">
      <dgm:prSet presAssocID="{FFEBEB8D-2E67-4B38-928A-4BE9E4BF7029}" presName="hierRoot1" presStyleCnt="0">
        <dgm:presLayoutVars>
          <dgm:hierBranch val="init"/>
        </dgm:presLayoutVars>
      </dgm:prSet>
      <dgm:spPr/>
    </dgm:pt>
    <dgm:pt modelId="{97F5DC35-5483-4F1D-A044-526068F86C06}" type="pres">
      <dgm:prSet presAssocID="{FFEBEB8D-2E67-4B38-928A-4BE9E4BF7029}" presName="rootComposite1" presStyleCnt="0"/>
      <dgm:spPr/>
    </dgm:pt>
    <dgm:pt modelId="{EACB99CE-D154-4CE8-B7DF-C4B4F489BD63}" type="pres">
      <dgm:prSet presAssocID="{FFEBEB8D-2E67-4B38-928A-4BE9E4BF7029}" presName="rootText1" presStyleLbl="node0" presStyleIdx="0" presStyleCnt="2">
        <dgm:presLayoutVars>
          <dgm:chPref val="3"/>
        </dgm:presLayoutVars>
      </dgm:prSet>
      <dgm:spPr/>
    </dgm:pt>
    <dgm:pt modelId="{EFC7DB5C-E472-4002-BFE0-3A5BA21F66DA}" type="pres">
      <dgm:prSet presAssocID="{FFEBEB8D-2E67-4B38-928A-4BE9E4BF7029}" presName="rootConnector1" presStyleLbl="node1" presStyleIdx="0" presStyleCnt="0"/>
      <dgm:spPr/>
    </dgm:pt>
    <dgm:pt modelId="{EE2B1F9E-198D-479F-B26B-A6BF86C0EFAC}" type="pres">
      <dgm:prSet presAssocID="{FFEBEB8D-2E67-4B38-928A-4BE9E4BF7029}" presName="hierChild2" presStyleCnt="0"/>
      <dgm:spPr/>
    </dgm:pt>
    <dgm:pt modelId="{9E0555A1-6852-4868-BFA5-9D347229DA71}" type="pres">
      <dgm:prSet presAssocID="{47FAD70D-8CD4-4004-9CCF-768A72C518FE}" presName="Name37" presStyleLbl="parChTrans1D2" presStyleIdx="0" presStyleCnt="4"/>
      <dgm:spPr/>
    </dgm:pt>
    <dgm:pt modelId="{C37F74FA-4880-4804-A0A0-57F170A695E1}" type="pres">
      <dgm:prSet presAssocID="{335B2AFD-A1B5-4FFF-9CF3-9392B5CB99EA}" presName="hierRoot2" presStyleCnt="0">
        <dgm:presLayoutVars>
          <dgm:hierBranch val="init"/>
        </dgm:presLayoutVars>
      </dgm:prSet>
      <dgm:spPr/>
    </dgm:pt>
    <dgm:pt modelId="{B6FD32FE-2ED0-4024-B1CF-DD923799766E}" type="pres">
      <dgm:prSet presAssocID="{335B2AFD-A1B5-4FFF-9CF3-9392B5CB99EA}" presName="rootComposite" presStyleCnt="0"/>
      <dgm:spPr/>
    </dgm:pt>
    <dgm:pt modelId="{999ED66E-AB0F-45B8-A165-9EC49682C1BE}" type="pres">
      <dgm:prSet presAssocID="{335B2AFD-A1B5-4FFF-9CF3-9392B5CB99EA}" presName="rootText" presStyleLbl="node2" presStyleIdx="0" presStyleCnt="4">
        <dgm:presLayoutVars>
          <dgm:chPref val="3"/>
        </dgm:presLayoutVars>
      </dgm:prSet>
      <dgm:spPr/>
    </dgm:pt>
    <dgm:pt modelId="{0C311C8C-FBA1-43E2-8364-8459E7B7F6FE}" type="pres">
      <dgm:prSet presAssocID="{335B2AFD-A1B5-4FFF-9CF3-9392B5CB99EA}" presName="rootConnector" presStyleLbl="node2" presStyleIdx="0" presStyleCnt="4"/>
      <dgm:spPr/>
    </dgm:pt>
    <dgm:pt modelId="{7F6BA7D0-F228-404F-B7A9-C87E0D843F5F}" type="pres">
      <dgm:prSet presAssocID="{335B2AFD-A1B5-4FFF-9CF3-9392B5CB99EA}" presName="hierChild4" presStyleCnt="0"/>
      <dgm:spPr/>
    </dgm:pt>
    <dgm:pt modelId="{95752212-77AF-4E6B-A8D2-A8B61A0FD41A}" type="pres">
      <dgm:prSet presAssocID="{335B2AFD-A1B5-4FFF-9CF3-9392B5CB99EA}" presName="hierChild5" presStyleCnt="0"/>
      <dgm:spPr/>
    </dgm:pt>
    <dgm:pt modelId="{A406AA35-654F-4570-947C-D76F7995855D}" type="pres">
      <dgm:prSet presAssocID="{0E00EADD-994A-4827-889B-EF7E692CF6BF}" presName="Name37" presStyleLbl="parChTrans1D2" presStyleIdx="1" presStyleCnt="4"/>
      <dgm:spPr/>
    </dgm:pt>
    <dgm:pt modelId="{8F83A1B2-39B7-469C-A301-B33CE321222D}" type="pres">
      <dgm:prSet presAssocID="{00F16A3B-BABF-405D-BFD7-DB29ED8C0F8C}" presName="hierRoot2" presStyleCnt="0">
        <dgm:presLayoutVars>
          <dgm:hierBranch val="init"/>
        </dgm:presLayoutVars>
      </dgm:prSet>
      <dgm:spPr/>
    </dgm:pt>
    <dgm:pt modelId="{E4D39A92-DD1B-4660-AF33-432A68446A1C}" type="pres">
      <dgm:prSet presAssocID="{00F16A3B-BABF-405D-BFD7-DB29ED8C0F8C}" presName="rootComposite" presStyleCnt="0"/>
      <dgm:spPr/>
    </dgm:pt>
    <dgm:pt modelId="{7AA4A3C3-F2CB-4C58-90B2-F16D9F0AA718}" type="pres">
      <dgm:prSet presAssocID="{00F16A3B-BABF-405D-BFD7-DB29ED8C0F8C}" presName="rootText" presStyleLbl="node2" presStyleIdx="1" presStyleCnt="4">
        <dgm:presLayoutVars>
          <dgm:chPref val="3"/>
        </dgm:presLayoutVars>
      </dgm:prSet>
      <dgm:spPr/>
    </dgm:pt>
    <dgm:pt modelId="{2B62E014-A426-48FF-9F3A-06F73EC86ADC}" type="pres">
      <dgm:prSet presAssocID="{00F16A3B-BABF-405D-BFD7-DB29ED8C0F8C}" presName="rootConnector" presStyleLbl="node2" presStyleIdx="1" presStyleCnt="4"/>
      <dgm:spPr/>
    </dgm:pt>
    <dgm:pt modelId="{01062A5A-4C0C-461A-8242-55734CD681FC}" type="pres">
      <dgm:prSet presAssocID="{00F16A3B-BABF-405D-BFD7-DB29ED8C0F8C}" presName="hierChild4" presStyleCnt="0"/>
      <dgm:spPr/>
    </dgm:pt>
    <dgm:pt modelId="{36B66D4E-6330-44E6-9076-7C2F171A7FDA}" type="pres">
      <dgm:prSet presAssocID="{C07EC460-7AB7-4C9A-A382-AE027102E339}" presName="Name37" presStyleLbl="parChTrans1D3" presStyleIdx="0" presStyleCnt="5"/>
      <dgm:spPr/>
    </dgm:pt>
    <dgm:pt modelId="{C58571A2-C195-4D7A-B106-25CCC28E7109}" type="pres">
      <dgm:prSet presAssocID="{6E5543AE-32D8-4B06-9AC3-86B0CD69DE05}" presName="hierRoot2" presStyleCnt="0">
        <dgm:presLayoutVars>
          <dgm:hierBranch val="init"/>
        </dgm:presLayoutVars>
      </dgm:prSet>
      <dgm:spPr/>
    </dgm:pt>
    <dgm:pt modelId="{1959323C-780E-4F2D-B931-252866EBD4E5}" type="pres">
      <dgm:prSet presAssocID="{6E5543AE-32D8-4B06-9AC3-86B0CD69DE05}" presName="rootComposite" presStyleCnt="0"/>
      <dgm:spPr/>
    </dgm:pt>
    <dgm:pt modelId="{802CA8D2-AA2A-4B2E-BEAD-21E2F1C1D8AE}" type="pres">
      <dgm:prSet presAssocID="{6E5543AE-32D8-4B06-9AC3-86B0CD69DE05}" presName="rootText" presStyleLbl="node3" presStyleIdx="0" presStyleCnt="5">
        <dgm:presLayoutVars>
          <dgm:chPref val="3"/>
        </dgm:presLayoutVars>
      </dgm:prSet>
      <dgm:spPr/>
    </dgm:pt>
    <dgm:pt modelId="{73F6A7E5-DD41-4093-B888-667928D0BFBE}" type="pres">
      <dgm:prSet presAssocID="{6E5543AE-32D8-4B06-9AC3-86B0CD69DE05}" presName="rootConnector" presStyleLbl="node3" presStyleIdx="0" presStyleCnt="5"/>
      <dgm:spPr/>
    </dgm:pt>
    <dgm:pt modelId="{A128DB3E-1876-43B5-A559-6707F3FAC899}" type="pres">
      <dgm:prSet presAssocID="{6E5543AE-32D8-4B06-9AC3-86B0CD69DE05}" presName="hierChild4" presStyleCnt="0"/>
      <dgm:spPr/>
    </dgm:pt>
    <dgm:pt modelId="{F2DF8AC8-0D8B-4943-AB03-3F7CEDB05A27}" type="pres">
      <dgm:prSet presAssocID="{6E5543AE-32D8-4B06-9AC3-86B0CD69DE05}" presName="hierChild5" presStyleCnt="0"/>
      <dgm:spPr/>
    </dgm:pt>
    <dgm:pt modelId="{188D027B-3563-4C3B-B2AA-20BF5CCFAC1C}" type="pres">
      <dgm:prSet presAssocID="{5E072BEA-EA78-4B4C-A2FB-C008DFC7929C}" presName="Name37" presStyleLbl="parChTrans1D3" presStyleIdx="1" presStyleCnt="5"/>
      <dgm:spPr/>
    </dgm:pt>
    <dgm:pt modelId="{3FD86419-D6F2-41FC-87B9-35BD1E091C40}" type="pres">
      <dgm:prSet presAssocID="{B74097E1-3160-490F-9907-E6E365E80736}" presName="hierRoot2" presStyleCnt="0">
        <dgm:presLayoutVars>
          <dgm:hierBranch val="init"/>
        </dgm:presLayoutVars>
      </dgm:prSet>
      <dgm:spPr/>
    </dgm:pt>
    <dgm:pt modelId="{8BEF06D6-DA40-47A7-87DA-80FFB6DC244A}" type="pres">
      <dgm:prSet presAssocID="{B74097E1-3160-490F-9907-E6E365E80736}" presName="rootComposite" presStyleCnt="0"/>
      <dgm:spPr/>
    </dgm:pt>
    <dgm:pt modelId="{EB6ADACE-E154-4684-BD1D-375B593D1CF9}" type="pres">
      <dgm:prSet presAssocID="{B74097E1-3160-490F-9907-E6E365E80736}" presName="rootText" presStyleLbl="node3" presStyleIdx="1" presStyleCnt="5">
        <dgm:presLayoutVars>
          <dgm:chPref val="3"/>
        </dgm:presLayoutVars>
      </dgm:prSet>
      <dgm:spPr/>
    </dgm:pt>
    <dgm:pt modelId="{E9F3D48A-5A4C-4E3E-9ABA-2594265C543D}" type="pres">
      <dgm:prSet presAssocID="{B74097E1-3160-490F-9907-E6E365E80736}" presName="rootConnector" presStyleLbl="node3" presStyleIdx="1" presStyleCnt="5"/>
      <dgm:spPr/>
    </dgm:pt>
    <dgm:pt modelId="{7ACEEAC4-38A3-4DD9-97CD-2A49E5B90A01}" type="pres">
      <dgm:prSet presAssocID="{B74097E1-3160-490F-9907-E6E365E80736}" presName="hierChild4" presStyleCnt="0"/>
      <dgm:spPr/>
    </dgm:pt>
    <dgm:pt modelId="{32840765-20AB-464A-9327-CB56DD0C8747}" type="pres">
      <dgm:prSet presAssocID="{07622B22-2D8E-4258-A60C-FFD612B3AA13}" presName="Name37" presStyleLbl="parChTrans1D4" presStyleIdx="0" presStyleCnt="1"/>
      <dgm:spPr/>
    </dgm:pt>
    <dgm:pt modelId="{1F1BE95B-65DF-43FE-B176-61FB3BC6FC22}" type="pres">
      <dgm:prSet presAssocID="{E06E6F43-6835-4470-BF9F-745A79E4D97D}" presName="hierRoot2" presStyleCnt="0">
        <dgm:presLayoutVars>
          <dgm:hierBranch val="init"/>
        </dgm:presLayoutVars>
      </dgm:prSet>
      <dgm:spPr/>
    </dgm:pt>
    <dgm:pt modelId="{7B31E01A-3B23-48C0-AC97-AD134D34D949}" type="pres">
      <dgm:prSet presAssocID="{E06E6F43-6835-4470-BF9F-745A79E4D97D}" presName="rootComposite" presStyleCnt="0"/>
      <dgm:spPr/>
    </dgm:pt>
    <dgm:pt modelId="{9688FB41-E50B-4A06-BF4B-6668869BE67B}" type="pres">
      <dgm:prSet presAssocID="{E06E6F43-6835-4470-BF9F-745A79E4D97D}" presName="rootText" presStyleLbl="node4" presStyleIdx="0" presStyleCnt="1">
        <dgm:presLayoutVars>
          <dgm:chPref val="3"/>
        </dgm:presLayoutVars>
      </dgm:prSet>
      <dgm:spPr/>
    </dgm:pt>
    <dgm:pt modelId="{7684A917-390C-4706-9E96-4585B4E7CA2C}" type="pres">
      <dgm:prSet presAssocID="{E06E6F43-6835-4470-BF9F-745A79E4D97D}" presName="rootConnector" presStyleLbl="node4" presStyleIdx="0" presStyleCnt="1"/>
      <dgm:spPr/>
    </dgm:pt>
    <dgm:pt modelId="{C3734805-473E-4FA6-8792-632D5A360944}" type="pres">
      <dgm:prSet presAssocID="{E06E6F43-6835-4470-BF9F-745A79E4D97D}" presName="hierChild4" presStyleCnt="0"/>
      <dgm:spPr/>
    </dgm:pt>
    <dgm:pt modelId="{816CD5C5-2628-4F9B-BDF8-D92AF1F5FA5F}" type="pres">
      <dgm:prSet presAssocID="{E06E6F43-6835-4470-BF9F-745A79E4D97D}" presName="hierChild5" presStyleCnt="0"/>
      <dgm:spPr/>
    </dgm:pt>
    <dgm:pt modelId="{FF59BCD8-94FA-409E-9E21-F05208FEF78B}" type="pres">
      <dgm:prSet presAssocID="{B74097E1-3160-490F-9907-E6E365E80736}" presName="hierChild5" presStyleCnt="0"/>
      <dgm:spPr/>
    </dgm:pt>
    <dgm:pt modelId="{1B58606C-6B52-4E2B-912B-2F7C3387B74F}" type="pres">
      <dgm:prSet presAssocID="{00F16A3B-BABF-405D-BFD7-DB29ED8C0F8C}" presName="hierChild5" presStyleCnt="0"/>
      <dgm:spPr/>
    </dgm:pt>
    <dgm:pt modelId="{E5BF9135-5BB9-4725-A8E3-C8420A16DCF3}" type="pres">
      <dgm:prSet presAssocID="{FFEBEB8D-2E67-4B38-928A-4BE9E4BF7029}" presName="hierChild3" presStyleCnt="0"/>
      <dgm:spPr/>
    </dgm:pt>
    <dgm:pt modelId="{72EBB522-EECE-4F17-9785-014BB38A6344}" type="pres">
      <dgm:prSet presAssocID="{43C1EFBB-043F-46F0-A94E-CF7B95E06F72}" presName="hierRoot1" presStyleCnt="0">
        <dgm:presLayoutVars>
          <dgm:hierBranch val="init"/>
        </dgm:presLayoutVars>
      </dgm:prSet>
      <dgm:spPr/>
    </dgm:pt>
    <dgm:pt modelId="{53FFC715-EB48-4F5C-A89E-468D234BE0DB}" type="pres">
      <dgm:prSet presAssocID="{43C1EFBB-043F-46F0-A94E-CF7B95E06F72}" presName="rootComposite1" presStyleCnt="0"/>
      <dgm:spPr/>
    </dgm:pt>
    <dgm:pt modelId="{A5C161F4-06BE-4942-A9E6-CBD710E6D1E0}" type="pres">
      <dgm:prSet presAssocID="{43C1EFBB-043F-46F0-A94E-CF7B95E06F72}" presName="rootText1" presStyleLbl="node0" presStyleIdx="1" presStyleCnt="2">
        <dgm:presLayoutVars>
          <dgm:chPref val="3"/>
        </dgm:presLayoutVars>
      </dgm:prSet>
      <dgm:spPr/>
    </dgm:pt>
    <dgm:pt modelId="{D300498D-316C-45A6-A735-CA2A66D7413A}" type="pres">
      <dgm:prSet presAssocID="{43C1EFBB-043F-46F0-A94E-CF7B95E06F72}" presName="rootConnector1" presStyleLbl="node1" presStyleIdx="0" presStyleCnt="0"/>
      <dgm:spPr/>
    </dgm:pt>
    <dgm:pt modelId="{861A5850-8F0E-4961-AD8F-7E0BF7A905F5}" type="pres">
      <dgm:prSet presAssocID="{43C1EFBB-043F-46F0-A94E-CF7B95E06F72}" presName="hierChild2" presStyleCnt="0"/>
      <dgm:spPr/>
    </dgm:pt>
    <dgm:pt modelId="{E3B194D7-4E2F-49FD-B5BF-36E4E384EEBC}" type="pres">
      <dgm:prSet presAssocID="{C09F940C-F6DB-477F-8C39-2088AFA9BB28}" presName="Name37" presStyleLbl="parChTrans1D2" presStyleIdx="2" presStyleCnt="4"/>
      <dgm:spPr/>
    </dgm:pt>
    <dgm:pt modelId="{0B1704DC-9CF6-499C-8169-2CD4FB4BB23A}" type="pres">
      <dgm:prSet presAssocID="{0EC894EB-3CC8-476B-86C3-699E77E9E192}" presName="hierRoot2" presStyleCnt="0">
        <dgm:presLayoutVars>
          <dgm:hierBranch val="init"/>
        </dgm:presLayoutVars>
      </dgm:prSet>
      <dgm:spPr/>
    </dgm:pt>
    <dgm:pt modelId="{11ED6A22-F9CD-46B0-9EAB-F0ADCC562196}" type="pres">
      <dgm:prSet presAssocID="{0EC894EB-3CC8-476B-86C3-699E77E9E192}" presName="rootComposite" presStyleCnt="0"/>
      <dgm:spPr/>
    </dgm:pt>
    <dgm:pt modelId="{EC8B36AF-770F-473D-B27E-A07BF81DDB75}" type="pres">
      <dgm:prSet presAssocID="{0EC894EB-3CC8-476B-86C3-699E77E9E192}" presName="rootText" presStyleLbl="node2" presStyleIdx="2" presStyleCnt="4">
        <dgm:presLayoutVars>
          <dgm:chPref val="3"/>
        </dgm:presLayoutVars>
      </dgm:prSet>
      <dgm:spPr/>
    </dgm:pt>
    <dgm:pt modelId="{872DF932-7C7E-43A4-B592-E6F95AC01B44}" type="pres">
      <dgm:prSet presAssocID="{0EC894EB-3CC8-476B-86C3-699E77E9E192}" presName="rootConnector" presStyleLbl="node2" presStyleIdx="2" presStyleCnt="4"/>
      <dgm:spPr/>
    </dgm:pt>
    <dgm:pt modelId="{EED6D344-F029-40A5-8693-4E778366B7AC}" type="pres">
      <dgm:prSet presAssocID="{0EC894EB-3CC8-476B-86C3-699E77E9E192}" presName="hierChild4" presStyleCnt="0"/>
      <dgm:spPr/>
    </dgm:pt>
    <dgm:pt modelId="{CB1F6883-31CC-4938-93F0-A6AD1D25756B}" type="pres">
      <dgm:prSet presAssocID="{A2844AA4-FFC5-4620-A865-AA0D4873EF33}" presName="Name37" presStyleLbl="parChTrans1D3" presStyleIdx="2" presStyleCnt="5"/>
      <dgm:spPr/>
    </dgm:pt>
    <dgm:pt modelId="{3647179A-1162-4B65-BA62-7EFA177F8997}" type="pres">
      <dgm:prSet presAssocID="{E25042E2-E892-4414-BC23-5E04274510F5}" presName="hierRoot2" presStyleCnt="0">
        <dgm:presLayoutVars>
          <dgm:hierBranch val="init"/>
        </dgm:presLayoutVars>
      </dgm:prSet>
      <dgm:spPr/>
    </dgm:pt>
    <dgm:pt modelId="{30F2EA42-C53F-4E7E-9C64-5E149998140E}" type="pres">
      <dgm:prSet presAssocID="{E25042E2-E892-4414-BC23-5E04274510F5}" presName="rootComposite" presStyleCnt="0"/>
      <dgm:spPr/>
    </dgm:pt>
    <dgm:pt modelId="{60B5D930-A9CC-43C1-829E-DE070FDE4349}" type="pres">
      <dgm:prSet presAssocID="{E25042E2-E892-4414-BC23-5E04274510F5}" presName="rootText" presStyleLbl="node3" presStyleIdx="2" presStyleCnt="5">
        <dgm:presLayoutVars>
          <dgm:chPref val="3"/>
        </dgm:presLayoutVars>
      </dgm:prSet>
      <dgm:spPr/>
    </dgm:pt>
    <dgm:pt modelId="{C08626DB-9FC5-4686-B77C-1286B149CCF2}" type="pres">
      <dgm:prSet presAssocID="{E25042E2-E892-4414-BC23-5E04274510F5}" presName="rootConnector" presStyleLbl="node3" presStyleIdx="2" presStyleCnt="5"/>
      <dgm:spPr/>
    </dgm:pt>
    <dgm:pt modelId="{E909769A-2B6B-48DC-85FF-E9C409945B2F}" type="pres">
      <dgm:prSet presAssocID="{E25042E2-E892-4414-BC23-5E04274510F5}" presName="hierChild4" presStyleCnt="0"/>
      <dgm:spPr/>
    </dgm:pt>
    <dgm:pt modelId="{68669CA5-09B1-4D25-980C-E4117827ACDD}" type="pres">
      <dgm:prSet presAssocID="{E25042E2-E892-4414-BC23-5E04274510F5}" presName="hierChild5" presStyleCnt="0"/>
      <dgm:spPr/>
    </dgm:pt>
    <dgm:pt modelId="{C06F54B4-EA5A-4C24-9006-354804AC1D07}" type="pres">
      <dgm:prSet presAssocID="{0EC894EB-3CC8-476B-86C3-699E77E9E192}" presName="hierChild5" presStyleCnt="0"/>
      <dgm:spPr/>
    </dgm:pt>
    <dgm:pt modelId="{A88E01DD-4F74-4A1C-BEBE-9A37C6552519}" type="pres">
      <dgm:prSet presAssocID="{0C85A616-3C23-44C5-8272-C7755757593C}" presName="Name37" presStyleLbl="parChTrans1D2" presStyleIdx="3" presStyleCnt="4"/>
      <dgm:spPr/>
    </dgm:pt>
    <dgm:pt modelId="{BC07B791-8CE5-43E4-A618-921E960131E6}" type="pres">
      <dgm:prSet presAssocID="{13039E73-1C5D-477F-B315-B1AD8EC7FFCD}" presName="hierRoot2" presStyleCnt="0">
        <dgm:presLayoutVars>
          <dgm:hierBranch val="init"/>
        </dgm:presLayoutVars>
      </dgm:prSet>
      <dgm:spPr/>
    </dgm:pt>
    <dgm:pt modelId="{A4839259-93D5-4EF3-A5CF-1B2050B5DDF1}" type="pres">
      <dgm:prSet presAssocID="{13039E73-1C5D-477F-B315-B1AD8EC7FFCD}" presName="rootComposite" presStyleCnt="0"/>
      <dgm:spPr/>
    </dgm:pt>
    <dgm:pt modelId="{B86862D5-3C65-4BDD-BD3F-67F196B3A40D}" type="pres">
      <dgm:prSet presAssocID="{13039E73-1C5D-477F-B315-B1AD8EC7FFCD}" presName="rootText" presStyleLbl="node2" presStyleIdx="3" presStyleCnt="4">
        <dgm:presLayoutVars>
          <dgm:chPref val="3"/>
        </dgm:presLayoutVars>
      </dgm:prSet>
      <dgm:spPr/>
    </dgm:pt>
    <dgm:pt modelId="{A0015925-8833-4CDC-9A9A-9CED4703404D}" type="pres">
      <dgm:prSet presAssocID="{13039E73-1C5D-477F-B315-B1AD8EC7FFCD}" presName="rootConnector" presStyleLbl="node2" presStyleIdx="3" presStyleCnt="4"/>
      <dgm:spPr/>
    </dgm:pt>
    <dgm:pt modelId="{5CB38F7E-8EFF-48E1-8616-99AE0ED89D44}" type="pres">
      <dgm:prSet presAssocID="{13039E73-1C5D-477F-B315-B1AD8EC7FFCD}" presName="hierChild4" presStyleCnt="0"/>
      <dgm:spPr/>
    </dgm:pt>
    <dgm:pt modelId="{60D7A515-BB11-4E4B-B87E-6C483A9BD64F}" type="pres">
      <dgm:prSet presAssocID="{E4CA3EAD-044C-4BA5-9827-90AA3D362D18}" presName="Name37" presStyleLbl="parChTrans1D3" presStyleIdx="3" presStyleCnt="5"/>
      <dgm:spPr/>
    </dgm:pt>
    <dgm:pt modelId="{F9123ADE-01D7-415F-8BD4-A4B4DAEF8323}" type="pres">
      <dgm:prSet presAssocID="{AA30F36C-592A-4EE0-A690-C14DCFB0580C}" presName="hierRoot2" presStyleCnt="0">
        <dgm:presLayoutVars>
          <dgm:hierBranch val="init"/>
        </dgm:presLayoutVars>
      </dgm:prSet>
      <dgm:spPr/>
    </dgm:pt>
    <dgm:pt modelId="{602C14DA-7149-42F5-98B8-253048D61214}" type="pres">
      <dgm:prSet presAssocID="{AA30F36C-592A-4EE0-A690-C14DCFB0580C}" presName="rootComposite" presStyleCnt="0"/>
      <dgm:spPr/>
    </dgm:pt>
    <dgm:pt modelId="{DE79E127-0C63-4893-9A76-F913888EED56}" type="pres">
      <dgm:prSet presAssocID="{AA30F36C-592A-4EE0-A690-C14DCFB0580C}" presName="rootText" presStyleLbl="node3" presStyleIdx="3" presStyleCnt="5">
        <dgm:presLayoutVars>
          <dgm:chPref val="3"/>
        </dgm:presLayoutVars>
      </dgm:prSet>
      <dgm:spPr/>
    </dgm:pt>
    <dgm:pt modelId="{A75E8443-969B-4584-9021-61A8C8596342}" type="pres">
      <dgm:prSet presAssocID="{AA30F36C-592A-4EE0-A690-C14DCFB0580C}" presName="rootConnector" presStyleLbl="node3" presStyleIdx="3" presStyleCnt="5"/>
      <dgm:spPr/>
    </dgm:pt>
    <dgm:pt modelId="{6A03E6E5-E8A5-41AB-AF92-A88BDCD09AC7}" type="pres">
      <dgm:prSet presAssocID="{AA30F36C-592A-4EE0-A690-C14DCFB0580C}" presName="hierChild4" presStyleCnt="0"/>
      <dgm:spPr/>
    </dgm:pt>
    <dgm:pt modelId="{B995D554-9FDE-4DBB-B2D8-2D61EE12B3F6}" type="pres">
      <dgm:prSet presAssocID="{AA30F36C-592A-4EE0-A690-C14DCFB0580C}" presName="hierChild5" presStyleCnt="0"/>
      <dgm:spPr/>
    </dgm:pt>
    <dgm:pt modelId="{B95E34A0-DCFB-4CEC-B6AC-F4EF2EF40C4B}" type="pres">
      <dgm:prSet presAssocID="{506681EF-F4C8-4713-9403-10B50C3808D8}" presName="Name37" presStyleLbl="parChTrans1D3" presStyleIdx="4" presStyleCnt="5"/>
      <dgm:spPr/>
    </dgm:pt>
    <dgm:pt modelId="{A8FAEB0C-0619-42D3-8104-B08BFC6601BD}" type="pres">
      <dgm:prSet presAssocID="{C092D742-1251-4CC8-ADF5-D9E0A95EA5BD}" presName="hierRoot2" presStyleCnt="0">
        <dgm:presLayoutVars>
          <dgm:hierBranch val="init"/>
        </dgm:presLayoutVars>
      </dgm:prSet>
      <dgm:spPr/>
    </dgm:pt>
    <dgm:pt modelId="{F9EBF6FE-DE75-4B6D-B333-71D26722EF1A}" type="pres">
      <dgm:prSet presAssocID="{C092D742-1251-4CC8-ADF5-D9E0A95EA5BD}" presName="rootComposite" presStyleCnt="0"/>
      <dgm:spPr/>
    </dgm:pt>
    <dgm:pt modelId="{BBC32DD3-143C-455D-A0DF-7F8937210B63}" type="pres">
      <dgm:prSet presAssocID="{C092D742-1251-4CC8-ADF5-D9E0A95EA5BD}" presName="rootText" presStyleLbl="node3" presStyleIdx="4" presStyleCnt="5">
        <dgm:presLayoutVars>
          <dgm:chPref val="3"/>
        </dgm:presLayoutVars>
      </dgm:prSet>
      <dgm:spPr/>
    </dgm:pt>
    <dgm:pt modelId="{8C455063-0D93-491E-BC85-51901A0E2664}" type="pres">
      <dgm:prSet presAssocID="{C092D742-1251-4CC8-ADF5-D9E0A95EA5BD}" presName="rootConnector" presStyleLbl="node3" presStyleIdx="4" presStyleCnt="5"/>
      <dgm:spPr/>
    </dgm:pt>
    <dgm:pt modelId="{952EC022-EF80-4805-9DAD-024575E63600}" type="pres">
      <dgm:prSet presAssocID="{C092D742-1251-4CC8-ADF5-D9E0A95EA5BD}" presName="hierChild4" presStyleCnt="0"/>
      <dgm:spPr/>
    </dgm:pt>
    <dgm:pt modelId="{D6777F87-F8E3-4FB3-87AF-AAE8B1AC329A}" type="pres">
      <dgm:prSet presAssocID="{C092D742-1251-4CC8-ADF5-D9E0A95EA5BD}" presName="hierChild5" presStyleCnt="0"/>
      <dgm:spPr/>
    </dgm:pt>
    <dgm:pt modelId="{EAED2532-DF2E-4005-BD36-B90888EC5920}" type="pres">
      <dgm:prSet presAssocID="{13039E73-1C5D-477F-B315-B1AD8EC7FFCD}" presName="hierChild5" presStyleCnt="0"/>
      <dgm:spPr/>
    </dgm:pt>
    <dgm:pt modelId="{96EB6257-C3A1-4683-ADD3-B0D336558262}" type="pres">
      <dgm:prSet presAssocID="{43C1EFBB-043F-46F0-A94E-CF7B95E06F72}" presName="hierChild3" presStyleCnt="0"/>
      <dgm:spPr/>
    </dgm:pt>
  </dgm:ptLst>
  <dgm:cxnLst>
    <dgm:cxn modelId="{D1829907-B6E0-4468-8F19-4E3ABA5C6574}" srcId="{84070855-2991-4A6B-965B-F2B4EEFE0711}" destId="{43C1EFBB-043F-46F0-A94E-CF7B95E06F72}" srcOrd="1" destOrd="0" parTransId="{4F783946-17FF-47DB-885D-C02610861F18}" sibTransId="{98313957-DA5F-4D38-BBF3-9E6C94705CE0}"/>
    <dgm:cxn modelId="{B3860814-6882-4103-9626-12CF2C77D869}" type="presOf" srcId="{0EC894EB-3CC8-476B-86C3-699E77E9E192}" destId="{EC8B36AF-770F-473D-B27E-A07BF81DDB75}" srcOrd="0" destOrd="0" presId="urn:microsoft.com/office/officeart/2005/8/layout/orgChart1"/>
    <dgm:cxn modelId="{B435D315-465D-4A0D-BE7E-FBE7E2898679}" type="presOf" srcId="{C092D742-1251-4CC8-ADF5-D9E0A95EA5BD}" destId="{8C455063-0D93-491E-BC85-51901A0E2664}" srcOrd="1" destOrd="0" presId="urn:microsoft.com/office/officeart/2005/8/layout/orgChart1"/>
    <dgm:cxn modelId="{C0761F18-76AB-4C51-BD56-E7D960B3E0EE}" type="presOf" srcId="{84070855-2991-4A6B-965B-F2B4EEFE0711}" destId="{E2DCF59B-98BC-489E-A841-3684FA054039}" srcOrd="0" destOrd="0" presId="urn:microsoft.com/office/officeart/2005/8/layout/orgChart1"/>
    <dgm:cxn modelId="{F7DDBB19-5E8A-4187-93A0-2A6FD617A3D4}" type="presOf" srcId="{E06E6F43-6835-4470-BF9F-745A79E4D97D}" destId="{7684A917-390C-4706-9E96-4585B4E7CA2C}" srcOrd="1" destOrd="0" presId="urn:microsoft.com/office/officeart/2005/8/layout/orgChart1"/>
    <dgm:cxn modelId="{5B8E2E22-B755-4FB9-A02C-5643B2629049}" type="presOf" srcId="{5E072BEA-EA78-4B4C-A2FB-C008DFC7929C}" destId="{188D027B-3563-4C3B-B2AA-20BF5CCFAC1C}" srcOrd="0" destOrd="0" presId="urn:microsoft.com/office/officeart/2005/8/layout/orgChart1"/>
    <dgm:cxn modelId="{D39F4F22-2759-4F77-80E6-63FCE1D48A72}" srcId="{84070855-2991-4A6B-965B-F2B4EEFE0711}" destId="{FFEBEB8D-2E67-4B38-928A-4BE9E4BF7029}" srcOrd="0" destOrd="0" parTransId="{A99C1FB7-0644-40AC-9772-8610CD7F2B8A}" sibTransId="{3669B12D-F1F2-47F8-89DC-B07E02CC4048}"/>
    <dgm:cxn modelId="{1A1C9723-5ECD-4F75-A389-600483EAF5A9}" type="presOf" srcId="{47FAD70D-8CD4-4004-9CCF-768A72C518FE}" destId="{9E0555A1-6852-4868-BFA5-9D347229DA71}" srcOrd="0" destOrd="0" presId="urn:microsoft.com/office/officeart/2005/8/layout/orgChart1"/>
    <dgm:cxn modelId="{D266DF25-880C-48DC-A61B-46416ADA9DF7}" type="presOf" srcId="{C092D742-1251-4CC8-ADF5-D9E0A95EA5BD}" destId="{BBC32DD3-143C-455D-A0DF-7F8937210B63}" srcOrd="0" destOrd="0" presId="urn:microsoft.com/office/officeart/2005/8/layout/orgChart1"/>
    <dgm:cxn modelId="{50B83429-3517-4B38-A177-48F049EB5548}" srcId="{13039E73-1C5D-477F-B315-B1AD8EC7FFCD}" destId="{AA30F36C-592A-4EE0-A690-C14DCFB0580C}" srcOrd="0" destOrd="0" parTransId="{E4CA3EAD-044C-4BA5-9827-90AA3D362D18}" sibTransId="{19E11105-8BCD-4B02-B785-8272B9F0CF4F}"/>
    <dgm:cxn modelId="{959CFF3B-B6E4-4C0E-866C-3C27E63C3090}" type="presOf" srcId="{43C1EFBB-043F-46F0-A94E-CF7B95E06F72}" destId="{D300498D-316C-45A6-A735-CA2A66D7413A}" srcOrd="1" destOrd="0" presId="urn:microsoft.com/office/officeart/2005/8/layout/orgChart1"/>
    <dgm:cxn modelId="{B990693C-6220-44D5-BB72-DFE8B354F116}" type="presOf" srcId="{C09F940C-F6DB-477F-8C39-2088AFA9BB28}" destId="{E3B194D7-4E2F-49FD-B5BF-36E4E384EEBC}" srcOrd="0" destOrd="0" presId="urn:microsoft.com/office/officeart/2005/8/layout/orgChart1"/>
    <dgm:cxn modelId="{4735C33F-DDA1-46EC-9464-CBCACFB037F1}" srcId="{FFEBEB8D-2E67-4B38-928A-4BE9E4BF7029}" destId="{00F16A3B-BABF-405D-BFD7-DB29ED8C0F8C}" srcOrd="1" destOrd="0" parTransId="{0E00EADD-994A-4827-889B-EF7E692CF6BF}" sibTransId="{09203495-C95D-4DBF-B817-E23D8EBF23EB}"/>
    <dgm:cxn modelId="{4F3DF05C-CABF-496A-9350-944C5879FB3F}" type="presOf" srcId="{FFEBEB8D-2E67-4B38-928A-4BE9E4BF7029}" destId="{EACB99CE-D154-4CE8-B7DF-C4B4F489BD63}" srcOrd="0" destOrd="0" presId="urn:microsoft.com/office/officeart/2005/8/layout/orgChart1"/>
    <dgm:cxn modelId="{41F6BB43-CFCC-4D31-89B9-DF83EAAFCA72}" type="presOf" srcId="{335B2AFD-A1B5-4FFF-9CF3-9392B5CB99EA}" destId="{999ED66E-AB0F-45B8-A165-9EC49682C1BE}" srcOrd="0" destOrd="0" presId="urn:microsoft.com/office/officeart/2005/8/layout/orgChart1"/>
    <dgm:cxn modelId="{4B8F546A-C81E-457A-B35A-1ECB30C516B5}" type="presOf" srcId="{E25042E2-E892-4414-BC23-5E04274510F5}" destId="{60B5D930-A9CC-43C1-829E-DE070FDE4349}" srcOrd="0" destOrd="0" presId="urn:microsoft.com/office/officeart/2005/8/layout/orgChart1"/>
    <dgm:cxn modelId="{451BF06D-D074-4B2B-936C-8424B1BAFFA9}" type="presOf" srcId="{A2844AA4-FFC5-4620-A865-AA0D4873EF33}" destId="{CB1F6883-31CC-4938-93F0-A6AD1D25756B}" srcOrd="0" destOrd="0" presId="urn:microsoft.com/office/officeart/2005/8/layout/orgChart1"/>
    <dgm:cxn modelId="{B111B070-122D-4620-BE9A-8A7819B8C94D}" type="presOf" srcId="{335B2AFD-A1B5-4FFF-9CF3-9392B5CB99EA}" destId="{0C311C8C-FBA1-43E2-8364-8459E7B7F6FE}" srcOrd="1" destOrd="0" presId="urn:microsoft.com/office/officeart/2005/8/layout/orgChart1"/>
    <dgm:cxn modelId="{AF957353-488A-4589-B0F1-5326200FA994}" type="presOf" srcId="{B74097E1-3160-490F-9907-E6E365E80736}" destId="{E9F3D48A-5A4C-4E3E-9ABA-2594265C543D}" srcOrd="1" destOrd="0" presId="urn:microsoft.com/office/officeart/2005/8/layout/orgChart1"/>
    <dgm:cxn modelId="{7CB1CF77-35F2-460C-BF65-97AB16B64816}" type="presOf" srcId="{E25042E2-E892-4414-BC23-5E04274510F5}" destId="{C08626DB-9FC5-4686-B77C-1286B149CCF2}" srcOrd="1" destOrd="0" presId="urn:microsoft.com/office/officeart/2005/8/layout/orgChart1"/>
    <dgm:cxn modelId="{54375C5A-346D-485C-BFBE-68798FEF2BAC}" type="presOf" srcId="{B74097E1-3160-490F-9907-E6E365E80736}" destId="{EB6ADACE-E154-4684-BD1D-375B593D1CF9}" srcOrd="0" destOrd="0" presId="urn:microsoft.com/office/officeart/2005/8/layout/orgChart1"/>
    <dgm:cxn modelId="{E81D877D-1B93-4DF2-B696-8AEA9ECFCE0F}" type="presOf" srcId="{00F16A3B-BABF-405D-BFD7-DB29ED8C0F8C}" destId="{2B62E014-A426-48FF-9F3A-06F73EC86ADC}" srcOrd="1" destOrd="0" presId="urn:microsoft.com/office/officeart/2005/8/layout/orgChart1"/>
    <dgm:cxn modelId="{E7EC2480-2CFF-4302-A049-6D07464C5D7E}" type="presOf" srcId="{FFEBEB8D-2E67-4B38-928A-4BE9E4BF7029}" destId="{EFC7DB5C-E472-4002-BFE0-3A5BA21F66DA}" srcOrd="1" destOrd="0" presId="urn:microsoft.com/office/officeart/2005/8/layout/orgChart1"/>
    <dgm:cxn modelId="{92347684-4631-49AE-8477-A987D17D5BAC}" srcId="{43C1EFBB-043F-46F0-A94E-CF7B95E06F72}" destId="{13039E73-1C5D-477F-B315-B1AD8EC7FFCD}" srcOrd="1" destOrd="0" parTransId="{0C85A616-3C23-44C5-8272-C7755757593C}" sibTransId="{9B8FE726-1A6B-4967-873C-1E6ED7419D8B}"/>
    <dgm:cxn modelId="{F096BF8E-A8D1-4204-8A59-125D55FA4824}" type="presOf" srcId="{13039E73-1C5D-477F-B315-B1AD8EC7FFCD}" destId="{B86862D5-3C65-4BDD-BD3F-67F196B3A40D}" srcOrd="0" destOrd="0" presId="urn:microsoft.com/office/officeart/2005/8/layout/orgChart1"/>
    <dgm:cxn modelId="{6B4A6D93-F95E-423B-AC7B-86DA51AE488B}" srcId="{13039E73-1C5D-477F-B315-B1AD8EC7FFCD}" destId="{C092D742-1251-4CC8-ADF5-D9E0A95EA5BD}" srcOrd="1" destOrd="0" parTransId="{506681EF-F4C8-4713-9403-10B50C3808D8}" sibTransId="{943EB4A1-26DD-46A3-B3CF-40804E5A982E}"/>
    <dgm:cxn modelId="{C1DB5B95-B29F-4CD5-AADF-442C04E82A20}" type="presOf" srcId="{00F16A3B-BABF-405D-BFD7-DB29ED8C0F8C}" destId="{7AA4A3C3-F2CB-4C58-90B2-F16D9F0AA718}" srcOrd="0" destOrd="0" presId="urn:microsoft.com/office/officeart/2005/8/layout/orgChart1"/>
    <dgm:cxn modelId="{D517439F-73A8-4AA7-A6D8-0F0A2913159A}" type="presOf" srcId="{C07EC460-7AB7-4C9A-A382-AE027102E339}" destId="{36B66D4E-6330-44E6-9076-7C2F171A7FDA}" srcOrd="0" destOrd="0" presId="urn:microsoft.com/office/officeart/2005/8/layout/orgChart1"/>
    <dgm:cxn modelId="{C108E2A1-97A4-4756-BC0E-017FCB6EE7E2}" type="presOf" srcId="{43C1EFBB-043F-46F0-A94E-CF7B95E06F72}" destId="{A5C161F4-06BE-4942-A9E6-CBD710E6D1E0}" srcOrd="0" destOrd="0" presId="urn:microsoft.com/office/officeart/2005/8/layout/orgChart1"/>
    <dgm:cxn modelId="{4BA02AA3-D723-450D-8A03-68DFA3E39707}" srcId="{43C1EFBB-043F-46F0-A94E-CF7B95E06F72}" destId="{0EC894EB-3CC8-476B-86C3-699E77E9E192}" srcOrd="0" destOrd="0" parTransId="{C09F940C-F6DB-477F-8C39-2088AFA9BB28}" sibTransId="{D2B8991A-40FB-4398-BCBA-18A54A8813DC}"/>
    <dgm:cxn modelId="{5DBD33A5-DB54-47A0-BA53-A90CC3062454}" type="presOf" srcId="{13039E73-1C5D-477F-B315-B1AD8EC7FFCD}" destId="{A0015925-8833-4CDC-9A9A-9CED4703404D}" srcOrd="1" destOrd="0" presId="urn:microsoft.com/office/officeart/2005/8/layout/orgChart1"/>
    <dgm:cxn modelId="{FDFE75B6-A6D5-417B-AA39-71E020ACB71A}" srcId="{B74097E1-3160-490F-9907-E6E365E80736}" destId="{E06E6F43-6835-4470-BF9F-745A79E4D97D}" srcOrd="0" destOrd="0" parTransId="{07622B22-2D8E-4258-A60C-FFD612B3AA13}" sibTransId="{5DA5DCCF-E48F-44B1-A045-6523D20EBB3E}"/>
    <dgm:cxn modelId="{0560F3BE-AEE4-4BBC-A95D-9C42B2DAF4A4}" type="presOf" srcId="{0E00EADD-994A-4827-889B-EF7E692CF6BF}" destId="{A406AA35-654F-4570-947C-D76F7995855D}" srcOrd="0" destOrd="0" presId="urn:microsoft.com/office/officeart/2005/8/layout/orgChart1"/>
    <dgm:cxn modelId="{4C0452BF-B256-4B75-8B32-9DC9AD375FDF}" srcId="{0EC894EB-3CC8-476B-86C3-699E77E9E192}" destId="{E25042E2-E892-4414-BC23-5E04274510F5}" srcOrd="0" destOrd="0" parTransId="{A2844AA4-FFC5-4620-A865-AA0D4873EF33}" sibTransId="{EBB7E0AE-A872-456E-B95C-FF4C2556A652}"/>
    <dgm:cxn modelId="{B4F031C2-78B4-402A-A784-3238B3269A6A}" type="presOf" srcId="{0C85A616-3C23-44C5-8272-C7755757593C}" destId="{A88E01DD-4F74-4A1C-BEBE-9A37C6552519}" srcOrd="0" destOrd="0" presId="urn:microsoft.com/office/officeart/2005/8/layout/orgChart1"/>
    <dgm:cxn modelId="{28A327C7-38CE-40F4-895C-F43ECB908572}" srcId="{FFEBEB8D-2E67-4B38-928A-4BE9E4BF7029}" destId="{335B2AFD-A1B5-4FFF-9CF3-9392B5CB99EA}" srcOrd="0" destOrd="0" parTransId="{47FAD70D-8CD4-4004-9CCF-768A72C518FE}" sibTransId="{87EEC9ED-BDF2-4360-9E31-A2FF66F4187B}"/>
    <dgm:cxn modelId="{E6EB37CA-8617-4BE5-845D-408973423732}" srcId="{00F16A3B-BABF-405D-BFD7-DB29ED8C0F8C}" destId="{6E5543AE-32D8-4B06-9AC3-86B0CD69DE05}" srcOrd="0" destOrd="0" parTransId="{C07EC460-7AB7-4C9A-A382-AE027102E339}" sibTransId="{B16F771A-74E6-483A-9676-4BF7036A16E7}"/>
    <dgm:cxn modelId="{6A834ECD-37FE-439F-8F7E-0ACBA1A3CAB5}" type="presOf" srcId="{6E5543AE-32D8-4B06-9AC3-86B0CD69DE05}" destId="{73F6A7E5-DD41-4093-B888-667928D0BFBE}" srcOrd="1" destOrd="0" presId="urn:microsoft.com/office/officeart/2005/8/layout/orgChart1"/>
    <dgm:cxn modelId="{3654E2CD-EDD7-4B24-9106-C13295EAF725}" type="presOf" srcId="{0EC894EB-3CC8-476B-86C3-699E77E9E192}" destId="{872DF932-7C7E-43A4-B592-E6F95AC01B44}" srcOrd="1" destOrd="0" presId="urn:microsoft.com/office/officeart/2005/8/layout/orgChart1"/>
    <dgm:cxn modelId="{10EEB8D1-9150-4EE4-9FCF-F59BEEC029AC}" type="presOf" srcId="{E06E6F43-6835-4470-BF9F-745A79E4D97D}" destId="{9688FB41-E50B-4A06-BF4B-6668869BE67B}" srcOrd="0" destOrd="0" presId="urn:microsoft.com/office/officeart/2005/8/layout/orgChart1"/>
    <dgm:cxn modelId="{E967ACD8-B7B4-4B70-85B1-3B25455F130D}" type="presOf" srcId="{07622B22-2D8E-4258-A60C-FFD612B3AA13}" destId="{32840765-20AB-464A-9327-CB56DD0C8747}" srcOrd="0" destOrd="0" presId="urn:microsoft.com/office/officeart/2005/8/layout/orgChart1"/>
    <dgm:cxn modelId="{0F8769DB-1281-463C-9174-23E578BAB4DF}" type="presOf" srcId="{6E5543AE-32D8-4B06-9AC3-86B0CD69DE05}" destId="{802CA8D2-AA2A-4B2E-BEAD-21E2F1C1D8AE}" srcOrd="0" destOrd="0" presId="urn:microsoft.com/office/officeart/2005/8/layout/orgChart1"/>
    <dgm:cxn modelId="{C84BD9DD-CCAA-41A2-9E29-B1A66C0C89AC}" type="presOf" srcId="{AA30F36C-592A-4EE0-A690-C14DCFB0580C}" destId="{DE79E127-0C63-4893-9A76-F913888EED56}" srcOrd="0" destOrd="0" presId="urn:microsoft.com/office/officeart/2005/8/layout/orgChart1"/>
    <dgm:cxn modelId="{EA8E96E1-C09D-4314-BADF-E70E98B1805F}" type="presOf" srcId="{AA30F36C-592A-4EE0-A690-C14DCFB0580C}" destId="{A75E8443-969B-4584-9021-61A8C8596342}" srcOrd="1" destOrd="0" presId="urn:microsoft.com/office/officeart/2005/8/layout/orgChart1"/>
    <dgm:cxn modelId="{DAAB3AEF-64E4-42E2-99E6-F587E801FC96}" srcId="{00F16A3B-BABF-405D-BFD7-DB29ED8C0F8C}" destId="{B74097E1-3160-490F-9907-E6E365E80736}" srcOrd="1" destOrd="0" parTransId="{5E072BEA-EA78-4B4C-A2FB-C008DFC7929C}" sibTransId="{4F2C08B5-DF17-4415-B363-0446211A5FEF}"/>
    <dgm:cxn modelId="{CFD3FAF5-A535-44F3-BA73-32E000CCF75A}" type="presOf" srcId="{506681EF-F4C8-4713-9403-10B50C3808D8}" destId="{B95E34A0-DCFB-4CEC-B6AC-F4EF2EF40C4B}" srcOrd="0" destOrd="0" presId="urn:microsoft.com/office/officeart/2005/8/layout/orgChart1"/>
    <dgm:cxn modelId="{842190FF-7525-4C6C-85DD-A5F9ABDBB7A9}" type="presOf" srcId="{E4CA3EAD-044C-4BA5-9827-90AA3D362D18}" destId="{60D7A515-BB11-4E4B-B87E-6C483A9BD64F}" srcOrd="0" destOrd="0" presId="urn:microsoft.com/office/officeart/2005/8/layout/orgChart1"/>
    <dgm:cxn modelId="{AA4F7011-BD42-4F52-AABF-5F4F85BF46F9}" type="presParOf" srcId="{E2DCF59B-98BC-489E-A841-3684FA054039}" destId="{0DF2BF7F-6129-41BF-9A24-2CB0351FB832}" srcOrd="0" destOrd="0" presId="urn:microsoft.com/office/officeart/2005/8/layout/orgChart1"/>
    <dgm:cxn modelId="{A8F9046E-8A6E-477A-B8EA-30ED7E2E0C94}" type="presParOf" srcId="{0DF2BF7F-6129-41BF-9A24-2CB0351FB832}" destId="{97F5DC35-5483-4F1D-A044-526068F86C06}" srcOrd="0" destOrd="0" presId="urn:microsoft.com/office/officeart/2005/8/layout/orgChart1"/>
    <dgm:cxn modelId="{DA9D52EC-E6F2-4ADE-8978-919D3B490AF4}" type="presParOf" srcId="{97F5DC35-5483-4F1D-A044-526068F86C06}" destId="{EACB99CE-D154-4CE8-B7DF-C4B4F489BD63}" srcOrd="0" destOrd="0" presId="urn:microsoft.com/office/officeart/2005/8/layout/orgChart1"/>
    <dgm:cxn modelId="{AC4D7FEA-0C1D-4C00-94C6-0F51E08ABDD4}" type="presParOf" srcId="{97F5DC35-5483-4F1D-A044-526068F86C06}" destId="{EFC7DB5C-E472-4002-BFE0-3A5BA21F66DA}" srcOrd="1" destOrd="0" presId="urn:microsoft.com/office/officeart/2005/8/layout/orgChart1"/>
    <dgm:cxn modelId="{9DAC301C-E5F6-4C9F-B4E6-F2B2980DBB68}" type="presParOf" srcId="{0DF2BF7F-6129-41BF-9A24-2CB0351FB832}" destId="{EE2B1F9E-198D-479F-B26B-A6BF86C0EFAC}" srcOrd="1" destOrd="0" presId="urn:microsoft.com/office/officeart/2005/8/layout/orgChart1"/>
    <dgm:cxn modelId="{359AEBCB-6468-455B-A5BE-E8A6B36D0BB0}" type="presParOf" srcId="{EE2B1F9E-198D-479F-B26B-A6BF86C0EFAC}" destId="{9E0555A1-6852-4868-BFA5-9D347229DA71}" srcOrd="0" destOrd="0" presId="urn:microsoft.com/office/officeart/2005/8/layout/orgChart1"/>
    <dgm:cxn modelId="{5AA93695-EBC3-49A6-A95D-E448142AC402}" type="presParOf" srcId="{EE2B1F9E-198D-479F-B26B-A6BF86C0EFAC}" destId="{C37F74FA-4880-4804-A0A0-57F170A695E1}" srcOrd="1" destOrd="0" presId="urn:microsoft.com/office/officeart/2005/8/layout/orgChart1"/>
    <dgm:cxn modelId="{8793E179-8CE5-4012-94A7-B0E35D3CDC76}" type="presParOf" srcId="{C37F74FA-4880-4804-A0A0-57F170A695E1}" destId="{B6FD32FE-2ED0-4024-B1CF-DD923799766E}" srcOrd="0" destOrd="0" presId="urn:microsoft.com/office/officeart/2005/8/layout/orgChart1"/>
    <dgm:cxn modelId="{E0EA83A9-EF6B-4625-9188-3AEFAC9FA5ED}" type="presParOf" srcId="{B6FD32FE-2ED0-4024-B1CF-DD923799766E}" destId="{999ED66E-AB0F-45B8-A165-9EC49682C1BE}" srcOrd="0" destOrd="0" presId="urn:microsoft.com/office/officeart/2005/8/layout/orgChart1"/>
    <dgm:cxn modelId="{E531A021-C115-4E65-8824-CC9F0F6B9002}" type="presParOf" srcId="{B6FD32FE-2ED0-4024-B1CF-DD923799766E}" destId="{0C311C8C-FBA1-43E2-8364-8459E7B7F6FE}" srcOrd="1" destOrd="0" presId="urn:microsoft.com/office/officeart/2005/8/layout/orgChart1"/>
    <dgm:cxn modelId="{CC686927-CAEC-41BB-ACDB-F748433DED63}" type="presParOf" srcId="{C37F74FA-4880-4804-A0A0-57F170A695E1}" destId="{7F6BA7D0-F228-404F-B7A9-C87E0D843F5F}" srcOrd="1" destOrd="0" presId="urn:microsoft.com/office/officeart/2005/8/layout/orgChart1"/>
    <dgm:cxn modelId="{046D27F1-E84F-4582-9A6E-3426E115B444}" type="presParOf" srcId="{C37F74FA-4880-4804-A0A0-57F170A695E1}" destId="{95752212-77AF-4E6B-A8D2-A8B61A0FD41A}" srcOrd="2" destOrd="0" presId="urn:microsoft.com/office/officeart/2005/8/layout/orgChart1"/>
    <dgm:cxn modelId="{327E8999-08CD-4E18-B829-2F79B4A5BBCB}" type="presParOf" srcId="{EE2B1F9E-198D-479F-B26B-A6BF86C0EFAC}" destId="{A406AA35-654F-4570-947C-D76F7995855D}" srcOrd="2" destOrd="0" presId="urn:microsoft.com/office/officeart/2005/8/layout/orgChart1"/>
    <dgm:cxn modelId="{F0D60D17-1FDD-4A96-AEE9-73DB68E9E86A}" type="presParOf" srcId="{EE2B1F9E-198D-479F-B26B-A6BF86C0EFAC}" destId="{8F83A1B2-39B7-469C-A301-B33CE321222D}" srcOrd="3" destOrd="0" presId="urn:microsoft.com/office/officeart/2005/8/layout/orgChart1"/>
    <dgm:cxn modelId="{60A9D465-D8D7-423F-96FA-F910DBAF4014}" type="presParOf" srcId="{8F83A1B2-39B7-469C-A301-B33CE321222D}" destId="{E4D39A92-DD1B-4660-AF33-432A68446A1C}" srcOrd="0" destOrd="0" presId="urn:microsoft.com/office/officeart/2005/8/layout/orgChart1"/>
    <dgm:cxn modelId="{56E0280F-1302-4A57-B769-C7A2ED8459C0}" type="presParOf" srcId="{E4D39A92-DD1B-4660-AF33-432A68446A1C}" destId="{7AA4A3C3-F2CB-4C58-90B2-F16D9F0AA718}" srcOrd="0" destOrd="0" presId="urn:microsoft.com/office/officeart/2005/8/layout/orgChart1"/>
    <dgm:cxn modelId="{12C5527B-1D0D-4694-A55E-1A56EE24D434}" type="presParOf" srcId="{E4D39A92-DD1B-4660-AF33-432A68446A1C}" destId="{2B62E014-A426-48FF-9F3A-06F73EC86ADC}" srcOrd="1" destOrd="0" presId="urn:microsoft.com/office/officeart/2005/8/layout/orgChart1"/>
    <dgm:cxn modelId="{859ADAD4-7B5F-4DE3-8D8D-5377ADCC968E}" type="presParOf" srcId="{8F83A1B2-39B7-469C-A301-B33CE321222D}" destId="{01062A5A-4C0C-461A-8242-55734CD681FC}" srcOrd="1" destOrd="0" presId="urn:microsoft.com/office/officeart/2005/8/layout/orgChart1"/>
    <dgm:cxn modelId="{C47F8449-9304-498C-9964-1131B7E8D17F}" type="presParOf" srcId="{01062A5A-4C0C-461A-8242-55734CD681FC}" destId="{36B66D4E-6330-44E6-9076-7C2F171A7FDA}" srcOrd="0" destOrd="0" presId="urn:microsoft.com/office/officeart/2005/8/layout/orgChart1"/>
    <dgm:cxn modelId="{DEBFFECE-C0B0-465A-8CEF-A33B59BC20F5}" type="presParOf" srcId="{01062A5A-4C0C-461A-8242-55734CD681FC}" destId="{C58571A2-C195-4D7A-B106-25CCC28E7109}" srcOrd="1" destOrd="0" presId="urn:microsoft.com/office/officeart/2005/8/layout/orgChart1"/>
    <dgm:cxn modelId="{EDF0A69D-A08F-42BF-8C81-719CCE2F4CC6}" type="presParOf" srcId="{C58571A2-C195-4D7A-B106-25CCC28E7109}" destId="{1959323C-780E-4F2D-B931-252866EBD4E5}" srcOrd="0" destOrd="0" presId="urn:microsoft.com/office/officeart/2005/8/layout/orgChart1"/>
    <dgm:cxn modelId="{0A5FDC0E-6D8D-48A0-9BAD-E735697B82BF}" type="presParOf" srcId="{1959323C-780E-4F2D-B931-252866EBD4E5}" destId="{802CA8D2-AA2A-4B2E-BEAD-21E2F1C1D8AE}" srcOrd="0" destOrd="0" presId="urn:microsoft.com/office/officeart/2005/8/layout/orgChart1"/>
    <dgm:cxn modelId="{C6449297-D2A0-4609-8CF9-F050CAB038BD}" type="presParOf" srcId="{1959323C-780E-4F2D-B931-252866EBD4E5}" destId="{73F6A7E5-DD41-4093-B888-667928D0BFBE}" srcOrd="1" destOrd="0" presId="urn:microsoft.com/office/officeart/2005/8/layout/orgChart1"/>
    <dgm:cxn modelId="{08E4AC35-17D5-4EF6-8B3B-B0968316CA8A}" type="presParOf" srcId="{C58571A2-C195-4D7A-B106-25CCC28E7109}" destId="{A128DB3E-1876-43B5-A559-6707F3FAC899}" srcOrd="1" destOrd="0" presId="urn:microsoft.com/office/officeart/2005/8/layout/orgChart1"/>
    <dgm:cxn modelId="{F55F3B70-A065-4292-809D-88E1A03B6178}" type="presParOf" srcId="{C58571A2-C195-4D7A-B106-25CCC28E7109}" destId="{F2DF8AC8-0D8B-4943-AB03-3F7CEDB05A27}" srcOrd="2" destOrd="0" presId="urn:microsoft.com/office/officeart/2005/8/layout/orgChart1"/>
    <dgm:cxn modelId="{2FC5A723-B92C-4321-88FA-D99C981F72EF}" type="presParOf" srcId="{01062A5A-4C0C-461A-8242-55734CD681FC}" destId="{188D027B-3563-4C3B-B2AA-20BF5CCFAC1C}" srcOrd="2" destOrd="0" presId="urn:microsoft.com/office/officeart/2005/8/layout/orgChart1"/>
    <dgm:cxn modelId="{8C0B51FF-69D5-4A84-852F-56641322C759}" type="presParOf" srcId="{01062A5A-4C0C-461A-8242-55734CD681FC}" destId="{3FD86419-D6F2-41FC-87B9-35BD1E091C40}" srcOrd="3" destOrd="0" presId="urn:microsoft.com/office/officeart/2005/8/layout/orgChart1"/>
    <dgm:cxn modelId="{6CDF3EA7-83A4-40FD-863C-4BB625A44B78}" type="presParOf" srcId="{3FD86419-D6F2-41FC-87B9-35BD1E091C40}" destId="{8BEF06D6-DA40-47A7-87DA-80FFB6DC244A}" srcOrd="0" destOrd="0" presId="urn:microsoft.com/office/officeart/2005/8/layout/orgChart1"/>
    <dgm:cxn modelId="{0E90C9FA-88DD-47B0-BACF-CA8F104D7960}" type="presParOf" srcId="{8BEF06D6-DA40-47A7-87DA-80FFB6DC244A}" destId="{EB6ADACE-E154-4684-BD1D-375B593D1CF9}" srcOrd="0" destOrd="0" presId="urn:microsoft.com/office/officeart/2005/8/layout/orgChart1"/>
    <dgm:cxn modelId="{321ACEA6-3F57-464C-96A8-AC5B83E49901}" type="presParOf" srcId="{8BEF06D6-DA40-47A7-87DA-80FFB6DC244A}" destId="{E9F3D48A-5A4C-4E3E-9ABA-2594265C543D}" srcOrd="1" destOrd="0" presId="urn:microsoft.com/office/officeart/2005/8/layout/orgChart1"/>
    <dgm:cxn modelId="{3A606791-BBC9-4F7A-B875-F67929590B0A}" type="presParOf" srcId="{3FD86419-D6F2-41FC-87B9-35BD1E091C40}" destId="{7ACEEAC4-38A3-4DD9-97CD-2A49E5B90A01}" srcOrd="1" destOrd="0" presId="urn:microsoft.com/office/officeart/2005/8/layout/orgChart1"/>
    <dgm:cxn modelId="{C47FEB1F-4A22-4A2B-BB23-75A232281B22}" type="presParOf" srcId="{7ACEEAC4-38A3-4DD9-97CD-2A49E5B90A01}" destId="{32840765-20AB-464A-9327-CB56DD0C8747}" srcOrd="0" destOrd="0" presId="urn:microsoft.com/office/officeart/2005/8/layout/orgChart1"/>
    <dgm:cxn modelId="{01AA8E35-A86A-438F-941E-B46FD41EBBD3}" type="presParOf" srcId="{7ACEEAC4-38A3-4DD9-97CD-2A49E5B90A01}" destId="{1F1BE95B-65DF-43FE-B176-61FB3BC6FC22}" srcOrd="1" destOrd="0" presId="urn:microsoft.com/office/officeart/2005/8/layout/orgChart1"/>
    <dgm:cxn modelId="{14881A72-8772-4C32-8AE9-68879A56C36F}" type="presParOf" srcId="{1F1BE95B-65DF-43FE-B176-61FB3BC6FC22}" destId="{7B31E01A-3B23-48C0-AC97-AD134D34D949}" srcOrd="0" destOrd="0" presId="urn:microsoft.com/office/officeart/2005/8/layout/orgChart1"/>
    <dgm:cxn modelId="{12F3E0EC-6C11-480C-9BBD-D254C2F98E71}" type="presParOf" srcId="{7B31E01A-3B23-48C0-AC97-AD134D34D949}" destId="{9688FB41-E50B-4A06-BF4B-6668869BE67B}" srcOrd="0" destOrd="0" presId="urn:microsoft.com/office/officeart/2005/8/layout/orgChart1"/>
    <dgm:cxn modelId="{ADC5D965-04CE-45E8-97B0-8A96E51EAF87}" type="presParOf" srcId="{7B31E01A-3B23-48C0-AC97-AD134D34D949}" destId="{7684A917-390C-4706-9E96-4585B4E7CA2C}" srcOrd="1" destOrd="0" presId="urn:microsoft.com/office/officeart/2005/8/layout/orgChart1"/>
    <dgm:cxn modelId="{F4F64F28-1CEC-44E2-AA72-ED1DDB74CEE9}" type="presParOf" srcId="{1F1BE95B-65DF-43FE-B176-61FB3BC6FC22}" destId="{C3734805-473E-4FA6-8792-632D5A360944}" srcOrd="1" destOrd="0" presId="urn:microsoft.com/office/officeart/2005/8/layout/orgChart1"/>
    <dgm:cxn modelId="{1C0517DB-2391-4186-AC31-573E582182AA}" type="presParOf" srcId="{1F1BE95B-65DF-43FE-B176-61FB3BC6FC22}" destId="{816CD5C5-2628-4F9B-BDF8-D92AF1F5FA5F}" srcOrd="2" destOrd="0" presId="urn:microsoft.com/office/officeart/2005/8/layout/orgChart1"/>
    <dgm:cxn modelId="{87C567AB-F16F-45F9-90CE-C8618092057A}" type="presParOf" srcId="{3FD86419-D6F2-41FC-87B9-35BD1E091C40}" destId="{FF59BCD8-94FA-409E-9E21-F05208FEF78B}" srcOrd="2" destOrd="0" presId="urn:microsoft.com/office/officeart/2005/8/layout/orgChart1"/>
    <dgm:cxn modelId="{323B9567-0B2E-42B9-85FE-45CB19FDFEBB}" type="presParOf" srcId="{8F83A1B2-39B7-469C-A301-B33CE321222D}" destId="{1B58606C-6B52-4E2B-912B-2F7C3387B74F}" srcOrd="2" destOrd="0" presId="urn:microsoft.com/office/officeart/2005/8/layout/orgChart1"/>
    <dgm:cxn modelId="{83F234F2-90A2-4EC3-BE2F-A869C3F40A0E}" type="presParOf" srcId="{0DF2BF7F-6129-41BF-9A24-2CB0351FB832}" destId="{E5BF9135-5BB9-4725-A8E3-C8420A16DCF3}" srcOrd="2" destOrd="0" presId="urn:microsoft.com/office/officeart/2005/8/layout/orgChart1"/>
    <dgm:cxn modelId="{F9259CC2-8617-4F50-AD25-D0B64B86C737}" type="presParOf" srcId="{E2DCF59B-98BC-489E-A841-3684FA054039}" destId="{72EBB522-EECE-4F17-9785-014BB38A6344}" srcOrd="1" destOrd="0" presId="urn:microsoft.com/office/officeart/2005/8/layout/orgChart1"/>
    <dgm:cxn modelId="{9319B497-46C4-4E3A-907B-D5E27E2B4576}" type="presParOf" srcId="{72EBB522-EECE-4F17-9785-014BB38A6344}" destId="{53FFC715-EB48-4F5C-A89E-468D234BE0DB}" srcOrd="0" destOrd="0" presId="urn:microsoft.com/office/officeart/2005/8/layout/orgChart1"/>
    <dgm:cxn modelId="{AB0BA2C4-F8DF-4259-BE3F-72362F1AE9FB}" type="presParOf" srcId="{53FFC715-EB48-4F5C-A89E-468D234BE0DB}" destId="{A5C161F4-06BE-4942-A9E6-CBD710E6D1E0}" srcOrd="0" destOrd="0" presId="urn:microsoft.com/office/officeart/2005/8/layout/orgChart1"/>
    <dgm:cxn modelId="{8DCE2DE9-7E9E-420A-82E2-B4A92C953655}" type="presParOf" srcId="{53FFC715-EB48-4F5C-A89E-468D234BE0DB}" destId="{D300498D-316C-45A6-A735-CA2A66D7413A}" srcOrd="1" destOrd="0" presId="urn:microsoft.com/office/officeart/2005/8/layout/orgChart1"/>
    <dgm:cxn modelId="{DD888A54-72C3-4CFA-A5BB-708EB7C34436}" type="presParOf" srcId="{72EBB522-EECE-4F17-9785-014BB38A6344}" destId="{861A5850-8F0E-4961-AD8F-7E0BF7A905F5}" srcOrd="1" destOrd="0" presId="urn:microsoft.com/office/officeart/2005/8/layout/orgChart1"/>
    <dgm:cxn modelId="{C636FE81-FBB2-4979-8CD9-B6F8FEAD1685}" type="presParOf" srcId="{861A5850-8F0E-4961-AD8F-7E0BF7A905F5}" destId="{E3B194D7-4E2F-49FD-B5BF-36E4E384EEBC}" srcOrd="0" destOrd="0" presId="urn:microsoft.com/office/officeart/2005/8/layout/orgChart1"/>
    <dgm:cxn modelId="{1691CDE0-A8D5-44FB-B6D2-A558B6C16A6E}" type="presParOf" srcId="{861A5850-8F0E-4961-AD8F-7E0BF7A905F5}" destId="{0B1704DC-9CF6-499C-8169-2CD4FB4BB23A}" srcOrd="1" destOrd="0" presId="urn:microsoft.com/office/officeart/2005/8/layout/orgChart1"/>
    <dgm:cxn modelId="{BAA74E3E-20EA-439A-A0D2-627338739246}" type="presParOf" srcId="{0B1704DC-9CF6-499C-8169-2CD4FB4BB23A}" destId="{11ED6A22-F9CD-46B0-9EAB-F0ADCC562196}" srcOrd="0" destOrd="0" presId="urn:microsoft.com/office/officeart/2005/8/layout/orgChart1"/>
    <dgm:cxn modelId="{57D7AB40-A258-4570-AFB1-93542989C1F7}" type="presParOf" srcId="{11ED6A22-F9CD-46B0-9EAB-F0ADCC562196}" destId="{EC8B36AF-770F-473D-B27E-A07BF81DDB75}" srcOrd="0" destOrd="0" presId="urn:microsoft.com/office/officeart/2005/8/layout/orgChart1"/>
    <dgm:cxn modelId="{B5881326-C594-40DE-BA44-942CB88D95DE}" type="presParOf" srcId="{11ED6A22-F9CD-46B0-9EAB-F0ADCC562196}" destId="{872DF932-7C7E-43A4-B592-E6F95AC01B44}" srcOrd="1" destOrd="0" presId="urn:microsoft.com/office/officeart/2005/8/layout/orgChart1"/>
    <dgm:cxn modelId="{060CF82A-595C-4F60-94E4-564BA07203A2}" type="presParOf" srcId="{0B1704DC-9CF6-499C-8169-2CD4FB4BB23A}" destId="{EED6D344-F029-40A5-8693-4E778366B7AC}" srcOrd="1" destOrd="0" presId="urn:microsoft.com/office/officeart/2005/8/layout/orgChart1"/>
    <dgm:cxn modelId="{C754BEC4-D599-43C6-AAB1-5D44AB3CF8C1}" type="presParOf" srcId="{EED6D344-F029-40A5-8693-4E778366B7AC}" destId="{CB1F6883-31CC-4938-93F0-A6AD1D25756B}" srcOrd="0" destOrd="0" presId="urn:microsoft.com/office/officeart/2005/8/layout/orgChart1"/>
    <dgm:cxn modelId="{B55F111B-E065-4344-AD5A-D7F93DCCB778}" type="presParOf" srcId="{EED6D344-F029-40A5-8693-4E778366B7AC}" destId="{3647179A-1162-4B65-BA62-7EFA177F8997}" srcOrd="1" destOrd="0" presId="urn:microsoft.com/office/officeart/2005/8/layout/orgChart1"/>
    <dgm:cxn modelId="{280042BA-C1C7-49B6-B967-C1E7A9AF129C}" type="presParOf" srcId="{3647179A-1162-4B65-BA62-7EFA177F8997}" destId="{30F2EA42-C53F-4E7E-9C64-5E149998140E}" srcOrd="0" destOrd="0" presId="urn:microsoft.com/office/officeart/2005/8/layout/orgChart1"/>
    <dgm:cxn modelId="{039A6E58-DECF-4B4C-B521-8D8F741A4942}" type="presParOf" srcId="{30F2EA42-C53F-4E7E-9C64-5E149998140E}" destId="{60B5D930-A9CC-43C1-829E-DE070FDE4349}" srcOrd="0" destOrd="0" presId="urn:microsoft.com/office/officeart/2005/8/layout/orgChart1"/>
    <dgm:cxn modelId="{F3AC7817-FBC1-42A2-906C-32FB923D2650}" type="presParOf" srcId="{30F2EA42-C53F-4E7E-9C64-5E149998140E}" destId="{C08626DB-9FC5-4686-B77C-1286B149CCF2}" srcOrd="1" destOrd="0" presId="urn:microsoft.com/office/officeart/2005/8/layout/orgChart1"/>
    <dgm:cxn modelId="{4475171E-C415-4F00-BC00-BC60719FEC10}" type="presParOf" srcId="{3647179A-1162-4B65-BA62-7EFA177F8997}" destId="{E909769A-2B6B-48DC-85FF-E9C409945B2F}" srcOrd="1" destOrd="0" presId="urn:microsoft.com/office/officeart/2005/8/layout/orgChart1"/>
    <dgm:cxn modelId="{33715CAE-675B-4995-AC8E-38899623B333}" type="presParOf" srcId="{3647179A-1162-4B65-BA62-7EFA177F8997}" destId="{68669CA5-09B1-4D25-980C-E4117827ACDD}" srcOrd="2" destOrd="0" presId="urn:microsoft.com/office/officeart/2005/8/layout/orgChart1"/>
    <dgm:cxn modelId="{330471E3-1B5E-422D-BDF9-EEFF2CE8C73C}" type="presParOf" srcId="{0B1704DC-9CF6-499C-8169-2CD4FB4BB23A}" destId="{C06F54B4-EA5A-4C24-9006-354804AC1D07}" srcOrd="2" destOrd="0" presId="urn:microsoft.com/office/officeart/2005/8/layout/orgChart1"/>
    <dgm:cxn modelId="{E7C08191-3559-48E9-BF4D-5238BBEC48EB}" type="presParOf" srcId="{861A5850-8F0E-4961-AD8F-7E0BF7A905F5}" destId="{A88E01DD-4F74-4A1C-BEBE-9A37C6552519}" srcOrd="2" destOrd="0" presId="urn:microsoft.com/office/officeart/2005/8/layout/orgChart1"/>
    <dgm:cxn modelId="{E3A0E775-73DC-4C29-A930-BA59836ED5F9}" type="presParOf" srcId="{861A5850-8F0E-4961-AD8F-7E0BF7A905F5}" destId="{BC07B791-8CE5-43E4-A618-921E960131E6}" srcOrd="3" destOrd="0" presId="urn:microsoft.com/office/officeart/2005/8/layout/orgChart1"/>
    <dgm:cxn modelId="{B19760F1-02C6-4061-BC9A-CAD7D4ADFA54}" type="presParOf" srcId="{BC07B791-8CE5-43E4-A618-921E960131E6}" destId="{A4839259-93D5-4EF3-A5CF-1B2050B5DDF1}" srcOrd="0" destOrd="0" presId="urn:microsoft.com/office/officeart/2005/8/layout/orgChart1"/>
    <dgm:cxn modelId="{BAB3D6F9-999F-4E9D-B4B6-9149F40E4D39}" type="presParOf" srcId="{A4839259-93D5-4EF3-A5CF-1B2050B5DDF1}" destId="{B86862D5-3C65-4BDD-BD3F-67F196B3A40D}" srcOrd="0" destOrd="0" presId="urn:microsoft.com/office/officeart/2005/8/layout/orgChart1"/>
    <dgm:cxn modelId="{A7982C8A-B9B7-4544-B999-28C984E60F45}" type="presParOf" srcId="{A4839259-93D5-4EF3-A5CF-1B2050B5DDF1}" destId="{A0015925-8833-4CDC-9A9A-9CED4703404D}" srcOrd="1" destOrd="0" presId="urn:microsoft.com/office/officeart/2005/8/layout/orgChart1"/>
    <dgm:cxn modelId="{831B82CE-14A7-4DCB-8019-4AF8BBD232AF}" type="presParOf" srcId="{BC07B791-8CE5-43E4-A618-921E960131E6}" destId="{5CB38F7E-8EFF-48E1-8616-99AE0ED89D44}" srcOrd="1" destOrd="0" presId="urn:microsoft.com/office/officeart/2005/8/layout/orgChart1"/>
    <dgm:cxn modelId="{A34A9461-5C35-4B8A-AC74-174EB8C383F3}" type="presParOf" srcId="{5CB38F7E-8EFF-48E1-8616-99AE0ED89D44}" destId="{60D7A515-BB11-4E4B-B87E-6C483A9BD64F}" srcOrd="0" destOrd="0" presId="urn:microsoft.com/office/officeart/2005/8/layout/orgChart1"/>
    <dgm:cxn modelId="{E511D74D-8F63-4798-BD11-36A5F91799DF}" type="presParOf" srcId="{5CB38F7E-8EFF-48E1-8616-99AE0ED89D44}" destId="{F9123ADE-01D7-415F-8BD4-A4B4DAEF8323}" srcOrd="1" destOrd="0" presId="urn:microsoft.com/office/officeart/2005/8/layout/orgChart1"/>
    <dgm:cxn modelId="{98D9AF74-A597-4C04-A676-0317A21070C6}" type="presParOf" srcId="{F9123ADE-01D7-415F-8BD4-A4B4DAEF8323}" destId="{602C14DA-7149-42F5-98B8-253048D61214}" srcOrd="0" destOrd="0" presId="urn:microsoft.com/office/officeart/2005/8/layout/orgChart1"/>
    <dgm:cxn modelId="{B44AB622-18E6-4138-8B96-52F4516FBB27}" type="presParOf" srcId="{602C14DA-7149-42F5-98B8-253048D61214}" destId="{DE79E127-0C63-4893-9A76-F913888EED56}" srcOrd="0" destOrd="0" presId="urn:microsoft.com/office/officeart/2005/8/layout/orgChart1"/>
    <dgm:cxn modelId="{E7088CC5-F8BC-4AE7-A251-994C924D219C}" type="presParOf" srcId="{602C14DA-7149-42F5-98B8-253048D61214}" destId="{A75E8443-969B-4584-9021-61A8C8596342}" srcOrd="1" destOrd="0" presId="urn:microsoft.com/office/officeart/2005/8/layout/orgChart1"/>
    <dgm:cxn modelId="{1449FE68-659A-4F39-B273-C5AB44BB6820}" type="presParOf" srcId="{F9123ADE-01D7-415F-8BD4-A4B4DAEF8323}" destId="{6A03E6E5-E8A5-41AB-AF92-A88BDCD09AC7}" srcOrd="1" destOrd="0" presId="urn:microsoft.com/office/officeart/2005/8/layout/orgChart1"/>
    <dgm:cxn modelId="{C0D3F5A5-CDB0-4349-98C0-DB23B944ECE6}" type="presParOf" srcId="{F9123ADE-01D7-415F-8BD4-A4B4DAEF8323}" destId="{B995D554-9FDE-4DBB-B2D8-2D61EE12B3F6}" srcOrd="2" destOrd="0" presId="urn:microsoft.com/office/officeart/2005/8/layout/orgChart1"/>
    <dgm:cxn modelId="{665C78B7-E1C4-434B-B7C5-D4DFE4A573D6}" type="presParOf" srcId="{5CB38F7E-8EFF-48E1-8616-99AE0ED89D44}" destId="{B95E34A0-DCFB-4CEC-B6AC-F4EF2EF40C4B}" srcOrd="2" destOrd="0" presId="urn:microsoft.com/office/officeart/2005/8/layout/orgChart1"/>
    <dgm:cxn modelId="{FE76765A-8C0C-4328-81D7-42AD36918D1A}" type="presParOf" srcId="{5CB38F7E-8EFF-48E1-8616-99AE0ED89D44}" destId="{A8FAEB0C-0619-42D3-8104-B08BFC6601BD}" srcOrd="3" destOrd="0" presId="urn:microsoft.com/office/officeart/2005/8/layout/orgChart1"/>
    <dgm:cxn modelId="{9D044A23-2BAD-434E-B721-58E63CFA56FC}" type="presParOf" srcId="{A8FAEB0C-0619-42D3-8104-B08BFC6601BD}" destId="{F9EBF6FE-DE75-4B6D-B333-71D26722EF1A}" srcOrd="0" destOrd="0" presId="urn:microsoft.com/office/officeart/2005/8/layout/orgChart1"/>
    <dgm:cxn modelId="{69D1AE98-A97A-4D5E-83C4-F657D02C54CE}" type="presParOf" srcId="{F9EBF6FE-DE75-4B6D-B333-71D26722EF1A}" destId="{BBC32DD3-143C-455D-A0DF-7F8937210B63}" srcOrd="0" destOrd="0" presId="urn:microsoft.com/office/officeart/2005/8/layout/orgChart1"/>
    <dgm:cxn modelId="{1642F464-2C7F-4086-A4DF-310DFCEA6860}" type="presParOf" srcId="{F9EBF6FE-DE75-4B6D-B333-71D26722EF1A}" destId="{8C455063-0D93-491E-BC85-51901A0E2664}" srcOrd="1" destOrd="0" presId="urn:microsoft.com/office/officeart/2005/8/layout/orgChart1"/>
    <dgm:cxn modelId="{E86DCA97-8251-496F-8214-1D3110607495}" type="presParOf" srcId="{A8FAEB0C-0619-42D3-8104-B08BFC6601BD}" destId="{952EC022-EF80-4805-9DAD-024575E63600}" srcOrd="1" destOrd="0" presId="urn:microsoft.com/office/officeart/2005/8/layout/orgChart1"/>
    <dgm:cxn modelId="{FB1CCF2B-8BB1-4EF0-B948-6EC942E13588}" type="presParOf" srcId="{A8FAEB0C-0619-42D3-8104-B08BFC6601BD}" destId="{D6777F87-F8E3-4FB3-87AF-AAE8B1AC329A}" srcOrd="2" destOrd="0" presId="urn:microsoft.com/office/officeart/2005/8/layout/orgChart1"/>
    <dgm:cxn modelId="{FC5580BE-C4DC-456D-B8B8-6BD1EFF05FE4}" type="presParOf" srcId="{BC07B791-8CE5-43E4-A618-921E960131E6}" destId="{EAED2532-DF2E-4005-BD36-B90888EC5920}" srcOrd="2" destOrd="0" presId="urn:microsoft.com/office/officeart/2005/8/layout/orgChart1"/>
    <dgm:cxn modelId="{72F62559-4ACC-402B-A12B-0DCD0ACBD30E}" type="presParOf" srcId="{72EBB522-EECE-4F17-9785-014BB38A6344}" destId="{96EB6257-C3A1-4683-ADD3-B0D3365582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DCD8FE0-9409-46CA-BE6B-97016651226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9284619-8629-47D3-B0EC-EFED5D35CBEB}">
      <dgm:prSet phldrT="[Text]"/>
      <dgm:spPr/>
      <dgm:t>
        <a:bodyPr/>
        <a:lstStyle/>
        <a:p>
          <a:r>
            <a:rPr lang="cs-CZ" dirty="0"/>
            <a:t>Účast zaměstnanců</a:t>
          </a:r>
        </a:p>
      </dgm:t>
    </dgm:pt>
    <dgm:pt modelId="{FBFD5C0C-4F2D-41D7-8B91-91ADD682B58E}" type="parTrans" cxnId="{E8E2D758-1A3E-4A53-9F23-E0BDE3069D28}">
      <dgm:prSet/>
      <dgm:spPr/>
      <dgm:t>
        <a:bodyPr/>
        <a:lstStyle/>
        <a:p>
          <a:endParaRPr lang="cs-CZ"/>
        </a:p>
      </dgm:t>
    </dgm:pt>
    <dgm:pt modelId="{2FFF2877-EE0A-4016-84F5-6DBEF2806A98}" type="sibTrans" cxnId="{E8E2D758-1A3E-4A53-9F23-E0BDE3069D28}">
      <dgm:prSet/>
      <dgm:spPr/>
      <dgm:t>
        <a:bodyPr/>
        <a:lstStyle/>
        <a:p>
          <a:endParaRPr lang="cs-CZ"/>
        </a:p>
      </dgm:t>
    </dgm:pt>
    <dgm:pt modelId="{AB057652-E167-41EE-BB74-E63A3E0CE15D}">
      <dgm:prSet phldrT="[Text]"/>
      <dgm:spPr/>
      <dgm:t>
        <a:bodyPr/>
        <a:lstStyle/>
        <a:p>
          <a:r>
            <a:rPr lang="cs-CZ" dirty="0"/>
            <a:t>výkon zaměstnání </a:t>
          </a:r>
        </a:p>
      </dgm:t>
    </dgm:pt>
    <dgm:pt modelId="{3FF3F1C1-E507-4D32-8A1B-BFEF308BF577}" type="parTrans" cxnId="{044BD087-F79F-48D7-8668-B82C568141F3}">
      <dgm:prSet/>
      <dgm:spPr/>
      <dgm:t>
        <a:bodyPr/>
        <a:lstStyle/>
        <a:p>
          <a:endParaRPr lang="cs-CZ"/>
        </a:p>
      </dgm:t>
    </dgm:pt>
    <dgm:pt modelId="{1F8796D5-127D-473F-8279-8ECE1142E361}" type="sibTrans" cxnId="{044BD087-F79F-48D7-8668-B82C568141F3}">
      <dgm:prSet/>
      <dgm:spPr/>
      <dgm:t>
        <a:bodyPr/>
        <a:lstStyle/>
        <a:p>
          <a:endParaRPr lang="cs-CZ"/>
        </a:p>
      </dgm:t>
    </dgm:pt>
    <dgm:pt modelId="{8C479579-E69A-4300-BBD3-867273C1A319}">
      <dgm:prSet phldrT="[Text]"/>
      <dgm:spPr/>
      <dgm:t>
        <a:bodyPr/>
        <a:lstStyle/>
        <a:p>
          <a:r>
            <a:rPr lang="cs-CZ" dirty="0"/>
            <a:t>sjednaná částka započitatelného příjmu </a:t>
          </a:r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≥ rozhodný příjem 3 500 Kč</a:t>
          </a:r>
          <a:endParaRPr lang="cs-CZ" dirty="0"/>
        </a:p>
      </dgm:t>
    </dgm:pt>
    <dgm:pt modelId="{EEB626D7-9777-4B3B-B5DF-4248AA0E42B0}" type="parTrans" cxnId="{CE06A8EA-BE0F-402E-9AF3-CD1B45505E48}">
      <dgm:prSet/>
      <dgm:spPr/>
      <dgm:t>
        <a:bodyPr/>
        <a:lstStyle/>
        <a:p>
          <a:endParaRPr lang="cs-CZ"/>
        </a:p>
      </dgm:t>
    </dgm:pt>
    <dgm:pt modelId="{74ED037E-E2DB-4BCF-82F0-22F030DBDE1F}" type="sibTrans" cxnId="{CE06A8EA-BE0F-402E-9AF3-CD1B45505E48}">
      <dgm:prSet/>
      <dgm:spPr/>
      <dgm:t>
        <a:bodyPr/>
        <a:lstStyle/>
        <a:p>
          <a:endParaRPr lang="cs-CZ"/>
        </a:p>
      </dgm:t>
    </dgm:pt>
    <dgm:pt modelId="{146DF8FB-C389-4D31-B0D3-6AD067650EA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zaměstnání malého rozsahu</a:t>
          </a:r>
        </a:p>
      </dgm:t>
    </dgm:pt>
    <dgm:pt modelId="{720B36F1-42A0-4FF2-8581-F3EB6AA4D70B}" type="parTrans" cxnId="{F91850E1-ADCC-4C95-8664-4B90776CCC9A}">
      <dgm:prSet/>
      <dgm:spPr/>
      <dgm:t>
        <a:bodyPr/>
        <a:lstStyle/>
        <a:p>
          <a:endParaRPr lang="cs-CZ"/>
        </a:p>
      </dgm:t>
    </dgm:pt>
    <dgm:pt modelId="{73CA2478-C3D9-4A8E-82A1-0F8ABAF49BA5}" type="sibTrans" cxnId="{F91850E1-ADCC-4C95-8664-4B90776CCC9A}">
      <dgm:prSet/>
      <dgm:spPr/>
      <dgm:t>
        <a:bodyPr/>
        <a:lstStyle/>
        <a:p>
          <a:endParaRPr lang="cs-CZ"/>
        </a:p>
      </dgm:t>
    </dgm:pt>
    <dgm:pt modelId="{056B2949-D47B-4EC5-8F49-DAAE0AD480C9}">
      <dgm:prSet phldrT="[Text]"/>
      <dgm:spPr/>
      <dgm:t>
        <a:bodyPr/>
        <a:lstStyle/>
        <a:p>
          <a:r>
            <a:rPr lang="cs-CZ" dirty="0"/>
            <a:t>na území ČR</a:t>
          </a:r>
        </a:p>
      </dgm:t>
    </dgm:pt>
    <dgm:pt modelId="{8D92E07D-6150-464F-B701-FD9197D8EB08}" type="parTrans" cxnId="{2AB5D244-4175-455F-8349-E1FA8B1C3184}">
      <dgm:prSet/>
      <dgm:spPr/>
      <dgm:t>
        <a:bodyPr/>
        <a:lstStyle/>
        <a:p>
          <a:endParaRPr lang="cs-CZ"/>
        </a:p>
      </dgm:t>
    </dgm:pt>
    <dgm:pt modelId="{FA5D6029-903B-402A-9F60-64FC8B10D33A}" type="sibTrans" cxnId="{2AB5D244-4175-455F-8349-E1FA8B1C3184}">
      <dgm:prSet/>
      <dgm:spPr/>
      <dgm:t>
        <a:bodyPr/>
        <a:lstStyle/>
        <a:p>
          <a:endParaRPr lang="cs-CZ"/>
        </a:p>
      </dgm:t>
    </dgm:pt>
    <dgm:pt modelId="{B13D1414-F577-4D3F-9061-6F9AE8164F58}">
      <dgm:prSet phldrT="[Text]"/>
      <dgm:spPr/>
      <dgm:t>
        <a:bodyPr/>
        <a:lstStyle/>
        <a:p>
          <a:r>
            <a:rPr lang="cs-CZ" dirty="0"/>
            <a:t>v cizině pro zaměstnavatele se sídlem na území ČR za podmínek stanovených ZNP</a:t>
          </a:r>
        </a:p>
      </dgm:t>
    </dgm:pt>
    <dgm:pt modelId="{4DE12052-9CB3-4D64-AB9D-B6A5F159A776}" type="parTrans" cxnId="{1A2FC70C-2133-4C60-A791-DC93D45E1611}">
      <dgm:prSet/>
      <dgm:spPr/>
      <dgm:t>
        <a:bodyPr/>
        <a:lstStyle/>
        <a:p>
          <a:endParaRPr lang="cs-CZ"/>
        </a:p>
      </dgm:t>
    </dgm:pt>
    <dgm:pt modelId="{3715EDD2-B810-4C27-AD7D-CC4889CECF0F}" type="sibTrans" cxnId="{1A2FC70C-2133-4C60-A791-DC93D45E1611}">
      <dgm:prSet/>
      <dgm:spPr/>
      <dgm:t>
        <a:bodyPr/>
        <a:lstStyle/>
        <a:p>
          <a:endParaRPr lang="cs-CZ"/>
        </a:p>
      </dgm:t>
    </dgm:pt>
    <dgm:pt modelId="{EBF99FD1-4B86-4657-B9DC-9C1C7085BE6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= z</a:t>
          </a:r>
          <a:r>
            <a:rPr lang="cs-CZ" b="0" i="0" dirty="0"/>
            <a:t>aměstnání, v němž není splněna podmínka uvedená v § 6 odst. 1 písm. b) ZNP, neboť sjednaná částka započitatelného příjmu z tohoto zaměstnání je nižší než rozhodný příjem nebo započitatelný příjem nebyl sjednán vůbec</a:t>
          </a:r>
          <a:endParaRPr lang="cs-CZ" dirty="0"/>
        </a:p>
      </dgm:t>
    </dgm:pt>
    <dgm:pt modelId="{95A0B81C-61AD-45D1-B375-42FE50D3842B}" type="parTrans" cxnId="{712EDAB8-0385-41E2-81AF-D65C9C883786}">
      <dgm:prSet/>
      <dgm:spPr/>
      <dgm:t>
        <a:bodyPr/>
        <a:lstStyle/>
        <a:p>
          <a:endParaRPr lang="cs-CZ"/>
        </a:p>
      </dgm:t>
    </dgm:pt>
    <dgm:pt modelId="{20FA9C7F-B229-4C45-8CD3-F34DC63BAE42}" type="sibTrans" cxnId="{712EDAB8-0385-41E2-81AF-D65C9C883786}">
      <dgm:prSet/>
      <dgm:spPr/>
      <dgm:t>
        <a:bodyPr/>
        <a:lstStyle/>
        <a:p>
          <a:endParaRPr lang="cs-CZ"/>
        </a:p>
      </dgm:t>
    </dgm:pt>
    <dgm:pt modelId="{3ED1C535-6BA2-475A-8B70-3C05766E07F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cs-CZ" b="0" i="0"/>
            <a:t>pojištěn jen v těch kalendářních měsících po dobu trvání takového zaměstnání, v nichž dosáhl částky započitatelného příjmu z tohoto zaměstnání aspoň ve výši rozhodného příjmu</a:t>
          </a:r>
          <a:endParaRPr lang="cs-CZ" dirty="0"/>
        </a:p>
      </dgm:t>
    </dgm:pt>
    <dgm:pt modelId="{5C014CF7-5DFE-4084-AA71-42001F97E6B2}" type="parTrans" cxnId="{85516254-4A8F-404C-9EE8-84F8FBA7E82A}">
      <dgm:prSet/>
      <dgm:spPr/>
      <dgm:t>
        <a:bodyPr/>
        <a:lstStyle/>
        <a:p>
          <a:endParaRPr lang="cs-CZ"/>
        </a:p>
      </dgm:t>
    </dgm:pt>
    <dgm:pt modelId="{85F89896-605D-4737-AA3F-8846070C27D5}" type="sibTrans" cxnId="{85516254-4A8F-404C-9EE8-84F8FBA7E82A}">
      <dgm:prSet/>
      <dgm:spPr/>
      <dgm:t>
        <a:bodyPr/>
        <a:lstStyle/>
        <a:p>
          <a:endParaRPr lang="cs-CZ"/>
        </a:p>
      </dgm:t>
    </dgm:pt>
    <dgm:pt modelId="{2266F4E7-84A7-46A3-9DF8-69DACE4C2BDA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DPP</a:t>
          </a:r>
        </a:p>
      </dgm:t>
    </dgm:pt>
    <dgm:pt modelId="{03DDDCAF-9D32-4C99-B1F0-8533D9D59FDD}" type="parTrans" cxnId="{482C4BBF-CC84-45FE-B3B3-CA3AFBC4A3CC}">
      <dgm:prSet/>
      <dgm:spPr/>
      <dgm:t>
        <a:bodyPr/>
        <a:lstStyle/>
        <a:p>
          <a:endParaRPr lang="cs-CZ"/>
        </a:p>
      </dgm:t>
    </dgm:pt>
    <dgm:pt modelId="{F394E7C9-7129-41C4-ADB5-2555413C4474}" type="sibTrans" cxnId="{482C4BBF-CC84-45FE-B3B3-CA3AFBC4A3CC}">
      <dgm:prSet/>
      <dgm:spPr/>
      <dgm:t>
        <a:bodyPr/>
        <a:lstStyle/>
        <a:p>
          <a:endParaRPr lang="cs-CZ"/>
        </a:p>
      </dgm:t>
    </dgm:pt>
    <dgm:pt modelId="{6108266A-405F-4ED5-87DC-06C781E7FC36}">
      <dgm:prSet phldrT="[Text]"/>
      <dgm:spPr>
        <a:solidFill>
          <a:srgbClr val="00B0F0"/>
        </a:solidFill>
      </dgm:spPr>
      <dgm:t>
        <a:bodyPr/>
        <a:lstStyle/>
        <a:p>
          <a:r>
            <a:rPr lang="cs-CZ" b="0" i="0" dirty="0"/>
            <a:t>účastni pojištění, jestliže splňují podmínku uvedenou v § 6 odst. 1 písm. a)ZN a byl jim zúčtován započitatelný příjem v částce vyšší než 10 000 Kč</a:t>
          </a:r>
          <a:endParaRPr lang="cs-CZ" dirty="0"/>
        </a:p>
      </dgm:t>
    </dgm:pt>
    <dgm:pt modelId="{68C44252-A1D6-4D19-AA8E-56FA76CEF7E7}" type="parTrans" cxnId="{1430EC59-BE83-445E-965E-177A67A58AAE}">
      <dgm:prSet/>
      <dgm:spPr/>
      <dgm:t>
        <a:bodyPr/>
        <a:lstStyle/>
        <a:p>
          <a:endParaRPr lang="cs-CZ"/>
        </a:p>
      </dgm:t>
    </dgm:pt>
    <dgm:pt modelId="{29A4E1D9-6670-44E1-B6B2-5A326A695536}" type="sibTrans" cxnId="{1430EC59-BE83-445E-965E-177A67A58AAE}">
      <dgm:prSet/>
      <dgm:spPr/>
      <dgm:t>
        <a:bodyPr/>
        <a:lstStyle/>
        <a:p>
          <a:endParaRPr lang="cs-CZ"/>
        </a:p>
      </dgm:t>
    </dgm:pt>
    <dgm:pt modelId="{4183C91C-FFF6-4530-95F2-24AC3E6918FE}" type="pres">
      <dgm:prSet presAssocID="{ADCD8FE0-9409-46CA-BE6B-97016651226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BD20EF-4446-4E68-85EC-0533F80160F7}" type="pres">
      <dgm:prSet presAssocID="{79284619-8629-47D3-B0EC-EFED5D35CBEB}" presName="root1" presStyleCnt="0"/>
      <dgm:spPr/>
    </dgm:pt>
    <dgm:pt modelId="{D784FC20-C21B-478F-B7C7-F6F1400BA7CE}" type="pres">
      <dgm:prSet presAssocID="{79284619-8629-47D3-B0EC-EFED5D35CBEB}" presName="LevelOneTextNode" presStyleLbl="node0" presStyleIdx="0" presStyleCnt="1">
        <dgm:presLayoutVars>
          <dgm:chPref val="3"/>
        </dgm:presLayoutVars>
      </dgm:prSet>
      <dgm:spPr/>
    </dgm:pt>
    <dgm:pt modelId="{299ACCD1-8E4B-4418-87FE-04BF7CA6E020}" type="pres">
      <dgm:prSet presAssocID="{79284619-8629-47D3-B0EC-EFED5D35CBEB}" presName="level2hierChild" presStyleCnt="0"/>
      <dgm:spPr/>
    </dgm:pt>
    <dgm:pt modelId="{049F36F0-7782-44D8-94A7-32BFBC9FBFA3}" type="pres">
      <dgm:prSet presAssocID="{3FF3F1C1-E507-4D32-8A1B-BFEF308BF577}" presName="conn2-1" presStyleLbl="parChTrans1D2" presStyleIdx="0" presStyleCnt="4"/>
      <dgm:spPr/>
    </dgm:pt>
    <dgm:pt modelId="{2C3FE2D3-2977-4434-AA9A-2A4EBF8C0BD9}" type="pres">
      <dgm:prSet presAssocID="{3FF3F1C1-E507-4D32-8A1B-BFEF308BF577}" presName="connTx" presStyleLbl="parChTrans1D2" presStyleIdx="0" presStyleCnt="4"/>
      <dgm:spPr/>
    </dgm:pt>
    <dgm:pt modelId="{165FF74A-94F9-440F-9CC2-9D08F1B6E97E}" type="pres">
      <dgm:prSet presAssocID="{AB057652-E167-41EE-BB74-E63A3E0CE15D}" presName="root2" presStyleCnt="0"/>
      <dgm:spPr/>
    </dgm:pt>
    <dgm:pt modelId="{965E1480-0045-4376-BB4D-68A06670E6D3}" type="pres">
      <dgm:prSet presAssocID="{AB057652-E167-41EE-BB74-E63A3E0CE15D}" presName="LevelTwoTextNode" presStyleLbl="node2" presStyleIdx="0" presStyleCnt="4">
        <dgm:presLayoutVars>
          <dgm:chPref val="3"/>
        </dgm:presLayoutVars>
      </dgm:prSet>
      <dgm:spPr/>
    </dgm:pt>
    <dgm:pt modelId="{8EC0C278-F20B-4736-8243-51249D644444}" type="pres">
      <dgm:prSet presAssocID="{AB057652-E167-41EE-BB74-E63A3E0CE15D}" presName="level3hierChild" presStyleCnt="0"/>
      <dgm:spPr/>
    </dgm:pt>
    <dgm:pt modelId="{BEFF2236-A0B1-4DE4-8576-A50755626403}" type="pres">
      <dgm:prSet presAssocID="{8D92E07D-6150-464F-B701-FD9197D8EB08}" presName="conn2-1" presStyleLbl="parChTrans1D3" presStyleIdx="0" presStyleCnt="5"/>
      <dgm:spPr/>
    </dgm:pt>
    <dgm:pt modelId="{619D5AF6-D7D8-419B-8E3C-B6259CD9107E}" type="pres">
      <dgm:prSet presAssocID="{8D92E07D-6150-464F-B701-FD9197D8EB08}" presName="connTx" presStyleLbl="parChTrans1D3" presStyleIdx="0" presStyleCnt="5"/>
      <dgm:spPr/>
    </dgm:pt>
    <dgm:pt modelId="{36AEC8BF-3A83-4334-BE88-57F878A230AE}" type="pres">
      <dgm:prSet presAssocID="{056B2949-D47B-4EC5-8F49-DAAE0AD480C9}" presName="root2" presStyleCnt="0"/>
      <dgm:spPr/>
    </dgm:pt>
    <dgm:pt modelId="{A13E523A-524A-4F30-8900-9F4D5A2C48C4}" type="pres">
      <dgm:prSet presAssocID="{056B2949-D47B-4EC5-8F49-DAAE0AD480C9}" presName="LevelTwoTextNode" presStyleLbl="node3" presStyleIdx="0" presStyleCnt="5">
        <dgm:presLayoutVars>
          <dgm:chPref val="3"/>
        </dgm:presLayoutVars>
      </dgm:prSet>
      <dgm:spPr/>
    </dgm:pt>
    <dgm:pt modelId="{3EBAB877-0074-428A-A30F-6A294BAD861E}" type="pres">
      <dgm:prSet presAssocID="{056B2949-D47B-4EC5-8F49-DAAE0AD480C9}" presName="level3hierChild" presStyleCnt="0"/>
      <dgm:spPr/>
    </dgm:pt>
    <dgm:pt modelId="{BE74AB59-1A87-40A2-9037-95BFEB7BDD63}" type="pres">
      <dgm:prSet presAssocID="{4DE12052-9CB3-4D64-AB9D-B6A5F159A776}" presName="conn2-1" presStyleLbl="parChTrans1D3" presStyleIdx="1" presStyleCnt="5"/>
      <dgm:spPr/>
    </dgm:pt>
    <dgm:pt modelId="{C619B1FC-F7EC-4550-AEEF-F76303ACA700}" type="pres">
      <dgm:prSet presAssocID="{4DE12052-9CB3-4D64-AB9D-B6A5F159A776}" presName="connTx" presStyleLbl="parChTrans1D3" presStyleIdx="1" presStyleCnt="5"/>
      <dgm:spPr/>
    </dgm:pt>
    <dgm:pt modelId="{2ED4251A-8931-453A-8330-FD88C4AF7ED3}" type="pres">
      <dgm:prSet presAssocID="{B13D1414-F577-4D3F-9061-6F9AE8164F58}" presName="root2" presStyleCnt="0"/>
      <dgm:spPr/>
    </dgm:pt>
    <dgm:pt modelId="{B3FCFF3E-E9D5-4AD5-A0BD-551039C39D05}" type="pres">
      <dgm:prSet presAssocID="{B13D1414-F577-4D3F-9061-6F9AE8164F58}" presName="LevelTwoTextNode" presStyleLbl="node3" presStyleIdx="1" presStyleCnt="5">
        <dgm:presLayoutVars>
          <dgm:chPref val="3"/>
        </dgm:presLayoutVars>
      </dgm:prSet>
      <dgm:spPr/>
    </dgm:pt>
    <dgm:pt modelId="{88034E6A-4EE2-48FD-A402-3A9600E317FF}" type="pres">
      <dgm:prSet presAssocID="{B13D1414-F577-4D3F-9061-6F9AE8164F58}" presName="level3hierChild" presStyleCnt="0"/>
      <dgm:spPr/>
    </dgm:pt>
    <dgm:pt modelId="{29437639-E82F-45A1-A998-2F4FB1A79D86}" type="pres">
      <dgm:prSet presAssocID="{EEB626D7-9777-4B3B-B5DF-4248AA0E42B0}" presName="conn2-1" presStyleLbl="parChTrans1D2" presStyleIdx="1" presStyleCnt="4"/>
      <dgm:spPr/>
    </dgm:pt>
    <dgm:pt modelId="{AFB58AFE-99F1-4F0E-8F6C-9DC765DFD85A}" type="pres">
      <dgm:prSet presAssocID="{EEB626D7-9777-4B3B-B5DF-4248AA0E42B0}" presName="connTx" presStyleLbl="parChTrans1D2" presStyleIdx="1" presStyleCnt="4"/>
      <dgm:spPr/>
    </dgm:pt>
    <dgm:pt modelId="{2F1B868D-C64A-472E-84D4-91C742D9EEC5}" type="pres">
      <dgm:prSet presAssocID="{8C479579-E69A-4300-BBD3-867273C1A319}" presName="root2" presStyleCnt="0"/>
      <dgm:spPr/>
    </dgm:pt>
    <dgm:pt modelId="{1C0232FD-E9D7-4302-82FB-ACA4DCE7A99C}" type="pres">
      <dgm:prSet presAssocID="{8C479579-E69A-4300-BBD3-867273C1A319}" presName="LevelTwoTextNode" presStyleLbl="node2" presStyleIdx="1" presStyleCnt="4">
        <dgm:presLayoutVars>
          <dgm:chPref val="3"/>
        </dgm:presLayoutVars>
      </dgm:prSet>
      <dgm:spPr/>
    </dgm:pt>
    <dgm:pt modelId="{D72611A9-7A85-4848-B8BC-0A85A9495CAD}" type="pres">
      <dgm:prSet presAssocID="{8C479579-E69A-4300-BBD3-867273C1A319}" presName="level3hierChild" presStyleCnt="0"/>
      <dgm:spPr/>
    </dgm:pt>
    <dgm:pt modelId="{C5DD71B9-A8EA-48B9-9CAE-C5252602364D}" type="pres">
      <dgm:prSet presAssocID="{720B36F1-42A0-4FF2-8581-F3EB6AA4D70B}" presName="conn2-1" presStyleLbl="parChTrans1D2" presStyleIdx="2" presStyleCnt="4"/>
      <dgm:spPr/>
    </dgm:pt>
    <dgm:pt modelId="{AC2BED5A-C7D9-4445-8017-BFB82F21E13B}" type="pres">
      <dgm:prSet presAssocID="{720B36F1-42A0-4FF2-8581-F3EB6AA4D70B}" presName="connTx" presStyleLbl="parChTrans1D2" presStyleIdx="2" presStyleCnt="4"/>
      <dgm:spPr/>
    </dgm:pt>
    <dgm:pt modelId="{3585F7E5-B417-4339-A663-6BFB0AAA471F}" type="pres">
      <dgm:prSet presAssocID="{146DF8FB-C389-4D31-B0D3-6AD067650EAD}" presName="root2" presStyleCnt="0"/>
      <dgm:spPr/>
    </dgm:pt>
    <dgm:pt modelId="{7020249C-B1A8-443E-81FD-CB1A6D09B8D3}" type="pres">
      <dgm:prSet presAssocID="{146DF8FB-C389-4D31-B0D3-6AD067650EAD}" presName="LevelTwoTextNode" presStyleLbl="node2" presStyleIdx="2" presStyleCnt="4">
        <dgm:presLayoutVars>
          <dgm:chPref val="3"/>
        </dgm:presLayoutVars>
      </dgm:prSet>
      <dgm:spPr/>
    </dgm:pt>
    <dgm:pt modelId="{F8F8D033-45EE-4E6E-A520-538522C4A970}" type="pres">
      <dgm:prSet presAssocID="{146DF8FB-C389-4D31-B0D3-6AD067650EAD}" presName="level3hierChild" presStyleCnt="0"/>
      <dgm:spPr/>
    </dgm:pt>
    <dgm:pt modelId="{604B6884-C614-4FC9-8324-F941B4A58D2D}" type="pres">
      <dgm:prSet presAssocID="{95A0B81C-61AD-45D1-B375-42FE50D3842B}" presName="conn2-1" presStyleLbl="parChTrans1D3" presStyleIdx="2" presStyleCnt="5"/>
      <dgm:spPr/>
    </dgm:pt>
    <dgm:pt modelId="{52814A51-015D-44CA-9D32-CF256D6B33D1}" type="pres">
      <dgm:prSet presAssocID="{95A0B81C-61AD-45D1-B375-42FE50D3842B}" presName="connTx" presStyleLbl="parChTrans1D3" presStyleIdx="2" presStyleCnt="5"/>
      <dgm:spPr/>
    </dgm:pt>
    <dgm:pt modelId="{97B03457-FE9B-49A0-99EA-08852AB5D3DE}" type="pres">
      <dgm:prSet presAssocID="{EBF99FD1-4B86-4657-B9DC-9C1C7085BE68}" presName="root2" presStyleCnt="0"/>
      <dgm:spPr/>
    </dgm:pt>
    <dgm:pt modelId="{EC3C48CF-4178-44AD-9C40-05795167DD73}" type="pres">
      <dgm:prSet presAssocID="{EBF99FD1-4B86-4657-B9DC-9C1C7085BE68}" presName="LevelTwoTextNode" presStyleLbl="node3" presStyleIdx="2" presStyleCnt="5">
        <dgm:presLayoutVars>
          <dgm:chPref val="3"/>
        </dgm:presLayoutVars>
      </dgm:prSet>
      <dgm:spPr/>
    </dgm:pt>
    <dgm:pt modelId="{1D339894-A202-4EDC-8CE8-A09F63DDE909}" type="pres">
      <dgm:prSet presAssocID="{EBF99FD1-4B86-4657-B9DC-9C1C7085BE68}" presName="level3hierChild" presStyleCnt="0"/>
      <dgm:spPr/>
    </dgm:pt>
    <dgm:pt modelId="{77321190-067F-46BE-892D-2ED70CF2F220}" type="pres">
      <dgm:prSet presAssocID="{5C014CF7-5DFE-4084-AA71-42001F97E6B2}" presName="conn2-1" presStyleLbl="parChTrans1D3" presStyleIdx="3" presStyleCnt="5"/>
      <dgm:spPr/>
    </dgm:pt>
    <dgm:pt modelId="{FF39FC30-B4BF-4BEA-8259-A40CE1319B38}" type="pres">
      <dgm:prSet presAssocID="{5C014CF7-5DFE-4084-AA71-42001F97E6B2}" presName="connTx" presStyleLbl="parChTrans1D3" presStyleIdx="3" presStyleCnt="5"/>
      <dgm:spPr/>
    </dgm:pt>
    <dgm:pt modelId="{51906ED3-0728-4490-84DF-3B3EBD65A18E}" type="pres">
      <dgm:prSet presAssocID="{3ED1C535-6BA2-475A-8B70-3C05766E07FB}" presName="root2" presStyleCnt="0"/>
      <dgm:spPr/>
    </dgm:pt>
    <dgm:pt modelId="{A0AC527D-E525-4956-B347-9ECC710A2A6C}" type="pres">
      <dgm:prSet presAssocID="{3ED1C535-6BA2-475A-8B70-3C05766E07FB}" presName="LevelTwoTextNode" presStyleLbl="node3" presStyleIdx="3" presStyleCnt="5">
        <dgm:presLayoutVars>
          <dgm:chPref val="3"/>
        </dgm:presLayoutVars>
      </dgm:prSet>
      <dgm:spPr/>
    </dgm:pt>
    <dgm:pt modelId="{6302B9E9-CCE4-499F-A605-AE7680AFB223}" type="pres">
      <dgm:prSet presAssocID="{3ED1C535-6BA2-475A-8B70-3C05766E07FB}" presName="level3hierChild" presStyleCnt="0"/>
      <dgm:spPr/>
    </dgm:pt>
    <dgm:pt modelId="{41BCE200-E4DE-4E7D-8478-BABA0EF7CB5E}" type="pres">
      <dgm:prSet presAssocID="{03DDDCAF-9D32-4C99-B1F0-8533D9D59FDD}" presName="conn2-1" presStyleLbl="parChTrans1D2" presStyleIdx="3" presStyleCnt="4"/>
      <dgm:spPr/>
    </dgm:pt>
    <dgm:pt modelId="{356F5BD1-04D3-4408-B218-5AA3599C1667}" type="pres">
      <dgm:prSet presAssocID="{03DDDCAF-9D32-4C99-B1F0-8533D9D59FDD}" presName="connTx" presStyleLbl="parChTrans1D2" presStyleIdx="3" presStyleCnt="4"/>
      <dgm:spPr/>
    </dgm:pt>
    <dgm:pt modelId="{2C27B746-C875-42D1-A991-001654440C91}" type="pres">
      <dgm:prSet presAssocID="{2266F4E7-84A7-46A3-9DF8-69DACE4C2BDA}" presName="root2" presStyleCnt="0"/>
      <dgm:spPr/>
    </dgm:pt>
    <dgm:pt modelId="{ACF6F08D-BBC5-4AF9-90DB-1F02BD45A160}" type="pres">
      <dgm:prSet presAssocID="{2266F4E7-84A7-46A3-9DF8-69DACE4C2BDA}" presName="LevelTwoTextNode" presStyleLbl="node2" presStyleIdx="3" presStyleCnt="4">
        <dgm:presLayoutVars>
          <dgm:chPref val="3"/>
        </dgm:presLayoutVars>
      </dgm:prSet>
      <dgm:spPr/>
    </dgm:pt>
    <dgm:pt modelId="{E91D277A-A022-449C-8EFF-16C8F649A8C2}" type="pres">
      <dgm:prSet presAssocID="{2266F4E7-84A7-46A3-9DF8-69DACE4C2BDA}" presName="level3hierChild" presStyleCnt="0"/>
      <dgm:spPr/>
    </dgm:pt>
    <dgm:pt modelId="{935A556E-460B-4A0D-8E17-9B2CBF4E3327}" type="pres">
      <dgm:prSet presAssocID="{68C44252-A1D6-4D19-AA8E-56FA76CEF7E7}" presName="conn2-1" presStyleLbl="parChTrans1D3" presStyleIdx="4" presStyleCnt="5"/>
      <dgm:spPr/>
    </dgm:pt>
    <dgm:pt modelId="{893E47D6-FD09-41A0-B540-B24874FA522A}" type="pres">
      <dgm:prSet presAssocID="{68C44252-A1D6-4D19-AA8E-56FA76CEF7E7}" presName="connTx" presStyleLbl="parChTrans1D3" presStyleIdx="4" presStyleCnt="5"/>
      <dgm:spPr/>
    </dgm:pt>
    <dgm:pt modelId="{5E455F20-D639-40F6-AD79-766B7777A61A}" type="pres">
      <dgm:prSet presAssocID="{6108266A-405F-4ED5-87DC-06C781E7FC36}" presName="root2" presStyleCnt="0"/>
      <dgm:spPr/>
    </dgm:pt>
    <dgm:pt modelId="{05D9E9AD-90D8-4320-81C6-6B8CD3311733}" type="pres">
      <dgm:prSet presAssocID="{6108266A-405F-4ED5-87DC-06C781E7FC36}" presName="LevelTwoTextNode" presStyleLbl="node3" presStyleIdx="4" presStyleCnt="5">
        <dgm:presLayoutVars>
          <dgm:chPref val="3"/>
        </dgm:presLayoutVars>
      </dgm:prSet>
      <dgm:spPr/>
    </dgm:pt>
    <dgm:pt modelId="{A9FC8D04-9D38-4262-AC0B-FF3F1E66B57A}" type="pres">
      <dgm:prSet presAssocID="{6108266A-405F-4ED5-87DC-06C781E7FC36}" presName="level3hierChild" presStyleCnt="0"/>
      <dgm:spPr/>
    </dgm:pt>
  </dgm:ptLst>
  <dgm:cxnLst>
    <dgm:cxn modelId="{444E7701-5B44-4DE3-8C6D-6B6A00C2671D}" type="presOf" srcId="{720B36F1-42A0-4FF2-8581-F3EB6AA4D70B}" destId="{C5DD71B9-A8EA-48B9-9CAE-C5252602364D}" srcOrd="0" destOrd="0" presId="urn:microsoft.com/office/officeart/2008/layout/HorizontalMultiLevelHierarchy"/>
    <dgm:cxn modelId="{1A43EB08-DD25-4A14-B1B7-FB2B11EFB6EE}" type="presOf" srcId="{6108266A-405F-4ED5-87DC-06C781E7FC36}" destId="{05D9E9AD-90D8-4320-81C6-6B8CD3311733}" srcOrd="0" destOrd="0" presId="urn:microsoft.com/office/officeart/2008/layout/HorizontalMultiLevelHierarchy"/>
    <dgm:cxn modelId="{1A2FC70C-2133-4C60-A791-DC93D45E1611}" srcId="{AB057652-E167-41EE-BB74-E63A3E0CE15D}" destId="{B13D1414-F577-4D3F-9061-6F9AE8164F58}" srcOrd="1" destOrd="0" parTransId="{4DE12052-9CB3-4D64-AB9D-B6A5F159A776}" sibTransId="{3715EDD2-B810-4C27-AD7D-CC4889CECF0F}"/>
    <dgm:cxn modelId="{2C733D20-9714-4C53-B17F-E4149427E34C}" type="presOf" srcId="{8C479579-E69A-4300-BBD3-867273C1A319}" destId="{1C0232FD-E9D7-4302-82FB-ACA4DCE7A99C}" srcOrd="0" destOrd="0" presId="urn:microsoft.com/office/officeart/2008/layout/HorizontalMultiLevelHierarchy"/>
    <dgm:cxn modelId="{C8F01F2A-605A-45AB-8B11-A701ED27DF19}" type="presOf" srcId="{5C014CF7-5DFE-4084-AA71-42001F97E6B2}" destId="{FF39FC30-B4BF-4BEA-8259-A40CE1319B38}" srcOrd="1" destOrd="0" presId="urn:microsoft.com/office/officeart/2008/layout/HorizontalMultiLevelHierarchy"/>
    <dgm:cxn modelId="{141AE435-30CB-411B-8324-77EF5505DE2E}" type="presOf" srcId="{B13D1414-F577-4D3F-9061-6F9AE8164F58}" destId="{B3FCFF3E-E9D5-4AD5-A0BD-551039C39D05}" srcOrd="0" destOrd="0" presId="urn:microsoft.com/office/officeart/2008/layout/HorizontalMultiLevelHierarchy"/>
    <dgm:cxn modelId="{39222036-C625-4F0A-80FE-13A7EAB62F5F}" type="presOf" srcId="{68C44252-A1D6-4D19-AA8E-56FA76CEF7E7}" destId="{893E47D6-FD09-41A0-B540-B24874FA522A}" srcOrd="1" destOrd="0" presId="urn:microsoft.com/office/officeart/2008/layout/HorizontalMultiLevelHierarchy"/>
    <dgm:cxn modelId="{CE5D6A37-26DD-43E4-A918-948DE974F264}" type="presOf" srcId="{056B2949-D47B-4EC5-8F49-DAAE0AD480C9}" destId="{A13E523A-524A-4F30-8900-9F4D5A2C48C4}" srcOrd="0" destOrd="0" presId="urn:microsoft.com/office/officeart/2008/layout/HorizontalMultiLevelHierarchy"/>
    <dgm:cxn modelId="{2AB5D244-4175-455F-8349-E1FA8B1C3184}" srcId="{AB057652-E167-41EE-BB74-E63A3E0CE15D}" destId="{056B2949-D47B-4EC5-8F49-DAAE0AD480C9}" srcOrd="0" destOrd="0" parTransId="{8D92E07D-6150-464F-B701-FD9197D8EB08}" sibTransId="{FA5D6029-903B-402A-9F60-64FC8B10D33A}"/>
    <dgm:cxn modelId="{A8BD4567-7F88-48A3-90B1-758052214CEC}" type="presOf" srcId="{95A0B81C-61AD-45D1-B375-42FE50D3842B}" destId="{604B6884-C614-4FC9-8324-F941B4A58D2D}" srcOrd="0" destOrd="0" presId="urn:microsoft.com/office/officeart/2008/layout/HorizontalMultiLevelHierarchy"/>
    <dgm:cxn modelId="{5389E86B-3EFE-40FF-8EB3-3013D1F953B0}" type="presOf" srcId="{3FF3F1C1-E507-4D32-8A1B-BFEF308BF577}" destId="{2C3FE2D3-2977-4434-AA9A-2A4EBF8C0BD9}" srcOrd="1" destOrd="0" presId="urn:microsoft.com/office/officeart/2008/layout/HorizontalMultiLevelHierarchy"/>
    <dgm:cxn modelId="{85516254-4A8F-404C-9EE8-84F8FBA7E82A}" srcId="{146DF8FB-C389-4D31-B0D3-6AD067650EAD}" destId="{3ED1C535-6BA2-475A-8B70-3C05766E07FB}" srcOrd="1" destOrd="0" parTransId="{5C014CF7-5DFE-4084-AA71-42001F97E6B2}" sibTransId="{85F89896-605D-4737-AA3F-8846070C27D5}"/>
    <dgm:cxn modelId="{E8E2D758-1A3E-4A53-9F23-E0BDE3069D28}" srcId="{ADCD8FE0-9409-46CA-BE6B-970166512260}" destId="{79284619-8629-47D3-B0EC-EFED5D35CBEB}" srcOrd="0" destOrd="0" parTransId="{FBFD5C0C-4F2D-41D7-8B91-91ADD682B58E}" sibTransId="{2FFF2877-EE0A-4016-84F5-6DBEF2806A98}"/>
    <dgm:cxn modelId="{7A94BB59-90A2-4018-80A4-909CD17A0904}" type="presOf" srcId="{8D92E07D-6150-464F-B701-FD9197D8EB08}" destId="{619D5AF6-D7D8-419B-8E3C-B6259CD9107E}" srcOrd="1" destOrd="0" presId="urn:microsoft.com/office/officeart/2008/layout/HorizontalMultiLevelHierarchy"/>
    <dgm:cxn modelId="{1430EC59-BE83-445E-965E-177A67A58AAE}" srcId="{2266F4E7-84A7-46A3-9DF8-69DACE4C2BDA}" destId="{6108266A-405F-4ED5-87DC-06C781E7FC36}" srcOrd="0" destOrd="0" parTransId="{68C44252-A1D6-4D19-AA8E-56FA76CEF7E7}" sibTransId="{29A4E1D9-6670-44E1-B6B2-5A326A695536}"/>
    <dgm:cxn modelId="{39037F7A-F502-49F8-A81A-4E7182C334FA}" type="presOf" srcId="{3FF3F1C1-E507-4D32-8A1B-BFEF308BF577}" destId="{049F36F0-7782-44D8-94A7-32BFBC9FBFA3}" srcOrd="0" destOrd="0" presId="urn:microsoft.com/office/officeart/2008/layout/HorizontalMultiLevelHierarchy"/>
    <dgm:cxn modelId="{8F2BFA7A-1A3E-4E93-84D7-00843827CA15}" type="presOf" srcId="{146DF8FB-C389-4D31-B0D3-6AD067650EAD}" destId="{7020249C-B1A8-443E-81FD-CB1A6D09B8D3}" srcOrd="0" destOrd="0" presId="urn:microsoft.com/office/officeart/2008/layout/HorizontalMultiLevelHierarchy"/>
    <dgm:cxn modelId="{6E0DAE7D-2388-4FA4-A3F1-B3159F25A196}" type="presOf" srcId="{720B36F1-42A0-4FF2-8581-F3EB6AA4D70B}" destId="{AC2BED5A-C7D9-4445-8017-BFB82F21E13B}" srcOrd="1" destOrd="0" presId="urn:microsoft.com/office/officeart/2008/layout/HorizontalMultiLevelHierarchy"/>
    <dgm:cxn modelId="{044BD087-F79F-48D7-8668-B82C568141F3}" srcId="{79284619-8629-47D3-B0EC-EFED5D35CBEB}" destId="{AB057652-E167-41EE-BB74-E63A3E0CE15D}" srcOrd="0" destOrd="0" parTransId="{3FF3F1C1-E507-4D32-8A1B-BFEF308BF577}" sibTransId="{1F8796D5-127D-473F-8279-8ECE1142E361}"/>
    <dgm:cxn modelId="{8C80DE8B-2D79-4CA5-A961-03F6AEEEA1EC}" type="presOf" srcId="{EBF99FD1-4B86-4657-B9DC-9C1C7085BE68}" destId="{EC3C48CF-4178-44AD-9C40-05795167DD73}" srcOrd="0" destOrd="0" presId="urn:microsoft.com/office/officeart/2008/layout/HorizontalMultiLevelHierarchy"/>
    <dgm:cxn modelId="{1290B89B-DF68-4109-A049-0DDA81EA213B}" type="presOf" srcId="{5C014CF7-5DFE-4084-AA71-42001F97E6B2}" destId="{77321190-067F-46BE-892D-2ED70CF2F220}" srcOrd="0" destOrd="0" presId="urn:microsoft.com/office/officeart/2008/layout/HorizontalMultiLevelHierarchy"/>
    <dgm:cxn modelId="{7A7621A4-0D45-4637-9CDA-890D1A62323E}" type="presOf" srcId="{8D92E07D-6150-464F-B701-FD9197D8EB08}" destId="{BEFF2236-A0B1-4DE4-8576-A50755626403}" srcOrd="0" destOrd="0" presId="urn:microsoft.com/office/officeart/2008/layout/HorizontalMultiLevelHierarchy"/>
    <dgm:cxn modelId="{E7D932B7-ECA7-4C56-9DEE-86945409C49A}" type="presOf" srcId="{2266F4E7-84A7-46A3-9DF8-69DACE4C2BDA}" destId="{ACF6F08D-BBC5-4AF9-90DB-1F02BD45A160}" srcOrd="0" destOrd="0" presId="urn:microsoft.com/office/officeart/2008/layout/HorizontalMultiLevelHierarchy"/>
    <dgm:cxn modelId="{712EDAB8-0385-41E2-81AF-D65C9C883786}" srcId="{146DF8FB-C389-4D31-B0D3-6AD067650EAD}" destId="{EBF99FD1-4B86-4657-B9DC-9C1C7085BE68}" srcOrd="0" destOrd="0" parTransId="{95A0B81C-61AD-45D1-B375-42FE50D3842B}" sibTransId="{20FA9C7F-B229-4C45-8CD3-F34DC63BAE42}"/>
    <dgm:cxn modelId="{AFEC56BA-34F5-4F4B-B516-7BFD921C4887}" type="presOf" srcId="{03DDDCAF-9D32-4C99-B1F0-8533D9D59FDD}" destId="{41BCE200-E4DE-4E7D-8478-BABA0EF7CB5E}" srcOrd="0" destOrd="0" presId="urn:microsoft.com/office/officeart/2008/layout/HorizontalMultiLevelHierarchy"/>
    <dgm:cxn modelId="{0885D4BD-E693-4F82-84A9-33F74228A7D4}" type="presOf" srcId="{68C44252-A1D6-4D19-AA8E-56FA76CEF7E7}" destId="{935A556E-460B-4A0D-8E17-9B2CBF4E3327}" srcOrd="0" destOrd="0" presId="urn:microsoft.com/office/officeart/2008/layout/HorizontalMultiLevelHierarchy"/>
    <dgm:cxn modelId="{233392BE-2118-47EF-84CE-7B05DE2E8403}" type="presOf" srcId="{AB057652-E167-41EE-BB74-E63A3E0CE15D}" destId="{965E1480-0045-4376-BB4D-68A06670E6D3}" srcOrd="0" destOrd="0" presId="urn:microsoft.com/office/officeart/2008/layout/HorizontalMultiLevelHierarchy"/>
    <dgm:cxn modelId="{482C4BBF-CC84-45FE-B3B3-CA3AFBC4A3CC}" srcId="{79284619-8629-47D3-B0EC-EFED5D35CBEB}" destId="{2266F4E7-84A7-46A3-9DF8-69DACE4C2BDA}" srcOrd="3" destOrd="0" parTransId="{03DDDCAF-9D32-4C99-B1F0-8533D9D59FDD}" sibTransId="{F394E7C9-7129-41C4-ADB5-2555413C4474}"/>
    <dgm:cxn modelId="{859910C9-1072-4E83-8F50-4F71932A25E6}" type="presOf" srcId="{03DDDCAF-9D32-4C99-B1F0-8533D9D59FDD}" destId="{356F5BD1-04D3-4408-B218-5AA3599C1667}" srcOrd="1" destOrd="0" presId="urn:microsoft.com/office/officeart/2008/layout/HorizontalMultiLevelHierarchy"/>
    <dgm:cxn modelId="{EFEED8D2-56E5-4A82-91D3-16332BFFCE59}" type="presOf" srcId="{79284619-8629-47D3-B0EC-EFED5D35CBEB}" destId="{D784FC20-C21B-478F-B7C7-F6F1400BA7CE}" srcOrd="0" destOrd="0" presId="urn:microsoft.com/office/officeart/2008/layout/HorizontalMultiLevelHierarchy"/>
    <dgm:cxn modelId="{1362F8D7-18A9-4584-8AAC-6A286359FFFC}" type="presOf" srcId="{ADCD8FE0-9409-46CA-BE6B-970166512260}" destId="{4183C91C-FFF6-4530-95F2-24AC3E6918FE}" srcOrd="0" destOrd="0" presId="urn:microsoft.com/office/officeart/2008/layout/HorizontalMultiLevelHierarchy"/>
    <dgm:cxn modelId="{4E7FCFD8-B86E-4A81-AADF-2B7BE229068B}" type="presOf" srcId="{95A0B81C-61AD-45D1-B375-42FE50D3842B}" destId="{52814A51-015D-44CA-9D32-CF256D6B33D1}" srcOrd="1" destOrd="0" presId="urn:microsoft.com/office/officeart/2008/layout/HorizontalMultiLevelHierarchy"/>
    <dgm:cxn modelId="{A92212DB-BABF-497C-9A66-482DCC2DDF75}" type="presOf" srcId="{EEB626D7-9777-4B3B-B5DF-4248AA0E42B0}" destId="{AFB58AFE-99F1-4F0E-8F6C-9DC765DFD85A}" srcOrd="1" destOrd="0" presId="urn:microsoft.com/office/officeart/2008/layout/HorizontalMultiLevelHierarchy"/>
    <dgm:cxn modelId="{6F5BE4DC-4CDE-4FD3-BFE2-FF424FF03CE3}" type="presOf" srcId="{4DE12052-9CB3-4D64-AB9D-B6A5F159A776}" destId="{C619B1FC-F7EC-4550-AEEF-F76303ACA700}" srcOrd="1" destOrd="0" presId="urn:microsoft.com/office/officeart/2008/layout/HorizontalMultiLevelHierarchy"/>
    <dgm:cxn modelId="{F91850E1-ADCC-4C95-8664-4B90776CCC9A}" srcId="{79284619-8629-47D3-B0EC-EFED5D35CBEB}" destId="{146DF8FB-C389-4D31-B0D3-6AD067650EAD}" srcOrd="2" destOrd="0" parTransId="{720B36F1-42A0-4FF2-8581-F3EB6AA4D70B}" sibTransId="{73CA2478-C3D9-4A8E-82A1-0F8ABAF49BA5}"/>
    <dgm:cxn modelId="{CE06A8EA-BE0F-402E-9AF3-CD1B45505E48}" srcId="{79284619-8629-47D3-B0EC-EFED5D35CBEB}" destId="{8C479579-E69A-4300-BBD3-867273C1A319}" srcOrd="1" destOrd="0" parTransId="{EEB626D7-9777-4B3B-B5DF-4248AA0E42B0}" sibTransId="{74ED037E-E2DB-4BCF-82F0-22F030DBDE1F}"/>
    <dgm:cxn modelId="{2B2CC1EA-0E06-42E3-9763-4A44944DBBBA}" type="presOf" srcId="{EEB626D7-9777-4B3B-B5DF-4248AA0E42B0}" destId="{29437639-E82F-45A1-A998-2F4FB1A79D86}" srcOrd="0" destOrd="0" presId="urn:microsoft.com/office/officeart/2008/layout/HorizontalMultiLevelHierarchy"/>
    <dgm:cxn modelId="{CA25E3ED-7B4D-4B71-9427-4CB7DFE8FA83}" type="presOf" srcId="{4DE12052-9CB3-4D64-AB9D-B6A5F159A776}" destId="{BE74AB59-1A87-40A2-9037-95BFEB7BDD63}" srcOrd="0" destOrd="0" presId="urn:microsoft.com/office/officeart/2008/layout/HorizontalMultiLevelHierarchy"/>
    <dgm:cxn modelId="{A7F0ADFB-5DBC-4551-B5FB-0EC4DB5D9723}" type="presOf" srcId="{3ED1C535-6BA2-475A-8B70-3C05766E07FB}" destId="{A0AC527D-E525-4956-B347-9ECC710A2A6C}" srcOrd="0" destOrd="0" presId="urn:microsoft.com/office/officeart/2008/layout/HorizontalMultiLevelHierarchy"/>
    <dgm:cxn modelId="{184E7239-26C3-46B4-986B-B98C93AC27DA}" type="presParOf" srcId="{4183C91C-FFF6-4530-95F2-24AC3E6918FE}" destId="{39BD20EF-4446-4E68-85EC-0533F80160F7}" srcOrd="0" destOrd="0" presId="urn:microsoft.com/office/officeart/2008/layout/HorizontalMultiLevelHierarchy"/>
    <dgm:cxn modelId="{B7CC196B-6D8A-4BFB-8F66-1C25C974FE2E}" type="presParOf" srcId="{39BD20EF-4446-4E68-85EC-0533F80160F7}" destId="{D784FC20-C21B-478F-B7C7-F6F1400BA7CE}" srcOrd="0" destOrd="0" presId="urn:microsoft.com/office/officeart/2008/layout/HorizontalMultiLevelHierarchy"/>
    <dgm:cxn modelId="{01D023CB-0D6E-418D-BC56-C25E14C0B953}" type="presParOf" srcId="{39BD20EF-4446-4E68-85EC-0533F80160F7}" destId="{299ACCD1-8E4B-4418-87FE-04BF7CA6E020}" srcOrd="1" destOrd="0" presId="urn:microsoft.com/office/officeart/2008/layout/HorizontalMultiLevelHierarchy"/>
    <dgm:cxn modelId="{4D22018D-93CF-4389-8BA6-3BDE9CD641F5}" type="presParOf" srcId="{299ACCD1-8E4B-4418-87FE-04BF7CA6E020}" destId="{049F36F0-7782-44D8-94A7-32BFBC9FBFA3}" srcOrd="0" destOrd="0" presId="urn:microsoft.com/office/officeart/2008/layout/HorizontalMultiLevelHierarchy"/>
    <dgm:cxn modelId="{E91B57AE-6162-48CD-A141-19C309C733A7}" type="presParOf" srcId="{049F36F0-7782-44D8-94A7-32BFBC9FBFA3}" destId="{2C3FE2D3-2977-4434-AA9A-2A4EBF8C0BD9}" srcOrd="0" destOrd="0" presId="urn:microsoft.com/office/officeart/2008/layout/HorizontalMultiLevelHierarchy"/>
    <dgm:cxn modelId="{EBD19A5F-7472-41A2-994E-B8AF959BF012}" type="presParOf" srcId="{299ACCD1-8E4B-4418-87FE-04BF7CA6E020}" destId="{165FF74A-94F9-440F-9CC2-9D08F1B6E97E}" srcOrd="1" destOrd="0" presId="urn:microsoft.com/office/officeart/2008/layout/HorizontalMultiLevelHierarchy"/>
    <dgm:cxn modelId="{ADE9C1CC-7FCD-4B0E-ACD9-C62112386C3E}" type="presParOf" srcId="{165FF74A-94F9-440F-9CC2-9D08F1B6E97E}" destId="{965E1480-0045-4376-BB4D-68A06670E6D3}" srcOrd="0" destOrd="0" presId="urn:microsoft.com/office/officeart/2008/layout/HorizontalMultiLevelHierarchy"/>
    <dgm:cxn modelId="{2F22D2E8-2D0A-4941-B72F-13557B5DF89A}" type="presParOf" srcId="{165FF74A-94F9-440F-9CC2-9D08F1B6E97E}" destId="{8EC0C278-F20B-4736-8243-51249D644444}" srcOrd="1" destOrd="0" presId="urn:microsoft.com/office/officeart/2008/layout/HorizontalMultiLevelHierarchy"/>
    <dgm:cxn modelId="{98A2ABE6-CF1D-4BAE-8A46-A0588CCFA946}" type="presParOf" srcId="{8EC0C278-F20B-4736-8243-51249D644444}" destId="{BEFF2236-A0B1-4DE4-8576-A50755626403}" srcOrd="0" destOrd="0" presId="urn:microsoft.com/office/officeart/2008/layout/HorizontalMultiLevelHierarchy"/>
    <dgm:cxn modelId="{1C2D1F8C-B0DD-4E8F-AEEA-810F13ED11C0}" type="presParOf" srcId="{BEFF2236-A0B1-4DE4-8576-A50755626403}" destId="{619D5AF6-D7D8-419B-8E3C-B6259CD9107E}" srcOrd="0" destOrd="0" presId="urn:microsoft.com/office/officeart/2008/layout/HorizontalMultiLevelHierarchy"/>
    <dgm:cxn modelId="{871C8E41-66E3-4A4A-BBDF-A913508EAF9E}" type="presParOf" srcId="{8EC0C278-F20B-4736-8243-51249D644444}" destId="{36AEC8BF-3A83-4334-BE88-57F878A230AE}" srcOrd="1" destOrd="0" presId="urn:microsoft.com/office/officeart/2008/layout/HorizontalMultiLevelHierarchy"/>
    <dgm:cxn modelId="{DE918B6E-992A-4233-802B-1E841C9D4D55}" type="presParOf" srcId="{36AEC8BF-3A83-4334-BE88-57F878A230AE}" destId="{A13E523A-524A-4F30-8900-9F4D5A2C48C4}" srcOrd="0" destOrd="0" presId="urn:microsoft.com/office/officeart/2008/layout/HorizontalMultiLevelHierarchy"/>
    <dgm:cxn modelId="{F0A6A1C6-B564-4499-BADC-A25057625BF5}" type="presParOf" srcId="{36AEC8BF-3A83-4334-BE88-57F878A230AE}" destId="{3EBAB877-0074-428A-A30F-6A294BAD861E}" srcOrd="1" destOrd="0" presId="urn:microsoft.com/office/officeart/2008/layout/HorizontalMultiLevelHierarchy"/>
    <dgm:cxn modelId="{7CE6E848-5BDB-4451-8357-AD61864B51EC}" type="presParOf" srcId="{8EC0C278-F20B-4736-8243-51249D644444}" destId="{BE74AB59-1A87-40A2-9037-95BFEB7BDD63}" srcOrd="2" destOrd="0" presId="urn:microsoft.com/office/officeart/2008/layout/HorizontalMultiLevelHierarchy"/>
    <dgm:cxn modelId="{3C1213DA-DAC9-4F46-BBE0-C039034A46D5}" type="presParOf" srcId="{BE74AB59-1A87-40A2-9037-95BFEB7BDD63}" destId="{C619B1FC-F7EC-4550-AEEF-F76303ACA700}" srcOrd="0" destOrd="0" presId="urn:microsoft.com/office/officeart/2008/layout/HorizontalMultiLevelHierarchy"/>
    <dgm:cxn modelId="{36E3A445-CF90-4C00-865A-2B4391B59E23}" type="presParOf" srcId="{8EC0C278-F20B-4736-8243-51249D644444}" destId="{2ED4251A-8931-453A-8330-FD88C4AF7ED3}" srcOrd="3" destOrd="0" presId="urn:microsoft.com/office/officeart/2008/layout/HorizontalMultiLevelHierarchy"/>
    <dgm:cxn modelId="{6A4E6E40-C493-46F8-AC54-208695DB460F}" type="presParOf" srcId="{2ED4251A-8931-453A-8330-FD88C4AF7ED3}" destId="{B3FCFF3E-E9D5-4AD5-A0BD-551039C39D05}" srcOrd="0" destOrd="0" presId="urn:microsoft.com/office/officeart/2008/layout/HorizontalMultiLevelHierarchy"/>
    <dgm:cxn modelId="{2951DFB0-AA89-4A60-9CFA-0BC259B9067B}" type="presParOf" srcId="{2ED4251A-8931-453A-8330-FD88C4AF7ED3}" destId="{88034E6A-4EE2-48FD-A402-3A9600E317FF}" srcOrd="1" destOrd="0" presId="urn:microsoft.com/office/officeart/2008/layout/HorizontalMultiLevelHierarchy"/>
    <dgm:cxn modelId="{27719A17-84A7-457B-9BDB-2C3DFEB9F288}" type="presParOf" srcId="{299ACCD1-8E4B-4418-87FE-04BF7CA6E020}" destId="{29437639-E82F-45A1-A998-2F4FB1A79D86}" srcOrd="2" destOrd="0" presId="urn:microsoft.com/office/officeart/2008/layout/HorizontalMultiLevelHierarchy"/>
    <dgm:cxn modelId="{6415026A-3E9D-46B8-9D2C-AA47705E774F}" type="presParOf" srcId="{29437639-E82F-45A1-A998-2F4FB1A79D86}" destId="{AFB58AFE-99F1-4F0E-8F6C-9DC765DFD85A}" srcOrd="0" destOrd="0" presId="urn:microsoft.com/office/officeart/2008/layout/HorizontalMultiLevelHierarchy"/>
    <dgm:cxn modelId="{41EF8B3D-ED88-4420-9013-9308BA50D4E8}" type="presParOf" srcId="{299ACCD1-8E4B-4418-87FE-04BF7CA6E020}" destId="{2F1B868D-C64A-472E-84D4-91C742D9EEC5}" srcOrd="3" destOrd="0" presId="urn:microsoft.com/office/officeart/2008/layout/HorizontalMultiLevelHierarchy"/>
    <dgm:cxn modelId="{D6F710B0-69B7-4821-A8EC-7C643E3346C2}" type="presParOf" srcId="{2F1B868D-C64A-472E-84D4-91C742D9EEC5}" destId="{1C0232FD-E9D7-4302-82FB-ACA4DCE7A99C}" srcOrd="0" destOrd="0" presId="urn:microsoft.com/office/officeart/2008/layout/HorizontalMultiLevelHierarchy"/>
    <dgm:cxn modelId="{287F3781-B365-4F0A-B489-42D7FACF29AD}" type="presParOf" srcId="{2F1B868D-C64A-472E-84D4-91C742D9EEC5}" destId="{D72611A9-7A85-4848-B8BC-0A85A9495CAD}" srcOrd="1" destOrd="0" presId="urn:microsoft.com/office/officeart/2008/layout/HorizontalMultiLevelHierarchy"/>
    <dgm:cxn modelId="{51257F8D-634C-4905-8115-02FBEEFA2467}" type="presParOf" srcId="{299ACCD1-8E4B-4418-87FE-04BF7CA6E020}" destId="{C5DD71B9-A8EA-48B9-9CAE-C5252602364D}" srcOrd="4" destOrd="0" presId="urn:microsoft.com/office/officeart/2008/layout/HorizontalMultiLevelHierarchy"/>
    <dgm:cxn modelId="{BE41F675-1437-4F60-B680-01601D16EAC0}" type="presParOf" srcId="{C5DD71B9-A8EA-48B9-9CAE-C5252602364D}" destId="{AC2BED5A-C7D9-4445-8017-BFB82F21E13B}" srcOrd="0" destOrd="0" presId="urn:microsoft.com/office/officeart/2008/layout/HorizontalMultiLevelHierarchy"/>
    <dgm:cxn modelId="{5E7C60EF-8F15-4FF9-8D95-D865AB5E57BB}" type="presParOf" srcId="{299ACCD1-8E4B-4418-87FE-04BF7CA6E020}" destId="{3585F7E5-B417-4339-A663-6BFB0AAA471F}" srcOrd="5" destOrd="0" presId="urn:microsoft.com/office/officeart/2008/layout/HorizontalMultiLevelHierarchy"/>
    <dgm:cxn modelId="{B919281E-7ECB-4F9C-8236-4A703DF83C83}" type="presParOf" srcId="{3585F7E5-B417-4339-A663-6BFB0AAA471F}" destId="{7020249C-B1A8-443E-81FD-CB1A6D09B8D3}" srcOrd="0" destOrd="0" presId="urn:microsoft.com/office/officeart/2008/layout/HorizontalMultiLevelHierarchy"/>
    <dgm:cxn modelId="{C47A0F3E-D637-4363-A9BA-05728778D40B}" type="presParOf" srcId="{3585F7E5-B417-4339-A663-6BFB0AAA471F}" destId="{F8F8D033-45EE-4E6E-A520-538522C4A970}" srcOrd="1" destOrd="0" presId="urn:microsoft.com/office/officeart/2008/layout/HorizontalMultiLevelHierarchy"/>
    <dgm:cxn modelId="{029A699B-2E72-45DB-9023-0CAD712F308D}" type="presParOf" srcId="{F8F8D033-45EE-4E6E-A520-538522C4A970}" destId="{604B6884-C614-4FC9-8324-F941B4A58D2D}" srcOrd="0" destOrd="0" presId="urn:microsoft.com/office/officeart/2008/layout/HorizontalMultiLevelHierarchy"/>
    <dgm:cxn modelId="{0C70CC4B-564D-4CAE-9C28-60971ECB2DD8}" type="presParOf" srcId="{604B6884-C614-4FC9-8324-F941B4A58D2D}" destId="{52814A51-015D-44CA-9D32-CF256D6B33D1}" srcOrd="0" destOrd="0" presId="urn:microsoft.com/office/officeart/2008/layout/HorizontalMultiLevelHierarchy"/>
    <dgm:cxn modelId="{5B442DAF-34C3-4544-BDB5-FBADA73FF3DE}" type="presParOf" srcId="{F8F8D033-45EE-4E6E-A520-538522C4A970}" destId="{97B03457-FE9B-49A0-99EA-08852AB5D3DE}" srcOrd="1" destOrd="0" presId="urn:microsoft.com/office/officeart/2008/layout/HorizontalMultiLevelHierarchy"/>
    <dgm:cxn modelId="{B6AED32A-DAD1-44B7-9523-EC1C20763DC4}" type="presParOf" srcId="{97B03457-FE9B-49A0-99EA-08852AB5D3DE}" destId="{EC3C48CF-4178-44AD-9C40-05795167DD73}" srcOrd="0" destOrd="0" presId="urn:microsoft.com/office/officeart/2008/layout/HorizontalMultiLevelHierarchy"/>
    <dgm:cxn modelId="{A3E2D68C-42E7-4859-A34A-EF2EC1652B75}" type="presParOf" srcId="{97B03457-FE9B-49A0-99EA-08852AB5D3DE}" destId="{1D339894-A202-4EDC-8CE8-A09F63DDE909}" srcOrd="1" destOrd="0" presId="urn:microsoft.com/office/officeart/2008/layout/HorizontalMultiLevelHierarchy"/>
    <dgm:cxn modelId="{68FC33B7-7A6A-45B3-9FCE-8E6AD8B15125}" type="presParOf" srcId="{F8F8D033-45EE-4E6E-A520-538522C4A970}" destId="{77321190-067F-46BE-892D-2ED70CF2F220}" srcOrd="2" destOrd="0" presId="urn:microsoft.com/office/officeart/2008/layout/HorizontalMultiLevelHierarchy"/>
    <dgm:cxn modelId="{5FA7D058-19B9-45C1-BB07-8729AD243636}" type="presParOf" srcId="{77321190-067F-46BE-892D-2ED70CF2F220}" destId="{FF39FC30-B4BF-4BEA-8259-A40CE1319B38}" srcOrd="0" destOrd="0" presId="urn:microsoft.com/office/officeart/2008/layout/HorizontalMultiLevelHierarchy"/>
    <dgm:cxn modelId="{88BFB3B6-A473-419F-8E8C-256F4BCE3E69}" type="presParOf" srcId="{F8F8D033-45EE-4E6E-A520-538522C4A970}" destId="{51906ED3-0728-4490-84DF-3B3EBD65A18E}" srcOrd="3" destOrd="0" presId="urn:microsoft.com/office/officeart/2008/layout/HorizontalMultiLevelHierarchy"/>
    <dgm:cxn modelId="{030551E9-0591-4C3E-A460-1419D31B3345}" type="presParOf" srcId="{51906ED3-0728-4490-84DF-3B3EBD65A18E}" destId="{A0AC527D-E525-4956-B347-9ECC710A2A6C}" srcOrd="0" destOrd="0" presId="urn:microsoft.com/office/officeart/2008/layout/HorizontalMultiLevelHierarchy"/>
    <dgm:cxn modelId="{2BFB7F21-10D2-4538-8438-5D920206C9DF}" type="presParOf" srcId="{51906ED3-0728-4490-84DF-3B3EBD65A18E}" destId="{6302B9E9-CCE4-499F-A605-AE7680AFB223}" srcOrd="1" destOrd="0" presId="urn:microsoft.com/office/officeart/2008/layout/HorizontalMultiLevelHierarchy"/>
    <dgm:cxn modelId="{9BDD0C89-BFFC-4EE9-A787-1A0E7156BA29}" type="presParOf" srcId="{299ACCD1-8E4B-4418-87FE-04BF7CA6E020}" destId="{41BCE200-E4DE-4E7D-8478-BABA0EF7CB5E}" srcOrd="6" destOrd="0" presId="urn:microsoft.com/office/officeart/2008/layout/HorizontalMultiLevelHierarchy"/>
    <dgm:cxn modelId="{16B5AD3F-6972-4200-ADC2-1077E4571DFF}" type="presParOf" srcId="{41BCE200-E4DE-4E7D-8478-BABA0EF7CB5E}" destId="{356F5BD1-04D3-4408-B218-5AA3599C1667}" srcOrd="0" destOrd="0" presId="urn:microsoft.com/office/officeart/2008/layout/HorizontalMultiLevelHierarchy"/>
    <dgm:cxn modelId="{FEBD3562-EA0E-404C-B0CB-65FE13FB4693}" type="presParOf" srcId="{299ACCD1-8E4B-4418-87FE-04BF7CA6E020}" destId="{2C27B746-C875-42D1-A991-001654440C91}" srcOrd="7" destOrd="0" presId="urn:microsoft.com/office/officeart/2008/layout/HorizontalMultiLevelHierarchy"/>
    <dgm:cxn modelId="{9C106CFD-9BEE-4C59-9DE6-26C6E370D59F}" type="presParOf" srcId="{2C27B746-C875-42D1-A991-001654440C91}" destId="{ACF6F08D-BBC5-4AF9-90DB-1F02BD45A160}" srcOrd="0" destOrd="0" presId="urn:microsoft.com/office/officeart/2008/layout/HorizontalMultiLevelHierarchy"/>
    <dgm:cxn modelId="{61B7DFD0-ADB2-44CA-98B0-F685CDFE8FBF}" type="presParOf" srcId="{2C27B746-C875-42D1-A991-001654440C91}" destId="{E91D277A-A022-449C-8EFF-16C8F649A8C2}" srcOrd="1" destOrd="0" presId="urn:microsoft.com/office/officeart/2008/layout/HorizontalMultiLevelHierarchy"/>
    <dgm:cxn modelId="{FCA3B4E2-5E41-46E1-BC21-6BAA60F756AB}" type="presParOf" srcId="{E91D277A-A022-449C-8EFF-16C8F649A8C2}" destId="{935A556E-460B-4A0D-8E17-9B2CBF4E3327}" srcOrd="0" destOrd="0" presId="urn:microsoft.com/office/officeart/2008/layout/HorizontalMultiLevelHierarchy"/>
    <dgm:cxn modelId="{1F6E508C-18E0-4D5A-81C6-AAF19D321182}" type="presParOf" srcId="{935A556E-460B-4A0D-8E17-9B2CBF4E3327}" destId="{893E47D6-FD09-41A0-B540-B24874FA522A}" srcOrd="0" destOrd="0" presId="urn:microsoft.com/office/officeart/2008/layout/HorizontalMultiLevelHierarchy"/>
    <dgm:cxn modelId="{2D154730-506B-4EA1-B027-77A5F8ED7B3F}" type="presParOf" srcId="{E91D277A-A022-449C-8EFF-16C8F649A8C2}" destId="{5E455F20-D639-40F6-AD79-766B7777A61A}" srcOrd="1" destOrd="0" presId="urn:microsoft.com/office/officeart/2008/layout/HorizontalMultiLevelHierarchy"/>
    <dgm:cxn modelId="{892FEE0A-5016-4F26-9D6D-7E5F169B257C}" type="presParOf" srcId="{5E455F20-D639-40F6-AD79-766B7777A61A}" destId="{05D9E9AD-90D8-4320-81C6-6B8CD3311733}" srcOrd="0" destOrd="0" presId="urn:microsoft.com/office/officeart/2008/layout/HorizontalMultiLevelHierarchy"/>
    <dgm:cxn modelId="{23260CB8-BEFE-4724-A18F-24B7DCA910F7}" type="presParOf" srcId="{5E455F20-D639-40F6-AD79-766B7777A61A}" destId="{A9FC8D04-9D38-4262-AC0B-FF3F1E66B5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ADD947-3797-4884-9CB4-929C34CB969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DD1409C-FBC3-4B9E-B353-E7067FDF8BA2}">
      <dgm:prSet phldrT="[Text]"/>
      <dgm:spPr/>
      <dgm:t>
        <a:bodyPr/>
        <a:lstStyle/>
        <a:p>
          <a:r>
            <a:rPr lang="cs-CZ" altLang="cs-CZ" b="0" dirty="0">
              <a:solidFill>
                <a:schemeClr val="bg1"/>
              </a:solidFill>
            </a:rPr>
            <a:t>výkon samostatné výdělečné činnosti</a:t>
          </a:r>
          <a:endParaRPr lang="cs-CZ" b="0" dirty="0">
            <a:solidFill>
              <a:schemeClr val="bg1"/>
            </a:solidFill>
          </a:endParaRPr>
        </a:p>
      </dgm:t>
    </dgm:pt>
    <dgm:pt modelId="{73D4D695-A66F-4349-9CD2-3AE585455F7F}" type="parTrans" cxnId="{92B816B9-1049-46C3-84D3-D2F4B4896D96}">
      <dgm:prSet/>
      <dgm:spPr/>
      <dgm:t>
        <a:bodyPr/>
        <a:lstStyle/>
        <a:p>
          <a:endParaRPr lang="cs-CZ"/>
        </a:p>
      </dgm:t>
    </dgm:pt>
    <dgm:pt modelId="{E3CBB283-AC7D-47A5-85D2-470A54E5442F}" type="sibTrans" cxnId="{92B816B9-1049-46C3-84D3-D2F4B4896D96}">
      <dgm:prSet/>
      <dgm:spPr/>
      <dgm:t>
        <a:bodyPr/>
        <a:lstStyle/>
        <a:p>
          <a:endParaRPr lang="cs-CZ"/>
        </a:p>
      </dgm:t>
    </dgm:pt>
    <dgm:pt modelId="{E220A103-2547-4083-8D5E-FADD832CC4F7}">
      <dgm:prSet/>
      <dgm:spPr/>
      <dgm:t>
        <a:bodyPr/>
        <a:lstStyle/>
        <a:p>
          <a:r>
            <a:rPr lang="cs-CZ" altLang="cs-CZ" b="0" dirty="0">
              <a:solidFill>
                <a:schemeClr val="bg1"/>
              </a:solidFill>
            </a:rPr>
            <a:t>na území ČR</a:t>
          </a:r>
        </a:p>
      </dgm:t>
    </dgm:pt>
    <dgm:pt modelId="{185751D6-F007-4F97-B287-42FE2E7E0C3F}" type="parTrans" cxnId="{7420CD29-6442-4912-9EB9-F5C5FF416F5A}">
      <dgm:prSet/>
      <dgm:spPr/>
      <dgm:t>
        <a:bodyPr/>
        <a:lstStyle/>
        <a:p>
          <a:endParaRPr lang="cs-CZ"/>
        </a:p>
      </dgm:t>
    </dgm:pt>
    <dgm:pt modelId="{F952488D-030E-4BFE-A986-6D6982E4BF90}" type="sibTrans" cxnId="{7420CD29-6442-4912-9EB9-F5C5FF416F5A}">
      <dgm:prSet/>
      <dgm:spPr/>
      <dgm:t>
        <a:bodyPr/>
        <a:lstStyle/>
        <a:p>
          <a:endParaRPr lang="cs-CZ"/>
        </a:p>
      </dgm:t>
    </dgm:pt>
    <dgm:pt modelId="{563B73F8-8229-49F2-B36C-42E8F400C4E0}">
      <dgm:prSet/>
      <dgm:spPr/>
      <dgm:t>
        <a:bodyPr/>
        <a:lstStyle/>
        <a:p>
          <a:r>
            <a:rPr lang="cs-CZ" altLang="cs-CZ" b="0" dirty="0">
              <a:solidFill>
                <a:schemeClr val="bg1"/>
              </a:solidFill>
            </a:rPr>
            <a:t>mimo území ČR na základě oprávnění vyplývajícího z právních předpisů ČR</a:t>
          </a:r>
        </a:p>
      </dgm:t>
    </dgm:pt>
    <dgm:pt modelId="{25B9DF96-849F-47E8-9FA4-304C55C24095}" type="parTrans" cxnId="{C77D129C-9C3F-4D14-B15C-A8FFD2CEB995}">
      <dgm:prSet/>
      <dgm:spPr/>
      <dgm:t>
        <a:bodyPr/>
        <a:lstStyle/>
        <a:p>
          <a:endParaRPr lang="cs-CZ"/>
        </a:p>
      </dgm:t>
    </dgm:pt>
    <dgm:pt modelId="{5D9FF8B6-3F4D-46D5-BFC4-6DC3730F208A}" type="sibTrans" cxnId="{C77D129C-9C3F-4D14-B15C-A8FFD2CEB995}">
      <dgm:prSet/>
      <dgm:spPr/>
      <dgm:t>
        <a:bodyPr/>
        <a:lstStyle/>
        <a:p>
          <a:endParaRPr lang="cs-CZ"/>
        </a:p>
      </dgm:t>
    </dgm:pt>
    <dgm:pt modelId="{B14FF10A-19E4-4908-91D4-E1BC17C8AE4B}">
      <dgm:prSet/>
      <dgm:spPr/>
      <dgm:t>
        <a:bodyPr/>
        <a:lstStyle/>
        <a:p>
          <a:r>
            <a:rPr lang="cs-CZ" altLang="cs-CZ" b="0" dirty="0">
              <a:solidFill>
                <a:schemeClr val="bg1"/>
              </a:solidFill>
            </a:rPr>
            <a:t>podání přihlášky k účasti na NP na předepsaném tiskopisu</a:t>
          </a:r>
        </a:p>
      </dgm:t>
    </dgm:pt>
    <dgm:pt modelId="{DE5871A7-69CF-4D3D-AD34-0EE6DC332427}" type="parTrans" cxnId="{7FC5C03E-70C3-44F9-B787-D5511ADBBBCA}">
      <dgm:prSet/>
      <dgm:spPr/>
      <dgm:t>
        <a:bodyPr/>
        <a:lstStyle/>
        <a:p>
          <a:endParaRPr lang="cs-CZ"/>
        </a:p>
      </dgm:t>
    </dgm:pt>
    <dgm:pt modelId="{E162914B-D0A1-42C3-9B0C-CCF45A4D0B7F}" type="sibTrans" cxnId="{7FC5C03E-70C3-44F9-B787-D5511ADBBBCA}">
      <dgm:prSet/>
      <dgm:spPr/>
      <dgm:t>
        <a:bodyPr/>
        <a:lstStyle/>
        <a:p>
          <a:endParaRPr lang="cs-CZ"/>
        </a:p>
      </dgm:t>
    </dgm:pt>
    <dgm:pt modelId="{C4519057-501A-4C9F-B211-2E052138A497}">
      <dgm:prSet phldrT="[Text]"/>
      <dgm:spPr/>
      <dgm:t>
        <a:bodyPr/>
        <a:lstStyle/>
        <a:p>
          <a:r>
            <a:rPr lang="cs-CZ" b="0" dirty="0">
              <a:solidFill>
                <a:schemeClr val="bg1"/>
              </a:solidFill>
            </a:rPr>
            <a:t>Účast OSVČ</a:t>
          </a:r>
        </a:p>
      </dgm:t>
    </dgm:pt>
    <dgm:pt modelId="{6C42CF1F-CA86-4443-B0E6-DF9C4E77B768}" type="parTrans" cxnId="{CA1479C1-6EA7-409E-9EFC-F6BB724DF55B}">
      <dgm:prSet/>
      <dgm:spPr/>
      <dgm:t>
        <a:bodyPr/>
        <a:lstStyle/>
        <a:p>
          <a:endParaRPr lang="cs-CZ"/>
        </a:p>
      </dgm:t>
    </dgm:pt>
    <dgm:pt modelId="{B5F43E37-6C7C-4813-AF7A-49435989CE36}" type="sibTrans" cxnId="{CA1479C1-6EA7-409E-9EFC-F6BB724DF55B}">
      <dgm:prSet/>
      <dgm:spPr/>
      <dgm:t>
        <a:bodyPr/>
        <a:lstStyle/>
        <a:p>
          <a:endParaRPr lang="cs-CZ"/>
        </a:p>
      </dgm:t>
    </dgm:pt>
    <dgm:pt modelId="{EA06C9E4-E208-48A0-B107-F347251CA9CE}" type="pres">
      <dgm:prSet presAssocID="{0AADD947-3797-4884-9CB4-929C34CB969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F040A57-2491-464E-A836-7D8CE26D3CD6}" type="pres">
      <dgm:prSet presAssocID="{C4519057-501A-4C9F-B211-2E052138A497}" presName="root1" presStyleCnt="0"/>
      <dgm:spPr/>
    </dgm:pt>
    <dgm:pt modelId="{F078AB2E-3839-4F76-8CAE-CF440107DFCE}" type="pres">
      <dgm:prSet presAssocID="{C4519057-501A-4C9F-B211-2E052138A497}" presName="LevelOneTextNode" presStyleLbl="node0" presStyleIdx="0" presStyleCnt="1">
        <dgm:presLayoutVars>
          <dgm:chPref val="3"/>
        </dgm:presLayoutVars>
      </dgm:prSet>
      <dgm:spPr/>
    </dgm:pt>
    <dgm:pt modelId="{777A3876-9328-4A10-8E2E-347C13CF74CA}" type="pres">
      <dgm:prSet presAssocID="{C4519057-501A-4C9F-B211-2E052138A497}" presName="level2hierChild" presStyleCnt="0"/>
      <dgm:spPr/>
    </dgm:pt>
    <dgm:pt modelId="{D745A018-0A26-41C0-980D-F6D1B6721315}" type="pres">
      <dgm:prSet presAssocID="{73D4D695-A66F-4349-9CD2-3AE585455F7F}" presName="conn2-1" presStyleLbl="parChTrans1D2" presStyleIdx="0" presStyleCnt="2"/>
      <dgm:spPr/>
    </dgm:pt>
    <dgm:pt modelId="{E31152E9-8A22-481E-9908-A48813609399}" type="pres">
      <dgm:prSet presAssocID="{73D4D695-A66F-4349-9CD2-3AE585455F7F}" presName="connTx" presStyleLbl="parChTrans1D2" presStyleIdx="0" presStyleCnt="2"/>
      <dgm:spPr/>
    </dgm:pt>
    <dgm:pt modelId="{8805E676-1200-4B64-912B-1B7E8ED81F35}" type="pres">
      <dgm:prSet presAssocID="{9DD1409C-FBC3-4B9E-B353-E7067FDF8BA2}" presName="root2" presStyleCnt="0"/>
      <dgm:spPr/>
    </dgm:pt>
    <dgm:pt modelId="{1606BD47-9561-4DF8-9576-DE6E22CE3C91}" type="pres">
      <dgm:prSet presAssocID="{9DD1409C-FBC3-4B9E-B353-E7067FDF8BA2}" presName="LevelTwoTextNode" presStyleLbl="node2" presStyleIdx="0" presStyleCnt="2">
        <dgm:presLayoutVars>
          <dgm:chPref val="3"/>
        </dgm:presLayoutVars>
      </dgm:prSet>
      <dgm:spPr/>
    </dgm:pt>
    <dgm:pt modelId="{E6FBBF16-91CF-4823-BC04-33308ED44EFE}" type="pres">
      <dgm:prSet presAssocID="{9DD1409C-FBC3-4B9E-B353-E7067FDF8BA2}" presName="level3hierChild" presStyleCnt="0"/>
      <dgm:spPr/>
    </dgm:pt>
    <dgm:pt modelId="{AD13E9D8-571A-46CB-805A-B67239D0EB7D}" type="pres">
      <dgm:prSet presAssocID="{185751D6-F007-4F97-B287-42FE2E7E0C3F}" presName="conn2-1" presStyleLbl="parChTrans1D3" presStyleIdx="0" presStyleCnt="2"/>
      <dgm:spPr/>
    </dgm:pt>
    <dgm:pt modelId="{563974A5-70F5-4174-92EA-F301CCEED995}" type="pres">
      <dgm:prSet presAssocID="{185751D6-F007-4F97-B287-42FE2E7E0C3F}" presName="connTx" presStyleLbl="parChTrans1D3" presStyleIdx="0" presStyleCnt="2"/>
      <dgm:spPr/>
    </dgm:pt>
    <dgm:pt modelId="{04DC1926-94D0-43A8-BC4D-717A834B1089}" type="pres">
      <dgm:prSet presAssocID="{E220A103-2547-4083-8D5E-FADD832CC4F7}" presName="root2" presStyleCnt="0"/>
      <dgm:spPr/>
    </dgm:pt>
    <dgm:pt modelId="{01D6FDDA-C29C-4124-AAAB-17DF801D30B0}" type="pres">
      <dgm:prSet presAssocID="{E220A103-2547-4083-8D5E-FADD832CC4F7}" presName="LevelTwoTextNode" presStyleLbl="node3" presStyleIdx="0" presStyleCnt="2">
        <dgm:presLayoutVars>
          <dgm:chPref val="3"/>
        </dgm:presLayoutVars>
      </dgm:prSet>
      <dgm:spPr/>
    </dgm:pt>
    <dgm:pt modelId="{9C58916C-3C5F-4704-836E-57C287841948}" type="pres">
      <dgm:prSet presAssocID="{E220A103-2547-4083-8D5E-FADD832CC4F7}" presName="level3hierChild" presStyleCnt="0"/>
      <dgm:spPr/>
    </dgm:pt>
    <dgm:pt modelId="{4C03D3D9-3483-42C6-BE13-3C9E27D62CC7}" type="pres">
      <dgm:prSet presAssocID="{25B9DF96-849F-47E8-9FA4-304C55C24095}" presName="conn2-1" presStyleLbl="parChTrans1D3" presStyleIdx="1" presStyleCnt="2"/>
      <dgm:spPr/>
    </dgm:pt>
    <dgm:pt modelId="{20075DC3-8ECA-449C-9E90-FC506E559470}" type="pres">
      <dgm:prSet presAssocID="{25B9DF96-849F-47E8-9FA4-304C55C24095}" presName="connTx" presStyleLbl="parChTrans1D3" presStyleIdx="1" presStyleCnt="2"/>
      <dgm:spPr/>
    </dgm:pt>
    <dgm:pt modelId="{93154842-CC95-4C7D-A0FC-A3EFDC3A010D}" type="pres">
      <dgm:prSet presAssocID="{563B73F8-8229-49F2-B36C-42E8F400C4E0}" presName="root2" presStyleCnt="0"/>
      <dgm:spPr/>
    </dgm:pt>
    <dgm:pt modelId="{638195FC-EBEF-450F-92B3-792E327DB41C}" type="pres">
      <dgm:prSet presAssocID="{563B73F8-8229-49F2-B36C-42E8F400C4E0}" presName="LevelTwoTextNode" presStyleLbl="node3" presStyleIdx="1" presStyleCnt="2">
        <dgm:presLayoutVars>
          <dgm:chPref val="3"/>
        </dgm:presLayoutVars>
      </dgm:prSet>
      <dgm:spPr/>
    </dgm:pt>
    <dgm:pt modelId="{ADCEF48F-7BC5-4CA1-8771-F7C8A7674FCE}" type="pres">
      <dgm:prSet presAssocID="{563B73F8-8229-49F2-B36C-42E8F400C4E0}" presName="level3hierChild" presStyleCnt="0"/>
      <dgm:spPr/>
    </dgm:pt>
    <dgm:pt modelId="{BF8B2BF3-811C-49C2-AD17-17B49A3A49FF}" type="pres">
      <dgm:prSet presAssocID="{DE5871A7-69CF-4D3D-AD34-0EE6DC332427}" presName="conn2-1" presStyleLbl="parChTrans1D2" presStyleIdx="1" presStyleCnt="2"/>
      <dgm:spPr/>
    </dgm:pt>
    <dgm:pt modelId="{F98A7663-C1DD-466F-A6B3-0161614BA36A}" type="pres">
      <dgm:prSet presAssocID="{DE5871A7-69CF-4D3D-AD34-0EE6DC332427}" presName="connTx" presStyleLbl="parChTrans1D2" presStyleIdx="1" presStyleCnt="2"/>
      <dgm:spPr/>
    </dgm:pt>
    <dgm:pt modelId="{36C1654F-CAEE-4DD5-8808-9167B7C56E74}" type="pres">
      <dgm:prSet presAssocID="{B14FF10A-19E4-4908-91D4-E1BC17C8AE4B}" presName="root2" presStyleCnt="0"/>
      <dgm:spPr/>
    </dgm:pt>
    <dgm:pt modelId="{6E2F61D3-26A9-43FC-9117-B4F4DA07E029}" type="pres">
      <dgm:prSet presAssocID="{B14FF10A-19E4-4908-91D4-E1BC17C8AE4B}" presName="LevelTwoTextNode" presStyleLbl="node2" presStyleIdx="1" presStyleCnt="2">
        <dgm:presLayoutVars>
          <dgm:chPref val="3"/>
        </dgm:presLayoutVars>
      </dgm:prSet>
      <dgm:spPr/>
    </dgm:pt>
    <dgm:pt modelId="{D6464BB4-DB8B-4FD6-9B27-15206031C1B7}" type="pres">
      <dgm:prSet presAssocID="{B14FF10A-19E4-4908-91D4-E1BC17C8AE4B}" presName="level3hierChild" presStyleCnt="0"/>
      <dgm:spPr/>
    </dgm:pt>
  </dgm:ptLst>
  <dgm:cxnLst>
    <dgm:cxn modelId="{57CE7F14-D2B6-4E2B-9705-A582F54BE778}" type="presOf" srcId="{DE5871A7-69CF-4D3D-AD34-0EE6DC332427}" destId="{F98A7663-C1DD-466F-A6B3-0161614BA36A}" srcOrd="1" destOrd="0" presId="urn:microsoft.com/office/officeart/2008/layout/HorizontalMultiLevelHierarchy"/>
    <dgm:cxn modelId="{47AF6715-0DCD-44AF-93B5-72084ABD0235}" type="presOf" srcId="{0AADD947-3797-4884-9CB4-929C34CB9693}" destId="{EA06C9E4-E208-48A0-B107-F347251CA9CE}" srcOrd="0" destOrd="0" presId="urn:microsoft.com/office/officeart/2008/layout/HorizontalMultiLevelHierarchy"/>
    <dgm:cxn modelId="{C8E1D425-18CE-4EDF-90C5-22FA5EB191E3}" type="presOf" srcId="{25B9DF96-849F-47E8-9FA4-304C55C24095}" destId="{4C03D3D9-3483-42C6-BE13-3C9E27D62CC7}" srcOrd="0" destOrd="0" presId="urn:microsoft.com/office/officeart/2008/layout/HorizontalMultiLevelHierarchy"/>
    <dgm:cxn modelId="{7420CD29-6442-4912-9EB9-F5C5FF416F5A}" srcId="{9DD1409C-FBC3-4B9E-B353-E7067FDF8BA2}" destId="{E220A103-2547-4083-8D5E-FADD832CC4F7}" srcOrd="0" destOrd="0" parTransId="{185751D6-F007-4F97-B287-42FE2E7E0C3F}" sibTransId="{F952488D-030E-4BFE-A986-6D6982E4BF90}"/>
    <dgm:cxn modelId="{7FC5C03E-70C3-44F9-B787-D5511ADBBBCA}" srcId="{C4519057-501A-4C9F-B211-2E052138A497}" destId="{B14FF10A-19E4-4908-91D4-E1BC17C8AE4B}" srcOrd="1" destOrd="0" parTransId="{DE5871A7-69CF-4D3D-AD34-0EE6DC332427}" sibTransId="{E162914B-D0A1-42C3-9B0C-CCF45A4D0B7F}"/>
    <dgm:cxn modelId="{CD58F464-47F9-430D-B53E-10A4AD4515C2}" type="presOf" srcId="{DE5871A7-69CF-4D3D-AD34-0EE6DC332427}" destId="{BF8B2BF3-811C-49C2-AD17-17B49A3A49FF}" srcOrd="0" destOrd="0" presId="urn:microsoft.com/office/officeart/2008/layout/HorizontalMultiLevelHierarchy"/>
    <dgm:cxn modelId="{4C0E9872-D0EB-4F07-9D20-47BC0357384F}" type="presOf" srcId="{C4519057-501A-4C9F-B211-2E052138A497}" destId="{F078AB2E-3839-4F76-8CAE-CF440107DFCE}" srcOrd="0" destOrd="0" presId="urn:microsoft.com/office/officeart/2008/layout/HorizontalMultiLevelHierarchy"/>
    <dgm:cxn modelId="{132F3854-4EE9-4ACB-BA18-D3E8E0EB291C}" type="presOf" srcId="{E220A103-2547-4083-8D5E-FADD832CC4F7}" destId="{01D6FDDA-C29C-4124-AAAB-17DF801D30B0}" srcOrd="0" destOrd="0" presId="urn:microsoft.com/office/officeart/2008/layout/HorizontalMultiLevelHierarchy"/>
    <dgm:cxn modelId="{0869DC5A-80BD-454E-9153-910D22FA2F76}" type="presOf" srcId="{9DD1409C-FBC3-4B9E-B353-E7067FDF8BA2}" destId="{1606BD47-9561-4DF8-9576-DE6E22CE3C91}" srcOrd="0" destOrd="0" presId="urn:microsoft.com/office/officeart/2008/layout/HorizontalMultiLevelHierarchy"/>
    <dgm:cxn modelId="{8746B67F-F18C-4EA0-A0EF-8143459A9A11}" type="presOf" srcId="{73D4D695-A66F-4349-9CD2-3AE585455F7F}" destId="{D745A018-0A26-41C0-980D-F6D1B6721315}" srcOrd="0" destOrd="0" presId="urn:microsoft.com/office/officeart/2008/layout/HorizontalMultiLevelHierarchy"/>
    <dgm:cxn modelId="{AD8CC587-4134-48BF-84E8-23FDE191BCEE}" type="presOf" srcId="{185751D6-F007-4F97-B287-42FE2E7E0C3F}" destId="{AD13E9D8-571A-46CB-805A-B67239D0EB7D}" srcOrd="0" destOrd="0" presId="urn:microsoft.com/office/officeart/2008/layout/HorizontalMultiLevelHierarchy"/>
    <dgm:cxn modelId="{3EC0FC9B-C753-46EE-9815-2EF4CD9570FF}" type="presOf" srcId="{563B73F8-8229-49F2-B36C-42E8F400C4E0}" destId="{638195FC-EBEF-450F-92B3-792E327DB41C}" srcOrd="0" destOrd="0" presId="urn:microsoft.com/office/officeart/2008/layout/HorizontalMultiLevelHierarchy"/>
    <dgm:cxn modelId="{C77D129C-9C3F-4D14-B15C-A8FFD2CEB995}" srcId="{9DD1409C-FBC3-4B9E-B353-E7067FDF8BA2}" destId="{563B73F8-8229-49F2-B36C-42E8F400C4E0}" srcOrd="1" destOrd="0" parTransId="{25B9DF96-849F-47E8-9FA4-304C55C24095}" sibTransId="{5D9FF8B6-3F4D-46D5-BFC4-6DC3730F208A}"/>
    <dgm:cxn modelId="{C76F31B4-42DC-49D7-BD98-A949A7E617DB}" type="presOf" srcId="{73D4D695-A66F-4349-9CD2-3AE585455F7F}" destId="{E31152E9-8A22-481E-9908-A48813609399}" srcOrd="1" destOrd="0" presId="urn:microsoft.com/office/officeart/2008/layout/HorizontalMultiLevelHierarchy"/>
    <dgm:cxn modelId="{92B816B9-1049-46C3-84D3-D2F4B4896D96}" srcId="{C4519057-501A-4C9F-B211-2E052138A497}" destId="{9DD1409C-FBC3-4B9E-B353-E7067FDF8BA2}" srcOrd="0" destOrd="0" parTransId="{73D4D695-A66F-4349-9CD2-3AE585455F7F}" sibTransId="{E3CBB283-AC7D-47A5-85D2-470A54E5442F}"/>
    <dgm:cxn modelId="{CA1479C1-6EA7-409E-9EFC-F6BB724DF55B}" srcId="{0AADD947-3797-4884-9CB4-929C34CB9693}" destId="{C4519057-501A-4C9F-B211-2E052138A497}" srcOrd="0" destOrd="0" parTransId="{6C42CF1F-CA86-4443-B0E6-DF9C4E77B768}" sibTransId="{B5F43E37-6C7C-4813-AF7A-49435989CE36}"/>
    <dgm:cxn modelId="{307BDDCC-3140-428D-A75F-FD8AC826152B}" type="presOf" srcId="{185751D6-F007-4F97-B287-42FE2E7E0C3F}" destId="{563974A5-70F5-4174-92EA-F301CCEED995}" srcOrd="1" destOrd="0" presId="urn:microsoft.com/office/officeart/2008/layout/HorizontalMultiLevelHierarchy"/>
    <dgm:cxn modelId="{CCC708EB-BABF-400A-94B4-B311AE18F815}" type="presOf" srcId="{B14FF10A-19E4-4908-91D4-E1BC17C8AE4B}" destId="{6E2F61D3-26A9-43FC-9117-B4F4DA07E029}" srcOrd="0" destOrd="0" presId="urn:microsoft.com/office/officeart/2008/layout/HorizontalMultiLevelHierarchy"/>
    <dgm:cxn modelId="{FDCF1CF1-C31F-45EF-8276-6F3DFB38CB03}" type="presOf" srcId="{25B9DF96-849F-47E8-9FA4-304C55C24095}" destId="{20075DC3-8ECA-449C-9E90-FC506E559470}" srcOrd="1" destOrd="0" presId="urn:microsoft.com/office/officeart/2008/layout/HorizontalMultiLevelHierarchy"/>
    <dgm:cxn modelId="{88F555EB-C0AC-4F6E-9B96-6EC6B7EFE9EA}" type="presParOf" srcId="{EA06C9E4-E208-48A0-B107-F347251CA9CE}" destId="{6F040A57-2491-464E-A836-7D8CE26D3CD6}" srcOrd="0" destOrd="0" presId="urn:microsoft.com/office/officeart/2008/layout/HorizontalMultiLevelHierarchy"/>
    <dgm:cxn modelId="{A622599A-70A3-4334-BF5A-A3DD1D03432A}" type="presParOf" srcId="{6F040A57-2491-464E-A836-7D8CE26D3CD6}" destId="{F078AB2E-3839-4F76-8CAE-CF440107DFCE}" srcOrd="0" destOrd="0" presId="urn:microsoft.com/office/officeart/2008/layout/HorizontalMultiLevelHierarchy"/>
    <dgm:cxn modelId="{8C855B43-1667-4760-9CBE-10E22DE51ED9}" type="presParOf" srcId="{6F040A57-2491-464E-A836-7D8CE26D3CD6}" destId="{777A3876-9328-4A10-8E2E-347C13CF74CA}" srcOrd="1" destOrd="0" presId="urn:microsoft.com/office/officeart/2008/layout/HorizontalMultiLevelHierarchy"/>
    <dgm:cxn modelId="{83440AE0-8140-47DE-A0AF-41AE36685E21}" type="presParOf" srcId="{777A3876-9328-4A10-8E2E-347C13CF74CA}" destId="{D745A018-0A26-41C0-980D-F6D1B6721315}" srcOrd="0" destOrd="0" presId="urn:microsoft.com/office/officeart/2008/layout/HorizontalMultiLevelHierarchy"/>
    <dgm:cxn modelId="{DA019AFE-9ED5-4361-89C7-3A3E6420617D}" type="presParOf" srcId="{D745A018-0A26-41C0-980D-F6D1B6721315}" destId="{E31152E9-8A22-481E-9908-A48813609399}" srcOrd="0" destOrd="0" presId="urn:microsoft.com/office/officeart/2008/layout/HorizontalMultiLevelHierarchy"/>
    <dgm:cxn modelId="{80D2A3A4-4E38-499C-B155-3BE7A4527ADD}" type="presParOf" srcId="{777A3876-9328-4A10-8E2E-347C13CF74CA}" destId="{8805E676-1200-4B64-912B-1B7E8ED81F35}" srcOrd="1" destOrd="0" presId="urn:microsoft.com/office/officeart/2008/layout/HorizontalMultiLevelHierarchy"/>
    <dgm:cxn modelId="{570DD3D7-C6BB-4A15-8472-7FB467211C48}" type="presParOf" srcId="{8805E676-1200-4B64-912B-1B7E8ED81F35}" destId="{1606BD47-9561-4DF8-9576-DE6E22CE3C91}" srcOrd="0" destOrd="0" presId="urn:microsoft.com/office/officeart/2008/layout/HorizontalMultiLevelHierarchy"/>
    <dgm:cxn modelId="{1807EAA2-E595-4770-9E65-D437F9017290}" type="presParOf" srcId="{8805E676-1200-4B64-912B-1B7E8ED81F35}" destId="{E6FBBF16-91CF-4823-BC04-33308ED44EFE}" srcOrd="1" destOrd="0" presId="urn:microsoft.com/office/officeart/2008/layout/HorizontalMultiLevelHierarchy"/>
    <dgm:cxn modelId="{6D0CF0FF-887E-4EE2-AB65-8BD146F188F7}" type="presParOf" srcId="{E6FBBF16-91CF-4823-BC04-33308ED44EFE}" destId="{AD13E9D8-571A-46CB-805A-B67239D0EB7D}" srcOrd="0" destOrd="0" presId="urn:microsoft.com/office/officeart/2008/layout/HorizontalMultiLevelHierarchy"/>
    <dgm:cxn modelId="{A06F7B03-B804-45D8-9D55-58010B5CB90A}" type="presParOf" srcId="{AD13E9D8-571A-46CB-805A-B67239D0EB7D}" destId="{563974A5-70F5-4174-92EA-F301CCEED995}" srcOrd="0" destOrd="0" presId="urn:microsoft.com/office/officeart/2008/layout/HorizontalMultiLevelHierarchy"/>
    <dgm:cxn modelId="{7D38A5A3-C660-49F5-B04D-B572F400C828}" type="presParOf" srcId="{E6FBBF16-91CF-4823-BC04-33308ED44EFE}" destId="{04DC1926-94D0-43A8-BC4D-717A834B1089}" srcOrd="1" destOrd="0" presId="urn:microsoft.com/office/officeart/2008/layout/HorizontalMultiLevelHierarchy"/>
    <dgm:cxn modelId="{259F3296-6E90-4F9A-AC3A-D64D00B1A40B}" type="presParOf" srcId="{04DC1926-94D0-43A8-BC4D-717A834B1089}" destId="{01D6FDDA-C29C-4124-AAAB-17DF801D30B0}" srcOrd="0" destOrd="0" presId="urn:microsoft.com/office/officeart/2008/layout/HorizontalMultiLevelHierarchy"/>
    <dgm:cxn modelId="{AD44D687-5061-4BE2-9716-75283C8CC1C5}" type="presParOf" srcId="{04DC1926-94D0-43A8-BC4D-717A834B1089}" destId="{9C58916C-3C5F-4704-836E-57C287841948}" srcOrd="1" destOrd="0" presId="urn:microsoft.com/office/officeart/2008/layout/HorizontalMultiLevelHierarchy"/>
    <dgm:cxn modelId="{C05BB8ED-B721-47B3-B059-1DBB8E2D50DE}" type="presParOf" srcId="{E6FBBF16-91CF-4823-BC04-33308ED44EFE}" destId="{4C03D3D9-3483-42C6-BE13-3C9E27D62CC7}" srcOrd="2" destOrd="0" presId="urn:microsoft.com/office/officeart/2008/layout/HorizontalMultiLevelHierarchy"/>
    <dgm:cxn modelId="{0955C4F5-0EC6-462B-B25E-727B3E40596B}" type="presParOf" srcId="{4C03D3D9-3483-42C6-BE13-3C9E27D62CC7}" destId="{20075DC3-8ECA-449C-9E90-FC506E559470}" srcOrd="0" destOrd="0" presId="urn:microsoft.com/office/officeart/2008/layout/HorizontalMultiLevelHierarchy"/>
    <dgm:cxn modelId="{CA8CC5F6-FC2E-46B3-9B9C-7042DC904FEF}" type="presParOf" srcId="{E6FBBF16-91CF-4823-BC04-33308ED44EFE}" destId="{93154842-CC95-4C7D-A0FC-A3EFDC3A010D}" srcOrd="3" destOrd="0" presId="urn:microsoft.com/office/officeart/2008/layout/HorizontalMultiLevelHierarchy"/>
    <dgm:cxn modelId="{65D3773C-F7C2-4E15-92C6-E38630D5B0B8}" type="presParOf" srcId="{93154842-CC95-4C7D-A0FC-A3EFDC3A010D}" destId="{638195FC-EBEF-450F-92B3-792E327DB41C}" srcOrd="0" destOrd="0" presId="urn:microsoft.com/office/officeart/2008/layout/HorizontalMultiLevelHierarchy"/>
    <dgm:cxn modelId="{6E902873-ED46-42E2-B3A8-31FA0FF89A43}" type="presParOf" srcId="{93154842-CC95-4C7D-A0FC-A3EFDC3A010D}" destId="{ADCEF48F-7BC5-4CA1-8771-F7C8A7674FCE}" srcOrd="1" destOrd="0" presId="urn:microsoft.com/office/officeart/2008/layout/HorizontalMultiLevelHierarchy"/>
    <dgm:cxn modelId="{59C48600-4F59-4209-A571-918A8CA1A482}" type="presParOf" srcId="{777A3876-9328-4A10-8E2E-347C13CF74CA}" destId="{BF8B2BF3-811C-49C2-AD17-17B49A3A49FF}" srcOrd="2" destOrd="0" presId="urn:microsoft.com/office/officeart/2008/layout/HorizontalMultiLevelHierarchy"/>
    <dgm:cxn modelId="{C7227213-0ABF-423C-A92F-58CFED480658}" type="presParOf" srcId="{BF8B2BF3-811C-49C2-AD17-17B49A3A49FF}" destId="{F98A7663-C1DD-466F-A6B3-0161614BA36A}" srcOrd="0" destOrd="0" presId="urn:microsoft.com/office/officeart/2008/layout/HorizontalMultiLevelHierarchy"/>
    <dgm:cxn modelId="{09D33FD8-A30F-43B7-BE0B-3FBB5EA8305A}" type="presParOf" srcId="{777A3876-9328-4A10-8E2E-347C13CF74CA}" destId="{36C1654F-CAEE-4DD5-8808-9167B7C56E74}" srcOrd="3" destOrd="0" presId="urn:microsoft.com/office/officeart/2008/layout/HorizontalMultiLevelHierarchy"/>
    <dgm:cxn modelId="{29EC4142-F277-4589-B991-CE3A9C85F930}" type="presParOf" srcId="{36C1654F-CAEE-4DD5-8808-9167B7C56E74}" destId="{6E2F61D3-26A9-43FC-9117-B4F4DA07E029}" srcOrd="0" destOrd="0" presId="urn:microsoft.com/office/officeart/2008/layout/HorizontalMultiLevelHierarchy"/>
    <dgm:cxn modelId="{7E7FCD24-DC91-47F5-BF91-D108509341E3}" type="presParOf" srcId="{36C1654F-CAEE-4DD5-8808-9167B7C56E74}" destId="{D6464BB4-DB8B-4FD6-9B27-15206031C1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219E294-911E-4D07-8576-E9E6F5299E9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B853D4A-1FE6-485F-9162-9E328B6B5A7E}">
      <dgm:prSet phldrT="[Text]" custT="1"/>
      <dgm:spPr/>
      <dgm:t>
        <a:bodyPr/>
        <a:lstStyle/>
        <a:p>
          <a:r>
            <a:rPr lang="cs-CZ" sz="2000" dirty="0"/>
            <a:t>začne vykonávat některý z druhů v zákoně uvedených výdělečných činností</a:t>
          </a:r>
        </a:p>
        <a:p>
          <a:r>
            <a:rPr lang="cs-CZ" sz="2000" dirty="0"/>
            <a:t>(povinná příspěvková účast)</a:t>
          </a:r>
        </a:p>
      </dgm:t>
    </dgm:pt>
    <dgm:pt modelId="{045A4567-3BC7-40E2-84CC-FD3DCEC5C7A0}" type="parTrans" cxnId="{043441CB-5720-406F-9774-D227BD56B6B9}">
      <dgm:prSet/>
      <dgm:spPr/>
      <dgm:t>
        <a:bodyPr/>
        <a:lstStyle/>
        <a:p>
          <a:endParaRPr lang="cs-CZ"/>
        </a:p>
      </dgm:t>
    </dgm:pt>
    <dgm:pt modelId="{07B9AC55-0E6B-49BE-8B88-3739ECD5D293}" type="sibTrans" cxnId="{043441CB-5720-406F-9774-D227BD56B6B9}">
      <dgm:prSet/>
      <dgm:spPr/>
      <dgm:t>
        <a:bodyPr/>
        <a:lstStyle/>
        <a:p>
          <a:endParaRPr lang="cs-CZ"/>
        </a:p>
      </dgm:t>
    </dgm:pt>
    <dgm:pt modelId="{A8B778BE-F031-40FF-953F-74CA60C3FCA5}">
      <dgm:prSet phldrT="[Text]" custT="1"/>
      <dgm:spPr/>
      <dgm:t>
        <a:bodyPr/>
        <a:lstStyle/>
        <a:p>
          <a:r>
            <a:rPr lang="cs-CZ" sz="2400" dirty="0"/>
            <a:t>v situacích vymezených v zákoně (povinná nepříspěvková účast)</a:t>
          </a:r>
        </a:p>
      </dgm:t>
    </dgm:pt>
    <dgm:pt modelId="{DD4A31D1-55A8-4FAD-A5C5-B93EE8D0A74B}" type="parTrans" cxnId="{498A92CE-8633-46E8-A055-7FB44A640632}">
      <dgm:prSet/>
      <dgm:spPr/>
      <dgm:t>
        <a:bodyPr/>
        <a:lstStyle/>
        <a:p>
          <a:endParaRPr lang="cs-CZ"/>
        </a:p>
      </dgm:t>
    </dgm:pt>
    <dgm:pt modelId="{F69B09FC-7FC7-4109-9349-0C33F6EB380B}" type="sibTrans" cxnId="{498A92CE-8633-46E8-A055-7FB44A640632}">
      <dgm:prSet/>
      <dgm:spPr/>
      <dgm:t>
        <a:bodyPr/>
        <a:lstStyle/>
        <a:p>
          <a:endParaRPr lang="cs-CZ"/>
        </a:p>
      </dgm:t>
    </dgm:pt>
    <dgm:pt modelId="{76B4A854-66F9-4BB6-99DC-948D992D6051}">
      <dgm:prSet phldrT="[Text]" custT="1"/>
      <dgm:spPr/>
      <dgm:t>
        <a:bodyPr/>
        <a:lstStyle/>
        <a:p>
          <a:r>
            <a:rPr lang="cs-CZ" sz="2000" dirty="0"/>
            <a:t>FO, které se účastní dobrovolně</a:t>
          </a:r>
        </a:p>
        <a:p>
          <a:r>
            <a:rPr lang="cs-CZ" sz="2000" dirty="0"/>
            <a:t>(dobrovolná příspěvková účast)</a:t>
          </a:r>
        </a:p>
      </dgm:t>
    </dgm:pt>
    <dgm:pt modelId="{1D302864-3C2F-4642-A05E-958C7472549C}" type="parTrans" cxnId="{D275BF42-AA81-4253-A8B0-277821DDD1B5}">
      <dgm:prSet/>
      <dgm:spPr/>
      <dgm:t>
        <a:bodyPr/>
        <a:lstStyle/>
        <a:p>
          <a:endParaRPr lang="cs-CZ"/>
        </a:p>
      </dgm:t>
    </dgm:pt>
    <dgm:pt modelId="{69790F64-7F60-4ADB-BB46-CE15FC275353}" type="sibTrans" cxnId="{D275BF42-AA81-4253-A8B0-277821DDD1B5}">
      <dgm:prSet/>
      <dgm:spPr/>
      <dgm:t>
        <a:bodyPr/>
        <a:lstStyle/>
        <a:p>
          <a:endParaRPr lang="cs-CZ"/>
        </a:p>
      </dgm:t>
    </dgm:pt>
    <dgm:pt modelId="{6810102E-8C38-4E5C-8DFF-52D0887896EC}" type="pres">
      <dgm:prSet presAssocID="{F219E294-911E-4D07-8576-E9E6F5299E9B}" presName="diagram" presStyleCnt="0">
        <dgm:presLayoutVars>
          <dgm:dir/>
          <dgm:resizeHandles val="exact"/>
        </dgm:presLayoutVars>
      </dgm:prSet>
      <dgm:spPr/>
    </dgm:pt>
    <dgm:pt modelId="{95D71068-9B88-4CAE-8B24-DF0EFACE07D8}" type="pres">
      <dgm:prSet presAssocID="{9B853D4A-1FE6-485F-9162-9E328B6B5A7E}" presName="node" presStyleLbl="node1" presStyleIdx="0" presStyleCnt="3">
        <dgm:presLayoutVars>
          <dgm:bulletEnabled val="1"/>
        </dgm:presLayoutVars>
      </dgm:prSet>
      <dgm:spPr/>
    </dgm:pt>
    <dgm:pt modelId="{B8659DAA-43A9-4AC2-89C2-682BA0CD7D46}" type="pres">
      <dgm:prSet presAssocID="{07B9AC55-0E6B-49BE-8B88-3739ECD5D293}" presName="sibTrans" presStyleCnt="0"/>
      <dgm:spPr/>
    </dgm:pt>
    <dgm:pt modelId="{1ED10C17-4FCD-4D13-BEB4-E9145EF04D33}" type="pres">
      <dgm:prSet presAssocID="{A8B778BE-F031-40FF-953F-74CA60C3FCA5}" presName="node" presStyleLbl="node1" presStyleIdx="1" presStyleCnt="3">
        <dgm:presLayoutVars>
          <dgm:bulletEnabled val="1"/>
        </dgm:presLayoutVars>
      </dgm:prSet>
      <dgm:spPr/>
    </dgm:pt>
    <dgm:pt modelId="{88991406-77B1-40A8-B227-A9DE5342A9B6}" type="pres">
      <dgm:prSet presAssocID="{F69B09FC-7FC7-4109-9349-0C33F6EB380B}" presName="sibTrans" presStyleCnt="0"/>
      <dgm:spPr/>
    </dgm:pt>
    <dgm:pt modelId="{89FDB4FE-8470-488B-84B8-3A84BB127D40}" type="pres">
      <dgm:prSet presAssocID="{76B4A854-66F9-4BB6-99DC-948D992D6051}" presName="node" presStyleLbl="node1" presStyleIdx="2" presStyleCnt="3">
        <dgm:presLayoutVars>
          <dgm:bulletEnabled val="1"/>
        </dgm:presLayoutVars>
      </dgm:prSet>
      <dgm:spPr/>
    </dgm:pt>
  </dgm:ptLst>
  <dgm:cxnLst>
    <dgm:cxn modelId="{8E07F62F-B2C8-477C-A891-3C66A7AA8600}" type="presOf" srcId="{76B4A854-66F9-4BB6-99DC-948D992D6051}" destId="{89FDB4FE-8470-488B-84B8-3A84BB127D40}" srcOrd="0" destOrd="0" presId="urn:microsoft.com/office/officeart/2005/8/layout/default"/>
    <dgm:cxn modelId="{D275BF42-AA81-4253-A8B0-277821DDD1B5}" srcId="{F219E294-911E-4D07-8576-E9E6F5299E9B}" destId="{76B4A854-66F9-4BB6-99DC-948D992D6051}" srcOrd="2" destOrd="0" parTransId="{1D302864-3C2F-4642-A05E-958C7472549C}" sibTransId="{69790F64-7F60-4ADB-BB46-CE15FC275353}"/>
    <dgm:cxn modelId="{D029B1BA-6E47-4053-9624-27D06075DD06}" type="presOf" srcId="{9B853D4A-1FE6-485F-9162-9E328B6B5A7E}" destId="{95D71068-9B88-4CAE-8B24-DF0EFACE07D8}" srcOrd="0" destOrd="0" presId="urn:microsoft.com/office/officeart/2005/8/layout/default"/>
    <dgm:cxn modelId="{043441CB-5720-406F-9774-D227BD56B6B9}" srcId="{F219E294-911E-4D07-8576-E9E6F5299E9B}" destId="{9B853D4A-1FE6-485F-9162-9E328B6B5A7E}" srcOrd="0" destOrd="0" parTransId="{045A4567-3BC7-40E2-84CC-FD3DCEC5C7A0}" sibTransId="{07B9AC55-0E6B-49BE-8B88-3739ECD5D293}"/>
    <dgm:cxn modelId="{498A92CE-8633-46E8-A055-7FB44A640632}" srcId="{F219E294-911E-4D07-8576-E9E6F5299E9B}" destId="{A8B778BE-F031-40FF-953F-74CA60C3FCA5}" srcOrd="1" destOrd="0" parTransId="{DD4A31D1-55A8-4FAD-A5C5-B93EE8D0A74B}" sibTransId="{F69B09FC-7FC7-4109-9349-0C33F6EB380B}"/>
    <dgm:cxn modelId="{C113EED2-A086-495D-9331-97DBECA06497}" type="presOf" srcId="{A8B778BE-F031-40FF-953F-74CA60C3FCA5}" destId="{1ED10C17-4FCD-4D13-BEB4-E9145EF04D33}" srcOrd="0" destOrd="0" presId="urn:microsoft.com/office/officeart/2005/8/layout/default"/>
    <dgm:cxn modelId="{54A272D5-25E3-487E-9154-5EB1238D01B8}" type="presOf" srcId="{F219E294-911E-4D07-8576-E9E6F5299E9B}" destId="{6810102E-8C38-4E5C-8DFF-52D0887896EC}" srcOrd="0" destOrd="0" presId="urn:microsoft.com/office/officeart/2005/8/layout/default"/>
    <dgm:cxn modelId="{C45C8118-0239-465F-BEC7-9182897E5029}" type="presParOf" srcId="{6810102E-8C38-4E5C-8DFF-52D0887896EC}" destId="{95D71068-9B88-4CAE-8B24-DF0EFACE07D8}" srcOrd="0" destOrd="0" presId="urn:microsoft.com/office/officeart/2005/8/layout/default"/>
    <dgm:cxn modelId="{55B9112F-39A0-4316-A9F7-70F2079ABD83}" type="presParOf" srcId="{6810102E-8C38-4E5C-8DFF-52D0887896EC}" destId="{B8659DAA-43A9-4AC2-89C2-682BA0CD7D46}" srcOrd="1" destOrd="0" presId="urn:microsoft.com/office/officeart/2005/8/layout/default"/>
    <dgm:cxn modelId="{1DFBC04D-CFB5-4DBF-A545-518EFD63143D}" type="presParOf" srcId="{6810102E-8C38-4E5C-8DFF-52D0887896EC}" destId="{1ED10C17-4FCD-4D13-BEB4-E9145EF04D33}" srcOrd="2" destOrd="0" presId="urn:microsoft.com/office/officeart/2005/8/layout/default"/>
    <dgm:cxn modelId="{317C41E9-FE93-4D6B-946C-0561E76E03BD}" type="presParOf" srcId="{6810102E-8C38-4E5C-8DFF-52D0887896EC}" destId="{88991406-77B1-40A8-B227-A9DE5342A9B6}" srcOrd="3" destOrd="0" presId="urn:microsoft.com/office/officeart/2005/8/layout/default"/>
    <dgm:cxn modelId="{EEC491DF-7BE2-4DBF-AA84-57D33C1CF8D6}" type="presParOf" srcId="{6810102E-8C38-4E5C-8DFF-52D0887896EC}" destId="{89FDB4FE-8470-488B-84B8-3A84BB127D4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FD5C545-310D-43C3-B724-A68D7FA3DCD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0CB2EE2-794C-4BE1-BDE0-56AC4E0CA57A}">
      <dgm:prSet phldrT="[Text]"/>
      <dgm:spPr/>
      <dgm:t>
        <a:bodyPr/>
        <a:lstStyle/>
        <a:p>
          <a:r>
            <a:rPr lang="cs-CZ" dirty="0"/>
            <a:t>OSVČ se DP účastní</a:t>
          </a:r>
        </a:p>
      </dgm:t>
    </dgm:pt>
    <dgm:pt modelId="{27D8DD3E-2D27-4962-BEAE-2206B3F33E38}" type="parTrans" cxnId="{02B9D3F4-357B-4E92-959F-9BF89FDA071F}">
      <dgm:prSet/>
      <dgm:spPr/>
      <dgm:t>
        <a:bodyPr/>
        <a:lstStyle/>
        <a:p>
          <a:endParaRPr lang="cs-CZ"/>
        </a:p>
      </dgm:t>
    </dgm:pt>
    <dgm:pt modelId="{25FD9A86-0A2C-4AE3-9484-03221B178302}" type="sibTrans" cxnId="{02B9D3F4-357B-4E92-959F-9BF89FDA071F}">
      <dgm:prSet/>
      <dgm:spPr/>
      <dgm:t>
        <a:bodyPr/>
        <a:lstStyle/>
        <a:p>
          <a:endParaRPr lang="cs-CZ"/>
        </a:p>
      </dgm:t>
    </dgm:pt>
    <dgm:pt modelId="{348F6025-D612-4EBC-A393-C23524BC4BA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povinně</a:t>
          </a:r>
        </a:p>
      </dgm:t>
    </dgm:pt>
    <dgm:pt modelId="{1156B64C-36ED-45D8-B12E-308B930E47DB}" type="parTrans" cxnId="{D277B73E-3B9E-4554-94BC-BFCA31EDD1EE}">
      <dgm:prSet/>
      <dgm:spPr/>
      <dgm:t>
        <a:bodyPr/>
        <a:lstStyle/>
        <a:p>
          <a:endParaRPr lang="cs-CZ"/>
        </a:p>
      </dgm:t>
    </dgm:pt>
    <dgm:pt modelId="{C2BF9808-328D-49EA-A2FF-6285EAA8394E}" type="sibTrans" cxnId="{D277B73E-3B9E-4554-94BC-BFCA31EDD1EE}">
      <dgm:prSet/>
      <dgm:spPr/>
      <dgm:t>
        <a:bodyPr/>
        <a:lstStyle/>
        <a:p>
          <a:endParaRPr lang="cs-CZ"/>
        </a:p>
      </dgm:t>
    </dgm:pt>
    <dgm:pt modelId="{E2228952-5F13-4792-A7B4-BCABBC97043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vykonává hlavní výdělečnou činnost</a:t>
          </a:r>
        </a:p>
      </dgm:t>
    </dgm:pt>
    <dgm:pt modelId="{A72C8225-AD70-4DAD-B13B-30AB497B1A3D}" type="parTrans" cxnId="{5803DFE8-9D2D-4E78-A5F9-7E619243417E}">
      <dgm:prSet/>
      <dgm:spPr/>
      <dgm:t>
        <a:bodyPr/>
        <a:lstStyle/>
        <a:p>
          <a:endParaRPr lang="cs-CZ"/>
        </a:p>
      </dgm:t>
    </dgm:pt>
    <dgm:pt modelId="{4CFD5D08-6545-4C3B-B8A3-E1FF6EDE67ED}" type="sibTrans" cxnId="{5803DFE8-9D2D-4E78-A5F9-7E619243417E}">
      <dgm:prSet/>
      <dgm:spPr/>
      <dgm:t>
        <a:bodyPr/>
        <a:lstStyle/>
        <a:p>
          <a:endParaRPr lang="cs-CZ"/>
        </a:p>
      </dgm:t>
    </dgm:pt>
    <dgm:pt modelId="{5CE7FB04-9808-4480-86E1-A25CED9F289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vykonává vedlejší SVČ a její příjem přesáhl rozhodnou částku</a:t>
          </a:r>
        </a:p>
      </dgm:t>
    </dgm:pt>
    <dgm:pt modelId="{8656C696-62E7-4919-BAAB-AD47D7FF017B}" type="parTrans" cxnId="{E27B40A5-0A0B-4A65-A49F-6B3583727CD3}">
      <dgm:prSet/>
      <dgm:spPr/>
      <dgm:t>
        <a:bodyPr/>
        <a:lstStyle/>
        <a:p>
          <a:endParaRPr lang="cs-CZ"/>
        </a:p>
      </dgm:t>
    </dgm:pt>
    <dgm:pt modelId="{2B4EBD02-0460-4420-8170-EB7E90FC03CB}" type="sibTrans" cxnId="{E27B40A5-0A0B-4A65-A49F-6B3583727CD3}">
      <dgm:prSet/>
      <dgm:spPr/>
      <dgm:t>
        <a:bodyPr/>
        <a:lstStyle/>
        <a:p>
          <a:endParaRPr lang="cs-CZ"/>
        </a:p>
      </dgm:t>
    </dgm:pt>
    <dgm:pt modelId="{0AF14C33-9E9E-45EB-9C7B-C2BECD15DF69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dobrovolně</a:t>
          </a:r>
        </a:p>
      </dgm:t>
    </dgm:pt>
    <dgm:pt modelId="{2F5D30B2-13AD-4E97-9B06-2FC608BB2A29}" type="parTrans" cxnId="{91D1EBAD-A18F-4644-93EE-84AA1D150FD8}">
      <dgm:prSet/>
      <dgm:spPr/>
      <dgm:t>
        <a:bodyPr/>
        <a:lstStyle/>
        <a:p>
          <a:endParaRPr lang="cs-CZ"/>
        </a:p>
      </dgm:t>
    </dgm:pt>
    <dgm:pt modelId="{8C716DBC-73CF-46CF-99FB-9973AD077B4C}" type="sibTrans" cxnId="{91D1EBAD-A18F-4644-93EE-84AA1D150FD8}">
      <dgm:prSet/>
      <dgm:spPr/>
      <dgm:t>
        <a:bodyPr/>
        <a:lstStyle/>
        <a:p>
          <a:endParaRPr lang="cs-CZ"/>
        </a:p>
      </dgm:t>
    </dgm:pt>
    <dgm:pt modelId="{9E8E9A7E-5371-43A9-A99D-2D0918ABB883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vykonává vedlejší výdělečnou činnost</a:t>
          </a:r>
        </a:p>
      </dgm:t>
    </dgm:pt>
    <dgm:pt modelId="{79639C17-A3CD-4888-880B-92134ACDE2E7}" type="parTrans" cxnId="{FE9FC008-C026-48BA-A78F-21D4BD664443}">
      <dgm:prSet/>
      <dgm:spPr/>
      <dgm:t>
        <a:bodyPr/>
        <a:lstStyle/>
        <a:p>
          <a:endParaRPr lang="cs-CZ"/>
        </a:p>
      </dgm:t>
    </dgm:pt>
    <dgm:pt modelId="{4B06DED0-1E3F-4A6C-AE32-2A6CF7A9A84A}" type="sibTrans" cxnId="{FE9FC008-C026-48BA-A78F-21D4BD664443}">
      <dgm:prSet/>
      <dgm:spPr/>
      <dgm:t>
        <a:bodyPr/>
        <a:lstStyle/>
        <a:p>
          <a:endParaRPr lang="cs-CZ"/>
        </a:p>
      </dgm:t>
    </dgm:pt>
    <dgm:pt modelId="{C8012318-C998-4AAD-B627-C6CE4B053752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a její příjem z SVČ nepřesáhl rozhodnou částku</a:t>
          </a:r>
        </a:p>
      </dgm:t>
    </dgm:pt>
    <dgm:pt modelId="{64821138-E8CE-4669-8E48-8BDBE0E3CF38}" type="parTrans" cxnId="{6192CD7A-84FC-494B-BB64-37CB23B45246}">
      <dgm:prSet/>
      <dgm:spPr/>
      <dgm:t>
        <a:bodyPr/>
        <a:lstStyle/>
        <a:p>
          <a:endParaRPr lang="cs-CZ"/>
        </a:p>
      </dgm:t>
    </dgm:pt>
    <dgm:pt modelId="{46778713-ED09-4160-8B55-79B3E1B1F881}" type="sibTrans" cxnId="{6192CD7A-84FC-494B-BB64-37CB23B45246}">
      <dgm:prSet/>
      <dgm:spPr/>
      <dgm:t>
        <a:bodyPr/>
        <a:lstStyle/>
        <a:p>
          <a:endParaRPr lang="cs-CZ"/>
        </a:p>
      </dgm:t>
    </dgm:pt>
    <dgm:pt modelId="{45070479-18E2-42A7-A553-8153B24EAF44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podala přihlášku</a:t>
          </a:r>
        </a:p>
      </dgm:t>
    </dgm:pt>
    <dgm:pt modelId="{4679CC85-5B04-4BA8-AFCB-AF9C5BDE9A9C}" type="parTrans" cxnId="{0B35AB38-A744-4AE4-BE6B-0CDEF1839DBF}">
      <dgm:prSet/>
      <dgm:spPr/>
      <dgm:t>
        <a:bodyPr/>
        <a:lstStyle/>
        <a:p>
          <a:endParaRPr lang="cs-CZ"/>
        </a:p>
      </dgm:t>
    </dgm:pt>
    <dgm:pt modelId="{029F86E9-A1BD-45AB-8547-53B8CD5D7364}" type="sibTrans" cxnId="{0B35AB38-A744-4AE4-BE6B-0CDEF1839DBF}">
      <dgm:prSet/>
      <dgm:spPr/>
      <dgm:t>
        <a:bodyPr/>
        <a:lstStyle/>
        <a:p>
          <a:endParaRPr lang="cs-CZ"/>
        </a:p>
      </dgm:t>
    </dgm:pt>
    <dgm:pt modelId="{2938C7FD-9800-49AC-8169-A240ACBBE7A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pro rok 2022: 93 387 Kč</a:t>
          </a:r>
        </a:p>
      </dgm:t>
    </dgm:pt>
    <dgm:pt modelId="{DD95A4F7-74C6-4B32-A9A8-D030093012DF}" type="parTrans" cxnId="{D9A0168E-D438-43F7-8C9D-6294FEAD5637}">
      <dgm:prSet/>
      <dgm:spPr/>
      <dgm:t>
        <a:bodyPr/>
        <a:lstStyle/>
        <a:p>
          <a:endParaRPr lang="cs-CZ"/>
        </a:p>
      </dgm:t>
    </dgm:pt>
    <dgm:pt modelId="{D65353BB-F8BA-4617-B393-801F465FD39F}" type="sibTrans" cxnId="{D9A0168E-D438-43F7-8C9D-6294FEAD5637}">
      <dgm:prSet/>
      <dgm:spPr/>
      <dgm:t>
        <a:bodyPr/>
        <a:lstStyle/>
        <a:p>
          <a:endParaRPr lang="cs-CZ"/>
        </a:p>
      </dgm:t>
    </dgm:pt>
    <dgm:pt modelId="{7AE07D52-D60B-4D75-9FB9-F5CE190586E9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pro rok 2022: 93 387 Kč</a:t>
          </a:r>
        </a:p>
      </dgm:t>
    </dgm:pt>
    <dgm:pt modelId="{C7748A15-9255-4E22-939C-F6CA7825D72B}" type="parTrans" cxnId="{332A6EC5-D08D-4D78-BB9E-DE8822686342}">
      <dgm:prSet/>
      <dgm:spPr/>
      <dgm:t>
        <a:bodyPr/>
        <a:lstStyle/>
        <a:p>
          <a:endParaRPr lang="cs-CZ"/>
        </a:p>
      </dgm:t>
    </dgm:pt>
    <dgm:pt modelId="{0C095135-9BAD-4698-A0AD-AF446783E0DC}" type="sibTrans" cxnId="{332A6EC5-D08D-4D78-BB9E-DE8822686342}">
      <dgm:prSet/>
      <dgm:spPr/>
      <dgm:t>
        <a:bodyPr/>
        <a:lstStyle/>
        <a:p>
          <a:endParaRPr lang="cs-CZ"/>
        </a:p>
      </dgm:t>
    </dgm:pt>
    <dgm:pt modelId="{2B09B4C0-255A-4E34-9326-B3FF8257DC9D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§ 9 odst. 6 ZDP</a:t>
          </a:r>
        </a:p>
      </dgm:t>
    </dgm:pt>
    <dgm:pt modelId="{5CB26E20-8976-4BC8-B502-FC09E0E155E2}" type="parTrans" cxnId="{08BDAA78-9ED4-444E-849C-FACFA736B93D}">
      <dgm:prSet/>
      <dgm:spPr/>
      <dgm:t>
        <a:bodyPr/>
        <a:lstStyle/>
        <a:p>
          <a:endParaRPr lang="cs-CZ"/>
        </a:p>
      </dgm:t>
    </dgm:pt>
    <dgm:pt modelId="{A99FAFC3-CDAF-4CBA-B467-0128FD812FF5}" type="sibTrans" cxnId="{08BDAA78-9ED4-444E-849C-FACFA736B93D}">
      <dgm:prSet/>
      <dgm:spPr/>
      <dgm:t>
        <a:bodyPr/>
        <a:lstStyle/>
        <a:p>
          <a:endParaRPr lang="cs-CZ"/>
        </a:p>
      </dgm:t>
    </dgm:pt>
    <dgm:pt modelId="{F0BD3C18-8ADB-40D4-91E1-3C1AC0764AE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po dobu, po kterou je poplatníkem v paušálním režimu</a:t>
          </a:r>
        </a:p>
      </dgm:t>
    </dgm:pt>
    <dgm:pt modelId="{140D6578-B477-4917-9259-9C700CE15224}" type="parTrans" cxnId="{0FFC6BC5-7F22-40EF-A4E7-D627139C3224}">
      <dgm:prSet/>
      <dgm:spPr/>
      <dgm:t>
        <a:bodyPr/>
        <a:lstStyle/>
        <a:p>
          <a:endParaRPr lang="cs-CZ"/>
        </a:p>
      </dgm:t>
    </dgm:pt>
    <dgm:pt modelId="{FE9654FA-1154-4612-87A5-55AF7D11CAC5}" type="sibTrans" cxnId="{0FFC6BC5-7F22-40EF-A4E7-D627139C3224}">
      <dgm:prSet/>
      <dgm:spPr/>
      <dgm:t>
        <a:bodyPr/>
        <a:lstStyle/>
        <a:p>
          <a:endParaRPr lang="cs-CZ"/>
        </a:p>
      </dgm:t>
    </dgm:pt>
    <dgm:pt modelId="{96F85D84-02B1-4421-9CD4-624D888C66E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§ 10 odst. 7 ZDP</a:t>
          </a:r>
        </a:p>
      </dgm:t>
    </dgm:pt>
    <dgm:pt modelId="{38597CD9-736D-480B-9EAA-079EB143D703}" type="parTrans" cxnId="{62891113-B475-46F9-A390-A5B2E0E02833}">
      <dgm:prSet/>
      <dgm:spPr/>
      <dgm:t>
        <a:bodyPr/>
        <a:lstStyle/>
        <a:p>
          <a:endParaRPr lang="cs-CZ"/>
        </a:p>
      </dgm:t>
    </dgm:pt>
    <dgm:pt modelId="{CEAD34C0-7B02-46E9-BFFD-EAF05631A734}" type="sibTrans" cxnId="{62891113-B475-46F9-A390-A5B2E0E02833}">
      <dgm:prSet/>
      <dgm:spPr/>
      <dgm:t>
        <a:bodyPr/>
        <a:lstStyle/>
        <a:p>
          <a:endParaRPr lang="cs-CZ"/>
        </a:p>
      </dgm:t>
    </dgm:pt>
    <dgm:pt modelId="{243D3D50-CC29-4086-BF16-4CA9D20A3ED5}" type="pres">
      <dgm:prSet presAssocID="{7FD5C545-310D-43C3-B724-A68D7FA3DC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EEA27B-D1A0-4229-9E1D-B35583172E7C}" type="pres">
      <dgm:prSet presAssocID="{F0CB2EE2-794C-4BE1-BDE0-56AC4E0CA57A}" presName="vertOne" presStyleCnt="0"/>
      <dgm:spPr/>
    </dgm:pt>
    <dgm:pt modelId="{DF67B386-FA71-422C-AF8F-36AA6BCAE28D}" type="pres">
      <dgm:prSet presAssocID="{F0CB2EE2-794C-4BE1-BDE0-56AC4E0CA57A}" presName="txOne" presStyleLbl="node0" presStyleIdx="0" presStyleCnt="1">
        <dgm:presLayoutVars>
          <dgm:chPref val="3"/>
        </dgm:presLayoutVars>
      </dgm:prSet>
      <dgm:spPr/>
    </dgm:pt>
    <dgm:pt modelId="{4154EE1B-73C2-4B01-8EA8-FB04C1818E10}" type="pres">
      <dgm:prSet presAssocID="{F0CB2EE2-794C-4BE1-BDE0-56AC4E0CA57A}" presName="parTransOne" presStyleCnt="0"/>
      <dgm:spPr/>
    </dgm:pt>
    <dgm:pt modelId="{9609FB2B-657A-498B-97D8-1450193782AA}" type="pres">
      <dgm:prSet presAssocID="{F0CB2EE2-794C-4BE1-BDE0-56AC4E0CA57A}" presName="horzOne" presStyleCnt="0"/>
      <dgm:spPr/>
    </dgm:pt>
    <dgm:pt modelId="{876260D9-4EBE-48E6-9E8D-C6439EF22DF4}" type="pres">
      <dgm:prSet presAssocID="{348F6025-D612-4EBC-A393-C23524BC4BA9}" presName="vertTwo" presStyleCnt="0"/>
      <dgm:spPr/>
    </dgm:pt>
    <dgm:pt modelId="{0FA6115A-0F8C-4135-B895-36CD1EBC685C}" type="pres">
      <dgm:prSet presAssocID="{348F6025-D612-4EBC-A393-C23524BC4BA9}" presName="txTwo" presStyleLbl="node2" presStyleIdx="0" presStyleCnt="2">
        <dgm:presLayoutVars>
          <dgm:chPref val="3"/>
        </dgm:presLayoutVars>
      </dgm:prSet>
      <dgm:spPr/>
    </dgm:pt>
    <dgm:pt modelId="{AF3E6BA7-ED5E-414C-90B6-BBEE4AFE80CF}" type="pres">
      <dgm:prSet presAssocID="{348F6025-D612-4EBC-A393-C23524BC4BA9}" presName="parTransTwo" presStyleCnt="0"/>
      <dgm:spPr/>
    </dgm:pt>
    <dgm:pt modelId="{7B147457-588E-4D93-BDD9-4A173F67659D}" type="pres">
      <dgm:prSet presAssocID="{348F6025-D612-4EBC-A393-C23524BC4BA9}" presName="horzTwo" presStyleCnt="0"/>
      <dgm:spPr/>
    </dgm:pt>
    <dgm:pt modelId="{750CDD83-6526-4B07-AEAF-E55418742EED}" type="pres">
      <dgm:prSet presAssocID="{E2228952-5F13-4792-A7B4-BCABBC970439}" presName="vertThree" presStyleCnt="0"/>
      <dgm:spPr/>
    </dgm:pt>
    <dgm:pt modelId="{193A80CD-E87C-448C-BC01-5AF15E61D14D}" type="pres">
      <dgm:prSet presAssocID="{E2228952-5F13-4792-A7B4-BCABBC970439}" presName="txThree" presStyleLbl="node3" presStyleIdx="0" presStyleCnt="6">
        <dgm:presLayoutVars>
          <dgm:chPref val="3"/>
        </dgm:presLayoutVars>
      </dgm:prSet>
      <dgm:spPr/>
    </dgm:pt>
    <dgm:pt modelId="{FC3F59D9-6B0F-44DD-AD3F-FFC151028F47}" type="pres">
      <dgm:prSet presAssocID="{E2228952-5F13-4792-A7B4-BCABBC970439}" presName="horzThree" presStyleCnt="0"/>
      <dgm:spPr/>
    </dgm:pt>
    <dgm:pt modelId="{172573C0-AD15-4E95-96EF-87A2CE101106}" type="pres">
      <dgm:prSet presAssocID="{4CFD5D08-6545-4C3B-B8A3-E1FF6EDE67ED}" presName="sibSpaceThree" presStyleCnt="0"/>
      <dgm:spPr/>
    </dgm:pt>
    <dgm:pt modelId="{46D905C7-73C9-4CA0-B396-82F4B7A408A7}" type="pres">
      <dgm:prSet presAssocID="{5CE7FB04-9808-4480-86E1-A25CED9F289E}" presName="vertThree" presStyleCnt="0"/>
      <dgm:spPr/>
    </dgm:pt>
    <dgm:pt modelId="{C163E208-9689-4749-8262-F7CE3B39198D}" type="pres">
      <dgm:prSet presAssocID="{5CE7FB04-9808-4480-86E1-A25CED9F289E}" presName="txThree" presStyleLbl="node3" presStyleIdx="1" presStyleCnt="6">
        <dgm:presLayoutVars>
          <dgm:chPref val="3"/>
        </dgm:presLayoutVars>
      </dgm:prSet>
      <dgm:spPr/>
    </dgm:pt>
    <dgm:pt modelId="{34403130-DFCA-4133-B821-65013F7035EA}" type="pres">
      <dgm:prSet presAssocID="{5CE7FB04-9808-4480-86E1-A25CED9F289E}" presName="parTransThree" presStyleCnt="0"/>
      <dgm:spPr/>
    </dgm:pt>
    <dgm:pt modelId="{832225AF-9596-43B7-A2DF-89794F671D77}" type="pres">
      <dgm:prSet presAssocID="{5CE7FB04-9808-4480-86E1-A25CED9F289E}" presName="horzThree" presStyleCnt="0"/>
      <dgm:spPr/>
    </dgm:pt>
    <dgm:pt modelId="{7B35E679-EE43-4B29-986C-8D348424FCF5}" type="pres">
      <dgm:prSet presAssocID="{2938C7FD-9800-49AC-8169-A240ACBBE7A3}" presName="vertFour" presStyleCnt="0">
        <dgm:presLayoutVars>
          <dgm:chPref val="3"/>
        </dgm:presLayoutVars>
      </dgm:prSet>
      <dgm:spPr/>
    </dgm:pt>
    <dgm:pt modelId="{D8120803-7BA6-4509-AF27-5AA399F8DAC3}" type="pres">
      <dgm:prSet presAssocID="{2938C7FD-9800-49AC-8169-A240ACBBE7A3}" presName="txFour" presStyleLbl="node4" presStyleIdx="0" presStyleCnt="4">
        <dgm:presLayoutVars>
          <dgm:chPref val="3"/>
        </dgm:presLayoutVars>
      </dgm:prSet>
      <dgm:spPr/>
    </dgm:pt>
    <dgm:pt modelId="{FFC823D0-B4E8-47C5-85F9-48D00F3BF7C4}" type="pres">
      <dgm:prSet presAssocID="{2938C7FD-9800-49AC-8169-A240ACBBE7A3}" presName="horzFour" presStyleCnt="0"/>
      <dgm:spPr/>
    </dgm:pt>
    <dgm:pt modelId="{64291627-EC15-43D4-9DF5-7C5DE9298D47}" type="pres">
      <dgm:prSet presAssocID="{2B4EBD02-0460-4420-8170-EB7E90FC03CB}" presName="sibSpaceThree" presStyleCnt="0"/>
      <dgm:spPr/>
    </dgm:pt>
    <dgm:pt modelId="{FC6D741F-41EE-4715-8DDB-CD7BB0CFB7F1}" type="pres">
      <dgm:prSet presAssocID="{F0BD3C18-8ADB-40D4-91E1-3C1AC0764AE7}" presName="vertThree" presStyleCnt="0"/>
      <dgm:spPr/>
    </dgm:pt>
    <dgm:pt modelId="{7F4F1BA4-3592-4C4F-9719-3444204263E2}" type="pres">
      <dgm:prSet presAssocID="{F0BD3C18-8ADB-40D4-91E1-3C1AC0764AE7}" presName="txThree" presStyleLbl="node3" presStyleIdx="2" presStyleCnt="6">
        <dgm:presLayoutVars>
          <dgm:chPref val="3"/>
        </dgm:presLayoutVars>
      </dgm:prSet>
      <dgm:spPr/>
    </dgm:pt>
    <dgm:pt modelId="{2732E01A-C23E-4B38-9D36-8EB1DC594E67}" type="pres">
      <dgm:prSet presAssocID="{F0BD3C18-8ADB-40D4-91E1-3C1AC0764AE7}" presName="parTransThree" presStyleCnt="0"/>
      <dgm:spPr/>
    </dgm:pt>
    <dgm:pt modelId="{5A432FE8-D408-43F3-AEA7-D8C0662B5761}" type="pres">
      <dgm:prSet presAssocID="{F0BD3C18-8ADB-40D4-91E1-3C1AC0764AE7}" presName="horzThree" presStyleCnt="0"/>
      <dgm:spPr/>
    </dgm:pt>
    <dgm:pt modelId="{2B1404C5-E7CC-43F6-9F65-4543F0E563F9}" type="pres">
      <dgm:prSet presAssocID="{96F85D84-02B1-4421-9CD4-624D888C66EE}" presName="vertFour" presStyleCnt="0">
        <dgm:presLayoutVars>
          <dgm:chPref val="3"/>
        </dgm:presLayoutVars>
      </dgm:prSet>
      <dgm:spPr/>
    </dgm:pt>
    <dgm:pt modelId="{AC062675-35B8-4C91-BADA-E7AF63917C26}" type="pres">
      <dgm:prSet presAssocID="{96F85D84-02B1-4421-9CD4-624D888C66EE}" presName="txFour" presStyleLbl="node4" presStyleIdx="1" presStyleCnt="4">
        <dgm:presLayoutVars>
          <dgm:chPref val="3"/>
        </dgm:presLayoutVars>
      </dgm:prSet>
      <dgm:spPr/>
    </dgm:pt>
    <dgm:pt modelId="{565053C5-31B2-4885-9223-A13768B3C0FB}" type="pres">
      <dgm:prSet presAssocID="{96F85D84-02B1-4421-9CD4-624D888C66EE}" presName="horzFour" presStyleCnt="0"/>
      <dgm:spPr/>
    </dgm:pt>
    <dgm:pt modelId="{827F4A9B-7259-4AB9-BDEA-7A3C07E085D8}" type="pres">
      <dgm:prSet presAssocID="{C2BF9808-328D-49EA-A2FF-6285EAA8394E}" presName="sibSpaceTwo" presStyleCnt="0"/>
      <dgm:spPr/>
    </dgm:pt>
    <dgm:pt modelId="{44784435-D422-45A7-BA72-9A64709DB5D9}" type="pres">
      <dgm:prSet presAssocID="{0AF14C33-9E9E-45EB-9C7B-C2BECD15DF69}" presName="vertTwo" presStyleCnt="0"/>
      <dgm:spPr/>
    </dgm:pt>
    <dgm:pt modelId="{59698A6D-D274-4379-B657-B3EB8162F2C9}" type="pres">
      <dgm:prSet presAssocID="{0AF14C33-9E9E-45EB-9C7B-C2BECD15DF69}" presName="txTwo" presStyleLbl="node2" presStyleIdx="1" presStyleCnt="2">
        <dgm:presLayoutVars>
          <dgm:chPref val="3"/>
        </dgm:presLayoutVars>
      </dgm:prSet>
      <dgm:spPr/>
    </dgm:pt>
    <dgm:pt modelId="{C167E3D4-8FE7-447C-8525-11E8CAC5C45B}" type="pres">
      <dgm:prSet presAssocID="{0AF14C33-9E9E-45EB-9C7B-C2BECD15DF69}" presName="parTransTwo" presStyleCnt="0"/>
      <dgm:spPr/>
    </dgm:pt>
    <dgm:pt modelId="{355DFCEF-1185-41AF-B1EA-F44D54D25935}" type="pres">
      <dgm:prSet presAssocID="{0AF14C33-9E9E-45EB-9C7B-C2BECD15DF69}" presName="horzTwo" presStyleCnt="0"/>
      <dgm:spPr/>
    </dgm:pt>
    <dgm:pt modelId="{755E137C-FACF-4366-9990-1DFCFC64D998}" type="pres">
      <dgm:prSet presAssocID="{9E8E9A7E-5371-43A9-A99D-2D0918ABB883}" presName="vertThree" presStyleCnt="0"/>
      <dgm:spPr/>
    </dgm:pt>
    <dgm:pt modelId="{A9561DA0-E35A-4889-8293-DE12D1176EA1}" type="pres">
      <dgm:prSet presAssocID="{9E8E9A7E-5371-43A9-A99D-2D0918ABB883}" presName="txThree" presStyleLbl="node3" presStyleIdx="3" presStyleCnt="6">
        <dgm:presLayoutVars>
          <dgm:chPref val="3"/>
        </dgm:presLayoutVars>
      </dgm:prSet>
      <dgm:spPr/>
    </dgm:pt>
    <dgm:pt modelId="{79AB5B5D-E721-45BA-8D6A-916367C91D2C}" type="pres">
      <dgm:prSet presAssocID="{9E8E9A7E-5371-43A9-A99D-2D0918ABB883}" presName="parTransThree" presStyleCnt="0"/>
      <dgm:spPr/>
    </dgm:pt>
    <dgm:pt modelId="{AD5A54F2-266F-4D8C-9EAB-C6A26467D22A}" type="pres">
      <dgm:prSet presAssocID="{9E8E9A7E-5371-43A9-A99D-2D0918ABB883}" presName="horzThree" presStyleCnt="0"/>
      <dgm:spPr/>
    </dgm:pt>
    <dgm:pt modelId="{06F1746A-97F0-47C0-90EC-42B037323CBE}" type="pres">
      <dgm:prSet presAssocID="{2B09B4C0-255A-4E34-9326-B3FF8257DC9D}" presName="vertFour" presStyleCnt="0">
        <dgm:presLayoutVars>
          <dgm:chPref val="3"/>
        </dgm:presLayoutVars>
      </dgm:prSet>
      <dgm:spPr/>
    </dgm:pt>
    <dgm:pt modelId="{B7764C8E-BCA3-4718-AADB-53BE9E3275EF}" type="pres">
      <dgm:prSet presAssocID="{2B09B4C0-255A-4E34-9326-B3FF8257DC9D}" presName="txFour" presStyleLbl="node4" presStyleIdx="2" presStyleCnt="4">
        <dgm:presLayoutVars>
          <dgm:chPref val="3"/>
        </dgm:presLayoutVars>
      </dgm:prSet>
      <dgm:spPr/>
    </dgm:pt>
    <dgm:pt modelId="{5FBD2BA5-D455-43E1-8FE2-715A9FA514BE}" type="pres">
      <dgm:prSet presAssocID="{2B09B4C0-255A-4E34-9326-B3FF8257DC9D}" presName="horzFour" presStyleCnt="0"/>
      <dgm:spPr/>
    </dgm:pt>
    <dgm:pt modelId="{9AB36A1D-390D-4EC0-9E59-E44AB2B94885}" type="pres">
      <dgm:prSet presAssocID="{4B06DED0-1E3F-4A6C-AE32-2A6CF7A9A84A}" presName="sibSpaceThree" presStyleCnt="0"/>
      <dgm:spPr/>
    </dgm:pt>
    <dgm:pt modelId="{54653293-1BAA-47BE-A983-AE411FDBF0FA}" type="pres">
      <dgm:prSet presAssocID="{C8012318-C998-4AAD-B627-C6CE4B053752}" presName="vertThree" presStyleCnt="0"/>
      <dgm:spPr/>
    </dgm:pt>
    <dgm:pt modelId="{229330D2-2BD6-469C-BA72-0F59BD0C9E2D}" type="pres">
      <dgm:prSet presAssocID="{C8012318-C998-4AAD-B627-C6CE4B053752}" presName="txThree" presStyleLbl="node3" presStyleIdx="4" presStyleCnt="6">
        <dgm:presLayoutVars>
          <dgm:chPref val="3"/>
        </dgm:presLayoutVars>
      </dgm:prSet>
      <dgm:spPr/>
    </dgm:pt>
    <dgm:pt modelId="{B06847AE-3362-4E8F-B787-F138E29B23AA}" type="pres">
      <dgm:prSet presAssocID="{C8012318-C998-4AAD-B627-C6CE4B053752}" presName="parTransThree" presStyleCnt="0"/>
      <dgm:spPr/>
    </dgm:pt>
    <dgm:pt modelId="{5FA0F751-1A41-4044-9FEA-540A7969B9D1}" type="pres">
      <dgm:prSet presAssocID="{C8012318-C998-4AAD-B627-C6CE4B053752}" presName="horzThree" presStyleCnt="0"/>
      <dgm:spPr/>
    </dgm:pt>
    <dgm:pt modelId="{DEDBAE08-00DA-4615-BD49-6966366310A3}" type="pres">
      <dgm:prSet presAssocID="{7AE07D52-D60B-4D75-9FB9-F5CE190586E9}" presName="vertFour" presStyleCnt="0">
        <dgm:presLayoutVars>
          <dgm:chPref val="3"/>
        </dgm:presLayoutVars>
      </dgm:prSet>
      <dgm:spPr/>
    </dgm:pt>
    <dgm:pt modelId="{7D0F40EC-B4ED-48DB-89B3-202B82C00CFA}" type="pres">
      <dgm:prSet presAssocID="{7AE07D52-D60B-4D75-9FB9-F5CE190586E9}" presName="txFour" presStyleLbl="node4" presStyleIdx="3" presStyleCnt="4">
        <dgm:presLayoutVars>
          <dgm:chPref val="3"/>
        </dgm:presLayoutVars>
      </dgm:prSet>
      <dgm:spPr/>
    </dgm:pt>
    <dgm:pt modelId="{4E2CF7A3-637D-4776-82D9-953675526093}" type="pres">
      <dgm:prSet presAssocID="{7AE07D52-D60B-4D75-9FB9-F5CE190586E9}" presName="horzFour" presStyleCnt="0"/>
      <dgm:spPr/>
    </dgm:pt>
    <dgm:pt modelId="{8DD6B380-AE7C-4DCA-98BE-36B40B4B69B4}" type="pres">
      <dgm:prSet presAssocID="{46778713-ED09-4160-8B55-79B3E1B1F881}" presName="sibSpaceThree" presStyleCnt="0"/>
      <dgm:spPr/>
    </dgm:pt>
    <dgm:pt modelId="{B171643D-0462-477D-A08A-376A36992BFD}" type="pres">
      <dgm:prSet presAssocID="{45070479-18E2-42A7-A553-8153B24EAF44}" presName="vertThree" presStyleCnt="0"/>
      <dgm:spPr/>
    </dgm:pt>
    <dgm:pt modelId="{C3158F5B-5BDB-4816-AB7D-9604BE7377A1}" type="pres">
      <dgm:prSet presAssocID="{45070479-18E2-42A7-A553-8153B24EAF44}" presName="txThree" presStyleLbl="node3" presStyleIdx="5" presStyleCnt="6">
        <dgm:presLayoutVars>
          <dgm:chPref val="3"/>
        </dgm:presLayoutVars>
      </dgm:prSet>
      <dgm:spPr/>
    </dgm:pt>
    <dgm:pt modelId="{7829B091-64D4-43F0-AE75-3A3DBFDBE583}" type="pres">
      <dgm:prSet presAssocID="{45070479-18E2-42A7-A553-8153B24EAF44}" presName="horzThree" presStyleCnt="0"/>
      <dgm:spPr/>
    </dgm:pt>
  </dgm:ptLst>
  <dgm:cxnLst>
    <dgm:cxn modelId="{FE9FC008-C026-48BA-A78F-21D4BD664443}" srcId="{0AF14C33-9E9E-45EB-9C7B-C2BECD15DF69}" destId="{9E8E9A7E-5371-43A9-A99D-2D0918ABB883}" srcOrd="0" destOrd="0" parTransId="{79639C17-A3CD-4888-880B-92134ACDE2E7}" sibTransId="{4B06DED0-1E3F-4A6C-AE32-2A6CF7A9A84A}"/>
    <dgm:cxn modelId="{34E70609-A207-4505-9824-786EA1B1A24C}" type="presOf" srcId="{5CE7FB04-9808-4480-86E1-A25CED9F289E}" destId="{C163E208-9689-4749-8262-F7CE3B39198D}" srcOrd="0" destOrd="0" presId="urn:microsoft.com/office/officeart/2005/8/layout/hierarchy4"/>
    <dgm:cxn modelId="{62891113-B475-46F9-A390-A5B2E0E02833}" srcId="{F0BD3C18-8ADB-40D4-91E1-3C1AC0764AE7}" destId="{96F85D84-02B1-4421-9CD4-624D888C66EE}" srcOrd="0" destOrd="0" parTransId="{38597CD9-736D-480B-9EAA-079EB143D703}" sibTransId="{CEAD34C0-7B02-46E9-BFFD-EAF05631A734}"/>
    <dgm:cxn modelId="{1BF03126-CA13-4C8E-8E86-A15B908F8806}" type="presOf" srcId="{96F85D84-02B1-4421-9CD4-624D888C66EE}" destId="{AC062675-35B8-4C91-BADA-E7AF63917C26}" srcOrd="0" destOrd="0" presId="urn:microsoft.com/office/officeart/2005/8/layout/hierarchy4"/>
    <dgm:cxn modelId="{BB455736-1C2B-4A5B-A106-C2A629D8C9AB}" type="presOf" srcId="{7FD5C545-310D-43C3-B724-A68D7FA3DCDA}" destId="{243D3D50-CC29-4086-BF16-4CA9D20A3ED5}" srcOrd="0" destOrd="0" presId="urn:microsoft.com/office/officeart/2005/8/layout/hierarchy4"/>
    <dgm:cxn modelId="{0B35AB38-A744-4AE4-BE6B-0CDEF1839DBF}" srcId="{0AF14C33-9E9E-45EB-9C7B-C2BECD15DF69}" destId="{45070479-18E2-42A7-A553-8153B24EAF44}" srcOrd="2" destOrd="0" parTransId="{4679CC85-5B04-4BA8-AFCB-AF9C5BDE9A9C}" sibTransId="{029F86E9-A1BD-45AB-8547-53B8CD5D7364}"/>
    <dgm:cxn modelId="{D277B73E-3B9E-4554-94BC-BFCA31EDD1EE}" srcId="{F0CB2EE2-794C-4BE1-BDE0-56AC4E0CA57A}" destId="{348F6025-D612-4EBC-A393-C23524BC4BA9}" srcOrd="0" destOrd="0" parTransId="{1156B64C-36ED-45D8-B12E-308B930E47DB}" sibTransId="{C2BF9808-328D-49EA-A2FF-6285EAA8394E}"/>
    <dgm:cxn modelId="{31C58862-F07D-49F0-8D72-6435C9D3E138}" type="presOf" srcId="{2938C7FD-9800-49AC-8169-A240ACBBE7A3}" destId="{D8120803-7BA6-4509-AF27-5AA399F8DAC3}" srcOrd="0" destOrd="0" presId="urn:microsoft.com/office/officeart/2005/8/layout/hierarchy4"/>
    <dgm:cxn modelId="{13BCC442-E09F-4F4B-ACEC-59F31C9BF629}" type="presOf" srcId="{2B09B4C0-255A-4E34-9326-B3FF8257DC9D}" destId="{B7764C8E-BCA3-4718-AADB-53BE9E3275EF}" srcOrd="0" destOrd="0" presId="urn:microsoft.com/office/officeart/2005/8/layout/hierarchy4"/>
    <dgm:cxn modelId="{9622174E-2EC7-44A5-ADA9-6D31BD7B2BEA}" type="presOf" srcId="{9E8E9A7E-5371-43A9-A99D-2D0918ABB883}" destId="{A9561DA0-E35A-4889-8293-DE12D1176EA1}" srcOrd="0" destOrd="0" presId="urn:microsoft.com/office/officeart/2005/8/layout/hierarchy4"/>
    <dgm:cxn modelId="{4E8D516E-D759-42B7-BDB9-6C22EC071CD4}" type="presOf" srcId="{7AE07D52-D60B-4D75-9FB9-F5CE190586E9}" destId="{7D0F40EC-B4ED-48DB-89B3-202B82C00CFA}" srcOrd="0" destOrd="0" presId="urn:microsoft.com/office/officeart/2005/8/layout/hierarchy4"/>
    <dgm:cxn modelId="{99950E57-C9E4-4794-89D7-EB2F57CB7EC2}" type="presOf" srcId="{F0CB2EE2-794C-4BE1-BDE0-56AC4E0CA57A}" destId="{DF67B386-FA71-422C-AF8F-36AA6BCAE28D}" srcOrd="0" destOrd="0" presId="urn:microsoft.com/office/officeart/2005/8/layout/hierarchy4"/>
    <dgm:cxn modelId="{08BDAA78-9ED4-444E-849C-FACFA736B93D}" srcId="{9E8E9A7E-5371-43A9-A99D-2D0918ABB883}" destId="{2B09B4C0-255A-4E34-9326-B3FF8257DC9D}" srcOrd="0" destOrd="0" parTransId="{5CB26E20-8976-4BC8-B502-FC09E0E155E2}" sibTransId="{A99FAFC3-CDAF-4CBA-B467-0128FD812FF5}"/>
    <dgm:cxn modelId="{6192CD7A-84FC-494B-BB64-37CB23B45246}" srcId="{0AF14C33-9E9E-45EB-9C7B-C2BECD15DF69}" destId="{C8012318-C998-4AAD-B627-C6CE4B053752}" srcOrd="1" destOrd="0" parTransId="{64821138-E8CE-4669-8E48-8BDBE0E3CF38}" sibTransId="{46778713-ED09-4160-8B55-79B3E1B1F881}"/>
    <dgm:cxn modelId="{F5129589-F9A6-4B4B-96E4-BE2A7E7FDD1B}" type="presOf" srcId="{0AF14C33-9E9E-45EB-9C7B-C2BECD15DF69}" destId="{59698A6D-D274-4379-B657-B3EB8162F2C9}" srcOrd="0" destOrd="0" presId="urn:microsoft.com/office/officeart/2005/8/layout/hierarchy4"/>
    <dgm:cxn modelId="{B646D88A-8BE1-46BF-A383-78EC87904C3E}" type="presOf" srcId="{45070479-18E2-42A7-A553-8153B24EAF44}" destId="{C3158F5B-5BDB-4816-AB7D-9604BE7377A1}" srcOrd="0" destOrd="0" presId="urn:microsoft.com/office/officeart/2005/8/layout/hierarchy4"/>
    <dgm:cxn modelId="{D9A0168E-D438-43F7-8C9D-6294FEAD5637}" srcId="{5CE7FB04-9808-4480-86E1-A25CED9F289E}" destId="{2938C7FD-9800-49AC-8169-A240ACBBE7A3}" srcOrd="0" destOrd="0" parTransId="{DD95A4F7-74C6-4B32-A9A8-D030093012DF}" sibTransId="{D65353BB-F8BA-4617-B393-801F465FD39F}"/>
    <dgm:cxn modelId="{76EE3F91-90B8-4762-9D13-C75A7023F01B}" type="presOf" srcId="{E2228952-5F13-4792-A7B4-BCABBC970439}" destId="{193A80CD-E87C-448C-BC01-5AF15E61D14D}" srcOrd="0" destOrd="0" presId="urn:microsoft.com/office/officeart/2005/8/layout/hierarchy4"/>
    <dgm:cxn modelId="{E27B40A5-0A0B-4A65-A49F-6B3583727CD3}" srcId="{348F6025-D612-4EBC-A393-C23524BC4BA9}" destId="{5CE7FB04-9808-4480-86E1-A25CED9F289E}" srcOrd="1" destOrd="0" parTransId="{8656C696-62E7-4919-BAAB-AD47D7FF017B}" sibTransId="{2B4EBD02-0460-4420-8170-EB7E90FC03CB}"/>
    <dgm:cxn modelId="{91D1EBAD-A18F-4644-93EE-84AA1D150FD8}" srcId="{F0CB2EE2-794C-4BE1-BDE0-56AC4E0CA57A}" destId="{0AF14C33-9E9E-45EB-9C7B-C2BECD15DF69}" srcOrd="1" destOrd="0" parTransId="{2F5D30B2-13AD-4E97-9B06-2FC608BB2A29}" sibTransId="{8C716DBC-73CF-46CF-99FB-9973AD077B4C}"/>
    <dgm:cxn modelId="{07EB3EBC-EC39-4898-8D8F-C51CE0B042DF}" type="presOf" srcId="{C8012318-C998-4AAD-B627-C6CE4B053752}" destId="{229330D2-2BD6-469C-BA72-0F59BD0C9E2D}" srcOrd="0" destOrd="0" presId="urn:microsoft.com/office/officeart/2005/8/layout/hierarchy4"/>
    <dgm:cxn modelId="{874D56C0-8DE8-4A3C-B9D0-B0C715351A11}" type="presOf" srcId="{F0BD3C18-8ADB-40D4-91E1-3C1AC0764AE7}" destId="{7F4F1BA4-3592-4C4F-9719-3444204263E2}" srcOrd="0" destOrd="0" presId="urn:microsoft.com/office/officeart/2005/8/layout/hierarchy4"/>
    <dgm:cxn modelId="{0FFC6BC5-7F22-40EF-A4E7-D627139C3224}" srcId="{348F6025-D612-4EBC-A393-C23524BC4BA9}" destId="{F0BD3C18-8ADB-40D4-91E1-3C1AC0764AE7}" srcOrd="2" destOrd="0" parTransId="{140D6578-B477-4917-9259-9C700CE15224}" sibTransId="{FE9654FA-1154-4612-87A5-55AF7D11CAC5}"/>
    <dgm:cxn modelId="{332A6EC5-D08D-4D78-BB9E-DE8822686342}" srcId="{C8012318-C998-4AAD-B627-C6CE4B053752}" destId="{7AE07D52-D60B-4D75-9FB9-F5CE190586E9}" srcOrd="0" destOrd="0" parTransId="{C7748A15-9255-4E22-939C-F6CA7825D72B}" sibTransId="{0C095135-9BAD-4698-A0AD-AF446783E0DC}"/>
    <dgm:cxn modelId="{5803DFE8-9D2D-4E78-A5F9-7E619243417E}" srcId="{348F6025-D612-4EBC-A393-C23524BC4BA9}" destId="{E2228952-5F13-4792-A7B4-BCABBC970439}" srcOrd="0" destOrd="0" parTransId="{A72C8225-AD70-4DAD-B13B-30AB497B1A3D}" sibTransId="{4CFD5D08-6545-4C3B-B8A3-E1FF6EDE67ED}"/>
    <dgm:cxn modelId="{02B9D3F4-357B-4E92-959F-9BF89FDA071F}" srcId="{7FD5C545-310D-43C3-B724-A68D7FA3DCDA}" destId="{F0CB2EE2-794C-4BE1-BDE0-56AC4E0CA57A}" srcOrd="0" destOrd="0" parTransId="{27D8DD3E-2D27-4962-BEAE-2206B3F33E38}" sibTransId="{25FD9A86-0A2C-4AE3-9484-03221B178302}"/>
    <dgm:cxn modelId="{7EDFDEFA-42A3-46A1-8C61-95BA5EAF8527}" type="presOf" srcId="{348F6025-D612-4EBC-A393-C23524BC4BA9}" destId="{0FA6115A-0F8C-4135-B895-36CD1EBC685C}" srcOrd="0" destOrd="0" presId="urn:microsoft.com/office/officeart/2005/8/layout/hierarchy4"/>
    <dgm:cxn modelId="{8444E503-EE9E-4F8B-970E-A54992F0973A}" type="presParOf" srcId="{243D3D50-CC29-4086-BF16-4CA9D20A3ED5}" destId="{3FEEA27B-D1A0-4229-9E1D-B35583172E7C}" srcOrd="0" destOrd="0" presId="urn:microsoft.com/office/officeart/2005/8/layout/hierarchy4"/>
    <dgm:cxn modelId="{71B804F8-220A-498B-9F6A-091D0DEEEE12}" type="presParOf" srcId="{3FEEA27B-D1A0-4229-9E1D-B35583172E7C}" destId="{DF67B386-FA71-422C-AF8F-36AA6BCAE28D}" srcOrd="0" destOrd="0" presId="urn:microsoft.com/office/officeart/2005/8/layout/hierarchy4"/>
    <dgm:cxn modelId="{B5934CA6-32F7-4E28-806B-CFD088B1E3DA}" type="presParOf" srcId="{3FEEA27B-D1A0-4229-9E1D-B35583172E7C}" destId="{4154EE1B-73C2-4B01-8EA8-FB04C1818E10}" srcOrd="1" destOrd="0" presId="urn:microsoft.com/office/officeart/2005/8/layout/hierarchy4"/>
    <dgm:cxn modelId="{156AA8E8-CDAF-4BD6-9055-78C140306A18}" type="presParOf" srcId="{3FEEA27B-D1A0-4229-9E1D-B35583172E7C}" destId="{9609FB2B-657A-498B-97D8-1450193782AA}" srcOrd="2" destOrd="0" presId="urn:microsoft.com/office/officeart/2005/8/layout/hierarchy4"/>
    <dgm:cxn modelId="{8675FE11-A8A5-4245-AE28-1C3DD111608F}" type="presParOf" srcId="{9609FB2B-657A-498B-97D8-1450193782AA}" destId="{876260D9-4EBE-48E6-9E8D-C6439EF22DF4}" srcOrd="0" destOrd="0" presId="urn:microsoft.com/office/officeart/2005/8/layout/hierarchy4"/>
    <dgm:cxn modelId="{6BFA759A-DC5E-4D5B-94F4-B57920F91DC6}" type="presParOf" srcId="{876260D9-4EBE-48E6-9E8D-C6439EF22DF4}" destId="{0FA6115A-0F8C-4135-B895-36CD1EBC685C}" srcOrd="0" destOrd="0" presId="urn:microsoft.com/office/officeart/2005/8/layout/hierarchy4"/>
    <dgm:cxn modelId="{7C8A94C3-3C6A-473E-866E-AD24B6BF0E8F}" type="presParOf" srcId="{876260D9-4EBE-48E6-9E8D-C6439EF22DF4}" destId="{AF3E6BA7-ED5E-414C-90B6-BBEE4AFE80CF}" srcOrd="1" destOrd="0" presId="urn:microsoft.com/office/officeart/2005/8/layout/hierarchy4"/>
    <dgm:cxn modelId="{C47B3542-0DC4-426E-B371-3E7E1A43955E}" type="presParOf" srcId="{876260D9-4EBE-48E6-9E8D-C6439EF22DF4}" destId="{7B147457-588E-4D93-BDD9-4A173F67659D}" srcOrd="2" destOrd="0" presId="urn:microsoft.com/office/officeart/2005/8/layout/hierarchy4"/>
    <dgm:cxn modelId="{0962CDAD-59F2-4516-B02A-9E2DA3E8B516}" type="presParOf" srcId="{7B147457-588E-4D93-BDD9-4A173F67659D}" destId="{750CDD83-6526-4B07-AEAF-E55418742EED}" srcOrd="0" destOrd="0" presId="urn:microsoft.com/office/officeart/2005/8/layout/hierarchy4"/>
    <dgm:cxn modelId="{66FCCAB7-9915-445D-BFB6-D43BA31B4425}" type="presParOf" srcId="{750CDD83-6526-4B07-AEAF-E55418742EED}" destId="{193A80CD-E87C-448C-BC01-5AF15E61D14D}" srcOrd="0" destOrd="0" presId="urn:microsoft.com/office/officeart/2005/8/layout/hierarchy4"/>
    <dgm:cxn modelId="{94906779-F98B-4E73-A1E9-9FAED26924A5}" type="presParOf" srcId="{750CDD83-6526-4B07-AEAF-E55418742EED}" destId="{FC3F59D9-6B0F-44DD-AD3F-FFC151028F47}" srcOrd="1" destOrd="0" presId="urn:microsoft.com/office/officeart/2005/8/layout/hierarchy4"/>
    <dgm:cxn modelId="{EE168A87-2BA2-4F6E-A915-8FF572FCF9EF}" type="presParOf" srcId="{7B147457-588E-4D93-BDD9-4A173F67659D}" destId="{172573C0-AD15-4E95-96EF-87A2CE101106}" srcOrd="1" destOrd="0" presId="urn:microsoft.com/office/officeart/2005/8/layout/hierarchy4"/>
    <dgm:cxn modelId="{9D6FAC8F-0D8E-4A04-B0C0-2F1B2CEFFD3C}" type="presParOf" srcId="{7B147457-588E-4D93-BDD9-4A173F67659D}" destId="{46D905C7-73C9-4CA0-B396-82F4B7A408A7}" srcOrd="2" destOrd="0" presId="urn:microsoft.com/office/officeart/2005/8/layout/hierarchy4"/>
    <dgm:cxn modelId="{107BEFAF-4CF9-4A1C-B3CC-2F408C0B8EB0}" type="presParOf" srcId="{46D905C7-73C9-4CA0-B396-82F4B7A408A7}" destId="{C163E208-9689-4749-8262-F7CE3B39198D}" srcOrd="0" destOrd="0" presId="urn:microsoft.com/office/officeart/2005/8/layout/hierarchy4"/>
    <dgm:cxn modelId="{8C2D8243-D935-4EE5-B860-04EDDB943093}" type="presParOf" srcId="{46D905C7-73C9-4CA0-B396-82F4B7A408A7}" destId="{34403130-DFCA-4133-B821-65013F7035EA}" srcOrd="1" destOrd="0" presId="urn:microsoft.com/office/officeart/2005/8/layout/hierarchy4"/>
    <dgm:cxn modelId="{4CACC7DA-F8A2-448B-9E86-16D0E536ABD1}" type="presParOf" srcId="{46D905C7-73C9-4CA0-B396-82F4B7A408A7}" destId="{832225AF-9596-43B7-A2DF-89794F671D77}" srcOrd="2" destOrd="0" presId="urn:microsoft.com/office/officeart/2005/8/layout/hierarchy4"/>
    <dgm:cxn modelId="{6B14D71A-A079-4688-9716-F40048BD690E}" type="presParOf" srcId="{832225AF-9596-43B7-A2DF-89794F671D77}" destId="{7B35E679-EE43-4B29-986C-8D348424FCF5}" srcOrd="0" destOrd="0" presId="urn:microsoft.com/office/officeart/2005/8/layout/hierarchy4"/>
    <dgm:cxn modelId="{C0BF3BFF-5BCF-42B9-B962-50691721A481}" type="presParOf" srcId="{7B35E679-EE43-4B29-986C-8D348424FCF5}" destId="{D8120803-7BA6-4509-AF27-5AA399F8DAC3}" srcOrd="0" destOrd="0" presId="urn:microsoft.com/office/officeart/2005/8/layout/hierarchy4"/>
    <dgm:cxn modelId="{9951DB10-ABB4-4584-916B-A2463FF6C43A}" type="presParOf" srcId="{7B35E679-EE43-4B29-986C-8D348424FCF5}" destId="{FFC823D0-B4E8-47C5-85F9-48D00F3BF7C4}" srcOrd="1" destOrd="0" presId="urn:microsoft.com/office/officeart/2005/8/layout/hierarchy4"/>
    <dgm:cxn modelId="{86A939A8-B93D-439C-883E-4C30BD1D49DD}" type="presParOf" srcId="{7B147457-588E-4D93-BDD9-4A173F67659D}" destId="{64291627-EC15-43D4-9DF5-7C5DE9298D47}" srcOrd="3" destOrd="0" presId="urn:microsoft.com/office/officeart/2005/8/layout/hierarchy4"/>
    <dgm:cxn modelId="{0A4B18D5-7EDF-4D96-8094-D49401FC9C43}" type="presParOf" srcId="{7B147457-588E-4D93-BDD9-4A173F67659D}" destId="{FC6D741F-41EE-4715-8DDB-CD7BB0CFB7F1}" srcOrd="4" destOrd="0" presId="urn:microsoft.com/office/officeart/2005/8/layout/hierarchy4"/>
    <dgm:cxn modelId="{7CF11428-DF7E-4159-8CA3-0FF1B5332DAF}" type="presParOf" srcId="{FC6D741F-41EE-4715-8DDB-CD7BB0CFB7F1}" destId="{7F4F1BA4-3592-4C4F-9719-3444204263E2}" srcOrd="0" destOrd="0" presId="urn:microsoft.com/office/officeart/2005/8/layout/hierarchy4"/>
    <dgm:cxn modelId="{51854909-FE3E-4A9D-A48E-C6B1D30B2033}" type="presParOf" srcId="{FC6D741F-41EE-4715-8DDB-CD7BB0CFB7F1}" destId="{2732E01A-C23E-4B38-9D36-8EB1DC594E67}" srcOrd="1" destOrd="0" presId="urn:microsoft.com/office/officeart/2005/8/layout/hierarchy4"/>
    <dgm:cxn modelId="{4755D16D-1097-4D30-A10C-30E4C3E6EDA9}" type="presParOf" srcId="{FC6D741F-41EE-4715-8DDB-CD7BB0CFB7F1}" destId="{5A432FE8-D408-43F3-AEA7-D8C0662B5761}" srcOrd="2" destOrd="0" presId="urn:microsoft.com/office/officeart/2005/8/layout/hierarchy4"/>
    <dgm:cxn modelId="{BA63D81F-507D-44FD-B5EA-29AC5F30CAC9}" type="presParOf" srcId="{5A432FE8-D408-43F3-AEA7-D8C0662B5761}" destId="{2B1404C5-E7CC-43F6-9F65-4543F0E563F9}" srcOrd="0" destOrd="0" presId="urn:microsoft.com/office/officeart/2005/8/layout/hierarchy4"/>
    <dgm:cxn modelId="{2E963934-B93D-4715-8F49-99EBF1152873}" type="presParOf" srcId="{2B1404C5-E7CC-43F6-9F65-4543F0E563F9}" destId="{AC062675-35B8-4C91-BADA-E7AF63917C26}" srcOrd="0" destOrd="0" presId="urn:microsoft.com/office/officeart/2005/8/layout/hierarchy4"/>
    <dgm:cxn modelId="{2A4B4A10-C37F-4887-9086-E9FCE5DB46DC}" type="presParOf" srcId="{2B1404C5-E7CC-43F6-9F65-4543F0E563F9}" destId="{565053C5-31B2-4885-9223-A13768B3C0FB}" srcOrd="1" destOrd="0" presId="urn:microsoft.com/office/officeart/2005/8/layout/hierarchy4"/>
    <dgm:cxn modelId="{2E028255-F7D3-489A-A1D5-9C5BD8769F3C}" type="presParOf" srcId="{9609FB2B-657A-498B-97D8-1450193782AA}" destId="{827F4A9B-7259-4AB9-BDEA-7A3C07E085D8}" srcOrd="1" destOrd="0" presId="urn:microsoft.com/office/officeart/2005/8/layout/hierarchy4"/>
    <dgm:cxn modelId="{7C32BEA6-0DFE-4078-9352-DA19076FFFDF}" type="presParOf" srcId="{9609FB2B-657A-498B-97D8-1450193782AA}" destId="{44784435-D422-45A7-BA72-9A64709DB5D9}" srcOrd="2" destOrd="0" presId="urn:microsoft.com/office/officeart/2005/8/layout/hierarchy4"/>
    <dgm:cxn modelId="{BCAFA62E-1348-452F-ABAF-BD084C542ECE}" type="presParOf" srcId="{44784435-D422-45A7-BA72-9A64709DB5D9}" destId="{59698A6D-D274-4379-B657-B3EB8162F2C9}" srcOrd="0" destOrd="0" presId="urn:microsoft.com/office/officeart/2005/8/layout/hierarchy4"/>
    <dgm:cxn modelId="{368E0B0F-AE86-4267-ABAB-D62A72B5A3E5}" type="presParOf" srcId="{44784435-D422-45A7-BA72-9A64709DB5D9}" destId="{C167E3D4-8FE7-447C-8525-11E8CAC5C45B}" srcOrd="1" destOrd="0" presId="urn:microsoft.com/office/officeart/2005/8/layout/hierarchy4"/>
    <dgm:cxn modelId="{EB6554CC-8AD5-419A-B5B4-3E654700D812}" type="presParOf" srcId="{44784435-D422-45A7-BA72-9A64709DB5D9}" destId="{355DFCEF-1185-41AF-B1EA-F44D54D25935}" srcOrd="2" destOrd="0" presId="urn:microsoft.com/office/officeart/2005/8/layout/hierarchy4"/>
    <dgm:cxn modelId="{4E2B5F66-1F1B-471B-90D2-53A31C5C748F}" type="presParOf" srcId="{355DFCEF-1185-41AF-B1EA-F44D54D25935}" destId="{755E137C-FACF-4366-9990-1DFCFC64D998}" srcOrd="0" destOrd="0" presId="urn:microsoft.com/office/officeart/2005/8/layout/hierarchy4"/>
    <dgm:cxn modelId="{9777220B-D974-4CA7-9834-6B0C31CC12DC}" type="presParOf" srcId="{755E137C-FACF-4366-9990-1DFCFC64D998}" destId="{A9561DA0-E35A-4889-8293-DE12D1176EA1}" srcOrd="0" destOrd="0" presId="urn:microsoft.com/office/officeart/2005/8/layout/hierarchy4"/>
    <dgm:cxn modelId="{60E03389-652C-43F4-9844-EB9E94F687D1}" type="presParOf" srcId="{755E137C-FACF-4366-9990-1DFCFC64D998}" destId="{79AB5B5D-E721-45BA-8D6A-916367C91D2C}" srcOrd="1" destOrd="0" presId="urn:microsoft.com/office/officeart/2005/8/layout/hierarchy4"/>
    <dgm:cxn modelId="{BF7C46A5-610F-44CB-80CF-9B093D9B3BDA}" type="presParOf" srcId="{755E137C-FACF-4366-9990-1DFCFC64D998}" destId="{AD5A54F2-266F-4D8C-9EAB-C6A26467D22A}" srcOrd="2" destOrd="0" presId="urn:microsoft.com/office/officeart/2005/8/layout/hierarchy4"/>
    <dgm:cxn modelId="{98245CC0-FA1A-4DB1-AC46-BDB521D5A0A0}" type="presParOf" srcId="{AD5A54F2-266F-4D8C-9EAB-C6A26467D22A}" destId="{06F1746A-97F0-47C0-90EC-42B037323CBE}" srcOrd="0" destOrd="0" presId="urn:microsoft.com/office/officeart/2005/8/layout/hierarchy4"/>
    <dgm:cxn modelId="{C6F2B5AD-7B96-4C20-A1CE-38C04FB3E3C8}" type="presParOf" srcId="{06F1746A-97F0-47C0-90EC-42B037323CBE}" destId="{B7764C8E-BCA3-4718-AADB-53BE9E3275EF}" srcOrd="0" destOrd="0" presId="urn:microsoft.com/office/officeart/2005/8/layout/hierarchy4"/>
    <dgm:cxn modelId="{D54227D6-A191-47AF-B1AA-672D208F2509}" type="presParOf" srcId="{06F1746A-97F0-47C0-90EC-42B037323CBE}" destId="{5FBD2BA5-D455-43E1-8FE2-715A9FA514BE}" srcOrd="1" destOrd="0" presId="urn:microsoft.com/office/officeart/2005/8/layout/hierarchy4"/>
    <dgm:cxn modelId="{822CC8D1-ACD6-4499-B8F9-9ABAFB89D9D2}" type="presParOf" srcId="{355DFCEF-1185-41AF-B1EA-F44D54D25935}" destId="{9AB36A1D-390D-4EC0-9E59-E44AB2B94885}" srcOrd="1" destOrd="0" presId="urn:microsoft.com/office/officeart/2005/8/layout/hierarchy4"/>
    <dgm:cxn modelId="{DBF25B84-9F5E-4E73-A274-770EA907C300}" type="presParOf" srcId="{355DFCEF-1185-41AF-B1EA-F44D54D25935}" destId="{54653293-1BAA-47BE-A983-AE411FDBF0FA}" srcOrd="2" destOrd="0" presId="urn:microsoft.com/office/officeart/2005/8/layout/hierarchy4"/>
    <dgm:cxn modelId="{BAE1D21F-CCFF-4CA8-A92B-AA6D7D8136C7}" type="presParOf" srcId="{54653293-1BAA-47BE-A983-AE411FDBF0FA}" destId="{229330D2-2BD6-469C-BA72-0F59BD0C9E2D}" srcOrd="0" destOrd="0" presId="urn:microsoft.com/office/officeart/2005/8/layout/hierarchy4"/>
    <dgm:cxn modelId="{FB723D8B-D60F-4E82-BDBF-280B9A3BA0C3}" type="presParOf" srcId="{54653293-1BAA-47BE-A983-AE411FDBF0FA}" destId="{B06847AE-3362-4E8F-B787-F138E29B23AA}" srcOrd="1" destOrd="0" presId="urn:microsoft.com/office/officeart/2005/8/layout/hierarchy4"/>
    <dgm:cxn modelId="{4F04F519-DB92-4F80-B090-39F48E2574AD}" type="presParOf" srcId="{54653293-1BAA-47BE-A983-AE411FDBF0FA}" destId="{5FA0F751-1A41-4044-9FEA-540A7969B9D1}" srcOrd="2" destOrd="0" presId="urn:microsoft.com/office/officeart/2005/8/layout/hierarchy4"/>
    <dgm:cxn modelId="{3BCF6BE1-9CEA-4AA8-B1C0-BD776372949B}" type="presParOf" srcId="{5FA0F751-1A41-4044-9FEA-540A7969B9D1}" destId="{DEDBAE08-00DA-4615-BD49-6966366310A3}" srcOrd="0" destOrd="0" presId="urn:microsoft.com/office/officeart/2005/8/layout/hierarchy4"/>
    <dgm:cxn modelId="{A0884FDD-97CD-4E12-94B9-1C3A6E6EF0C0}" type="presParOf" srcId="{DEDBAE08-00DA-4615-BD49-6966366310A3}" destId="{7D0F40EC-B4ED-48DB-89B3-202B82C00CFA}" srcOrd="0" destOrd="0" presId="urn:microsoft.com/office/officeart/2005/8/layout/hierarchy4"/>
    <dgm:cxn modelId="{6990F926-D8E8-4FA2-916B-ECAE4DF4CF97}" type="presParOf" srcId="{DEDBAE08-00DA-4615-BD49-6966366310A3}" destId="{4E2CF7A3-637D-4776-82D9-953675526093}" srcOrd="1" destOrd="0" presId="urn:microsoft.com/office/officeart/2005/8/layout/hierarchy4"/>
    <dgm:cxn modelId="{FB6744EB-5CDC-420E-9CF1-10B1619DDEF7}" type="presParOf" srcId="{355DFCEF-1185-41AF-B1EA-F44D54D25935}" destId="{8DD6B380-AE7C-4DCA-98BE-36B40B4B69B4}" srcOrd="3" destOrd="0" presId="urn:microsoft.com/office/officeart/2005/8/layout/hierarchy4"/>
    <dgm:cxn modelId="{DEE8E0CF-9998-449C-8CF7-10BAEB23AC07}" type="presParOf" srcId="{355DFCEF-1185-41AF-B1EA-F44D54D25935}" destId="{B171643D-0462-477D-A08A-376A36992BFD}" srcOrd="4" destOrd="0" presId="urn:microsoft.com/office/officeart/2005/8/layout/hierarchy4"/>
    <dgm:cxn modelId="{2720DEFF-04E8-45DF-9F63-0B129090EE73}" type="presParOf" srcId="{B171643D-0462-477D-A08A-376A36992BFD}" destId="{C3158F5B-5BDB-4816-AB7D-9604BE7377A1}" srcOrd="0" destOrd="0" presId="urn:microsoft.com/office/officeart/2005/8/layout/hierarchy4"/>
    <dgm:cxn modelId="{8D3C0720-CA08-4117-847A-E46EF9A8D459}" type="presParOf" srcId="{B171643D-0462-477D-A08A-376A36992BFD}" destId="{7829B091-64D4-43F0-AE75-3A3DBFDBE5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CA1BA91-004C-4C25-AE44-2213026385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8CC09C-48C8-422F-99FA-E66415FE56AE}">
      <dgm:prSet phldrT="[Text]"/>
      <dgm:spPr/>
      <dgm:t>
        <a:bodyPr/>
        <a:lstStyle/>
        <a:p>
          <a:r>
            <a:rPr lang="cs-CZ" dirty="0"/>
            <a:t>ČSSZ</a:t>
          </a:r>
        </a:p>
      </dgm:t>
    </dgm:pt>
    <dgm:pt modelId="{0E49B6D8-BF87-403D-B565-15BA863202C7}" type="parTrans" cxnId="{61FFA063-1DB0-449A-9692-21E56495BCA1}">
      <dgm:prSet/>
      <dgm:spPr/>
      <dgm:t>
        <a:bodyPr/>
        <a:lstStyle/>
        <a:p>
          <a:endParaRPr lang="cs-CZ"/>
        </a:p>
      </dgm:t>
    </dgm:pt>
    <dgm:pt modelId="{D039E0E9-71A1-4F21-8FEC-12842D2A66A6}" type="sibTrans" cxnId="{61FFA063-1DB0-449A-9692-21E56495BCA1}">
      <dgm:prSet/>
      <dgm:spPr/>
      <dgm:t>
        <a:bodyPr/>
        <a:lstStyle/>
        <a:p>
          <a:endParaRPr lang="cs-CZ"/>
        </a:p>
      </dgm:t>
    </dgm:pt>
    <dgm:pt modelId="{FA36E619-51E8-4320-8343-FA52CBE82858}">
      <dgm:prSet phldrT="[Text]"/>
      <dgm:spPr/>
      <dgm:t>
        <a:bodyPr/>
        <a:lstStyle/>
        <a:p>
          <a:r>
            <a:rPr lang="cs-CZ" dirty="0"/>
            <a:t>OSSZ</a:t>
          </a:r>
        </a:p>
      </dgm:t>
    </dgm:pt>
    <dgm:pt modelId="{119632A3-3E43-4A18-984A-D19CA33C9C85}" type="parTrans" cxnId="{220A17CD-2C38-485D-8040-0CEDD9828057}">
      <dgm:prSet/>
      <dgm:spPr/>
      <dgm:t>
        <a:bodyPr/>
        <a:lstStyle/>
        <a:p>
          <a:endParaRPr lang="cs-CZ"/>
        </a:p>
      </dgm:t>
    </dgm:pt>
    <dgm:pt modelId="{33744896-C67E-4405-9C7F-BFD9B8687489}" type="sibTrans" cxnId="{220A17CD-2C38-485D-8040-0CEDD9828057}">
      <dgm:prSet/>
      <dgm:spPr/>
      <dgm:t>
        <a:bodyPr/>
        <a:lstStyle/>
        <a:p>
          <a:endParaRPr lang="cs-CZ"/>
        </a:p>
      </dgm:t>
    </dgm:pt>
    <dgm:pt modelId="{B08E36AA-454B-435E-98C1-124E2930C484}" type="pres">
      <dgm:prSet presAssocID="{ACA1BA91-004C-4C25-AE44-221302638549}" presName="diagram" presStyleCnt="0">
        <dgm:presLayoutVars>
          <dgm:dir/>
          <dgm:resizeHandles val="exact"/>
        </dgm:presLayoutVars>
      </dgm:prSet>
      <dgm:spPr/>
    </dgm:pt>
    <dgm:pt modelId="{E8C4AF82-3722-4C8B-BACA-FD9F67F5299F}" type="pres">
      <dgm:prSet presAssocID="{078CC09C-48C8-422F-99FA-E66415FE56AE}" presName="node" presStyleLbl="node1" presStyleIdx="0" presStyleCnt="2" custLinFactNeighborX="-322" custLinFactNeighborY="-905">
        <dgm:presLayoutVars>
          <dgm:bulletEnabled val="1"/>
        </dgm:presLayoutVars>
      </dgm:prSet>
      <dgm:spPr/>
    </dgm:pt>
    <dgm:pt modelId="{4D54512E-8700-45D1-A5CE-80788228C246}" type="pres">
      <dgm:prSet presAssocID="{D039E0E9-71A1-4F21-8FEC-12842D2A66A6}" presName="sibTrans" presStyleCnt="0"/>
      <dgm:spPr/>
    </dgm:pt>
    <dgm:pt modelId="{6913C412-36EF-486C-8F57-FD9478CFADDD}" type="pres">
      <dgm:prSet presAssocID="{FA36E619-51E8-4320-8343-FA52CBE82858}" presName="node" presStyleLbl="node1" presStyleIdx="1" presStyleCnt="2">
        <dgm:presLayoutVars>
          <dgm:bulletEnabled val="1"/>
        </dgm:presLayoutVars>
      </dgm:prSet>
      <dgm:spPr/>
    </dgm:pt>
  </dgm:ptLst>
  <dgm:cxnLst>
    <dgm:cxn modelId="{4634112C-B5A7-4F9E-ADE6-CFD50811DA7D}" type="presOf" srcId="{ACA1BA91-004C-4C25-AE44-221302638549}" destId="{B08E36AA-454B-435E-98C1-124E2930C484}" srcOrd="0" destOrd="0" presId="urn:microsoft.com/office/officeart/2005/8/layout/default"/>
    <dgm:cxn modelId="{61FFA063-1DB0-449A-9692-21E56495BCA1}" srcId="{ACA1BA91-004C-4C25-AE44-221302638549}" destId="{078CC09C-48C8-422F-99FA-E66415FE56AE}" srcOrd="0" destOrd="0" parTransId="{0E49B6D8-BF87-403D-B565-15BA863202C7}" sibTransId="{D039E0E9-71A1-4F21-8FEC-12842D2A66A6}"/>
    <dgm:cxn modelId="{B52D0B6C-34AA-4749-9733-648DB461A00F}" type="presOf" srcId="{FA36E619-51E8-4320-8343-FA52CBE82858}" destId="{6913C412-36EF-486C-8F57-FD9478CFADDD}" srcOrd="0" destOrd="0" presId="urn:microsoft.com/office/officeart/2005/8/layout/default"/>
    <dgm:cxn modelId="{220A17CD-2C38-485D-8040-0CEDD9828057}" srcId="{ACA1BA91-004C-4C25-AE44-221302638549}" destId="{FA36E619-51E8-4320-8343-FA52CBE82858}" srcOrd="1" destOrd="0" parTransId="{119632A3-3E43-4A18-984A-D19CA33C9C85}" sibTransId="{33744896-C67E-4405-9C7F-BFD9B8687489}"/>
    <dgm:cxn modelId="{A1978CF3-6D55-47DC-9B7D-D229F9A80AE5}" type="presOf" srcId="{078CC09C-48C8-422F-99FA-E66415FE56AE}" destId="{E8C4AF82-3722-4C8B-BACA-FD9F67F5299F}" srcOrd="0" destOrd="0" presId="urn:microsoft.com/office/officeart/2005/8/layout/default"/>
    <dgm:cxn modelId="{643DDBBE-49FB-4057-8711-320A5C62B772}" type="presParOf" srcId="{B08E36AA-454B-435E-98C1-124E2930C484}" destId="{E8C4AF82-3722-4C8B-BACA-FD9F67F5299F}" srcOrd="0" destOrd="0" presId="urn:microsoft.com/office/officeart/2005/8/layout/default"/>
    <dgm:cxn modelId="{C48C2AB1-DDD3-421C-AB06-92939943B8B1}" type="presParOf" srcId="{B08E36AA-454B-435E-98C1-124E2930C484}" destId="{4D54512E-8700-45D1-A5CE-80788228C246}" srcOrd="1" destOrd="0" presId="urn:microsoft.com/office/officeart/2005/8/layout/default"/>
    <dgm:cxn modelId="{9AD1ED3B-F0B9-4126-B018-B3DA7597AA5F}" type="presParOf" srcId="{B08E36AA-454B-435E-98C1-124E2930C484}" destId="{6913C412-36EF-486C-8F57-FD9478CFADD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65E382-47E5-4803-8B11-3827658ED2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D83A9DC-67AC-4E6F-8669-3BE806FB4742}">
      <dgm:prSet phldrT="[Text]"/>
      <dgm:spPr/>
      <dgm:t>
        <a:bodyPr/>
        <a:lstStyle/>
        <a:p>
          <a:r>
            <a:rPr lang="cs-CZ" dirty="0"/>
            <a:t>nositel</a:t>
          </a:r>
        </a:p>
      </dgm:t>
    </dgm:pt>
    <dgm:pt modelId="{26D645EE-858C-40CF-9937-E02CFBBD3808}" type="parTrans" cxnId="{8B0550F2-BE4D-4A39-958C-9919591DA41E}">
      <dgm:prSet/>
      <dgm:spPr/>
      <dgm:t>
        <a:bodyPr/>
        <a:lstStyle/>
        <a:p>
          <a:endParaRPr lang="cs-CZ"/>
        </a:p>
      </dgm:t>
    </dgm:pt>
    <dgm:pt modelId="{F56BF98C-6D1F-433F-BEDA-1CE7BD911AC2}" type="sibTrans" cxnId="{8B0550F2-BE4D-4A39-958C-9919591DA41E}">
      <dgm:prSet/>
      <dgm:spPr/>
      <dgm:t>
        <a:bodyPr/>
        <a:lstStyle/>
        <a:p>
          <a:endParaRPr lang="cs-CZ"/>
        </a:p>
      </dgm:t>
    </dgm:pt>
    <dgm:pt modelId="{33A029B4-2B62-4D2E-ADCE-F636687C2590}">
      <dgm:prSet phldrT="[Text]"/>
      <dgm:spPr/>
      <dgm:t>
        <a:bodyPr/>
        <a:lstStyle/>
        <a:p>
          <a:r>
            <a:rPr lang="cs-CZ" dirty="0"/>
            <a:t>garant</a:t>
          </a:r>
        </a:p>
      </dgm:t>
    </dgm:pt>
    <dgm:pt modelId="{62276B29-F08A-4031-AE69-F47E44983EB7}" type="parTrans" cxnId="{57358A77-E813-480A-9915-CCA33CFAC7F0}">
      <dgm:prSet/>
      <dgm:spPr/>
      <dgm:t>
        <a:bodyPr/>
        <a:lstStyle/>
        <a:p>
          <a:endParaRPr lang="cs-CZ"/>
        </a:p>
      </dgm:t>
    </dgm:pt>
    <dgm:pt modelId="{5E0C36FC-DF7E-443E-9FBE-171843A8F0A8}" type="sibTrans" cxnId="{57358A77-E813-480A-9915-CCA33CFAC7F0}">
      <dgm:prSet/>
      <dgm:spPr/>
      <dgm:t>
        <a:bodyPr/>
        <a:lstStyle/>
        <a:p>
          <a:endParaRPr lang="cs-CZ"/>
        </a:p>
      </dgm:t>
    </dgm:pt>
    <dgm:pt modelId="{6D9426F3-5A44-471B-861C-F80233B86D62}">
      <dgm:prSet phldrT="[Text]"/>
      <dgm:spPr/>
      <dgm:t>
        <a:bodyPr/>
        <a:lstStyle/>
        <a:p>
          <a:r>
            <a:rPr lang="cs-CZ" dirty="0"/>
            <a:t>iniciátor</a:t>
          </a:r>
        </a:p>
      </dgm:t>
    </dgm:pt>
    <dgm:pt modelId="{5A95EAE4-195E-448B-ADF5-A6FCB60E390F}" type="parTrans" cxnId="{5B2B4F84-4063-4728-890E-715657957568}">
      <dgm:prSet/>
      <dgm:spPr/>
      <dgm:t>
        <a:bodyPr/>
        <a:lstStyle/>
        <a:p>
          <a:endParaRPr lang="cs-CZ"/>
        </a:p>
      </dgm:t>
    </dgm:pt>
    <dgm:pt modelId="{E3EF3101-B83F-4109-B5C4-8D6B1815FB29}" type="sibTrans" cxnId="{5B2B4F84-4063-4728-890E-715657957568}">
      <dgm:prSet/>
      <dgm:spPr/>
      <dgm:t>
        <a:bodyPr/>
        <a:lstStyle/>
        <a:p>
          <a:endParaRPr lang="cs-CZ"/>
        </a:p>
      </dgm:t>
    </dgm:pt>
    <dgm:pt modelId="{1D951CD1-E836-4678-A691-B82E07928E6D}" type="pres">
      <dgm:prSet presAssocID="{4A65E382-47E5-4803-8B11-3827658ED2C9}" presName="linear" presStyleCnt="0">
        <dgm:presLayoutVars>
          <dgm:dir/>
          <dgm:animLvl val="lvl"/>
          <dgm:resizeHandles val="exact"/>
        </dgm:presLayoutVars>
      </dgm:prSet>
      <dgm:spPr/>
    </dgm:pt>
    <dgm:pt modelId="{EBDA1C09-7A33-4CD1-B65C-F78492DA34A6}" type="pres">
      <dgm:prSet presAssocID="{2D83A9DC-67AC-4E6F-8669-3BE806FB4742}" presName="parentLin" presStyleCnt="0"/>
      <dgm:spPr/>
    </dgm:pt>
    <dgm:pt modelId="{2536A138-1106-4282-830B-8C18EF4E124B}" type="pres">
      <dgm:prSet presAssocID="{2D83A9DC-67AC-4E6F-8669-3BE806FB4742}" presName="parentLeftMargin" presStyleLbl="node1" presStyleIdx="0" presStyleCnt="3"/>
      <dgm:spPr/>
    </dgm:pt>
    <dgm:pt modelId="{258A0768-92D8-4E4E-A3B4-256B8D826F43}" type="pres">
      <dgm:prSet presAssocID="{2D83A9DC-67AC-4E6F-8669-3BE806FB47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0057980-BE06-4312-A8BC-AA0C037CB4FE}" type="pres">
      <dgm:prSet presAssocID="{2D83A9DC-67AC-4E6F-8669-3BE806FB4742}" presName="negativeSpace" presStyleCnt="0"/>
      <dgm:spPr/>
    </dgm:pt>
    <dgm:pt modelId="{E8306CF9-8703-43EE-9D88-4E26CC2A55C8}" type="pres">
      <dgm:prSet presAssocID="{2D83A9DC-67AC-4E6F-8669-3BE806FB4742}" presName="childText" presStyleLbl="conFgAcc1" presStyleIdx="0" presStyleCnt="3">
        <dgm:presLayoutVars>
          <dgm:bulletEnabled val="1"/>
        </dgm:presLayoutVars>
      </dgm:prSet>
      <dgm:spPr/>
    </dgm:pt>
    <dgm:pt modelId="{C3DB35F6-9E04-4FE8-95CE-A9417552A221}" type="pres">
      <dgm:prSet presAssocID="{F56BF98C-6D1F-433F-BEDA-1CE7BD911AC2}" presName="spaceBetweenRectangles" presStyleCnt="0"/>
      <dgm:spPr/>
    </dgm:pt>
    <dgm:pt modelId="{2E71CFC4-4372-4A5F-B2B1-1D282909163E}" type="pres">
      <dgm:prSet presAssocID="{33A029B4-2B62-4D2E-ADCE-F636687C2590}" presName="parentLin" presStyleCnt="0"/>
      <dgm:spPr/>
    </dgm:pt>
    <dgm:pt modelId="{6B7125AE-6F0E-4BF1-8BBB-B61F93F34262}" type="pres">
      <dgm:prSet presAssocID="{33A029B4-2B62-4D2E-ADCE-F636687C2590}" presName="parentLeftMargin" presStyleLbl="node1" presStyleIdx="0" presStyleCnt="3"/>
      <dgm:spPr/>
    </dgm:pt>
    <dgm:pt modelId="{BFB5655C-BDD6-4BBC-8A6B-D42C555D5A02}" type="pres">
      <dgm:prSet presAssocID="{33A029B4-2B62-4D2E-ADCE-F636687C25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043118-ECA6-42C9-89A4-AA55DBE3F535}" type="pres">
      <dgm:prSet presAssocID="{33A029B4-2B62-4D2E-ADCE-F636687C2590}" presName="negativeSpace" presStyleCnt="0"/>
      <dgm:spPr/>
    </dgm:pt>
    <dgm:pt modelId="{0BF4FF5A-70D0-4273-ACC0-D7FEA70A26E1}" type="pres">
      <dgm:prSet presAssocID="{33A029B4-2B62-4D2E-ADCE-F636687C2590}" presName="childText" presStyleLbl="conFgAcc1" presStyleIdx="1" presStyleCnt="3">
        <dgm:presLayoutVars>
          <dgm:bulletEnabled val="1"/>
        </dgm:presLayoutVars>
      </dgm:prSet>
      <dgm:spPr/>
    </dgm:pt>
    <dgm:pt modelId="{724947B3-6FAF-4A82-A15B-D6612D419123}" type="pres">
      <dgm:prSet presAssocID="{5E0C36FC-DF7E-443E-9FBE-171843A8F0A8}" presName="spaceBetweenRectangles" presStyleCnt="0"/>
      <dgm:spPr/>
    </dgm:pt>
    <dgm:pt modelId="{2E6CB1D3-7B05-499D-958B-5C3D275FE4AC}" type="pres">
      <dgm:prSet presAssocID="{6D9426F3-5A44-471B-861C-F80233B86D62}" presName="parentLin" presStyleCnt="0"/>
      <dgm:spPr/>
    </dgm:pt>
    <dgm:pt modelId="{A75AC5FF-F1B5-4BF5-B537-6C1212A2BDFB}" type="pres">
      <dgm:prSet presAssocID="{6D9426F3-5A44-471B-861C-F80233B86D62}" presName="parentLeftMargin" presStyleLbl="node1" presStyleIdx="1" presStyleCnt="3"/>
      <dgm:spPr/>
    </dgm:pt>
    <dgm:pt modelId="{70FBAD71-24D5-41F7-B121-5978CCDFCDEA}" type="pres">
      <dgm:prSet presAssocID="{6D9426F3-5A44-471B-861C-F80233B86D6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A45D60D-0037-4394-866C-4DEDD81461CF}" type="pres">
      <dgm:prSet presAssocID="{6D9426F3-5A44-471B-861C-F80233B86D62}" presName="negativeSpace" presStyleCnt="0"/>
      <dgm:spPr/>
    </dgm:pt>
    <dgm:pt modelId="{27FCF614-E763-4F99-9731-EA0FD9E1D63B}" type="pres">
      <dgm:prSet presAssocID="{6D9426F3-5A44-471B-861C-F80233B86D6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FC9D07-9752-4ECF-B513-7DAE057930B0}" type="presOf" srcId="{4A65E382-47E5-4803-8B11-3827658ED2C9}" destId="{1D951CD1-E836-4678-A691-B82E07928E6D}" srcOrd="0" destOrd="0" presId="urn:microsoft.com/office/officeart/2005/8/layout/list1"/>
    <dgm:cxn modelId="{020D6043-1623-45F2-80B9-9E29DF7D6459}" type="presOf" srcId="{2D83A9DC-67AC-4E6F-8669-3BE806FB4742}" destId="{258A0768-92D8-4E4E-A3B4-256B8D826F43}" srcOrd="1" destOrd="0" presId="urn:microsoft.com/office/officeart/2005/8/layout/list1"/>
    <dgm:cxn modelId="{4D978D44-2947-4D06-9BB3-05B0E341F270}" type="presOf" srcId="{33A029B4-2B62-4D2E-ADCE-F636687C2590}" destId="{BFB5655C-BDD6-4BBC-8A6B-D42C555D5A02}" srcOrd="1" destOrd="0" presId="urn:microsoft.com/office/officeart/2005/8/layout/list1"/>
    <dgm:cxn modelId="{57358A77-E813-480A-9915-CCA33CFAC7F0}" srcId="{4A65E382-47E5-4803-8B11-3827658ED2C9}" destId="{33A029B4-2B62-4D2E-ADCE-F636687C2590}" srcOrd="1" destOrd="0" parTransId="{62276B29-F08A-4031-AE69-F47E44983EB7}" sibTransId="{5E0C36FC-DF7E-443E-9FBE-171843A8F0A8}"/>
    <dgm:cxn modelId="{5B2B4F84-4063-4728-890E-715657957568}" srcId="{4A65E382-47E5-4803-8B11-3827658ED2C9}" destId="{6D9426F3-5A44-471B-861C-F80233B86D62}" srcOrd="2" destOrd="0" parTransId="{5A95EAE4-195E-448B-ADF5-A6FCB60E390F}" sibTransId="{E3EF3101-B83F-4109-B5C4-8D6B1815FB29}"/>
    <dgm:cxn modelId="{76DC468C-7E4F-44F3-8C01-A3F161C221AD}" type="presOf" srcId="{6D9426F3-5A44-471B-861C-F80233B86D62}" destId="{70FBAD71-24D5-41F7-B121-5978CCDFCDEA}" srcOrd="1" destOrd="0" presId="urn:microsoft.com/office/officeart/2005/8/layout/list1"/>
    <dgm:cxn modelId="{22AFB990-59A2-404C-915B-9222B3AD5F66}" type="presOf" srcId="{6D9426F3-5A44-471B-861C-F80233B86D62}" destId="{A75AC5FF-F1B5-4BF5-B537-6C1212A2BDFB}" srcOrd="0" destOrd="0" presId="urn:microsoft.com/office/officeart/2005/8/layout/list1"/>
    <dgm:cxn modelId="{E13F15AA-45D1-46F4-B3C1-A96953AA43B1}" type="presOf" srcId="{33A029B4-2B62-4D2E-ADCE-F636687C2590}" destId="{6B7125AE-6F0E-4BF1-8BBB-B61F93F34262}" srcOrd="0" destOrd="0" presId="urn:microsoft.com/office/officeart/2005/8/layout/list1"/>
    <dgm:cxn modelId="{CCA615DC-3BC5-4E74-A04C-0A91CB0FCFF9}" type="presOf" srcId="{2D83A9DC-67AC-4E6F-8669-3BE806FB4742}" destId="{2536A138-1106-4282-830B-8C18EF4E124B}" srcOrd="0" destOrd="0" presId="urn:microsoft.com/office/officeart/2005/8/layout/list1"/>
    <dgm:cxn modelId="{8B0550F2-BE4D-4A39-958C-9919591DA41E}" srcId="{4A65E382-47E5-4803-8B11-3827658ED2C9}" destId="{2D83A9DC-67AC-4E6F-8669-3BE806FB4742}" srcOrd="0" destOrd="0" parTransId="{26D645EE-858C-40CF-9937-E02CFBBD3808}" sibTransId="{F56BF98C-6D1F-433F-BEDA-1CE7BD911AC2}"/>
    <dgm:cxn modelId="{DF07A47C-08DA-42FA-820C-61B864B0D122}" type="presParOf" srcId="{1D951CD1-E836-4678-A691-B82E07928E6D}" destId="{EBDA1C09-7A33-4CD1-B65C-F78492DA34A6}" srcOrd="0" destOrd="0" presId="urn:microsoft.com/office/officeart/2005/8/layout/list1"/>
    <dgm:cxn modelId="{A24D1F3F-EC06-4FA4-9611-1DE40E6B4062}" type="presParOf" srcId="{EBDA1C09-7A33-4CD1-B65C-F78492DA34A6}" destId="{2536A138-1106-4282-830B-8C18EF4E124B}" srcOrd="0" destOrd="0" presId="urn:microsoft.com/office/officeart/2005/8/layout/list1"/>
    <dgm:cxn modelId="{AFFF04C2-D0C1-458C-B054-7960AF463310}" type="presParOf" srcId="{EBDA1C09-7A33-4CD1-B65C-F78492DA34A6}" destId="{258A0768-92D8-4E4E-A3B4-256B8D826F43}" srcOrd="1" destOrd="0" presId="urn:microsoft.com/office/officeart/2005/8/layout/list1"/>
    <dgm:cxn modelId="{4B74FEA4-631D-46F1-A80B-2ECC85284D2C}" type="presParOf" srcId="{1D951CD1-E836-4678-A691-B82E07928E6D}" destId="{B0057980-BE06-4312-A8BC-AA0C037CB4FE}" srcOrd="1" destOrd="0" presId="urn:microsoft.com/office/officeart/2005/8/layout/list1"/>
    <dgm:cxn modelId="{5D768737-77AE-40F1-ADF3-D689EE51D03A}" type="presParOf" srcId="{1D951CD1-E836-4678-A691-B82E07928E6D}" destId="{E8306CF9-8703-43EE-9D88-4E26CC2A55C8}" srcOrd="2" destOrd="0" presId="urn:microsoft.com/office/officeart/2005/8/layout/list1"/>
    <dgm:cxn modelId="{AB4A9733-6468-4072-B7E3-82AA6F0C6195}" type="presParOf" srcId="{1D951CD1-E836-4678-A691-B82E07928E6D}" destId="{C3DB35F6-9E04-4FE8-95CE-A9417552A221}" srcOrd="3" destOrd="0" presId="urn:microsoft.com/office/officeart/2005/8/layout/list1"/>
    <dgm:cxn modelId="{D1822BBD-CA2A-4F47-9FB9-90664360856F}" type="presParOf" srcId="{1D951CD1-E836-4678-A691-B82E07928E6D}" destId="{2E71CFC4-4372-4A5F-B2B1-1D282909163E}" srcOrd="4" destOrd="0" presId="urn:microsoft.com/office/officeart/2005/8/layout/list1"/>
    <dgm:cxn modelId="{63E4DA54-96A5-4338-9826-706C642E7B78}" type="presParOf" srcId="{2E71CFC4-4372-4A5F-B2B1-1D282909163E}" destId="{6B7125AE-6F0E-4BF1-8BBB-B61F93F34262}" srcOrd="0" destOrd="0" presId="urn:microsoft.com/office/officeart/2005/8/layout/list1"/>
    <dgm:cxn modelId="{5DB86ABB-4409-46E7-80C4-873F7BD6B8DA}" type="presParOf" srcId="{2E71CFC4-4372-4A5F-B2B1-1D282909163E}" destId="{BFB5655C-BDD6-4BBC-8A6B-D42C555D5A02}" srcOrd="1" destOrd="0" presId="urn:microsoft.com/office/officeart/2005/8/layout/list1"/>
    <dgm:cxn modelId="{E216AC3E-3A7D-4D91-8CE1-6DC330F04F4F}" type="presParOf" srcId="{1D951CD1-E836-4678-A691-B82E07928E6D}" destId="{3B043118-ECA6-42C9-89A4-AA55DBE3F535}" srcOrd="5" destOrd="0" presId="urn:microsoft.com/office/officeart/2005/8/layout/list1"/>
    <dgm:cxn modelId="{AAAC7EDA-A68A-458D-BEF3-87D7F58D8DEB}" type="presParOf" srcId="{1D951CD1-E836-4678-A691-B82E07928E6D}" destId="{0BF4FF5A-70D0-4273-ACC0-D7FEA70A26E1}" srcOrd="6" destOrd="0" presId="urn:microsoft.com/office/officeart/2005/8/layout/list1"/>
    <dgm:cxn modelId="{C6429C0E-D334-4875-AC52-9BD5835FBF11}" type="presParOf" srcId="{1D951CD1-E836-4678-A691-B82E07928E6D}" destId="{724947B3-6FAF-4A82-A15B-D6612D419123}" srcOrd="7" destOrd="0" presId="urn:microsoft.com/office/officeart/2005/8/layout/list1"/>
    <dgm:cxn modelId="{0C9826BB-8D3A-44A1-8566-A8CAEA474FD2}" type="presParOf" srcId="{1D951CD1-E836-4678-A691-B82E07928E6D}" destId="{2E6CB1D3-7B05-499D-958B-5C3D275FE4AC}" srcOrd="8" destOrd="0" presId="urn:microsoft.com/office/officeart/2005/8/layout/list1"/>
    <dgm:cxn modelId="{3532DF2C-3778-44DF-B65A-FF6122D48F3F}" type="presParOf" srcId="{2E6CB1D3-7B05-499D-958B-5C3D275FE4AC}" destId="{A75AC5FF-F1B5-4BF5-B537-6C1212A2BDFB}" srcOrd="0" destOrd="0" presId="urn:microsoft.com/office/officeart/2005/8/layout/list1"/>
    <dgm:cxn modelId="{1FE7928A-5FDF-4370-A082-1E19B2B9F909}" type="presParOf" srcId="{2E6CB1D3-7B05-499D-958B-5C3D275FE4AC}" destId="{70FBAD71-24D5-41F7-B121-5978CCDFCDEA}" srcOrd="1" destOrd="0" presId="urn:microsoft.com/office/officeart/2005/8/layout/list1"/>
    <dgm:cxn modelId="{99466517-7BBF-42F2-AF08-9CADC02C38A4}" type="presParOf" srcId="{1D951CD1-E836-4678-A691-B82E07928E6D}" destId="{5A45D60D-0037-4394-866C-4DEDD81461CF}" srcOrd="9" destOrd="0" presId="urn:microsoft.com/office/officeart/2005/8/layout/list1"/>
    <dgm:cxn modelId="{7DA7EB9D-FB65-431F-B1C4-E79455A7D40D}" type="presParOf" srcId="{1D951CD1-E836-4678-A691-B82E07928E6D}" destId="{27FCF614-E763-4F99-9731-EA0FD9E1D6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C1B43F2-8562-4777-91F9-B301E06DD6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B5D6F30-97E1-476B-B9EC-37A93AD51850}">
      <dgm:prSet phldrT="[Text]"/>
      <dgm:spPr/>
      <dgm:t>
        <a:bodyPr/>
        <a:lstStyle/>
        <a:p>
          <a:r>
            <a:rPr lang="cs-CZ" dirty="0"/>
            <a:t>starobní</a:t>
          </a:r>
        </a:p>
      </dgm:t>
    </dgm:pt>
    <dgm:pt modelId="{6E09E526-EEFE-4BFE-87F8-BB3FCF08D1B7}" type="parTrans" cxnId="{206D61E5-2F4C-44F2-817F-EDDF6F3998FC}">
      <dgm:prSet/>
      <dgm:spPr/>
      <dgm:t>
        <a:bodyPr/>
        <a:lstStyle/>
        <a:p>
          <a:endParaRPr lang="cs-CZ"/>
        </a:p>
      </dgm:t>
    </dgm:pt>
    <dgm:pt modelId="{6E4F7652-8AC7-4FD0-811B-790A810CF15F}" type="sibTrans" cxnId="{206D61E5-2F4C-44F2-817F-EDDF6F3998FC}">
      <dgm:prSet/>
      <dgm:spPr/>
      <dgm:t>
        <a:bodyPr/>
        <a:lstStyle/>
        <a:p>
          <a:endParaRPr lang="cs-CZ"/>
        </a:p>
      </dgm:t>
    </dgm:pt>
    <dgm:pt modelId="{D1EC9DB3-07AC-4900-8DCF-F997B7595D6E}">
      <dgm:prSet phldrT="[Text]"/>
      <dgm:spPr/>
      <dgm:t>
        <a:bodyPr/>
        <a:lstStyle/>
        <a:p>
          <a:r>
            <a:rPr lang="cs-CZ" dirty="0"/>
            <a:t>invalidní</a:t>
          </a:r>
        </a:p>
      </dgm:t>
    </dgm:pt>
    <dgm:pt modelId="{95594704-8F23-4495-8DF3-BC80AA815E20}" type="parTrans" cxnId="{B4D6F5F9-9BC7-47AF-8C9F-A8257BBD3C55}">
      <dgm:prSet/>
      <dgm:spPr/>
      <dgm:t>
        <a:bodyPr/>
        <a:lstStyle/>
        <a:p>
          <a:endParaRPr lang="cs-CZ"/>
        </a:p>
      </dgm:t>
    </dgm:pt>
    <dgm:pt modelId="{CEA5E58C-DE25-40AE-B4A2-2E9060DD22D2}" type="sibTrans" cxnId="{B4D6F5F9-9BC7-47AF-8C9F-A8257BBD3C55}">
      <dgm:prSet/>
      <dgm:spPr/>
      <dgm:t>
        <a:bodyPr/>
        <a:lstStyle/>
        <a:p>
          <a:endParaRPr lang="cs-CZ"/>
        </a:p>
      </dgm:t>
    </dgm:pt>
    <dgm:pt modelId="{FFD3E240-E56E-4A0A-ACA9-CAEBA63661A8}">
      <dgm:prSet phldrT="[Text]"/>
      <dgm:spPr/>
      <dgm:t>
        <a:bodyPr/>
        <a:lstStyle/>
        <a:p>
          <a:r>
            <a:rPr lang="cs-CZ" dirty="0"/>
            <a:t>sirotčí</a:t>
          </a:r>
        </a:p>
      </dgm:t>
    </dgm:pt>
    <dgm:pt modelId="{17810835-A8DB-4DDE-8198-1A82FD6E7E90}" type="parTrans" cxnId="{5B81A008-FE60-4A77-871F-1D62E8362910}">
      <dgm:prSet/>
      <dgm:spPr/>
      <dgm:t>
        <a:bodyPr/>
        <a:lstStyle/>
        <a:p>
          <a:endParaRPr lang="cs-CZ"/>
        </a:p>
      </dgm:t>
    </dgm:pt>
    <dgm:pt modelId="{01041C5F-CA72-4ECC-823E-012112FA35A5}" type="sibTrans" cxnId="{5B81A008-FE60-4A77-871F-1D62E8362910}">
      <dgm:prSet/>
      <dgm:spPr/>
      <dgm:t>
        <a:bodyPr/>
        <a:lstStyle/>
        <a:p>
          <a:endParaRPr lang="cs-CZ"/>
        </a:p>
      </dgm:t>
    </dgm:pt>
    <dgm:pt modelId="{7F2FE322-34CD-4FD8-A409-20B137377329}">
      <dgm:prSet phldrT="[Text]"/>
      <dgm:spPr/>
      <dgm:t>
        <a:bodyPr/>
        <a:lstStyle/>
        <a:p>
          <a:r>
            <a:rPr lang="cs-CZ" dirty="0"/>
            <a:t>vdovský a vdovecký</a:t>
          </a:r>
        </a:p>
      </dgm:t>
    </dgm:pt>
    <dgm:pt modelId="{4117F201-F107-4370-862B-4F634341FD04}" type="parTrans" cxnId="{D6DA51AD-6B85-4DD9-81BF-15C1B92B111D}">
      <dgm:prSet/>
      <dgm:spPr/>
      <dgm:t>
        <a:bodyPr/>
        <a:lstStyle/>
        <a:p>
          <a:endParaRPr lang="cs-CZ"/>
        </a:p>
      </dgm:t>
    </dgm:pt>
    <dgm:pt modelId="{9935F1EF-300D-4F60-9B80-7B0C2DB648D7}" type="sibTrans" cxnId="{D6DA51AD-6B85-4DD9-81BF-15C1B92B111D}">
      <dgm:prSet/>
      <dgm:spPr/>
      <dgm:t>
        <a:bodyPr/>
        <a:lstStyle/>
        <a:p>
          <a:endParaRPr lang="cs-CZ"/>
        </a:p>
      </dgm:t>
    </dgm:pt>
    <dgm:pt modelId="{99CCCF07-B263-4D4C-8605-D52DDE7768A3}" type="pres">
      <dgm:prSet presAssocID="{1C1B43F2-8562-4777-91F9-B301E06DD646}" presName="diagram" presStyleCnt="0">
        <dgm:presLayoutVars>
          <dgm:dir/>
          <dgm:resizeHandles val="exact"/>
        </dgm:presLayoutVars>
      </dgm:prSet>
      <dgm:spPr/>
    </dgm:pt>
    <dgm:pt modelId="{91514764-5B81-45A3-A745-42DECC87247D}" type="pres">
      <dgm:prSet presAssocID="{DB5D6F30-97E1-476B-B9EC-37A93AD51850}" presName="node" presStyleLbl="node1" presStyleIdx="0" presStyleCnt="4">
        <dgm:presLayoutVars>
          <dgm:bulletEnabled val="1"/>
        </dgm:presLayoutVars>
      </dgm:prSet>
      <dgm:spPr/>
    </dgm:pt>
    <dgm:pt modelId="{7790E70E-3469-43B1-BAC7-D75AC91E8C97}" type="pres">
      <dgm:prSet presAssocID="{6E4F7652-8AC7-4FD0-811B-790A810CF15F}" presName="sibTrans" presStyleCnt="0"/>
      <dgm:spPr/>
    </dgm:pt>
    <dgm:pt modelId="{BD82201B-CCB1-4780-8657-AEA231D7E502}" type="pres">
      <dgm:prSet presAssocID="{D1EC9DB3-07AC-4900-8DCF-F997B7595D6E}" presName="node" presStyleLbl="node1" presStyleIdx="1" presStyleCnt="4">
        <dgm:presLayoutVars>
          <dgm:bulletEnabled val="1"/>
        </dgm:presLayoutVars>
      </dgm:prSet>
      <dgm:spPr/>
    </dgm:pt>
    <dgm:pt modelId="{2FDEAF12-46CA-4CC2-A706-7D6E2D605133}" type="pres">
      <dgm:prSet presAssocID="{CEA5E58C-DE25-40AE-B4A2-2E9060DD22D2}" presName="sibTrans" presStyleCnt="0"/>
      <dgm:spPr/>
    </dgm:pt>
    <dgm:pt modelId="{6150ED55-BDE1-4CA6-98F3-FEB12B8A8EBC}" type="pres">
      <dgm:prSet presAssocID="{FFD3E240-E56E-4A0A-ACA9-CAEBA63661A8}" presName="node" presStyleLbl="node1" presStyleIdx="2" presStyleCnt="4">
        <dgm:presLayoutVars>
          <dgm:bulletEnabled val="1"/>
        </dgm:presLayoutVars>
      </dgm:prSet>
      <dgm:spPr/>
    </dgm:pt>
    <dgm:pt modelId="{0F19998F-A023-47CC-A072-CB48D7BE9255}" type="pres">
      <dgm:prSet presAssocID="{01041C5F-CA72-4ECC-823E-012112FA35A5}" presName="sibTrans" presStyleCnt="0"/>
      <dgm:spPr/>
    </dgm:pt>
    <dgm:pt modelId="{A550F9C1-8F09-4D41-8510-1417DB28282D}" type="pres">
      <dgm:prSet presAssocID="{7F2FE322-34CD-4FD8-A409-20B137377329}" presName="node" presStyleLbl="node1" presStyleIdx="3" presStyleCnt="4">
        <dgm:presLayoutVars>
          <dgm:bulletEnabled val="1"/>
        </dgm:presLayoutVars>
      </dgm:prSet>
      <dgm:spPr/>
    </dgm:pt>
  </dgm:ptLst>
  <dgm:cxnLst>
    <dgm:cxn modelId="{5CBF4A07-42B0-41A4-AF94-A27DC2A7C6DA}" type="presOf" srcId="{D1EC9DB3-07AC-4900-8DCF-F997B7595D6E}" destId="{BD82201B-CCB1-4780-8657-AEA231D7E502}" srcOrd="0" destOrd="0" presId="urn:microsoft.com/office/officeart/2005/8/layout/default"/>
    <dgm:cxn modelId="{5B81A008-FE60-4A77-871F-1D62E8362910}" srcId="{1C1B43F2-8562-4777-91F9-B301E06DD646}" destId="{FFD3E240-E56E-4A0A-ACA9-CAEBA63661A8}" srcOrd="2" destOrd="0" parTransId="{17810835-A8DB-4DDE-8198-1A82FD6E7E90}" sibTransId="{01041C5F-CA72-4ECC-823E-012112FA35A5}"/>
    <dgm:cxn modelId="{63C54241-A131-4E62-AA3F-138E6F7C51E2}" type="presOf" srcId="{7F2FE322-34CD-4FD8-A409-20B137377329}" destId="{A550F9C1-8F09-4D41-8510-1417DB28282D}" srcOrd="0" destOrd="0" presId="urn:microsoft.com/office/officeart/2005/8/layout/default"/>
    <dgm:cxn modelId="{C842DD88-E8E3-4B85-AD27-30515285047E}" type="presOf" srcId="{DB5D6F30-97E1-476B-B9EC-37A93AD51850}" destId="{91514764-5B81-45A3-A745-42DECC87247D}" srcOrd="0" destOrd="0" presId="urn:microsoft.com/office/officeart/2005/8/layout/default"/>
    <dgm:cxn modelId="{D6DA51AD-6B85-4DD9-81BF-15C1B92B111D}" srcId="{1C1B43F2-8562-4777-91F9-B301E06DD646}" destId="{7F2FE322-34CD-4FD8-A409-20B137377329}" srcOrd="3" destOrd="0" parTransId="{4117F201-F107-4370-862B-4F634341FD04}" sibTransId="{9935F1EF-300D-4F60-9B80-7B0C2DB648D7}"/>
    <dgm:cxn modelId="{5C131FCA-396C-4051-9D82-490DFBB0903E}" type="presOf" srcId="{1C1B43F2-8562-4777-91F9-B301E06DD646}" destId="{99CCCF07-B263-4D4C-8605-D52DDE7768A3}" srcOrd="0" destOrd="0" presId="urn:microsoft.com/office/officeart/2005/8/layout/default"/>
    <dgm:cxn modelId="{206D61E5-2F4C-44F2-817F-EDDF6F3998FC}" srcId="{1C1B43F2-8562-4777-91F9-B301E06DD646}" destId="{DB5D6F30-97E1-476B-B9EC-37A93AD51850}" srcOrd="0" destOrd="0" parTransId="{6E09E526-EEFE-4BFE-87F8-BB3FCF08D1B7}" sibTransId="{6E4F7652-8AC7-4FD0-811B-790A810CF15F}"/>
    <dgm:cxn modelId="{482BF9ED-6750-4203-9900-AAC34160CCDD}" type="presOf" srcId="{FFD3E240-E56E-4A0A-ACA9-CAEBA63661A8}" destId="{6150ED55-BDE1-4CA6-98F3-FEB12B8A8EBC}" srcOrd="0" destOrd="0" presId="urn:microsoft.com/office/officeart/2005/8/layout/default"/>
    <dgm:cxn modelId="{B4D6F5F9-9BC7-47AF-8C9F-A8257BBD3C55}" srcId="{1C1B43F2-8562-4777-91F9-B301E06DD646}" destId="{D1EC9DB3-07AC-4900-8DCF-F997B7595D6E}" srcOrd="1" destOrd="0" parTransId="{95594704-8F23-4495-8DF3-BC80AA815E20}" sibTransId="{CEA5E58C-DE25-40AE-B4A2-2E9060DD22D2}"/>
    <dgm:cxn modelId="{17D5FB42-07EE-46EC-A73F-DE27EA8FC70C}" type="presParOf" srcId="{99CCCF07-B263-4D4C-8605-D52DDE7768A3}" destId="{91514764-5B81-45A3-A745-42DECC87247D}" srcOrd="0" destOrd="0" presId="urn:microsoft.com/office/officeart/2005/8/layout/default"/>
    <dgm:cxn modelId="{E4A0C0A5-1E69-477C-83E1-A29E4A9C5964}" type="presParOf" srcId="{99CCCF07-B263-4D4C-8605-D52DDE7768A3}" destId="{7790E70E-3469-43B1-BAC7-D75AC91E8C97}" srcOrd="1" destOrd="0" presId="urn:microsoft.com/office/officeart/2005/8/layout/default"/>
    <dgm:cxn modelId="{FBA8E11E-FF4F-4227-BBD9-B40B0C93C2AB}" type="presParOf" srcId="{99CCCF07-B263-4D4C-8605-D52DDE7768A3}" destId="{BD82201B-CCB1-4780-8657-AEA231D7E502}" srcOrd="2" destOrd="0" presId="urn:microsoft.com/office/officeart/2005/8/layout/default"/>
    <dgm:cxn modelId="{8C85478A-A1DF-4A81-B8AD-14119FC77FD7}" type="presParOf" srcId="{99CCCF07-B263-4D4C-8605-D52DDE7768A3}" destId="{2FDEAF12-46CA-4CC2-A706-7D6E2D605133}" srcOrd="3" destOrd="0" presId="urn:microsoft.com/office/officeart/2005/8/layout/default"/>
    <dgm:cxn modelId="{9CA773D3-5153-46EF-BB2E-517852C4F5C0}" type="presParOf" srcId="{99CCCF07-B263-4D4C-8605-D52DDE7768A3}" destId="{6150ED55-BDE1-4CA6-98F3-FEB12B8A8EBC}" srcOrd="4" destOrd="0" presId="urn:microsoft.com/office/officeart/2005/8/layout/default"/>
    <dgm:cxn modelId="{8EA23D98-245C-4EE7-97DE-EE747AA6A905}" type="presParOf" srcId="{99CCCF07-B263-4D4C-8605-D52DDE7768A3}" destId="{0F19998F-A023-47CC-A072-CB48D7BE9255}" srcOrd="5" destOrd="0" presId="urn:microsoft.com/office/officeart/2005/8/layout/default"/>
    <dgm:cxn modelId="{CA8B7103-1359-4023-842A-76395E5C2770}" type="presParOf" srcId="{99CCCF07-B263-4D4C-8605-D52DDE7768A3}" destId="{A550F9C1-8F09-4D41-8510-1417DB28282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730D90C-BDC4-4C3A-946D-B28D67A166A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01AC2A20-C0EC-45B0-860C-252403F0DE10}">
      <dgm:prSet phldrT="[Text]"/>
      <dgm:spPr/>
      <dgm:t>
        <a:bodyPr/>
        <a:lstStyle/>
        <a:p>
          <a:r>
            <a:rPr lang="cs-CZ" dirty="0"/>
            <a:t>základní výměra</a:t>
          </a:r>
        </a:p>
      </dgm:t>
    </dgm:pt>
    <dgm:pt modelId="{6A75B505-A323-441A-BBBE-02898C8ABD47}" type="parTrans" cxnId="{D52DAA00-F074-441A-B188-BAA39675FAD2}">
      <dgm:prSet/>
      <dgm:spPr/>
      <dgm:t>
        <a:bodyPr/>
        <a:lstStyle/>
        <a:p>
          <a:endParaRPr lang="cs-CZ"/>
        </a:p>
      </dgm:t>
    </dgm:pt>
    <dgm:pt modelId="{C919AA3E-02EB-4B38-ABC6-90FB52EBEAB7}" type="sibTrans" cxnId="{D52DAA00-F074-441A-B188-BAA39675FAD2}">
      <dgm:prSet/>
      <dgm:spPr/>
      <dgm:t>
        <a:bodyPr/>
        <a:lstStyle/>
        <a:p>
          <a:endParaRPr lang="cs-CZ"/>
        </a:p>
      </dgm:t>
    </dgm:pt>
    <dgm:pt modelId="{E009F334-950A-4944-B93F-2023A73C0C64}">
      <dgm:prSet phldrT="[Text]"/>
      <dgm:spPr/>
      <dgm:t>
        <a:bodyPr/>
        <a:lstStyle/>
        <a:p>
          <a:r>
            <a:rPr lang="cs-CZ" dirty="0"/>
            <a:t>procentní výměra</a:t>
          </a:r>
        </a:p>
      </dgm:t>
    </dgm:pt>
    <dgm:pt modelId="{8EFD2FFF-36A2-46B8-A1DB-3E1B48972625}" type="parTrans" cxnId="{38F61236-C00A-4571-BCEB-CA393921B477}">
      <dgm:prSet/>
      <dgm:spPr/>
      <dgm:t>
        <a:bodyPr/>
        <a:lstStyle/>
        <a:p>
          <a:endParaRPr lang="cs-CZ"/>
        </a:p>
      </dgm:t>
    </dgm:pt>
    <dgm:pt modelId="{0E1C6FBF-979F-4A50-87E3-F8EE495F6248}" type="sibTrans" cxnId="{38F61236-C00A-4571-BCEB-CA393921B477}">
      <dgm:prSet/>
      <dgm:spPr/>
      <dgm:t>
        <a:bodyPr/>
        <a:lstStyle/>
        <a:p>
          <a:endParaRPr lang="cs-CZ"/>
        </a:p>
      </dgm:t>
    </dgm:pt>
    <dgm:pt modelId="{79CD80BE-FBEB-411E-BADC-63FB5EB74533}">
      <dgm:prSet phldrT="[Text]"/>
      <dgm:spPr/>
      <dgm:t>
        <a:bodyPr/>
        <a:lstStyle/>
        <a:p>
          <a:r>
            <a:rPr lang="cs-CZ" dirty="0"/>
            <a:t>důchod</a:t>
          </a:r>
        </a:p>
      </dgm:t>
    </dgm:pt>
    <dgm:pt modelId="{D5535A09-B29E-4C1E-9503-1AD02D4E5E40}" type="parTrans" cxnId="{8A2E5BB4-A764-45C4-852C-4F26FB231B10}">
      <dgm:prSet/>
      <dgm:spPr/>
      <dgm:t>
        <a:bodyPr/>
        <a:lstStyle/>
        <a:p>
          <a:endParaRPr lang="cs-CZ"/>
        </a:p>
      </dgm:t>
    </dgm:pt>
    <dgm:pt modelId="{8AEE545A-BD7B-4957-8F3F-49A43C0372F8}" type="sibTrans" cxnId="{8A2E5BB4-A764-45C4-852C-4F26FB231B10}">
      <dgm:prSet/>
      <dgm:spPr/>
      <dgm:t>
        <a:bodyPr/>
        <a:lstStyle/>
        <a:p>
          <a:endParaRPr lang="cs-CZ"/>
        </a:p>
      </dgm:t>
    </dgm:pt>
    <dgm:pt modelId="{7F3AB5CB-C0B3-425E-BDB1-5962C59FDB95}" type="pres">
      <dgm:prSet presAssocID="{4730D90C-BDC4-4C3A-946D-B28D67A166A1}" presName="Name0" presStyleCnt="0">
        <dgm:presLayoutVars>
          <dgm:dir/>
          <dgm:resizeHandles val="exact"/>
        </dgm:presLayoutVars>
      </dgm:prSet>
      <dgm:spPr/>
    </dgm:pt>
    <dgm:pt modelId="{BF8F7DC0-DB72-40C5-B0C5-3E271A9ECC96}" type="pres">
      <dgm:prSet presAssocID="{4730D90C-BDC4-4C3A-946D-B28D67A166A1}" presName="vNodes" presStyleCnt="0"/>
      <dgm:spPr/>
    </dgm:pt>
    <dgm:pt modelId="{AE3C28F1-1033-4336-A2B4-BF88A733E173}" type="pres">
      <dgm:prSet presAssocID="{01AC2A20-C0EC-45B0-860C-252403F0DE10}" presName="node" presStyleLbl="node1" presStyleIdx="0" presStyleCnt="3">
        <dgm:presLayoutVars>
          <dgm:bulletEnabled val="1"/>
        </dgm:presLayoutVars>
      </dgm:prSet>
      <dgm:spPr/>
    </dgm:pt>
    <dgm:pt modelId="{96883625-6DC3-4DA7-B8A6-613353E598DC}" type="pres">
      <dgm:prSet presAssocID="{C919AA3E-02EB-4B38-ABC6-90FB52EBEAB7}" presName="spacerT" presStyleCnt="0"/>
      <dgm:spPr/>
    </dgm:pt>
    <dgm:pt modelId="{D5606267-ABE1-4C92-8853-174242C467C4}" type="pres">
      <dgm:prSet presAssocID="{C919AA3E-02EB-4B38-ABC6-90FB52EBEAB7}" presName="sibTrans" presStyleLbl="sibTrans2D1" presStyleIdx="0" presStyleCnt="2"/>
      <dgm:spPr/>
    </dgm:pt>
    <dgm:pt modelId="{25A491EE-D748-4706-94B2-2EDBD6011697}" type="pres">
      <dgm:prSet presAssocID="{C919AA3E-02EB-4B38-ABC6-90FB52EBEAB7}" presName="spacerB" presStyleCnt="0"/>
      <dgm:spPr/>
    </dgm:pt>
    <dgm:pt modelId="{C88463E7-A870-40B0-B2D1-78060A09BDCB}" type="pres">
      <dgm:prSet presAssocID="{E009F334-950A-4944-B93F-2023A73C0C64}" presName="node" presStyleLbl="node1" presStyleIdx="1" presStyleCnt="3">
        <dgm:presLayoutVars>
          <dgm:bulletEnabled val="1"/>
        </dgm:presLayoutVars>
      </dgm:prSet>
      <dgm:spPr/>
    </dgm:pt>
    <dgm:pt modelId="{0E2F9734-AD8E-4558-BD65-17D003DEF4D5}" type="pres">
      <dgm:prSet presAssocID="{4730D90C-BDC4-4C3A-946D-B28D67A166A1}" presName="sibTransLast" presStyleLbl="sibTrans2D1" presStyleIdx="1" presStyleCnt="2"/>
      <dgm:spPr/>
    </dgm:pt>
    <dgm:pt modelId="{AAEC000C-1351-4BBD-A2AD-C601BC2DF013}" type="pres">
      <dgm:prSet presAssocID="{4730D90C-BDC4-4C3A-946D-B28D67A166A1}" presName="connectorText" presStyleLbl="sibTrans2D1" presStyleIdx="1" presStyleCnt="2"/>
      <dgm:spPr/>
    </dgm:pt>
    <dgm:pt modelId="{4D8D94C7-D95E-4483-8339-39EEF418F4AC}" type="pres">
      <dgm:prSet presAssocID="{4730D90C-BDC4-4C3A-946D-B28D67A166A1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D52DAA00-F074-441A-B188-BAA39675FAD2}" srcId="{4730D90C-BDC4-4C3A-946D-B28D67A166A1}" destId="{01AC2A20-C0EC-45B0-860C-252403F0DE10}" srcOrd="0" destOrd="0" parTransId="{6A75B505-A323-441A-BBBE-02898C8ABD47}" sibTransId="{C919AA3E-02EB-4B38-ABC6-90FB52EBEAB7}"/>
    <dgm:cxn modelId="{13357818-055A-43A1-BCEC-ED3D2D545E82}" type="presOf" srcId="{C919AA3E-02EB-4B38-ABC6-90FB52EBEAB7}" destId="{D5606267-ABE1-4C92-8853-174242C467C4}" srcOrd="0" destOrd="0" presId="urn:microsoft.com/office/officeart/2005/8/layout/equation2"/>
    <dgm:cxn modelId="{C810B61F-744E-4BF7-9568-64C6C770FF6A}" type="presOf" srcId="{0E1C6FBF-979F-4A50-87E3-F8EE495F6248}" destId="{AAEC000C-1351-4BBD-A2AD-C601BC2DF013}" srcOrd="1" destOrd="0" presId="urn:microsoft.com/office/officeart/2005/8/layout/equation2"/>
    <dgm:cxn modelId="{38F61236-C00A-4571-BCEB-CA393921B477}" srcId="{4730D90C-BDC4-4C3A-946D-B28D67A166A1}" destId="{E009F334-950A-4944-B93F-2023A73C0C64}" srcOrd="1" destOrd="0" parTransId="{8EFD2FFF-36A2-46B8-A1DB-3E1B48972625}" sibTransId="{0E1C6FBF-979F-4A50-87E3-F8EE495F6248}"/>
    <dgm:cxn modelId="{8ED29CB1-2A1E-4F11-83B7-41203A482818}" type="presOf" srcId="{E009F334-950A-4944-B93F-2023A73C0C64}" destId="{C88463E7-A870-40B0-B2D1-78060A09BDCB}" srcOrd="0" destOrd="0" presId="urn:microsoft.com/office/officeart/2005/8/layout/equation2"/>
    <dgm:cxn modelId="{8A2E5BB4-A764-45C4-852C-4F26FB231B10}" srcId="{4730D90C-BDC4-4C3A-946D-B28D67A166A1}" destId="{79CD80BE-FBEB-411E-BADC-63FB5EB74533}" srcOrd="2" destOrd="0" parTransId="{D5535A09-B29E-4C1E-9503-1AD02D4E5E40}" sibTransId="{8AEE545A-BD7B-4957-8F3F-49A43C0372F8}"/>
    <dgm:cxn modelId="{561B59B5-9D68-4447-AD29-CCFB60449F54}" type="presOf" srcId="{0E1C6FBF-979F-4A50-87E3-F8EE495F6248}" destId="{0E2F9734-AD8E-4558-BD65-17D003DEF4D5}" srcOrd="0" destOrd="0" presId="urn:microsoft.com/office/officeart/2005/8/layout/equation2"/>
    <dgm:cxn modelId="{BF413FE3-760A-4C21-AC26-3A808C515FE5}" type="presOf" srcId="{79CD80BE-FBEB-411E-BADC-63FB5EB74533}" destId="{4D8D94C7-D95E-4483-8339-39EEF418F4AC}" srcOrd="0" destOrd="0" presId="urn:microsoft.com/office/officeart/2005/8/layout/equation2"/>
    <dgm:cxn modelId="{8EF2C9F1-CE62-4684-A204-CA742797E21F}" type="presOf" srcId="{4730D90C-BDC4-4C3A-946D-B28D67A166A1}" destId="{7F3AB5CB-C0B3-425E-BDB1-5962C59FDB95}" srcOrd="0" destOrd="0" presId="urn:microsoft.com/office/officeart/2005/8/layout/equation2"/>
    <dgm:cxn modelId="{932F35F6-C863-41B6-8603-1C836B3CC576}" type="presOf" srcId="{01AC2A20-C0EC-45B0-860C-252403F0DE10}" destId="{AE3C28F1-1033-4336-A2B4-BF88A733E173}" srcOrd="0" destOrd="0" presId="urn:microsoft.com/office/officeart/2005/8/layout/equation2"/>
    <dgm:cxn modelId="{39831A56-F032-46F4-98FE-A5CB29660DBF}" type="presParOf" srcId="{7F3AB5CB-C0B3-425E-BDB1-5962C59FDB95}" destId="{BF8F7DC0-DB72-40C5-B0C5-3E271A9ECC96}" srcOrd="0" destOrd="0" presId="urn:microsoft.com/office/officeart/2005/8/layout/equation2"/>
    <dgm:cxn modelId="{18196929-BE22-43D1-8E83-DA00B65B9E90}" type="presParOf" srcId="{BF8F7DC0-DB72-40C5-B0C5-3E271A9ECC96}" destId="{AE3C28F1-1033-4336-A2B4-BF88A733E173}" srcOrd="0" destOrd="0" presId="urn:microsoft.com/office/officeart/2005/8/layout/equation2"/>
    <dgm:cxn modelId="{4EB91CAB-EDF9-4C20-87AE-6CCCF56D08E0}" type="presParOf" srcId="{BF8F7DC0-DB72-40C5-B0C5-3E271A9ECC96}" destId="{96883625-6DC3-4DA7-B8A6-613353E598DC}" srcOrd="1" destOrd="0" presId="urn:microsoft.com/office/officeart/2005/8/layout/equation2"/>
    <dgm:cxn modelId="{D08B7635-C73A-401D-BC93-8E85F37C5086}" type="presParOf" srcId="{BF8F7DC0-DB72-40C5-B0C5-3E271A9ECC96}" destId="{D5606267-ABE1-4C92-8853-174242C467C4}" srcOrd="2" destOrd="0" presId="urn:microsoft.com/office/officeart/2005/8/layout/equation2"/>
    <dgm:cxn modelId="{F8F3D660-B795-4FEE-8468-BCD27DEC7FDA}" type="presParOf" srcId="{BF8F7DC0-DB72-40C5-B0C5-3E271A9ECC96}" destId="{25A491EE-D748-4706-94B2-2EDBD6011697}" srcOrd="3" destOrd="0" presId="urn:microsoft.com/office/officeart/2005/8/layout/equation2"/>
    <dgm:cxn modelId="{75FD164A-D535-43DD-B506-63A55CF2F903}" type="presParOf" srcId="{BF8F7DC0-DB72-40C5-B0C5-3E271A9ECC96}" destId="{C88463E7-A870-40B0-B2D1-78060A09BDCB}" srcOrd="4" destOrd="0" presId="urn:microsoft.com/office/officeart/2005/8/layout/equation2"/>
    <dgm:cxn modelId="{0528C074-E941-4E3D-BD9F-90286E068301}" type="presParOf" srcId="{7F3AB5CB-C0B3-425E-BDB1-5962C59FDB95}" destId="{0E2F9734-AD8E-4558-BD65-17D003DEF4D5}" srcOrd="1" destOrd="0" presId="urn:microsoft.com/office/officeart/2005/8/layout/equation2"/>
    <dgm:cxn modelId="{762AE047-9945-4250-A5E9-8975DF62505C}" type="presParOf" srcId="{0E2F9734-AD8E-4558-BD65-17D003DEF4D5}" destId="{AAEC000C-1351-4BBD-A2AD-C601BC2DF013}" srcOrd="0" destOrd="0" presId="urn:microsoft.com/office/officeart/2005/8/layout/equation2"/>
    <dgm:cxn modelId="{9F711B96-BD5A-4734-A6CB-5509301C3218}" type="presParOf" srcId="{7F3AB5CB-C0B3-425E-BDB1-5962C59FDB95}" destId="{4D8D94C7-D95E-4483-8339-39EEF418F4A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161E32E-428D-4213-9788-85EF4056148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62F32A0-06B6-4137-84CF-D152D5D68294}">
      <dgm:prSet phldrT="[Text]"/>
      <dgm:spPr/>
      <dgm:t>
        <a:bodyPr/>
        <a:lstStyle/>
        <a:p>
          <a:r>
            <a:rPr lang="cs-CZ" dirty="0"/>
            <a:t>důchod</a:t>
          </a:r>
        </a:p>
      </dgm:t>
    </dgm:pt>
    <dgm:pt modelId="{3575F38E-55A0-4268-8EC1-2FC30D8427FE}" type="parTrans" cxnId="{A12B2D2B-7243-468C-9D4A-FC782474A690}">
      <dgm:prSet/>
      <dgm:spPr/>
      <dgm:t>
        <a:bodyPr/>
        <a:lstStyle/>
        <a:p>
          <a:endParaRPr lang="cs-CZ"/>
        </a:p>
      </dgm:t>
    </dgm:pt>
    <dgm:pt modelId="{EB84C30B-2DA9-42F7-A2C8-0DF541523074}" type="sibTrans" cxnId="{A12B2D2B-7243-468C-9D4A-FC782474A690}">
      <dgm:prSet/>
      <dgm:spPr/>
      <dgm:t>
        <a:bodyPr/>
        <a:lstStyle/>
        <a:p>
          <a:endParaRPr lang="cs-CZ"/>
        </a:p>
      </dgm:t>
    </dgm:pt>
    <dgm:pt modelId="{CF46ED1C-9339-4DA1-BA19-5FA45B1FA920}">
      <dgm:prSet phldrT="[Text]"/>
      <dgm:spPr/>
      <dgm:t>
        <a:bodyPr/>
        <a:lstStyle/>
        <a:p>
          <a:r>
            <a:rPr lang="cs-CZ" dirty="0"/>
            <a:t>základní výměra</a:t>
          </a:r>
        </a:p>
      </dgm:t>
    </dgm:pt>
    <dgm:pt modelId="{8C775731-C3A4-473E-9F9A-62321667C7CC}" type="parTrans" cxnId="{B05FD585-1954-4F1A-BADF-F12537916C23}">
      <dgm:prSet/>
      <dgm:spPr/>
      <dgm:t>
        <a:bodyPr/>
        <a:lstStyle/>
        <a:p>
          <a:endParaRPr lang="cs-CZ"/>
        </a:p>
      </dgm:t>
    </dgm:pt>
    <dgm:pt modelId="{A8B3ACBD-DD64-4B0D-BD50-5E19FA9BD62B}" type="sibTrans" cxnId="{B05FD585-1954-4F1A-BADF-F12537916C23}">
      <dgm:prSet/>
      <dgm:spPr/>
      <dgm:t>
        <a:bodyPr/>
        <a:lstStyle/>
        <a:p>
          <a:endParaRPr lang="cs-CZ"/>
        </a:p>
      </dgm:t>
    </dgm:pt>
    <dgm:pt modelId="{FC6D488E-10C6-4363-A4C8-B6B8821BF278}">
      <dgm:prSet phldrT="[Text]"/>
      <dgm:spPr/>
      <dgm:t>
        <a:bodyPr/>
        <a:lstStyle/>
        <a:p>
          <a:r>
            <a:rPr lang="cs-CZ" dirty="0"/>
            <a:t>procentní výměra</a:t>
          </a:r>
        </a:p>
      </dgm:t>
    </dgm:pt>
    <dgm:pt modelId="{9E318EE4-0AAF-4A50-899D-4B23A94B2C10}" type="parTrans" cxnId="{7333C41B-7956-456E-8B51-88A43B6FCA2E}">
      <dgm:prSet/>
      <dgm:spPr/>
      <dgm:t>
        <a:bodyPr/>
        <a:lstStyle/>
        <a:p>
          <a:endParaRPr lang="cs-CZ"/>
        </a:p>
      </dgm:t>
    </dgm:pt>
    <dgm:pt modelId="{D7A0D94D-C1A5-45C3-886B-D0EB6830CAD1}" type="sibTrans" cxnId="{7333C41B-7956-456E-8B51-88A43B6FCA2E}">
      <dgm:prSet/>
      <dgm:spPr/>
      <dgm:t>
        <a:bodyPr/>
        <a:lstStyle/>
        <a:p>
          <a:endParaRPr lang="cs-CZ"/>
        </a:p>
      </dgm:t>
    </dgm:pt>
    <dgm:pt modelId="{742517B6-8E51-40AE-9F76-EADFD053A5C9}" type="pres">
      <dgm:prSet presAssocID="{6161E32E-428D-4213-9788-85EF4056148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8A6A33-63E3-4817-9B45-1B4FD0D5EA2E}" type="pres">
      <dgm:prSet presAssocID="{962F32A0-06B6-4137-84CF-D152D5D68294}" presName="vertOne" presStyleCnt="0"/>
      <dgm:spPr/>
    </dgm:pt>
    <dgm:pt modelId="{2745219C-CB39-4D0E-98C4-4E64CDD47556}" type="pres">
      <dgm:prSet presAssocID="{962F32A0-06B6-4137-84CF-D152D5D68294}" presName="txOne" presStyleLbl="node0" presStyleIdx="0" presStyleCnt="1">
        <dgm:presLayoutVars>
          <dgm:chPref val="3"/>
        </dgm:presLayoutVars>
      </dgm:prSet>
      <dgm:spPr/>
    </dgm:pt>
    <dgm:pt modelId="{BEC77297-E354-42CF-953A-71FE259239CB}" type="pres">
      <dgm:prSet presAssocID="{962F32A0-06B6-4137-84CF-D152D5D68294}" presName="parTransOne" presStyleCnt="0"/>
      <dgm:spPr/>
    </dgm:pt>
    <dgm:pt modelId="{8E01107C-ECFA-434F-B00C-BA1193DB78EA}" type="pres">
      <dgm:prSet presAssocID="{962F32A0-06B6-4137-84CF-D152D5D68294}" presName="horzOne" presStyleCnt="0"/>
      <dgm:spPr/>
    </dgm:pt>
    <dgm:pt modelId="{DD897BC0-D182-4CB6-AAD1-92DD6437C5FB}" type="pres">
      <dgm:prSet presAssocID="{CF46ED1C-9339-4DA1-BA19-5FA45B1FA920}" presName="vertTwo" presStyleCnt="0"/>
      <dgm:spPr/>
    </dgm:pt>
    <dgm:pt modelId="{FD3D4DF0-2B83-4B9F-9568-65B6BDB50DA2}" type="pres">
      <dgm:prSet presAssocID="{CF46ED1C-9339-4DA1-BA19-5FA45B1FA920}" presName="txTwo" presStyleLbl="node2" presStyleIdx="0" presStyleCnt="2">
        <dgm:presLayoutVars>
          <dgm:chPref val="3"/>
        </dgm:presLayoutVars>
      </dgm:prSet>
      <dgm:spPr/>
    </dgm:pt>
    <dgm:pt modelId="{7FB36924-76B2-41F0-A3AD-50F015879F8A}" type="pres">
      <dgm:prSet presAssocID="{CF46ED1C-9339-4DA1-BA19-5FA45B1FA920}" presName="horzTwo" presStyleCnt="0"/>
      <dgm:spPr/>
    </dgm:pt>
    <dgm:pt modelId="{E99D488F-8CFE-47DB-AECC-1341E80CD836}" type="pres">
      <dgm:prSet presAssocID="{A8B3ACBD-DD64-4B0D-BD50-5E19FA9BD62B}" presName="sibSpaceTwo" presStyleCnt="0"/>
      <dgm:spPr/>
    </dgm:pt>
    <dgm:pt modelId="{039B1061-0F26-4F56-9271-6D9E659FDC87}" type="pres">
      <dgm:prSet presAssocID="{FC6D488E-10C6-4363-A4C8-B6B8821BF278}" presName="vertTwo" presStyleCnt="0"/>
      <dgm:spPr/>
    </dgm:pt>
    <dgm:pt modelId="{23A6A458-88A5-4A42-A494-369309772D9D}" type="pres">
      <dgm:prSet presAssocID="{FC6D488E-10C6-4363-A4C8-B6B8821BF278}" presName="txTwo" presStyleLbl="node2" presStyleIdx="1" presStyleCnt="2">
        <dgm:presLayoutVars>
          <dgm:chPref val="3"/>
        </dgm:presLayoutVars>
      </dgm:prSet>
      <dgm:spPr/>
    </dgm:pt>
    <dgm:pt modelId="{AA0BB682-F08D-4814-AF90-92F85AF447A6}" type="pres">
      <dgm:prSet presAssocID="{FC6D488E-10C6-4363-A4C8-B6B8821BF278}" presName="horzTwo" presStyleCnt="0"/>
      <dgm:spPr/>
    </dgm:pt>
  </dgm:ptLst>
  <dgm:cxnLst>
    <dgm:cxn modelId="{7333C41B-7956-456E-8B51-88A43B6FCA2E}" srcId="{962F32A0-06B6-4137-84CF-D152D5D68294}" destId="{FC6D488E-10C6-4363-A4C8-B6B8821BF278}" srcOrd="1" destOrd="0" parTransId="{9E318EE4-0AAF-4A50-899D-4B23A94B2C10}" sibTransId="{D7A0D94D-C1A5-45C3-886B-D0EB6830CAD1}"/>
    <dgm:cxn modelId="{96FD3220-9F26-4DEB-97C8-1221C1EFEEBE}" type="presOf" srcId="{CF46ED1C-9339-4DA1-BA19-5FA45B1FA920}" destId="{FD3D4DF0-2B83-4B9F-9568-65B6BDB50DA2}" srcOrd="0" destOrd="0" presId="urn:microsoft.com/office/officeart/2005/8/layout/hierarchy4"/>
    <dgm:cxn modelId="{A12B2D2B-7243-468C-9D4A-FC782474A690}" srcId="{6161E32E-428D-4213-9788-85EF40561483}" destId="{962F32A0-06B6-4137-84CF-D152D5D68294}" srcOrd="0" destOrd="0" parTransId="{3575F38E-55A0-4268-8EC1-2FC30D8427FE}" sibTransId="{EB84C30B-2DA9-42F7-A2C8-0DF541523074}"/>
    <dgm:cxn modelId="{3FC95048-8FE4-4219-BB0E-00F28EE119BF}" type="presOf" srcId="{FC6D488E-10C6-4363-A4C8-B6B8821BF278}" destId="{23A6A458-88A5-4A42-A494-369309772D9D}" srcOrd="0" destOrd="0" presId="urn:microsoft.com/office/officeart/2005/8/layout/hierarchy4"/>
    <dgm:cxn modelId="{B05FD585-1954-4F1A-BADF-F12537916C23}" srcId="{962F32A0-06B6-4137-84CF-D152D5D68294}" destId="{CF46ED1C-9339-4DA1-BA19-5FA45B1FA920}" srcOrd="0" destOrd="0" parTransId="{8C775731-C3A4-473E-9F9A-62321667C7CC}" sibTransId="{A8B3ACBD-DD64-4B0D-BD50-5E19FA9BD62B}"/>
    <dgm:cxn modelId="{D9C97791-F632-459A-8872-555BAC4C758C}" type="presOf" srcId="{962F32A0-06B6-4137-84CF-D152D5D68294}" destId="{2745219C-CB39-4D0E-98C4-4E64CDD47556}" srcOrd="0" destOrd="0" presId="urn:microsoft.com/office/officeart/2005/8/layout/hierarchy4"/>
    <dgm:cxn modelId="{073FD5FD-6FCD-482E-9345-7C269EDEF640}" type="presOf" srcId="{6161E32E-428D-4213-9788-85EF40561483}" destId="{742517B6-8E51-40AE-9F76-EADFD053A5C9}" srcOrd="0" destOrd="0" presId="urn:microsoft.com/office/officeart/2005/8/layout/hierarchy4"/>
    <dgm:cxn modelId="{698D395E-41C5-4CAF-88E9-F20D91A2F67A}" type="presParOf" srcId="{742517B6-8E51-40AE-9F76-EADFD053A5C9}" destId="{578A6A33-63E3-4817-9B45-1B4FD0D5EA2E}" srcOrd="0" destOrd="0" presId="urn:microsoft.com/office/officeart/2005/8/layout/hierarchy4"/>
    <dgm:cxn modelId="{3F88FB85-F719-4C75-A900-C32B2FCAFDDE}" type="presParOf" srcId="{578A6A33-63E3-4817-9B45-1B4FD0D5EA2E}" destId="{2745219C-CB39-4D0E-98C4-4E64CDD47556}" srcOrd="0" destOrd="0" presId="urn:microsoft.com/office/officeart/2005/8/layout/hierarchy4"/>
    <dgm:cxn modelId="{7FC9C2D5-72F2-4520-8AEE-88B3A4B451BB}" type="presParOf" srcId="{578A6A33-63E3-4817-9B45-1B4FD0D5EA2E}" destId="{BEC77297-E354-42CF-953A-71FE259239CB}" srcOrd="1" destOrd="0" presId="urn:microsoft.com/office/officeart/2005/8/layout/hierarchy4"/>
    <dgm:cxn modelId="{638D6DD6-CDC6-4EA9-8EF2-805C1A2657DC}" type="presParOf" srcId="{578A6A33-63E3-4817-9B45-1B4FD0D5EA2E}" destId="{8E01107C-ECFA-434F-B00C-BA1193DB78EA}" srcOrd="2" destOrd="0" presId="urn:microsoft.com/office/officeart/2005/8/layout/hierarchy4"/>
    <dgm:cxn modelId="{EF4A1D10-378E-480C-9AD6-1620B689321D}" type="presParOf" srcId="{8E01107C-ECFA-434F-B00C-BA1193DB78EA}" destId="{DD897BC0-D182-4CB6-AAD1-92DD6437C5FB}" srcOrd="0" destOrd="0" presId="urn:microsoft.com/office/officeart/2005/8/layout/hierarchy4"/>
    <dgm:cxn modelId="{211C4426-0C11-498C-B1F6-B54D4E158C08}" type="presParOf" srcId="{DD897BC0-D182-4CB6-AAD1-92DD6437C5FB}" destId="{FD3D4DF0-2B83-4B9F-9568-65B6BDB50DA2}" srcOrd="0" destOrd="0" presId="urn:microsoft.com/office/officeart/2005/8/layout/hierarchy4"/>
    <dgm:cxn modelId="{2BEBE701-004D-450E-ABC4-4921FEB58E64}" type="presParOf" srcId="{DD897BC0-D182-4CB6-AAD1-92DD6437C5FB}" destId="{7FB36924-76B2-41F0-A3AD-50F015879F8A}" srcOrd="1" destOrd="0" presId="urn:microsoft.com/office/officeart/2005/8/layout/hierarchy4"/>
    <dgm:cxn modelId="{D288439F-BAE5-433C-B2DB-486F4E723C87}" type="presParOf" srcId="{8E01107C-ECFA-434F-B00C-BA1193DB78EA}" destId="{E99D488F-8CFE-47DB-AECC-1341E80CD836}" srcOrd="1" destOrd="0" presId="urn:microsoft.com/office/officeart/2005/8/layout/hierarchy4"/>
    <dgm:cxn modelId="{9AC6BC03-B4B8-443F-A476-D34F63949BB9}" type="presParOf" srcId="{8E01107C-ECFA-434F-B00C-BA1193DB78EA}" destId="{039B1061-0F26-4F56-9271-6D9E659FDC87}" srcOrd="2" destOrd="0" presId="urn:microsoft.com/office/officeart/2005/8/layout/hierarchy4"/>
    <dgm:cxn modelId="{8832FCCC-C156-4F45-B080-952676FF5419}" type="presParOf" srcId="{039B1061-0F26-4F56-9271-6D9E659FDC87}" destId="{23A6A458-88A5-4A42-A494-369309772D9D}" srcOrd="0" destOrd="0" presId="urn:microsoft.com/office/officeart/2005/8/layout/hierarchy4"/>
    <dgm:cxn modelId="{DD730068-F728-4F08-97D5-01AD61FB0A43}" type="presParOf" srcId="{039B1061-0F26-4F56-9271-6D9E659FDC87}" destId="{AA0BB682-F08D-4814-AF90-92F85AF447A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B178568-FFBA-4865-A382-8E918B3001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70FFBCD-E608-4921-9A3B-BED655998A46}">
      <dgm:prSet phldrT="[Text]"/>
      <dgm:spPr/>
      <dgm:t>
        <a:bodyPr/>
        <a:lstStyle/>
        <a:p>
          <a:r>
            <a:rPr lang="cs-CZ" dirty="0"/>
            <a:t>krajské pobočky Úřadu práce (pobočka pro hlavní město Prahu)</a:t>
          </a:r>
        </a:p>
      </dgm:t>
    </dgm:pt>
    <dgm:pt modelId="{3AC9F9C1-C4FD-4B9B-AD40-510EB23B73A5}" type="parTrans" cxnId="{A3F0AD7D-CB18-4F93-AFCA-717E8F61D0BB}">
      <dgm:prSet/>
      <dgm:spPr/>
      <dgm:t>
        <a:bodyPr/>
        <a:lstStyle/>
        <a:p>
          <a:endParaRPr lang="cs-CZ"/>
        </a:p>
      </dgm:t>
    </dgm:pt>
    <dgm:pt modelId="{D9BF6CF0-AFBC-4E1D-817D-79DF90D273EE}" type="sibTrans" cxnId="{A3F0AD7D-CB18-4F93-AFCA-717E8F61D0BB}">
      <dgm:prSet/>
      <dgm:spPr/>
      <dgm:t>
        <a:bodyPr/>
        <a:lstStyle/>
        <a:p>
          <a:endParaRPr lang="cs-CZ"/>
        </a:p>
      </dgm:t>
    </dgm:pt>
    <dgm:pt modelId="{B6BBDDDF-8A32-4D56-A65E-38AA244CACCB}">
      <dgm:prSet phldrT="[Text]"/>
      <dgm:spPr/>
      <dgm:t>
        <a:bodyPr/>
        <a:lstStyle/>
        <a:p>
          <a:r>
            <a:rPr lang="cs-CZ" dirty="0"/>
            <a:t>MPSV</a:t>
          </a:r>
        </a:p>
      </dgm:t>
    </dgm:pt>
    <dgm:pt modelId="{7AE97193-DB12-49DB-99D3-C2C1BE716BBF}" type="parTrans" cxnId="{96456B1E-946F-4394-85BE-CFC4017DCF5B}">
      <dgm:prSet/>
      <dgm:spPr/>
      <dgm:t>
        <a:bodyPr/>
        <a:lstStyle/>
        <a:p>
          <a:endParaRPr lang="cs-CZ"/>
        </a:p>
      </dgm:t>
    </dgm:pt>
    <dgm:pt modelId="{4B8709C3-84F9-4A53-8EAA-A87670288FC7}" type="sibTrans" cxnId="{96456B1E-946F-4394-85BE-CFC4017DCF5B}">
      <dgm:prSet/>
      <dgm:spPr/>
      <dgm:t>
        <a:bodyPr/>
        <a:lstStyle/>
        <a:p>
          <a:endParaRPr lang="cs-CZ"/>
        </a:p>
      </dgm:t>
    </dgm:pt>
    <dgm:pt modelId="{109E9AAB-EEE6-43AC-A3AE-3B6ED6A6EF1E}" type="pres">
      <dgm:prSet presAssocID="{4B178568-FFBA-4865-A382-8E918B3001D9}" presName="diagram" presStyleCnt="0">
        <dgm:presLayoutVars>
          <dgm:dir/>
          <dgm:resizeHandles val="exact"/>
        </dgm:presLayoutVars>
      </dgm:prSet>
      <dgm:spPr/>
    </dgm:pt>
    <dgm:pt modelId="{EE920176-D8D9-4EC9-843B-9747C03A621F}" type="pres">
      <dgm:prSet presAssocID="{F70FFBCD-E608-4921-9A3B-BED655998A46}" presName="node" presStyleLbl="node1" presStyleIdx="0" presStyleCnt="2">
        <dgm:presLayoutVars>
          <dgm:bulletEnabled val="1"/>
        </dgm:presLayoutVars>
      </dgm:prSet>
      <dgm:spPr/>
    </dgm:pt>
    <dgm:pt modelId="{C019ECCD-C62A-4A84-926A-314D2DD14F09}" type="pres">
      <dgm:prSet presAssocID="{D9BF6CF0-AFBC-4E1D-817D-79DF90D273EE}" presName="sibTrans" presStyleCnt="0"/>
      <dgm:spPr/>
    </dgm:pt>
    <dgm:pt modelId="{D665DCC5-A4DC-47C0-9DB2-2B2F6CBBEC74}" type="pres">
      <dgm:prSet presAssocID="{B6BBDDDF-8A32-4D56-A65E-38AA244CACCB}" presName="node" presStyleLbl="node1" presStyleIdx="1" presStyleCnt="2">
        <dgm:presLayoutVars>
          <dgm:bulletEnabled val="1"/>
        </dgm:presLayoutVars>
      </dgm:prSet>
      <dgm:spPr/>
    </dgm:pt>
  </dgm:ptLst>
  <dgm:cxnLst>
    <dgm:cxn modelId="{96456B1E-946F-4394-85BE-CFC4017DCF5B}" srcId="{4B178568-FFBA-4865-A382-8E918B3001D9}" destId="{B6BBDDDF-8A32-4D56-A65E-38AA244CACCB}" srcOrd="1" destOrd="0" parTransId="{7AE97193-DB12-49DB-99D3-C2C1BE716BBF}" sibTransId="{4B8709C3-84F9-4A53-8EAA-A87670288FC7}"/>
    <dgm:cxn modelId="{D2B9A63F-0BB4-4D29-B172-4F88D047AE2A}" type="presOf" srcId="{4B178568-FFBA-4865-A382-8E918B3001D9}" destId="{109E9AAB-EEE6-43AC-A3AE-3B6ED6A6EF1E}" srcOrd="0" destOrd="0" presId="urn:microsoft.com/office/officeart/2005/8/layout/default"/>
    <dgm:cxn modelId="{A3F0AD7D-CB18-4F93-AFCA-717E8F61D0BB}" srcId="{4B178568-FFBA-4865-A382-8E918B3001D9}" destId="{F70FFBCD-E608-4921-9A3B-BED655998A46}" srcOrd="0" destOrd="0" parTransId="{3AC9F9C1-C4FD-4B9B-AD40-510EB23B73A5}" sibTransId="{D9BF6CF0-AFBC-4E1D-817D-79DF90D273EE}"/>
    <dgm:cxn modelId="{D714F7C4-CE8B-4133-810A-664AF3758719}" type="presOf" srcId="{F70FFBCD-E608-4921-9A3B-BED655998A46}" destId="{EE920176-D8D9-4EC9-843B-9747C03A621F}" srcOrd="0" destOrd="0" presId="urn:microsoft.com/office/officeart/2005/8/layout/default"/>
    <dgm:cxn modelId="{44C4FBFC-1F68-42EF-9260-642575D94DBB}" type="presOf" srcId="{B6BBDDDF-8A32-4D56-A65E-38AA244CACCB}" destId="{D665DCC5-A4DC-47C0-9DB2-2B2F6CBBEC74}" srcOrd="0" destOrd="0" presId="urn:microsoft.com/office/officeart/2005/8/layout/default"/>
    <dgm:cxn modelId="{32AC03B8-D356-4481-9DCA-C2976E224A98}" type="presParOf" srcId="{109E9AAB-EEE6-43AC-A3AE-3B6ED6A6EF1E}" destId="{EE920176-D8D9-4EC9-843B-9747C03A621F}" srcOrd="0" destOrd="0" presId="urn:microsoft.com/office/officeart/2005/8/layout/default"/>
    <dgm:cxn modelId="{9E900298-DBEE-41E7-AFF8-F5BD9BA5AE77}" type="presParOf" srcId="{109E9AAB-EEE6-43AC-A3AE-3B6ED6A6EF1E}" destId="{C019ECCD-C62A-4A84-926A-314D2DD14F09}" srcOrd="1" destOrd="0" presId="urn:microsoft.com/office/officeart/2005/8/layout/default"/>
    <dgm:cxn modelId="{E78C8BB0-E663-4A12-BBF0-91F27C29E22F}" type="presParOf" srcId="{109E9AAB-EEE6-43AC-A3AE-3B6ED6A6EF1E}" destId="{D665DCC5-A4DC-47C0-9DB2-2B2F6CBBEC7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0AC4CB5-FF67-4B3E-88FD-3A21528D5FF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9D53EFF4-C99E-4775-A41C-9B56D6276318}">
      <dgm:prSet phldrT="[Text]"/>
      <dgm:spPr/>
      <dgm:t>
        <a:bodyPr/>
        <a:lstStyle/>
        <a:p>
          <a:r>
            <a:rPr lang="cs-CZ" b="1" dirty="0"/>
            <a:t>STÁTNÍ SOCIÁLNÍ PODPORA</a:t>
          </a:r>
        </a:p>
      </dgm:t>
    </dgm:pt>
    <dgm:pt modelId="{BA56C8CB-5FD3-4874-9C48-B4C25BD714DB}" type="parTrans" cxnId="{BD33D776-61CE-4619-BB14-68DAA6A47B43}">
      <dgm:prSet/>
      <dgm:spPr/>
      <dgm:t>
        <a:bodyPr/>
        <a:lstStyle/>
        <a:p>
          <a:endParaRPr lang="cs-CZ"/>
        </a:p>
      </dgm:t>
    </dgm:pt>
    <dgm:pt modelId="{A7627150-BC35-46E6-8781-22334E0E2223}" type="sibTrans" cxnId="{BD33D776-61CE-4619-BB14-68DAA6A47B43}">
      <dgm:prSet/>
      <dgm:spPr/>
      <dgm:t>
        <a:bodyPr/>
        <a:lstStyle/>
        <a:p>
          <a:endParaRPr lang="cs-CZ"/>
        </a:p>
      </dgm:t>
    </dgm:pt>
    <dgm:pt modelId="{EDEA623D-C161-4251-BFC3-9E7C128B578D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dávky závislé na příjmu rodiny</a:t>
          </a:r>
        </a:p>
        <a:p>
          <a:r>
            <a:rPr lang="cs-CZ" dirty="0"/>
            <a:t>(testované)</a:t>
          </a:r>
        </a:p>
      </dgm:t>
    </dgm:pt>
    <dgm:pt modelId="{6AA5EDD7-FCB8-4F0A-82D9-1DDE530A6A5B}" type="parTrans" cxnId="{2D0102AE-CF17-406B-80AE-CA1574D14338}">
      <dgm:prSet/>
      <dgm:spPr>
        <a:ln>
          <a:solidFill>
            <a:schemeClr val="tx2"/>
          </a:solidFill>
        </a:ln>
      </dgm:spPr>
      <dgm:t>
        <a:bodyPr/>
        <a:lstStyle/>
        <a:p>
          <a:endParaRPr lang="cs-CZ"/>
        </a:p>
      </dgm:t>
    </dgm:pt>
    <dgm:pt modelId="{43C28934-8DF1-47EA-9D29-708D9E2BF31F}" type="sibTrans" cxnId="{2D0102AE-CF17-406B-80AE-CA1574D14338}">
      <dgm:prSet/>
      <dgm:spPr/>
      <dgm:t>
        <a:bodyPr/>
        <a:lstStyle/>
        <a:p>
          <a:endParaRPr lang="cs-CZ"/>
        </a:p>
      </dgm:t>
    </dgm:pt>
    <dgm:pt modelId="{F386F7FA-7257-4297-AF01-6CE4638E6256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přídavek na dítě</a:t>
          </a:r>
        </a:p>
      </dgm:t>
    </dgm:pt>
    <dgm:pt modelId="{917AEBC8-242B-4C82-A931-11D316FC5938}" type="parTrans" cxnId="{B24575F7-2432-448C-8E31-9B3CE688B7E5}">
      <dgm:prSet/>
      <dgm:spPr>
        <a:ln>
          <a:solidFill>
            <a:schemeClr val="accent4"/>
          </a:solidFill>
        </a:ln>
      </dgm:spPr>
      <dgm:t>
        <a:bodyPr/>
        <a:lstStyle/>
        <a:p>
          <a:endParaRPr lang="cs-CZ"/>
        </a:p>
      </dgm:t>
    </dgm:pt>
    <dgm:pt modelId="{179C9E93-351E-4888-BC92-91BA21C4B67E}" type="sibTrans" cxnId="{B24575F7-2432-448C-8E31-9B3CE688B7E5}">
      <dgm:prSet/>
      <dgm:spPr/>
      <dgm:t>
        <a:bodyPr/>
        <a:lstStyle/>
        <a:p>
          <a:endParaRPr lang="cs-CZ"/>
        </a:p>
      </dgm:t>
    </dgm:pt>
    <dgm:pt modelId="{DF617EE6-68BD-44BA-8C20-FAFCEEBC31DB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příspěvek na bydlení</a:t>
          </a:r>
        </a:p>
      </dgm:t>
    </dgm:pt>
    <dgm:pt modelId="{4CFC3F93-8439-4913-B8DB-7C6F325A7E52}" type="parTrans" cxnId="{946B7439-0933-4F4B-B7AC-7BDB93A922B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cs-CZ"/>
        </a:p>
      </dgm:t>
    </dgm:pt>
    <dgm:pt modelId="{E56CD091-6F6C-4D97-A67A-ED50BF8348A7}" type="sibTrans" cxnId="{946B7439-0933-4F4B-B7AC-7BDB93A922BD}">
      <dgm:prSet/>
      <dgm:spPr/>
      <dgm:t>
        <a:bodyPr/>
        <a:lstStyle/>
        <a:p>
          <a:endParaRPr lang="cs-CZ"/>
        </a:p>
      </dgm:t>
    </dgm:pt>
    <dgm:pt modelId="{90CFC0D0-2C08-485C-86F5-E6D41A6E11CD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dávky ostatní -nezávislé na příjmu rodiny</a:t>
          </a:r>
        </a:p>
        <a:p>
          <a:r>
            <a:rPr lang="cs-CZ" dirty="0"/>
            <a:t>(netestované)</a:t>
          </a:r>
        </a:p>
      </dgm:t>
    </dgm:pt>
    <dgm:pt modelId="{8071E232-F33C-44F3-966E-1CDAF6F5408D}" type="parTrans" cxnId="{F399F729-F912-4F76-999B-6458DDB1C89C}">
      <dgm:prSet/>
      <dgm:spPr>
        <a:ln>
          <a:solidFill>
            <a:schemeClr val="tx2"/>
          </a:solidFill>
        </a:ln>
      </dgm:spPr>
      <dgm:t>
        <a:bodyPr/>
        <a:lstStyle/>
        <a:p>
          <a:endParaRPr lang="cs-CZ"/>
        </a:p>
      </dgm:t>
    </dgm:pt>
    <dgm:pt modelId="{3DC03FE2-DC4D-474F-92F0-890C4DF5BBE3}" type="sibTrans" cxnId="{F399F729-F912-4F76-999B-6458DDB1C89C}">
      <dgm:prSet/>
      <dgm:spPr/>
      <dgm:t>
        <a:bodyPr/>
        <a:lstStyle/>
        <a:p>
          <a:endParaRPr lang="cs-CZ"/>
        </a:p>
      </dgm:t>
    </dgm:pt>
    <dgm:pt modelId="{8DAC0FC2-7A3A-4F52-9C41-7F8049DE407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rodičovský příspěvek</a:t>
          </a:r>
        </a:p>
      </dgm:t>
    </dgm:pt>
    <dgm:pt modelId="{87D9F20A-D9A0-4949-9779-9824F350AE33}" type="parTrans" cxnId="{B2025302-B813-4802-8D4A-52A5120EFD29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cs-CZ"/>
        </a:p>
      </dgm:t>
    </dgm:pt>
    <dgm:pt modelId="{44467692-EE58-4E41-8DA5-FCC37F5873D5}" type="sibTrans" cxnId="{B2025302-B813-4802-8D4A-52A5120EFD29}">
      <dgm:prSet/>
      <dgm:spPr/>
      <dgm:t>
        <a:bodyPr/>
        <a:lstStyle/>
        <a:p>
          <a:endParaRPr lang="cs-CZ"/>
        </a:p>
      </dgm:t>
    </dgm:pt>
    <dgm:pt modelId="{F1A0C187-8596-4A68-8F76-814B83FA1358}">
      <dgm:prSet phldrT="[Text]"/>
      <dgm:spPr>
        <a:solidFill>
          <a:schemeClr val="accent4"/>
        </a:solidFill>
      </dgm:spPr>
      <dgm:t>
        <a:bodyPr/>
        <a:lstStyle/>
        <a:p>
          <a:r>
            <a:rPr lang="cs-CZ" dirty="0"/>
            <a:t>porodné</a:t>
          </a:r>
        </a:p>
      </dgm:t>
    </dgm:pt>
    <dgm:pt modelId="{CC91FE43-5E25-47A3-B330-9D38714CA2AD}" type="parTrans" cxnId="{537EC3D9-8C05-4F77-B00A-F0F9939D6A85}">
      <dgm:prSet/>
      <dgm:spPr>
        <a:ln>
          <a:solidFill>
            <a:schemeClr val="accent4"/>
          </a:solidFill>
        </a:ln>
      </dgm:spPr>
      <dgm:t>
        <a:bodyPr/>
        <a:lstStyle/>
        <a:p>
          <a:endParaRPr lang="cs-CZ"/>
        </a:p>
      </dgm:t>
    </dgm:pt>
    <dgm:pt modelId="{01C4BDE9-5581-430D-A789-499EC35C9DB8}" type="sibTrans" cxnId="{537EC3D9-8C05-4F77-B00A-F0F9939D6A85}">
      <dgm:prSet/>
      <dgm:spPr/>
      <dgm:t>
        <a:bodyPr/>
        <a:lstStyle/>
        <a:p>
          <a:endParaRPr lang="cs-CZ"/>
        </a:p>
      </dgm:t>
    </dgm:pt>
    <dgm:pt modelId="{4E026F78-53A9-453D-9A3D-B0568D3FDA9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pohřebné</a:t>
          </a:r>
        </a:p>
      </dgm:t>
    </dgm:pt>
    <dgm:pt modelId="{3E75073D-A294-41F1-9BDE-F2C48622F35F}" type="parTrans" cxnId="{FEA83DE3-98B0-4461-93A3-F1CEEE2EB247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cs-CZ"/>
        </a:p>
      </dgm:t>
    </dgm:pt>
    <dgm:pt modelId="{7ED5BC32-0F06-49D5-BE1D-73A2456BA3EF}" type="sibTrans" cxnId="{FEA83DE3-98B0-4461-93A3-F1CEEE2EB247}">
      <dgm:prSet/>
      <dgm:spPr/>
      <dgm:t>
        <a:bodyPr/>
        <a:lstStyle/>
        <a:p>
          <a:endParaRPr lang="cs-CZ"/>
        </a:p>
      </dgm:t>
    </dgm:pt>
    <dgm:pt modelId="{863F2292-6F55-4D09-A904-AC002E5C1026}" type="pres">
      <dgm:prSet presAssocID="{C0AC4CB5-FF67-4B3E-88FD-3A21528D5FF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CC70400-720E-463F-AC6C-23BAEA5446CE}" type="pres">
      <dgm:prSet presAssocID="{9D53EFF4-C99E-4775-A41C-9B56D6276318}" presName="root1" presStyleCnt="0"/>
      <dgm:spPr/>
    </dgm:pt>
    <dgm:pt modelId="{D1A9F531-2584-44D6-9B41-5A49DF8CB33C}" type="pres">
      <dgm:prSet presAssocID="{9D53EFF4-C99E-4775-A41C-9B56D6276318}" presName="LevelOneTextNode" presStyleLbl="node0" presStyleIdx="0" presStyleCnt="1">
        <dgm:presLayoutVars>
          <dgm:chPref val="3"/>
        </dgm:presLayoutVars>
      </dgm:prSet>
      <dgm:spPr/>
    </dgm:pt>
    <dgm:pt modelId="{153D2965-2834-42E2-8123-A639A499AD0E}" type="pres">
      <dgm:prSet presAssocID="{9D53EFF4-C99E-4775-A41C-9B56D6276318}" presName="level2hierChild" presStyleCnt="0"/>
      <dgm:spPr/>
    </dgm:pt>
    <dgm:pt modelId="{5E93EDED-764F-41D8-8892-C257977B3E96}" type="pres">
      <dgm:prSet presAssocID="{6AA5EDD7-FCB8-4F0A-82D9-1DDE530A6A5B}" presName="conn2-1" presStyleLbl="parChTrans1D2" presStyleIdx="0" presStyleCnt="2"/>
      <dgm:spPr/>
    </dgm:pt>
    <dgm:pt modelId="{D1685039-1727-4618-8E00-701F636309DF}" type="pres">
      <dgm:prSet presAssocID="{6AA5EDD7-FCB8-4F0A-82D9-1DDE530A6A5B}" presName="connTx" presStyleLbl="parChTrans1D2" presStyleIdx="0" presStyleCnt="2"/>
      <dgm:spPr/>
    </dgm:pt>
    <dgm:pt modelId="{821EB4B8-03D6-4C69-BA5C-C72CB2D04BFC}" type="pres">
      <dgm:prSet presAssocID="{EDEA623D-C161-4251-BFC3-9E7C128B578D}" presName="root2" presStyleCnt="0"/>
      <dgm:spPr/>
    </dgm:pt>
    <dgm:pt modelId="{30592AB0-6C33-4361-85A5-FFFFCF26A730}" type="pres">
      <dgm:prSet presAssocID="{EDEA623D-C161-4251-BFC3-9E7C128B578D}" presName="LevelTwoTextNode" presStyleLbl="node2" presStyleIdx="0" presStyleCnt="2">
        <dgm:presLayoutVars>
          <dgm:chPref val="3"/>
        </dgm:presLayoutVars>
      </dgm:prSet>
      <dgm:spPr/>
    </dgm:pt>
    <dgm:pt modelId="{7CF740DE-4F10-409F-9EC4-2FDF16838EE8}" type="pres">
      <dgm:prSet presAssocID="{EDEA623D-C161-4251-BFC3-9E7C128B578D}" presName="level3hierChild" presStyleCnt="0"/>
      <dgm:spPr/>
    </dgm:pt>
    <dgm:pt modelId="{8572B4C5-DBF9-4723-A106-0D609A795568}" type="pres">
      <dgm:prSet presAssocID="{917AEBC8-242B-4C82-A931-11D316FC5938}" presName="conn2-1" presStyleLbl="parChTrans1D3" presStyleIdx="0" presStyleCnt="5"/>
      <dgm:spPr/>
    </dgm:pt>
    <dgm:pt modelId="{D4B857B4-FA01-43AF-BDFB-5428EBB0B101}" type="pres">
      <dgm:prSet presAssocID="{917AEBC8-242B-4C82-A931-11D316FC5938}" presName="connTx" presStyleLbl="parChTrans1D3" presStyleIdx="0" presStyleCnt="5"/>
      <dgm:spPr/>
    </dgm:pt>
    <dgm:pt modelId="{18B54707-DA32-4538-81AF-5968F4C2AE69}" type="pres">
      <dgm:prSet presAssocID="{F386F7FA-7257-4297-AF01-6CE4638E6256}" presName="root2" presStyleCnt="0"/>
      <dgm:spPr/>
    </dgm:pt>
    <dgm:pt modelId="{C3C76EEC-11DF-4CA2-9912-AF4FE45FC145}" type="pres">
      <dgm:prSet presAssocID="{F386F7FA-7257-4297-AF01-6CE4638E6256}" presName="LevelTwoTextNode" presStyleLbl="node3" presStyleIdx="0" presStyleCnt="5">
        <dgm:presLayoutVars>
          <dgm:chPref val="3"/>
        </dgm:presLayoutVars>
      </dgm:prSet>
      <dgm:spPr/>
    </dgm:pt>
    <dgm:pt modelId="{07B869C0-2F4C-469D-B116-703BFCB034D0}" type="pres">
      <dgm:prSet presAssocID="{F386F7FA-7257-4297-AF01-6CE4638E6256}" presName="level3hierChild" presStyleCnt="0"/>
      <dgm:spPr/>
    </dgm:pt>
    <dgm:pt modelId="{1EF56C85-2804-4211-8DE9-96E80387B112}" type="pres">
      <dgm:prSet presAssocID="{4CFC3F93-8439-4913-B8DB-7C6F325A7E52}" presName="conn2-1" presStyleLbl="parChTrans1D3" presStyleIdx="1" presStyleCnt="5"/>
      <dgm:spPr/>
    </dgm:pt>
    <dgm:pt modelId="{532EB15B-B149-494A-941A-798B1B54D21C}" type="pres">
      <dgm:prSet presAssocID="{4CFC3F93-8439-4913-B8DB-7C6F325A7E52}" presName="connTx" presStyleLbl="parChTrans1D3" presStyleIdx="1" presStyleCnt="5"/>
      <dgm:spPr/>
    </dgm:pt>
    <dgm:pt modelId="{A63BEEE3-D30E-4BAF-B968-67CE3CEF8E3D}" type="pres">
      <dgm:prSet presAssocID="{DF617EE6-68BD-44BA-8C20-FAFCEEBC31DB}" presName="root2" presStyleCnt="0"/>
      <dgm:spPr/>
    </dgm:pt>
    <dgm:pt modelId="{A0EDBFA9-E0AE-4059-B1E1-F80977C76525}" type="pres">
      <dgm:prSet presAssocID="{DF617EE6-68BD-44BA-8C20-FAFCEEBC31DB}" presName="LevelTwoTextNode" presStyleLbl="node3" presStyleIdx="1" presStyleCnt="5">
        <dgm:presLayoutVars>
          <dgm:chPref val="3"/>
        </dgm:presLayoutVars>
      </dgm:prSet>
      <dgm:spPr/>
    </dgm:pt>
    <dgm:pt modelId="{0897DF4E-0194-4A60-85A1-72AA64E7FCCF}" type="pres">
      <dgm:prSet presAssocID="{DF617EE6-68BD-44BA-8C20-FAFCEEBC31DB}" presName="level3hierChild" presStyleCnt="0"/>
      <dgm:spPr/>
    </dgm:pt>
    <dgm:pt modelId="{6184F5C3-58B3-4FC0-8036-30B5D636D7B9}" type="pres">
      <dgm:prSet presAssocID="{CC91FE43-5E25-47A3-B330-9D38714CA2AD}" presName="conn2-1" presStyleLbl="parChTrans1D3" presStyleIdx="2" presStyleCnt="5"/>
      <dgm:spPr/>
    </dgm:pt>
    <dgm:pt modelId="{91465D09-5F2E-43C0-A689-8C350B66957B}" type="pres">
      <dgm:prSet presAssocID="{CC91FE43-5E25-47A3-B330-9D38714CA2AD}" presName="connTx" presStyleLbl="parChTrans1D3" presStyleIdx="2" presStyleCnt="5"/>
      <dgm:spPr/>
    </dgm:pt>
    <dgm:pt modelId="{03C1DAA4-42EC-4F2C-AF06-F4FF7794774F}" type="pres">
      <dgm:prSet presAssocID="{F1A0C187-8596-4A68-8F76-814B83FA1358}" presName="root2" presStyleCnt="0"/>
      <dgm:spPr/>
    </dgm:pt>
    <dgm:pt modelId="{8EB080EF-7F06-4039-A32F-675E87FC6593}" type="pres">
      <dgm:prSet presAssocID="{F1A0C187-8596-4A68-8F76-814B83FA1358}" presName="LevelTwoTextNode" presStyleLbl="node3" presStyleIdx="2" presStyleCnt="5">
        <dgm:presLayoutVars>
          <dgm:chPref val="3"/>
        </dgm:presLayoutVars>
      </dgm:prSet>
      <dgm:spPr/>
    </dgm:pt>
    <dgm:pt modelId="{53840517-1A41-4ABB-8490-C65C4DA90A36}" type="pres">
      <dgm:prSet presAssocID="{F1A0C187-8596-4A68-8F76-814B83FA1358}" presName="level3hierChild" presStyleCnt="0"/>
      <dgm:spPr/>
    </dgm:pt>
    <dgm:pt modelId="{A77619F3-70A0-4983-8A06-1E2CDB03510B}" type="pres">
      <dgm:prSet presAssocID="{8071E232-F33C-44F3-966E-1CDAF6F5408D}" presName="conn2-1" presStyleLbl="parChTrans1D2" presStyleIdx="1" presStyleCnt="2"/>
      <dgm:spPr/>
    </dgm:pt>
    <dgm:pt modelId="{D794D915-11C9-4B5E-81A8-444A619C4454}" type="pres">
      <dgm:prSet presAssocID="{8071E232-F33C-44F3-966E-1CDAF6F5408D}" presName="connTx" presStyleLbl="parChTrans1D2" presStyleIdx="1" presStyleCnt="2"/>
      <dgm:spPr/>
    </dgm:pt>
    <dgm:pt modelId="{8F61A7EE-25CA-42D3-A073-2E5208681FAB}" type="pres">
      <dgm:prSet presAssocID="{90CFC0D0-2C08-485C-86F5-E6D41A6E11CD}" presName="root2" presStyleCnt="0"/>
      <dgm:spPr/>
    </dgm:pt>
    <dgm:pt modelId="{8A5F0450-7622-4BE7-BC01-706C558F05AC}" type="pres">
      <dgm:prSet presAssocID="{90CFC0D0-2C08-485C-86F5-E6D41A6E11CD}" presName="LevelTwoTextNode" presStyleLbl="node2" presStyleIdx="1" presStyleCnt="2">
        <dgm:presLayoutVars>
          <dgm:chPref val="3"/>
        </dgm:presLayoutVars>
      </dgm:prSet>
      <dgm:spPr/>
    </dgm:pt>
    <dgm:pt modelId="{EEDFC1B6-4C1A-4293-932C-25C997E59FF7}" type="pres">
      <dgm:prSet presAssocID="{90CFC0D0-2C08-485C-86F5-E6D41A6E11CD}" presName="level3hierChild" presStyleCnt="0"/>
      <dgm:spPr/>
    </dgm:pt>
    <dgm:pt modelId="{6D6D6AE7-2895-48D8-8F95-4630909FB0CB}" type="pres">
      <dgm:prSet presAssocID="{87D9F20A-D9A0-4949-9779-9824F350AE33}" presName="conn2-1" presStyleLbl="parChTrans1D3" presStyleIdx="3" presStyleCnt="5"/>
      <dgm:spPr/>
    </dgm:pt>
    <dgm:pt modelId="{6E393A1C-BAB4-4A6A-BAEE-1907FE8AF536}" type="pres">
      <dgm:prSet presAssocID="{87D9F20A-D9A0-4949-9779-9824F350AE33}" presName="connTx" presStyleLbl="parChTrans1D3" presStyleIdx="3" presStyleCnt="5"/>
      <dgm:spPr/>
    </dgm:pt>
    <dgm:pt modelId="{533960E9-9835-47D2-AC99-CC2077D06B97}" type="pres">
      <dgm:prSet presAssocID="{8DAC0FC2-7A3A-4F52-9C41-7F8049DE4070}" presName="root2" presStyleCnt="0"/>
      <dgm:spPr/>
    </dgm:pt>
    <dgm:pt modelId="{55CFABA0-B5C8-4063-8175-F8307DA1565D}" type="pres">
      <dgm:prSet presAssocID="{8DAC0FC2-7A3A-4F52-9C41-7F8049DE4070}" presName="LevelTwoTextNode" presStyleLbl="node3" presStyleIdx="3" presStyleCnt="5">
        <dgm:presLayoutVars>
          <dgm:chPref val="3"/>
        </dgm:presLayoutVars>
      </dgm:prSet>
      <dgm:spPr/>
    </dgm:pt>
    <dgm:pt modelId="{CACB87BD-9C7B-4E9E-9103-60ECC9340892}" type="pres">
      <dgm:prSet presAssocID="{8DAC0FC2-7A3A-4F52-9C41-7F8049DE4070}" presName="level3hierChild" presStyleCnt="0"/>
      <dgm:spPr/>
    </dgm:pt>
    <dgm:pt modelId="{DDEBAA40-DED6-49A0-8D86-6B0DEA885074}" type="pres">
      <dgm:prSet presAssocID="{3E75073D-A294-41F1-9BDE-F2C48622F35F}" presName="conn2-1" presStyleLbl="parChTrans1D3" presStyleIdx="4" presStyleCnt="5"/>
      <dgm:spPr/>
    </dgm:pt>
    <dgm:pt modelId="{5498C4F8-E18C-459A-919B-7C24B29829C9}" type="pres">
      <dgm:prSet presAssocID="{3E75073D-A294-41F1-9BDE-F2C48622F35F}" presName="connTx" presStyleLbl="parChTrans1D3" presStyleIdx="4" presStyleCnt="5"/>
      <dgm:spPr/>
    </dgm:pt>
    <dgm:pt modelId="{C0B63B1B-E66E-4B5D-8BE7-D4AEDA200EC6}" type="pres">
      <dgm:prSet presAssocID="{4E026F78-53A9-453D-9A3D-B0568D3FDA90}" presName="root2" presStyleCnt="0"/>
      <dgm:spPr/>
    </dgm:pt>
    <dgm:pt modelId="{8C141906-7FF5-482E-85E4-06C0BECAE70F}" type="pres">
      <dgm:prSet presAssocID="{4E026F78-53A9-453D-9A3D-B0568D3FDA90}" presName="LevelTwoTextNode" presStyleLbl="node3" presStyleIdx="4" presStyleCnt="5">
        <dgm:presLayoutVars>
          <dgm:chPref val="3"/>
        </dgm:presLayoutVars>
      </dgm:prSet>
      <dgm:spPr/>
    </dgm:pt>
    <dgm:pt modelId="{403E19CF-23FD-444B-9C1C-4F00D6F23DD9}" type="pres">
      <dgm:prSet presAssocID="{4E026F78-53A9-453D-9A3D-B0568D3FDA90}" presName="level3hierChild" presStyleCnt="0"/>
      <dgm:spPr/>
    </dgm:pt>
  </dgm:ptLst>
  <dgm:cxnLst>
    <dgm:cxn modelId="{B2025302-B813-4802-8D4A-52A5120EFD29}" srcId="{90CFC0D0-2C08-485C-86F5-E6D41A6E11CD}" destId="{8DAC0FC2-7A3A-4F52-9C41-7F8049DE4070}" srcOrd="0" destOrd="0" parTransId="{87D9F20A-D9A0-4949-9779-9824F350AE33}" sibTransId="{44467692-EE58-4E41-8DA5-FCC37F5873D5}"/>
    <dgm:cxn modelId="{86603105-34FB-483B-98A7-8E4ED7515069}" type="presOf" srcId="{C0AC4CB5-FF67-4B3E-88FD-3A21528D5FF1}" destId="{863F2292-6F55-4D09-A904-AC002E5C1026}" srcOrd="0" destOrd="0" presId="urn:microsoft.com/office/officeart/2005/8/layout/hierarchy2"/>
    <dgm:cxn modelId="{03AE2B17-7C6A-499C-9D6B-F3B564236BE5}" type="presOf" srcId="{87D9F20A-D9A0-4949-9779-9824F350AE33}" destId="{6D6D6AE7-2895-48D8-8F95-4630909FB0CB}" srcOrd="0" destOrd="0" presId="urn:microsoft.com/office/officeart/2005/8/layout/hierarchy2"/>
    <dgm:cxn modelId="{F593AB22-D81C-4F05-B700-0D32CB9D7C7D}" type="presOf" srcId="{EDEA623D-C161-4251-BFC3-9E7C128B578D}" destId="{30592AB0-6C33-4361-85A5-FFFFCF26A730}" srcOrd="0" destOrd="0" presId="urn:microsoft.com/office/officeart/2005/8/layout/hierarchy2"/>
    <dgm:cxn modelId="{F399F729-F912-4F76-999B-6458DDB1C89C}" srcId="{9D53EFF4-C99E-4775-A41C-9B56D6276318}" destId="{90CFC0D0-2C08-485C-86F5-E6D41A6E11CD}" srcOrd="1" destOrd="0" parTransId="{8071E232-F33C-44F3-966E-1CDAF6F5408D}" sibTransId="{3DC03FE2-DC4D-474F-92F0-890C4DF5BBE3}"/>
    <dgm:cxn modelId="{92916B2B-BE78-489D-A99F-F1AF1AE8B3A7}" type="presOf" srcId="{4CFC3F93-8439-4913-B8DB-7C6F325A7E52}" destId="{532EB15B-B149-494A-941A-798B1B54D21C}" srcOrd="1" destOrd="0" presId="urn:microsoft.com/office/officeart/2005/8/layout/hierarchy2"/>
    <dgm:cxn modelId="{5F2D2C2E-3D9A-4EFD-B01F-6011CF7050F0}" type="presOf" srcId="{8071E232-F33C-44F3-966E-1CDAF6F5408D}" destId="{A77619F3-70A0-4983-8A06-1E2CDB03510B}" srcOrd="0" destOrd="0" presId="urn:microsoft.com/office/officeart/2005/8/layout/hierarchy2"/>
    <dgm:cxn modelId="{0E8DCF38-BB17-420A-A2EB-C27A0D4114E5}" type="presOf" srcId="{3E75073D-A294-41F1-9BDE-F2C48622F35F}" destId="{DDEBAA40-DED6-49A0-8D86-6B0DEA885074}" srcOrd="0" destOrd="0" presId="urn:microsoft.com/office/officeart/2005/8/layout/hierarchy2"/>
    <dgm:cxn modelId="{946B7439-0933-4F4B-B7AC-7BDB93A922BD}" srcId="{EDEA623D-C161-4251-BFC3-9E7C128B578D}" destId="{DF617EE6-68BD-44BA-8C20-FAFCEEBC31DB}" srcOrd="1" destOrd="0" parTransId="{4CFC3F93-8439-4913-B8DB-7C6F325A7E52}" sibTransId="{E56CD091-6F6C-4D97-A67A-ED50BF8348A7}"/>
    <dgm:cxn modelId="{39BA9760-7574-4B85-A5DC-1524098C1ECA}" type="presOf" srcId="{CC91FE43-5E25-47A3-B330-9D38714CA2AD}" destId="{6184F5C3-58B3-4FC0-8036-30B5D636D7B9}" srcOrd="0" destOrd="0" presId="urn:microsoft.com/office/officeart/2005/8/layout/hierarchy2"/>
    <dgm:cxn modelId="{98EBBA63-DFA6-4384-AE2B-A01FAB672CC7}" type="presOf" srcId="{F1A0C187-8596-4A68-8F76-814B83FA1358}" destId="{8EB080EF-7F06-4039-A32F-675E87FC6593}" srcOrd="0" destOrd="0" presId="urn:microsoft.com/office/officeart/2005/8/layout/hierarchy2"/>
    <dgm:cxn modelId="{BD2C084A-2296-4A26-BE2A-EB0621A3ACFC}" type="presOf" srcId="{3E75073D-A294-41F1-9BDE-F2C48622F35F}" destId="{5498C4F8-E18C-459A-919B-7C24B29829C9}" srcOrd="1" destOrd="0" presId="urn:microsoft.com/office/officeart/2005/8/layout/hierarchy2"/>
    <dgm:cxn modelId="{4091A64D-EC79-483E-B607-229B3EF86B6E}" type="presOf" srcId="{90CFC0D0-2C08-485C-86F5-E6D41A6E11CD}" destId="{8A5F0450-7622-4BE7-BC01-706C558F05AC}" srcOrd="0" destOrd="0" presId="urn:microsoft.com/office/officeart/2005/8/layout/hierarchy2"/>
    <dgm:cxn modelId="{76A1FD6D-F55F-4770-AE52-B7E45AD2C026}" type="presOf" srcId="{6AA5EDD7-FCB8-4F0A-82D9-1DDE530A6A5B}" destId="{D1685039-1727-4618-8E00-701F636309DF}" srcOrd="1" destOrd="0" presId="urn:microsoft.com/office/officeart/2005/8/layout/hierarchy2"/>
    <dgm:cxn modelId="{746B164F-8E95-4C47-8114-46075FEA4DCE}" type="presOf" srcId="{8071E232-F33C-44F3-966E-1CDAF6F5408D}" destId="{D794D915-11C9-4B5E-81A8-444A619C4454}" srcOrd="1" destOrd="0" presId="urn:microsoft.com/office/officeart/2005/8/layout/hierarchy2"/>
    <dgm:cxn modelId="{BD33D776-61CE-4619-BB14-68DAA6A47B43}" srcId="{C0AC4CB5-FF67-4B3E-88FD-3A21528D5FF1}" destId="{9D53EFF4-C99E-4775-A41C-9B56D6276318}" srcOrd="0" destOrd="0" parTransId="{BA56C8CB-5FD3-4874-9C48-B4C25BD714DB}" sibTransId="{A7627150-BC35-46E6-8781-22334E0E2223}"/>
    <dgm:cxn modelId="{EB954E7D-6C66-4FFC-AC03-912473CC8FB1}" type="presOf" srcId="{9D53EFF4-C99E-4775-A41C-9B56D6276318}" destId="{D1A9F531-2584-44D6-9B41-5A49DF8CB33C}" srcOrd="0" destOrd="0" presId="urn:microsoft.com/office/officeart/2005/8/layout/hierarchy2"/>
    <dgm:cxn modelId="{996ED2A2-4FEA-4C93-8FB4-EBB46D129AB1}" type="presOf" srcId="{8DAC0FC2-7A3A-4F52-9C41-7F8049DE4070}" destId="{55CFABA0-B5C8-4063-8175-F8307DA1565D}" srcOrd="0" destOrd="0" presId="urn:microsoft.com/office/officeart/2005/8/layout/hierarchy2"/>
    <dgm:cxn modelId="{2D0102AE-CF17-406B-80AE-CA1574D14338}" srcId="{9D53EFF4-C99E-4775-A41C-9B56D6276318}" destId="{EDEA623D-C161-4251-BFC3-9E7C128B578D}" srcOrd="0" destOrd="0" parTransId="{6AA5EDD7-FCB8-4F0A-82D9-1DDE530A6A5B}" sibTransId="{43C28934-8DF1-47EA-9D29-708D9E2BF31F}"/>
    <dgm:cxn modelId="{D9C835B9-629C-4BDE-A7E4-534A159E6D54}" type="presOf" srcId="{DF617EE6-68BD-44BA-8C20-FAFCEEBC31DB}" destId="{A0EDBFA9-E0AE-4059-B1E1-F80977C76525}" srcOrd="0" destOrd="0" presId="urn:microsoft.com/office/officeart/2005/8/layout/hierarchy2"/>
    <dgm:cxn modelId="{6AD860BB-0CC2-4EAB-8D97-43CAD9B7C4F7}" type="presOf" srcId="{917AEBC8-242B-4C82-A931-11D316FC5938}" destId="{8572B4C5-DBF9-4723-A106-0D609A795568}" srcOrd="0" destOrd="0" presId="urn:microsoft.com/office/officeart/2005/8/layout/hierarchy2"/>
    <dgm:cxn modelId="{915451C5-3E9E-482E-8F13-C66C80E3EDB6}" type="presOf" srcId="{CC91FE43-5E25-47A3-B330-9D38714CA2AD}" destId="{91465D09-5F2E-43C0-A689-8C350B66957B}" srcOrd="1" destOrd="0" presId="urn:microsoft.com/office/officeart/2005/8/layout/hierarchy2"/>
    <dgm:cxn modelId="{3A93C4CA-CEC5-48DE-AC3E-861C2E59BEE7}" type="presOf" srcId="{F386F7FA-7257-4297-AF01-6CE4638E6256}" destId="{C3C76EEC-11DF-4CA2-9912-AF4FE45FC145}" srcOrd="0" destOrd="0" presId="urn:microsoft.com/office/officeart/2005/8/layout/hierarchy2"/>
    <dgm:cxn modelId="{9F832ED4-64C6-41FE-BE5F-C23E2F1BF846}" type="presOf" srcId="{4E026F78-53A9-453D-9A3D-B0568D3FDA90}" destId="{8C141906-7FF5-482E-85E4-06C0BECAE70F}" srcOrd="0" destOrd="0" presId="urn:microsoft.com/office/officeart/2005/8/layout/hierarchy2"/>
    <dgm:cxn modelId="{8C88A2D5-E8B0-452B-8D01-C1D7A5AFA1DD}" type="presOf" srcId="{4CFC3F93-8439-4913-B8DB-7C6F325A7E52}" destId="{1EF56C85-2804-4211-8DE9-96E80387B112}" srcOrd="0" destOrd="0" presId="urn:microsoft.com/office/officeart/2005/8/layout/hierarchy2"/>
    <dgm:cxn modelId="{537EC3D9-8C05-4F77-B00A-F0F9939D6A85}" srcId="{EDEA623D-C161-4251-BFC3-9E7C128B578D}" destId="{F1A0C187-8596-4A68-8F76-814B83FA1358}" srcOrd="2" destOrd="0" parTransId="{CC91FE43-5E25-47A3-B330-9D38714CA2AD}" sibTransId="{01C4BDE9-5581-430D-A789-499EC35C9DB8}"/>
    <dgm:cxn modelId="{FEA83DE3-98B0-4461-93A3-F1CEEE2EB247}" srcId="{90CFC0D0-2C08-485C-86F5-E6D41A6E11CD}" destId="{4E026F78-53A9-453D-9A3D-B0568D3FDA90}" srcOrd="1" destOrd="0" parTransId="{3E75073D-A294-41F1-9BDE-F2C48622F35F}" sibTransId="{7ED5BC32-0F06-49D5-BE1D-73A2456BA3EF}"/>
    <dgm:cxn modelId="{770FFFED-D711-4882-8172-CB65472157D6}" type="presOf" srcId="{87D9F20A-D9A0-4949-9779-9824F350AE33}" destId="{6E393A1C-BAB4-4A6A-BAEE-1907FE8AF536}" srcOrd="1" destOrd="0" presId="urn:microsoft.com/office/officeart/2005/8/layout/hierarchy2"/>
    <dgm:cxn modelId="{752824F4-41D4-4965-9382-D603E9F6880C}" type="presOf" srcId="{6AA5EDD7-FCB8-4F0A-82D9-1DDE530A6A5B}" destId="{5E93EDED-764F-41D8-8892-C257977B3E96}" srcOrd="0" destOrd="0" presId="urn:microsoft.com/office/officeart/2005/8/layout/hierarchy2"/>
    <dgm:cxn modelId="{B24575F7-2432-448C-8E31-9B3CE688B7E5}" srcId="{EDEA623D-C161-4251-BFC3-9E7C128B578D}" destId="{F386F7FA-7257-4297-AF01-6CE4638E6256}" srcOrd="0" destOrd="0" parTransId="{917AEBC8-242B-4C82-A931-11D316FC5938}" sibTransId="{179C9E93-351E-4888-BC92-91BA21C4B67E}"/>
    <dgm:cxn modelId="{7F5FBBF9-9CC4-435D-BD9F-F354696BB896}" type="presOf" srcId="{917AEBC8-242B-4C82-A931-11D316FC5938}" destId="{D4B857B4-FA01-43AF-BDFB-5428EBB0B101}" srcOrd="1" destOrd="0" presId="urn:microsoft.com/office/officeart/2005/8/layout/hierarchy2"/>
    <dgm:cxn modelId="{DD5BEDFA-6740-48F7-A89B-8AC7969D57BE}" type="presParOf" srcId="{863F2292-6F55-4D09-A904-AC002E5C1026}" destId="{ACC70400-720E-463F-AC6C-23BAEA5446CE}" srcOrd="0" destOrd="0" presId="urn:microsoft.com/office/officeart/2005/8/layout/hierarchy2"/>
    <dgm:cxn modelId="{2F348CC4-1F94-4A7A-812A-2BFF17F982A3}" type="presParOf" srcId="{ACC70400-720E-463F-AC6C-23BAEA5446CE}" destId="{D1A9F531-2584-44D6-9B41-5A49DF8CB33C}" srcOrd="0" destOrd="0" presId="urn:microsoft.com/office/officeart/2005/8/layout/hierarchy2"/>
    <dgm:cxn modelId="{58472C3F-C86B-4E67-92EA-206DE39D4913}" type="presParOf" srcId="{ACC70400-720E-463F-AC6C-23BAEA5446CE}" destId="{153D2965-2834-42E2-8123-A639A499AD0E}" srcOrd="1" destOrd="0" presId="urn:microsoft.com/office/officeart/2005/8/layout/hierarchy2"/>
    <dgm:cxn modelId="{C2B6E374-37B4-4439-9C07-B062C21988CB}" type="presParOf" srcId="{153D2965-2834-42E2-8123-A639A499AD0E}" destId="{5E93EDED-764F-41D8-8892-C257977B3E96}" srcOrd="0" destOrd="0" presId="urn:microsoft.com/office/officeart/2005/8/layout/hierarchy2"/>
    <dgm:cxn modelId="{BDC1C9C4-7905-47D6-B5F1-5409B115D52C}" type="presParOf" srcId="{5E93EDED-764F-41D8-8892-C257977B3E96}" destId="{D1685039-1727-4618-8E00-701F636309DF}" srcOrd="0" destOrd="0" presId="urn:microsoft.com/office/officeart/2005/8/layout/hierarchy2"/>
    <dgm:cxn modelId="{B3452784-BDCF-4B82-89EB-C0089CD23EB7}" type="presParOf" srcId="{153D2965-2834-42E2-8123-A639A499AD0E}" destId="{821EB4B8-03D6-4C69-BA5C-C72CB2D04BFC}" srcOrd="1" destOrd="0" presId="urn:microsoft.com/office/officeart/2005/8/layout/hierarchy2"/>
    <dgm:cxn modelId="{A10417C8-D5A6-42B8-9BCE-8671ED0FE750}" type="presParOf" srcId="{821EB4B8-03D6-4C69-BA5C-C72CB2D04BFC}" destId="{30592AB0-6C33-4361-85A5-FFFFCF26A730}" srcOrd="0" destOrd="0" presId="urn:microsoft.com/office/officeart/2005/8/layout/hierarchy2"/>
    <dgm:cxn modelId="{0DD4FEF0-121F-4949-A4A9-9F6A8D66767A}" type="presParOf" srcId="{821EB4B8-03D6-4C69-BA5C-C72CB2D04BFC}" destId="{7CF740DE-4F10-409F-9EC4-2FDF16838EE8}" srcOrd="1" destOrd="0" presId="urn:microsoft.com/office/officeart/2005/8/layout/hierarchy2"/>
    <dgm:cxn modelId="{1688A78F-F2A2-4E72-8E2E-C26EF619B3DD}" type="presParOf" srcId="{7CF740DE-4F10-409F-9EC4-2FDF16838EE8}" destId="{8572B4C5-DBF9-4723-A106-0D609A795568}" srcOrd="0" destOrd="0" presId="urn:microsoft.com/office/officeart/2005/8/layout/hierarchy2"/>
    <dgm:cxn modelId="{231880F6-A923-4BE1-B9F6-060810696D00}" type="presParOf" srcId="{8572B4C5-DBF9-4723-A106-0D609A795568}" destId="{D4B857B4-FA01-43AF-BDFB-5428EBB0B101}" srcOrd="0" destOrd="0" presId="urn:microsoft.com/office/officeart/2005/8/layout/hierarchy2"/>
    <dgm:cxn modelId="{4D8C25B2-88BD-4D06-B5AF-41B3FB66E29D}" type="presParOf" srcId="{7CF740DE-4F10-409F-9EC4-2FDF16838EE8}" destId="{18B54707-DA32-4538-81AF-5968F4C2AE69}" srcOrd="1" destOrd="0" presId="urn:microsoft.com/office/officeart/2005/8/layout/hierarchy2"/>
    <dgm:cxn modelId="{D88EF875-520B-42BD-B604-C839B837CA6A}" type="presParOf" srcId="{18B54707-DA32-4538-81AF-5968F4C2AE69}" destId="{C3C76EEC-11DF-4CA2-9912-AF4FE45FC145}" srcOrd="0" destOrd="0" presId="urn:microsoft.com/office/officeart/2005/8/layout/hierarchy2"/>
    <dgm:cxn modelId="{93D5093B-0511-49CC-93D6-ABA21DDB4D16}" type="presParOf" srcId="{18B54707-DA32-4538-81AF-5968F4C2AE69}" destId="{07B869C0-2F4C-469D-B116-703BFCB034D0}" srcOrd="1" destOrd="0" presId="urn:microsoft.com/office/officeart/2005/8/layout/hierarchy2"/>
    <dgm:cxn modelId="{B8CB2DB7-6771-4A98-AFEC-D82C0F93EF92}" type="presParOf" srcId="{7CF740DE-4F10-409F-9EC4-2FDF16838EE8}" destId="{1EF56C85-2804-4211-8DE9-96E80387B112}" srcOrd="2" destOrd="0" presId="urn:microsoft.com/office/officeart/2005/8/layout/hierarchy2"/>
    <dgm:cxn modelId="{06D005B4-1974-4A69-9650-6560726483BD}" type="presParOf" srcId="{1EF56C85-2804-4211-8DE9-96E80387B112}" destId="{532EB15B-B149-494A-941A-798B1B54D21C}" srcOrd="0" destOrd="0" presId="urn:microsoft.com/office/officeart/2005/8/layout/hierarchy2"/>
    <dgm:cxn modelId="{E2FC4147-B9CD-4BC6-8957-52D18EA2CC74}" type="presParOf" srcId="{7CF740DE-4F10-409F-9EC4-2FDF16838EE8}" destId="{A63BEEE3-D30E-4BAF-B968-67CE3CEF8E3D}" srcOrd="3" destOrd="0" presId="urn:microsoft.com/office/officeart/2005/8/layout/hierarchy2"/>
    <dgm:cxn modelId="{D1E844C0-7547-4FE9-B98D-8489817A2903}" type="presParOf" srcId="{A63BEEE3-D30E-4BAF-B968-67CE3CEF8E3D}" destId="{A0EDBFA9-E0AE-4059-B1E1-F80977C76525}" srcOrd="0" destOrd="0" presId="urn:microsoft.com/office/officeart/2005/8/layout/hierarchy2"/>
    <dgm:cxn modelId="{038748EF-C8B6-4DC3-99F4-226B301D3547}" type="presParOf" srcId="{A63BEEE3-D30E-4BAF-B968-67CE3CEF8E3D}" destId="{0897DF4E-0194-4A60-85A1-72AA64E7FCCF}" srcOrd="1" destOrd="0" presId="urn:microsoft.com/office/officeart/2005/8/layout/hierarchy2"/>
    <dgm:cxn modelId="{712BCAB9-A637-48F8-877A-A2986C7A218B}" type="presParOf" srcId="{7CF740DE-4F10-409F-9EC4-2FDF16838EE8}" destId="{6184F5C3-58B3-4FC0-8036-30B5D636D7B9}" srcOrd="4" destOrd="0" presId="urn:microsoft.com/office/officeart/2005/8/layout/hierarchy2"/>
    <dgm:cxn modelId="{135AB715-7439-4055-9B0E-FCEEF0DC2236}" type="presParOf" srcId="{6184F5C3-58B3-4FC0-8036-30B5D636D7B9}" destId="{91465D09-5F2E-43C0-A689-8C350B66957B}" srcOrd="0" destOrd="0" presId="urn:microsoft.com/office/officeart/2005/8/layout/hierarchy2"/>
    <dgm:cxn modelId="{73BE4155-BD97-42CD-8888-BC963AAA65CF}" type="presParOf" srcId="{7CF740DE-4F10-409F-9EC4-2FDF16838EE8}" destId="{03C1DAA4-42EC-4F2C-AF06-F4FF7794774F}" srcOrd="5" destOrd="0" presId="urn:microsoft.com/office/officeart/2005/8/layout/hierarchy2"/>
    <dgm:cxn modelId="{A412DF11-8AD5-4C56-B029-F86FC5178F96}" type="presParOf" srcId="{03C1DAA4-42EC-4F2C-AF06-F4FF7794774F}" destId="{8EB080EF-7F06-4039-A32F-675E87FC6593}" srcOrd="0" destOrd="0" presId="urn:microsoft.com/office/officeart/2005/8/layout/hierarchy2"/>
    <dgm:cxn modelId="{E21F58C8-91BF-427A-9CC8-707CC8393EF4}" type="presParOf" srcId="{03C1DAA4-42EC-4F2C-AF06-F4FF7794774F}" destId="{53840517-1A41-4ABB-8490-C65C4DA90A36}" srcOrd="1" destOrd="0" presId="urn:microsoft.com/office/officeart/2005/8/layout/hierarchy2"/>
    <dgm:cxn modelId="{CD539D6C-F9B4-4FD9-B4F1-A651AD33B258}" type="presParOf" srcId="{153D2965-2834-42E2-8123-A639A499AD0E}" destId="{A77619F3-70A0-4983-8A06-1E2CDB03510B}" srcOrd="2" destOrd="0" presId="urn:microsoft.com/office/officeart/2005/8/layout/hierarchy2"/>
    <dgm:cxn modelId="{84990A5D-5AF9-4574-9408-BAD15AACC806}" type="presParOf" srcId="{A77619F3-70A0-4983-8A06-1E2CDB03510B}" destId="{D794D915-11C9-4B5E-81A8-444A619C4454}" srcOrd="0" destOrd="0" presId="urn:microsoft.com/office/officeart/2005/8/layout/hierarchy2"/>
    <dgm:cxn modelId="{42CC7FC8-19EC-4B4D-AE3B-12CBECE8F369}" type="presParOf" srcId="{153D2965-2834-42E2-8123-A639A499AD0E}" destId="{8F61A7EE-25CA-42D3-A073-2E5208681FAB}" srcOrd="3" destOrd="0" presId="urn:microsoft.com/office/officeart/2005/8/layout/hierarchy2"/>
    <dgm:cxn modelId="{1D0183A2-C435-4B66-859A-FA2E98D67CFA}" type="presParOf" srcId="{8F61A7EE-25CA-42D3-A073-2E5208681FAB}" destId="{8A5F0450-7622-4BE7-BC01-706C558F05AC}" srcOrd="0" destOrd="0" presId="urn:microsoft.com/office/officeart/2005/8/layout/hierarchy2"/>
    <dgm:cxn modelId="{03657A50-08B1-4F98-817C-16C57261A001}" type="presParOf" srcId="{8F61A7EE-25CA-42D3-A073-2E5208681FAB}" destId="{EEDFC1B6-4C1A-4293-932C-25C997E59FF7}" srcOrd="1" destOrd="0" presId="urn:microsoft.com/office/officeart/2005/8/layout/hierarchy2"/>
    <dgm:cxn modelId="{8F5AE097-8CDD-4586-85DA-14E8F2B46059}" type="presParOf" srcId="{EEDFC1B6-4C1A-4293-932C-25C997E59FF7}" destId="{6D6D6AE7-2895-48D8-8F95-4630909FB0CB}" srcOrd="0" destOrd="0" presId="urn:microsoft.com/office/officeart/2005/8/layout/hierarchy2"/>
    <dgm:cxn modelId="{D2DEAF80-0759-43B1-BC87-E7ECB33BBE88}" type="presParOf" srcId="{6D6D6AE7-2895-48D8-8F95-4630909FB0CB}" destId="{6E393A1C-BAB4-4A6A-BAEE-1907FE8AF536}" srcOrd="0" destOrd="0" presId="urn:microsoft.com/office/officeart/2005/8/layout/hierarchy2"/>
    <dgm:cxn modelId="{5D5605ED-5601-4925-A794-82ED9BE11755}" type="presParOf" srcId="{EEDFC1B6-4C1A-4293-932C-25C997E59FF7}" destId="{533960E9-9835-47D2-AC99-CC2077D06B97}" srcOrd="1" destOrd="0" presId="urn:microsoft.com/office/officeart/2005/8/layout/hierarchy2"/>
    <dgm:cxn modelId="{AB5D0618-1737-4358-8141-F5A73D230186}" type="presParOf" srcId="{533960E9-9835-47D2-AC99-CC2077D06B97}" destId="{55CFABA0-B5C8-4063-8175-F8307DA1565D}" srcOrd="0" destOrd="0" presId="urn:microsoft.com/office/officeart/2005/8/layout/hierarchy2"/>
    <dgm:cxn modelId="{E0732589-6190-43F7-B0A7-4AAB8BADA31F}" type="presParOf" srcId="{533960E9-9835-47D2-AC99-CC2077D06B97}" destId="{CACB87BD-9C7B-4E9E-9103-60ECC9340892}" srcOrd="1" destOrd="0" presId="urn:microsoft.com/office/officeart/2005/8/layout/hierarchy2"/>
    <dgm:cxn modelId="{121C6126-9A27-4BD4-94DD-000ACA54C54C}" type="presParOf" srcId="{EEDFC1B6-4C1A-4293-932C-25C997E59FF7}" destId="{DDEBAA40-DED6-49A0-8D86-6B0DEA885074}" srcOrd="2" destOrd="0" presId="urn:microsoft.com/office/officeart/2005/8/layout/hierarchy2"/>
    <dgm:cxn modelId="{9585595C-D894-49BD-B451-2827A37238EF}" type="presParOf" srcId="{DDEBAA40-DED6-49A0-8D86-6B0DEA885074}" destId="{5498C4F8-E18C-459A-919B-7C24B29829C9}" srcOrd="0" destOrd="0" presId="urn:microsoft.com/office/officeart/2005/8/layout/hierarchy2"/>
    <dgm:cxn modelId="{9DD13A2B-E6C3-4527-A62A-F8A79595E51E}" type="presParOf" srcId="{EEDFC1B6-4C1A-4293-932C-25C997E59FF7}" destId="{C0B63B1B-E66E-4B5D-8BE7-D4AEDA200EC6}" srcOrd="3" destOrd="0" presId="urn:microsoft.com/office/officeart/2005/8/layout/hierarchy2"/>
    <dgm:cxn modelId="{211169FC-DA36-4EC4-8DBD-1CDBE23DDC2A}" type="presParOf" srcId="{C0B63B1B-E66E-4B5D-8BE7-D4AEDA200EC6}" destId="{8C141906-7FF5-482E-85E4-06C0BECAE70F}" srcOrd="0" destOrd="0" presId="urn:microsoft.com/office/officeart/2005/8/layout/hierarchy2"/>
    <dgm:cxn modelId="{AEB041DA-DDD1-4C7C-90E6-2E0D73C860F0}" type="presParOf" srcId="{C0B63B1B-E66E-4B5D-8BE7-D4AEDA200EC6}" destId="{403E19CF-23FD-444B-9C1C-4F00D6F23D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7E2E98B-5F20-4E3E-BB0A-39EFBACE6A7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C16CDFC-676C-4CF8-A76F-7EBA6B949CD0}">
      <dgm:prSet phldrT="[Text]"/>
      <dgm:spPr/>
      <dgm:t>
        <a:bodyPr/>
        <a:lstStyle/>
        <a:p>
          <a:r>
            <a:rPr lang="cs-CZ" dirty="0"/>
            <a:t>oblasti, kde sociální pomoc působí</a:t>
          </a:r>
        </a:p>
      </dgm:t>
    </dgm:pt>
    <dgm:pt modelId="{ED16EB97-28C0-47EC-87A2-02276659F9CF}" type="parTrans" cxnId="{84236F56-D0D8-4E51-853D-5AB4E3E11D66}">
      <dgm:prSet/>
      <dgm:spPr/>
      <dgm:t>
        <a:bodyPr/>
        <a:lstStyle/>
        <a:p>
          <a:endParaRPr lang="cs-CZ"/>
        </a:p>
      </dgm:t>
    </dgm:pt>
    <dgm:pt modelId="{99F499F4-BD56-45BF-8D27-397353F9111D}" type="sibTrans" cxnId="{84236F56-D0D8-4E51-853D-5AB4E3E11D66}">
      <dgm:prSet/>
      <dgm:spPr/>
      <dgm:t>
        <a:bodyPr/>
        <a:lstStyle/>
        <a:p>
          <a:endParaRPr lang="cs-CZ"/>
        </a:p>
      </dgm:t>
    </dgm:pt>
    <dgm:pt modelId="{5867F8D6-9B96-44F2-977F-062BF627BF89}">
      <dgm:prSet phldrT="[Text]"/>
      <dgm:spPr/>
      <dgm:t>
        <a:bodyPr/>
        <a:lstStyle/>
        <a:p>
          <a:r>
            <a:rPr lang="cs-CZ" altLang="cs-CZ" dirty="0"/>
            <a:t>pomoc osobám v nepříznivé sociální situaci, hrozí jim sociální vyloučení a potřebují tuto situaci překonat pomocí určitých služeb </a:t>
          </a:r>
          <a:endParaRPr lang="cs-CZ" dirty="0"/>
        </a:p>
      </dgm:t>
    </dgm:pt>
    <dgm:pt modelId="{3E7DF9A2-10B1-4EF3-AF51-322E7A6145DE}" type="parTrans" cxnId="{49824F42-5C86-4F6A-9B26-961CE00CA26D}">
      <dgm:prSet/>
      <dgm:spPr/>
      <dgm:t>
        <a:bodyPr/>
        <a:lstStyle/>
        <a:p>
          <a:endParaRPr lang="cs-CZ"/>
        </a:p>
      </dgm:t>
    </dgm:pt>
    <dgm:pt modelId="{D434EB05-7F16-441C-8699-25F8FEA1D19B}" type="sibTrans" cxnId="{49824F42-5C86-4F6A-9B26-961CE00CA26D}">
      <dgm:prSet/>
      <dgm:spPr/>
      <dgm:t>
        <a:bodyPr/>
        <a:lstStyle/>
        <a:p>
          <a:endParaRPr lang="cs-CZ"/>
        </a:p>
      </dgm:t>
    </dgm:pt>
    <dgm:pt modelId="{5D50848A-E687-466D-BDD5-ABA13CE26C52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cs-CZ" altLang="cs-CZ" dirty="0"/>
            <a:t>upraveno zákonem č. 108/2006 Sb., o sociálních službách</a:t>
          </a:r>
          <a:endParaRPr lang="cs-CZ" dirty="0"/>
        </a:p>
      </dgm:t>
    </dgm:pt>
    <dgm:pt modelId="{DD7F7FEC-7A6F-4AA7-8278-92E194982B0F}" type="parTrans" cxnId="{A312675D-F03D-43F6-973F-816B845BFC55}">
      <dgm:prSet/>
      <dgm:spPr/>
      <dgm:t>
        <a:bodyPr/>
        <a:lstStyle/>
        <a:p>
          <a:endParaRPr lang="cs-CZ"/>
        </a:p>
      </dgm:t>
    </dgm:pt>
    <dgm:pt modelId="{79E7F7E6-041F-4A88-A0F5-5479975EC74D}" type="sibTrans" cxnId="{A312675D-F03D-43F6-973F-816B845BFC55}">
      <dgm:prSet/>
      <dgm:spPr/>
      <dgm:t>
        <a:bodyPr/>
        <a:lstStyle/>
        <a:p>
          <a:endParaRPr lang="cs-CZ"/>
        </a:p>
      </dgm:t>
    </dgm:pt>
    <dgm:pt modelId="{F7139423-68E0-4CEF-922B-6F508C0EE43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cs-CZ" altLang="cs-CZ" dirty="0"/>
            <a:t>upraveno zákonem č. 111/2006 Sb., o pomoci v hmotné nouzi</a:t>
          </a:r>
          <a:endParaRPr lang="cs-CZ" dirty="0"/>
        </a:p>
      </dgm:t>
    </dgm:pt>
    <dgm:pt modelId="{9A9F6139-2E00-4C79-81BE-BEA953F99312}" type="parTrans" cxnId="{6DCFBBB3-158A-4425-BB79-B04814191A55}">
      <dgm:prSet/>
      <dgm:spPr/>
      <dgm:t>
        <a:bodyPr/>
        <a:lstStyle/>
        <a:p>
          <a:endParaRPr lang="cs-CZ"/>
        </a:p>
      </dgm:t>
    </dgm:pt>
    <dgm:pt modelId="{4D783084-2ED2-45EC-88EC-2675BBE12CFA}" type="sibTrans" cxnId="{6DCFBBB3-158A-4425-BB79-B04814191A55}">
      <dgm:prSet/>
      <dgm:spPr/>
      <dgm:t>
        <a:bodyPr/>
        <a:lstStyle/>
        <a:p>
          <a:endParaRPr lang="cs-CZ"/>
        </a:p>
      </dgm:t>
    </dgm:pt>
    <dgm:pt modelId="{D0D7B189-9E26-46A8-91BC-8FD288D1C5A7}">
      <dgm:prSet phldrT="[Text]"/>
      <dgm:spPr/>
      <dgm:t>
        <a:bodyPr/>
        <a:lstStyle/>
        <a:p>
          <a:r>
            <a:rPr lang="cs-CZ" altLang="cs-CZ" dirty="0"/>
            <a:t>pomoc osobám těžce zdravotně postiženým</a:t>
          </a:r>
          <a:endParaRPr lang="cs-CZ" dirty="0"/>
        </a:p>
      </dgm:t>
    </dgm:pt>
    <dgm:pt modelId="{7C4058A1-DF7C-410A-ADC8-8225659D25A0}" type="parTrans" cxnId="{EB1713AB-BDC2-4EF6-BC4B-412A58A7561E}">
      <dgm:prSet/>
      <dgm:spPr/>
      <dgm:t>
        <a:bodyPr/>
        <a:lstStyle/>
        <a:p>
          <a:endParaRPr lang="cs-CZ"/>
        </a:p>
      </dgm:t>
    </dgm:pt>
    <dgm:pt modelId="{28DEF317-BC0A-4362-AAE7-F3AAB4B40AD4}" type="sibTrans" cxnId="{EB1713AB-BDC2-4EF6-BC4B-412A58A7561E}">
      <dgm:prSet/>
      <dgm:spPr/>
      <dgm:t>
        <a:bodyPr/>
        <a:lstStyle/>
        <a:p>
          <a:endParaRPr lang="cs-CZ"/>
        </a:p>
      </dgm:t>
    </dgm:pt>
    <dgm:pt modelId="{D2B0875F-8118-4C05-BE04-A8E262E02976}">
      <dgm:prSet phldrT="[Text]"/>
      <dgm:spPr/>
      <dgm:t>
        <a:bodyPr/>
        <a:lstStyle/>
        <a:p>
          <a:r>
            <a:rPr lang="cs-CZ" altLang="cs-CZ" dirty="0"/>
            <a:t>zajištění základních životních podmínek osobám, které se ocitly v hmotné nouzi </a:t>
          </a:r>
          <a:endParaRPr lang="cs-CZ" dirty="0"/>
        </a:p>
      </dgm:t>
    </dgm:pt>
    <dgm:pt modelId="{FBEE60AD-2B8D-4316-9BAF-31A4F9188F79}" type="parTrans" cxnId="{D567326C-4BE4-4FFA-83BD-E3D59FA49D5E}">
      <dgm:prSet/>
      <dgm:spPr/>
      <dgm:t>
        <a:bodyPr/>
        <a:lstStyle/>
        <a:p>
          <a:endParaRPr lang="cs-CZ"/>
        </a:p>
      </dgm:t>
    </dgm:pt>
    <dgm:pt modelId="{148A580C-13CA-40CE-B366-1B80E9F14AA6}" type="sibTrans" cxnId="{D567326C-4BE4-4FFA-83BD-E3D59FA49D5E}">
      <dgm:prSet/>
      <dgm:spPr/>
      <dgm:t>
        <a:bodyPr/>
        <a:lstStyle/>
        <a:p>
          <a:endParaRPr lang="cs-CZ"/>
        </a:p>
      </dgm:t>
    </dgm:pt>
    <dgm:pt modelId="{3065FFFA-E5B7-4370-9320-7F8F7561C48A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cs-CZ" altLang="cs-CZ" dirty="0"/>
            <a:t>upraveno zákonem č. 329/2011 Sb., </a:t>
          </a:r>
          <a:r>
            <a:rPr lang="cs-CZ" dirty="0"/>
            <a:t>o poskytování dávek osobám se zdravotním postižením </a:t>
          </a:r>
        </a:p>
      </dgm:t>
    </dgm:pt>
    <dgm:pt modelId="{0B9A8D71-7F38-4B8F-9BBE-6F0EF12B7329}" type="parTrans" cxnId="{5E225540-6347-4A3A-B1A7-77C7AEEBEC2B}">
      <dgm:prSet/>
      <dgm:spPr/>
      <dgm:t>
        <a:bodyPr/>
        <a:lstStyle/>
        <a:p>
          <a:endParaRPr lang="cs-CZ"/>
        </a:p>
      </dgm:t>
    </dgm:pt>
    <dgm:pt modelId="{ED093F50-9FFE-4E2E-942F-B0075B53CFAA}" type="sibTrans" cxnId="{5E225540-6347-4A3A-B1A7-77C7AEEBEC2B}">
      <dgm:prSet/>
      <dgm:spPr/>
      <dgm:t>
        <a:bodyPr/>
        <a:lstStyle/>
        <a:p>
          <a:endParaRPr lang="cs-CZ"/>
        </a:p>
      </dgm:t>
    </dgm:pt>
    <dgm:pt modelId="{78B8315E-72A7-41AB-BECC-1294D04E3B14}" type="pres">
      <dgm:prSet presAssocID="{F7E2E98B-5F20-4E3E-BB0A-39EFBACE6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057210-33A0-46D4-9B0E-0F144C4B1603}" type="pres">
      <dgm:prSet presAssocID="{5C16CDFC-676C-4CF8-A76F-7EBA6B949CD0}" presName="vertOne" presStyleCnt="0"/>
      <dgm:spPr/>
    </dgm:pt>
    <dgm:pt modelId="{6A51ED72-6DCF-436D-AC61-2C4E28B7CBA9}" type="pres">
      <dgm:prSet presAssocID="{5C16CDFC-676C-4CF8-A76F-7EBA6B949CD0}" presName="txOne" presStyleLbl="node0" presStyleIdx="0" presStyleCnt="1" custLinFactNeighborY="-1123">
        <dgm:presLayoutVars>
          <dgm:chPref val="3"/>
        </dgm:presLayoutVars>
      </dgm:prSet>
      <dgm:spPr/>
    </dgm:pt>
    <dgm:pt modelId="{1C6461A1-3D75-44FB-8233-2B73B094B4CE}" type="pres">
      <dgm:prSet presAssocID="{5C16CDFC-676C-4CF8-A76F-7EBA6B949CD0}" presName="parTransOne" presStyleCnt="0"/>
      <dgm:spPr/>
    </dgm:pt>
    <dgm:pt modelId="{7188A206-EFCE-4320-B054-392C3B414D2B}" type="pres">
      <dgm:prSet presAssocID="{5C16CDFC-676C-4CF8-A76F-7EBA6B949CD0}" presName="horzOne" presStyleCnt="0"/>
      <dgm:spPr/>
    </dgm:pt>
    <dgm:pt modelId="{25E6BB0A-F8A7-49E1-9379-6DD3900765E2}" type="pres">
      <dgm:prSet presAssocID="{5867F8D6-9B96-44F2-977F-062BF627BF89}" presName="vertTwo" presStyleCnt="0"/>
      <dgm:spPr/>
    </dgm:pt>
    <dgm:pt modelId="{102FBA4D-AA12-403A-BC62-7F6CE85D388A}" type="pres">
      <dgm:prSet presAssocID="{5867F8D6-9B96-44F2-977F-062BF627BF89}" presName="txTwo" presStyleLbl="node2" presStyleIdx="0" presStyleCnt="3">
        <dgm:presLayoutVars>
          <dgm:chPref val="3"/>
        </dgm:presLayoutVars>
      </dgm:prSet>
      <dgm:spPr/>
    </dgm:pt>
    <dgm:pt modelId="{B58121A4-C0EE-47C6-BACD-024ABA1EC7C4}" type="pres">
      <dgm:prSet presAssocID="{5867F8D6-9B96-44F2-977F-062BF627BF89}" presName="parTransTwo" presStyleCnt="0"/>
      <dgm:spPr/>
    </dgm:pt>
    <dgm:pt modelId="{73B2915A-7291-4F95-9838-E6B44DC25F4D}" type="pres">
      <dgm:prSet presAssocID="{5867F8D6-9B96-44F2-977F-062BF627BF89}" presName="horzTwo" presStyleCnt="0"/>
      <dgm:spPr/>
    </dgm:pt>
    <dgm:pt modelId="{0C22CA93-D83B-4610-9182-7F1FE5D51935}" type="pres">
      <dgm:prSet presAssocID="{5D50848A-E687-466D-BDD5-ABA13CE26C52}" presName="vertThree" presStyleCnt="0"/>
      <dgm:spPr/>
    </dgm:pt>
    <dgm:pt modelId="{6E9D3E55-8534-45B4-ABDF-F68BE5F172C9}" type="pres">
      <dgm:prSet presAssocID="{5D50848A-E687-466D-BDD5-ABA13CE26C52}" presName="txThree" presStyleLbl="node3" presStyleIdx="0" presStyleCnt="3">
        <dgm:presLayoutVars>
          <dgm:chPref val="3"/>
        </dgm:presLayoutVars>
      </dgm:prSet>
      <dgm:spPr/>
    </dgm:pt>
    <dgm:pt modelId="{7462641C-C96E-46B0-9D5C-4E475A570131}" type="pres">
      <dgm:prSet presAssocID="{5D50848A-E687-466D-BDD5-ABA13CE26C52}" presName="horzThree" presStyleCnt="0"/>
      <dgm:spPr/>
    </dgm:pt>
    <dgm:pt modelId="{F867FD1E-2674-481A-A818-A691CDB97E7C}" type="pres">
      <dgm:prSet presAssocID="{D434EB05-7F16-441C-8699-25F8FEA1D19B}" presName="sibSpaceTwo" presStyleCnt="0"/>
      <dgm:spPr/>
    </dgm:pt>
    <dgm:pt modelId="{B8712A96-FEB1-427C-83EA-789B51E69EA3}" type="pres">
      <dgm:prSet presAssocID="{D2B0875F-8118-4C05-BE04-A8E262E02976}" presName="vertTwo" presStyleCnt="0"/>
      <dgm:spPr/>
    </dgm:pt>
    <dgm:pt modelId="{9CEC819B-D8F6-4268-AB88-0CF0F503FE01}" type="pres">
      <dgm:prSet presAssocID="{D2B0875F-8118-4C05-BE04-A8E262E02976}" presName="txTwo" presStyleLbl="node2" presStyleIdx="1" presStyleCnt="3">
        <dgm:presLayoutVars>
          <dgm:chPref val="3"/>
        </dgm:presLayoutVars>
      </dgm:prSet>
      <dgm:spPr/>
    </dgm:pt>
    <dgm:pt modelId="{B4C26B16-E4A6-4C99-97E9-51098F64F0A1}" type="pres">
      <dgm:prSet presAssocID="{D2B0875F-8118-4C05-BE04-A8E262E02976}" presName="parTransTwo" presStyleCnt="0"/>
      <dgm:spPr/>
    </dgm:pt>
    <dgm:pt modelId="{82496AA9-EF3F-4552-8687-50F1665FA5AF}" type="pres">
      <dgm:prSet presAssocID="{D2B0875F-8118-4C05-BE04-A8E262E02976}" presName="horzTwo" presStyleCnt="0"/>
      <dgm:spPr/>
    </dgm:pt>
    <dgm:pt modelId="{AF75F673-BB1C-4C5F-88D8-B41DD573C7EF}" type="pres">
      <dgm:prSet presAssocID="{F7139423-68E0-4CEF-922B-6F508C0EE43D}" presName="vertThree" presStyleCnt="0"/>
      <dgm:spPr/>
    </dgm:pt>
    <dgm:pt modelId="{606001BD-6FBF-4619-AA1F-987D9293600D}" type="pres">
      <dgm:prSet presAssocID="{F7139423-68E0-4CEF-922B-6F508C0EE43D}" presName="txThree" presStyleLbl="node3" presStyleIdx="1" presStyleCnt="3">
        <dgm:presLayoutVars>
          <dgm:chPref val="3"/>
        </dgm:presLayoutVars>
      </dgm:prSet>
      <dgm:spPr/>
    </dgm:pt>
    <dgm:pt modelId="{06278578-B6AB-4EA9-B68B-1DD655536C5E}" type="pres">
      <dgm:prSet presAssocID="{F7139423-68E0-4CEF-922B-6F508C0EE43D}" presName="horzThree" presStyleCnt="0"/>
      <dgm:spPr/>
    </dgm:pt>
    <dgm:pt modelId="{8FEB9FDD-0140-48CB-8BA2-25505000E1E4}" type="pres">
      <dgm:prSet presAssocID="{148A580C-13CA-40CE-B366-1B80E9F14AA6}" presName="sibSpaceTwo" presStyleCnt="0"/>
      <dgm:spPr/>
    </dgm:pt>
    <dgm:pt modelId="{75F1D230-BCAD-4B8D-B7DD-B1AB594ED75A}" type="pres">
      <dgm:prSet presAssocID="{D0D7B189-9E26-46A8-91BC-8FD288D1C5A7}" presName="vertTwo" presStyleCnt="0"/>
      <dgm:spPr/>
    </dgm:pt>
    <dgm:pt modelId="{CD206963-B046-4EAE-8D49-1CC76763CA1C}" type="pres">
      <dgm:prSet presAssocID="{D0D7B189-9E26-46A8-91BC-8FD288D1C5A7}" presName="txTwo" presStyleLbl="node2" presStyleIdx="2" presStyleCnt="3">
        <dgm:presLayoutVars>
          <dgm:chPref val="3"/>
        </dgm:presLayoutVars>
      </dgm:prSet>
      <dgm:spPr/>
    </dgm:pt>
    <dgm:pt modelId="{346EF554-632D-49B0-89F0-04B7055E16CD}" type="pres">
      <dgm:prSet presAssocID="{D0D7B189-9E26-46A8-91BC-8FD288D1C5A7}" presName="parTransTwo" presStyleCnt="0"/>
      <dgm:spPr/>
    </dgm:pt>
    <dgm:pt modelId="{20745FBC-323F-4184-B61F-635553FA47DB}" type="pres">
      <dgm:prSet presAssocID="{D0D7B189-9E26-46A8-91BC-8FD288D1C5A7}" presName="horzTwo" presStyleCnt="0"/>
      <dgm:spPr/>
    </dgm:pt>
    <dgm:pt modelId="{A92AF60C-0DAD-4077-93C3-DCDE4603C67D}" type="pres">
      <dgm:prSet presAssocID="{3065FFFA-E5B7-4370-9320-7F8F7561C48A}" presName="vertThree" presStyleCnt="0"/>
      <dgm:spPr/>
    </dgm:pt>
    <dgm:pt modelId="{96A9094F-9EA8-462D-A12B-A58E07C0C115}" type="pres">
      <dgm:prSet presAssocID="{3065FFFA-E5B7-4370-9320-7F8F7561C48A}" presName="txThree" presStyleLbl="node3" presStyleIdx="2" presStyleCnt="3">
        <dgm:presLayoutVars>
          <dgm:chPref val="3"/>
        </dgm:presLayoutVars>
      </dgm:prSet>
      <dgm:spPr/>
    </dgm:pt>
    <dgm:pt modelId="{B5D14F36-18EB-4A34-AF2A-E7D69EAF9961}" type="pres">
      <dgm:prSet presAssocID="{3065FFFA-E5B7-4370-9320-7F8F7561C48A}" presName="horzThree" presStyleCnt="0"/>
      <dgm:spPr/>
    </dgm:pt>
  </dgm:ptLst>
  <dgm:cxnLst>
    <dgm:cxn modelId="{5E225540-6347-4A3A-B1A7-77C7AEEBEC2B}" srcId="{D0D7B189-9E26-46A8-91BC-8FD288D1C5A7}" destId="{3065FFFA-E5B7-4370-9320-7F8F7561C48A}" srcOrd="0" destOrd="0" parTransId="{0B9A8D71-7F38-4B8F-9BBE-6F0EF12B7329}" sibTransId="{ED093F50-9FFE-4E2E-942F-B0075B53CFAA}"/>
    <dgm:cxn modelId="{A312675D-F03D-43F6-973F-816B845BFC55}" srcId="{5867F8D6-9B96-44F2-977F-062BF627BF89}" destId="{5D50848A-E687-466D-BDD5-ABA13CE26C52}" srcOrd="0" destOrd="0" parTransId="{DD7F7FEC-7A6F-4AA7-8278-92E194982B0F}" sibTransId="{79E7F7E6-041F-4A88-A0F5-5479975EC74D}"/>
    <dgm:cxn modelId="{49824F42-5C86-4F6A-9B26-961CE00CA26D}" srcId="{5C16CDFC-676C-4CF8-A76F-7EBA6B949CD0}" destId="{5867F8D6-9B96-44F2-977F-062BF627BF89}" srcOrd="0" destOrd="0" parTransId="{3E7DF9A2-10B1-4EF3-AF51-322E7A6145DE}" sibTransId="{D434EB05-7F16-441C-8699-25F8FEA1D19B}"/>
    <dgm:cxn modelId="{D567326C-4BE4-4FFA-83BD-E3D59FA49D5E}" srcId="{5C16CDFC-676C-4CF8-A76F-7EBA6B949CD0}" destId="{D2B0875F-8118-4C05-BE04-A8E262E02976}" srcOrd="1" destOrd="0" parTransId="{FBEE60AD-2B8D-4316-9BAF-31A4F9188F79}" sibTransId="{148A580C-13CA-40CE-B366-1B80E9F14AA6}"/>
    <dgm:cxn modelId="{47BB4F53-BAC4-4881-8BC5-84394C96A3C7}" type="presOf" srcId="{3065FFFA-E5B7-4370-9320-7F8F7561C48A}" destId="{96A9094F-9EA8-462D-A12B-A58E07C0C115}" srcOrd="0" destOrd="0" presId="urn:microsoft.com/office/officeart/2005/8/layout/hierarchy4"/>
    <dgm:cxn modelId="{84236F56-D0D8-4E51-853D-5AB4E3E11D66}" srcId="{F7E2E98B-5F20-4E3E-BB0A-39EFBACE6A70}" destId="{5C16CDFC-676C-4CF8-A76F-7EBA6B949CD0}" srcOrd="0" destOrd="0" parTransId="{ED16EB97-28C0-47EC-87A2-02276659F9CF}" sibTransId="{99F499F4-BD56-45BF-8D27-397353F9111D}"/>
    <dgm:cxn modelId="{B106B785-4776-4B25-BD00-7BDD9B742D05}" type="presOf" srcId="{D0D7B189-9E26-46A8-91BC-8FD288D1C5A7}" destId="{CD206963-B046-4EAE-8D49-1CC76763CA1C}" srcOrd="0" destOrd="0" presId="urn:microsoft.com/office/officeart/2005/8/layout/hierarchy4"/>
    <dgm:cxn modelId="{970EFC86-41E1-4436-9E19-BE619BF10291}" type="presOf" srcId="{F7139423-68E0-4CEF-922B-6F508C0EE43D}" destId="{606001BD-6FBF-4619-AA1F-987D9293600D}" srcOrd="0" destOrd="0" presId="urn:microsoft.com/office/officeart/2005/8/layout/hierarchy4"/>
    <dgm:cxn modelId="{EB1713AB-BDC2-4EF6-BC4B-412A58A7561E}" srcId="{5C16CDFC-676C-4CF8-A76F-7EBA6B949CD0}" destId="{D0D7B189-9E26-46A8-91BC-8FD288D1C5A7}" srcOrd="2" destOrd="0" parTransId="{7C4058A1-DF7C-410A-ADC8-8225659D25A0}" sibTransId="{28DEF317-BC0A-4362-AAE7-F3AAB4B40AD4}"/>
    <dgm:cxn modelId="{98CEDCB2-71FF-46E3-A41D-C54E4A0F3573}" type="presOf" srcId="{5C16CDFC-676C-4CF8-A76F-7EBA6B949CD0}" destId="{6A51ED72-6DCF-436D-AC61-2C4E28B7CBA9}" srcOrd="0" destOrd="0" presId="urn:microsoft.com/office/officeart/2005/8/layout/hierarchy4"/>
    <dgm:cxn modelId="{6DCFBBB3-158A-4425-BB79-B04814191A55}" srcId="{D2B0875F-8118-4C05-BE04-A8E262E02976}" destId="{F7139423-68E0-4CEF-922B-6F508C0EE43D}" srcOrd="0" destOrd="0" parTransId="{9A9F6139-2E00-4C79-81BE-BEA953F99312}" sibTransId="{4D783084-2ED2-45EC-88EC-2675BBE12CFA}"/>
    <dgm:cxn modelId="{D159EECF-1B70-4D10-8D8E-F1F2F92276DB}" type="presOf" srcId="{F7E2E98B-5F20-4E3E-BB0A-39EFBACE6A70}" destId="{78B8315E-72A7-41AB-BECC-1294D04E3B14}" srcOrd="0" destOrd="0" presId="urn:microsoft.com/office/officeart/2005/8/layout/hierarchy4"/>
    <dgm:cxn modelId="{343F61D3-3CBD-43E4-AF02-D411AD4B62C4}" type="presOf" srcId="{5D50848A-E687-466D-BDD5-ABA13CE26C52}" destId="{6E9D3E55-8534-45B4-ABDF-F68BE5F172C9}" srcOrd="0" destOrd="0" presId="urn:microsoft.com/office/officeart/2005/8/layout/hierarchy4"/>
    <dgm:cxn modelId="{2AC5FDF8-A77C-42A0-BD57-478DF77A6D06}" type="presOf" srcId="{D2B0875F-8118-4C05-BE04-A8E262E02976}" destId="{9CEC819B-D8F6-4268-AB88-0CF0F503FE01}" srcOrd="0" destOrd="0" presId="urn:microsoft.com/office/officeart/2005/8/layout/hierarchy4"/>
    <dgm:cxn modelId="{E63EA1FB-311D-4F33-B55C-063AFB33B0A9}" type="presOf" srcId="{5867F8D6-9B96-44F2-977F-062BF627BF89}" destId="{102FBA4D-AA12-403A-BC62-7F6CE85D388A}" srcOrd="0" destOrd="0" presId="urn:microsoft.com/office/officeart/2005/8/layout/hierarchy4"/>
    <dgm:cxn modelId="{57BA6B9C-AB1A-40CD-9B64-A7E6AF6F4B84}" type="presParOf" srcId="{78B8315E-72A7-41AB-BECC-1294D04E3B14}" destId="{3D057210-33A0-46D4-9B0E-0F144C4B1603}" srcOrd="0" destOrd="0" presId="urn:microsoft.com/office/officeart/2005/8/layout/hierarchy4"/>
    <dgm:cxn modelId="{A1059145-F680-4DCF-9EB9-D70378786A9C}" type="presParOf" srcId="{3D057210-33A0-46D4-9B0E-0F144C4B1603}" destId="{6A51ED72-6DCF-436D-AC61-2C4E28B7CBA9}" srcOrd="0" destOrd="0" presId="urn:microsoft.com/office/officeart/2005/8/layout/hierarchy4"/>
    <dgm:cxn modelId="{C148E86A-04C2-455A-8716-1C764E1E7206}" type="presParOf" srcId="{3D057210-33A0-46D4-9B0E-0F144C4B1603}" destId="{1C6461A1-3D75-44FB-8233-2B73B094B4CE}" srcOrd="1" destOrd="0" presId="urn:microsoft.com/office/officeart/2005/8/layout/hierarchy4"/>
    <dgm:cxn modelId="{02941A62-58B8-4FAD-B015-E49ED1E2EE93}" type="presParOf" srcId="{3D057210-33A0-46D4-9B0E-0F144C4B1603}" destId="{7188A206-EFCE-4320-B054-392C3B414D2B}" srcOrd="2" destOrd="0" presId="urn:microsoft.com/office/officeart/2005/8/layout/hierarchy4"/>
    <dgm:cxn modelId="{146D994A-9E3B-462E-B870-9CCF693C4433}" type="presParOf" srcId="{7188A206-EFCE-4320-B054-392C3B414D2B}" destId="{25E6BB0A-F8A7-49E1-9379-6DD3900765E2}" srcOrd="0" destOrd="0" presId="urn:microsoft.com/office/officeart/2005/8/layout/hierarchy4"/>
    <dgm:cxn modelId="{3796B851-A3BA-49AB-A111-4D8AC0EA285E}" type="presParOf" srcId="{25E6BB0A-F8A7-49E1-9379-6DD3900765E2}" destId="{102FBA4D-AA12-403A-BC62-7F6CE85D388A}" srcOrd="0" destOrd="0" presId="urn:microsoft.com/office/officeart/2005/8/layout/hierarchy4"/>
    <dgm:cxn modelId="{340B6305-6101-4C30-82D9-AD476FA9F4DA}" type="presParOf" srcId="{25E6BB0A-F8A7-49E1-9379-6DD3900765E2}" destId="{B58121A4-C0EE-47C6-BACD-024ABA1EC7C4}" srcOrd="1" destOrd="0" presId="urn:microsoft.com/office/officeart/2005/8/layout/hierarchy4"/>
    <dgm:cxn modelId="{7206FAAF-64D5-42E5-B640-DE32F810FA32}" type="presParOf" srcId="{25E6BB0A-F8A7-49E1-9379-6DD3900765E2}" destId="{73B2915A-7291-4F95-9838-E6B44DC25F4D}" srcOrd="2" destOrd="0" presId="urn:microsoft.com/office/officeart/2005/8/layout/hierarchy4"/>
    <dgm:cxn modelId="{74CEAB9D-2161-452B-96D6-A7964B17D019}" type="presParOf" srcId="{73B2915A-7291-4F95-9838-E6B44DC25F4D}" destId="{0C22CA93-D83B-4610-9182-7F1FE5D51935}" srcOrd="0" destOrd="0" presId="urn:microsoft.com/office/officeart/2005/8/layout/hierarchy4"/>
    <dgm:cxn modelId="{66A68324-6D12-4D12-85BA-24803852E96D}" type="presParOf" srcId="{0C22CA93-D83B-4610-9182-7F1FE5D51935}" destId="{6E9D3E55-8534-45B4-ABDF-F68BE5F172C9}" srcOrd="0" destOrd="0" presId="urn:microsoft.com/office/officeart/2005/8/layout/hierarchy4"/>
    <dgm:cxn modelId="{3466F4A5-E6D0-4DF9-8641-086D5B1E6269}" type="presParOf" srcId="{0C22CA93-D83B-4610-9182-7F1FE5D51935}" destId="{7462641C-C96E-46B0-9D5C-4E475A570131}" srcOrd="1" destOrd="0" presId="urn:microsoft.com/office/officeart/2005/8/layout/hierarchy4"/>
    <dgm:cxn modelId="{CD2AFF10-2AAF-4BF0-A186-D2C6F74BF00B}" type="presParOf" srcId="{7188A206-EFCE-4320-B054-392C3B414D2B}" destId="{F867FD1E-2674-481A-A818-A691CDB97E7C}" srcOrd="1" destOrd="0" presId="urn:microsoft.com/office/officeart/2005/8/layout/hierarchy4"/>
    <dgm:cxn modelId="{EDD8C2CE-6DF6-4E07-BC27-168DC595E85F}" type="presParOf" srcId="{7188A206-EFCE-4320-B054-392C3B414D2B}" destId="{B8712A96-FEB1-427C-83EA-789B51E69EA3}" srcOrd="2" destOrd="0" presId="urn:microsoft.com/office/officeart/2005/8/layout/hierarchy4"/>
    <dgm:cxn modelId="{88FF48CE-AA83-482C-BE2D-D52C6936A80A}" type="presParOf" srcId="{B8712A96-FEB1-427C-83EA-789B51E69EA3}" destId="{9CEC819B-D8F6-4268-AB88-0CF0F503FE01}" srcOrd="0" destOrd="0" presId="urn:microsoft.com/office/officeart/2005/8/layout/hierarchy4"/>
    <dgm:cxn modelId="{FC8EDBDC-7715-43A2-8746-8B58849FD9FE}" type="presParOf" srcId="{B8712A96-FEB1-427C-83EA-789B51E69EA3}" destId="{B4C26B16-E4A6-4C99-97E9-51098F64F0A1}" srcOrd="1" destOrd="0" presId="urn:microsoft.com/office/officeart/2005/8/layout/hierarchy4"/>
    <dgm:cxn modelId="{78563745-CCCC-4915-95B4-2F03E59E1E69}" type="presParOf" srcId="{B8712A96-FEB1-427C-83EA-789B51E69EA3}" destId="{82496AA9-EF3F-4552-8687-50F1665FA5AF}" srcOrd="2" destOrd="0" presId="urn:microsoft.com/office/officeart/2005/8/layout/hierarchy4"/>
    <dgm:cxn modelId="{78B1BFBE-73BF-4ACA-8DC9-C8E53C5B1B46}" type="presParOf" srcId="{82496AA9-EF3F-4552-8687-50F1665FA5AF}" destId="{AF75F673-BB1C-4C5F-88D8-B41DD573C7EF}" srcOrd="0" destOrd="0" presId="urn:microsoft.com/office/officeart/2005/8/layout/hierarchy4"/>
    <dgm:cxn modelId="{A47CD9A8-7BB5-4E4E-9A41-F7DCE8007394}" type="presParOf" srcId="{AF75F673-BB1C-4C5F-88D8-B41DD573C7EF}" destId="{606001BD-6FBF-4619-AA1F-987D9293600D}" srcOrd="0" destOrd="0" presId="urn:microsoft.com/office/officeart/2005/8/layout/hierarchy4"/>
    <dgm:cxn modelId="{B6425FB8-E3F2-4CEE-8618-C0CDEC3DA7CA}" type="presParOf" srcId="{AF75F673-BB1C-4C5F-88D8-B41DD573C7EF}" destId="{06278578-B6AB-4EA9-B68B-1DD655536C5E}" srcOrd="1" destOrd="0" presId="urn:microsoft.com/office/officeart/2005/8/layout/hierarchy4"/>
    <dgm:cxn modelId="{1D0AA19B-337B-420C-AA40-44456B3051AD}" type="presParOf" srcId="{7188A206-EFCE-4320-B054-392C3B414D2B}" destId="{8FEB9FDD-0140-48CB-8BA2-25505000E1E4}" srcOrd="3" destOrd="0" presId="urn:microsoft.com/office/officeart/2005/8/layout/hierarchy4"/>
    <dgm:cxn modelId="{08A836C3-5815-4F57-89C4-33C762E2686F}" type="presParOf" srcId="{7188A206-EFCE-4320-B054-392C3B414D2B}" destId="{75F1D230-BCAD-4B8D-B7DD-B1AB594ED75A}" srcOrd="4" destOrd="0" presId="urn:microsoft.com/office/officeart/2005/8/layout/hierarchy4"/>
    <dgm:cxn modelId="{AC7BB95D-83BF-4721-ABE5-DDA3A6145228}" type="presParOf" srcId="{75F1D230-BCAD-4B8D-B7DD-B1AB594ED75A}" destId="{CD206963-B046-4EAE-8D49-1CC76763CA1C}" srcOrd="0" destOrd="0" presId="urn:microsoft.com/office/officeart/2005/8/layout/hierarchy4"/>
    <dgm:cxn modelId="{17B0086B-748D-49B9-BA76-58A057E9C6B9}" type="presParOf" srcId="{75F1D230-BCAD-4B8D-B7DD-B1AB594ED75A}" destId="{346EF554-632D-49B0-89F0-04B7055E16CD}" srcOrd="1" destOrd="0" presId="urn:microsoft.com/office/officeart/2005/8/layout/hierarchy4"/>
    <dgm:cxn modelId="{AFD323A6-BFBA-4EA3-8C25-54CD0B2F1F42}" type="presParOf" srcId="{75F1D230-BCAD-4B8D-B7DD-B1AB594ED75A}" destId="{20745FBC-323F-4184-B61F-635553FA47DB}" srcOrd="2" destOrd="0" presId="urn:microsoft.com/office/officeart/2005/8/layout/hierarchy4"/>
    <dgm:cxn modelId="{07FDAE13-9963-4A47-AD15-9C45DB3FFC10}" type="presParOf" srcId="{20745FBC-323F-4184-B61F-635553FA47DB}" destId="{A92AF60C-0DAD-4077-93C3-DCDE4603C67D}" srcOrd="0" destOrd="0" presId="urn:microsoft.com/office/officeart/2005/8/layout/hierarchy4"/>
    <dgm:cxn modelId="{8D2F5683-38D9-45DE-9569-7BB00851E104}" type="presParOf" srcId="{A92AF60C-0DAD-4077-93C3-DCDE4603C67D}" destId="{96A9094F-9EA8-462D-A12B-A58E07C0C115}" srcOrd="0" destOrd="0" presId="urn:microsoft.com/office/officeart/2005/8/layout/hierarchy4"/>
    <dgm:cxn modelId="{8F682092-5C48-43A4-8D6E-8F6B458E55F2}" type="presParOf" srcId="{A92AF60C-0DAD-4077-93C3-DCDE4603C67D}" destId="{B5D14F36-18EB-4A34-AF2A-E7D69EAF996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C3737A4-2A8D-44D6-8587-BAB8B1FF57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F1EB253-0E41-4CB5-A498-44FE0BA65619}">
      <dgm:prSet phldrT="[Text]"/>
      <dgm:spPr/>
      <dgm:t>
        <a:bodyPr/>
        <a:lstStyle/>
        <a:p>
          <a:r>
            <a:rPr lang="cs-CZ" dirty="0"/>
            <a:t>pomoc v hmotné nouzi</a:t>
          </a:r>
        </a:p>
      </dgm:t>
    </dgm:pt>
    <dgm:pt modelId="{70C4C0F5-A100-4D1C-B09D-E508D7DF471A}" type="parTrans" cxnId="{4A1CE1B1-570A-47A9-BDD6-798273EA81FA}">
      <dgm:prSet/>
      <dgm:spPr/>
      <dgm:t>
        <a:bodyPr/>
        <a:lstStyle/>
        <a:p>
          <a:endParaRPr lang="cs-CZ"/>
        </a:p>
      </dgm:t>
    </dgm:pt>
    <dgm:pt modelId="{F36C966E-E615-40A9-983E-6CB681338B43}" type="sibTrans" cxnId="{4A1CE1B1-570A-47A9-BDD6-798273EA81FA}">
      <dgm:prSet/>
      <dgm:spPr/>
      <dgm:t>
        <a:bodyPr/>
        <a:lstStyle/>
        <a:p>
          <a:endParaRPr lang="cs-CZ"/>
        </a:p>
      </dgm:t>
    </dgm:pt>
    <dgm:pt modelId="{02D4E7C0-F89B-4A0A-BF2C-94D9628297DF}">
      <dgm:prSet phldrT="[Text]"/>
      <dgm:spPr/>
      <dgm:t>
        <a:bodyPr/>
        <a:lstStyle/>
        <a:p>
          <a:r>
            <a:rPr lang="cs-CZ" dirty="0"/>
            <a:t>sociální služby</a:t>
          </a:r>
        </a:p>
      </dgm:t>
    </dgm:pt>
    <dgm:pt modelId="{5E7AC700-1038-433E-9A8D-24C30A35B8E9}" type="parTrans" cxnId="{87B207BF-38FC-4C28-B671-1BA617ACA2B9}">
      <dgm:prSet/>
      <dgm:spPr/>
      <dgm:t>
        <a:bodyPr/>
        <a:lstStyle/>
        <a:p>
          <a:endParaRPr lang="cs-CZ"/>
        </a:p>
      </dgm:t>
    </dgm:pt>
    <dgm:pt modelId="{840D7218-E051-4160-BE54-F39566BA514D}" type="sibTrans" cxnId="{87B207BF-38FC-4C28-B671-1BA617ACA2B9}">
      <dgm:prSet/>
      <dgm:spPr/>
      <dgm:t>
        <a:bodyPr/>
        <a:lstStyle/>
        <a:p>
          <a:endParaRPr lang="cs-CZ"/>
        </a:p>
      </dgm:t>
    </dgm:pt>
    <dgm:pt modelId="{4CD21D35-402D-4720-AA81-E4458A498980}">
      <dgm:prSet phldrT="[Text]"/>
      <dgm:spPr/>
      <dgm:t>
        <a:bodyPr/>
        <a:lstStyle/>
        <a:p>
          <a:r>
            <a:rPr lang="cs-CZ" dirty="0"/>
            <a:t>pomoc osobám zdravotně postiženým</a:t>
          </a:r>
        </a:p>
      </dgm:t>
    </dgm:pt>
    <dgm:pt modelId="{60E6AE47-7213-4DD7-94D6-CA58B2C82BC0}" type="parTrans" cxnId="{4DF5B435-29DC-4CDC-912F-795A0250AE0E}">
      <dgm:prSet/>
      <dgm:spPr/>
      <dgm:t>
        <a:bodyPr/>
        <a:lstStyle/>
        <a:p>
          <a:endParaRPr lang="cs-CZ"/>
        </a:p>
      </dgm:t>
    </dgm:pt>
    <dgm:pt modelId="{A6C27770-3BD6-49BA-9915-4CED7C7E87C8}" type="sibTrans" cxnId="{4DF5B435-29DC-4CDC-912F-795A0250AE0E}">
      <dgm:prSet/>
      <dgm:spPr/>
      <dgm:t>
        <a:bodyPr/>
        <a:lstStyle/>
        <a:p>
          <a:endParaRPr lang="cs-CZ"/>
        </a:p>
      </dgm:t>
    </dgm:pt>
    <dgm:pt modelId="{40E4EED5-FE78-4E25-BAD9-0E4C30335DCF}" type="pres">
      <dgm:prSet presAssocID="{3C3737A4-2A8D-44D6-8587-BAB8B1FF57F2}" presName="diagram" presStyleCnt="0">
        <dgm:presLayoutVars>
          <dgm:dir/>
          <dgm:resizeHandles val="exact"/>
        </dgm:presLayoutVars>
      </dgm:prSet>
      <dgm:spPr/>
    </dgm:pt>
    <dgm:pt modelId="{A88014BD-5BEC-45D4-842A-F28CBA082BC5}" type="pres">
      <dgm:prSet presAssocID="{AF1EB253-0E41-4CB5-A498-44FE0BA65619}" presName="node" presStyleLbl="node1" presStyleIdx="0" presStyleCnt="3">
        <dgm:presLayoutVars>
          <dgm:bulletEnabled val="1"/>
        </dgm:presLayoutVars>
      </dgm:prSet>
      <dgm:spPr/>
    </dgm:pt>
    <dgm:pt modelId="{58224665-9AF5-4466-8F5E-FF62B6DA28D9}" type="pres">
      <dgm:prSet presAssocID="{F36C966E-E615-40A9-983E-6CB681338B43}" presName="sibTrans" presStyleCnt="0"/>
      <dgm:spPr/>
    </dgm:pt>
    <dgm:pt modelId="{419B96D5-D10B-4ED2-8F3B-B5DEFF0AC224}" type="pres">
      <dgm:prSet presAssocID="{02D4E7C0-F89B-4A0A-BF2C-94D9628297DF}" presName="node" presStyleLbl="node1" presStyleIdx="1" presStyleCnt="3">
        <dgm:presLayoutVars>
          <dgm:bulletEnabled val="1"/>
        </dgm:presLayoutVars>
      </dgm:prSet>
      <dgm:spPr/>
    </dgm:pt>
    <dgm:pt modelId="{2B2211CE-8580-4656-B109-2DAC0B98DE48}" type="pres">
      <dgm:prSet presAssocID="{840D7218-E051-4160-BE54-F39566BA514D}" presName="sibTrans" presStyleCnt="0"/>
      <dgm:spPr/>
    </dgm:pt>
    <dgm:pt modelId="{EB8F1E1B-F9AD-4AF1-AEE6-3022FE089AC8}" type="pres">
      <dgm:prSet presAssocID="{4CD21D35-402D-4720-AA81-E4458A498980}" presName="node" presStyleLbl="node1" presStyleIdx="2" presStyleCnt="3">
        <dgm:presLayoutVars>
          <dgm:bulletEnabled val="1"/>
        </dgm:presLayoutVars>
      </dgm:prSet>
      <dgm:spPr/>
    </dgm:pt>
  </dgm:ptLst>
  <dgm:cxnLst>
    <dgm:cxn modelId="{DF16A733-45CC-4FC4-B461-257D23361E4C}" type="presOf" srcId="{4CD21D35-402D-4720-AA81-E4458A498980}" destId="{EB8F1E1B-F9AD-4AF1-AEE6-3022FE089AC8}" srcOrd="0" destOrd="0" presId="urn:microsoft.com/office/officeart/2005/8/layout/default"/>
    <dgm:cxn modelId="{4DF5B435-29DC-4CDC-912F-795A0250AE0E}" srcId="{3C3737A4-2A8D-44D6-8587-BAB8B1FF57F2}" destId="{4CD21D35-402D-4720-AA81-E4458A498980}" srcOrd="2" destOrd="0" parTransId="{60E6AE47-7213-4DD7-94D6-CA58B2C82BC0}" sibTransId="{A6C27770-3BD6-49BA-9915-4CED7C7E87C8}"/>
    <dgm:cxn modelId="{A8AFC88B-FCA8-4E98-B349-814CCC40229E}" type="presOf" srcId="{AF1EB253-0E41-4CB5-A498-44FE0BA65619}" destId="{A88014BD-5BEC-45D4-842A-F28CBA082BC5}" srcOrd="0" destOrd="0" presId="urn:microsoft.com/office/officeart/2005/8/layout/default"/>
    <dgm:cxn modelId="{4A1CE1B1-570A-47A9-BDD6-798273EA81FA}" srcId="{3C3737A4-2A8D-44D6-8587-BAB8B1FF57F2}" destId="{AF1EB253-0E41-4CB5-A498-44FE0BA65619}" srcOrd="0" destOrd="0" parTransId="{70C4C0F5-A100-4D1C-B09D-E508D7DF471A}" sibTransId="{F36C966E-E615-40A9-983E-6CB681338B43}"/>
    <dgm:cxn modelId="{E5ADEEB1-EA33-49E4-A19C-1A273BEAC9CF}" type="presOf" srcId="{02D4E7C0-F89B-4A0A-BF2C-94D9628297DF}" destId="{419B96D5-D10B-4ED2-8F3B-B5DEFF0AC224}" srcOrd="0" destOrd="0" presId="urn:microsoft.com/office/officeart/2005/8/layout/default"/>
    <dgm:cxn modelId="{87B207BF-38FC-4C28-B671-1BA617ACA2B9}" srcId="{3C3737A4-2A8D-44D6-8587-BAB8B1FF57F2}" destId="{02D4E7C0-F89B-4A0A-BF2C-94D9628297DF}" srcOrd="1" destOrd="0" parTransId="{5E7AC700-1038-433E-9A8D-24C30A35B8E9}" sibTransId="{840D7218-E051-4160-BE54-F39566BA514D}"/>
    <dgm:cxn modelId="{FC9B67C1-33AB-426A-BA5B-1ECCCA55C328}" type="presOf" srcId="{3C3737A4-2A8D-44D6-8587-BAB8B1FF57F2}" destId="{40E4EED5-FE78-4E25-BAD9-0E4C30335DCF}" srcOrd="0" destOrd="0" presId="urn:microsoft.com/office/officeart/2005/8/layout/default"/>
    <dgm:cxn modelId="{885B26F1-B85E-4C31-BE25-D63F88BA66D4}" type="presParOf" srcId="{40E4EED5-FE78-4E25-BAD9-0E4C30335DCF}" destId="{A88014BD-5BEC-45D4-842A-F28CBA082BC5}" srcOrd="0" destOrd="0" presId="urn:microsoft.com/office/officeart/2005/8/layout/default"/>
    <dgm:cxn modelId="{D94AFDB4-B61F-4D7B-8503-24E0CB155151}" type="presParOf" srcId="{40E4EED5-FE78-4E25-BAD9-0E4C30335DCF}" destId="{58224665-9AF5-4466-8F5E-FF62B6DA28D9}" srcOrd="1" destOrd="0" presId="urn:microsoft.com/office/officeart/2005/8/layout/default"/>
    <dgm:cxn modelId="{92F0E9C3-D37F-4737-BA81-6CB435E751C3}" type="presParOf" srcId="{40E4EED5-FE78-4E25-BAD9-0E4C30335DCF}" destId="{419B96D5-D10B-4ED2-8F3B-B5DEFF0AC224}" srcOrd="2" destOrd="0" presId="urn:microsoft.com/office/officeart/2005/8/layout/default"/>
    <dgm:cxn modelId="{EF818DE4-79B7-43E1-AE31-8BC4762042D9}" type="presParOf" srcId="{40E4EED5-FE78-4E25-BAD9-0E4C30335DCF}" destId="{2B2211CE-8580-4656-B109-2DAC0B98DE48}" srcOrd="3" destOrd="0" presId="urn:microsoft.com/office/officeart/2005/8/layout/default"/>
    <dgm:cxn modelId="{A2BDB91A-43FA-42BE-90EF-E4F245F6C3D5}" type="presParOf" srcId="{40E4EED5-FE78-4E25-BAD9-0E4C30335DCF}" destId="{EB8F1E1B-F9AD-4AF1-AEE6-3022FE089AC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7A90E41-E04F-4946-B669-7BC763B9EB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0EACEF1-340B-4D4A-A172-45B8FB01227D}">
      <dgm:prSet phldrT="[Text]"/>
      <dgm:spPr/>
      <dgm:t>
        <a:bodyPr/>
        <a:lstStyle/>
        <a:p>
          <a:r>
            <a:rPr lang="cs-CZ" altLang="cs-CZ" dirty="0">
              <a:solidFill>
                <a:schemeClr val="bg1"/>
              </a:solidFill>
            </a:rPr>
            <a:t>pro oblast </a:t>
          </a:r>
          <a:r>
            <a:rPr lang="cs-CZ" altLang="cs-CZ" b="1" dirty="0">
              <a:solidFill>
                <a:schemeClr val="bg1"/>
              </a:solidFill>
            </a:rPr>
            <a:t>sociálních služeb</a:t>
          </a:r>
          <a:endParaRPr lang="cs-CZ" dirty="0">
            <a:solidFill>
              <a:schemeClr val="bg1"/>
            </a:solidFill>
          </a:endParaRPr>
        </a:p>
      </dgm:t>
    </dgm:pt>
    <dgm:pt modelId="{7C13F6E0-4D2B-4C99-92D3-E40732D2404B}" type="parTrans" cxnId="{29DF2C97-E1BF-4443-B3A2-B21C5873704D}">
      <dgm:prSet/>
      <dgm:spPr/>
      <dgm:t>
        <a:bodyPr/>
        <a:lstStyle/>
        <a:p>
          <a:endParaRPr lang="cs-CZ"/>
        </a:p>
      </dgm:t>
    </dgm:pt>
    <dgm:pt modelId="{4FBA334B-374D-4F06-A7DC-91C716F71D13}" type="sibTrans" cxnId="{29DF2C97-E1BF-4443-B3A2-B21C5873704D}">
      <dgm:prSet/>
      <dgm:spPr/>
      <dgm:t>
        <a:bodyPr/>
        <a:lstStyle/>
        <a:p>
          <a:endParaRPr lang="cs-CZ"/>
        </a:p>
      </dgm:t>
    </dgm:pt>
    <dgm:pt modelId="{12287DB9-CAC1-471D-93CF-87C5D7D912AE}">
      <dgm:prSet/>
      <dgm:spPr/>
      <dgm:t>
        <a:bodyPr/>
        <a:lstStyle/>
        <a:p>
          <a:r>
            <a:rPr lang="cs-CZ" altLang="cs-CZ"/>
            <a:t>MPSV</a:t>
          </a:r>
          <a:endParaRPr lang="cs-CZ" altLang="cs-CZ" dirty="0"/>
        </a:p>
      </dgm:t>
    </dgm:pt>
    <dgm:pt modelId="{79652840-0991-4AE1-85DC-4DA810A80336}" type="parTrans" cxnId="{6C6C47A1-E4E7-43D3-AED1-858D264053C3}">
      <dgm:prSet/>
      <dgm:spPr/>
      <dgm:t>
        <a:bodyPr/>
        <a:lstStyle/>
        <a:p>
          <a:endParaRPr lang="cs-CZ"/>
        </a:p>
      </dgm:t>
    </dgm:pt>
    <dgm:pt modelId="{4AE2312A-872B-4689-94A0-DA778D488802}" type="sibTrans" cxnId="{6C6C47A1-E4E7-43D3-AED1-858D264053C3}">
      <dgm:prSet/>
      <dgm:spPr/>
      <dgm:t>
        <a:bodyPr/>
        <a:lstStyle/>
        <a:p>
          <a:endParaRPr lang="cs-CZ"/>
        </a:p>
      </dgm:t>
    </dgm:pt>
    <dgm:pt modelId="{26497158-C4CA-4A0B-8936-7ECFD9136AC8}">
      <dgm:prSet/>
      <dgm:spPr/>
      <dgm:t>
        <a:bodyPr/>
        <a:lstStyle/>
        <a:p>
          <a:r>
            <a:rPr lang="cs-CZ" altLang="cs-CZ"/>
            <a:t>Úřad práce – krajská pobočka</a:t>
          </a:r>
          <a:endParaRPr lang="cs-CZ" altLang="cs-CZ" dirty="0"/>
        </a:p>
      </dgm:t>
    </dgm:pt>
    <dgm:pt modelId="{53ABB430-492B-49F3-A61A-A04A83450241}" type="parTrans" cxnId="{9F29176B-98DC-4DF6-B5D2-418FAA99E801}">
      <dgm:prSet/>
      <dgm:spPr/>
      <dgm:t>
        <a:bodyPr/>
        <a:lstStyle/>
        <a:p>
          <a:endParaRPr lang="cs-CZ"/>
        </a:p>
      </dgm:t>
    </dgm:pt>
    <dgm:pt modelId="{3DD7936C-4372-47E0-B83C-D606FD3B2051}" type="sibTrans" cxnId="{9F29176B-98DC-4DF6-B5D2-418FAA99E801}">
      <dgm:prSet/>
      <dgm:spPr/>
      <dgm:t>
        <a:bodyPr/>
        <a:lstStyle/>
        <a:p>
          <a:endParaRPr lang="cs-CZ"/>
        </a:p>
      </dgm:t>
    </dgm:pt>
    <dgm:pt modelId="{50558496-B6A2-40EC-BB6D-6EE1511A9D40}">
      <dgm:prSet/>
      <dgm:spPr/>
      <dgm:t>
        <a:bodyPr/>
        <a:lstStyle/>
        <a:p>
          <a:r>
            <a:rPr lang="cs-CZ" altLang="cs-CZ"/>
            <a:t>Okresní správa sociálního zabezpečení – posuzování zdravotního stavu žadatele o příspěvek na péči</a:t>
          </a:r>
          <a:endParaRPr lang="cs-CZ" altLang="cs-CZ" dirty="0"/>
        </a:p>
      </dgm:t>
    </dgm:pt>
    <dgm:pt modelId="{FCDB16F7-2B03-4E25-8F9E-DC3BECD28F9E}" type="parTrans" cxnId="{94DBF907-E55B-4F75-B1E9-12E02E9030DD}">
      <dgm:prSet/>
      <dgm:spPr/>
      <dgm:t>
        <a:bodyPr/>
        <a:lstStyle/>
        <a:p>
          <a:endParaRPr lang="cs-CZ"/>
        </a:p>
      </dgm:t>
    </dgm:pt>
    <dgm:pt modelId="{6F5E15B4-79CB-4041-9511-204A60A918DD}" type="sibTrans" cxnId="{94DBF907-E55B-4F75-B1E9-12E02E9030DD}">
      <dgm:prSet/>
      <dgm:spPr/>
      <dgm:t>
        <a:bodyPr/>
        <a:lstStyle/>
        <a:p>
          <a:endParaRPr lang="cs-CZ"/>
        </a:p>
      </dgm:t>
    </dgm:pt>
    <dgm:pt modelId="{D7E5E099-87B4-4AB9-85DC-C78F18CE6AC7}">
      <dgm:prSet/>
      <dgm:spPr/>
      <dgm:t>
        <a:bodyPr/>
        <a:lstStyle/>
        <a:p>
          <a:r>
            <a:rPr lang="cs-CZ" altLang="cs-CZ"/>
            <a:t>kraje a obce v samostatné působnosti</a:t>
          </a:r>
          <a:endParaRPr lang="cs-CZ" altLang="cs-CZ" dirty="0"/>
        </a:p>
      </dgm:t>
    </dgm:pt>
    <dgm:pt modelId="{1C334F5D-CF31-4A4E-85B9-4A70F7B03FCD}" type="parTrans" cxnId="{4B1A9577-0850-47AE-BE65-1F45EAEAFEDB}">
      <dgm:prSet/>
      <dgm:spPr/>
      <dgm:t>
        <a:bodyPr/>
        <a:lstStyle/>
        <a:p>
          <a:endParaRPr lang="cs-CZ"/>
        </a:p>
      </dgm:t>
    </dgm:pt>
    <dgm:pt modelId="{B39A8C55-4EDE-4827-9797-637EA2EEA1E5}" type="sibTrans" cxnId="{4B1A9577-0850-47AE-BE65-1F45EAEAFEDB}">
      <dgm:prSet/>
      <dgm:spPr/>
      <dgm:t>
        <a:bodyPr/>
        <a:lstStyle/>
        <a:p>
          <a:endParaRPr lang="cs-CZ"/>
        </a:p>
      </dgm:t>
    </dgm:pt>
    <dgm:pt modelId="{74F3F46B-2CAA-4AB6-B8D0-5B897ECEB96F}">
      <dgm:prSet/>
      <dgm:spPr/>
      <dgm:t>
        <a:bodyPr/>
        <a:lstStyle/>
        <a:p>
          <a:r>
            <a:rPr lang="cs-CZ" altLang="cs-CZ"/>
            <a:t>fyzické a právnické osoby (poskytovatelé služeb s registrací)</a:t>
          </a:r>
          <a:endParaRPr lang="cs-CZ" altLang="cs-CZ" dirty="0"/>
        </a:p>
      </dgm:t>
    </dgm:pt>
    <dgm:pt modelId="{CA36DC23-9788-4621-BB23-ED4425238A83}" type="parTrans" cxnId="{C7AAC73C-7F2D-427C-BFB9-A8AEFB3D15A7}">
      <dgm:prSet/>
      <dgm:spPr/>
      <dgm:t>
        <a:bodyPr/>
        <a:lstStyle/>
        <a:p>
          <a:endParaRPr lang="cs-CZ"/>
        </a:p>
      </dgm:t>
    </dgm:pt>
    <dgm:pt modelId="{C9914597-2E09-4852-A991-32C782F9091F}" type="sibTrans" cxnId="{C7AAC73C-7F2D-427C-BFB9-A8AEFB3D15A7}">
      <dgm:prSet/>
      <dgm:spPr/>
      <dgm:t>
        <a:bodyPr/>
        <a:lstStyle/>
        <a:p>
          <a:endParaRPr lang="cs-CZ"/>
        </a:p>
      </dgm:t>
    </dgm:pt>
    <dgm:pt modelId="{8B4BB128-FEF0-4614-85B8-1DFF781E64E2}">
      <dgm:prSet/>
      <dgm:spPr/>
      <dgm:t>
        <a:bodyPr/>
        <a:lstStyle/>
        <a:p>
          <a:r>
            <a:rPr lang="cs-CZ" altLang="cs-CZ" dirty="0">
              <a:solidFill>
                <a:schemeClr val="bg1"/>
              </a:solidFill>
            </a:rPr>
            <a:t>pro oblast </a:t>
          </a:r>
          <a:r>
            <a:rPr lang="cs-CZ" altLang="cs-CZ" b="1" dirty="0">
              <a:solidFill>
                <a:schemeClr val="bg1"/>
              </a:solidFill>
            </a:rPr>
            <a:t>pomoci v hmotné nouzi</a:t>
          </a:r>
        </a:p>
      </dgm:t>
    </dgm:pt>
    <dgm:pt modelId="{93D6E97A-5280-405D-97B6-93BFAB5065E9}" type="parTrans" cxnId="{9789364C-8B14-44D8-ADFE-373A98610DA1}">
      <dgm:prSet/>
      <dgm:spPr/>
      <dgm:t>
        <a:bodyPr/>
        <a:lstStyle/>
        <a:p>
          <a:endParaRPr lang="cs-CZ"/>
        </a:p>
      </dgm:t>
    </dgm:pt>
    <dgm:pt modelId="{91E7450F-7A58-48A1-B338-C0EF88FCB68C}" type="sibTrans" cxnId="{9789364C-8B14-44D8-ADFE-373A98610DA1}">
      <dgm:prSet/>
      <dgm:spPr/>
      <dgm:t>
        <a:bodyPr/>
        <a:lstStyle/>
        <a:p>
          <a:endParaRPr lang="cs-CZ"/>
        </a:p>
      </dgm:t>
    </dgm:pt>
    <dgm:pt modelId="{C573AB55-8437-4332-BC33-B0BA5C49353B}">
      <dgm:prSet/>
      <dgm:spPr/>
      <dgm:t>
        <a:bodyPr/>
        <a:lstStyle/>
        <a:p>
          <a:r>
            <a:rPr lang="cs-CZ" altLang="cs-CZ" dirty="0"/>
            <a:t>Úřad práce – krajská pobočka</a:t>
          </a:r>
        </a:p>
      </dgm:t>
    </dgm:pt>
    <dgm:pt modelId="{3BE56C89-FE2C-49E2-BCFE-6DFE46ECC0B6}" type="parTrans" cxnId="{0D3BFEE4-DE82-477D-A820-97BC777A4905}">
      <dgm:prSet/>
      <dgm:spPr/>
      <dgm:t>
        <a:bodyPr/>
        <a:lstStyle/>
        <a:p>
          <a:endParaRPr lang="cs-CZ"/>
        </a:p>
      </dgm:t>
    </dgm:pt>
    <dgm:pt modelId="{A701078A-29BC-4FFC-B0A9-0B8646C08FB6}" type="sibTrans" cxnId="{0D3BFEE4-DE82-477D-A820-97BC777A4905}">
      <dgm:prSet/>
      <dgm:spPr/>
      <dgm:t>
        <a:bodyPr/>
        <a:lstStyle/>
        <a:p>
          <a:endParaRPr lang="cs-CZ"/>
        </a:p>
      </dgm:t>
    </dgm:pt>
    <dgm:pt modelId="{197D1BB4-3A5C-4FAB-A483-0D17549EF886}">
      <dgm:prSet/>
      <dgm:spPr/>
      <dgm:t>
        <a:bodyPr/>
        <a:lstStyle/>
        <a:p>
          <a:r>
            <a:rPr lang="cs-CZ" altLang="cs-CZ"/>
            <a:t>MPSV</a:t>
          </a:r>
          <a:endParaRPr lang="cs-CZ" altLang="cs-CZ" dirty="0"/>
        </a:p>
      </dgm:t>
    </dgm:pt>
    <dgm:pt modelId="{29855345-507E-4DF9-B7A1-D06D82A7A1B4}" type="parTrans" cxnId="{D28D1B5B-841D-4011-9041-1EFB7845D358}">
      <dgm:prSet/>
      <dgm:spPr/>
      <dgm:t>
        <a:bodyPr/>
        <a:lstStyle/>
        <a:p>
          <a:endParaRPr lang="cs-CZ"/>
        </a:p>
      </dgm:t>
    </dgm:pt>
    <dgm:pt modelId="{14BA2FC3-2D1A-4105-9A24-9E25F4AF4C23}" type="sibTrans" cxnId="{D28D1B5B-841D-4011-9041-1EFB7845D358}">
      <dgm:prSet/>
      <dgm:spPr/>
      <dgm:t>
        <a:bodyPr/>
        <a:lstStyle/>
        <a:p>
          <a:endParaRPr lang="cs-CZ"/>
        </a:p>
      </dgm:t>
    </dgm:pt>
    <dgm:pt modelId="{7E3B0BF7-F003-41E1-A8AB-5D2F7FBFB80F}">
      <dgm:prSet/>
      <dgm:spPr/>
      <dgm:t>
        <a:bodyPr/>
        <a:lstStyle/>
        <a:p>
          <a:r>
            <a:rPr lang="cs-CZ" altLang="cs-CZ" dirty="0">
              <a:solidFill>
                <a:schemeClr val="bg1"/>
              </a:solidFill>
            </a:rPr>
            <a:t>pro oblast </a:t>
          </a:r>
          <a:r>
            <a:rPr lang="cs-CZ" altLang="cs-CZ" b="1" dirty="0">
              <a:solidFill>
                <a:schemeClr val="bg1"/>
              </a:solidFill>
            </a:rPr>
            <a:t>péče o zdravotně postižené osoby</a:t>
          </a:r>
        </a:p>
      </dgm:t>
    </dgm:pt>
    <dgm:pt modelId="{1DFA253E-8CEE-4F53-854D-0744EFB1182F}" type="parTrans" cxnId="{783C409E-8DD1-4643-B8FD-F4D7BC33A95F}">
      <dgm:prSet/>
      <dgm:spPr/>
      <dgm:t>
        <a:bodyPr/>
        <a:lstStyle/>
        <a:p>
          <a:endParaRPr lang="cs-CZ"/>
        </a:p>
      </dgm:t>
    </dgm:pt>
    <dgm:pt modelId="{A3952675-42A4-419A-85D9-61768E7E03B2}" type="sibTrans" cxnId="{783C409E-8DD1-4643-B8FD-F4D7BC33A95F}">
      <dgm:prSet/>
      <dgm:spPr/>
      <dgm:t>
        <a:bodyPr/>
        <a:lstStyle/>
        <a:p>
          <a:endParaRPr lang="cs-CZ"/>
        </a:p>
      </dgm:t>
    </dgm:pt>
    <dgm:pt modelId="{CC863A52-C474-4D3A-8DE8-07A040DDE261}">
      <dgm:prSet/>
      <dgm:spPr/>
      <dgm:t>
        <a:bodyPr/>
        <a:lstStyle/>
        <a:p>
          <a:r>
            <a:rPr lang="cs-CZ" altLang="cs-CZ"/>
            <a:t>Úřad práce – krajská pobočka</a:t>
          </a:r>
          <a:endParaRPr lang="cs-CZ" altLang="cs-CZ" dirty="0"/>
        </a:p>
      </dgm:t>
    </dgm:pt>
    <dgm:pt modelId="{80EC59B9-4A84-4217-938C-FCA935F52ABE}" type="parTrans" cxnId="{FDBEFDDC-888C-452E-9746-4D31B09F64DA}">
      <dgm:prSet/>
      <dgm:spPr/>
      <dgm:t>
        <a:bodyPr/>
        <a:lstStyle/>
        <a:p>
          <a:endParaRPr lang="cs-CZ"/>
        </a:p>
      </dgm:t>
    </dgm:pt>
    <dgm:pt modelId="{389CF0E6-5611-4BD6-92D5-D9A9A1C0E9C3}" type="sibTrans" cxnId="{FDBEFDDC-888C-452E-9746-4D31B09F64DA}">
      <dgm:prSet/>
      <dgm:spPr/>
      <dgm:t>
        <a:bodyPr/>
        <a:lstStyle/>
        <a:p>
          <a:endParaRPr lang="cs-CZ"/>
        </a:p>
      </dgm:t>
    </dgm:pt>
    <dgm:pt modelId="{F79AE6F4-6AED-4643-B048-43D4A6D736BB}">
      <dgm:prSet/>
      <dgm:spPr/>
      <dgm:t>
        <a:bodyPr/>
        <a:lstStyle/>
        <a:p>
          <a:r>
            <a:rPr lang="cs-CZ" altLang="cs-CZ" dirty="0"/>
            <a:t>MPSV</a:t>
          </a:r>
        </a:p>
      </dgm:t>
    </dgm:pt>
    <dgm:pt modelId="{9C624BF3-5737-49C7-939C-0EC48514F74A}" type="parTrans" cxnId="{43842F2D-19E0-4979-9C5A-06A8FE2A4AC6}">
      <dgm:prSet/>
      <dgm:spPr/>
      <dgm:t>
        <a:bodyPr/>
        <a:lstStyle/>
        <a:p>
          <a:endParaRPr lang="cs-CZ"/>
        </a:p>
      </dgm:t>
    </dgm:pt>
    <dgm:pt modelId="{7AB34E19-5EC9-4CF6-AB3A-7AAFB2C36A03}" type="sibTrans" cxnId="{43842F2D-19E0-4979-9C5A-06A8FE2A4AC6}">
      <dgm:prSet/>
      <dgm:spPr/>
      <dgm:t>
        <a:bodyPr/>
        <a:lstStyle/>
        <a:p>
          <a:endParaRPr lang="cs-CZ"/>
        </a:p>
      </dgm:t>
    </dgm:pt>
    <dgm:pt modelId="{04730CA3-47CE-483B-9419-48DFA1783DBE}" type="pres">
      <dgm:prSet presAssocID="{17A90E41-E04F-4946-B669-7BC763B9EBB6}" presName="linear" presStyleCnt="0">
        <dgm:presLayoutVars>
          <dgm:animLvl val="lvl"/>
          <dgm:resizeHandles val="exact"/>
        </dgm:presLayoutVars>
      </dgm:prSet>
      <dgm:spPr/>
    </dgm:pt>
    <dgm:pt modelId="{80085F05-38BB-415F-B4CE-3890B82BE0F8}" type="pres">
      <dgm:prSet presAssocID="{F0EACEF1-340B-4D4A-A172-45B8FB0122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B9B171-B1C2-4C5B-A984-34DE699987A6}" type="pres">
      <dgm:prSet presAssocID="{F0EACEF1-340B-4D4A-A172-45B8FB01227D}" presName="childText" presStyleLbl="revTx" presStyleIdx="0" presStyleCnt="3">
        <dgm:presLayoutVars>
          <dgm:bulletEnabled val="1"/>
        </dgm:presLayoutVars>
      </dgm:prSet>
      <dgm:spPr/>
    </dgm:pt>
    <dgm:pt modelId="{F37E78E7-64C7-4D0E-8B6A-9F1A7409C38B}" type="pres">
      <dgm:prSet presAssocID="{8B4BB128-FEF0-4614-85B8-1DFF781E64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553703-6948-4469-A45D-AE884CDA56C3}" type="pres">
      <dgm:prSet presAssocID="{8B4BB128-FEF0-4614-85B8-1DFF781E64E2}" presName="childText" presStyleLbl="revTx" presStyleIdx="1" presStyleCnt="3">
        <dgm:presLayoutVars>
          <dgm:bulletEnabled val="1"/>
        </dgm:presLayoutVars>
      </dgm:prSet>
      <dgm:spPr/>
    </dgm:pt>
    <dgm:pt modelId="{AAE7E143-B1AD-4132-8504-C99B6A5FD496}" type="pres">
      <dgm:prSet presAssocID="{7E3B0BF7-F003-41E1-A8AB-5D2F7FBFB80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D9F4C27-71D1-4AF9-ACF9-4128C4A78A8D}" type="pres">
      <dgm:prSet presAssocID="{7E3B0BF7-F003-41E1-A8AB-5D2F7FBFB80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7D12A00-3727-4FD2-87C8-F2213F88800D}" type="presOf" srcId="{D7E5E099-87B4-4AB9-85DC-C78F18CE6AC7}" destId="{C1B9B171-B1C2-4C5B-A984-34DE699987A6}" srcOrd="0" destOrd="3" presId="urn:microsoft.com/office/officeart/2005/8/layout/vList2"/>
    <dgm:cxn modelId="{DE4D1004-9792-4581-B780-D338C5B59385}" type="presOf" srcId="{7E3B0BF7-F003-41E1-A8AB-5D2F7FBFB80F}" destId="{AAE7E143-B1AD-4132-8504-C99B6A5FD496}" srcOrd="0" destOrd="0" presId="urn:microsoft.com/office/officeart/2005/8/layout/vList2"/>
    <dgm:cxn modelId="{94DBF907-E55B-4F75-B1E9-12E02E9030DD}" srcId="{F0EACEF1-340B-4D4A-A172-45B8FB01227D}" destId="{50558496-B6A2-40EC-BB6D-6EE1511A9D40}" srcOrd="2" destOrd="0" parTransId="{FCDB16F7-2B03-4E25-8F9E-DC3BECD28F9E}" sibTransId="{6F5E15B4-79CB-4041-9511-204A60A918DD}"/>
    <dgm:cxn modelId="{87CF4C15-DB6C-4E20-8992-84195F7FE95A}" type="presOf" srcId="{F0EACEF1-340B-4D4A-A172-45B8FB01227D}" destId="{80085F05-38BB-415F-B4CE-3890B82BE0F8}" srcOrd="0" destOrd="0" presId="urn:microsoft.com/office/officeart/2005/8/layout/vList2"/>
    <dgm:cxn modelId="{43842F2D-19E0-4979-9C5A-06A8FE2A4AC6}" srcId="{7E3B0BF7-F003-41E1-A8AB-5D2F7FBFB80F}" destId="{F79AE6F4-6AED-4643-B048-43D4A6D736BB}" srcOrd="1" destOrd="0" parTransId="{9C624BF3-5737-49C7-939C-0EC48514F74A}" sibTransId="{7AB34E19-5EC9-4CF6-AB3A-7AAFB2C36A03}"/>
    <dgm:cxn modelId="{C7AAC73C-7F2D-427C-BFB9-A8AEFB3D15A7}" srcId="{F0EACEF1-340B-4D4A-A172-45B8FB01227D}" destId="{74F3F46B-2CAA-4AB6-B8D0-5B897ECEB96F}" srcOrd="4" destOrd="0" parTransId="{CA36DC23-9788-4621-BB23-ED4425238A83}" sibTransId="{C9914597-2E09-4852-A991-32C782F9091F}"/>
    <dgm:cxn modelId="{D28D1B5B-841D-4011-9041-1EFB7845D358}" srcId="{8B4BB128-FEF0-4614-85B8-1DFF781E64E2}" destId="{197D1BB4-3A5C-4FAB-A483-0D17549EF886}" srcOrd="1" destOrd="0" parTransId="{29855345-507E-4DF9-B7A1-D06D82A7A1B4}" sibTransId="{14BA2FC3-2D1A-4105-9A24-9E25F4AF4C23}"/>
    <dgm:cxn modelId="{9F29176B-98DC-4DF6-B5D2-418FAA99E801}" srcId="{F0EACEF1-340B-4D4A-A172-45B8FB01227D}" destId="{26497158-C4CA-4A0B-8936-7ECFD9136AC8}" srcOrd="1" destOrd="0" parTransId="{53ABB430-492B-49F3-A61A-A04A83450241}" sibTransId="{3DD7936C-4372-47E0-B83C-D606FD3B2051}"/>
    <dgm:cxn modelId="{9789364C-8B14-44D8-ADFE-373A98610DA1}" srcId="{17A90E41-E04F-4946-B669-7BC763B9EBB6}" destId="{8B4BB128-FEF0-4614-85B8-1DFF781E64E2}" srcOrd="1" destOrd="0" parTransId="{93D6E97A-5280-405D-97B6-93BFAB5065E9}" sibTransId="{91E7450F-7A58-48A1-B338-C0EF88FCB68C}"/>
    <dgm:cxn modelId="{910DD054-B027-4949-970D-114A9EEC14E2}" type="presOf" srcId="{F79AE6F4-6AED-4643-B048-43D4A6D736BB}" destId="{0D9F4C27-71D1-4AF9-ACF9-4128C4A78A8D}" srcOrd="0" destOrd="1" presId="urn:microsoft.com/office/officeart/2005/8/layout/vList2"/>
    <dgm:cxn modelId="{4B1A9577-0850-47AE-BE65-1F45EAEAFEDB}" srcId="{F0EACEF1-340B-4D4A-A172-45B8FB01227D}" destId="{D7E5E099-87B4-4AB9-85DC-C78F18CE6AC7}" srcOrd="3" destOrd="0" parTransId="{1C334F5D-CF31-4A4E-85B9-4A70F7B03FCD}" sibTransId="{B39A8C55-4EDE-4827-9797-637EA2EEA1E5}"/>
    <dgm:cxn modelId="{1030D257-B909-4207-9F6D-3FCABF847064}" type="presOf" srcId="{8B4BB128-FEF0-4614-85B8-1DFF781E64E2}" destId="{F37E78E7-64C7-4D0E-8B6A-9F1A7409C38B}" srcOrd="0" destOrd="0" presId="urn:microsoft.com/office/officeart/2005/8/layout/vList2"/>
    <dgm:cxn modelId="{9795B78F-8B39-4BD3-BC1F-E333F9D1408C}" type="presOf" srcId="{197D1BB4-3A5C-4FAB-A483-0D17549EF886}" destId="{52553703-6948-4469-A45D-AE884CDA56C3}" srcOrd="0" destOrd="1" presId="urn:microsoft.com/office/officeart/2005/8/layout/vList2"/>
    <dgm:cxn modelId="{29DF2C97-E1BF-4443-B3A2-B21C5873704D}" srcId="{17A90E41-E04F-4946-B669-7BC763B9EBB6}" destId="{F0EACEF1-340B-4D4A-A172-45B8FB01227D}" srcOrd="0" destOrd="0" parTransId="{7C13F6E0-4D2B-4C99-92D3-E40732D2404B}" sibTransId="{4FBA334B-374D-4F06-A7DC-91C716F71D13}"/>
    <dgm:cxn modelId="{A4376498-E6A9-4FBE-B98A-DFACFE8B856D}" type="presOf" srcId="{17A90E41-E04F-4946-B669-7BC763B9EBB6}" destId="{04730CA3-47CE-483B-9419-48DFA1783DBE}" srcOrd="0" destOrd="0" presId="urn:microsoft.com/office/officeart/2005/8/layout/vList2"/>
    <dgm:cxn modelId="{783C409E-8DD1-4643-B8FD-F4D7BC33A95F}" srcId="{17A90E41-E04F-4946-B669-7BC763B9EBB6}" destId="{7E3B0BF7-F003-41E1-A8AB-5D2F7FBFB80F}" srcOrd="2" destOrd="0" parTransId="{1DFA253E-8CEE-4F53-854D-0744EFB1182F}" sibTransId="{A3952675-42A4-419A-85D9-61768E7E03B2}"/>
    <dgm:cxn modelId="{6C6C47A1-E4E7-43D3-AED1-858D264053C3}" srcId="{F0EACEF1-340B-4D4A-A172-45B8FB01227D}" destId="{12287DB9-CAC1-471D-93CF-87C5D7D912AE}" srcOrd="0" destOrd="0" parTransId="{79652840-0991-4AE1-85DC-4DA810A80336}" sibTransId="{4AE2312A-872B-4689-94A0-DA778D488802}"/>
    <dgm:cxn modelId="{30C281A3-935A-4A96-86F3-8A419DF3C2BD}" type="presOf" srcId="{50558496-B6A2-40EC-BB6D-6EE1511A9D40}" destId="{C1B9B171-B1C2-4C5B-A984-34DE699987A6}" srcOrd="0" destOrd="2" presId="urn:microsoft.com/office/officeart/2005/8/layout/vList2"/>
    <dgm:cxn modelId="{20EC2EAC-0916-40AC-96D0-8B89C93392D1}" type="presOf" srcId="{74F3F46B-2CAA-4AB6-B8D0-5B897ECEB96F}" destId="{C1B9B171-B1C2-4C5B-A984-34DE699987A6}" srcOrd="0" destOrd="4" presId="urn:microsoft.com/office/officeart/2005/8/layout/vList2"/>
    <dgm:cxn modelId="{24C212BB-5453-494A-B667-36DFBC17791E}" type="presOf" srcId="{C573AB55-8437-4332-BC33-B0BA5C49353B}" destId="{52553703-6948-4469-A45D-AE884CDA56C3}" srcOrd="0" destOrd="0" presId="urn:microsoft.com/office/officeart/2005/8/layout/vList2"/>
    <dgm:cxn modelId="{08B3CCDB-D345-4618-A95E-BD751D319037}" type="presOf" srcId="{26497158-C4CA-4A0B-8936-7ECFD9136AC8}" destId="{C1B9B171-B1C2-4C5B-A984-34DE699987A6}" srcOrd="0" destOrd="1" presId="urn:microsoft.com/office/officeart/2005/8/layout/vList2"/>
    <dgm:cxn modelId="{FDBEFDDC-888C-452E-9746-4D31B09F64DA}" srcId="{7E3B0BF7-F003-41E1-A8AB-5D2F7FBFB80F}" destId="{CC863A52-C474-4D3A-8DE8-07A040DDE261}" srcOrd="0" destOrd="0" parTransId="{80EC59B9-4A84-4217-938C-FCA935F52ABE}" sibTransId="{389CF0E6-5611-4BD6-92D5-D9A9A1C0E9C3}"/>
    <dgm:cxn modelId="{0D3BFEE4-DE82-477D-A820-97BC777A4905}" srcId="{8B4BB128-FEF0-4614-85B8-1DFF781E64E2}" destId="{C573AB55-8437-4332-BC33-B0BA5C49353B}" srcOrd="0" destOrd="0" parTransId="{3BE56C89-FE2C-49E2-BCFE-6DFE46ECC0B6}" sibTransId="{A701078A-29BC-4FFC-B0A9-0B8646C08FB6}"/>
    <dgm:cxn modelId="{9D925EEC-C6BE-4145-A84A-51CF90FC5C60}" type="presOf" srcId="{12287DB9-CAC1-471D-93CF-87C5D7D912AE}" destId="{C1B9B171-B1C2-4C5B-A984-34DE699987A6}" srcOrd="0" destOrd="0" presId="urn:microsoft.com/office/officeart/2005/8/layout/vList2"/>
    <dgm:cxn modelId="{639B72EE-0B70-4BA1-B13F-81902DD22A1B}" type="presOf" srcId="{CC863A52-C474-4D3A-8DE8-07A040DDE261}" destId="{0D9F4C27-71D1-4AF9-ACF9-4128C4A78A8D}" srcOrd="0" destOrd="0" presId="urn:microsoft.com/office/officeart/2005/8/layout/vList2"/>
    <dgm:cxn modelId="{1ED00089-D793-48C3-A7DD-F73F97EE4B82}" type="presParOf" srcId="{04730CA3-47CE-483B-9419-48DFA1783DBE}" destId="{80085F05-38BB-415F-B4CE-3890B82BE0F8}" srcOrd="0" destOrd="0" presId="urn:microsoft.com/office/officeart/2005/8/layout/vList2"/>
    <dgm:cxn modelId="{B0CDFB1B-3FBC-4EEF-8247-AA74804FE095}" type="presParOf" srcId="{04730CA3-47CE-483B-9419-48DFA1783DBE}" destId="{C1B9B171-B1C2-4C5B-A984-34DE699987A6}" srcOrd="1" destOrd="0" presId="urn:microsoft.com/office/officeart/2005/8/layout/vList2"/>
    <dgm:cxn modelId="{A1BE5623-E9AA-434D-802C-D4C48956C251}" type="presParOf" srcId="{04730CA3-47CE-483B-9419-48DFA1783DBE}" destId="{F37E78E7-64C7-4D0E-8B6A-9F1A7409C38B}" srcOrd="2" destOrd="0" presId="urn:microsoft.com/office/officeart/2005/8/layout/vList2"/>
    <dgm:cxn modelId="{03C93625-3FC7-4D7A-B366-EB41EA9BB0F2}" type="presParOf" srcId="{04730CA3-47CE-483B-9419-48DFA1783DBE}" destId="{52553703-6948-4469-A45D-AE884CDA56C3}" srcOrd="3" destOrd="0" presId="urn:microsoft.com/office/officeart/2005/8/layout/vList2"/>
    <dgm:cxn modelId="{EBE1E039-A919-40C0-99D9-C3778932EA13}" type="presParOf" srcId="{04730CA3-47CE-483B-9419-48DFA1783DBE}" destId="{AAE7E143-B1AD-4132-8504-C99B6A5FD496}" srcOrd="4" destOrd="0" presId="urn:microsoft.com/office/officeart/2005/8/layout/vList2"/>
    <dgm:cxn modelId="{30E97628-7687-4F13-A9B8-3670D88B7CEB}" type="presParOf" srcId="{04730CA3-47CE-483B-9419-48DFA1783DBE}" destId="{0D9F4C27-71D1-4AF9-ACF9-4128C4A78A8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211EDF-0AB2-438E-8202-62AA8F0FFFD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602BFA5-F55A-435F-BF2E-0D2736D6C124}">
      <dgm:prSet phldrT="[Text]"/>
      <dgm:spPr/>
      <dgm:t>
        <a:bodyPr/>
        <a:lstStyle/>
        <a:p>
          <a:r>
            <a:rPr lang="cs-CZ"/>
            <a:t>pojišťovací forma</a:t>
          </a:r>
        </a:p>
      </dgm:t>
    </dgm:pt>
    <dgm:pt modelId="{19A31226-7977-411D-8207-190C260B4120}" type="parTrans" cxnId="{80B2CC00-2B48-468B-8A64-670CE4404B50}">
      <dgm:prSet/>
      <dgm:spPr/>
      <dgm:t>
        <a:bodyPr/>
        <a:lstStyle/>
        <a:p>
          <a:endParaRPr lang="cs-CZ"/>
        </a:p>
      </dgm:t>
    </dgm:pt>
    <dgm:pt modelId="{0908BAC6-52F7-403C-92AC-D5157EFE2FF3}" type="sibTrans" cxnId="{80B2CC00-2B48-468B-8A64-670CE4404B50}">
      <dgm:prSet/>
      <dgm:spPr/>
      <dgm:t>
        <a:bodyPr/>
        <a:lstStyle/>
        <a:p>
          <a:endParaRPr lang="cs-CZ"/>
        </a:p>
      </dgm:t>
    </dgm:pt>
    <dgm:pt modelId="{28FB7C08-631F-4D9C-AE66-CE91B355486F}">
      <dgm:prSet/>
      <dgm:spPr/>
      <dgm:t>
        <a:bodyPr/>
        <a:lstStyle/>
        <a:p>
          <a:r>
            <a:rPr lang="cs-CZ"/>
            <a:t>zabezpečovací forma</a:t>
          </a:r>
          <a:endParaRPr lang="cs-CZ" dirty="0"/>
        </a:p>
      </dgm:t>
    </dgm:pt>
    <dgm:pt modelId="{AB1EC6BC-2AA3-49A4-B65A-DA6BC02B1DB8}" type="parTrans" cxnId="{2CA3CF29-6FEB-4CA0-AE60-502C8BF24323}">
      <dgm:prSet/>
      <dgm:spPr/>
      <dgm:t>
        <a:bodyPr/>
        <a:lstStyle/>
        <a:p>
          <a:endParaRPr lang="cs-CZ"/>
        </a:p>
      </dgm:t>
    </dgm:pt>
    <dgm:pt modelId="{5E9451A5-4C80-497F-B90D-003FE6563495}" type="sibTrans" cxnId="{2CA3CF29-6FEB-4CA0-AE60-502C8BF24323}">
      <dgm:prSet/>
      <dgm:spPr/>
      <dgm:t>
        <a:bodyPr/>
        <a:lstStyle/>
        <a:p>
          <a:endParaRPr lang="cs-CZ"/>
        </a:p>
      </dgm:t>
    </dgm:pt>
    <dgm:pt modelId="{5242A367-1FC4-4256-95C0-3324479417DD}">
      <dgm:prSet/>
      <dgm:spPr/>
      <dgm:t>
        <a:bodyPr/>
        <a:lstStyle/>
        <a:p>
          <a:r>
            <a:rPr lang="cs-CZ"/>
            <a:t>zaopatřovací forma</a:t>
          </a:r>
          <a:endParaRPr lang="cs-CZ" dirty="0"/>
        </a:p>
      </dgm:t>
    </dgm:pt>
    <dgm:pt modelId="{1D6F6E49-06AE-489C-969A-F3E0457410AE}" type="parTrans" cxnId="{58F23267-A7B7-4857-B67A-25B59D47D87A}">
      <dgm:prSet/>
      <dgm:spPr/>
      <dgm:t>
        <a:bodyPr/>
        <a:lstStyle/>
        <a:p>
          <a:endParaRPr lang="cs-CZ"/>
        </a:p>
      </dgm:t>
    </dgm:pt>
    <dgm:pt modelId="{E60338E8-84BE-4EC5-AC89-52D7CCB7B438}" type="sibTrans" cxnId="{58F23267-A7B7-4857-B67A-25B59D47D87A}">
      <dgm:prSet/>
      <dgm:spPr/>
      <dgm:t>
        <a:bodyPr/>
        <a:lstStyle/>
        <a:p>
          <a:endParaRPr lang="cs-CZ"/>
        </a:p>
      </dgm:t>
    </dgm:pt>
    <dgm:pt modelId="{BCB2E031-7551-4074-A44A-D329BFA10FC1}" type="pres">
      <dgm:prSet presAssocID="{FF211EDF-0AB2-438E-8202-62AA8F0FFFD3}" presName="linear" presStyleCnt="0">
        <dgm:presLayoutVars>
          <dgm:dir/>
          <dgm:animLvl val="lvl"/>
          <dgm:resizeHandles val="exact"/>
        </dgm:presLayoutVars>
      </dgm:prSet>
      <dgm:spPr/>
    </dgm:pt>
    <dgm:pt modelId="{090B28CE-F709-418F-9ECF-AC063894794E}" type="pres">
      <dgm:prSet presAssocID="{C602BFA5-F55A-435F-BF2E-0D2736D6C124}" presName="parentLin" presStyleCnt="0"/>
      <dgm:spPr/>
    </dgm:pt>
    <dgm:pt modelId="{C315F8F6-23FA-414B-9133-6E0FF08D28EE}" type="pres">
      <dgm:prSet presAssocID="{C602BFA5-F55A-435F-BF2E-0D2736D6C124}" presName="parentLeftMargin" presStyleLbl="node1" presStyleIdx="0" presStyleCnt="3"/>
      <dgm:spPr/>
    </dgm:pt>
    <dgm:pt modelId="{0D3BD3AA-20DB-4750-AB9E-A3A700E56C8D}" type="pres">
      <dgm:prSet presAssocID="{C602BFA5-F55A-435F-BF2E-0D2736D6C12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742B45-F6ED-42D9-9E6A-3A9AAFC26F6C}" type="pres">
      <dgm:prSet presAssocID="{C602BFA5-F55A-435F-BF2E-0D2736D6C124}" presName="negativeSpace" presStyleCnt="0"/>
      <dgm:spPr/>
    </dgm:pt>
    <dgm:pt modelId="{8D957D93-39BC-4D3F-8B14-3FF36CE10AEF}" type="pres">
      <dgm:prSet presAssocID="{C602BFA5-F55A-435F-BF2E-0D2736D6C124}" presName="childText" presStyleLbl="conFgAcc1" presStyleIdx="0" presStyleCnt="3">
        <dgm:presLayoutVars>
          <dgm:bulletEnabled val="1"/>
        </dgm:presLayoutVars>
      </dgm:prSet>
      <dgm:spPr/>
    </dgm:pt>
    <dgm:pt modelId="{B6A83946-F74E-4B00-861D-7C4BACBC4427}" type="pres">
      <dgm:prSet presAssocID="{0908BAC6-52F7-403C-92AC-D5157EFE2FF3}" presName="spaceBetweenRectangles" presStyleCnt="0"/>
      <dgm:spPr/>
    </dgm:pt>
    <dgm:pt modelId="{74AFBB57-107F-4673-B137-B4A6EF82E8FF}" type="pres">
      <dgm:prSet presAssocID="{28FB7C08-631F-4D9C-AE66-CE91B355486F}" presName="parentLin" presStyleCnt="0"/>
      <dgm:spPr/>
    </dgm:pt>
    <dgm:pt modelId="{108F76F2-CCDC-4E2C-913B-02D6BB799257}" type="pres">
      <dgm:prSet presAssocID="{28FB7C08-631F-4D9C-AE66-CE91B355486F}" presName="parentLeftMargin" presStyleLbl="node1" presStyleIdx="0" presStyleCnt="3"/>
      <dgm:spPr/>
    </dgm:pt>
    <dgm:pt modelId="{FC32E914-4362-4E16-AEFC-864C129442B1}" type="pres">
      <dgm:prSet presAssocID="{28FB7C08-631F-4D9C-AE66-CE91B355486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0436D5-372C-435D-9A3E-8E1D911D1364}" type="pres">
      <dgm:prSet presAssocID="{28FB7C08-631F-4D9C-AE66-CE91B355486F}" presName="negativeSpace" presStyleCnt="0"/>
      <dgm:spPr/>
    </dgm:pt>
    <dgm:pt modelId="{63449816-3977-487E-A48D-EF9EC9AD50E6}" type="pres">
      <dgm:prSet presAssocID="{28FB7C08-631F-4D9C-AE66-CE91B355486F}" presName="childText" presStyleLbl="conFgAcc1" presStyleIdx="1" presStyleCnt="3">
        <dgm:presLayoutVars>
          <dgm:bulletEnabled val="1"/>
        </dgm:presLayoutVars>
      </dgm:prSet>
      <dgm:spPr/>
    </dgm:pt>
    <dgm:pt modelId="{AF606E9F-FE8B-4588-8DEE-B8718A37001A}" type="pres">
      <dgm:prSet presAssocID="{5E9451A5-4C80-497F-B90D-003FE6563495}" presName="spaceBetweenRectangles" presStyleCnt="0"/>
      <dgm:spPr/>
    </dgm:pt>
    <dgm:pt modelId="{AA814D45-4469-4AD2-B813-EFB90704A919}" type="pres">
      <dgm:prSet presAssocID="{5242A367-1FC4-4256-95C0-3324479417DD}" presName="parentLin" presStyleCnt="0"/>
      <dgm:spPr/>
    </dgm:pt>
    <dgm:pt modelId="{06F67901-5273-48BD-9862-5EBC97C95F89}" type="pres">
      <dgm:prSet presAssocID="{5242A367-1FC4-4256-95C0-3324479417DD}" presName="parentLeftMargin" presStyleLbl="node1" presStyleIdx="1" presStyleCnt="3"/>
      <dgm:spPr/>
    </dgm:pt>
    <dgm:pt modelId="{4D93B5AD-60E5-4048-9153-D2D9BDC6C9C4}" type="pres">
      <dgm:prSet presAssocID="{5242A367-1FC4-4256-95C0-3324479417D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234F6CA-8951-4437-B82E-BC30D8D488C9}" type="pres">
      <dgm:prSet presAssocID="{5242A367-1FC4-4256-95C0-3324479417DD}" presName="negativeSpace" presStyleCnt="0"/>
      <dgm:spPr/>
    </dgm:pt>
    <dgm:pt modelId="{A391C52E-E94B-40A5-A3DC-90F7462907B0}" type="pres">
      <dgm:prSet presAssocID="{5242A367-1FC4-4256-95C0-3324479417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0B2CC00-2B48-468B-8A64-670CE4404B50}" srcId="{FF211EDF-0AB2-438E-8202-62AA8F0FFFD3}" destId="{C602BFA5-F55A-435F-BF2E-0D2736D6C124}" srcOrd="0" destOrd="0" parTransId="{19A31226-7977-411D-8207-190C260B4120}" sibTransId="{0908BAC6-52F7-403C-92AC-D5157EFE2FF3}"/>
    <dgm:cxn modelId="{44DC4E07-E110-41FC-8180-878BA78B50AF}" type="presOf" srcId="{28FB7C08-631F-4D9C-AE66-CE91B355486F}" destId="{108F76F2-CCDC-4E2C-913B-02D6BB799257}" srcOrd="0" destOrd="0" presId="urn:microsoft.com/office/officeart/2005/8/layout/list1"/>
    <dgm:cxn modelId="{19E9DE0C-76A9-4AEF-9868-768A98B030B7}" type="presOf" srcId="{C602BFA5-F55A-435F-BF2E-0D2736D6C124}" destId="{0D3BD3AA-20DB-4750-AB9E-A3A700E56C8D}" srcOrd="1" destOrd="0" presId="urn:microsoft.com/office/officeart/2005/8/layout/list1"/>
    <dgm:cxn modelId="{298F3E12-E514-4209-9923-B50594598DF0}" type="presOf" srcId="{5242A367-1FC4-4256-95C0-3324479417DD}" destId="{4D93B5AD-60E5-4048-9153-D2D9BDC6C9C4}" srcOrd="1" destOrd="0" presId="urn:microsoft.com/office/officeart/2005/8/layout/list1"/>
    <dgm:cxn modelId="{B9AEEB16-0D50-4AD3-8CD5-8A7FA94955F3}" type="presOf" srcId="{C602BFA5-F55A-435F-BF2E-0D2736D6C124}" destId="{C315F8F6-23FA-414B-9133-6E0FF08D28EE}" srcOrd="0" destOrd="0" presId="urn:microsoft.com/office/officeart/2005/8/layout/list1"/>
    <dgm:cxn modelId="{2CA3CF29-6FEB-4CA0-AE60-502C8BF24323}" srcId="{FF211EDF-0AB2-438E-8202-62AA8F0FFFD3}" destId="{28FB7C08-631F-4D9C-AE66-CE91B355486F}" srcOrd="1" destOrd="0" parTransId="{AB1EC6BC-2AA3-49A4-B65A-DA6BC02B1DB8}" sibTransId="{5E9451A5-4C80-497F-B90D-003FE6563495}"/>
    <dgm:cxn modelId="{2D6FF540-3306-46F6-A7F2-B2F268E0BD3B}" type="presOf" srcId="{FF211EDF-0AB2-438E-8202-62AA8F0FFFD3}" destId="{BCB2E031-7551-4074-A44A-D329BFA10FC1}" srcOrd="0" destOrd="0" presId="urn:microsoft.com/office/officeart/2005/8/layout/list1"/>
    <dgm:cxn modelId="{58F23267-A7B7-4857-B67A-25B59D47D87A}" srcId="{FF211EDF-0AB2-438E-8202-62AA8F0FFFD3}" destId="{5242A367-1FC4-4256-95C0-3324479417DD}" srcOrd="2" destOrd="0" parTransId="{1D6F6E49-06AE-489C-969A-F3E0457410AE}" sibTransId="{E60338E8-84BE-4EC5-AC89-52D7CCB7B438}"/>
    <dgm:cxn modelId="{C17CE367-066D-4EEA-8F4D-A366FCA3D485}" type="presOf" srcId="{5242A367-1FC4-4256-95C0-3324479417DD}" destId="{06F67901-5273-48BD-9862-5EBC97C95F89}" srcOrd="0" destOrd="0" presId="urn:microsoft.com/office/officeart/2005/8/layout/list1"/>
    <dgm:cxn modelId="{BEAE2B55-697A-4495-AD86-778E51F8E4A7}" type="presOf" srcId="{28FB7C08-631F-4D9C-AE66-CE91B355486F}" destId="{FC32E914-4362-4E16-AEFC-864C129442B1}" srcOrd="1" destOrd="0" presId="urn:microsoft.com/office/officeart/2005/8/layout/list1"/>
    <dgm:cxn modelId="{E98E1A46-9ED4-47AD-BF52-8F730256E874}" type="presParOf" srcId="{BCB2E031-7551-4074-A44A-D329BFA10FC1}" destId="{090B28CE-F709-418F-9ECF-AC063894794E}" srcOrd="0" destOrd="0" presId="urn:microsoft.com/office/officeart/2005/8/layout/list1"/>
    <dgm:cxn modelId="{DBBC122F-CD9B-4C28-BC85-4BA95C0631B6}" type="presParOf" srcId="{090B28CE-F709-418F-9ECF-AC063894794E}" destId="{C315F8F6-23FA-414B-9133-6E0FF08D28EE}" srcOrd="0" destOrd="0" presId="urn:microsoft.com/office/officeart/2005/8/layout/list1"/>
    <dgm:cxn modelId="{C4F40FBA-8EE6-4330-9581-E726490589F1}" type="presParOf" srcId="{090B28CE-F709-418F-9ECF-AC063894794E}" destId="{0D3BD3AA-20DB-4750-AB9E-A3A700E56C8D}" srcOrd="1" destOrd="0" presId="urn:microsoft.com/office/officeart/2005/8/layout/list1"/>
    <dgm:cxn modelId="{8323A245-D340-4200-B0F6-C4176B5B9F54}" type="presParOf" srcId="{BCB2E031-7551-4074-A44A-D329BFA10FC1}" destId="{5C742B45-F6ED-42D9-9E6A-3A9AAFC26F6C}" srcOrd="1" destOrd="0" presId="urn:microsoft.com/office/officeart/2005/8/layout/list1"/>
    <dgm:cxn modelId="{E6A5C1EB-BCA2-4ABB-8AD6-7F4930B0F4F2}" type="presParOf" srcId="{BCB2E031-7551-4074-A44A-D329BFA10FC1}" destId="{8D957D93-39BC-4D3F-8B14-3FF36CE10AEF}" srcOrd="2" destOrd="0" presId="urn:microsoft.com/office/officeart/2005/8/layout/list1"/>
    <dgm:cxn modelId="{EEF60F51-16E2-44C5-B6E9-0744DB2140B8}" type="presParOf" srcId="{BCB2E031-7551-4074-A44A-D329BFA10FC1}" destId="{B6A83946-F74E-4B00-861D-7C4BACBC4427}" srcOrd="3" destOrd="0" presId="urn:microsoft.com/office/officeart/2005/8/layout/list1"/>
    <dgm:cxn modelId="{57763FDF-6136-4D63-A504-60E4098FFCDE}" type="presParOf" srcId="{BCB2E031-7551-4074-A44A-D329BFA10FC1}" destId="{74AFBB57-107F-4673-B137-B4A6EF82E8FF}" srcOrd="4" destOrd="0" presId="urn:microsoft.com/office/officeart/2005/8/layout/list1"/>
    <dgm:cxn modelId="{0B5EB3DD-5F15-4823-B2C2-58062D7C82BB}" type="presParOf" srcId="{74AFBB57-107F-4673-B137-B4A6EF82E8FF}" destId="{108F76F2-CCDC-4E2C-913B-02D6BB799257}" srcOrd="0" destOrd="0" presId="urn:microsoft.com/office/officeart/2005/8/layout/list1"/>
    <dgm:cxn modelId="{F676DDFA-DD39-4B16-AF46-E64A99D33898}" type="presParOf" srcId="{74AFBB57-107F-4673-B137-B4A6EF82E8FF}" destId="{FC32E914-4362-4E16-AEFC-864C129442B1}" srcOrd="1" destOrd="0" presId="urn:microsoft.com/office/officeart/2005/8/layout/list1"/>
    <dgm:cxn modelId="{78B819FE-26B5-4D14-AE0A-8568684D959C}" type="presParOf" srcId="{BCB2E031-7551-4074-A44A-D329BFA10FC1}" destId="{830436D5-372C-435D-9A3E-8E1D911D1364}" srcOrd="5" destOrd="0" presId="urn:microsoft.com/office/officeart/2005/8/layout/list1"/>
    <dgm:cxn modelId="{63A56069-A15C-4CC0-AB46-ADB026248969}" type="presParOf" srcId="{BCB2E031-7551-4074-A44A-D329BFA10FC1}" destId="{63449816-3977-487E-A48D-EF9EC9AD50E6}" srcOrd="6" destOrd="0" presId="urn:microsoft.com/office/officeart/2005/8/layout/list1"/>
    <dgm:cxn modelId="{19B3DF56-3485-4CA2-B7E0-0071FDD4212C}" type="presParOf" srcId="{BCB2E031-7551-4074-A44A-D329BFA10FC1}" destId="{AF606E9F-FE8B-4588-8DEE-B8718A37001A}" srcOrd="7" destOrd="0" presId="urn:microsoft.com/office/officeart/2005/8/layout/list1"/>
    <dgm:cxn modelId="{53788386-157E-4B27-98A1-EB368F61F553}" type="presParOf" srcId="{BCB2E031-7551-4074-A44A-D329BFA10FC1}" destId="{AA814D45-4469-4AD2-B813-EFB90704A919}" srcOrd="8" destOrd="0" presId="urn:microsoft.com/office/officeart/2005/8/layout/list1"/>
    <dgm:cxn modelId="{80518055-A29C-43FB-ADF6-4347547B92FF}" type="presParOf" srcId="{AA814D45-4469-4AD2-B813-EFB90704A919}" destId="{06F67901-5273-48BD-9862-5EBC97C95F89}" srcOrd="0" destOrd="0" presId="urn:microsoft.com/office/officeart/2005/8/layout/list1"/>
    <dgm:cxn modelId="{E01CE6C7-2E0F-40C3-9AD7-92D002706634}" type="presParOf" srcId="{AA814D45-4469-4AD2-B813-EFB90704A919}" destId="{4D93B5AD-60E5-4048-9153-D2D9BDC6C9C4}" srcOrd="1" destOrd="0" presId="urn:microsoft.com/office/officeart/2005/8/layout/list1"/>
    <dgm:cxn modelId="{6625B2BF-B71C-447E-8CC7-8DC707062872}" type="presParOf" srcId="{BCB2E031-7551-4074-A44A-D329BFA10FC1}" destId="{C234F6CA-8951-4437-B82E-BC30D8D488C9}" srcOrd="9" destOrd="0" presId="urn:microsoft.com/office/officeart/2005/8/layout/list1"/>
    <dgm:cxn modelId="{65A0A138-0DA0-45EB-B0AB-1BD008392F3A}" type="presParOf" srcId="{BCB2E031-7551-4074-A44A-D329BFA10FC1}" destId="{A391C52E-E94B-40A5-A3DC-90F7462907B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74B2DF-4C13-4F2C-9F9A-5E37D333237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D56478D-9D21-4A41-9096-4CBC1367880A}">
      <dgm:prSet/>
      <dgm:spPr/>
      <dgm:t>
        <a:bodyPr/>
        <a:lstStyle/>
        <a:p>
          <a:r>
            <a:rPr lang="cs-CZ" dirty="0"/>
            <a:t>PSZ</a:t>
          </a:r>
        </a:p>
      </dgm:t>
    </dgm:pt>
    <dgm:pt modelId="{EAEA9CA6-6066-4A2E-BB8C-0A3DC6EC2860}" type="parTrans" cxnId="{3512C201-3552-4AC3-9A42-4566B3C85B5B}">
      <dgm:prSet/>
      <dgm:spPr/>
      <dgm:t>
        <a:bodyPr/>
        <a:lstStyle/>
        <a:p>
          <a:endParaRPr lang="cs-CZ"/>
        </a:p>
      </dgm:t>
    </dgm:pt>
    <dgm:pt modelId="{C4B74A0B-D9A8-4164-A32E-966511229581}" type="sibTrans" cxnId="{3512C201-3552-4AC3-9A42-4566B3C85B5B}">
      <dgm:prSet/>
      <dgm:spPr/>
      <dgm:t>
        <a:bodyPr/>
        <a:lstStyle/>
        <a:p>
          <a:endParaRPr lang="cs-CZ"/>
        </a:p>
      </dgm:t>
    </dgm:pt>
    <dgm:pt modelId="{3B0361B1-956C-46ED-BBC2-84CBDD70779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Pracovní právo</a:t>
          </a:r>
        </a:p>
      </dgm:t>
    </dgm:pt>
    <dgm:pt modelId="{920048C7-2D28-46A3-9172-D807C0A6A873}" type="parTrans" cxnId="{321A4153-E17A-483A-9408-1F08A7F80E79}">
      <dgm:prSet/>
      <dgm:spPr/>
      <dgm:t>
        <a:bodyPr/>
        <a:lstStyle/>
        <a:p>
          <a:endParaRPr lang="cs-CZ"/>
        </a:p>
      </dgm:t>
    </dgm:pt>
    <dgm:pt modelId="{6A5290A6-4647-4842-AA6A-0F466DF7F1A5}" type="sibTrans" cxnId="{321A4153-E17A-483A-9408-1F08A7F80E79}">
      <dgm:prSet/>
      <dgm:spPr/>
      <dgm:t>
        <a:bodyPr/>
        <a:lstStyle/>
        <a:p>
          <a:endParaRPr lang="cs-CZ"/>
        </a:p>
      </dgm:t>
    </dgm:pt>
    <dgm:pt modelId="{E11203CC-2A76-4F0F-B924-279F67D443D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/>
            <a:t>Ústavní právo</a:t>
          </a:r>
        </a:p>
      </dgm:t>
    </dgm:pt>
    <dgm:pt modelId="{CF88ADD5-1BE0-4ECB-A836-41D9140AD647}" type="parTrans" cxnId="{0BB59169-9046-4A43-A9FE-FCC103246DF0}">
      <dgm:prSet/>
      <dgm:spPr/>
      <dgm:t>
        <a:bodyPr/>
        <a:lstStyle/>
        <a:p>
          <a:endParaRPr lang="cs-CZ"/>
        </a:p>
      </dgm:t>
    </dgm:pt>
    <dgm:pt modelId="{9B713FBA-6AEA-4737-BA4B-2BA8F57F50D4}" type="sibTrans" cxnId="{0BB59169-9046-4A43-A9FE-FCC103246DF0}">
      <dgm:prSet/>
      <dgm:spPr/>
      <dgm:t>
        <a:bodyPr/>
        <a:lstStyle/>
        <a:p>
          <a:endParaRPr lang="cs-CZ"/>
        </a:p>
      </dgm:t>
    </dgm:pt>
    <dgm:pt modelId="{45790C0E-3959-4A06-89E4-1F9B9F8381B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/>
            <a:t>Správní právo</a:t>
          </a:r>
        </a:p>
      </dgm:t>
    </dgm:pt>
    <dgm:pt modelId="{47772888-8630-4D64-BFB3-03D316FE48C7}" type="parTrans" cxnId="{69499F17-F8BE-4577-86D3-56A575851C20}">
      <dgm:prSet/>
      <dgm:spPr/>
      <dgm:t>
        <a:bodyPr/>
        <a:lstStyle/>
        <a:p>
          <a:endParaRPr lang="cs-CZ"/>
        </a:p>
      </dgm:t>
    </dgm:pt>
    <dgm:pt modelId="{539507F6-8B59-426A-BCFB-148F27E28233}" type="sibTrans" cxnId="{69499F17-F8BE-4577-86D3-56A575851C20}">
      <dgm:prSet/>
      <dgm:spPr/>
      <dgm:t>
        <a:bodyPr/>
        <a:lstStyle/>
        <a:p>
          <a:endParaRPr lang="cs-CZ"/>
        </a:p>
      </dgm:t>
    </dgm:pt>
    <dgm:pt modelId="{BC0CBA81-D454-4972-8EA8-6DEFF766B6C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Finanční právo</a:t>
          </a:r>
        </a:p>
      </dgm:t>
    </dgm:pt>
    <dgm:pt modelId="{D22020A0-4980-4110-8BFB-033893A9067A}" type="parTrans" cxnId="{0A86BB5A-362D-42CA-9CE7-638CF59FD263}">
      <dgm:prSet/>
      <dgm:spPr/>
      <dgm:t>
        <a:bodyPr/>
        <a:lstStyle/>
        <a:p>
          <a:endParaRPr lang="cs-CZ"/>
        </a:p>
      </dgm:t>
    </dgm:pt>
    <dgm:pt modelId="{8E173B0F-404F-4E61-8DDB-EE354D6BD69B}" type="sibTrans" cxnId="{0A86BB5A-362D-42CA-9CE7-638CF59FD263}">
      <dgm:prSet/>
      <dgm:spPr/>
      <dgm:t>
        <a:bodyPr/>
        <a:lstStyle/>
        <a:p>
          <a:endParaRPr lang="cs-CZ"/>
        </a:p>
      </dgm:t>
    </dgm:pt>
    <dgm:pt modelId="{D4FE58FF-E830-4B25-977F-3D293317A8E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Právo EU</a:t>
          </a:r>
        </a:p>
      </dgm:t>
    </dgm:pt>
    <dgm:pt modelId="{DF3EAC65-22D3-48CD-84A4-4AD64FEADA8E}" type="parTrans" cxnId="{6B8FE26B-CEE0-44F3-9840-565768E7408E}">
      <dgm:prSet/>
      <dgm:spPr/>
      <dgm:t>
        <a:bodyPr/>
        <a:lstStyle/>
        <a:p>
          <a:endParaRPr lang="cs-CZ"/>
        </a:p>
      </dgm:t>
    </dgm:pt>
    <dgm:pt modelId="{8F9393A4-0A14-4DE7-A733-8241570EEB64}" type="sibTrans" cxnId="{6B8FE26B-CEE0-44F3-9840-565768E7408E}">
      <dgm:prSet/>
      <dgm:spPr/>
      <dgm:t>
        <a:bodyPr/>
        <a:lstStyle/>
        <a:p>
          <a:endParaRPr lang="cs-CZ"/>
        </a:p>
      </dgm:t>
    </dgm:pt>
    <dgm:pt modelId="{E3487EAF-8B61-47CD-9705-5A7BB6CEF54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Mezinárodní právo</a:t>
          </a:r>
        </a:p>
      </dgm:t>
    </dgm:pt>
    <dgm:pt modelId="{798EF4B5-CFC3-4153-944B-33E0F3762BF5}" type="parTrans" cxnId="{9241F3FE-F0BD-4590-A0C0-09653D0C9CA9}">
      <dgm:prSet/>
      <dgm:spPr/>
      <dgm:t>
        <a:bodyPr/>
        <a:lstStyle/>
        <a:p>
          <a:endParaRPr lang="cs-CZ"/>
        </a:p>
      </dgm:t>
    </dgm:pt>
    <dgm:pt modelId="{39594B74-92C5-41DB-B3C1-DF1A6A5F5FD1}" type="sibTrans" cxnId="{9241F3FE-F0BD-4590-A0C0-09653D0C9CA9}">
      <dgm:prSet/>
      <dgm:spPr/>
      <dgm:t>
        <a:bodyPr/>
        <a:lstStyle/>
        <a:p>
          <a:endParaRPr lang="cs-CZ"/>
        </a:p>
      </dgm:t>
    </dgm:pt>
    <dgm:pt modelId="{F2E51D12-EB6A-43F6-A37A-AD309B298C8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Trestní právo</a:t>
          </a:r>
        </a:p>
      </dgm:t>
    </dgm:pt>
    <dgm:pt modelId="{02430B38-17BE-481A-A6D3-A70DB48E06BF}" type="parTrans" cxnId="{2A213E60-E047-4DD2-BC3D-0791D8F7D957}">
      <dgm:prSet/>
      <dgm:spPr/>
      <dgm:t>
        <a:bodyPr/>
        <a:lstStyle/>
        <a:p>
          <a:endParaRPr lang="cs-CZ"/>
        </a:p>
      </dgm:t>
    </dgm:pt>
    <dgm:pt modelId="{8A2CA733-B747-41C4-839B-238F0DC27735}" type="sibTrans" cxnId="{2A213E60-E047-4DD2-BC3D-0791D8F7D957}">
      <dgm:prSet/>
      <dgm:spPr/>
      <dgm:t>
        <a:bodyPr/>
        <a:lstStyle/>
        <a:p>
          <a:endParaRPr lang="cs-CZ"/>
        </a:p>
      </dgm:t>
    </dgm:pt>
    <dgm:pt modelId="{685755AE-FB38-4168-AE50-E63DE5E7E95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Občanské právo</a:t>
          </a:r>
        </a:p>
      </dgm:t>
    </dgm:pt>
    <dgm:pt modelId="{627B1F95-C777-4498-A116-D30A3CD7CCF3}" type="parTrans" cxnId="{C6C9DFC4-2F06-4571-A920-6404863B1798}">
      <dgm:prSet/>
      <dgm:spPr/>
      <dgm:t>
        <a:bodyPr/>
        <a:lstStyle/>
        <a:p>
          <a:endParaRPr lang="cs-CZ"/>
        </a:p>
      </dgm:t>
    </dgm:pt>
    <dgm:pt modelId="{B23736EF-8115-413C-9C1C-05A04FE728EE}" type="sibTrans" cxnId="{C6C9DFC4-2F06-4571-A920-6404863B1798}">
      <dgm:prSet/>
      <dgm:spPr/>
      <dgm:t>
        <a:bodyPr/>
        <a:lstStyle/>
        <a:p>
          <a:endParaRPr lang="cs-CZ"/>
        </a:p>
      </dgm:t>
    </dgm:pt>
    <dgm:pt modelId="{DCD7E262-FCCE-49A8-B5D8-5FDF198C5FCD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Obchodní právo</a:t>
          </a:r>
        </a:p>
      </dgm:t>
    </dgm:pt>
    <dgm:pt modelId="{1308D542-6F19-4379-BC2D-69D5F1453C16}" type="parTrans" cxnId="{C8CFEACB-8D63-4543-B538-CBE8B1CC8F81}">
      <dgm:prSet/>
      <dgm:spPr/>
      <dgm:t>
        <a:bodyPr/>
        <a:lstStyle/>
        <a:p>
          <a:endParaRPr lang="cs-CZ"/>
        </a:p>
      </dgm:t>
    </dgm:pt>
    <dgm:pt modelId="{A708F0C0-79C6-47E0-9906-CF07D048D737}" type="sibTrans" cxnId="{C8CFEACB-8D63-4543-B538-CBE8B1CC8F81}">
      <dgm:prSet/>
      <dgm:spPr/>
      <dgm:t>
        <a:bodyPr/>
        <a:lstStyle/>
        <a:p>
          <a:endParaRPr lang="cs-CZ"/>
        </a:p>
      </dgm:t>
    </dgm:pt>
    <dgm:pt modelId="{5539892C-FE71-472D-AA6B-5178403EE43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/>
            <a:t>Rodinné právo</a:t>
          </a:r>
        </a:p>
      </dgm:t>
    </dgm:pt>
    <dgm:pt modelId="{445980C8-1E9F-418D-B8B1-3D041F11FD9A}" type="parTrans" cxnId="{25F8A06C-A2AF-4202-9EA8-6C1C2AC72BDF}">
      <dgm:prSet/>
      <dgm:spPr/>
      <dgm:t>
        <a:bodyPr/>
        <a:lstStyle/>
        <a:p>
          <a:endParaRPr lang="cs-CZ"/>
        </a:p>
      </dgm:t>
    </dgm:pt>
    <dgm:pt modelId="{4B8D79E7-E9BC-402E-9A30-50FEF41B265A}" type="sibTrans" cxnId="{25F8A06C-A2AF-4202-9EA8-6C1C2AC72BDF}">
      <dgm:prSet/>
      <dgm:spPr/>
      <dgm:t>
        <a:bodyPr/>
        <a:lstStyle/>
        <a:p>
          <a:endParaRPr lang="cs-CZ"/>
        </a:p>
      </dgm:t>
    </dgm:pt>
    <dgm:pt modelId="{0B38E0D6-9EF4-41F6-B40C-7213B4BA290F}" type="pres">
      <dgm:prSet presAssocID="{F174B2DF-4C13-4F2C-9F9A-5E37D333237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FEF052-D59D-479F-A1F1-05A3471DE134}" type="pres">
      <dgm:prSet presAssocID="{2D56478D-9D21-4A41-9096-4CBC1367880A}" presName="centerShape" presStyleLbl="node0" presStyleIdx="0" presStyleCnt="1"/>
      <dgm:spPr/>
    </dgm:pt>
    <dgm:pt modelId="{E7F3814F-FCFC-48A2-B445-F79C40400E5E}" type="pres">
      <dgm:prSet presAssocID="{920048C7-2D28-46A3-9172-D807C0A6A873}" presName="parTrans" presStyleLbl="sibTrans2D1" presStyleIdx="0" presStyleCnt="10"/>
      <dgm:spPr/>
    </dgm:pt>
    <dgm:pt modelId="{2D55A2AA-4627-441D-89F2-D776F5D6F1D1}" type="pres">
      <dgm:prSet presAssocID="{920048C7-2D28-46A3-9172-D807C0A6A873}" presName="connectorText" presStyleLbl="sibTrans2D1" presStyleIdx="0" presStyleCnt="10"/>
      <dgm:spPr/>
    </dgm:pt>
    <dgm:pt modelId="{5616FB38-A9AE-4342-AF4E-9806792A5F1D}" type="pres">
      <dgm:prSet presAssocID="{3B0361B1-956C-46ED-BBC2-84CBDD707793}" presName="node" presStyleLbl="node1" presStyleIdx="0" presStyleCnt="10">
        <dgm:presLayoutVars>
          <dgm:bulletEnabled val="1"/>
        </dgm:presLayoutVars>
      </dgm:prSet>
      <dgm:spPr/>
    </dgm:pt>
    <dgm:pt modelId="{A6062AC1-920E-4682-9A0C-178534208F4D}" type="pres">
      <dgm:prSet presAssocID="{627B1F95-C777-4498-A116-D30A3CD7CCF3}" presName="parTrans" presStyleLbl="sibTrans2D1" presStyleIdx="1" presStyleCnt="10"/>
      <dgm:spPr/>
    </dgm:pt>
    <dgm:pt modelId="{7E80061F-B3EF-42B4-B615-83F5ED9C489F}" type="pres">
      <dgm:prSet presAssocID="{627B1F95-C777-4498-A116-D30A3CD7CCF3}" presName="connectorText" presStyleLbl="sibTrans2D1" presStyleIdx="1" presStyleCnt="10"/>
      <dgm:spPr/>
    </dgm:pt>
    <dgm:pt modelId="{B5BF1890-7FE4-43A4-9746-2B9D3B3D6169}" type="pres">
      <dgm:prSet presAssocID="{685755AE-FB38-4168-AE50-E63DE5E7E953}" presName="node" presStyleLbl="node1" presStyleIdx="1" presStyleCnt="10">
        <dgm:presLayoutVars>
          <dgm:bulletEnabled val="1"/>
        </dgm:presLayoutVars>
      </dgm:prSet>
      <dgm:spPr/>
    </dgm:pt>
    <dgm:pt modelId="{8DEE172E-784E-4E18-BE6E-7C44A130FF37}" type="pres">
      <dgm:prSet presAssocID="{1308D542-6F19-4379-BC2D-69D5F1453C16}" presName="parTrans" presStyleLbl="sibTrans2D1" presStyleIdx="2" presStyleCnt="10"/>
      <dgm:spPr/>
    </dgm:pt>
    <dgm:pt modelId="{AAB91A10-6B7D-4CEA-A694-FE648927E4D2}" type="pres">
      <dgm:prSet presAssocID="{1308D542-6F19-4379-BC2D-69D5F1453C16}" presName="connectorText" presStyleLbl="sibTrans2D1" presStyleIdx="2" presStyleCnt="10"/>
      <dgm:spPr/>
    </dgm:pt>
    <dgm:pt modelId="{2188DEB2-533C-4C4F-9E1A-C48864FEE629}" type="pres">
      <dgm:prSet presAssocID="{DCD7E262-FCCE-49A8-B5D8-5FDF198C5FCD}" presName="node" presStyleLbl="node1" presStyleIdx="2" presStyleCnt="10">
        <dgm:presLayoutVars>
          <dgm:bulletEnabled val="1"/>
        </dgm:presLayoutVars>
      </dgm:prSet>
      <dgm:spPr/>
    </dgm:pt>
    <dgm:pt modelId="{427FC581-81FB-411E-892E-9AD1EFD437B9}" type="pres">
      <dgm:prSet presAssocID="{445980C8-1E9F-418D-B8B1-3D041F11FD9A}" presName="parTrans" presStyleLbl="sibTrans2D1" presStyleIdx="3" presStyleCnt="10"/>
      <dgm:spPr/>
    </dgm:pt>
    <dgm:pt modelId="{6D2BFB42-40B3-4800-B45F-EE74DD87F4FF}" type="pres">
      <dgm:prSet presAssocID="{445980C8-1E9F-418D-B8B1-3D041F11FD9A}" presName="connectorText" presStyleLbl="sibTrans2D1" presStyleIdx="3" presStyleCnt="10"/>
      <dgm:spPr/>
    </dgm:pt>
    <dgm:pt modelId="{6894AC49-7CA8-47A2-A958-908666D12744}" type="pres">
      <dgm:prSet presAssocID="{5539892C-FE71-472D-AA6B-5178403EE43C}" presName="node" presStyleLbl="node1" presStyleIdx="3" presStyleCnt="10">
        <dgm:presLayoutVars>
          <dgm:bulletEnabled val="1"/>
        </dgm:presLayoutVars>
      </dgm:prSet>
      <dgm:spPr/>
    </dgm:pt>
    <dgm:pt modelId="{C8A2938B-10D1-401D-ABAD-6932FB11B04F}" type="pres">
      <dgm:prSet presAssocID="{CF88ADD5-1BE0-4ECB-A836-41D9140AD647}" presName="parTrans" presStyleLbl="sibTrans2D1" presStyleIdx="4" presStyleCnt="10"/>
      <dgm:spPr/>
    </dgm:pt>
    <dgm:pt modelId="{C5D7BE7C-8920-43A6-B0BE-C356564182A5}" type="pres">
      <dgm:prSet presAssocID="{CF88ADD5-1BE0-4ECB-A836-41D9140AD647}" presName="connectorText" presStyleLbl="sibTrans2D1" presStyleIdx="4" presStyleCnt="10"/>
      <dgm:spPr/>
    </dgm:pt>
    <dgm:pt modelId="{1C55BABE-CBFF-457D-A92B-5E0AE510C03E}" type="pres">
      <dgm:prSet presAssocID="{E11203CC-2A76-4F0F-B924-279F67D443D3}" presName="node" presStyleLbl="node1" presStyleIdx="4" presStyleCnt="10">
        <dgm:presLayoutVars>
          <dgm:bulletEnabled val="1"/>
        </dgm:presLayoutVars>
      </dgm:prSet>
      <dgm:spPr/>
    </dgm:pt>
    <dgm:pt modelId="{7F9EA261-0CA3-440B-A52A-4B71ABB2AF35}" type="pres">
      <dgm:prSet presAssocID="{47772888-8630-4D64-BFB3-03D316FE48C7}" presName="parTrans" presStyleLbl="sibTrans2D1" presStyleIdx="5" presStyleCnt="10"/>
      <dgm:spPr/>
    </dgm:pt>
    <dgm:pt modelId="{980F7698-AAAC-401A-9911-F16BCCC6EB61}" type="pres">
      <dgm:prSet presAssocID="{47772888-8630-4D64-BFB3-03D316FE48C7}" presName="connectorText" presStyleLbl="sibTrans2D1" presStyleIdx="5" presStyleCnt="10"/>
      <dgm:spPr/>
    </dgm:pt>
    <dgm:pt modelId="{12A0989D-5DCB-4A6F-B66F-2C8ED3923A30}" type="pres">
      <dgm:prSet presAssocID="{45790C0E-3959-4A06-89E4-1F9B9F8381BF}" presName="node" presStyleLbl="node1" presStyleIdx="5" presStyleCnt="10">
        <dgm:presLayoutVars>
          <dgm:bulletEnabled val="1"/>
        </dgm:presLayoutVars>
      </dgm:prSet>
      <dgm:spPr/>
    </dgm:pt>
    <dgm:pt modelId="{A35D3B42-9699-40D8-B191-B4368FA3C1DB}" type="pres">
      <dgm:prSet presAssocID="{D22020A0-4980-4110-8BFB-033893A9067A}" presName="parTrans" presStyleLbl="sibTrans2D1" presStyleIdx="6" presStyleCnt="10"/>
      <dgm:spPr/>
    </dgm:pt>
    <dgm:pt modelId="{BF8861D4-DBFC-48F4-8A74-A56281C6DB54}" type="pres">
      <dgm:prSet presAssocID="{D22020A0-4980-4110-8BFB-033893A9067A}" presName="connectorText" presStyleLbl="sibTrans2D1" presStyleIdx="6" presStyleCnt="10"/>
      <dgm:spPr/>
    </dgm:pt>
    <dgm:pt modelId="{C23DE376-EEE6-41B1-8530-8865B62F0F68}" type="pres">
      <dgm:prSet presAssocID="{BC0CBA81-D454-4972-8EA8-6DEFF766B6C3}" presName="node" presStyleLbl="node1" presStyleIdx="6" presStyleCnt="10">
        <dgm:presLayoutVars>
          <dgm:bulletEnabled val="1"/>
        </dgm:presLayoutVars>
      </dgm:prSet>
      <dgm:spPr/>
    </dgm:pt>
    <dgm:pt modelId="{2EEBECDB-DCB8-4827-96A2-D31CBEDAC94C}" type="pres">
      <dgm:prSet presAssocID="{DF3EAC65-22D3-48CD-84A4-4AD64FEADA8E}" presName="parTrans" presStyleLbl="sibTrans2D1" presStyleIdx="7" presStyleCnt="10"/>
      <dgm:spPr/>
    </dgm:pt>
    <dgm:pt modelId="{5E2EFB69-FD48-4D8E-8A98-C673142065C0}" type="pres">
      <dgm:prSet presAssocID="{DF3EAC65-22D3-48CD-84A4-4AD64FEADA8E}" presName="connectorText" presStyleLbl="sibTrans2D1" presStyleIdx="7" presStyleCnt="10"/>
      <dgm:spPr/>
    </dgm:pt>
    <dgm:pt modelId="{7AC36A92-031F-48D9-A1A6-A0CB5EF29B4E}" type="pres">
      <dgm:prSet presAssocID="{D4FE58FF-E830-4B25-977F-3D293317A8E2}" presName="node" presStyleLbl="node1" presStyleIdx="7" presStyleCnt="10">
        <dgm:presLayoutVars>
          <dgm:bulletEnabled val="1"/>
        </dgm:presLayoutVars>
      </dgm:prSet>
      <dgm:spPr/>
    </dgm:pt>
    <dgm:pt modelId="{C8763818-6E66-4026-8ADF-0A57E1231015}" type="pres">
      <dgm:prSet presAssocID="{798EF4B5-CFC3-4153-944B-33E0F3762BF5}" presName="parTrans" presStyleLbl="sibTrans2D1" presStyleIdx="8" presStyleCnt="10"/>
      <dgm:spPr/>
    </dgm:pt>
    <dgm:pt modelId="{B3BD03C0-2902-460F-8777-04E8F6C383C8}" type="pres">
      <dgm:prSet presAssocID="{798EF4B5-CFC3-4153-944B-33E0F3762BF5}" presName="connectorText" presStyleLbl="sibTrans2D1" presStyleIdx="8" presStyleCnt="10"/>
      <dgm:spPr/>
    </dgm:pt>
    <dgm:pt modelId="{FEED2776-94FE-433D-9801-583E0D3B3818}" type="pres">
      <dgm:prSet presAssocID="{E3487EAF-8B61-47CD-9705-5A7BB6CEF540}" presName="node" presStyleLbl="node1" presStyleIdx="8" presStyleCnt="10">
        <dgm:presLayoutVars>
          <dgm:bulletEnabled val="1"/>
        </dgm:presLayoutVars>
      </dgm:prSet>
      <dgm:spPr/>
    </dgm:pt>
    <dgm:pt modelId="{1C9BCED8-9F5B-4A8D-AF81-1EB502F6382E}" type="pres">
      <dgm:prSet presAssocID="{02430B38-17BE-481A-A6D3-A70DB48E06BF}" presName="parTrans" presStyleLbl="sibTrans2D1" presStyleIdx="9" presStyleCnt="10"/>
      <dgm:spPr/>
    </dgm:pt>
    <dgm:pt modelId="{8E19ACC3-721F-4FD5-ADA6-79AFA559E5CF}" type="pres">
      <dgm:prSet presAssocID="{02430B38-17BE-481A-A6D3-A70DB48E06BF}" presName="connectorText" presStyleLbl="sibTrans2D1" presStyleIdx="9" presStyleCnt="10"/>
      <dgm:spPr/>
    </dgm:pt>
    <dgm:pt modelId="{C488579A-E6A3-49C3-B2D0-4BAA501C5361}" type="pres">
      <dgm:prSet presAssocID="{F2E51D12-EB6A-43F6-A37A-AD309B298C87}" presName="node" presStyleLbl="node1" presStyleIdx="9" presStyleCnt="10">
        <dgm:presLayoutVars>
          <dgm:bulletEnabled val="1"/>
        </dgm:presLayoutVars>
      </dgm:prSet>
      <dgm:spPr/>
    </dgm:pt>
  </dgm:ptLst>
  <dgm:cxnLst>
    <dgm:cxn modelId="{3512C201-3552-4AC3-9A42-4566B3C85B5B}" srcId="{F174B2DF-4C13-4F2C-9F9A-5E37D3332375}" destId="{2D56478D-9D21-4A41-9096-4CBC1367880A}" srcOrd="0" destOrd="0" parTransId="{EAEA9CA6-6066-4A2E-BB8C-0A3DC6EC2860}" sibTransId="{C4B74A0B-D9A8-4164-A32E-966511229581}"/>
    <dgm:cxn modelId="{BCC21C04-EA91-4948-B8E5-18DE218C67F6}" type="presOf" srcId="{45790C0E-3959-4A06-89E4-1F9B9F8381BF}" destId="{12A0989D-5DCB-4A6F-B66F-2C8ED3923A30}" srcOrd="0" destOrd="0" presId="urn:microsoft.com/office/officeart/2005/8/layout/radial5"/>
    <dgm:cxn modelId="{8F47130F-A37B-417F-854D-B35345B3204A}" type="presOf" srcId="{3B0361B1-956C-46ED-BBC2-84CBDD707793}" destId="{5616FB38-A9AE-4342-AF4E-9806792A5F1D}" srcOrd="0" destOrd="0" presId="urn:microsoft.com/office/officeart/2005/8/layout/radial5"/>
    <dgm:cxn modelId="{E03B5E14-2FD0-4D0B-8DCD-168B9B82A451}" type="presOf" srcId="{DF3EAC65-22D3-48CD-84A4-4AD64FEADA8E}" destId="{2EEBECDB-DCB8-4827-96A2-D31CBEDAC94C}" srcOrd="0" destOrd="0" presId="urn:microsoft.com/office/officeart/2005/8/layout/radial5"/>
    <dgm:cxn modelId="{69499F17-F8BE-4577-86D3-56A575851C20}" srcId="{2D56478D-9D21-4A41-9096-4CBC1367880A}" destId="{45790C0E-3959-4A06-89E4-1F9B9F8381BF}" srcOrd="5" destOrd="0" parTransId="{47772888-8630-4D64-BFB3-03D316FE48C7}" sibTransId="{539507F6-8B59-426A-BCFB-148F27E28233}"/>
    <dgm:cxn modelId="{D75D531A-2BE1-4203-855D-B4317CE9CD8D}" type="presOf" srcId="{5539892C-FE71-472D-AA6B-5178403EE43C}" destId="{6894AC49-7CA8-47A2-A958-908666D12744}" srcOrd="0" destOrd="0" presId="urn:microsoft.com/office/officeart/2005/8/layout/radial5"/>
    <dgm:cxn modelId="{42B2DC2B-943E-447D-A81D-088FA514B562}" type="presOf" srcId="{47772888-8630-4D64-BFB3-03D316FE48C7}" destId="{980F7698-AAAC-401A-9911-F16BCCC6EB61}" srcOrd="1" destOrd="0" presId="urn:microsoft.com/office/officeart/2005/8/layout/radial5"/>
    <dgm:cxn modelId="{6B635834-7BE9-4D47-B9BA-C703103A9C03}" type="presOf" srcId="{CF88ADD5-1BE0-4ECB-A836-41D9140AD647}" destId="{C5D7BE7C-8920-43A6-B0BE-C356564182A5}" srcOrd="1" destOrd="0" presId="urn:microsoft.com/office/officeart/2005/8/layout/radial5"/>
    <dgm:cxn modelId="{0083A03D-C52F-4A1C-8C98-A240A9A3C708}" type="presOf" srcId="{2D56478D-9D21-4A41-9096-4CBC1367880A}" destId="{FDFEF052-D59D-479F-A1F1-05A3471DE134}" srcOrd="0" destOrd="0" presId="urn:microsoft.com/office/officeart/2005/8/layout/radial5"/>
    <dgm:cxn modelId="{26093340-0BE8-431C-8E5C-0DFE5163D1B2}" type="presOf" srcId="{445980C8-1E9F-418D-B8B1-3D041F11FD9A}" destId="{427FC581-81FB-411E-892E-9AD1EFD437B9}" srcOrd="0" destOrd="0" presId="urn:microsoft.com/office/officeart/2005/8/layout/radial5"/>
    <dgm:cxn modelId="{2A213E60-E047-4DD2-BC3D-0791D8F7D957}" srcId="{2D56478D-9D21-4A41-9096-4CBC1367880A}" destId="{F2E51D12-EB6A-43F6-A37A-AD309B298C87}" srcOrd="9" destOrd="0" parTransId="{02430B38-17BE-481A-A6D3-A70DB48E06BF}" sibTransId="{8A2CA733-B747-41C4-839B-238F0DC27735}"/>
    <dgm:cxn modelId="{0BB59169-9046-4A43-A9FE-FCC103246DF0}" srcId="{2D56478D-9D21-4A41-9096-4CBC1367880A}" destId="{E11203CC-2A76-4F0F-B924-279F67D443D3}" srcOrd="4" destOrd="0" parTransId="{CF88ADD5-1BE0-4ECB-A836-41D9140AD647}" sibTransId="{9B713FBA-6AEA-4737-BA4B-2BA8F57F50D4}"/>
    <dgm:cxn modelId="{AE53626B-7F5C-46FD-8121-A3F6321CAF5B}" type="presOf" srcId="{D4FE58FF-E830-4B25-977F-3D293317A8E2}" destId="{7AC36A92-031F-48D9-A1A6-A0CB5EF29B4E}" srcOrd="0" destOrd="0" presId="urn:microsoft.com/office/officeart/2005/8/layout/radial5"/>
    <dgm:cxn modelId="{6B8FE26B-CEE0-44F3-9840-565768E7408E}" srcId="{2D56478D-9D21-4A41-9096-4CBC1367880A}" destId="{D4FE58FF-E830-4B25-977F-3D293317A8E2}" srcOrd="7" destOrd="0" parTransId="{DF3EAC65-22D3-48CD-84A4-4AD64FEADA8E}" sibTransId="{8F9393A4-0A14-4DE7-A733-8241570EEB64}"/>
    <dgm:cxn modelId="{7A821D4C-F7D4-4486-9E8E-9A5C439F0C48}" type="presOf" srcId="{920048C7-2D28-46A3-9172-D807C0A6A873}" destId="{E7F3814F-FCFC-48A2-B445-F79C40400E5E}" srcOrd="0" destOrd="0" presId="urn:microsoft.com/office/officeart/2005/8/layout/radial5"/>
    <dgm:cxn modelId="{25F8A06C-A2AF-4202-9EA8-6C1C2AC72BDF}" srcId="{2D56478D-9D21-4A41-9096-4CBC1367880A}" destId="{5539892C-FE71-472D-AA6B-5178403EE43C}" srcOrd="3" destOrd="0" parTransId="{445980C8-1E9F-418D-B8B1-3D041F11FD9A}" sibTransId="{4B8D79E7-E9BC-402E-9A30-50FEF41B265A}"/>
    <dgm:cxn modelId="{4432B64D-7DC5-4BB7-A5D7-7C48023C0850}" type="presOf" srcId="{F2E51D12-EB6A-43F6-A37A-AD309B298C87}" destId="{C488579A-E6A3-49C3-B2D0-4BAA501C5361}" srcOrd="0" destOrd="0" presId="urn:microsoft.com/office/officeart/2005/8/layout/radial5"/>
    <dgm:cxn modelId="{321A4153-E17A-483A-9408-1F08A7F80E79}" srcId="{2D56478D-9D21-4A41-9096-4CBC1367880A}" destId="{3B0361B1-956C-46ED-BBC2-84CBDD707793}" srcOrd="0" destOrd="0" parTransId="{920048C7-2D28-46A3-9172-D807C0A6A873}" sibTransId="{6A5290A6-4647-4842-AA6A-0F466DF7F1A5}"/>
    <dgm:cxn modelId="{7A255B76-0C67-4845-A131-1628DCA089CE}" type="presOf" srcId="{1308D542-6F19-4379-BC2D-69D5F1453C16}" destId="{8DEE172E-784E-4E18-BE6E-7C44A130FF37}" srcOrd="0" destOrd="0" presId="urn:microsoft.com/office/officeart/2005/8/layout/radial5"/>
    <dgm:cxn modelId="{4CD6D876-5EA8-4153-B3E9-AF509C3D9666}" type="presOf" srcId="{BC0CBA81-D454-4972-8EA8-6DEFF766B6C3}" destId="{C23DE376-EEE6-41B1-8530-8865B62F0F68}" srcOrd="0" destOrd="0" presId="urn:microsoft.com/office/officeart/2005/8/layout/radial5"/>
    <dgm:cxn modelId="{0A86BB5A-362D-42CA-9CE7-638CF59FD263}" srcId="{2D56478D-9D21-4A41-9096-4CBC1367880A}" destId="{BC0CBA81-D454-4972-8EA8-6DEFF766B6C3}" srcOrd="6" destOrd="0" parTransId="{D22020A0-4980-4110-8BFB-033893A9067A}" sibTransId="{8E173B0F-404F-4E61-8DDB-EE354D6BD69B}"/>
    <dgm:cxn modelId="{67558380-BED5-493E-94FB-D184E86E7F28}" type="presOf" srcId="{798EF4B5-CFC3-4153-944B-33E0F3762BF5}" destId="{B3BD03C0-2902-460F-8777-04E8F6C383C8}" srcOrd="1" destOrd="0" presId="urn:microsoft.com/office/officeart/2005/8/layout/radial5"/>
    <dgm:cxn modelId="{C9404482-2E4A-4338-87A2-E1B9F30F6B7C}" type="presOf" srcId="{DCD7E262-FCCE-49A8-B5D8-5FDF198C5FCD}" destId="{2188DEB2-533C-4C4F-9E1A-C48864FEE629}" srcOrd="0" destOrd="0" presId="urn:microsoft.com/office/officeart/2005/8/layout/radial5"/>
    <dgm:cxn modelId="{40567986-BF0A-4B64-A662-B1CF068E0C8B}" type="presOf" srcId="{DF3EAC65-22D3-48CD-84A4-4AD64FEADA8E}" destId="{5E2EFB69-FD48-4D8E-8A98-C673142065C0}" srcOrd="1" destOrd="0" presId="urn:microsoft.com/office/officeart/2005/8/layout/radial5"/>
    <dgm:cxn modelId="{88C6BA8F-1F36-4F94-BAD0-9A44DB5AF279}" type="presOf" srcId="{47772888-8630-4D64-BFB3-03D316FE48C7}" destId="{7F9EA261-0CA3-440B-A52A-4B71ABB2AF35}" srcOrd="0" destOrd="0" presId="urn:microsoft.com/office/officeart/2005/8/layout/radial5"/>
    <dgm:cxn modelId="{67BCC493-F758-4F57-AFA8-042A0B4F61CC}" type="presOf" srcId="{F174B2DF-4C13-4F2C-9F9A-5E37D3332375}" destId="{0B38E0D6-9EF4-41F6-B40C-7213B4BA290F}" srcOrd="0" destOrd="0" presId="urn:microsoft.com/office/officeart/2005/8/layout/radial5"/>
    <dgm:cxn modelId="{6D2FA694-D30F-4410-BF6F-0E9601F32A33}" type="presOf" srcId="{685755AE-FB38-4168-AE50-E63DE5E7E953}" destId="{B5BF1890-7FE4-43A4-9746-2B9D3B3D6169}" srcOrd="0" destOrd="0" presId="urn:microsoft.com/office/officeart/2005/8/layout/radial5"/>
    <dgm:cxn modelId="{AD65059E-AF7C-435B-818F-E45B3462DD06}" type="presOf" srcId="{CF88ADD5-1BE0-4ECB-A836-41D9140AD647}" destId="{C8A2938B-10D1-401D-ABAD-6932FB11B04F}" srcOrd="0" destOrd="0" presId="urn:microsoft.com/office/officeart/2005/8/layout/radial5"/>
    <dgm:cxn modelId="{8823C6A1-B6CF-4347-96BD-E474131F0258}" type="presOf" srcId="{627B1F95-C777-4498-A116-D30A3CD7CCF3}" destId="{7E80061F-B3EF-42B4-B615-83F5ED9C489F}" srcOrd="1" destOrd="0" presId="urn:microsoft.com/office/officeart/2005/8/layout/radial5"/>
    <dgm:cxn modelId="{06F406AE-FF9B-4E4E-B2E6-F457CE295455}" type="presOf" srcId="{E11203CC-2A76-4F0F-B924-279F67D443D3}" destId="{1C55BABE-CBFF-457D-A92B-5E0AE510C03E}" srcOrd="0" destOrd="0" presId="urn:microsoft.com/office/officeart/2005/8/layout/radial5"/>
    <dgm:cxn modelId="{B81C5AB2-5204-46FA-A83C-16821BB7ACC5}" type="presOf" srcId="{798EF4B5-CFC3-4153-944B-33E0F3762BF5}" destId="{C8763818-6E66-4026-8ADF-0A57E1231015}" srcOrd="0" destOrd="0" presId="urn:microsoft.com/office/officeart/2005/8/layout/radial5"/>
    <dgm:cxn modelId="{1901C7C3-1EE8-4346-9D81-2D6A311928F6}" type="presOf" srcId="{D22020A0-4980-4110-8BFB-033893A9067A}" destId="{BF8861D4-DBFC-48F4-8A74-A56281C6DB54}" srcOrd="1" destOrd="0" presId="urn:microsoft.com/office/officeart/2005/8/layout/radial5"/>
    <dgm:cxn modelId="{C6C9DFC4-2F06-4571-A920-6404863B1798}" srcId="{2D56478D-9D21-4A41-9096-4CBC1367880A}" destId="{685755AE-FB38-4168-AE50-E63DE5E7E953}" srcOrd="1" destOrd="0" parTransId="{627B1F95-C777-4498-A116-D30A3CD7CCF3}" sibTransId="{B23736EF-8115-413C-9C1C-05A04FE728EE}"/>
    <dgm:cxn modelId="{2B27FDC5-1321-4039-B9D2-76AA91C13CEC}" type="presOf" srcId="{1308D542-6F19-4379-BC2D-69D5F1453C16}" destId="{AAB91A10-6B7D-4CEA-A694-FE648927E4D2}" srcOrd="1" destOrd="0" presId="urn:microsoft.com/office/officeart/2005/8/layout/radial5"/>
    <dgm:cxn modelId="{C8CFEACB-8D63-4543-B538-CBE8B1CC8F81}" srcId="{2D56478D-9D21-4A41-9096-4CBC1367880A}" destId="{DCD7E262-FCCE-49A8-B5D8-5FDF198C5FCD}" srcOrd="2" destOrd="0" parTransId="{1308D542-6F19-4379-BC2D-69D5F1453C16}" sibTransId="{A708F0C0-79C6-47E0-9906-CF07D048D737}"/>
    <dgm:cxn modelId="{BC5B4DCD-29F2-4127-B83A-0571414E5B67}" type="presOf" srcId="{627B1F95-C777-4498-A116-D30A3CD7CCF3}" destId="{A6062AC1-920E-4682-9A0C-178534208F4D}" srcOrd="0" destOrd="0" presId="urn:microsoft.com/office/officeart/2005/8/layout/radial5"/>
    <dgm:cxn modelId="{1ED0B7CD-DAF6-4F84-9262-A7F2987F1F22}" type="presOf" srcId="{445980C8-1E9F-418D-B8B1-3D041F11FD9A}" destId="{6D2BFB42-40B3-4800-B45F-EE74DD87F4FF}" srcOrd="1" destOrd="0" presId="urn:microsoft.com/office/officeart/2005/8/layout/radial5"/>
    <dgm:cxn modelId="{DA4F77E9-F1CD-4732-AA86-1D759752C0B9}" type="presOf" srcId="{02430B38-17BE-481A-A6D3-A70DB48E06BF}" destId="{8E19ACC3-721F-4FD5-ADA6-79AFA559E5CF}" srcOrd="1" destOrd="0" presId="urn:microsoft.com/office/officeart/2005/8/layout/radial5"/>
    <dgm:cxn modelId="{62B9D7EB-5349-4D63-8731-F7347FFE8BDE}" type="presOf" srcId="{E3487EAF-8B61-47CD-9705-5A7BB6CEF540}" destId="{FEED2776-94FE-433D-9801-583E0D3B3818}" srcOrd="0" destOrd="0" presId="urn:microsoft.com/office/officeart/2005/8/layout/radial5"/>
    <dgm:cxn modelId="{8FE091F1-E403-430D-A3D9-38E1B56858B8}" type="presOf" srcId="{D22020A0-4980-4110-8BFB-033893A9067A}" destId="{A35D3B42-9699-40D8-B191-B4368FA3C1DB}" srcOrd="0" destOrd="0" presId="urn:microsoft.com/office/officeart/2005/8/layout/radial5"/>
    <dgm:cxn modelId="{A85724FD-750B-459E-8A94-14028E5EBC8C}" type="presOf" srcId="{02430B38-17BE-481A-A6D3-A70DB48E06BF}" destId="{1C9BCED8-9F5B-4A8D-AF81-1EB502F6382E}" srcOrd="0" destOrd="0" presId="urn:microsoft.com/office/officeart/2005/8/layout/radial5"/>
    <dgm:cxn modelId="{9241F3FE-F0BD-4590-A0C0-09653D0C9CA9}" srcId="{2D56478D-9D21-4A41-9096-4CBC1367880A}" destId="{E3487EAF-8B61-47CD-9705-5A7BB6CEF540}" srcOrd="8" destOrd="0" parTransId="{798EF4B5-CFC3-4153-944B-33E0F3762BF5}" sibTransId="{39594B74-92C5-41DB-B3C1-DF1A6A5F5FD1}"/>
    <dgm:cxn modelId="{EA7555FF-DB30-43E7-ACFE-C128AA8D2240}" type="presOf" srcId="{920048C7-2D28-46A3-9172-D807C0A6A873}" destId="{2D55A2AA-4627-441D-89F2-D776F5D6F1D1}" srcOrd="1" destOrd="0" presId="urn:microsoft.com/office/officeart/2005/8/layout/radial5"/>
    <dgm:cxn modelId="{FE4E2351-0618-492F-94FD-2EC6B2F8D3F6}" type="presParOf" srcId="{0B38E0D6-9EF4-41F6-B40C-7213B4BA290F}" destId="{FDFEF052-D59D-479F-A1F1-05A3471DE134}" srcOrd="0" destOrd="0" presId="urn:microsoft.com/office/officeart/2005/8/layout/radial5"/>
    <dgm:cxn modelId="{5D36911E-6EDA-4CA5-8F6A-6405D0B44D7A}" type="presParOf" srcId="{0B38E0D6-9EF4-41F6-B40C-7213B4BA290F}" destId="{E7F3814F-FCFC-48A2-B445-F79C40400E5E}" srcOrd="1" destOrd="0" presId="urn:microsoft.com/office/officeart/2005/8/layout/radial5"/>
    <dgm:cxn modelId="{B2D0D90B-FA63-4B70-A469-8137FF5A2585}" type="presParOf" srcId="{E7F3814F-FCFC-48A2-B445-F79C40400E5E}" destId="{2D55A2AA-4627-441D-89F2-D776F5D6F1D1}" srcOrd="0" destOrd="0" presId="urn:microsoft.com/office/officeart/2005/8/layout/radial5"/>
    <dgm:cxn modelId="{AE1F9620-FF72-4FB5-9CB4-68E133937424}" type="presParOf" srcId="{0B38E0D6-9EF4-41F6-B40C-7213B4BA290F}" destId="{5616FB38-A9AE-4342-AF4E-9806792A5F1D}" srcOrd="2" destOrd="0" presId="urn:microsoft.com/office/officeart/2005/8/layout/radial5"/>
    <dgm:cxn modelId="{96D56286-DEFA-4207-B842-945DCC0DAE7E}" type="presParOf" srcId="{0B38E0D6-9EF4-41F6-B40C-7213B4BA290F}" destId="{A6062AC1-920E-4682-9A0C-178534208F4D}" srcOrd="3" destOrd="0" presId="urn:microsoft.com/office/officeart/2005/8/layout/radial5"/>
    <dgm:cxn modelId="{08B74C60-7725-47A0-B912-28779A8C53F9}" type="presParOf" srcId="{A6062AC1-920E-4682-9A0C-178534208F4D}" destId="{7E80061F-B3EF-42B4-B615-83F5ED9C489F}" srcOrd="0" destOrd="0" presId="urn:microsoft.com/office/officeart/2005/8/layout/radial5"/>
    <dgm:cxn modelId="{365D40C7-1F9B-4E8B-9E9B-BBDF20A830E5}" type="presParOf" srcId="{0B38E0D6-9EF4-41F6-B40C-7213B4BA290F}" destId="{B5BF1890-7FE4-43A4-9746-2B9D3B3D6169}" srcOrd="4" destOrd="0" presId="urn:microsoft.com/office/officeart/2005/8/layout/radial5"/>
    <dgm:cxn modelId="{2505AC29-F577-4E50-80EC-26D7EBF3B293}" type="presParOf" srcId="{0B38E0D6-9EF4-41F6-B40C-7213B4BA290F}" destId="{8DEE172E-784E-4E18-BE6E-7C44A130FF37}" srcOrd="5" destOrd="0" presId="urn:microsoft.com/office/officeart/2005/8/layout/radial5"/>
    <dgm:cxn modelId="{442A4E2A-96DD-46CF-BBC5-6F589F9395EB}" type="presParOf" srcId="{8DEE172E-784E-4E18-BE6E-7C44A130FF37}" destId="{AAB91A10-6B7D-4CEA-A694-FE648927E4D2}" srcOrd="0" destOrd="0" presId="urn:microsoft.com/office/officeart/2005/8/layout/radial5"/>
    <dgm:cxn modelId="{A16C9C4E-113A-4684-A7BD-3B21187FA608}" type="presParOf" srcId="{0B38E0D6-9EF4-41F6-B40C-7213B4BA290F}" destId="{2188DEB2-533C-4C4F-9E1A-C48864FEE629}" srcOrd="6" destOrd="0" presId="urn:microsoft.com/office/officeart/2005/8/layout/radial5"/>
    <dgm:cxn modelId="{78B1C047-F047-4838-A4F2-95B1F695F8FA}" type="presParOf" srcId="{0B38E0D6-9EF4-41F6-B40C-7213B4BA290F}" destId="{427FC581-81FB-411E-892E-9AD1EFD437B9}" srcOrd="7" destOrd="0" presId="urn:microsoft.com/office/officeart/2005/8/layout/radial5"/>
    <dgm:cxn modelId="{D5156C57-0EC0-4233-877D-7FAAE1D4D6D8}" type="presParOf" srcId="{427FC581-81FB-411E-892E-9AD1EFD437B9}" destId="{6D2BFB42-40B3-4800-B45F-EE74DD87F4FF}" srcOrd="0" destOrd="0" presId="urn:microsoft.com/office/officeart/2005/8/layout/radial5"/>
    <dgm:cxn modelId="{265B6C31-B59B-43A3-9C83-B4C20AE8FB5E}" type="presParOf" srcId="{0B38E0D6-9EF4-41F6-B40C-7213B4BA290F}" destId="{6894AC49-7CA8-47A2-A958-908666D12744}" srcOrd="8" destOrd="0" presId="urn:microsoft.com/office/officeart/2005/8/layout/radial5"/>
    <dgm:cxn modelId="{8C47CA42-DB10-4198-8B63-0C1BBD908966}" type="presParOf" srcId="{0B38E0D6-9EF4-41F6-B40C-7213B4BA290F}" destId="{C8A2938B-10D1-401D-ABAD-6932FB11B04F}" srcOrd="9" destOrd="0" presId="urn:microsoft.com/office/officeart/2005/8/layout/radial5"/>
    <dgm:cxn modelId="{78C5D497-F549-4498-A9B3-B7725F0EC259}" type="presParOf" srcId="{C8A2938B-10D1-401D-ABAD-6932FB11B04F}" destId="{C5D7BE7C-8920-43A6-B0BE-C356564182A5}" srcOrd="0" destOrd="0" presId="urn:microsoft.com/office/officeart/2005/8/layout/radial5"/>
    <dgm:cxn modelId="{D5056DAB-F8E4-4E5D-BF5A-6BCF0F0C2521}" type="presParOf" srcId="{0B38E0D6-9EF4-41F6-B40C-7213B4BA290F}" destId="{1C55BABE-CBFF-457D-A92B-5E0AE510C03E}" srcOrd="10" destOrd="0" presId="urn:microsoft.com/office/officeart/2005/8/layout/radial5"/>
    <dgm:cxn modelId="{EBFE71BB-B631-4EFC-B7DE-80843C01935D}" type="presParOf" srcId="{0B38E0D6-9EF4-41F6-B40C-7213B4BA290F}" destId="{7F9EA261-0CA3-440B-A52A-4B71ABB2AF35}" srcOrd="11" destOrd="0" presId="urn:microsoft.com/office/officeart/2005/8/layout/radial5"/>
    <dgm:cxn modelId="{AF291E6A-9318-46D3-9CC6-94EE8F251B88}" type="presParOf" srcId="{7F9EA261-0CA3-440B-A52A-4B71ABB2AF35}" destId="{980F7698-AAAC-401A-9911-F16BCCC6EB61}" srcOrd="0" destOrd="0" presId="urn:microsoft.com/office/officeart/2005/8/layout/radial5"/>
    <dgm:cxn modelId="{54DC4066-6FD7-43A4-8DA8-ED6319A9D784}" type="presParOf" srcId="{0B38E0D6-9EF4-41F6-B40C-7213B4BA290F}" destId="{12A0989D-5DCB-4A6F-B66F-2C8ED3923A30}" srcOrd="12" destOrd="0" presId="urn:microsoft.com/office/officeart/2005/8/layout/radial5"/>
    <dgm:cxn modelId="{EAFC2BFE-5106-4EC4-A316-8619454FE409}" type="presParOf" srcId="{0B38E0D6-9EF4-41F6-B40C-7213B4BA290F}" destId="{A35D3B42-9699-40D8-B191-B4368FA3C1DB}" srcOrd="13" destOrd="0" presId="urn:microsoft.com/office/officeart/2005/8/layout/radial5"/>
    <dgm:cxn modelId="{33A7C320-DF3E-40E8-81F3-191443311E5D}" type="presParOf" srcId="{A35D3B42-9699-40D8-B191-B4368FA3C1DB}" destId="{BF8861D4-DBFC-48F4-8A74-A56281C6DB54}" srcOrd="0" destOrd="0" presId="urn:microsoft.com/office/officeart/2005/8/layout/radial5"/>
    <dgm:cxn modelId="{7A6E039B-5265-441D-A2E3-EA3A0EA1D155}" type="presParOf" srcId="{0B38E0D6-9EF4-41F6-B40C-7213B4BA290F}" destId="{C23DE376-EEE6-41B1-8530-8865B62F0F68}" srcOrd="14" destOrd="0" presId="urn:microsoft.com/office/officeart/2005/8/layout/radial5"/>
    <dgm:cxn modelId="{ECBDC123-B901-4E51-81DE-7FDEEA9B6A5E}" type="presParOf" srcId="{0B38E0D6-9EF4-41F6-B40C-7213B4BA290F}" destId="{2EEBECDB-DCB8-4827-96A2-D31CBEDAC94C}" srcOrd="15" destOrd="0" presId="urn:microsoft.com/office/officeart/2005/8/layout/radial5"/>
    <dgm:cxn modelId="{39C5079B-1045-4B8D-8951-D7944A6A1D1C}" type="presParOf" srcId="{2EEBECDB-DCB8-4827-96A2-D31CBEDAC94C}" destId="{5E2EFB69-FD48-4D8E-8A98-C673142065C0}" srcOrd="0" destOrd="0" presId="urn:microsoft.com/office/officeart/2005/8/layout/radial5"/>
    <dgm:cxn modelId="{710ABC6B-26AF-4D53-8E3F-7F165186326C}" type="presParOf" srcId="{0B38E0D6-9EF4-41F6-B40C-7213B4BA290F}" destId="{7AC36A92-031F-48D9-A1A6-A0CB5EF29B4E}" srcOrd="16" destOrd="0" presId="urn:microsoft.com/office/officeart/2005/8/layout/radial5"/>
    <dgm:cxn modelId="{C0DCF1BF-64B4-4FFA-8B16-32BADAA51626}" type="presParOf" srcId="{0B38E0D6-9EF4-41F6-B40C-7213B4BA290F}" destId="{C8763818-6E66-4026-8ADF-0A57E1231015}" srcOrd="17" destOrd="0" presId="urn:microsoft.com/office/officeart/2005/8/layout/radial5"/>
    <dgm:cxn modelId="{5FDAFCEE-406E-4048-AF2B-1868C37BBD93}" type="presParOf" srcId="{C8763818-6E66-4026-8ADF-0A57E1231015}" destId="{B3BD03C0-2902-460F-8777-04E8F6C383C8}" srcOrd="0" destOrd="0" presId="urn:microsoft.com/office/officeart/2005/8/layout/radial5"/>
    <dgm:cxn modelId="{DA82BCB5-5C7F-4D79-B73C-712959A23FCC}" type="presParOf" srcId="{0B38E0D6-9EF4-41F6-B40C-7213B4BA290F}" destId="{FEED2776-94FE-433D-9801-583E0D3B3818}" srcOrd="18" destOrd="0" presId="urn:microsoft.com/office/officeart/2005/8/layout/radial5"/>
    <dgm:cxn modelId="{266627C4-7F28-4D9D-AD8B-72E026C082CF}" type="presParOf" srcId="{0B38E0D6-9EF4-41F6-B40C-7213B4BA290F}" destId="{1C9BCED8-9F5B-4A8D-AF81-1EB502F6382E}" srcOrd="19" destOrd="0" presId="urn:microsoft.com/office/officeart/2005/8/layout/radial5"/>
    <dgm:cxn modelId="{500ABE4A-33DF-4F00-BBFA-683A5B46F8A3}" type="presParOf" srcId="{1C9BCED8-9F5B-4A8D-AF81-1EB502F6382E}" destId="{8E19ACC3-721F-4FD5-ADA6-79AFA559E5CF}" srcOrd="0" destOrd="0" presId="urn:microsoft.com/office/officeart/2005/8/layout/radial5"/>
    <dgm:cxn modelId="{0ED0CED0-171C-4735-A1A4-2B77D19F69BD}" type="presParOf" srcId="{0B38E0D6-9EF4-41F6-B40C-7213B4BA290F}" destId="{C488579A-E6A3-49C3-B2D0-4BAA501C5361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9888C9-6444-4FDC-B59E-F8D6B23176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F7B0D3-36E0-49B4-A14A-8A08BDC79F8A}">
      <dgm:prSet phldrT="[Text]"/>
      <dgm:spPr/>
      <dgm:t>
        <a:bodyPr/>
        <a:lstStyle/>
        <a:p>
          <a:r>
            <a:rPr lang="cs-CZ" dirty="0"/>
            <a:t>Sociální události</a:t>
          </a:r>
        </a:p>
      </dgm:t>
    </dgm:pt>
    <dgm:pt modelId="{26F7A505-0B67-47E0-8709-5ED11813686E}" type="parTrans" cxnId="{81707FAC-CDEF-4AB2-B72D-9A8E69F463E3}">
      <dgm:prSet/>
      <dgm:spPr/>
      <dgm:t>
        <a:bodyPr/>
        <a:lstStyle/>
        <a:p>
          <a:endParaRPr lang="cs-CZ"/>
        </a:p>
      </dgm:t>
    </dgm:pt>
    <dgm:pt modelId="{FCD0EB42-A4CD-4FA9-A1CB-52D89CC4DD2E}" type="sibTrans" cxnId="{81707FAC-CDEF-4AB2-B72D-9A8E69F463E3}">
      <dgm:prSet/>
      <dgm:spPr/>
      <dgm:t>
        <a:bodyPr/>
        <a:lstStyle/>
        <a:p>
          <a:endParaRPr lang="cs-CZ"/>
        </a:p>
      </dgm:t>
    </dgm:pt>
    <dgm:pt modelId="{A372F702-3ECA-457D-8A90-7DA8848DCA20}">
      <dgm:prSet phldrT="[Text]"/>
      <dgm:spPr/>
      <dgm:t>
        <a:bodyPr/>
        <a:lstStyle/>
        <a:p>
          <a:r>
            <a:rPr lang="cs-CZ" dirty="0"/>
            <a:t>předvídatelné</a:t>
          </a:r>
        </a:p>
      </dgm:t>
    </dgm:pt>
    <dgm:pt modelId="{494BE901-9519-4B35-B48B-3909BD1B14D0}" type="parTrans" cxnId="{644943EF-F738-4EED-B5B7-60ED54896446}">
      <dgm:prSet/>
      <dgm:spPr/>
      <dgm:t>
        <a:bodyPr/>
        <a:lstStyle/>
        <a:p>
          <a:endParaRPr lang="cs-CZ"/>
        </a:p>
      </dgm:t>
    </dgm:pt>
    <dgm:pt modelId="{BBB9CAA5-F159-4D8A-8B53-D0DA58D9F729}" type="sibTrans" cxnId="{644943EF-F738-4EED-B5B7-60ED54896446}">
      <dgm:prSet/>
      <dgm:spPr/>
      <dgm:t>
        <a:bodyPr/>
        <a:lstStyle/>
        <a:p>
          <a:endParaRPr lang="cs-CZ"/>
        </a:p>
      </dgm:t>
    </dgm:pt>
    <dgm:pt modelId="{DFA33CD3-0EB3-4A0A-83C1-C9878B4A10F7}">
      <dgm:prSet phldrT="[Text]"/>
      <dgm:spPr/>
      <dgm:t>
        <a:bodyPr/>
        <a:lstStyle/>
        <a:p>
          <a:r>
            <a:rPr lang="cs-CZ" dirty="0"/>
            <a:t>nepředvídatelné</a:t>
          </a:r>
        </a:p>
      </dgm:t>
    </dgm:pt>
    <dgm:pt modelId="{1B8DEE5B-EE9E-4CC3-9F5A-05EDCBDD67DD}" type="parTrans" cxnId="{3D9D3A1B-BEF9-425B-B5ED-070FA8458859}">
      <dgm:prSet/>
      <dgm:spPr/>
      <dgm:t>
        <a:bodyPr/>
        <a:lstStyle/>
        <a:p>
          <a:endParaRPr lang="cs-CZ"/>
        </a:p>
      </dgm:t>
    </dgm:pt>
    <dgm:pt modelId="{3319A3D7-0F23-4214-813F-A662DF1D70F1}" type="sibTrans" cxnId="{3D9D3A1B-BEF9-425B-B5ED-070FA8458859}">
      <dgm:prSet/>
      <dgm:spPr/>
      <dgm:t>
        <a:bodyPr/>
        <a:lstStyle/>
        <a:p>
          <a:endParaRPr lang="cs-CZ"/>
        </a:p>
      </dgm:t>
    </dgm:pt>
    <dgm:pt modelId="{CBEFC4E0-A3F7-4F69-9908-BD3A49B12F76}" type="pres">
      <dgm:prSet presAssocID="{439888C9-6444-4FDC-B59E-F8D6B23176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74F14F-7304-423D-A92E-646FD6AB01E1}" type="pres">
      <dgm:prSet presAssocID="{B7F7B0D3-36E0-49B4-A14A-8A08BDC79F8A}" presName="hierRoot1" presStyleCnt="0">
        <dgm:presLayoutVars>
          <dgm:hierBranch val="init"/>
        </dgm:presLayoutVars>
      </dgm:prSet>
      <dgm:spPr/>
    </dgm:pt>
    <dgm:pt modelId="{E8EE2536-198F-405E-A7CA-948EBC013EAB}" type="pres">
      <dgm:prSet presAssocID="{B7F7B0D3-36E0-49B4-A14A-8A08BDC79F8A}" presName="rootComposite1" presStyleCnt="0"/>
      <dgm:spPr/>
    </dgm:pt>
    <dgm:pt modelId="{06D4093A-298E-4984-BDBE-010DDD88A37D}" type="pres">
      <dgm:prSet presAssocID="{B7F7B0D3-36E0-49B4-A14A-8A08BDC79F8A}" presName="rootText1" presStyleLbl="node0" presStyleIdx="0" presStyleCnt="1">
        <dgm:presLayoutVars>
          <dgm:chPref val="3"/>
        </dgm:presLayoutVars>
      </dgm:prSet>
      <dgm:spPr/>
    </dgm:pt>
    <dgm:pt modelId="{E31487A6-CDB0-4D96-A546-F5D13288CB77}" type="pres">
      <dgm:prSet presAssocID="{B7F7B0D3-36E0-49B4-A14A-8A08BDC79F8A}" presName="rootConnector1" presStyleLbl="node1" presStyleIdx="0" presStyleCnt="0"/>
      <dgm:spPr/>
    </dgm:pt>
    <dgm:pt modelId="{E5609D62-9CBE-44DE-94BC-72732077DF9B}" type="pres">
      <dgm:prSet presAssocID="{B7F7B0D3-36E0-49B4-A14A-8A08BDC79F8A}" presName="hierChild2" presStyleCnt="0"/>
      <dgm:spPr/>
    </dgm:pt>
    <dgm:pt modelId="{F6CBF425-AF2A-4DF7-AEF7-16D57E6CD9C7}" type="pres">
      <dgm:prSet presAssocID="{494BE901-9519-4B35-B48B-3909BD1B14D0}" presName="Name37" presStyleLbl="parChTrans1D2" presStyleIdx="0" presStyleCnt="2"/>
      <dgm:spPr/>
    </dgm:pt>
    <dgm:pt modelId="{F6A2F045-E1B2-4543-B32C-C84213E92107}" type="pres">
      <dgm:prSet presAssocID="{A372F702-3ECA-457D-8A90-7DA8848DCA20}" presName="hierRoot2" presStyleCnt="0">
        <dgm:presLayoutVars>
          <dgm:hierBranch val="init"/>
        </dgm:presLayoutVars>
      </dgm:prSet>
      <dgm:spPr/>
    </dgm:pt>
    <dgm:pt modelId="{566E07E2-173C-4737-ADEE-DB3458451D64}" type="pres">
      <dgm:prSet presAssocID="{A372F702-3ECA-457D-8A90-7DA8848DCA20}" presName="rootComposite" presStyleCnt="0"/>
      <dgm:spPr/>
    </dgm:pt>
    <dgm:pt modelId="{BCE19C22-A8BF-4B5A-A58C-4C60BF731722}" type="pres">
      <dgm:prSet presAssocID="{A372F702-3ECA-457D-8A90-7DA8848DCA20}" presName="rootText" presStyleLbl="node2" presStyleIdx="0" presStyleCnt="2">
        <dgm:presLayoutVars>
          <dgm:chPref val="3"/>
        </dgm:presLayoutVars>
      </dgm:prSet>
      <dgm:spPr/>
    </dgm:pt>
    <dgm:pt modelId="{D2F7F06B-1FE0-429B-99F5-BA825FCFFFB9}" type="pres">
      <dgm:prSet presAssocID="{A372F702-3ECA-457D-8A90-7DA8848DCA20}" presName="rootConnector" presStyleLbl="node2" presStyleIdx="0" presStyleCnt="2"/>
      <dgm:spPr/>
    </dgm:pt>
    <dgm:pt modelId="{63954A2C-F59F-4E24-AA44-40869F30E6E0}" type="pres">
      <dgm:prSet presAssocID="{A372F702-3ECA-457D-8A90-7DA8848DCA20}" presName="hierChild4" presStyleCnt="0"/>
      <dgm:spPr/>
    </dgm:pt>
    <dgm:pt modelId="{6A44610D-6D6E-4F16-9B8F-4667A8E8B0F5}" type="pres">
      <dgm:prSet presAssocID="{A372F702-3ECA-457D-8A90-7DA8848DCA20}" presName="hierChild5" presStyleCnt="0"/>
      <dgm:spPr/>
    </dgm:pt>
    <dgm:pt modelId="{3B7E0CC4-DBCB-4D68-AC1D-9C76E623ECB7}" type="pres">
      <dgm:prSet presAssocID="{1B8DEE5B-EE9E-4CC3-9F5A-05EDCBDD67DD}" presName="Name37" presStyleLbl="parChTrans1D2" presStyleIdx="1" presStyleCnt="2"/>
      <dgm:spPr/>
    </dgm:pt>
    <dgm:pt modelId="{511C4F4F-1D38-4B1D-AABB-FAA5632EE677}" type="pres">
      <dgm:prSet presAssocID="{DFA33CD3-0EB3-4A0A-83C1-C9878B4A10F7}" presName="hierRoot2" presStyleCnt="0">
        <dgm:presLayoutVars>
          <dgm:hierBranch val="init"/>
        </dgm:presLayoutVars>
      </dgm:prSet>
      <dgm:spPr/>
    </dgm:pt>
    <dgm:pt modelId="{EFBAC4F7-D6F7-4E9D-AB56-CBD012B5CBB7}" type="pres">
      <dgm:prSet presAssocID="{DFA33CD3-0EB3-4A0A-83C1-C9878B4A10F7}" presName="rootComposite" presStyleCnt="0"/>
      <dgm:spPr/>
    </dgm:pt>
    <dgm:pt modelId="{7C7C3FD5-17D3-4219-8FED-744AFF33B96A}" type="pres">
      <dgm:prSet presAssocID="{DFA33CD3-0EB3-4A0A-83C1-C9878B4A10F7}" presName="rootText" presStyleLbl="node2" presStyleIdx="1" presStyleCnt="2">
        <dgm:presLayoutVars>
          <dgm:chPref val="3"/>
        </dgm:presLayoutVars>
      </dgm:prSet>
      <dgm:spPr/>
    </dgm:pt>
    <dgm:pt modelId="{34C08352-D20D-4216-AD65-F24A4F789E20}" type="pres">
      <dgm:prSet presAssocID="{DFA33CD3-0EB3-4A0A-83C1-C9878B4A10F7}" presName="rootConnector" presStyleLbl="node2" presStyleIdx="1" presStyleCnt="2"/>
      <dgm:spPr/>
    </dgm:pt>
    <dgm:pt modelId="{16D3F946-C343-4AAC-B585-4E8EA452B738}" type="pres">
      <dgm:prSet presAssocID="{DFA33CD3-0EB3-4A0A-83C1-C9878B4A10F7}" presName="hierChild4" presStyleCnt="0"/>
      <dgm:spPr/>
    </dgm:pt>
    <dgm:pt modelId="{F21C7CCF-B823-4AB1-B7A0-7F29A10ACABB}" type="pres">
      <dgm:prSet presAssocID="{DFA33CD3-0EB3-4A0A-83C1-C9878B4A10F7}" presName="hierChild5" presStyleCnt="0"/>
      <dgm:spPr/>
    </dgm:pt>
    <dgm:pt modelId="{BB4D7FF8-98C9-4E42-99C0-65AD7A8260BA}" type="pres">
      <dgm:prSet presAssocID="{B7F7B0D3-36E0-49B4-A14A-8A08BDC79F8A}" presName="hierChild3" presStyleCnt="0"/>
      <dgm:spPr/>
    </dgm:pt>
  </dgm:ptLst>
  <dgm:cxnLst>
    <dgm:cxn modelId="{3D9D3A1B-BEF9-425B-B5ED-070FA8458859}" srcId="{B7F7B0D3-36E0-49B4-A14A-8A08BDC79F8A}" destId="{DFA33CD3-0EB3-4A0A-83C1-C9878B4A10F7}" srcOrd="1" destOrd="0" parTransId="{1B8DEE5B-EE9E-4CC3-9F5A-05EDCBDD67DD}" sibTransId="{3319A3D7-0F23-4214-813F-A662DF1D70F1}"/>
    <dgm:cxn modelId="{8C5C4021-C2DD-4801-AE39-3FC205C4E674}" type="presOf" srcId="{494BE901-9519-4B35-B48B-3909BD1B14D0}" destId="{F6CBF425-AF2A-4DF7-AEF7-16D57E6CD9C7}" srcOrd="0" destOrd="0" presId="urn:microsoft.com/office/officeart/2005/8/layout/orgChart1"/>
    <dgm:cxn modelId="{1A9F9E48-4F76-41FB-B393-B50D6ACB8918}" type="presOf" srcId="{B7F7B0D3-36E0-49B4-A14A-8A08BDC79F8A}" destId="{06D4093A-298E-4984-BDBE-010DDD88A37D}" srcOrd="0" destOrd="0" presId="urn:microsoft.com/office/officeart/2005/8/layout/orgChart1"/>
    <dgm:cxn modelId="{2448BB84-FC2D-4839-80EF-D470D895CC32}" type="presOf" srcId="{1B8DEE5B-EE9E-4CC3-9F5A-05EDCBDD67DD}" destId="{3B7E0CC4-DBCB-4D68-AC1D-9C76E623ECB7}" srcOrd="0" destOrd="0" presId="urn:microsoft.com/office/officeart/2005/8/layout/orgChart1"/>
    <dgm:cxn modelId="{C1F11C8B-AD3D-4E69-A9DB-5B659019D3D5}" type="presOf" srcId="{B7F7B0D3-36E0-49B4-A14A-8A08BDC79F8A}" destId="{E31487A6-CDB0-4D96-A546-F5D13288CB77}" srcOrd="1" destOrd="0" presId="urn:microsoft.com/office/officeart/2005/8/layout/orgChart1"/>
    <dgm:cxn modelId="{A1727B93-4013-4D10-BAC8-1B81DE0BD22B}" type="presOf" srcId="{A372F702-3ECA-457D-8A90-7DA8848DCA20}" destId="{D2F7F06B-1FE0-429B-99F5-BA825FCFFFB9}" srcOrd="1" destOrd="0" presId="urn:microsoft.com/office/officeart/2005/8/layout/orgChart1"/>
    <dgm:cxn modelId="{94955498-8D3E-4D46-AE87-977C02E40978}" type="presOf" srcId="{A372F702-3ECA-457D-8A90-7DA8848DCA20}" destId="{BCE19C22-A8BF-4B5A-A58C-4C60BF731722}" srcOrd="0" destOrd="0" presId="urn:microsoft.com/office/officeart/2005/8/layout/orgChart1"/>
    <dgm:cxn modelId="{81707FAC-CDEF-4AB2-B72D-9A8E69F463E3}" srcId="{439888C9-6444-4FDC-B59E-F8D6B23176C1}" destId="{B7F7B0D3-36E0-49B4-A14A-8A08BDC79F8A}" srcOrd="0" destOrd="0" parTransId="{26F7A505-0B67-47E0-8709-5ED11813686E}" sibTransId="{FCD0EB42-A4CD-4FA9-A1CB-52D89CC4DD2E}"/>
    <dgm:cxn modelId="{2826C3AE-A15E-4A3F-A144-30CDA4B5D1B9}" type="presOf" srcId="{DFA33CD3-0EB3-4A0A-83C1-C9878B4A10F7}" destId="{7C7C3FD5-17D3-4219-8FED-744AFF33B96A}" srcOrd="0" destOrd="0" presId="urn:microsoft.com/office/officeart/2005/8/layout/orgChart1"/>
    <dgm:cxn modelId="{644943EF-F738-4EED-B5B7-60ED54896446}" srcId="{B7F7B0D3-36E0-49B4-A14A-8A08BDC79F8A}" destId="{A372F702-3ECA-457D-8A90-7DA8848DCA20}" srcOrd="0" destOrd="0" parTransId="{494BE901-9519-4B35-B48B-3909BD1B14D0}" sibTransId="{BBB9CAA5-F159-4D8A-8B53-D0DA58D9F729}"/>
    <dgm:cxn modelId="{9B9521F0-6467-44DD-8B80-A3D2A950BE8F}" type="presOf" srcId="{DFA33CD3-0EB3-4A0A-83C1-C9878B4A10F7}" destId="{34C08352-D20D-4216-AD65-F24A4F789E20}" srcOrd="1" destOrd="0" presId="urn:microsoft.com/office/officeart/2005/8/layout/orgChart1"/>
    <dgm:cxn modelId="{DCF1AEF3-AD49-43CF-A5EE-C17F8F91B505}" type="presOf" srcId="{439888C9-6444-4FDC-B59E-F8D6B23176C1}" destId="{CBEFC4E0-A3F7-4F69-9908-BD3A49B12F76}" srcOrd="0" destOrd="0" presId="urn:microsoft.com/office/officeart/2005/8/layout/orgChart1"/>
    <dgm:cxn modelId="{1C8F66A9-D6D4-43A0-9218-CE75A9297526}" type="presParOf" srcId="{CBEFC4E0-A3F7-4F69-9908-BD3A49B12F76}" destId="{DD74F14F-7304-423D-A92E-646FD6AB01E1}" srcOrd="0" destOrd="0" presId="urn:microsoft.com/office/officeart/2005/8/layout/orgChart1"/>
    <dgm:cxn modelId="{193E9DCB-332A-470D-A9C2-2B93FFDF36B8}" type="presParOf" srcId="{DD74F14F-7304-423D-A92E-646FD6AB01E1}" destId="{E8EE2536-198F-405E-A7CA-948EBC013EAB}" srcOrd="0" destOrd="0" presId="urn:microsoft.com/office/officeart/2005/8/layout/orgChart1"/>
    <dgm:cxn modelId="{E05DE696-2D18-4F91-BA51-5860CB08CCD6}" type="presParOf" srcId="{E8EE2536-198F-405E-A7CA-948EBC013EAB}" destId="{06D4093A-298E-4984-BDBE-010DDD88A37D}" srcOrd="0" destOrd="0" presId="urn:microsoft.com/office/officeart/2005/8/layout/orgChart1"/>
    <dgm:cxn modelId="{F3D62AE6-CD16-4DD8-A150-EF21A2D03FA9}" type="presParOf" srcId="{E8EE2536-198F-405E-A7CA-948EBC013EAB}" destId="{E31487A6-CDB0-4D96-A546-F5D13288CB77}" srcOrd="1" destOrd="0" presId="urn:microsoft.com/office/officeart/2005/8/layout/orgChart1"/>
    <dgm:cxn modelId="{E82424DD-B2FD-4AA3-8033-86B20D0DAA7C}" type="presParOf" srcId="{DD74F14F-7304-423D-A92E-646FD6AB01E1}" destId="{E5609D62-9CBE-44DE-94BC-72732077DF9B}" srcOrd="1" destOrd="0" presId="urn:microsoft.com/office/officeart/2005/8/layout/orgChart1"/>
    <dgm:cxn modelId="{3DC2A06C-A6B2-416A-BD08-99CF9F5CBC6F}" type="presParOf" srcId="{E5609D62-9CBE-44DE-94BC-72732077DF9B}" destId="{F6CBF425-AF2A-4DF7-AEF7-16D57E6CD9C7}" srcOrd="0" destOrd="0" presId="urn:microsoft.com/office/officeart/2005/8/layout/orgChart1"/>
    <dgm:cxn modelId="{CF7012EC-12A7-4AB2-87D0-68F10E8C3838}" type="presParOf" srcId="{E5609D62-9CBE-44DE-94BC-72732077DF9B}" destId="{F6A2F045-E1B2-4543-B32C-C84213E92107}" srcOrd="1" destOrd="0" presId="urn:microsoft.com/office/officeart/2005/8/layout/orgChart1"/>
    <dgm:cxn modelId="{BC091871-A32C-4770-BC9E-163C361E218B}" type="presParOf" srcId="{F6A2F045-E1B2-4543-B32C-C84213E92107}" destId="{566E07E2-173C-4737-ADEE-DB3458451D64}" srcOrd="0" destOrd="0" presId="urn:microsoft.com/office/officeart/2005/8/layout/orgChart1"/>
    <dgm:cxn modelId="{C112D03B-AF1B-4215-922D-9FE740E6D30E}" type="presParOf" srcId="{566E07E2-173C-4737-ADEE-DB3458451D64}" destId="{BCE19C22-A8BF-4B5A-A58C-4C60BF731722}" srcOrd="0" destOrd="0" presId="urn:microsoft.com/office/officeart/2005/8/layout/orgChart1"/>
    <dgm:cxn modelId="{636B909C-94E6-4588-B5EC-435A2CDEB530}" type="presParOf" srcId="{566E07E2-173C-4737-ADEE-DB3458451D64}" destId="{D2F7F06B-1FE0-429B-99F5-BA825FCFFFB9}" srcOrd="1" destOrd="0" presId="urn:microsoft.com/office/officeart/2005/8/layout/orgChart1"/>
    <dgm:cxn modelId="{96EEA6B3-2B2A-4110-A48B-8B795ADAE597}" type="presParOf" srcId="{F6A2F045-E1B2-4543-B32C-C84213E92107}" destId="{63954A2C-F59F-4E24-AA44-40869F30E6E0}" srcOrd="1" destOrd="0" presId="urn:microsoft.com/office/officeart/2005/8/layout/orgChart1"/>
    <dgm:cxn modelId="{C34B1CB0-E52E-4B0A-8CC1-19E89A55DDC7}" type="presParOf" srcId="{F6A2F045-E1B2-4543-B32C-C84213E92107}" destId="{6A44610D-6D6E-4F16-9B8F-4667A8E8B0F5}" srcOrd="2" destOrd="0" presId="urn:microsoft.com/office/officeart/2005/8/layout/orgChart1"/>
    <dgm:cxn modelId="{BBB47BD7-08AD-4A3B-AAEB-FC75F8430A42}" type="presParOf" srcId="{E5609D62-9CBE-44DE-94BC-72732077DF9B}" destId="{3B7E0CC4-DBCB-4D68-AC1D-9C76E623ECB7}" srcOrd="2" destOrd="0" presId="urn:microsoft.com/office/officeart/2005/8/layout/orgChart1"/>
    <dgm:cxn modelId="{372160BA-EA01-4AB2-952B-6294C8C4BC46}" type="presParOf" srcId="{E5609D62-9CBE-44DE-94BC-72732077DF9B}" destId="{511C4F4F-1D38-4B1D-AABB-FAA5632EE677}" srcOrd="3" destOrd="0" presId="urn:microsoft.com/office/officeart/2005/8/layout/orgChart1"/>
    <dgm:cxn modelId="{D5289BA9-F3EB-4FFE-A780-F9B8FCB16735}" type="presParOf" srcId="{511C4F4F-1D38-4B1D-AABB-FAA5632EE677}" destId="{EFBAC4F7-D6F7-4E9D-AB56-CBD012B5CBB7}" srcOrd="0" destOrd="0" presId="urn:microsoft.com/office/officeart/2005/8/layout/orgChart1"/>
    <dgm:cxn modelId="{2C9784C3-FB4D-47E4-B58F-7C43F435EEAD}" type="presParOf" srcId="{EFBAC4F7-D6F7-4E9D-AB56-CBD012B5CBB7}" destId="{7C7C3FD5-17D3-4219-8FED-744AFF33B96A}" srcOrd="0" destOrd="0" presId="urn:microsoft.com/office/officeart/2005/8/layout/orgChart1"/>
    <dgm:cxn modelId="{A256EE4C-1D01-42CF-904C-0CF166C74304}" type="presParOf" srcId="{EFBAC4F7-D6F7-4E9D-AB56-CBD012B5CBB7}" destId="{34C08352-D20D-4216-AD65-F24A4F789E20}" srcOrd="1" destOrd="0" presId="urn:microsoft.com/office/officeart/2005/8/layout/orgChart1"/>
    <dgm:cxn modelId="{30A9826A-F6DD-4A67-B392-1DEAB7A855B4}" type="presParOf" srcId="{511C4F4F-1D38-4B1D-AABB-FAA5632EE677}" destId="{16D3F946-C343-4AAC-B585-4E8EA452B738}" srcOrd="1" destOrd="0" presId="urn:microsoft.com/office/officeart/2005/8/layout/orgChart1"/>
    <dgm:cxn modelId="{C2F18578-078F-4F26-BBD7-2B2B34CA4180}" type="presParOf" srcId="{511C4F4F-1D38-4B1D-AABB-FAA5632EE677}" destId="{F21C7CCF-B823-4AB1-B7A0-7F29A10ACABB}" srcOrd="2" destOrd="0" presId="urn:microsoft.com/office/officeart/2005/8/layout/orgChart1"/>
    <dgm:cxn modelId="{D7F7D0DF-7C1D-497F-B016-576E547563C0}" type="presParOf" srcId="{DD74F14F-7304-423D-A92E-646FD6AB01E1}" destId="{BB4D7FF8-98C9-4E42-99C0-65AD7A8260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825E3E-5D7D-4984-9726-3C71B5E782C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1092B54-EDFC-4F9A-9540-7B0DDB5FE158}">
      <dgm:prSet phldrT="[Text]"/>
      <dgm:spPr/>
      <dgm:t>
        <a:bodyPr/>
        <a:lstStyle/>
        <a:p>
          <a:r>
            <a:rPr lang="cs-CZ" dirty="0"/>
            <a:t>Sociální události</a:t>
          </a:r>
        </a:p>
      </dgm:t>
    </dgm:pt>
    <dgm:pt modelId="{D61C5C57-083B-4F6C-B7F6-4C10143C8790}" type="parTrans" cxnId="{7255BAB0-B889-42F1-AF51-878D838AF9DA}">
      <dgm:prSet/>
      <dgm:spPr/>
      <dgm:t>
        <a:bodyPr/>
        <a:lstStyle/>
        <a:p>
          <a:endParaRPr lang="cs-CZ"/>
        </a:p>
      </dgm:t>
    </dgm:pt>
    <dgm:pt modelId="{68701C2B-11E8-4B45-B54E-C69F30D2A476}" type="sibTrans" cxnId="{7255BAB0-B889-42F1-AF51-878D838AF9DA}">
      <dgm:prSet/>
      <dgm:spPr/>
      <dgm:t>
        <a:bodyPr/>
        <a:lstStyle/>
        <a:p>
          <a:endParaRPr lang="cs-CZ"/>
        </a:p>
      </dgm:t>
    </dgm:pt>
    <dgm:pt modelId="{7B39D632-9161-4342-B7FE-78EE052BE2D0}">
      <dgm:prSet phldrT="[Text]"/>
      <dgm:spPr/>
      <dgm:t>
        <a:bodyPr/>
        <a:lstStyle/>
        <a:p>
          <a:r>
            <a:rPr lang="cs-CZ" dirty="0"/>
            <a:t>neodvratné (vysoce předvídatelné)</a:t>
          </a:r>
        </a:p>
      </dgm:t>
    </dgm:pt>
    <dgm:pt modelId="{064934A9-DAB8-4790-BD12-8E94632CE600}" type="parTrans" cxnId="{AC79EEDE-DB1F-41FD-BA0B-292A50FB5710}">
      <dgm:prSet/>
      <dgm:spPr/>
      <dgm:t>
        <a:bodyPr/>
        <a:lstStyle/>
        <a:p>
          <a:endParaRPr lang="cs-CZ"/>
        </a:p>
      </dgm:t>
    </dgm:pt>
    <dgm:pt modelId="{8A3648AE-ECC6-44C5-BD3C-82049CA4DD6D}" type="sibTrans" cxnId="{AC79EEDE-DB1F-41FD-BA0B-292A50FB5710}">
      <dgm:prSet/>
      <dgm:spPr/>
      <dgm:t>
        <a:bodyPr/>
        <a:lstStyle/>
        <a:p>
          <a:endParaRPr lang="cs-CZ"/>
        </a:p>
      </dgm:t>
    </dgm:pt>
    <dgm:pt modelId="{A18916B2-C02A-4406-A45D-4CB6C0C69882}">
      <dgm:prSet phldrT="[Text]"/>
      <dgm:spPr/>
      <dgm:t>
        <a:bodyPr/>
        <a:lstStyle/>
        <a:p>
          <a:r>
            <a:rPr lang="cs-CZ" dirty="0"/>
            <a:t>více či méně pravděpodobné</a:t>
          </a:r>
        </a:p>
      </dgm:t>
    </dgm:pt>
    <dgm:pt modelId="{67D0BF4B-223B-443A-A4D9-8DEADE61AE1D}" type="parTrans" cxnId="{AAF18052-54A0-49C8-BA54-B0B207236E87}">
      <dgm:prSet/>
      <dgm:spPr/>
      <dgm:t>
        <a:bodyPr/>
        <a:lstStyle/>
        <a:p>
          <a:endParaRPr lang="cs-CZ"/>
        </a:p>
      </dgm:t>
    </dgm:pt>
    <dgm:pt modelId="{B6199AA1-60B7-45A8-9F8E-990276D33BF3}" type="sibTrans" cxnId="{AAF18052-54A0-49C8-BA54-B0B207236E87}">
      <dgm:prSet/>
      <dgm:spPr/>
      <dgm:t>
        <a:bodyPr/>
        <a:lstStyle/>
        <a:p>
          <a:endParaRPr lang="cs-CZ"/>
        </a:p>
      </dgm:t>
    </dgm:pt>
    <dgm:pt modelId="{612C0312-7ED2-4EA0-B044-437C2F1C0C17}">
      <dgm:prSet phldrT="[Text]"/>
      <dgm:spPr/>
      <dgm:t>
        <a:bodyPr/>
        <a:lstStyle/>
        <a:p>
          <a:r>
            <a:rPr lang="cs-CZ" dirty="0"/>
            <a:t>předurčeny přirozenými, biologickými hledisky</a:t>
          </a:r>
        </a:p>
      </dgm:t>
    </dgm:pt>
    <dgm:pt modelId="{969BEA46-9F9F-4D6F-96B4-29638BEB495E}" type="parTrans" cxnId="{6001D474-2FB3-4F28-885D-3D07857B4E48}">
      <dgm:prSet/>
      <dgm:spPr/>
      <dgm:t>
        <a:bodyPr/>
        <a:lstStyle/>
        <a:p>
          <a:endParaRPr lang="cs-CZ"/>
        </a:p>
      </dgm:t>
    </dgm:pt>
    <dgm:pt modelId="{2A1A5C1D-CB04-4ABC-84AA-54BDFB03E614}" type="sibTrans" cxnId="{6001D474-2FB3-4F28-885D-3D07857B4E48}">
      <dgm:prSet/>
      <dgm:spPr/>
      <dgm:t>
        <a:bodyPr/>
        <a:lstStyle/>
        <a:p>
          <a:endParaRPr lang="cs-CZ"/>
        </a:p>
      </dgm:t>
    </dgm:pt>
    <dgm:pt modelId="{EBD094D1-FB7A-4751-A052-C1528E18049A}">
      <dgm:prSet phldrT="[Text]"/>
      <dgm:spPr/>
      <dgm:t>
        <a:bodyPr/>
        <a:lstStyle/>
        <a:p>
          <a:r>
            <a:rPr lang="cs-CZ" dirty="0"/>
            <a:t>např. stáří,…</a:t>
          </a:r>
        </a:p>
      </dgm:t>
    </dgm:pt>
    <dgm:pt modelId="{B4BF84EE-6E8F-4B9C-BA66-9B6176408685}" type="parTrans" cxnId="{39D9530F-53B1-4C61-A8E9-76A2D8AE3858}">
      <dgm:prSet/>
      <dgm:spPr/>
      <dgm:t>
        <a:bodyPr/>
        <a:lstStyle/>
        <a:p>
          <a:endParaRPr lang="cs-CZ"/>
        </a:p>
      </dgm:t>
    </dgm:pt>
    <dgm:pt modelId="{8E638016-2F45-4E03-88C3-F325CB394418}" type="sibTrans" cxnId="{39D9530F-53B1-4C61-A8E9-76A2D8AE3858}">
      <dgm:prSet/>
      <dgm:spPr/>
      <dgm:t>
        <a:bodyPr/>
        <a:lstStyle/>
        <a:p>
          <a:endParaRPr lang="cs-CZ"/>
        </a:p>
      </dgm:t>
    </dgm:pt>
    <dgm:pt modelId="{F14FC7AF-9DDB-4413-AAB3-5BC939CB0340}">
      <dgm:prSet phldrT="[Text]"/>
      <dgm:spPr/>
      <dgm:t>
        <a:bodyPr/>
        <a:lstStyle/>
        <a:p>
          <a:r>
            <a:rPr lang="cs-CZ" dirty="0"/>
            <a:t>rovněž předurčeny biologicky, ale nemusí nastat vždy a u každého</a:t>
          </a:r>
        </a:p>
      </dgm:t>
    </dgm:pt>
    <dgm:pt modelId="{D5E2F84F-0649-40AD-833D-EBC78A65D178}" type="parTrans" cxnId="{3FA80AAB-E902-40ED-ABDC-8795AAC739C8}">
      <dgm:prSet/>
      <dgm:spPr/>
      <dgm:t>
        <a:bodyPr/>
        <a:lstStyle/>
        <a:p>
          <a:endParaRPr lang="cs-CZ"/>
        </a:p>
      </dgm:t>
    </dgm:pt>
    <dgm:pt modelId="{2AA2EDE9-1C30-40E1-BB3F-3FFB25686A91}" type="sibTrans" cxnId="{3FA80AAB-E902-40ED-ABDC-8795AAC739C8}">
      <dgm:prSet/>
      <dgm:spPr/>
      <dgm:t>
        <a:bodyPr/>
        <a:lstStyle/>
        <a:p>
          <a:endParaRPr lang="cs-CZ"/>
        </a:p>
      </dgm:t>
    </dgm:pt>
    <dgm:pt modelId="{0BD67E9F-CD21-4ACB-8B15-DE326D8261A6}">
      <dgm:prSet phldrT="[Text]"/>
      <dgm:spPr/>
      <dgm:t>
        <a:bodyPr/>
        <a:lstStyle/>
        <a:p>
          <a:r>
            <a:rPr lang="cs-CZ" dirty="0"/>
            <a:t>např. poskytnutí zdravotní služby, nemoc, narození dítěte a péče o ně,…</a:t>
          </a:r>
        </a:p>
      </dgm:t>
    </dgm:pt>
    <dgm:pt modelId="{9693C7C9-2ADE-4ADD-AD08-A065352486F9}" type="parTrans" cxnId="{839388C1-E894-4B59-91F4-3F5EFE0FF371}">
      <dgm:prSet/>
      <dgm:spPr/>
      <dgm:t>
        <a:bodyPr/>
        <a:lstStyle/>
        <a:p>
          <a:endParaRPr lang="cs-CZ"/>
        </a:p>
      </dgm:t>
    </dgm:pt>
    <dgm:pt modelId="{FCFA658F-FE6B-4B46-9E5C-8FD0C7A7E18C}" type="sibTrans" cxnId="{839388C1-E894-4B59-91F4-3F5EFE0FF371}">
      <dgm:prSet/>
      <dgm:spPr/>
      <dgm:t>
        <a:bodyPr/>
        <a:lstStyle/>
        <a:p>
          <a:endParaRPr lang="cs-CZ"/>
        </a:p>
      </dgm:t>
    </dgm:pt>
    <dgm:pt modelId="{EA7456D8-CF83-47C8-AD0E-5A3B93EDABBB}">
      <dgm:prSet phldrT="[Text]"/>
      <dgm:spPr/>
      <dgm:t>
        <a:bodyPr/>
        <a:lstStyle/>
        <a:p>
          <a:r>
            <a:rPr lang="cs-CZ" dirty="0"/>
            <a:t>nahodilé</a:t>
          </a:r>
        </a:p>
      </dgm:t>
    </dgm:pt>
    <dgm:pt modelId="{BBF38325-876E-411E-A540-7B51B4629D48}" type="parTrans" cxnId="{7D2C51C4-7C36-4BD5-96A5-F48077DF96A1}">
      <dgm:prSet/>
      <dgm:spPr/>
      <dgm:t>
        <a:bodyPr/>
        <a:lstStyle/>
        <a:p>
          <a:endParaRPr lang="cs-CZ"/>
        </a:p>
      </dgm:t>
    </dgm:pt>
    <dgm:pt modelId="{32D7C769-7F4B-4D0D-A141-5C1E4E8B9B1F}" type="sibTrans" cxnId="{7D2C51C4-7C36-4BD5-96A5-F48077DF96A1}">
      <dgm:prSet/>
      <dgm:spPr/>
      <dgm:t>
        <a:bodyPr/>
        <a:lstStyle/>
        <a:p>
          <a:endParaRPr lang="cs-CZ"/>
        </a:p>
      </dgm:t>
    </dgm:pt>
    <dgm:pt modelId="{83CE14AF-02C3-42D1-8D0F-FB4B08A7C60D}">
      <dgm:prSet phldrT="[Text]"/>
      <dgm:spPr/>
      <dgm:t>
        <a:bodyPr/>
        <a:lstStyle/>
        <a:p>
          <a:r>
            <a:rPr lang="cs-CZ" dirty="0"/>
            <a:t>v lidském životě vůbec nastat nemusejí</a:t>
          </a:r>
        </a:p>
      </dgm:t>
    </dgm:pt>
    <dgm:pt modelId="{495EEF64-338C-445D-B7C9-AF02592578D1}" type="parTrans" cxnId="{73C9B171-7341-4587-95C1-303E75BB130E}">
      <dgm:prSet/>
      <dgm:spPr/>
      <dgm:t>
        <a:bodyPr/>
        <a:lstStyle/>
        <a:p>
          <a:endParaRPr lang="cs-CZ"/>
        </a:p>
      </dgm:t>
    </dgm:pt>
    <dgm:pt modelId="{C34B339F-DEC8-492F-94B9-81EECF1E5F63}" type="sibTrans" cxnId="{73C9B171-7341-4587-95C1-303E75BB130E}">
      <dgm:prSet/>
      <dgm:spPr/>
      <dgm:t>
        <a:bodyPr/>
        <a:lstStyle/>
        <a:p>
          <a:endParaRPr lang="cs-CZ"/>
        </a:p>
      </dgm:t>
    </dgm:pt>
    <dgm:pt modelId="{103B01B2-EA86-472A-85AA-7FD95A339F1D}">
      <dgm:prSet phldrT="[Text]"/>
      <dgm:spPr/>
      <dgm:t>
        <a:bodyPr/>
        <a:lstStyle/>
        <a:p>
          <a:r>
            <a:rPr lang="cs-CZ" dirty="0"/>
            <a:t>předurčeny jak biologicky, tak společensky</a:t>
          </a:r>
        </a:p>
      </dgm:t>
    </dgm:pt>
    <dgm:pt modelId="{3ABDB012-7199-4A67-B749-5DF781219776}" type="parTrans" cxnId="{1AD3091A-2CBD-4361-972C-DCC1EEE7A32D}">
      <dgm:prSet/>
      <dgm:spPr/>
      <dgm:t>
        <a:bodyPr/>
        <a:lstStyle/>
        <a:p>
          <a:endParaRPr lang="cs-CZ"/>
        </a:p>
      </dgm:t>
    </dgm:pt>
    <dgm:pt modelId="{320DB355-E4B2-4574-97CA-9BDC26125A75}" type="sibTrans" cxnId="{1AD3091A-2CBD-4361-972C-DCC1EEE7A32D}">
      <dgm:prSet/>
      <dgm:spPr/>
      <dgm:t>
        <a:bodyPr/>
        <a:lstStyle/>
        <a:p>
          <a:endParaRPr lang="cs-CZ"/>
        </a:p>
      </dgm:t>
    </dgm:pt>
    <dgm:pt modelId="{6C728DB4-E8BE-4E21-B376-9D4D4F4120F6}">
      <dgm:prSet phldrT="[Text]"/>
      <dgm:spPr/>
      <dgm:t>
        <a:bodyPr/>
        <a:lstStyle/>
        <a:p>
          <a:r>
            <a:rPr lang="cs-CZ" dirty="0"/>
            <a:t>např. zdravotní postižení, hmotná nouze,…</a:t>
          </a:r>
        </a:p>
      </dgm:t>
    </dgm:pt>
    <dgm:pt modelId="{FD25BF21-587D-4D6D-A51B-19D54DCCEE3F}" type="parTrans" cxnId="{39BE3CBE-083B-4325-9316-3F894DB9C720}">
      <dgm:prSet/>
      <dgm:spPr/>
      <dgm:t>
        <a:bodyPr/>
        <a:lstStyle/>
        <a:p>
          <a:endParaRPr lang="cs-CZ"/>
        </a:p>
      </dgm:t>
    </dgm:pt>
    <dgm:pt modelId="{D74B373C-3E6F-469C-9BA6-1A59CA4F2871}" type="sibTrans" cxnId="{39BE3CBE-083B-4325-9316-3F894DB9C720}">
      <dgm:prSet/>
      <dgm:spPr/>
      <dgm:t>
        <a:bodyPr/>
        <a:lstStyle/>
        <a:p>
          <a:endParaRPr lang="cs-CZ"/>
        </a:p>
      </dgm:t>
    </dgm:pt>
    <dgm:pt modelId="{ACA3D40F-E4C2-420D-AFCB-5C0943A64148}" type="pres">
      <dgm:prSet presAssocID="{77825E3E-5D7D-4984-9726-3C71B5E782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C52423C-97B0-4227-8E8F-BD018A5313BC}" type="pres">
      <dgm:prSet presAssocID="{D1092B54-EDFC-4F9A-9540-7B0DDB5FE158}" presName="hierRoot1" presStyleCnt="0">
        <dgm:presLayoutVars>
          <dgm:hierBranch val="init"/>
        </dgm:presLayoutVars>
      </dgm:prSet>
      <dgm:spPr/>
    </dgm:pt>
    <dgm:pt modelId="{B3863AA8-0488-4AD1-8E9C-5F255B84BC25}" type="pres">
      <dgm:prSet presAssocID="{D1092B54-EDFC-4F9A-9540-7B0DDB5FE158}" presName="rootComposite1" presStyleCnt="0"/>
      <dgm:spPr/>
    </dgm:pt>
    <dgm:pt modelId="{80C0A231-9B2B-4450-917E-A82A8B10921E}" type="pres">
      <dgm:prSet presAssocID="{D1092B54-EDFC-4F9A-9540-7B0DDB5FE158}" presName="rootText1" presStyleLbl="node0" presStyleIdx="0" presStyleCnt="1">
        <dgm:presLayoutVars>
          <dgm:chPref val="3"/>
        </dgm:presLayoutVars>
      </dgm:prSet>
      <dgm:spPr/>
    </dgm:pt>
    <dgm:pt modelId="{62439ADE-7F51-4DFC-9E23-E6C319E2E7E5}" type="pres">
      <dgm:prSet presAssocID="{D1092B54-EDFC-4F9A-9540-7B0DDB5FE158}" presName="rootConnector1" presStyleLbl="node1" presStyleIdx="0" presStyleCnt="0"/>
      <dgm:spPr/>
    </dgm:pt>
    <dgm:pt modelId="{5D86B398-898B-4FBD-B456-A0FFEBB4AB41}" type="pres">
      <dgm:prSet presAssocID="{D1092B54-EDFC-4F9A-9540-7B0DDB5FE158}" presName="hierChild2" presStyleCnt="0"/>
      <dgm:spPr/>
    </dgm:pt>
    <dgm:pt modelId="{71DBF55B-20FC-4C2B-8E74-6EDB6A458AE3}" type="pres">
      <dgm:prSet presAssocID="{064934A9-DAB8-4790-BD12-8E94632CE600}" presName="Name37" presStyleLbl="parChTrans1D2" presStyleIdx="0" presStyleCnt="3"/>
      <dgm:spPr/>
    </dgm:pt>
    <dgm:pt modelId="{FC7E74C6-E2F5-4FC8-ABBF-DDFFFE947B92}" type="pres">
      <dgm:prSet presAssocID="{7B39D632-9161-4342-B7FE-78EE052BE2D0}" presName="hierRoot2" presStyleCnt="0">
        <dgm:presLayoutVars>
          <dgm:hierBranch val="init"/>
        </dgm:presLayoutVars>
      </dgm:prSet>
      <dgm:spPr/>
    </dgm:pt>
    <dgm:pt modelId="{8A15F903-A217-41B5-8A22-6C5C8BA76880}" type="pres">
      <dgm:prSet presAssocID="{7B39D632-9161-4342-B7FE-78EE052BE2D0}" presName="rootComposite" presStyleCnt="0"/>
      <dgm:spPr/>
    </dgm:pt>
    <dgm:pt modelId="{8804A00E-F6D5-4219-982E-B275525CE26E}" type="pres">
      <dgm:prSet presAssocID="{7B39D632-9161-4342-B7FE-78EE052BE2D0}" presName="rootText" presStyleLbl="node2" presStyleIdx="0" presStyleCnt="3">
        <dgm:presLayoutVars>
          <dgm:chPref val="3"/>
        </dgm:presLayoutVars>
      </dgm:prSet>
      <dgm:spPr/>
    </dgm:pt>
    <dgm:pt modelId="{E6F0D396-2ADB-455F-811A-2187283D0B2D}" type="pres">
      <dgm:prSet presAssocID="{7B39D632-9161-4342-B7FE-78EE052BE2D0}" presName="rootConnector" presStyleLbl="node2" presStyleIdx="0" presStyleCnt="3"/>
      <dgm:spPr/>
    </dgm:pt>
    <dgm:pt modelId="{3F21E8CD-45A4-4BB4-B3EE-C4F61E79CFBD}" type="pres">
      <dgm:prSet presAssocID="{7B39D632-9161-4342-B7FE-78EE052BE2D0}" presName="hierChild4" presStyleCnt="0"/>
      <dgm:spPr/>
    </dgm:pt>
    <dgm:pt modelId="{67D5271E-CB69-4B3B-9A1B-8CD5DA5A6C69}" type="pres">
      <dgm:prSet presAssocID="{969BEA46-9F9F-4D6F-96B4-29638BEB495E}" presName="Name37" presStyleLbl="parChTrans1D3" presStyleIdx="0" presStyleCnt="3"/>
      <dgm:spPr/>
    </dgm:pt>
    <dgm:pt modelId="{49DD264A-9371-466E-B089-14C03BC0006E}" type="pres">
      <dgm:prSet presAssocID="{612C0312-7ED2-4EA0-B044-437C2F1C0C17}" presName="hierRoot2" presStyleCnt="0">
        <dgm:presLayoutVars>
          <dgm:hierBranch val="init"/>
        </dgm:presLayoutVars>
      </dgm:prSet>
      <dgm:spPr/>
    </dgm:pt>
    <dgm:pt modelId="{444E36F9-41D9-44D5-9599-C9F528DF8B8B}" type="pres">
      <dgm:prSet presAssocID="{612C0312-7ED2-4EA0-B044-437C2F1C0C17}" presName="rootComposite" presStyleCnt="0"/>
      <dgm:spPr/>
    </dgm:pt>
    <dgm:pt modelId="{B8CFB299-54FC-4130-AAFE-237E06106533}" type="pres">
      <dgm:prSet presAssocID="{612C0312-7ED2-4EA0-B044-437C2F1C0C17}" presName="rootText" presStyleLbl="node3" presStyleIdx="0" presStyleCnt="3">
        <dgm:presLayoutVars>
          <dgm:chPref val="3"/>
        </dgm:presLayoutVars>
      </dgm:prSet>
      <dgm:spPr/>
    </dgm:pt>
    <dgm:pt modelId="{E658B1E0-E478-4868-A5D4-CE4B577D88F6}" type="pres">
      <dgm:prSet presAssocID="{612C0312-7ED2-4EA0-B044-437C2F1C0C17}" presName="rootConnector" presStyleLbl="node3" presStyleIdx="0" presStyleCnt="3"/>
      <dgm:spPr/>
    </dgm:pt>
    <dgm:pt modelId="{EADA0BB2-B387-4EA4-85D4-6B94861323C2}" type="pres">
      <dgm:prSet presAssocID="{612C0312-7ED2-4EA0-B044-437C2F1C0C17}" presName="hierChild4" presStyleCnt="0"/>
      <dgm:spPr/>
    </dgm:pt>
    <dgm:pt modelId="{ABC7EE48-7820-497C-A6A3-E941236B8785}" type="pres">
      <dgm:prSet presAssocID="{B4BF84EE-6E8F-4B9C-BA66-9B6176408685}" presName="Name37" presStyleLbl="parChTrans1D4" presStyleIdx="0" presStyleCnt="4"/>
      <dgm:spPr/>
    </dgm:pt>
    <dgm:pt modelId="{C993A963-A5A5-4DA6-B33A-4F1521C5181B}" type="pres">
      <dgm:prSet presAssocID="{EBD094D1-FB7A-4751-A052-C1528E18049A}" presName="hierRoot2" presStyleCnt="0">
        <dgm:presLayoutVars>
          <dgm:hierBranch val="init"/>
        </dgm:presLayoutVars>
      </dgm:prSet>
      <dgm:spPr/>
    </dgm:pt>
    <dgm:pt modelId="{17064085-3926-40EF-8E66-B63CC42133F3}" type="pres">
      <dgm:prSet presAssocID="{EBD094D1-FB7A-4751-A052-C1528E18049A}" presName="rootComposite" presStyleCnt="0"/>
      <dgm:spPr/>
    </dgm:pt>
    <dgm:pt modelId="{D76ED7F0-29EF-4193-985B-3441B338FD34}" type="pres">
      <dgm:prSet presAssocID="{EBD094D1-FB7A-4751-A052-C1528E18049A}" presName="rootText" presStyleLbl="node4" presStyleIdx="0" presStyleCnt="4">
        <dgm:presLayoutVars>
          <dgm:chPref val="3"/>
        </dgm:presLayoutVars>
      </dgm:prSet>
      <dgm:spPr/>
    </dgm:pt>
    <dgm:pt modelId="{57D81FFE-38C8-4B69-9AD2-819FE36ECBA0}" type="pres">
      <dgm:prSet presAssocID="{EBD094D1-FB7A-4751-A052-C1528E18049A}" presName="rootConnector" presStyleLbl="node4" presStyleIdx="0" presStyleCnt="4"/>
      <dgm:spPr/>
    </dgm:pt>
    <dgm:pt modelId="{B46BEEC1-47C6-47B3-82FE-A6AB922A971C}" type="pres">
      <dgm:prSet presAssocID="{EBD094D1-FB7A-4751-A052-C1528E18049A}" presName="hierChild4" presStyleCnt="0"/>
      <dgm:spPr/>
    </dgm:pt>
    <dgm:pt modelId="{685BC882-34F1-4125-A996-93C6F50BE15B}" type="pres">
      <dgm:prSet presAssocID="{EBD094D1-FB7A-4751-A052-C1528E18049A}" presName="hierChild5" presStyleCnt="0"/>
      <dgm:spPr/>
    </dgm:pt>
    <dgm:pt modelId="{67EBAB0B-1FE6-44B9-83D2-012D08618130}" type="pres">
      <dgm:prSet presAssocID="{612C0312-7ED2-4EA0-B044-437C2F1C0C17}" presName="hierChild5" presStyleCnt="0"/>
      <dgm:spPr/>
    </dgm:pt>
    <dgm:pt modelId="{E818930D-D413-498B-A913-22144CDAB7A9}" type="pres">
      <dgm:prSet presAssocID="{7B39D632-9161-4342-B7FE-78EE052BE2D0}" presName="hierChild5" presStyleCnt="0"/>
      <dgm:spPr/>
    </dgm:pt>
    <dgm:pt modelId="{673C6FA9-3BDD-4C95-B89D-EB806B3A8DE9}" type="pres">
      <dgm:prSet presAssocID="{67D0BF4B-223B-443A-A4D9-8DEADE61AE1D}" presName="Name37" presStyleLbl="parChTrans1D2" presStyleIdx="1" presStyleCnt="3"/>
      <dgm:spPr/>
    </dgm:pt>
    <dgm:pt modelId="{5B925DCD-0482-42F9-941E-2519C6B3B7B5}" type="pres">
      <dgm:prSet presAssocID="{A18916B2-C02A-4406-A45D-4CB6C0C69882}" presName="hierRoot2" presStyleCnt="0">
        <dgm:presLayoutVars>
          <dgm:hierBranch val="init"/>
        </dgm:presLayoutVars>
      </dgm:prSet>
      <dgm:spPr/>
    </dgm:pt>
    <dgm:pt modelId="{2F1B3214-9DC2-4A34-93BC-1897881EF2B4}" type="pres">
      <dgm:prSet presAssocID="{A18916B2-C02A-4406-A45D-4CB6C0C69882}" presName="rootComposite" presStyleCnt="0"/>
      <dgm:spPr/>
    </dgm:pt>
    <dgm:pt modelId="{E4904BA8-5843-4F5D-BCEB-E0E85250225D}" type="pres">
      <dgm:prSet presAssocID="{A18916B2-C02A-4406-A45D-4CB6C0C69882}" presName="rootText" presStyleLbl="node2" presStyleIdx="1" presStyleCnt="3">
        <dgm:presLayoutVars>
          <dgm:chPref val="3"/>
        </dgm:presLayoutVars>
      </dgm:prSet>
      <dgm:spPr/>
    </dgm:pt>
    <dgm:pt modelId="{A6EF3309-99DC-47D7-A679-29F9F9C02271}" type="pres">
      <dgm:prSet presAssocID="{A18916B2-C02A-4406-A45D-4CB6C0C69882}" presName="rootConnector" presStyleLbl="node2" presStyleIdx="1" presStyleCnt="3"/>
      <dgm:spPr/>
    </dgm:pt>
    <dgm:pt modelId="{DCE5F661-2FB5-49AD-A32D-D48E78901B6E}" type="pres">
      <dgm:prSet presAssocID="{A18916B2-C02A-4406-A45D-4CB6C0C69882}" presName="hierChild4" presStyleCnt="0"/>
      <dgm:spPr/>
    </dgm:pt>
    <dgm:pt modelId="{FADE0490-18A2-4176-8B51-73E6EEB56750}" type="pres">
      <dgm:prSet presAssocID="{D5E2F84F-0649-40AD-833D-EBC78A65D178}" presName="Name37" presStyleLbl="parChTrans1D3" presStyleIdx="1" presStyleCnt="3"/>
      <dgm:spPr/>
    </dgm:pt>
    <dgm:pt modelId="{238532FE-4E5C-4E34-A848-CA2D1FA00995}" type="pres">
      <dgm:prSet presAssocID="{F14FC7AF-9DDB-4413-AAB3-5BC939CB0340}" presName="hierRoot2" presStyleCnt="0">
        <dgm:presLayoutVars>
          <dgm:hierBranch val="init"/>
        </dgm:presLayoutVars>
      </dgm:prSet>
      <dgm:spPr/>
    </dgm:pt>
    <dgm:pt modelId="{43374DD6-4AA3-49FC-972E-58011CE95B03}" type="pres">
      <dgm:prSet presAssocID="{F14FC7AF-9DDB-4413-AAB3-5BC939CB0340}" presName="rootComposite" presStyleCnt="0"/>
      <dgm:spPr/>
    </dgm:pt>
    <dgm:pt modelId="{FF2168C5-7431-4D22-A256-A176453AD5C1}" type="pres">
      <dgm:prSet presAssocID="{F14FC7AF-9DDB-4413-AAB3-5BC939CB0340}" presName="rootText" presStyleLbl="node3" presStyleIdx="1" presStyleCnt="3">
        <dgm:presLayoutVars>
          <dgm:chPref val="3"/>
        </dgm:presLayoutVars>
      </dgm:prSet>
      <dgm:spPr/>
    </dgm:pt>
    <dgm:pt modelId="{A09700EA-965E-42B5-91EF-1A11F168DD80}" type="pres">
      <dgm:prSet presAssocID="{F14FC7AF-9DDB-4413-AAB3-5BC939CB0340}" presName="rootConnector" presStyleLbl="node3" presStyleIdx="1" presStyleCnt="3"/>
      <dgm:spPr/>
    </dgm:pt>
    <dgm:pt modelId="{46BB6596-AE2D-4F01-A2A5-0D68907740DF}" type="pres">
      <dgm:prSet presAssocID="{F14FC7AF-9DDB-4413-AAB3-5BC939CB0340}" presName="hierChild4" presStyleCnt="0"/>
      <dgm:spPr/>
    </dgm:pt>
    <dgm:pt modelId="{0D83796B-1F65-4C21-B651-55B2A858F04B}" type="pres">
      <dgm:prSet presAssocID="{9693C7C9-2ADE-4ADD-AD08-A065352486F9}" presName="Name37" presStyleLbl="parChTrans1D4" presStyleIdx="1" presStyleCnt="4"/>
      <dgm:spPr/>
    </dgm:pt>
    <dgm:pt modelId="{1D23BAA8-92C8-4315-8897-71587E7525A3}" type="pres">
      <dgm:prSet presAssocID="{0BD67E9F-CD21-4ACB-8B15-DE326D8261A6}" presName="hierRoot2" presStyleCnt="0">
        <dgm:presLayoutVars>
          <dgm:hierBranch val="init"/>
        </dgm:presLayoutVars>
      </dgm:prSet>
      <dgm:spPr/>
    </dgm:pt>
    <dgm:pt modelId="{D4378D24-65A9-4C01-BE41-66EC76A8301B}" type="pres">
      <dgm:prSet presAssocID="{0BD67E9F-CD21-4ACB-8B15-DE326D8261A6}" presName="rootComposite" presStyleCnt="0"/>
      <dgm:spPr/>
    </dgm:pt>
    <dgm:pt modelId="{851BF630-0D3D-495B-862D-507415B5F9CC}" type="pres">
      <dgm:prSet presAssocID="{0BD67E9F-CD21-4ACB-8B15-DE326D8261A6}" presName="rootText" presStyleLbl="node4" presStyleIdx="1" presStyleCnt="4">
        <dgm:presLayoutVars>
          <dgm:chPref val="3"/>
        </dgm:presLayoutVars>
      </dgm:prSet>
      <dgm:spPr/>
    </dgm:pt>
    <dgm:pt modelId="{9573E254-9634-4F81-A9B9-02A92AB77F67}" type="pres">
      <dgm:prSet presAssocID="{0BD67E9F-CD21-4ACB-8B15-DE326D8261A6}" presName="rootConnector" presStyleLbl="node4" presStyleIdx="1" presStyleCnt="4"/>
      <dgm:spPr/>
    </dgm:pt>
    <dgm:pt modelId="{E64E64E0-1A76-4631-850D-FAA5C893C8AD}" type="pres">
      <dgm:prSet presAssocID="{0BD67E9F-CD21-4ACB-8B15-DE326D8261A6}" presName="hierChild4" presStyleCnt="0"/>
      <dgm:spPr/>
    </dgm:pt>
    <dgm:pt modelId="{7B294B1A-E202-4EF1-95FD-897FF14625EB}" type="pres">
      <dgm:prSet presAssocID="{0BD67E9F-CD21-4ACB-8B15-DE326D8261A6}" presName="hierChild5" presStyleCnt="0"/>
      <dgm:spPr/>
    </dgm:pt>
    <dgm:pt modelId="{F7E7B8B7-0EF6-4436-A707-33A95F02A587}" type="pres">
      <dgm:prSet presAssocID="{F14FC7AF-9DDB-4413-AAB3-5BC939CB0340}" presName="hierChild5" presStyleCnt="0"/>
      <dgm:spPr/>
    </dgm:pt>
    <dgm:pt modelId="{2418AACC-EF7B-4291-B4BC-C878347DEFA2}" type="pres">
      <dgm:prSet presAssocID="{A18916B2-C02A-4406-A45D-4CB6C0C69882}" presName="hierChild5" presStyleCnt="0"/>
      <dgm:spPr/>
    </dgm:pt>
    <dgm:pt modelId="{7C78FE57-03B0-4AB6-9A7F-A7B70881F567}" type="pres">
      <dgm:prSet presAssocID="{BBF38325-876E-411E-A540-7B51B4629D48}" presName="Name37" presStyleLbl="parChTrans1D2" presStyleIdx="2" presStyleCnt="3"/>
      <dgm:spPr/>
    </dgm:pt>
    <dgm:pt modelId="{2D424D3B-4B8C-4D2C-AD71-9FE023A93119}" type="pres">
      <dgm:prSet presAssocID="{EA7456D8-CF83-47C8-AD0E-5A3B93EDABBB}" presName="hierRoot2" presStyleCnt="0">
        <dgm:presLayoutVars>
          <dgm:hierBranch val="init"/>
        </dgm:presLayoutVars>
      </dgm:prSet>
      <dgm:spPr/>
    </dgm:pt>
    <dgm:pt modelId="{42166B44-80EA-4815-9B4E-118738A00B16}" type="pres">
      <dgm:prSet presAssocID="{EA7456D8-CF83-47C8-AD0E-5A3B93EDABBB}" presName="rootComposite" presStyleCnt="0"/>
      <dgm:spPr/>
    </dgm:pt>
    <dgm:pt modelId="{8405B35A-9C6D-47A5-A608-FCD7E546D053}" type="pres">
      <dgm:prSet presAssocID="{EA7456D8-CF83-47C8-AD0E-5A3B93EDABBB}" presName="rootText" presStyleLbl="node2" presStyleIdx="2" presStyleCnt="3">
        <dgm:presLayoutVars>
          <dgm:chPref val="3"/>
        </dgm:presLayoutVars>
      </dgm:prSet>
      <dgm:spPr/>
    </dgm:pt>
    <dgm:pt modelId="{5D68C75A-5A27-48E7-A414-4781A32CC390}" type="pres">
      <dgm:prSet presAssocID="{EA7456D8-CF83-47C8-AD0E-5A3B93EDABBB}" presName="rootConnector" presStyleLbl="node2" presStyleIdx="2" presStyleCnt="3"/>
      <dgm:spPr/>
    </dgm:pt>
    <dgm:pt modelId="{A41AA282-203B-4529-A153-A1CF3CAEB85A}" type="pres">
      <dgm:prSet presAssocID="{EA7456D8-CF83-47C8-AD0E-5A3B93EDABBB}" presName="hierChild4" presStyleCnt="0"/>
      <dgm:spPr/>
    </dgm:pt>
    <dgm:pt modelId="{300B1826-94DD-40C8-9E5C-7C1930510173}" type="pres">
      <dgm:prSet presAssocID="{495EEF64-338C-445D-B7C9-AF02592578D1}" presName="Name37" presStyleLbl="parChTrans1D3" presStyleIdx="2" presStyleCnt="3"/>
      <dgm:spPr/>
    </dgm:pt>
    <dgm:pt modelId="{218F93A5-0AE0-45C5-96CB-623C38C77590}" type="pres">
      <dgm:prSet presAssocID="{83CE14AF-02C3-42D1-8D0F-FB4B08A7C60D}" presName="hierRoot2" presStyleCnt="0">
        <dgm:presLayoutVars>
          <dgm:hierBranch val="init"/>
        </dgm:presLayoutVars>
      </dgm:prSet>
      <dgm:spPr/>
    </dgm:pt>
    <dgm:pt modelId="{677A2159-EF1B-4406-996A-824AA1B0D557}" type="pres">
      <dgm:prSet presAssocID="{83CE14AF-02C3-42D1-8D0F-FB4B08A7C60D}" presName="rootComposite" presStyleCnt="0"/>
      <dgm:spPr/>
    </dgm:pt>
    <dgm:pt modelId="{6CBD0D87-399E-43CB-ABB4-22A739C727A4}" type="pres">
      <dgm:prSet presAssocID="{83CE14AF-02C3-42D1-8D0F-FB4B08A7C60D}" presName="rootText" presStyleLbl="node3" presStyleIdx="2" presStyleCnt="3">
        <dgm:presLayoutVars>
          <dgm:chPref val="3"/>
        </dgm:presLayoutVars>
      </dgm:prSet>
      <dgm:spPr/>
    </dgm:pt>
    <dgm:pt modelId="{70778EFF-3E99-4F46-89EC-EEDBA3AFAC57}" type="pres">
      <dgm:prSet presAssocID="{83CE14AF-02C3-42D1-8D0F-FB4B08A7C60D}" presName="rootConnector" presStyleLbl="node3" presStyleIdx="2" presStyleCnt="3"/>
      <dgm:spPr/>
    </dgm:pt>
    <dgm:pt modelId="{FDBD0C13-1457-44DF-928E-A0455BEB78AB}" type="pres">
      <dgm:prSet presAssocID="{83CE14AF-02C3-42D1-8D0F-FB4B08A7C60D}" presName="hierChild4" presStyleCnt="0"/>
      <dgm:spPr/>
    </dgm:pt>
    <dgm:pt modelId="{D1E8DFEA-5F9E-47A9-B45C-0130CA89C0AF}" type="pres">
      <dgm:prSet presAssocID="{3ABDB012-7199-4A67-B749-5DF781219776}" presName="Name37" presStyleLbl="parChTrans1D4" presStyleIdx="2" presStyleCnt="4"/>
      <dgm:spPr/>
    </dgm:pt>
    <dgm:pt modelId="{2A333275-BDBB-4880-B857-C1BD3D566992}" type="pres">
      <dgm:prSet presAssocID="{103B01B2-EA86-472A-85AA-7FD95A339F1D}" presName="hierRoot2" presStyleCnt="0">
        <dgm:presLayoutVars>
          <dgm:hierBranch val="init"/>
        </dgm:presLayoutVars>
      </dgm:prSet>
      <dgm:spPr/>
    </dgm:pt>
    <dgm:pt modelId="{88BFCC81-BC48-4B62-A29B-A41B00F2979C}" type="pres">
      <dgm:prSet presAssocID="{103B01B2-EA86-472A-85AA-7FD95A339F1D}" presName="rootComposite" presStyleCnt="0"/>
      <dgm:spPr/>
    </dgm:pt>
    <dgm:pt modelId="{7F30AE42-6084-4CE4-9F02-84F4B191B38F}" type="pres">
      <dgm:prSet presAssocID="{103B01B2-EA86-472A-85AA-7FD95A339F1D}" presName="rootText" presStyleLbl="node4" presStyleIdx="2" presStyleCnt="4">
        <dgm:presLayoutVars>
          <dgm:chPref val="3"/>
        </dgm:presLayoutVars>
      </dgm:prSet>
      <dgm:spPr/>
    </dgm:pt>
    <dgm:pt modelId="{23EFBC41-DB92-4A48-A299-139434E59A40}" type="pres">
      <dgm:prSet presAssocID="{103B01B2-EA86-472A-85AA-7FD95A339F1D}" presName="rootConnector" presStyleLbl="node4" presStyleIdx="2" presStyleCnt="4"/>
      <dgm:spPr/>
    </dgm:pt>
    <dgm:pt modelId="{83E5647D-0C14-46A5-A226-4D424BB61CB3}" type="pres">
      <dgm:prSet presAssocID="{103B01B2-EA86-472A-85AA-7FD95A339F1D}" presName="hierChild4" presStyleCnt="0"/>
      <dgm:spPr/>
    </dgm:pt>
    <dgm:pt modelId="{6CD3C1A8-A6E9-453C-9CF7-2C3AFA1C98A2}" type="pres">
      <dgm:prSet presAssocID="{FD25BF21-587D-4D6D-A51B-19D54DCCEE3F}" presName="Name37" presStyleLbl="parChTrans1D4" presStyleIdx="3" presStyleCnt="4"/>
      <dgm:spPr/>
    </dgm:pt>
    <dgm:pt modelId="{0081CEAD-C90A-4A7E-9F0F-AA779E644963}" type="pres">
      <dgm:prSet presAssocID="{6C728DB4-E8BE-4E21-B376-9D4D4F4120F6}" presName="hierRoot2" presStyleCnt="0">
        <dgm:presLayoutVars>
          <dgm:hierBranch val="init"/>
        </dgm:presLayoutVars>
      </dgm:prSet>
      <dgm:spPr/>
    </dgm:pt>
    <dgm:pt modelId="{F23690A0-A207-462A-8073-80A9FE1142E1}" type="pres">
      <dgm:prSet presAssocID="{6C728DB4-E8BE-4E21-B376-9D4D4F4120F6}" presName="rootComposite" presStyleCnt="0"/>
      <dgm:spPr/>
    </dgm:pt>
    <dgm:pt modelId="{EF93ACCD-D301-4150-BD00-2DED14139446}" type="pres">
      <dgm:prSet presAssocID="{6C728DB4-E8BE-4E21-B376-9D4D4F4120F6}" presName="rootText" presStyleLbl="node4" presStyleIdx="3" presStyleCnt="4">
        <dgm:presLayoutVars>
          <dgm:chPref val="3"/>
        </dgm:presLayoutVars>
      </dgm:prSet>
      <dgm:spPr/>
    </dgm:pt>
    <dgm:pt modelId="{B4538245-13C4-4501-855B-15738CA2597B}" type="pres">
      <dgm:prSet presAssocID="{6C728DB4-E8BE-4E21-B376-9D4D4F4120F6}" presName="rootConnector" presStyleLbl="node4" presStyleIdx="3" presStyleCnt="4"/>
      <dgm:spPr/>
    </dgm:pt>
    <dgm:pt modelId="{8CFA55AA-FBA3-400C-BDDD-9D7CE1666E77}" type="pres">
      <dgm:prSet presAssocID="{6C728DB4-E8BE-4E21-B376-9D4D4F4120F6}" presName="hierChild4" presStyleCnt="0"/>
      <dgm:spPr/>
    </dgm:pt>
    <dgm:pt modelId="{F67876F9-3847-42BB-ACED-2F1F3939AC46}" type="pres">
      <dgm:prSet presAssocID="{6C728DB4-E8BE-4E21-B376-9D4D4F4120F6}" presName="hierChild5" presStyleCnt="0"/>
      <dgm:spPr/>
    </dgm:pt>
    <dgm:pt modelId="{DBA594B7-8360-4427-B20B-76243071CD9E}" type="pres">
      <dgm:prSet presAssocID="{103B01B2-EA86-472A-85AA-7FD95A339F1D}" presName="hierChild5" presStyleCnt="0"/>
      <dgm:spPr/>
    </dgm:pt>
    <dgm:pt modelId="{2DF15BA8-3CB2-4DC1-A26D-0C36673B2C4E}" type="pres">
      <dgm:prSet presAssocID="{83CE14AF-02C3-42D1-8D0F-FB4B08A7C60D}" presName="hierChild5" presStyleCnt="0"/>
      <dgm:spPr/>
    </dgm:pt>
    <dgm:pt modelId="{256E30B5-EE6F-48A5-876A-D924A4B12F92}" type="pres">
      <dgm:prSet presAssocID="{EA7456D8-CF83-47C8-AD0E-5A3B93EDABBB}" presName="hierChild5" presStyleCnt="0"/>
      <dgm:spPr/>
    </dgm:pt>
    <dgm:pt modelId="{030F00EB-3E5F-47CD-B720-9EED72AE566A}" type="pres">
      <dgm:prSet presAssocID="{D1092B54-EDFC-4F9A-9540-7B0DDB5FE158}" presName="hierChild3" presStyleCnt="0"/>
      <dgm:spPr/>
    </dgm:pt>
  </dgm:ptLst>
  <dgm:cxnLst>
    <dgm:cxn modelId="{86B73403-5A56-4F98-B501-384C9BAACDB5}" type="presOf" srcId="{6C728DB4-E8BE-4E21-B376-9D4D4F4120F6}" destId="{B4538245-13C4-4501-855B-15738CA2597B}" srcOrd="1" destOrd="0" presId="urn:microsoft.com/office/officeart/2005/8/layout/orgChart1"/>
    <dgm:cxn modelId="{B08EC106-45B9-4CFA-B887-D5D1760B723A}" type="presOf" srcId="{D1092B54-EDFC-4F9A-9540-7B0DDB5FE158}" destId="{62439ADE-7F51-4DFC-9E23-E6C319E2E7E5}" srcOrd="1" destOrd="0" presId="urn:microsoft.com/office/officeart/2005/8/layout/orgChart1"/>
    <dgm:cxn modelId="{49474F0B-77CA-48A7-BEB1-AA901FA6F790}" type="presOf" srcId="{EA7456D8-CF83-47C8-AD0E-5A3B93EDABBB}" destId="{8405B35A-9C6D-47A5-A608-FCD7E546D053}" srcOrd="0" destOrd="0" presId="urn:microsoft.com/office/officeart/2005/8/layout/orgChart1"/>
    <dgm:cxn modelId="{39D9530F-53B1-4C61-A8E9-76A2D8AE3858}" srcId="{612C0312-7ED2-4EA0-B044-437C2F1C0C17}" destId="{EBD094D1-FB7A-4751-A052-C1528E18049A}" srcOrd="0" destOrd="0" parTransId="{B4BF84EE-6E8F-4B9C-BA66-9B6176408685}" sibTransId="{8E638016-2F45-4E03-88C3-F325CB394418}"/>
    <dgm:cxn modelId="{1AD3091A-2CBD-4361-972C-DCC1EEE7A32D}" srcId="{83CE14AF-02C3-42D1-8D0F-FB4B08A7C60D}" destId="{103B01B2-EA86-472A-85AA-7FD95A339F1D}" srcOrd="0" destOrd="0" parTransId="{3ABDB012-7199-4A67-B749-5DF781219776}" sibTransId="{320DB355-E4B2-4574-97CA-9BDC26125A75}"/>
    <dgm:cxn modelId="{C7099F1A-BC5E-4B6D-87B2-5F9261DC007A}" type="presOf" srcId="{A18916B2-C02A-4406-A45D-4CB6C0C69882}" destId="{E4904BA8-5843-4F5D-BCEB-E0E85250225D}" srcOrd="0" destOrd="0" presId="urn:microsoft.com/office/officeart/2005/8/layout/orgChart1"/>
    <dgm:cxn modelId="{4255AC35-75DF-4BF7-A3C8-4162EB7516B6}" type="presOf" srcId="{3ABDB012-7199-4A67-B749-5DF781219776}" destId="{D1E8DFEA-5F9E-47A9-B45C-0130CA89C0AF}" srcOrd="0" destOrd="0" presId="urn:microsoft.com/office/officeart/2005/8/layout/orgChart1"/>
    <dgm:cxn modelId="{C8C4B437-32AD-44D7-B5D1-C026BA97B032}" type="presOf" srcId="{9693C7C9-2ADE-4ADD-AD08-A065352486F9}" destId="{0D83796B-1F65-4C21-B651-55B2A858F04B}" srcOrd="0" destOrd="0" presId="urn:microsoft.com/office/officeart/2005/8/layout/orgChart1"/>
    <dgm:cxn modelId="{70D17839-901E-4D25-8565-FDB1A89B6D4E}" type="presOf" srcId="{EBD094D1-FB7A-4751-A052-C1528E18049A}" destId="{D76ED7F0-29EF-4193-985B-3441B338FD34}" srcOrd="0" destOrd="0" presId="urn:microsoft.com/office/officeart/2005/8/layout/orgChart1"/>
    <dgm:cxn modelId="{972A1C61-EE51-412C-891F-78C8C8F5B2F4}" type="presOf" srcId="{B4BF84EE-6E8F-4B9C-BA66-9B6176408685}" destId="{ABC7EE48-7820-497C-A6A3-E941236B8785}" srcOrd="0" destOrd="0" presId="urn:microsoft.com/office/officeart/2005/8/layout/orgChart1"/>
    <dgm:cxn modelId="{6FC17064-8988-4461-A920-3BEA4E2A7D41}" type="presOf" srcId="{77825E3E-5D7D-4984-9726-3C71B5E782CB}" destId="{ACA3D40F-E4C2-420D-AFCB-5C0943A64148}" srcOrd="0" destOrd="0" presId="urn:microsoft.com/office/officeart/2005/8/layout/orgChart1"/>
    <dgm:cxn modelId="{BA467164-1E62-4D75-9F4A-5A01D723136A}" type="presOf" srcId="{EA7456D8-CF83-47C8-AD0E-5A3B93EDABBB}" destId="{5D68C75A-5A27-48E7-A414-4781A32CC390}" srcOrd="1" destOrd="0" presId="urn:microsoft.com/office/officeart/2005/8/layout/orgChart1"/>
    <dgm:cxn modelId="{B2B9B445-0C0B-41DB-BA95-3B61BDDA29BA}" type="presOf" srcId="{83CE14AF-02C3-42D1-8D0F-FB4B08A7C60D}" destId="{70778EFF-3E99-4F46-89EC-EEDBA3AFAC57}" srcOrd="1" destOrd="0" presId="urn:microsoft.com/office/officeart/2005/8/layout/orgChart1"/>
    <dgm:cxn modelId="{FEA58E66-A09F-4A8F-8153-7CEBEEC0CD0B}" type="presOf" srcId="{969BEA46-9F9F-4D6F-96B4-29638BEB495E}" destId="{67D5271E-CB69-4B3B-9A1B-8CD5DA5A6C69}" srcOrd="0" destOrd="0" presId="urn:microsoft.com/office/officeart/2005/8/layout/orgChart1"/>
    <dgm:cxn modelId="{481AE36C-798A-4FFD-AC24-06569AC2762E}" type="presOf" srcId="{064934A9-DAB8-4790-BD12-8E94632CE600}" destId="{71DBF55B-20FC-4C2B-8E74-6EDB6A458AE3}" srcOrd="0" destOrd="0" presId="urn:microsoft.com/office/officeart/2005/8/layout/orgChart1"/>
    <dgm:cxn modelId="{73C9B171-7341-4587-95C1-303E75BB130E}" srcId="{EA7456D8-CF83-47C8-AD0E-5A3B93EDABBB}" destId="{83CE14AF-02C3-42D1-8D0F-FB4B08A7C60D}" srcOrd="0" destOrd="0" parTransId="{495EEF64-338C-445D-B7C9-AF02592578D1}" sibTransId="{C34B339F-DEC8-492F-94B9-81EECF1E5F63}"/>
    <dgm:cxn modelId="{AAF18052-54A0-49C8-BA54-B0B207236E87}" srcId="{D1092B54-EDFC-4F9A-9540-7B0DDB5FE158}" destId="{A18916B2-C02A-4406-A45D-4CB6C0C69882}" srcOrd="1" destOrd="0" parTransId="{67D0BF4B-223B-443A-A4D9-8DEADE61AE1D}" sibTransId="{B6199AA1-60B7-45A8-9F8E-990276D33BF3}"/>
    <dgm:cxn modelId="{6001D474-2FB3-4F28-885D-3D07857B4E48}" srcId="{7B39D632-9161-4342-B7FE-78EE052BE2D0}" destId="{612C0312-7ED2-4EA0-B044-437C2F1C0C17}" srcOrd="0" destOrd="0" parTransId="{969BEA46-9F9F-4D6F-96B4-29638BEB495E}" sibTransId="{2A1A5C1D-CB04-4ABC-84AA-54BDFB03E614}"/>
    <dgm:cxn modelId="{5FD9D955-86B6-4196-B791-A95BBD664DDD}" type="presOf" srcId="{D1092B54-EDFC-4F9A-9540-7B0DDB5FE158}" destId="{80C0A231-9B2B-4450-917E-A82A8B10921E}" srcOrd="0" destOrd="0" presId="urn:microsoft.com/office/officeart/2005/8/layout/orgChart1"/>
    <dgm:cxn modelId="{D845E078-4EAE-4F9D-91D1-FEF15575094F}" type="presOf" srcId="{6C728DB4-E8BE-4E21-B376-9D4D4F4120F6}" destId="{EF93ACCD-D301-4150-BD00-2DED14139446}" srcOrd="0" destOrd="0" presId="urn:microsoft.com/office/officeart/2005/8/layout/orgChart1"/>
    <dgm:cxn modelId="{574DE484-01C1-43CC-816F-2E77068547E5}" type="presOf" srcId="{A18916B2-C02A-4406-A45D-4CB6C0C69882}" destId="{A6EF3309-99DC-47D7-A679-29F9F9C02271}" srcOrd="1" destOrd="0" presId="urn:microsoft.com/office/officeart/2005/8/layout/orgChart1"/>
    <dgm:cxn modelId="{7451E59D-A380-48CF-8106-75DC90745C5F}" type="presOf" srcId="{83CE14AF-02C3-42D1-8D0F-FB4B08A7C60D}" destId="{6CBD0D87-399E-43CB-ABB4-22A739C727A4}" srcOrd="0" destOrd="0" presId="urn:microsoft.com/office/officeart/2005/8/layout/orgChart1"/>
    <dgm:cxn modelId="{3B7140A6-20AF-4138-8C60-48C1C9698BD3}" type="presOf" srcId="{FD25BF21-587D-4D6D-A51B-19D54DCCEE3F}" destId="{6CD3C1A8-A6E9-453C-9CF7-2C3AFA1C98A2}" srcOrd="0" destOrd="0" presId="urn:microsoft.com/office/officeart/2005/8/layout/orgChart1"/>
    <dgm:cxn modelId="{3FA80AAB-E902-40ED-ABDC-8795AAC739C8}" srcId="{A18916B2-C02A-4406-A45D-4CB6C0C69882}" destId="{F14FC7AF-9DDB-4413-AAB3-5BC939CB0340}" srcOrd="0" destOrd="0" parTransId="{D5E2F84F-0649-40AD-833D-EBC78A65D178}" sibTransId="{2AA2EDE9-1C30-40E1-BB3F-3FFB25686A91}"/>
    <dgm:cxn modelId="{E02192AC-7AE5-431C-A2E5-E6E8DAC09F7E}" type="presOf" srcId="{67D0BF4B-223B-443A-A4D9-8DEADE61AE1D}" destId="{673C6FA9-3BDD-4C95-B89D-EB806B3A8DE9}" srcOrd="0" destOrd="0" presId="urn:microsoft.com/office/officeart/2005/8/layout/orgChart1"/>
    <dgm:cxn modelId="{39AA9EAE-1344-47C7-9293-8567B087E478}" type="presOf" srcId="{D5E2F84F-0649-40AD-833D-EBC78A65D178}" destId="{FADE0490-18A2-4176-8B51-73E6EEB56750}" srcOrd="0" destOrd="0" presId="urn:microsoft.com/office/officeart/2005/8/layout/orgChart1"/>
    <dgm:cxn modelId="{ACD82DAF-B280-4FC4-A6CA-7003D0238FD4}" type="presOf" srcId="{7B39D632-9161-4342-B7FE-78EE052BE2D0}" destId="{8804A00E-F6D5-4219-982E-B275525CE26E}" srcOrd="0" destOrd="0" presId="urn:microsoft.com/office/officeart/2005/8/layout/orgChart1"/>
    <dgm:cxn modelId="{7255BAB0-B889-42F1-AF51-878D838AF9DA}" srcId="{77825E3E-5D7D-4984-9726-3C71B5E782CB}" destId="{D1092B54-EDFC-4F9A-9540-7B0DDB5FE158}" srcOrd="0" destOrd="0" parTransId="{D61C5C57-083B-4F6C-B7F6-4C10143C8790}" sibTransId="{68701C2B-11E8-4B45-B54E-C69F30D2A476}"/>
    <dgm:cxn modelId="{7A7BC4B5-B4DD-4629-ABC4-6B9410142DA7}" type="presOf" srcId="{F14FC7AF-9DDB-4413-AAB3-5BC939CB0340}" destId="{A09700EA-965E-42B5-91EF-1A11F168DD80}" srcOrd="1" destOrd="0" presId="urn:microsoft.com/office/officeart/2005/8/layout/orgChart1"/>
    <dgm:cxn modelId="{4BFABCB7-B67B-4B4B-A455-024F15F06869}" type="presOf" srcId="{103B01B2-EA86-472A-85AA-7FD95A339F1D}" destId="{7F30AE42-6084-4CE4-9F02-84F4B191B38F}" srcOrd="0" destOrd="0" presId="urn:microsoft.com/office/officeart/2005/8/layout/orgChart1"/>
    <dgm:cxn modelId="{39BE3CBE-083B-4325-9316-3F894DB9C720}" srcId="{103B01B2-EA86-472A-85AA-7FD95A339F1D}" destId="{6C728DB4-E8BE-4E21-B376-9D4D4F4120F6}" srcOrd="0" destOrd="0" parTransId="{FD25BF21-587D-4D6D-A51B-19D54DCCEE3F}" sibTransId="{D74B373C-3E6F-469C-9BA6-1A59CA4F2871}"/>
    <dgm:cxn modelId="{839388C1-E894-4B59-91F4-3F5EFE0FF371}" srcId="{F14FC7AF-9DDB-4413-AAB3-5BC939CB0340}" destId="{0BD67E9F-CD21-4ACB-8B15-DE326D8261A6}" srcOrd="0" destOrd="0" parTransId="{9693C7C9-2ADE-4ADD-AD08-A065352486F9}" sibTransId="{FCFA658F-FE6B-4B46-9E5C-8FD0C7A7E18C}"/>
    <dgm:cxn modelId="{7D2C51C4-7C36-4BD5-96A5-F48077DF96A1}" srcId="{D1092B54-EDFC-4F9A-9540-7B0DDB5FE158}" destId="{EA7456D8-CF83-47C8-AD0E-5A3B93EDABBB}" srcOrd="2" destOrd="0" parTransId="{BBF38325-876E-411E-A540-7B51B4629D48}" sibTransId="{32D7C769-7F4B-4D0D-A141-5C1E4E8B9B1F}"/>
    <dgm:cxn modelId="{51A276C8-BD6A-4089-A7FB-0E9925822E42}" type="presOf" srcId="{612C0312-7ED2-4EA0-B044-437C2F1C0C17}" destId="{E658B1E0-E478-4868-A5D4-CE4B577D88F6}" srcOrd="1" destOrd="0" presId="urn:microsoft.com/office/officeart/2005/8/layout/orgChart1"/>
    <dgm:cxn modelId="{CE0BDECC-7AA2-4F6C-A397-DE80D90D78CF}" type="presOf" srcId="{7B39D632-9161-4342-B7FE-78EE052BE2D0}" destId="{E6F0D396-2ADB-455F-811A-2187283D0B2D}" srcOrd="1" destOrd="0" presId="urn:microsoft.com/office/officeart/2005/8/layout/orgChart1"/>
    <dgm:cxn modelId="{B0B840CD-4396-4303-AF69-69BAFDDC2EF9}" type="presOf" srcId="{BBF38325-876E-411E-A540-7B51B4629D48}" destId="{7C78FE57-03B0-4AB6-9A7F-A7B70881F567}" srcOrd="0" destOrd="0" presId="urn:microsoft.com/office/officeart/2005/8/layout/orgChart1"/>
    <dgm:cxn modelId="{5B1D1ED1-8975-4083-9D15-F29F502F9AD4}" type="presOf" srcId="{F14FC7AF-9DDB-4413-AAB3-5BC939CB0340}" destId="{FF2168C5-7431-4D22-A256-A176453AD5C1}" srcOrd="0" destOrd="0" presId="urn:microsoft.com/office/officeart/2005/8/layout/orgChart1"/>
    <dgm:cxn modelId="{53DE54D7-34AA-4904-ADFA-3602DA13A8CB}" type="presOf" srcId="{0BD67E9F-CD21-4ACB-8B15-DE326D8261A6}" destId="{851BF630-0D3D-495B-862D-507415B5F9CC}" srcOrd="0" destOrd="0" presId="urn:microsoft.com/office/officeart/2005/8/layout/orgChart1"/>
    <dgm:cxn modelId="{65EFD4DB-313F-495A-A59C-7C7D9324160F}" type="presOf" srcId="{612C0312-7ED2-4EA0-B044-437C2F1C0C17}" destId="{B8CFB299-54FC-4130-AAFE-237E06106533}" srcOrd="0" destOrd="0" presId="urn:microsoft.com/office/officeart/2005/8/layout/orgChart1"/>
    <dgm:cxn modelId="{AC79EEDE-DB1F-41FD-BA0B-292A50FB5710}" srcId="{D1092B54-EDFC-4F9A-9540-7B0DDB5FE158}" destId="{7B39D632-9161-4342-B7FE-78EE052BE2D0}" srcOrd="0" destOrd="0" parTransId="{064934A9-DAB8-4790-BD12-8E94632CE600}" sibTransId="{8A3648AE-ECC6-44C5-BD3C-82049CA4DD6D}"/>
    <dgm:cxn modelId="{7E5A5BE2-D7F6-413D-A198-75BAF9490DA0}" type="presOf" srcId="{103B01B2-EA86-472A-85AA-7FD95A339F1D}" destId="{23EFBC41-DB92-4A48-A299-139434E59A40}" srcOrd="1" destOrd="0" presId="urn:microsoft.com/office/officeart/2005/8/layout/orgChart1"/>
    <dgm:cxn modelId="{D0F9ADEB-9E9C-4C79-9D9F-0FFD9F1920C9}" type="presOf" srcId="{0BD67E9F-CD21-4ACB-8B15-DE326D8261A6}" destId="{9573E254-9634-4F81-A9B9-02A92AB77F67}" srcOrd="1" destOrd="0" presId="urn:microsoft.com/office/officeart/2005/8/layout/orgChart1"/>
    <dgm:cxn modelId="{75CD2BEC-FAC6-493A-A4B6-EE7B36A44539}" type="presOf" srcId="{EBD094D1-FB7A-4751-A052-C1528E18049A}" destId="{57D81FFE-38C8-4B69-9AD2-819FE36ECBA0}" srcOrd="1" destOrd="0" presId="urn:microsoft.com/office/officeart/2005/8/layout/orgChart1"/>
    <dgm:cxn modelId="{58ED8CF1-37ED-4106-82CB-7C6261A87C5F}" type="presOf" srcId="{495EEF64-338C-445D-B7C9-AF02592578D1}" destId="{300B1826-94DD-40C8-9E5C-7C1930510173}" srcOrd="0" destOrd="0" presId="urn:microsoft.com/office/officeart/2005/8/layout/orgChart1"/>
    <dgm:cxn modelId="{4A547346-9DB8-4BB5-8E5E-62038A0AD842}" type="presParOf" srcId="{ACA3D40F-E4C2-420D-AFCB-5C0943A64148}" destId="{CC52423C-97B0-4227-8E8F-BD018A5313BC}" srcOrd="0" destOrd="0" presId="urn:microsoft.com/office/officeart/2005/8/layout/orgChart1"/>
    <dgm:cxn modelId="{0C8671F9-B342-45AA-B96A-9CCF82DD7EA5}" type="presParOf" srcId="{CC52423C-97B0-4227-8E8F-BD018A5313BC}" destId="{B3863AA8-0488-4AD1-8E9C-5F255B84BC25}" srcOrd="0" destOrd="0" presId="urn:microsoft.com/office/officeart/2005/8/layout/orgChart1"/>
    <dgm:cxn modelId="{8CF97A50-341E-483D-BA52-BAF4B8B297E7}" type="presParOf" srcId="{B3863AA8-0488-4AD1-8E9C-5F255B84BC25}" destId="{80C0A231-9B2B-4450-917E-A82A8B10921E}" srcOrd="0" destOrd="0" presId="urn:microsoft.com/office/officeart/2005/8/layout/orgChart1"/>
    <dgm:cxn modelId="{BC5AAA3A-0E76-402A-A467-850DD8C48347}" type="presParOf" srcId="{B3863AA8-0488-4AD1-8E9C-5F255B84BC25}" destId="{62439ADE-7F51-4DFC-9E23-E6C319E2E7E5}" srcOrd="1" destOrd="0" presId="urn:microsoft.com/office/officeart/2005/8/layout/orgChart1"/>
    <dgm:cxn modelId="{ED7CE671-3FCF-4101-B0A8-8EE4ED9AF06E}" type="presParOf" srcId="{CC52423C-97B0-4227-8E8F-BD018A5313BC}" destId="{5D86B398-898B-4FBD-B456-A0FFEBB4AB41}" srcOrd="1" destOrd="0" presId="urn:microsoft.com/office/officeart/2005/8/layout/orgChart1"/>
    <dgm:cxn modelId="{5551FFDA-F684-4ADD-865D-8388B17D7591}" type="presParOf" srcId="{5D86B398-898B-4FBD-B456-A0FFEBB4AB41}" destId="{71DBF55B-20FC-4C2B-8E74-6EDB6A458AE3}" srcOrd="0" destOrd="0" presId="urn:microsoft.com/office/officeart/2005/8/layout/orgChart1"/>
    <dgm:cxn modelId="{5E29DF1B-0A45-4763-AF6C-F265747CE6B5}" type="presParOf" srcId="{5D86B398-898B-4FBD-B456-A0FFEBB4AB41}" destId="{FC7E74C6-E2F5-4FC8-ABBF-DDFFFE947B92}" srcOrd="1" destOrd="0" presId="urn:microsoft.com/office/officeart/2005/8/layout/orgChart1"/>
    <dgm:cxn modelId="{38ECEA99-4D29-4CEC-B432-9931B5323716}" type="presParOf" srcId="{FC7E74C6-E2F5-4FC8-ABBF-DDFFFE947B92}" destId="{8A15F903-A217-41B5-8A22-6C5C8BA76880}" srcOrd="0" destOrd="0" presId="urn:microsoft.com/office/officeart/2005/8/layout/orgChart1"/>
    <dgm:cxn modelId="{A31C4C62-BF3F-4F63-9385-2894EA0354E1}" type="presParOf" srcId="{8A15F903-A217-41B5-8A22-6C5C8BA76880}" destId="{8804A00E-F6D5-4219-982E-B275525CE26E}" srcOrd="0" destOrd="0" presId="urn:microsoft.com/office/officeart/2005/8/layout/orgChart1"/>
    <dgm:cxn modelId="{2E1243FD-1B15-45C0-A175-211A29309E91}" type="presParOf" srcId="{8A15F903-A217-41B5-8A22-6C5C8BA76880}" destId="{E6F0D396-2ADB-455F-811A-2187283D0B2D}" srcOrd="1" destOrd="0" presId="urn:microsoft.com/office/officeart/2005/8/layout/orgChart1"/>
    <dgm:cxn modelId="{0E153C08-F1D0-4DA4-866E-4CA3F665B809}" type="presParOf" srcId="{FC7E74C6-E2F5-4FC8-ABBF-DDFFFE947B92}" destId="{3F21E8CD-45A4-4BB4-B3EE-C4F61E79CFBD}" srcOrd="1" destOrd="0" presId="urn:microsoft.com/office/officeart/2005/8/layout/orgChart1"/>
    <dgm:cxn modelId="{DF65F0FA-F298-4F6F-BCA0-FE0AD8184EB1}" type="presParOf" srcId="{3F21E8CD-45A4-4BB4-B3EE-C4F61E79CFBD}" destId="{67D5271E-CB69-4B3B-9A1B-8CD5DA5A6C69}" srcOrd="0" destOrd="0" presId="urn:microsoft.com/office/officeart/2005/8/layout/orgChart1"/>
    <dgm:cxn modelId="{FB6084A4-FB25-4C81-90B6-F98900B204A6}" type="presParOf" srcId="{3F21E8CD-45A4-4BB4-B3EE-C4F61E79CFBD}" destId="{49DD264A-9371-466E-B089-14C03BC0006E}" srcOrd="1" destOrd="0" presId="urn:microsoft.com/office/officeart/2005/8/layout/orgChart1"/>
    <dgm:cxn modelId="{8F4DFFB3-FEB9-42C5-80CB-7C83F04174B5}" type="presParOf" srcId="{49DD264A-9371-466E-B089-14C03BC0006E}" destId="{444E36F9-41D9-44D5-9599-C9F528DF8B8B}" srcOrd="0" destOrd="0" presId="urn:microsoft.com/office/officeart/2005/8/layout/orgChart1"/>
    <dgm:cxn modelId="{C1760ECB-0B17-4BF2-83C8-CF6D56774E3C}" type="presParOf" srcId="{444E36F9-41D9-44D5-9599-C9F528DF8B8B}" destId="{B8CFB299-54FC-4130-AAFE-237E06106533}" srcOrd="0" destOrd="0" presId="urn:microsoft.com/office/officeart/2005/8/layout/orgChart1"/>
    <dgm:cxn modelId="{8567E80A-7A6B-4B81-A8B6-31A15D211137}" type="presParOf" srcId="{444E36F9-41D9-44D5-9599-C9F528DF8B8B}" destId="{E658B1E0-E478-4868-A5D4-CE4B577D88F6}" srcOrd="1" destOrd="0" presId="urn:microsoft.com/office/officeart/2005/8/layout/orgChart1"/>
    <dgm:cxn modelId="{8BFCBB67-61C0-4710-B473-8C9BB1EB379B}" type="presParOf" srcId="{49DD264A-9371-466E-B089-14C03BC0006E}" destId="{EADA0BB2-B387-4EA4-85D4-6B94861323C2}" srcOrd="1" destOrd="0" presId="urn:microsoft.com/office/officeart/2005/8/layout/orgChart1"/>
    <dgm:cxn modelId="{FEE67E68-A435-4F5C-AE0B-55E9BE626EFF}" type="presParOf" srcId="{EADA0BB2-B387-4EA4-85D4-6B94861323C2}" destId="{ABC7EE48-7820-497C-A6A3-E941236B8785}" srcOrd="0" destOrd="0" presId="urn:microsoft.com/office/officeart/2005/8/layout/orgChart1"/>
    <dgm:cxn modelId="{AA2AC3FB-38B7-4964-B8D5-207D5C5F7D29}" type="presParOf" srcId="{EADA0BB2-B387-4EA4-85D4-6B94861323C2}" destId="{C993A963-A5A5-4DA6-B33A-4F1521C5181B}" srcOrd="1" destOrd="0" presId="urn:microsoft.com/office/officeart/2005/8/layout/orgChart1"/>
    <dgm:cxn modelId="{D5046C14-553C-40C0-81AE-1E71F78DB07A}" type="presParOf" srcId="{C993A963-A5A5-4DA6-B33A-4F1521C5181B}" destId="{17064085-3926-40EF-8E66-B63CC42133F3}" srcOrd="0" destOrd="0" presId="urn:microsoft.com/office/officeart/2005/8/layout/orgChart1"/>
    <dgm:cxn modelId="{CA982CEA-8A81-47B1-A362-AEE9AE8799FE}" type="presParOf" srcId="{17064085-3926-40EF-8E66-B63CC42133F3}" destId="{D76ED7F0-29EF-4193-985B-3441B338FD34}" srcOrd="0" destOrd="0" presId="urn:microsoft.com/office/officeart/2005/8/layout/orgChart1"/>
    <dgm:cxn modelId="{4EA73205-D323-405E-BC76-0E9295115EAF}" type="presParOf" srcId="{17064085-3926-40EF-8E66-B63CC42133F3}" destId="{57D81FFE-38C8-4B69-9AD2-819FE36ECBA0}" srcOrd="1" destOrd="0" presId="urn:microsoft.com/office/officeart/2005/8/layout/orgChart1"/>
    <dgm:cxn modelId="{8E34D30B-F61E-4256-AEB4-28A7EE22EFD9}" type="presParOf" srcId="{C993A963-A5A5-4DA6-B33A-4F1521C5181B}" destId="{B46BEEC1-47C6-47B3-82FE-A6AB922A971C}" srcOrd="1" destOrd="0" presId="urn:microsoft.com/office/officeart/2005/8/layout/orgChart1"/>
    <dgm:cxn modelId="{69BF952C-8D28-4B25-B535-076669F192AC}" type="presParOf" srcId="{C993A963-A5A5-4DA6-B33A-4F1521C5181B}" destId="{685BC882-34F1-4125-A996-93C6F50BE15B}" srcOrd="2" destOrd="0" presId="urn:microsoft.com/office/officeart/2005/8/layout/orgChart1"/>
    <dgm:cxn modelId="{8F34A21F-997B-4D92-B696-942BDC657715}" type="presParOf" srcId="{49DD264A-9371-466E-B089-14C03BC0006E}" destId="{67EBAB0B-1FE6-44B9-83D2-012D08618130}" srcOrd="2" destOrd="0" presId="urn:microsoft.com/office/officeart/2005/8/layout/orgChart1"/>
    <dgm:cxn modelId="{7111431B-C2A6-4587-ACD2-C5F451DB6EF5}" type="presParOf" srcId="{FC7E74C6-E2F5-4FC8-ABBF-DDFFFE947B92}" destId="{E818930D-D413-498B-A913-22144CDAB7A9}" srcOrd="2" destOrd="0" presId="urn:microsoft.com/office/officeart/2005/8/layout/orgChart1"/>
    <dgm:cxn modelId="{75FFFFD6-A50E-48A1-AA46-A654B0067555}" type="presParOf" srcId="{5D86B398-898B-4FBD-B456-A0FFEBB4AB41}" destId="{673C6FA9-3BDD-4C95-B89D-EB806B3A8DE9}" srcOrd="2" destOrd="0" presId="urn:microsoft.com/office/officeart/2005/8/layout/orgChart1"/>
    <dgm:cxn modelId="{61CAB24F-1BA8-4E56-90E8-D2704EE0CA8B}" type="presParOf" srcId="{5D86B398-898B-4FBD-B456-A0FFEBB4AB41}" destId="{5B925DCD-0482-42F9-941E-2519C6B3B7B5}" srcOrd="3" destOrd="0" presId="urn:microsoft.com/office/officeart/2005/8/layout/orgChart1"/>
    <dgm:cxn modelId="{64878ADC-7EF9-498B-8C1A-D900B056185A}" type="presParOf" srcId="{5B925DCD-0482-42F9-941E-2519C6B3B7B5}" destId="{2F1B3214-9DC2-4A34-93BC-1897881EF2B4}" srcOrd="0" destOrd="0" presId="urn:microsoft.com/office/officeart/2005/8/layout/orgChart1"/>
    <dgm:cxn modelId="{484D7D17-D102-4096-88C0-0CE440CEA332}" type="presParOf" srcId="{2F1B3214-9DC2-4A34-93BC-1897881EF2B4}" destId="{E4904BA8-5843-4F5D-BCEB-E0E85250225D}" srcOrd="0" destOrd="0" presId="urn:microsoft.com/office/officeart/2005/8/layout/orgChart1"/>
    <dgm:cxn modelId="{4D25526B-540E-49E6-8C0F-A6A939A80BF4}" type="presParOf" srcId="{2F1B3214-9DC2-4A34-93BC-1897881EF2B4}" destId="{A6EF3309-99DC-47D7-A679-29F9F9C02271}" srcOrd="1" destOrd="0" presId="urn:microsoft.com/office/officeart/2005/8/layout/orgChart1"/>
    <dgm:cxn modelId="{A727584C-FDDF-402A-BBB2-8F3EE942ABAB}" type="presParOf" srcId="{5B925DCD-0482-42F9-941E-2519C6B3B7B5}" destId="{DCE5F661-2FB5-49AD-A32D-D48E78901B6E}" srcOrd="1" destOrd="0" presId="urn:microsoft.com/office/officeart/2005/8/layout/orgChart1"/>
    <dgm:cxn modelId="{78B70DE6-FCA6-4CDB-A6F4-FD6F32C196D0}" type="presParOf" srcId="{DCE5F661-2FB5-49AD-A32D-D48E78901B6E}" destId="{FADE0490-18A2-4176-8B51-73E6EEB56750}" srcOrd="0" destOrd="0" presId="urn:microsoft.com/office/officeart/2005/8/layout/orgChart1"/>
    <dgm:cxn modelId="{352E7B7C-7BC5-468C-9753-4E60A8C90C2A}" type="presParOf" srcId="{DCE5F661-2FB5-49AD-A32D-D48E78901B6E}" destId="{238532FE-4E5C-4E34-A848-CA2D1FA00995}" srcOrd="1" destOrd="0" presId="urn:microsoft.com/office/officeart/2005/8/layout/orgChart1"/>
    <dgm:cxn modelId="{E3F746E9-0365-45EF-8B5C-BFBF2054DC80}" type="presParOf" srcId="{238532FE-4E5C-4E34-A848-CA2D1FA00995}" destId="{43374DD6-4AA3-49FC-972E-58011CE95B03}" srcOrd="0" destOrd="0" presId="urn:microsoft.com/office/officeart/2005/8/layout/orgChart1"/>
    <dgm:cxn modelId="{DF94BEB1-E87A-4634-AF70-902A79F0903C}" type="presParOf" srcId="{43374DD6-4AA3-49FC-972E-58011CE95B03}" destId="{FF2168C5-7431-4D22-A256-A176453AD5C1}" srcOrd="0" destOrd="0" presId="urn:microsoft.com/office/officeart/2005/8/layout/orgChart1"/>
    <dgm:cxn modelId="{61848179-83C1-4501-BABE-4F71753F740E}" type="presParOf" srcId="{43374DD6-4AA3-49FC-972E-58011CE95B03}" destId="{A09700EA-965E-42B5-91EF-1A11F168DD80}" srcOrd="1" destOrd="0" presId="urn:microsoft.com/office/officeart/2005/8/layout/orgChart1"/>
    <dgm:cxn modelId="{C25BE8E6-43F8-42CC-8B26-EE7995DD5EE4}" type="presParOf" srcId="{238532FE-4E5C-4E34-A848-CA2D1FA00995}" destId="{46BB6596-AE2D-4F01-A2A5-0D68907740DF}" srcOrd="1" destOrd="0" presId="urn:microsoft.com/office/officeart/2005/8/layout/orgChart1"/>
    <dgm:cxn modelId="{869A25A3-61A8-406C-B8F1-4067D551FC43}" type="presParOf" srcId="{46BB6596-AE2D-4F01-A2A5-0D68907740DF}" destId="{0D83796B-1F65-4C21-B651-55B2A858F04B}" srcOrd="0" destOrd="0" presId="urn:microsoft.com/office/officeart/2005/8/layout/orgChart1"/>
    <dgm:cxn modelId="{9CCC1CB6-9E42-4384-B3AA-2C0E60A8CFB9}" type="presParOf" srcId="{46BB6596-AE2D-4F01-A2A5-0D68907740DF}" destId="{1D23BAA8-92C8-4315-8897-71587E7525A3}" srcOrd="1" destOrd="0" presId="urn:microsoft.com/office/officeart/2005/8/layout/orgChart1"/>
    <dgm:cxn modelId="{F232CCF6-A931-48EC-AF8F-36645A06ED75}" type="presParOf" srcId="{1D23BAA8-92C8-4315-8897-71587E7525A3}" destId="{D4378D24-65A9-4C01-BE41-66EC76A8301B}" srcOrd="0" destOrd="0" presId="urn:microsoft.com/office/officeart/2005/8/layout/orgChart1"/>
    <dgm:cxn modelId="{7F2647C2-5DD3-44BA-9F14-7A3504C7D1AA}" type="presParOf" srcId="{D4378D24-65A9-4C01-BE41-66EC76A8301B}" destId="{851BF630-0D3D-495B-862D-507415B5F9CC}" srcOrd="0" destOrd="0" presId="urn:microsoft.com/office/officeart/2005/8/layout/orgChart1"/>
    <dgm:cxn modelId="{54AD9C72-3FCB-4EE6-A8CC-E9030ADD65A8}" type="presParOf" srcId="{D4378D24-65A9-4C01-BE41-66EC76A8301B}" destId="{9573E254-9634-4F81-A9B9-02A92AB77F67}" srcOrd="1" destOrd="0" presId="urn:microsoft.com/office/officeart/2005/8/layout/orgChart1"/>
    <dgm:cxn modelId="{9DDA6E83-BE30-41F5-9EC0-848D816EB17B}" type="presParOf" srcId="{1D23BAA8-92C8-4315-8897-71587E7525A3}" destId="{E64E64E0-1A76-4631-850D-FAA5C893C8AD}" srcOrd="1" destOrd="0" presId="urn:microsoft.com/office/officeart/2005/8/layout/orgChart1"/>
    <dgm:cxn modelId="{B39ED6E8-E3D8-42B9-B0D3-67539237F297}" type="presParOf" srcId="{1D23BAA8-92C8-4315-8897-71587E7525A3}" destId="{7B294B1A-E202-4EF1-95FD-897FF14625EB}" srcOrd="2" destOrd="0" presId="urn:microsoft.com/office/officeart/2005/8/layout/orgChart1"/>
    <dgm:cxn modelId="{DA726B9C-41DB-4493-8AE1-E63BBF69DADC}" type="presParOf" srcId="{238532FE-4E5C-4E34-A848-CA2D1FA00995}" destId="{F7E7B8B7-0EF6-4436-A707-33A95F02A587}" srcOrd="2" destOrd="0" presId="urn:microsoft.com/office/officeart/2005/8/layout/orgChart1"/>
    <dgm:cxn modelId="{BC93FAF1-DE1C-40A0-B3DC-252599F90252}" type="presParOf" srcId="{5B925DCD-0482-42F9-941E-2519C6B3B7B5}" destId="{2418AACC-EF7B-4291-B4BC-C878347DEFA2}" srcOrd="2" destOrd="0" presId="urn:microsoft.com/office/officeart/2005/8/layout/orgChart1"/>
    <dgm:cxn modelId="{1F8D5AF5-3975-42F0-B5BA-96A0F4FF51D9}" type="presParOf" srcId="{5D86B398-898B-4FBD-B456-A0FFEBB4AB41}" destId="{7C78FE57-03B0-4AB6-9A7F-A7B70881F567}" srcOrd="4" destOrd="0" presId="urn:microsoft.com/office/officeart/2005/8/layout/orgChart1"/>
    <dgm:cxn modelId="{69970571-553B-4C61-A371-DE56F4308373}" type="presParOf" srcId="{5D86B398-898B-4FBD-B456-A0FFEBB4AB41}" destId="{2D424D3B-4B8C-4D2C-AD71-9FE023A93119}" srcOrd="5" destOrd="0" presId="urn:microsoft.com/office/officeart/2005/8/layout/orgChart1"/>
    <dgm:cxn modelId="{BD74E578-39A4-4330-BC5F-8A0F32F18CA7}" type="presParOf" srcId="{2D424D3B-4B8C-4D2C-AD71-9FE023A93119}" destId="{42166B44-80EA-4815-9B4E-118738A00B16}" srcOrd="0" destOrd="0" presId="urn:microsoft.com/office/officeart/2005/8/layout/orgChart1"/>
    <dgm:cxn modelId="{EA5317E2-89E0-4FF1-B9B6-A22212D00C55}" type="presParOf" srcId="{42166B44-80EA-4815-9B4E-118738A00B16}" destId="{8405B35A-9C6D-47A5-A608-FCD7E546D053}" srcOrd="0" destOrd="0" presId="urn:microsoft.com/office/officeart/2005/8/layout/orgChart1"/>
    <dgm:cxn modelId="{D6469854-2991-4793-833E-9CA67D77CD66}" type="presParOf" srcId="{42166B44-80EA-4815-9B4E-118738A00B16}" destId="{5D68C75A-5A27-48E7-A414-4781A32CC390}" srcOrd="1" destOrd="0" presId="urn:microsoft.com/office/officeart/2005/8/layout/orgChart1"/>
    <dgm:cxn modelId="{E056A466-33C8-4895-86AF-61A5CE41BC93}" type="presParOf" srcId="{2D424D3B-4B8C-4D2C-AD71-9FE023A93119}" destId="{A41AA282-203B-4529-A153-A1CF3CAEB85A}" srcOrd="1" destOrd="0" presId="urn:microsoft.com/office/officeart/2005/8/layout/orgChart1"/>
    <dgm:cxn modelId="{07E68466-AB02-41EB-934E-D05C09159E4C}" type="presParOf" srcId="{A41AA282-203B-4529-A153-A1CF3CAEB85A}" destId="{300B1826-94DD-40C8-9E5C-7C1930510173}" srcOrd="0" destOrd="0" presId="urn:microsoft.com/office/officeart/2005/8/layout/orgChart1"/>
    <dgm:cxn modelId="{AE3E6E88-DE23-4D91-BB0B-64FC9D26FF36}" type="presParOf" srcId="{A41AA282-203B-4529-A153-A1CF3CAEB85A}" destId="{218F93A5-0AE0-45C5-96CB-623C38C77590}" srcOrd="1" destOrd="0" presId="urn:microsoft.com/office/officeart/2005/8/layout/orgChart1"/>
    <dgm:cxn modelId="{E42A9DC0-8AFF-40CE-8853-C653024E2762}" type="presParOf" srcId="{218F93A5-0AE0-45C5-96CB-623C38C77590}" destId="{677A2159-EF1B-4406-996A-824AA1B0D557}" srcOrd="0" destOrd="0" presId="urn:microsoft.com/office/officeart/2005/8/layout/orgChart1"/>
    <dgm:cxn modelId="{C67D3AAB-2732-46C0-AFA9-2E2F446B5D40}" type="presParOf" srcId="{677A2159-EF1B-4406-996A-824AA1B0D557}" destId="{6CBD0D87-399E-43CB-ABB4-22A739C727A4}" srcOrd="0" destOrd="0" presId="urn:microsoft.com/office/officeart/2005/8/layout/orgChart1"/>
    <dgm:cxn modelId="{CFB11A27-8D71-47A7-B9F1-AAB5C7074B13}" type="presParOf" srcId="{677A2159-EF1B-4406-996A-824AA1B0D557}" destId="{70778EFF-3E99-4F46-89EC-EEDBA3AFAC57}" srcOrd="1" destOrd="0" presId="urn:microsoft.com/office/officeart/2005/8/layout/orgChart1"/>
    <dgm:cxn modelId="{613EDC82-6311-4EDE-82C2-3327C2F8BD49}" type="presParOf" srcId="{218F93A5-0AE0-45C5-96CB-623C38C77590}" destId="{FDBD0C13-1457-44DF-928E-A0455BEB78AB}" srcOrd="1" destOrd="0" presId="urn:microsoft.com/office/officeart/2005/8/layout/orgChart1"/>
    <dgm:cxn modelId="{119138F6-37A4-4468-866F-36B2CAF59644}" type="presParOf" srcId="{FDBD0C13-1457-44DF-928E-A0455BEB78AB}" destId="{D1E8DFEA-5F9E-47A9-B45C-0130CA89C0AF}" srcOrd="0" destOrd="0" presId="urn:microsoft.com/office/officeart/2005/8/layout/orgChart1"/>
    <dgm:cxn modelId="{B0E2F07D-9F47-4E09-AEF3-D75FBEF2BA0D}" type="presParOf" srcId="{FDBD0C13-1457-44DF-928E-A0455BEB78AB}" destId="{2A333275-BDBB-4880-B857-C1BD3D566992}" srcOrd="1" destOrd="0" presId="urn:microsoft.com/office/officeart/2005/8/layout/orgChart1"/>
    <dgm:cxn modelId="{A4756072-F020-40AC-82E9-D3FC9FEC85F9}" type="presParOf" srcId="{2A333275-BDBB-4880-B857-C1BD3D566992}" destId="{88BFCC81-BC48-4B62-A29B-A41B00F2979C}" srcOrd="0" destOrd="0" presId="urn:microsoft.com/office/officeart/2005/8/layout/orgChart1"/>
    <dgm:cxn modelId="{A8CE08C8-F5E9-4A64-B08C-55C187A4F626}" type="presParOf" srcId="{88BFCC81-BC48-4B62-A29B-A41B00F2979C}" destId="{7F30AE42-6084-4CE4-9F02-84F4B191B38F}" srcOrd="0" destOrd="0" presId="urn:microsoft.com/office/officeart/2005/8/layout/orgChart1"/>
    <dgm:cxn modelId="{D9489A63-DD91-4EA4-8A5D-E60D6F36E32F}" type="presParOf" srcId="{88BFCC81-BC48-4B62-A29B-A41B00F2979C}" destId="{23EFBC41-DB92-4A48-A299-139434E59A40}" srcOrd="1" destOrd="0" presId="urn:microsoft.com/office/officeart/2005/8/layout/orgChart1"/>
    <dgm:cxn modelId="{4042A119-CE5F-4A46-9095-BCE2743A15AD}" type="presParOf" srcId="{2A333275-BDBB-4880-B857-C1BD3D566992}" destId="{83E5647D-0C14-46A5-A226-4D424BB61CB3}" srcOrd="1" destOrd="0" presId="urn:microsoft.com/office/officeart/2005/8/layout/orgChart1"/>
    <dgm:cxn modelId="{670205F5-DEC0-4730-9C62-D49CFFEA0CD7}" type="presParOf" srcId="{83E5647D-0C14-46A5-A226-4D424BB61CB3}" destId="{6CD3C1A8-A6E9-453C-9CF7-2C3AFA1C98A2}" srcOrd="0" destOrd="0" presId="urn:microsoft.com/office/officeart/2005/8/layout/orgChart1"/>
    <dgm:cxn modelId="{A4288096-005E-49B8-B982-0DA22A61CB01}" type="presParOf" srcId="{83E5647D-0C14-46A5-A226-4D424BB61CB3}" destId="{0081CEAD-C90A-4A7E-9F0F-AA779E644963}" srcOrd="1" destOrd="0" presId="urn:microsoft.com/office/officeart/2005/8/layout/orgChart1"/>
    <dgm:cxn modelId="{D090684F-4B91-4AB7-B3D8-7930981192F5}" type="presParOf" srcId="{0081CEAD-C90A-4A7E-9F0F-AA779E644963}" destId="{F23690A0-A207-462A-8073-80A9FE1142E1}" srcOrd="0" destOrd="0" presId="urn:microsoft.com/office/officeart/2005/8/layout/orgChart1"/>
    <dgm:cxn modelId="{51F515D7-8D85-4075-A598-8968C5B9B9AE}" type="presParOf" srcId="{F23690A0-A207-462A-8073-80A9FE1142E1}" destId="{EF93ACCD-D301-4150-BD00-2DED14139446}" srcOrd="0" destOrd="0" presId="urn:microsoft.com/office/officeart/2005/8/layout/orgChart1"/>
    <dgm:cxn modelId="{366691AA-54BE-4038-AE89-065A842F9739}" type="presParOf" srcId="{F23690A0-A207-462A-8073-80A9FE1142E1}" destId="{B4538245-13C4-4501-855B-15738CA2597B}" srcOrd="1" destOrd="0" presId="urn:microsoft.com/office/officeart/2005/8/layout/orgChart1"/>
    <dgm:cxn modelId="{14DD2F5F-E567-46F6-B8EA-541F457AFD80}" type="presParOf" srcId="{0081CEAD-C90A-4A7E-9F0F-AA779E644963}" destId="{8CFA55AA-FBA3-400C-BDDD-9D7CE1666E77}" srcOrd="1" destOrd="0" presId="urn:microsoft.com/office/officeart/2005/8/layout/orgChart1"/>
    <dgm:cxn modelId="{5F9AF318-B963-47D6-9C89-324E3AE820B3}" type="presParOf" srcId="{0081CEAD-C90A-4A7E-9F0F-AA779E644963}" destId="{F67876F9-3847-42BB-ACED-2F1F3939AC46}" srcOrd="2" destOrd="0" presId="urn:microsoft.com/office/officeart/2005/8/layout/orgChart1"/>
    <dgm:cxn modelId="{76D999B9-EACE-4FC3-9556-5E07612426F8}" type="presParOf" srcId="{2A333275-BDBB-4880-B857-C1BD3D566992}" destId="{DBA594B7-8360-4427-B20B-76243071CD9E}" srcOrd="2" destOrd="0" presId="urn:microsoft.com/office/officeart/2005/8/layout/orgChart1"/>
    <dgm:cxn modelId="{510C629A-CB3D-48EF-8277-3D3940383DD3}" type="presParOf" srcId="{218F93A5-0AE0-45C5-96CB-623C38C77590}" destId="{2DF15BA8-3CB2-4DC1-A26D-0C36673B2C4E}" srcOrd="2" destOrd="0" presId="urn:microsoft.com/office/officeart/2005/8/layout/orgChart1"/>
    <dgm:cxn modelId="{7FF03C94-C34A-4191-B521-C642BBB0568D}" type="presParOf" srcId="{2D424D3B-4B8C-4D2C-AD71-9FE023A93119}" destId="{256E30B5-EE6F-48A5-876A-D924A4B12F92}" srcOrd="2" destOrd="0" presId="urn:microsoft.com/office/officeart/2005/8/layout/orgChart1"/>
    <dgm:cxn modelId="{55A0632D-B0CF-4918-AB96-D671DE744306}" type="presParOf" srcId="{CC52423C-97B0-4227-8E8F-BD018A5313BC}" destId="{030F00EB-3E5F-47CD-B720-9EED72AE5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9888C9-6444-4FDC-B59E-F8D6B23176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F7B0D3-36E0-49B4-A14A-8A08BDC79F8A}">
      <dgm:prSet phldrT="[Text]"/>
      <dgm:spPr/>
      <dgm:t>
        <a:bodyPr/>
        <a:lstStyle/>
        <a:p>
          <a:r>
            <a:rPr lang="cs-CZ" dirty="0"/>
            <a:t>Sociální události</a:t>
          </a:r>
        </a:p>
      </dgm:t>
    </dgm:pt>
    <dgm:pt modelId="{26F7A505-0B67-47E0-8709-5ED11813686E}" type="parTrans" cxnId="{81707FAC-CDEF-4AB2-B72D-9A8E69F463E3}">
      <dgm:prSet/>
      <dgm:spPr/>
      <dgm:t>
        <a:bodyPr/>
        <a:lstStyle/>
        <a:p>
          <a:endParaRPr lang="cs-CZ"/>
        </a:p>
      </dgm:t>
    </dgm:pt>
    <dgm:pt modelId="{FCD0EB42-A4CD-4FA9-A1CB-52D89CC4DD2E}" type="sibTrans" cxnId="{81707FAC-CDEF-4AB2-B72D-9A8E69F463E3}">
      <dgm:prSet/>
      <dgm:spPr/>
      <dgm:t>
        <a:bodyPr/>
        <a:lstStyle/>
        <a:p>
          <a:endParaRPr lang="cs-CZ"/>
        </a:p>
      </dgm:t>
    </dgm:pt>
    <dgm:pt modelId="{A372F702-3ECA-457D-8A90-7DA8848DCA20}">
      <dgm:prSet phldrT="[Text]"/>
      <dgm:spPr/>
      <dgm:t>
        <a:bodyPr/>
        <a:lstStyle/>
        <a:p>
          <a:r>
            <a:rPr lang="cs-CZ" dirty="0"/>
            <a:t>závislé na lidské vůli</a:t>
          </a:r>
        </a:p>
      </dgm:t>
    </dgm:pt>
    <dgm:pt modelId="{494BE901-9519-4B35-B48B-3909BD1B14D0}" type="parTrans" cxnId="{644943EF-F738-4EED-B5B7-60ED54896446}">
      <dgm:prSet/>
      <dgm:spPr/>
      <dgm:t>
        <a:bodyPr/>
        <a:lstStyle/>
        <a:p>
          <a:endParaRPr lang="cs-CZ"/>
        </a:p>
      </dgm:t>
    </dgm:pt>
    <dgm:pt modelId="{BBB9CAA5-F159-4D8A-8B53-D0DA58D9F729}" type="sibTrans" cxnId="{644943EF-F738-4EED-B5B7-60ED54896446}">
      <dgm:prSet/>
      <dgm:spPr/>
      <dgm:t>
        <a:bodyPr/>
        <a:lstStyle/>
        <a:p>
          <a:endParaRPr lang="cs-CZ"/>
        </a:p>
      </dgm:t>
    </dgm:pt>
    <dgm:pt modelId="{DFA33CD3-0EB3-4A0A-83C1-C9878B4A10F7}">
      <dgm:prSet phldrT="[Text]"/>
      <dgm:spPr/>
      <dgm:t>
        <a:bodyPr/>
        <a:lstStyle/>
        <a:p>
          <a:r>
            <a:rPr lang="cs-CZ" dirty="0"/>
            <a:t>nezávislé na lidské vůli</a:t>
          </a:r>
        </a:p>
      </dgm:t>
    </dgm:pt>
    <dgm:pt modelId="{1B8DEE5B-EE9E-4CC3-9F5A-05EDCBDD67DD}" type="parTrans" cxnId="{3D9D3A1B-BEF9-425B-B5ED-070FA8458859}">
      <dgm:prSet/>
      <dgm:spPr/>
      <dgm:t>
        <a:bodyPr/>
        <a:lstStyle/>
        <a:p>
          <a:endParaRPr lang="cs-CZ"/>
        </a:p>
      </dgm:t>
    </dgm:pt>
    <dgm:pt modelId="{3319A3D7-0F23-4214-813F-A662DF1D70F1}" type="sibTrans" cxnId="{3D9D3A1B-BEF9-425B-B5ED-070FA8458859}">
      <dgm:prSet/>
      <dgm:spPr/>
      <dgm:t>
        <a:bodyPr/>
        <a:lstStyle/>
        <a:p>
          <a:endParaRPr lang="cs-CZ"/>
        </a:p>
      </dgm:t>
    </dgm:pt>
    <dgm:pt modelId="{CBEFC4E0-A3F7-4F69-9908-BD3A49B12F76}" type="pres">
      <dgm:prSet presAssocID="{439888C9-6444-4FDC-B59E-F8D6B23176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74F14F-7304-423D-A92E-646FD6AB01E1}" type="pres">
      <dgm:prSet presAssocID="{B7F7B0D3-36E0-49B4-A14A-8A08BDC79F8A}" presName="hierRoot1" presStyleCnt="0">
        <dgm:presLayoutVars>
          <dgm:hierBranch val="init"/>
        </dgm:presLayoutVars>
      </dgm:prSet>
      <dgm:spPr/>
    </dgm:pt>
    <dgm:pt modelId="{E8EE2536-198F-405E-A7CA-948EBC013EAB}" type="pres">
      <dgm:prSet presAssocID="{B7F7B0D3-36E0-49B4-A14A-8A08BDC79F8A}" presName="rootComposite1" presStyleCnt="0"/>
      <dgm:spPr/>
    </dgm:pt>
    <dgm:pt modelId="{06D4093A-298E-4984-BDBE-010DDD88A37D}" type="pres">
      <dgm:prSet presAssocID="{B7F7B0D3-36E0-49B4-A14A-8A08BDC79F8A}" presName="rootText1" presStyleLbl="node0" presStyleIdx="0" presStyleCnt="1">
        <dgm:presLayoutVars>
          <dgm:chPref val="3"/>
        </dgm:presLayoutVars>
      </dgm:prSet>
      <dgm:spPr/>
    </dgm:pt>
    <dgm:pt modelId="{E31487A6-CDB0-4D96-A546-F5D13288CB77}" type="pres">
      <dgm:prSet presAssocID="{B7F7B0D3-36E0-49B4-A14A-8A08BDC79F8A}" presName="rootConnector1" presStyleLbl="node1" presStyleIdx="0" presStyleCnt="0"/>
      <dgm:spPr/>
    </dgm:pt>
    <dgm:pt modelId="{E5609D62-9CBE-44DE-94BC-72732077DF9B}" type="pres">
      <dgm:prSet presAssocID="{B7F7B0D3-36E0-49B4-A14A-8A08BDC79F8A}" presName="hierChild2" presStyleCnt="0"/>
      <dgm:spPr/>
    </dgm:pt>
    <dgm:pt modelId="{F6CBF425-AF2A-4DF7-AEF7-16D57E6CD9C7}" type="pres">
      <dgm:prSet presAssocID="{494BE901-9519-4B35-B48B-3909BD1B14D0}" presName="Name37" presStyleLbl="parChTrans1D2" presStyleIdx="0" presStyleCnt="2"/>
      <dgm:spPr/>
    </dgm:pt>
    <dgm:pt modelId="{F6A2F045-E1B2-4543-B32C-C84213E92107}" type="pres">
      <dgm:prSet presAssocID="{A372F702-3ECA-457D-8A90-7DA8848DCA20}" presName="hierRoot2" presStyleCnt="0">
        <dgm:presLayoutVars>
          <dgm:hierBranch val="init"/>
        </dgm:presLayoutVars>
      </dgm:prSet>
      <dgm:spPr/>
    </dgm:pt>
    <dgm:pt modelId="{566E07E2-173C-4737-ADEE-DB3458451D64}" type="pres">
      <dgm:prSet presAssocID="{A372F702-3ECA-457D-8A90-7DA8848DCA20}" presName="rootComposite" presStyleCnt="0"/>
      <dgm:spPr/>
    </dgm:pt>
    <dgm:pt modelId="{BCE19C22-A8BF-4B5A-A58C-4C60BF731722}" type="pres">
      <dgm:prSet presAssocID="{A372F702-3ECA-457D-8A90-7DA8848DCA20}" presName="rootText" presStyleLbl="node2" presStyleIdx="0" presStyleCnt="2">
        <dgm:presLayoutVars>
          <dgm:chPref val="3"/>
        </dgm:presLayoutVars>
      </dgm:prSet>
      <dgm:spPr/>
    </dgm:pt>
    <dgm:pt modelId="{D2F7F06B-1FE0-429B-99F5-BA825FCFFFB9}" type="pres">
      <dgm:prSet presAssocID="{A372F702-3ECA-457D-8A90-7DA8848DCA20}" presName="rootConnector" presStyleLbl="node2" presStyleIdx="0" presStyleCnt="2"/>
      <dgm:spPr/>
    </dgm:pt>
    <dgm:pt modelId="{63954A2C-F59F-4E24-AA44-40869F30E6E0}" type="pres">
      <dgm:prSet presAssocID="{A372F702-3ECA-457D-8A90-7DA8848DCA20}" presName="hierChild4" presStyleCnt="0"/>
      <dgm:spPr/>
    </dgm:pt>
    <dgm:pt modelId="{6A44610D-6D6E-4F16-9B8F-4667A8E8B0F5}" type="pres">
      <dgm:prSet presAssocID="{A372F702-3ECA-457D-8A90-7DA8848DCA20}" presName="hierChild5" presStyleCnt="0"/>
      <dgm:spPr/>
    </dgm:pt>
    <dgm:pt modelId="{3B7E0CC4-DBCB-4D68-AC1D-9C76E623ECB7}" type="pres">
      <dgm:prSet presAssocID="{1B8DEE5B-EE9E-4CC3-9F5A-05EDCBDD67DD}" presName="Name37" presStyleLbl="parChTrans1D2" presStyleIdx="1" presStyleCnt="2"/>
      <dgm:spPr/>
    </dgm:pt>
    <dgm:pt modelId="{511C4F4F-1D38-4B1D-AABB-FAA5632EE677}" type="pres">
      <dgm:prSet presAssocID="{DFA33CD3-0EB3-4A0A-83C1-C9878B4A10F7}" presName="hierRoot2" presStyleCnt="0">
        <dgm:presLayoutVars>
          <dgm:hierBranch val="init"/>
        </dgm:presLayoutVars>
      </dgm:prSet>
      <dgm:spPr/>
    </dgm:pt>
    <dgm:pt modelId="{EFBAC4F7-D6F7-4E9D-AB56-CBD012B5CBB7}" type="pres">
      <dgm:prSet presAssocID="{DFA33CD3-0EB3-4A0A-83C1-C9878B4A10F7}" presName="rootComposite" presStyleCnt="0"/>
      <dgm:spPr/>
    </dgm:pt>
    <dgm:pt modelId="{7C7C3FD5-17D3-4219-8FED-744AFF33B96A}" type="pres">
      <dgm:prSet presAssocID="{DFA33CD3-0EB3-4A0A-83C1-C9878B4A10F7}" presName="rootText" presStyleLbl="node2" presStyleIdx="1" presStyleCnt="2">
        <dgm:presLayoutVars>
          <dgm:chPref val="3"/>
        </dgm:presLayoutVars>
      </dgm:prSet>
      <dgm:spPr/>
    </dgm:pt>
    <dgm:pt modelId="{34C08352-D20D-4216-AD65-F24A4F789E20}" type="pres">
      <dgm:prSet presAssocID="{DFA33CD3-0EB3-4A0A-83C1-C9878B4A10F7}" presName="rootConnector" presStyleLbl="node2" presStyleIdx="1" presStyleCnt="2"/>
      <dgm:spPr/>
    </dgm:pt>
    <dgm:pt modelId="{16D3F946-C343-4AAC-B585-4E8EA452B738}" type="pres">
      <dgm:prSet presAssocID="{DFA33CD3-0EB3-4A0A-83C1-C9878B4A10F7}" presName="hierChild4" presStyleCnt="0"/>
      <dgm:spPr/>
    </dgm:pt>
    <dgm:pt modelId="{F21C7CCF-B823-4AB1-B7A0-7F29A10ACABB}" type="pres">
      <dgm:prSet presAssocID="{DFA33CD3-0EB3-4A0A-83C1-C9878B4A10F7}" presName="hierChild5" presStyleCnt="0"/>
      <dgm:spPr/>
    </dgm:pt>
    <dgm:pt modelId="{BB4D7FF8-98C9-4E42-99C0-65AD7A8260BA}" type="pres">
      <dgm:prSet presAssocID="{B7F7B0D3-36E0-49B4-A14A-8A08BDC79F8A}" presName="hierChild3" presStyleCnt="0"/>
      <dgm:spPr/>
    </dgm:pt>
  </dgm:ptLst>
  <dgm:cxnLst>
    <dgm:cxn modelId="{3D9D3A1B-BEF9-425B-B5ED-070FA8458859}" srcId="{B7F7B0D3-36E0-49B4-A14A-8A08BDC79F8A}" destId="{DFA33CD3-0EB3-4A0A-83C1-C9878B4A10F7}" srcOrd="1" destOrd="0" parTransId="{1B8DEE5B-EE9E-4CC3-9F5A-05EDCBDD67DD}" sibTransId="{3319A3D7-0F23-4214-813F-A662DF1D70F1}"/>
    <dgm:cxn modelId="{8C5C4021-C2DD-4801-AE39-3FC205C4E674}" type="presOf" srcId="{494BE901-9519-4B35-B48B-3909BD1B14D0}" destId="{F6CBF425-AF2A-4DF7-AEF7-16D57E6CD9C7}" srcOrd="0" destOrd="0" presId="urn:microsoft.com/office/officeart/2005/8/layout/orgChart1"/>
    <dgm:cxn modelId="{1A9F9E48-4F76-41FB-B393-B50D6ACB8918}" type="presOf" srcId="{B7F7B0D3-36E0-49B4-A14A-8A08BDC79F8A}" destId="{06D4093A-298E-4984-BDBE-010DDD88A37D}" srcOrd="0" destOrd="0" presId="urn:microsoft.com/office/officeart/2005/8/layout/orgChart1"/>
    <dgm:cxn modelId="{2448BB84-FC2D-4839-80EF-D470D895CC32}" type="presOf" srcId="{1B8DEE5B-EE9E-4CC3-9F5A-05EDCBDD67DD}" destId="{3B7E0CC4-DBCB-4D68-AC1D-9C76E623ECB7}" srcOrd="0" destOrd="0" presId="urn:microsoft.com/office/officeart/2005/8/layout/orgChart1"/>
    <dgm:cxn modelId="{C1F11C8B-AD3D-4E69-A9DB-5B659019D3D5}" type="presOf" srcId="{B7F7B0D3-36E0-49B4-A14A-8A08BDC79F8A}" destId="{E31487A6-CDB0-4D96-A546-F5D13288CB77}" srcOrd="1" destOrd="0" presId="urn:microsoft.com/office/officeart/2005/8/layout/orgChart1"/>
    <dgm:cxn modelId="{A1727B93-4013-4D10-BAC8-1B81DE0BD22B}" type="presOf" srcId="{A372F702-3ECA-457D-8A90-7DA8848DCA20}" destId="{D2F7F06B-1FE0-429B-99F5-BA825FCFFFB9}" srcOrd="1" destOrd="0" presId="urn:microsoft.com/office/officeart/2005/8/layout/orgChart1"/>
    <dgm:cxn modelId="{94955498-8D3E-4D46-AE87-977C02E40978}" type="presOf" srcId="{A372F702-3ECA-457D-8A90-7DA8848DCA20}" destId="{BCE19C22-A8BF-4B5A-A58C-4C60BF731722}" srcOrd="0" destOrd="0" presId="urn:microsoft.com/office/officeart/2005/8/layout/orgChart1"/>
    <dgm:cxn modelId="{81707FAC-CDEF-4AB2-B72D-9A8E69F463E3}" srcId="{439888C9-6444-4FDC-B59E-F8D6B23176C1}" destId="{B7F7B0D3-36E0-49B4-A14A-8A08BDC79F8A}" srcOrd="0" destOrd="0" parTransId="{26F7A505-0B67-47E0-8709-5ED11813686E}" sibTransId="{FCD0EB42-A4CD-4FA9-A1CB-52D89CC4DD2E}"/>
    <dgm:cxn modelId="{2826C3AE-A15E-4A3F-A144-30CDA4B5D1B9}" type="presOf" srcId="{DFA33CD3-0EB3-4A0A-83C1-C9878B4A10F7}" destId="{7C7C3FD5-17D3-4219-8FED-744AFF33B96A}" srcOrd="0" destOrd="0" presId="urn:microsoft.com/office/officeart/2005/8/layout/orgChart1"/>
    <dgm:cxn modelId="{644943EF-F738-4EED-B5B7-60ED54896446}" srcId="{B7F7B0D3-36E0-49B4-A14A-8A08BDC79F8A}" destId="{A372F702-3ECA-457D-8A90-7DA8848DCA20}" srcOrd="0" destOrd="0" parTransId="{494BE901-9519-4B35-B48B-3909BD1B14D0}" sibTransId="{BBB9CAA5-F159-4D8A-8B53-D0DA58D9F729}"/>
    <dgm:cxn modelId="{9B9521F0-6467-44DD-8B80-A3D2A950BE8F}" type="presOf" srcId="{DFA33CD3-0EB3-4A0A-83C1-C9878B4A10F7}" destId="{34C08352-D20D-4216-AD65-F24A4F789E20}" srcOrd="1" destOrd="0" presId="urn:microsoft.com/office/officeart/2005/8/layout/orgChart1"/>
    <dgm:cxn modelId="{DCF1AEF3-AD49-43CF-A5EE-C17F8F91B505}" type="presOf" srcId="{439888C9-6444-4FDC-B59E-F8D6B23176C1}" destId="{CBEFC4E0-A3F7-4F69-9908-BD3A49B12F76}" srcOrd="0" destOrd="0" presId="urn:microsoft.com/office/officeart/2005/8/layout/orgChart1"/>
    <dgm:cxn modelId="{1C8F66A9-D6D4-43A0-9218-CE75A9297526}" type="presParOf" srcId="{CBEFC4E0-A3F7-4F69-9908-BD3A49B12F76}" destId="{DD74F14F-7304-423D-A92E-646FD6AB01E1}" srcOrd="0" destOrd="0" presId="urn:microsoft.com/office/officeart/2005/8/layout/orgChart1"/>
    <dgm:cxn modelId="{193E9DCB-332A-470D-A9C2-2B93FFDF36B8}" type="presParOf" srcId="{DD74F14F-7304-423D-A92E-646FD6AB01E1}" destId="{E8EE2536-198F-405E-A7CA-948EBC013EAB}" srcOrd="0" destOrd="0" presId="urn:microsoft.com/office/officeart/2005/8/layout/orgChart1"/>
    <dgm:cxn modelId="{E05DE696-2D18-4F91-BA51-5860CB08CCD6}" type="presParOf" srcId="{E8EE2536-198F-405E-A7CA-948EBC013EAB}" destId="{06D4093A-298E-4984-BDBE-010DDD88A37D}" srcOrd="0" destOrd="0" presId="urn:microsoft.com/office/officeart/2005/8/layout/orgChart1"/>
    <dgm:cxn modelId="{F3D62AE6-CD16-4DD8-A150-EF21A2D03FA9}" type="presParOf" srcId="{E8EE2536-198F-405E-A7CA-948EBC013EAB}" destId="{E31487A6-CDB0-4D96-A546-F5D13288CB77}" srcOrd="1" destOrd="0" presId="urn:microsoft.com/office/officeart/2005/8/layout/orgChart1"/>
    <dgm:cxn modelId="{E82424DD-B2FD-4AA3-8033-86B20D0DAA7C}" type="presParOf" srcId="{DD74F14F-7304-423D-A92E-646FD6AB01E1}" destId="{E5609D62-9CBE-44DE-94BC-72732077DF9B}" srcOrd="1" destOrd="0" presId="urn:microsoft.com/office/officeart/2005/8/layout/orgChart1"/>
    <dgm:cxn modelId="{3DC2A06C-A6B2-416A-BD08-99CF9F5CBC6F}" type="presParOf" srcId="{E5609D62-9CBE-44DE-94BC-72732077DF9B}" destId="{F6CBF425-AF2A-4DF7-AEF7-16D57E6CD9C7}" srcOrd="0" destOrd="0" presId="urn:microsoft.com/office/officeart/2005/8/layout/orgChart1"/>
    <dgm:cxn modelId="{CF7012EC-12A7-4AB2-87D0-68F10E8C3838}" type="presParOf" srcId="{E5609D62-9CBE-44DE-94BC-72732077DF9B}" destId="{F6A2F045-E1B2-4543-B32C-C84213E92107}" srcOrd="1" destOrd="0" presId="urn:microsoft.com/office/officeart/2005/8/layout/orgChart1"/>
    <dgm:cxn modelId="{BC091871-A32C-4770-BC9E-163C361E218B}" type="presParOf" srcId="{F6A2F045-E1B2-4543-B32C-C84213E92107}" destId="{566E07E2-173C-4737-ADEE-DB3458451D64}" srcOrd="0" destOrd="0" presId="urn:microsoft.com/office/officeart/2005/8/layout/orgChart1"/>
    <dgm:cxn modelId="{C112D03B-AF1B-4215-922D-9FE740E6D30E}" type="presParOf" srcId="{566E07E2-173C-4737-ADEE-DB3458451D64}" destId="{BCE19C22-A8BF-4B5A-A58C-4C60BF731722}" srcOrd="0" destOrd="0" presId="urn:microsoft.com/office/officeart/2005/8/layout/orgChart1"/>
    <dgm:cxn modelId="{636B909C-94E6-4588-B5EC-435A2CDEB530}" type="presParOf" srcId="{566E07E2-173C-4737-ADEE-DB3458451D64}" destId="{D2F7F06B-1FE0-429B-99F5-BA825FCFFFB9}" srcOrd="1" destOrd="0" presId="urn:microsoft.com/office/officeart/2005/8/layout/orgChart1"/>
    <dgm:cxn modelId="{96EEA6B3-2B2A-4110-A48B-8B795ADAE597}" type="presParOf" srcId="{F6A2F045-E1B2-4543-B32C-C84213E92107}" destId="{63954A2C-F59F-4E24-AA44-40869F30E6E0}" srcOrd="1" destOrd="0" presId="urn:microsoft.com/office/officeart/2005/8/layout/orgChart1"/>
    <dgm:cxn modelId="{C34B1CB0-E52E-4B0A-8CC1-19E89A55DDC7}" type="presParOf" srcId="{F6A2F045-E1B2-4543-B32C-C84213E92107}" destId="{6A44610D-6D6E-4F16-9B8F-4667A8E8B0F5}" srcOrd="2" destOrd="0" presId="urn:microsoft.com/office/officeart/2005/8/layout/orgChart1"/>
    <dgm:cxn modelId="{BBB47BD7-08AD-4A3B-AAEB-FC75F8430A42}" type="presParOf" srcId="{E5609D62-9CBE-44DE-94BC-72732077DF9B}" destId="{3B7E0CC4-DBCB-4D68-AC1D-9C76E623ECB7}" srcOrd="2" destOrd="0" presId="urn:microsoft.com/office/officeart/2005/8/layout/orgChart1"/>
    <dgm:cxn modelId="{372160BA-EA01-4AB2-952B-6294C8C4BC46}" type="presParOf" srcId="{E5609D62-9CBE-44DE-94BC-72732077DF9B}" destId="{511C4F4F-1D38-4B1D-AABB-FAA5632EE677}" srcOrd="3" destOrd="0" presId="urn:microsoft.com/office/officeart/2005/8/layout/orgChart1"/>
    <dgm:cxn modelId="{D5289BA9-F3EB-4FFE-A780-F9B8FCB16735}" type="presParOf" srcId="{511C4F4F-1D38-4B1D-AABB-FAA5632EE677}" destId="{EFBAC4F7-D6F7-4E9D-AB56-CBD012B5CBB7}" srcOrd="0" destOrd="0" presId="urn:microsoft.com/office/officeart/2005/8/layout/orgChart1"/>
    <dgm:cxn modelId="{2C9784C3-FB4D-47E4-B58F-7C43F435EEAD}" type="presParOf" srcId="{EFBAC4F7-D6F7-4E9D-AB56-CBD012B5CBB7}" destId="{7C7C3FD5-17D3-4219-8FED-744AFF33B96A}" srcOrd="0" destOrd="0" presId="urn:microsoft.com/office/officeart/2005/8/layout/orgChart1"/>
    <dgm:cxn modelId="{A256EE4C-1D01-42CF-904C-0CF166C74304}" type="presParOf" srcId="{EFBAC4F7-D6F7-4E9D-AB56-CBD012B5CBB7}" destId="{34C08352-D20D-4216-AD65-F24A4F789E20}" srcOrd="1" destOrd="0" presId="urn:microsoft.com/office/officeart/2005/8/layout/orgChart1"/>
    <dgm:cxn modelId="{30A9826A-F6DD-4A67-B392-1DEAB7A855B4}" type="presParOf" srcId="{511C4F4F-1D38-4B1D-AABB-FAA5632EE677}" destId="{16D3F946-C343-4AAC-B585-4E8EA452B738}" srcOrd="1" destOrd="0" presId="urn:microsoft.com/office/officeart/2005/8/layout/orgChart1"/>
    <dgm:cxn modelId="{C2F18578-078F-4F26-BBD7-2B2B34CA4180}" type="presParOf" srcId="{511C4F4F-1D38-4B1D-AABB-FAA5632EE677}" destId="{F21C7CCF-B823-4AB1-B7A0-7F29A10ACABB}" srcOrd="2" destOrd="0" presId="urn:microsoft.com/office/officeart/2005/8/layout/orgChart1"/>
    <dgm:cxn modelId="{D7F7D0DF-7C1D-497F-B016-576E547563C0}" type="presParOf" srcId="{DD74F14F-7304-423D-A92E-646FD6AB01E1}" destId="{BB4D7FF8-98C9-4E42-99C0-65AD7A8260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9888C9-6444-4FDC-B59E-F8D6B23176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F7B0D3-36E0-49B4-A14A-8A08BDC79F8A}">
      <dgm:prSet phldrT="[Text]"/>
      <dgm:spPr/>
      <dgm:t>
        <a:bodyPr/>
        <a:lstStyle/>
        <a:p>
          <a:r>
            <a:rPr lang="cs-CZ" dirty="0"/>
            <a:t>Sociální události</a:t>
          </a:r>
        </a:p>
      </dgm:t>
    </dgm:pt>
    <dgm:pt modelId="{26F7A505-0B67-47E0-8709-5ED11813686E}" type="parTrans" cxnId="{81707FAC-CDEF-4AB2-B72D-9A8E69F463E3}">
      <dgm:prSet/>
      <dgm:spPr/>
      <dgm:t>
        <a:bodyPr/>
        <a:lstStyle/>
        <a:p>
          <a:endParaRPr lang="cs-CZ"/>
        </a:p>
      </dgm:t>
    </dgm:pt>
    <dgm:pt modelId="{FCD0EB42-A4CD-4FA9-A1CB-52D89CC4DD2E}" type="sibTrans" cxnId="{81707FAC-CDEF-4AB2-B72D-9A8E69F463E3}">
      <dgm:prSet/>
      <dgm:spPr/>
      <dgm:t>
        <a:bodyPr/>
        <a:lstStyle/>
        <a:p>
          <a:endParaRPr lang="cs-CZ"/>
        </a:p>
      </dgm:t>
    </dgm:pt>
    <dgm:pt modelId="{A372F702-3ECA-457D-8A90-7DA8848DCA20}">
      <dgm:prSet phldrT="[Text]"/>
      <dgm:spPr/>
      <dgm:t>
        <a:bodyPr/>
        <a:lstStyle/>
        <a:p>
          <a:r>
            <a:rPr lang="cs-CZ" dirty="0"/>
            <a:t>krátkodobé</a:t>
          </a:r>
        </a:p>
      </dgm:t>
    </dgm:pt>
    <dgm:pt modelId="{494BE901-9519-4B35-B48B-3909BD1B14D0}" type="parTrans" cxnId="{644943EF-F738-4EED-B5B7-60ED54896446}">
      <dgm:prSet/>
      <dgm:spPr/>
      <dgm:t>
        <a:bodyPr/>
        <a:lstStyle/>
        <a:p>
          <a:endParaRPr lang="cs-CZ"/>
        </a:p>
      </dgm:t>
    </dgm:pt>
    <dgm:pt modelId="{BBB9CAA5-F159-4D8A-8B53-D0DA58D9F729}" type="sibTrans" cxnId="{644943EF-F738-4EED-B5B7-60ED54896446}">
      <dgm:prSet/>
      <dgm:spPr/>
      <dgm:t>
        <a:bodyPr/>
        <a:lstStyle/>
        <a:p>
          <a:endParaRPr lang="cs-CZ"/>
        </a:p>
      </dgm:t>
    </dgm:pt>
    <dgm:pt modelId="{DFA33CD3-0EB3-4A0A-83C1-C9878B4A10F7}">
      <dgm:prSet phldrT="[Text]"/>
      <dgm:spPr/>
      <dgm:t>
        <a:bodyPr/>
        <a:lstStyle/>
        <a:p>
          <a:r>
            <a:rPr lang="cs-CZ" dirty="0"/>
            <a:t>dlouhodobé</a:t>
          </a:r>
        </a:p>
      </dgm:t>
    </dgm:pt>
    <dgm:pt modelId="{1B8DEE5B-EE9E-4CC3-9F5A-05EDCBDD67DD}" type="parTrans" cxnId="{3D9D3A1B-BEF9-425B-B5ED-070FA8458859}">
      <dgm:prSet/>
      <dgm:spPr/>
      <dgm:t>
        <a:bodyPr/>
        <a:lstStyle/>
        <a:p>
          <a:endParaRPr lang="cs-CZ"/>
        </a:p>
      </dgm:t>
    </dgm:pt>
    <dgm:pt modelId="{3319A3D7-0F23-4214-813F-A662DF1D70F1}" type="sibTrans" cxnId="{3D9D3A1B-BEF9-425B-B5ED-070FA8458859}">
      <dgm:prSet/>
      <dgm:spPr/>
      <dgm:t>
        <a:bodyPr/>
        <a:lstStyle/>
        <a:p>
          <a:endParaRPr lang="cs-CZ"/>
        </a:p>
      </dgm:t>
    </dgm:pt>
    <dgm:pt modelId="{CBEFC4E0-A3F7-4F69-9908-BD3A49B12F76}" type="pres">
      <dgm:prSet presAssocID="{439888C9-6444-4FDC-B59E-F8D6B23176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74F14F-7304-423D-A92E-646FD6AB01E1}" type="pres">
      <dgm:prSet presAssocID="{B7F7B0D3-36E0-49B4-A14A-8A08BDC79F8A}" presName="hierRoot1" presStyleCnt="0">
        <dgm:presLayoutVars>
          <dgm:hierBranch val="init"/>
        </dgm:presLayoutVars>
      </dgm:prSet>
      <dgm:spPr/>
    </dgm:pt>
    <dgm:pt modelId="{E8EE2536-198F-405E-A7CA-948EBC013EAB}" type="pres">
      <dgm:prSet presAssocID="{B7F7B0D3-36E0-49B4-A14A-8A08BDC79F8A}" presName="rootComposite1" presStyleCnt="0"/>
      <dgm:spPr/>
    </dgm:pt>
    <dgm:pt modelId="{06D4093A-298E-4984-BDBE-010DDD88A37D}" type="pres">
      <dgm:prSet presAssocID="{B7F7B0D3-36E0-49B4-A14A-8A08BDC79F8A}" presName="rootText1" presStyleLbl="node0" presStyleIdx="0" presStyleCnt="1">
        <dgm:presLayoutVars>
          <dgm:chPref val="3"/>
        </dgm:presLayoutVars>
      </dgm:prSet>
      <dgm:spPr/>
    </dgm:pt>
    <dgm:pt modelId="{E31487A6-CDB0-4D96-A546-F5D13288CB77}" type="pres">
      <dgm:prSet presAssocID="{B7F7B0D3-36E0-49B4-A14A-8A08BDC79F8A}" presName="rootConnector1" presStyleLbl="node1" presStyleIdx="0" presStyleCnt="0"/>
      <dgm:spPr/>
    </dgm:pt>
    <dgm:pt modelId="{E5609D62-9CBE-44DE-94BC-72732077DF9B}" type="pres">
      <dgm:prSet presAssocID="{B7F7B0D3-36E0-49B4-A14A-8A08BDC79F8A}" presName="hierChild2" presStyleCnt="0"/>
      <dgm:spPr/>
    </dgm:pt>
    <dgm:pt modelId="{F6CBF425-AF2A-4DF7-AEF7-16D57E6CD9C7}" type="pres">
      <dgm:prSet presAssocID="{494BE901-9519-4B35-B48B-3909BD1B14D0}" presName="Name37" presStyleLbl="parChTrans1D2" presStyleIdx="0" presStyleCnt="2"/>
      <dgm:spPr/>
    </dgm:pt>
    <dgm:pt modelId="{F6A2F045-E1B2-4543-B32C-C84213E92107}" type="pres">
      <dgm:prSet presAssocID="{A372F702-3ECA-457D-8A90-7DA8848DCA20}" presName="hierRoot2" presStyleCnt="0">
        <dgm:presLayoutVars>
          <dgm:hierBranch val="init"/>
        </dgm:presLayoutVars>
      </dgm:prSet>
      <dgm:spPr/>
    </dgm:pt>
    <dgm:pt modelId="{566E07E2-173C-4737-ADEE-DB3458451D64}" type="pres">
      <dgm:prSet presAssocID="{A372F702-3ECA-457D-8A90-7DA8848DCA20}" presName="rootComposite" presStyleCnt="0"/>
      <dgm:spPr/>
    </dgm:pt>
    <dgm:pt modelId="{BCE19C22-A8BF-4B5A-A58C-4C60BF731722}" type="pres">
      <dgm:prSet presAssocID="{A372F702-3ECA-457D-8A90-7DA8848DCA20}" presName="rootText" presStyleLbl="node2" presStyleIdx="0" presStyleCnt="2">
        <dgm:presLayoutVars>
          <dgm:chPref val="3"/>
        </dgm:presLayoutVars>
      </dgm:prSet>
      <dgm:spPr/>
    </dgm:pt>
    <dgm:pt modelId="{D2F7F06B-1FE0-429B-99F5-BA825FCFFFB9}" type="pres">
      <dgm:prSet presAssocID="{A372F702-3ECA-457D-8A90-7DA8848DCA20}" presName="rootConnector" presStyleLbl="node2" presStyleIdx="0" presStyleCnt="2"/>
      <dgm:spPr/>
    </dgm:pt>
    <dgm:pt modelId="{63954A2C-F59F-4E24-AA44-40869F30E6E0}" type="pres">
      <dgm:prSet presAssocID="{A372F702-3ECA-457D-8A90-7DA8848DCA20}" presName="hierChild4" presStyleCnt="0"/>
      <dgm:spPr/>
    </dgm:pt>
    <dgm:pt modelId="{6A44610D-6D6E-4F16-9B8F-4667A8E8B0F5}" type="pres">
      <dgm:prSet presAssocID="{A372F702-3ECA-457D-8A90-7DA8848DCA20}" presName="hierChild5" presStyleCnt="0"/>
      <dgm:spPr/>
    </dgm:pt>
    <dgm:pt modelId="{3B7E0CC4-DBCB-4D68-AC1D-9C76E623ECB7}" type="pres">
      <dgm:prSet presAssocID="{1B8DEE5B-EE9E-4CC3-9F5A-05EDCBDD67DD}" presName="Name37" presStyleLbl="parChTrans1D2" presStyleIdx="1" presStyleCnt="2"/>
      <dgm:spPr/>
    </dgm:pt>
    <dgm:pt modelId="{511C4F4F-1D38-4B1D-AABB-FAA5632EE677}" type="pres">
      <dgm:prSet presAssocID="{DFA33CD3-0EB3-4A0A-83C1-C9878B4A10F7}" presName="hierRoot2" presStyleCnt="0">
        <dgm:presLayoutVars>
          <dgm:hierBranch val="init"/>
        </dgm:presLayoutVars>
      </dgm:prSet>
      <dgm:spPr/>
    </dgm:pt>
    <dgm:pt modelId="{EFBAC4F7-D6F7-4E9D-AB56-CBD012B5CBB7}" type="pres">
      <dgm:prSet presAssocID="{DFA33CD3-0EB3-4A0A-83C1-C9878B4A10F7}" presName="rootComposite" presStyleCnt="0"/>
      <dgm:spPr/>
    </dgm:pt>
    <dgm:pt modelId="{7C7C3FD5-17D3-4219-8FED-744AFF33B96A}" type="pres">
      <dgm:prSet presAssocID="{DFA33CD3-0EB3-4A0A-83C1-C9878B4A10F7}" presName="rootText" presStyleLbl="node2" presStyleIdx="1" presStyleCnt="2">
        <dgm:presLayoutVars>
          <dgm:chPref val="3"/>
        </dgm:presLayoutVars>
      </dgm:prSet>
      <dgm:spPr/>
    </dgm:pt>
    <dgm:pt modelId="{34C08352-D20D-4216-AD65-F24A4F789E20}" type="pres">
      <dgm:prSet presAssocID="{DFA33CD3-0EB3-4A0A-83C1-C9878B4A10F7}" presName="rootConnector" presStyleLbl="node2" presStyleIdx="1" presStyleCnt="2"/>
      <dgm:spPr/>
    </dgm:pt>
    <dgm:pt modelId="{16D3F946-C343-4AAC-B585-4E8EA452B738}" type="pres">
      <dgm:prSet presAssocID="{DFA33CD3-0EB3-4A0A-83C1-C9878B4A10F7}" presName="hierChild4" presStyleCnt="0"/>
      <dgm:spPr/>
    </dgm:pt>
    <dgm:pt modelId="{F21C7CCF-B823-4AB1-B7A0-7F29A10ACABB}" type="pres">
      <dgm:prSet presAssocID="{DFA33CD3-0EB3-4A0A-83C1-C9878B4A10F7}" presName="hierChild5" presStyleCnt="0"/>
      <dgm:spPr/>
    </dgm:pt>
    <dgm:pt modelId="{BB4D7FF8-98C9-4E42-99C0-65AD7A8260BA}" type="pres">
      <dgm:prSet presAssocID="{B7F7B0D3-36E0-49B4-A14A-8A08BDC79F8A}" presName="hierChild3" presStyleCnt="0"/>
      <dgm:spPr/>
    </dgm:pt>
  </dgm:ptLst>
  <dgm:cxnLst>
    <dgm:cxn modelId="{3D9D3A1B-BEF9-425B-B5ED-070FA8458859}" srcId="{B7F7B0D3-36E0-49B4-A14A-8A08BDC79F8A}" destId="{DFA33CD3-0EB3-4A0A-83C1-C9878B4A10F7}" srcOrd="1" destOrd="0" parTransId="{1B8DEE5B-EE9E-4CC3-9F5A-05EDCBDD67DD}" sibTransId="{3319A3D7-0F23-4214-813F-A662DF1D70F1}"/>
    <dgm:cxn modelId="{8C5C4021-C2DD-4801-AE39-3FC205C4E674}" type="presOf" srcId="{494BE901-9519-4B35-B48B-3909BD1B14D0}" destId="{F6CBF425-AF2A-4DF7-AEF7-16D57E6CD9C7}" srcOrd="0" destOrd="0" presId="urn:microsoft.com/office/officeart/2005/8/layout/orgChart1"/>
    <dgm:cxn modelId="{1A9F9E48-4F76-41FB-B393-B50D6ACB8918}" type="presOf" srcId="{B7F7B0D3-36E0-49B4-A14A-8A08BDC79F8A}" destId="{06D4093A-298E-4984-BDBE-010DDD88A37D}" srcOrd="0" destOrd="0" presId="urn:microsoft.com/office/officeart/2005/8/layout/orgChart1"/>
    <dgm:cxn modelId="{2448BB84-FC2D-4839-80EF-D470D895CC32}" type="presOf" srcId="{1B8DEE5B-EE9E-4CC3-9F5A-05EDCBDD67DD}" destId="{3B7E0CC4-DBCB-4D68-AC1D-9C76E623ECB7}" srcOrd="0" destOrd="0" presId="urn:microsoft.com/office/officeart/2005/8/layout/orgChart1"/>
    <dgm:cxn modelId="{C1F11C8B-AD3D-4E69-A9DB-5B659019D3D5}" type="presOf" srcId="{B7F7B0D3-36E0-49B4-A14A-8A08BDC79F8A}" destId="{E31487A6-CDB0-4D96-A546-F5D13288CB77}" srcOrd="1" destOrd="0" presId="urn:microsoft.com/office/officeart/2005/8/layout/orgChart1"/>
    <dgm:cxn modelId="{A1727B93-4013-4D10-BAC8-1B81DE0BD22B}" type="presOf" srcId="{A372F702-3ECA-457D-8A90-7DA8848DCA20}" destId="{D2F7F06B-1FE0-429B-99F5-BA825FCFFFB9}" srcOrd="1" destOrd="0" presId="urn:microsoft.com/office/officeart/2005/8/layout/orgChart1"/>
    <dgm:cxn modelId="{94955498-8D3E-4D46-AE87-977C02E40978}" type="presOf" srcId="{A372F702-3ECA-457D-8A90-7DA8848DCA20}" destId="{BCE19C22-A8BF-4B5A-A58C-4C60BF731722}" srcOrd="0" destOrd="0" presId="urn:microsoft.com/office/officeart/2005/8/layout/orgChart1"/>
    <dgm:cxn modelId="{81707FAC-CDEF-4AB2-B72D-9A8E69F463E3}" srcId="{439888C9-6444-4FDC-B59E-F8D6B23176C1}" destId="{B7F7B0D3-36E0-49B4-A14A-8A08BDC79F8A}" srcOrd="0" destOrd="0" parTransId="{26F7A505-0B67-47E0-8709-5ED11813686E}" sibTransId="{FCD0EB42-A4CD-4FA9-A1CB-52D89CC4DD2E}"/>
    <dgm:cxn modelId="{2826C3AE-A15E-4A3F-A144-30CDA4B5D1B9}" type="presOf" srcId="{DFA33CD3-0EB3-4A0A-83C1-C9878B4A10F7}" destId="{7C7C3FD5-17D3-4219-8FED-744AFF33B96A}" srcOrd="0" destOrd="0" presId="urn:microsoft.com/office/officeart/2005/8/layout/orgChart1"/>
    <dgm:cxn modelId="{644943EF-F738-4EED-B5B7-60ED54896446}" srcId="{B7F7B0D3-36E0-49B4-A14A-8A08BDC79F8A}" destId="{A372F702-3ECA-457D-8A90-7DA8848DCA20}" srcOrd="0" destOrd="0" parTransId="{494BE901-9519-4B35-B48B-3909BD1B14D0}" sibTransId="{BBB9CAA5-F159-4D8A-8B53-D0DA58D9F729}"/>
    <dgm:cxn modelId="{9B9521F0-6467-44DD-8B80-A3D2A950BE8F}" type="presOf" srcId="{DFA33CD3-0EB3-4A0A-83C1-C9878B4A10F7}" destId="{34C08352-D20D-4216-AD65-F24A4F789E20}" srcOrd="1" destOrd="0" presId="urn:microsoft.com/office/officeart/2005/8/layout/orgChart1"/>
    <dgm:cxn modelId="{DCF1AEF3-AD49-43CF-A5EE-C17F8F91B505}" type="presOf" srcId="{439888C9-6444-4FDC-B59E-F8D6B23176C1}" destId="{CBEFC4E0-A3F7-4F69-9908-BD3A49B12F76}" srcOrd="0" destOrd="0" presId="urn:microsoft.com/office/officeart/2005/8/layout/orgChart1"/>
    <dgm:cxn modelId="{1C8F66A9-D6D4-43A0-9218-CE75A9297526}" type="presParOf" srcId="{CBEFC4E0-A3F7-4F69-9908-BD3A49B12F76}" destId="{DD74F14F-7304-423D-A92E-646FD6AB01E1}" srcOrd="0" destOrd="0" presId="urn:microsoft.com/office/officeart/2005/8/layout/orgChart1"/>
    <dgm:cxn modelId="{193E9DCB-332A-470D-A9C2-2B93FFDF36B8}" type="presParOf" srcId="{DD74F14F-7304-423D-A92E-646FD6AB01E1}" destId="{E8EE2536-198F-405E-A7CA-948EBC013EAB}" srcOrd="0" destOrd="0" presId="urn:microsoft.com/office/officeart/2005/8/layout/orgChart1"/>
    <dgm:cxn modelId="{E05DE696-2D18-4F91-BA51-5860CB08CCD6}" type="presParOf" srcId="{E8EE2536-198F-405E-A7CA-948EBC013EAB}" destId="{06D4093A-298E-4984-BDBE-010DDD88A37D}" srcOrd="0" destOrd="0" presId="urn:microsoft.com/office/officeart/2005/8/layout/orgChart1"/>
    <dgm:cxn modelId="{F3D62AE6-CD16-4DD8-A150-EF21A2D03FA9}" type="presParOf" srcId="{E8EE2536-198F-405E-A7CA-948EBC013EAB}" destId="{E31487A6-CDB0-4D96-A546-F5D13288CB77}" srcOrd="1" destOrd="0" presId="urn:microsoft.com/office/officeart/2005/8/layout/orgChart1"/>
    <dgm:cxn modelId="{E82424DD-B2FD-4AA3-8033-86B20D0DAA7C}" type="presParOf" srcId="{DD74F14F-7304-423D-A92E-646FD6AB01E1}" destId="{E5609D62-9CBE-44DE-94BC-72732077DF9B}" srcOrd="1" destOrd="0" presId="urn:microsoft.com/office/officeart/2005/8/layout/orgChart1"/>
    <dgm:cxn modelId="{3DC2A06C-A6B2-416A-BD08-99CF9F5CBC6F}" type="presParOf" srcId="{E5609D62-9CBE-44DE-94BC-72732077DF9B}" destId="{F6CBF425-AF2A-4DF7-AEF7-16D57E6CD9C7}" srcOrd="0" destOrd="0" presId="urn:microsoft.com/office/officeart/2005/8/layout/orgChart1"/>
    <dgm:cxn modelId="{CF7012EC-12A7-4AB2-87D0-68F10E8C3838}" type="presParOf" srcId="{E5609D62-9CBE-44DE-94BC-72732077DF9B}" destId="{F6A2F045-E1B2-4543-B32C-C84213E92107}" srcOrd="1" destOrd="0" presId="urn:microsoft.com/office/officeart/2005/8/layout/orgChart1"/>
    <dgm:cxn modelId="{BC091871-A32C-4770-BC9E-163C361E218B}" type="presParOf" srcId="{F6A2F045-E1B2-4543-B32C-C84213E92107}" destId="{566E07E2-173C-4737-ADEE-DB3458451D64}" srcOrd="0" destOrd="0" presId="urn:microsoft.com/office/officeart/2005/8/layout/orgChart1"/>
    <dgm:cxn modelId="{C112D03B-AF1B-4215-922D-9FE740E6D30E}" type="presParOf" srcId="{566E07E2-173C-4737-ADEE-DB3458451D64}" destId="{BCE19C22-A8BF-4B5A-A58C-4C60BF731722}" srcOrd="0" destOrd="0" presId="urn:microsoft.com/office/officeart/2005/8/layout/orgChart1"/>
    <dgm:cxn modelId="{636B909C-94E6-4588-B5EC-435A2CDEB530}" type="presParOf" srcId="{566E07E2-173C-4737-ADEE-DB3458451D64}" destId="{D2F7F06B-1FE0-429B-99F5-BA825FCFFFB9}" srcOrd="1" destOrd="0" presId="urn:microsoft.com/office/officeart/2005/8/layout/orgChart1"/>
    <dgm:cxn modelId="{96EEA6B3-2B2A-4110-A48B-8B795ADAE597}" type="presParOf" srcId="{F6A2F045-E1B2-4543-B32C-C84213E92107}" destId="{63954A2C-F59F-4E24-AA44-40869F30E6E0}" srcOrd="1" destOrd="0" presId="urn:microsoft.com/office/officeart/2005/8/layout/orgChart1"/>
    <dgm:cxn modelId="{C34B1CB0-E52E-4B0A-8CC1-19E89A55DDC7}" type="presParOf" srcId="{F6A2F045-E1B2-4543-B32C-C84213E92107}" destId="{6A44610D-6D6E-4F16-9B8F-4667A8E8B0F5}" srcOrd="2" destOrd="0" presId="urn:microsoft.com/office/officeart/2005/8/layout/orgChart1"/>
    <dgm:cxn modelId="{BBB47BD7-08AD-4A3B-AAEB-FC75F8430A42}" type="presParOf" srcId="{E5609D62-9CBE-44DE-94BC-72732077DF9B}" destId="{3B7E0CC4-DBCB-4D68-AC1D-9C76E623ECB7}" srcOrd="2" destOrd="0" presId="urn:microsoft.com/office/officeart/2005/8/layout/orgChart1"/>
    <dgm:cxn modelId="{372160BA-EA01-4AB2-952B-6294C8C4BC46}" type="presParOf" srcId="{E5609D62-9CBE-44DE-94BC-72732077DF9B}" destId="{511C4F4F-1D38-4B1D-AABB-FAA5632EE677}" srcOrd="3" destOrd="0" presId="urn:microsoft.com/office/officeart/2005/8/layout/orgChart1"/>
    <dgm:cxn modelId="{D5289BA9-F3EB-4FFE-A780-F9B8FCB16735}" type="presParOf" srcId="{511C4F4F-1D38-4B1D-AABB-FAA5632EE677}" destId="{EFBAC4F7-D6F7-4E9D-AB56-CBD012B5CBB7}" srcOrd="0" destOrd="0" presId="urn:microsoft.com/office/officeart/2005/8/layout/orgChart1"/>
    <dgm:cxn modelId="{2C9784C3-FB4D-47E4-B58F-7C43F435EEAD}" type="presParOf" srcId="{EFBAC4F7-D6F7-4E9D-AB56-CBD012B5CBB7}" destId="{7C7C3FD5-17D3-4219-8FED-744AFF33B96A}" srcOrd="0" destOrd="0" presId="urn:microsoft.com/office/officeart/2005/8/layout/orgChart1"/>
    <dgm:cxn modelId="{A256EE4C-1D01-42CF-904C-0CF166C74304}" type="presParOf" srcId="{EFBAC4F7-D6F7-4E9D-AB56-CBD012B5CBB7}" destId="{34C08352-D20D-4216-AD65-F24A4F789E20}" srcOrd="1" destOrd="0" presId="urn:microsoft.com/office/officeart/2005/8/layout/orgChart1"/>
    <dgm:cxn modelId="{30A9826A-F6DD-4A67-B392-1DEAB7A855B4}" type="presParOf" srcId="{511C4F4F-1D38-4B1D-AABB-FAA5632EE677}" destId="{16D3F946-C343-4AAC-B585-4E8EA452B738}" srcOrd="1" destOrd="0" presId="urn:microsoft.com/office/officeart/2005/8/layout/orgChart1"/>
    <dgm:cxn modelId="{C2F18578-078F-4F26-BBD7-2B2B34CA4180}" type="presParOf" srcId="{511C4F4F-1D38-4B1D-AABB-FAA5632EE677}" destId="{F21C7CCF-B823-4AB1-B7A0-7F29A10ACABB}" srcOrd="2" destOrd="0" presId="urn:microsoft.com/office/officeart/2005/8/layout/orgChart1"/>
    <dgm:cxn modelId="{D7F7D0DF-7C1D-497F-B016-576E547563C0}" type="presParOf" srcId="{DD74F14F-7304-423D-A92E-646FD6AB01E1}" destId="{BB4D7FF8-98C9-4E42-99C0-65AD7A8260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825E3E-5D7D-4984-9726-3C71B5E782C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1092B54-EDFC-4F9A-9540-7B0DDB5FE158}">
      <dgm:prSet phldrT="[Text]"/>
      <dgm:spPr/>
      <dgm:t>
        <a:bodyPr/>
        <a:lstStyle/>
        <a:p>
          <a:r>
            <a:rPr lang="cs-CZ" dirty="0"/>
            <a:t>Sociální události</a:t>
          </a:r>
        </a:p>
      </dgm:t>
    </dgm:pt>
    <dgm:pt modelId="{D61C5C57-083B-4F6C-B7F6-4C10143C8790}" type="parTrans" cxnId="{7255BAB0-B889-42F1-AF51-878D838AF9DA}">
      <dgm:prSet/>
      <dgm:spPr/>
      <dgm:t>
        <a:bodyPr/>
        <a:lstStyle/>
        <a:p>
          <a:endParaRPr lang="cs-CZ"/>
        </a:p>
      </dgm:t>
    </dgm:pt>
    <dgm:pt modelId="{68701C2B-11E8-4B45-B54E-C69F30D2A476}" type="sibTrans" cxnId="{7255BAB0-B889-42F1-AF51-878D838AF9DA}">
      <dgm:prSet/>
      <dgm:spPr/>
      <dgm:t>
        <a:bodyPr/>
        <a:lstStyle/>
        <a:p>
          <a:endParaRPr lang="cs-CZ"/>
        </a:p>
      </dgm:t>
    </dgm:pt>
    <dgm:pt modelId="{7B39D632-9161-4342-B7FE-78EE052BE2D0}">
      <dgm:prSet phldrT="[Text]"/>
      <dgm:spPr/>
      <dgm:t>
        <a:bodyPr/>
        <a:lstStyle/>
        <a:p>
          <a:r>
            <a:rPr lang="cs-CZ" dirty="0"/>
            <a:t>nežádoucí (negativní)</a:t>
          </a:r>
        </a:p>
      </dgm:t>
    </dgm:pt>
    <dgm:pt modelId="{064934A9-DAB8-4790-BD12-8E94632CE600}" type="parTrans" cxnId="{AC79EEDE-DB1F-41FD-BA0B-292A50FB5710}">
      <dgm:prSet/>
      <dgm:spPr/>
      <dgm:t>
        <a:bodyPr/>
        <a:lstStyle/>
        <a:p>
          <a:endParaRPr lang="cs-CZ"/>
        </a:p>
      </dgm:t>
    </dgm:pt>
    <dgm:pt modelId="{8A3648AE-ECC6-44C5-BD3C-82049CA4DD6D}" type="sibTrans" cxnId="{AC79EEDE-DB1F-41FD-BA0B-292A50FB5710}">
      <dgm:prSet/>
      <dgm:spPr/>
      <dgm:t>
        <a:bodyPr/>
        <a:lstStyle/>
        <a:p>
          <a:endParaRPr lang="cs-CZ"/>
        </a:p>
      </dgm:t>
    </dgm:pt>
    <dgm:pt modelId="{A18916B2-C02A-4406-A45D-4CB6C0C69882}">
      <dgm:prSet phldrT="[Text]"/>
      <dgm:spPr/>
      <dgm:t>
        <a:bodyPr/>
        <a:lstStyle/>
        <a:p>
          <a:r>
            <a:rPr lang="cs-CZ" dirty="0"/>
            <a:t>žádoucí (pozitivní)</a:t>
          </a:r>
        </a:p>
      </dgm:t>
    </dgm:pt>
    <dgm:pt modelId="{67D0BF4B-223B-443A-A4D9-8DEADE61AE1D}" type="parTrans" cxnId="{AAF18052-54A0-49C8-BA54-B0B207236E87}">
      <dgm:prSet/>
      <dgm:spPr/>
      <dgm:t>
        <a:bodyPr/>
        <a:lstStyle/>
        <a:p>
          <a:endParaRPr lang="cs-CZ"/>
        </a:p>
      </dgm:t>
    </dgm:pt>
    <dgm:pt modelId="{B6199AA1-60B7-45A8-9F8E-990276D33BF3}" type="sibTrans" cxnId="{AAF18052-54A0-49C8-BA54-B0B207236E87}">
      <dgm:prSet/>
      <dgm:spPr/>
      <dgm:t>
        <a:bodyPr/>
        <a:lstStyle/>
        <a:p>
          <a:endParaRPr lang="cs-CZ"/>
        </a:p>
      </dgm:t>
    </dgm:pt>
    <dgm:pt modelId="{8048B486-5A3F-4DA0-B826-8765068E8955}">
      <dgm:prSet phldrT="[Text]"/>
      <dgm:spPr/>
      <dgm:t>
        <a:bodyPr/>
        <a:lstStyle/>
        <a:p>
          <a:r>
            <a:rPr lang="cs-CZ" dirty="0"/>
            <a:t>např. nemoc, invalidita, úraz, nedostatečná výše příjmu,…</a:t>
          </a:r>
        </a:p>
      </dgm:t>
    </dgm:pt>
    <dgm:pt modelId="{9C4C1B66-CBB6-4263-AE4F-ACBB26595F25}" type="parTrans" cxnId="{FD34A8F7-CA9D-4764-8536-7F33634CD174}">
      <dgm:prSet/>
      <dgm:spPr/>
    </dgm:pt>
    <dgm:pt modelId="{52E39A9E-5147-4CD6-A574-18970B09663C}" type="sibTrans" cxnId="{FD34A8F7-CA9D-4764-8536-7F33634CD174}">
      <dgm:prSet/>
      <dgm:spPr/>
    </dgm:pt>
    <dgm:pt modelId="{C1F678F1-B0C0-4C63-B27D-CD02F7A686C9}">
      <dgm:prSet phldrT="[Text]"/>
      <dgm:spPr/>
      <dgm:t>
        <a:bodyPr/>
        <a:lstStyle/>
        <a:p>
          <a:r>
            <a:rPr lang="cs-CZ" dirty="0"/>
            <a:t>těhotenství, péče o dítě,…</a:t>
          </a:r>
        </a:p>
      </dgm:t>
    </dgm:pt>
    <dgm:pt modelId="{43B4D5BF-DA95-4445-AE9A-94B37721F55C}" type="parTrans" cxnId="{81144534-8074-4ED6-8F03-929BC5777942}">
      <dgm:prSet/>
      <dgm:spPr/>
    </dgm:pt>
    <dgm:pt modelId="{FC011298-0D86-438D-943E-70A7FC42AB8A}" type="sibTrans" cxnId="{81144534-8074-4ED6-8F03-929BC5777942}">
      <dgm:prSet/>
      <dgm:spPr/>
    </dgm:pt>
    <dgm:pt modelId="{ACA3D40F-E4C2-420D-AFCB-5C0943A64148}" type="pres">
      <dgm:prSet presAssocID="{77825E3E-5D7D-4984-9726-3C71B5E782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C52423C-97B0-4227-8E8F-BD018A5313BC}" type="pres">
      <dgm:prSet presAssocID="{D1092B54-EDFC-4F9A-9540-7B0DDB5FE158}" presName="hierRoot1" presStyleCnt="0">
        <dgm:presLayoutVars>
          <dgm:hierBranch val="init"/>
        </dgm:presLayoutVars>
      </dgm:prSet>
      <dgm:spPr/>
    </dgm:pt>
    <dgm:pt modelId="{B3863AA8-0488-4AD1-8E9C-5F255B84BC25}" type="pres">
      <dgm:prSet presAssocID="{D1092B54-EDFC-4F9A-9540-7B0DDB5FE158}" presName="rootComposite1" presStyleCnt="0"/>
      <dgm:spPr/>
    </dgm:pt>
    <dgm:pt modelId="{80C0A231-9B2B-4450-917E-A82A8B10921E}" type="pres">
      <dgm:prSet presAssocID="{D1092B54-EDFC-4F9A-9540-7B0DDB5FE158}" presName="rootText1" presStyleLbl="node0" presStyleIdx="0" presStyleCnt="1">
        <dgm:presLayoutVars>
          <dgm:chPref val="3"/>
        </dgm:presLayoutVars>
      </dgm:prSet>
      <dgm:spPr/>
    </dgm:pt>
    <dgm:pt modelId="{62439ADE-7F51-4DFC-9E23-E6C319E2E7E5}" type="pres">
      <dgm:prSet presAssocID="{D1092B54-EDFC-4F9A-9540-7B0DDB5FE158}" presName="rootConnector1" presStyleLbl="node1" presStyleIdx="0" presStyleCnt="0"/>
      <dgm:spPr/>
    </dgm:pt>
    <dgm:pt modelId="{5D86B398-898B-4FBD-B456-A0FFEBB4AB41}" type="pres">
      <dgm:prSet presAssocID="{D1092B54-EDFC-4F9A-9540-7B0DDB5FE158}" presName="hierChild2" presStyleCnt="0"/>
      <dgm:spPr/>
    </dgm:pt>
    <dgm:pt modelId="{71DBF55B-20FC-4C2B-8E74-6EDB6A458AE3}" type="pres">
      <dgm:prSet presAssocID="{064934A9-DAB8-4790-BD12-8E94632CE600}" presName="Name37" presStyleLbl="parChTrans1D2" presStyleIdx="0" presStyleCnt="2"/>
      <dgm:spPr/>
    </dgm:pt>
    <dgm:pt modelId="{FC7E74C6-E2F5-4FC8-ABBF-DDFFFE947B92}" type="pres">
      <dgm:prSet presAssocID="{7B39D632-9161-4342-B7FE-78EE052BE2D0}" presName="hierRoot2" presStyleCnt="0">
        <dgm:presLayoutVars>
          <dgm:hierBranch val="init"/>
        </dgm:presLayoutVars>
      </dgm:prSet>
      <dgm:spPr/>
    </dgm:pt>
    <dgm:pt modelId="{8A15F903-A217-41B5-8A22-6C5C8BA76880}" type="pres">
      <dgm:prSet presAssocID="{7B39D632-9161-4342-B7FE-78EE052BE2D0}" presName="rootComposite" presStyleCnt="0"/>
      <dgm:spPr/>
    </dgm:pt>
    <dgm:pt modelId="{8804A00E-F6D5-4219-982E-B275525CE26E}" type="pres">
      <dgm:prSet presAssocID="{7B39D632-9161-4342-B7FE-78EE052BE2D0}" presName="rootText" presStyleLbl="node2" presStyleIdx="0" presStyleCnt="2">
        <dgm:presLayoutVars>
          <dgm:chPref val="3"/>
        </dgm:presLayoutVars>
      </dgm:prSet>
      <dgm:spPr/>
    </dgm:pt>
    <dgm:pt modelId="{E6F0D396-2ADB-455F-811A-2187283D0B2D}" type="pres">
      <dgm:prSet presAssocID="{7B39D632-9161-4342-B7FE-78EE052BE2D0}" presName="rootConnector" presStyleLbl="node2" presStyleIdx="0" presStyleCnt="2"/>
      <dgm:spPr/>
    </dgm:pt>
    <dgm:pt modelId="{3F21E8CD-45A4-4BB4-B3EE-C4F61E79CFBD}" type="pres">
      <dgm:prSet presAssocID="{7B39D632-9161-4342-B7FE-78EE052BE2D0}" presName="hierChild4" presStyleCnt="0"/>
      <dgm:spPr/>
    </dgm:pt>
    <dgm:pt modelId="{57FCCAB9-8750-47BF-B4DE-A74927DE8D72}" type="pres">
      <dgm:prSet presAssocID="{9C4C1B66-CBB6-4263-AE4F-ACBB26595F25}" presName="Name37" presStyleLbl="parChTrans1D3" presStyleIdx="0" presStyleCnt="2"/>
      <dgm:spPr/>
    </dgm:pt>
    <dgm:pt modelId="{9E6012EA-F3F5-4D40-8A7F-295478119708}" type="pres">
      <dgm:prSet presAssocID="{8048B486-5A3F-4DA0-B826-8765068E8955}" presName="hierRoot2" presStyleCnt="0">
        <dgm:presLayoutVars>
          <dgm:hierBranch val="init"/>
        </dgm:presLayoutVars>
      </dgm:prSet>
      <dgm:spPr/>
    </dgm:pt>
    <dgm:pt modelId="{1DE1B03C-D55C-459D-AAAD-0EFDB89AEE92}" type="pres">
      <dgm:prSet presAssocID="{8048B486-5A3F-4DA0-B826-8765068E8955}" presName="rootComposite" presStyleCnt="0"/>
      <dgm:spPr/>
    </dgm:pt>
    <dgm:pt modelId="{B8652E4A-0D98-4C39-B53C-0C1809D94A5E}" type="pres">
      <dgm:prSet presAssocID="{8048B486-5A3F-4DA0-B826-8765068E8955}" presName="rootText" presStyleLbl="node3" presStyleIdx="0" presStyleCnt="2">
        <dgm:presLayoutVars>
          <dgm:chPref val="3"/>
        </dgm:presLayoutVars>
      </dgm:prSet>
      <dgm:spPr/>
    </dgm:pt>
    <dgm:pt modelId="{D02B8D85-F558-47B2-9AAD-286E29251F8C}" type="pres">
      <dgm:prSet presAssocID="{8048B486-5A3F-4DA0-B826-8765068E8955}" presName="rootConnector" presStyleLbl="node3" presStyleIdx="0" presStyleCnt="2"/>
      <dgm:spPr/>
    </dgm:pt>
    <dgm:pt modelId="{1D65B9E8-8EBD-41EC-8008-FA04D37F3DAD}" type="pres">
      <dgm:prSet presAssocID="{8048B486-5A3F-4DA0-B826-8765068E8955}" presName="hierChild4" presStyleCnt="0"/>
      <dgm:spPr/>
    </dgm:pt>
    <dgm:pt modelId="{3AFD7993-1BBE-44E5-ABDB-F8D3F39D126F}" type="pres">
      <dgm:prSet presAssocID="{8048B486-5A3F-4DA0-B826-8765068E8955}" presName="hierChild5" presStyleCnt="0"/>
      <dgm:spPr/>
    </dgm:pt>
    <dgm:pt modelId="{E818930D-D413-498B-A913-22144CDAB7A9}" type="pres">
      <dgm:prSet presAssocID="{7B39D632-9161-4342-B7FE-78EE052BE2D0}" presName="hierChild5" presStyleCnt="0"/>
      <dgm:spPr/>
    </dgm:pt>
    <dgm:pt modelId="{673C6FA9-3BDD-4C95-B89D-EB806B3A8DE9}" type="pres">
      <dgm:prSet presAssocID="{67D0BF4B-223B-443A-A4D9-8DEADE61AE1D}" presName="Name37" presStyleLbl="parChTrans1D2" presStyleIdx="1" presStyleCnt="2"/>
      <dgm:spPr/>
    </dgm:pt>
    <dgm:pt modelId="{5B925DCD-0482-42F9-941E-2519C6B3B7B5}" type="pres">
      <dgm:prSet presAssocID="{A18916B2-C02A-4406-A45D-4CB6C0C69882}" presName="hierRoot2" presStyleCnt="0">
        <dgm:presLayoutVars>
          <dgm:hierBranch val="init"/>
        </dgm:presLayoutVars>
      </dgm:prSet>
      <dgm:spPr/>
    </dgm:pt>
    <dgm:pt modelId="{2F1B3214-9DC2-4A34-93BC-1897881EF2B4}" type="pres">
      <dgm:prSet presAssocID="{A18916B2-C02A-4406-A45D-4CB6C0C69882}" presName="rootComposite" presStyleCnt="0"/>
      <dgm:spPr/>
    </dgm:pt>
    <dgm:pt modelId="{E4904BA8-5843-4F5D-BCEB-E0E85250225D}" type="pres">
      <dgm:prSet presAssocID="{A18916B2-C02A-4406-A45D-4CB6C0C69882}" presName="rootText" presStyleLbl="node2" presStyleIdx="1" presStyleCnt="2">
        <dgm:presLayoutVars>
          <dgm:chPref val="3"/>
        </dgm:presLayoutVars>
      </dgm:prSet>
      <dgm:spPr/>
    </dgm:pt>
    <dgm:pt modelId="{A6EF3309-99DC-47D7-A679-29F9F9C02271}" type="pres">
      <dgm:prSet presAssocID="{A18916B2-C02A-4406-A45D-4CB6C0C69882}" presName="rootConnector" presStyleLbl="node2" presStyleIdx="1" presStyleCnt="2"/>
      <dgm:spPr/>
    </dgm:pt>
    <dgm:pt modelId="{DCE5F661-2FB5-49AD-A32D-D48E78901B6E}" type="pres">
      <dgm:prSet presAssocID="{A18916B2-C02A-4406-A45D-4CB6C0C69882}" presName="hierChild4" presStyleCnt="0"/>
      <dgm:spPr/>
    </dgm:pt>
    <dgm:pt modelId="{8A3121EC-BD11-460B-9C9D-525E8001BD50}" type="pres">
      <dgm:prSet presAssocID="{43B4D5BF-DA95-4445-AE9A-94B37721F55C}" presName="Name37" presStyleLbl="parChTrans1D3" presStyleIdx="1" presStyleCnt="2"/>
      <dgm:spPr/>
    </dgm:pt>
    <dgm:pt modelId="{175A4F94-E82B-492D-B951-447C036F02D0}" type="pres">
      <dgm:prSet presAssocID="{C1F678F1-B0C0-4C63-B27D-CD02F7A686C9}" presName="hierRoot2" presStyleCnt="0">
        <dgm:presLayoutVars>
          <dgm:hierBranch val="init"/>
        </dgm:presLayoutVars>
      </dgm:prSet>
      <dgm:spPr/>
    </dgm:pt>
    <dgm:pt modelId="{B51B0530-EEDE-4D1A-A9FB-08AA5BA611EC}" type="pres">
      <dgm:prSet presAssocID="{C1F678F1-B0C0-4C63-B27D-CD02F7A686C9}" presName="rootComposite" presStyleCnt="0"/>
      <dgm:spPr/>
    </dgm:pt>
    <dgm:pt modelId="{F0C34B1F-6FBE-4504-A7AA-1D8EEC4B4D2B}" type="pres">
      <dgm:prSet presAssocID="{C1F678F1-B0C0-4C63-B27D-CD02F7A686C9}" presName="rootText" presStyleLbl="node3" presStyleIdx="1" presStyleCnt="2">
        <dgm:presLayoutVars>
          <dgm:chPref val="3"/>
        </dgm:presLayoutVars>
      </dgm:prSet>
      <dgm:spPr/>
    </dgm:pt>
    <dgm:pt modelId="{B8D94568-AF17-4015-937A-DDADD1E0B15C}" type="pres">
      <dgm:prSet presAssocID="{C1F678F1-B0C0-4C63-B27D-CD02F7A686C9}" presName="rootConnector" presStyleLbl="node3" presStyleIdx="1" presStyleCnt="2"/>
      <dgm:spPr/>
    </dgm:pt>
    <dgm:pt modelId="{E1625C2B-D64E-47D9-970B-CC870B7C0360}" type="pres">
      <dgm:prSet presAssocID="{C1F678F1-B0C0-4C63-B27D-CD02F7A686C9}" presName="hierChild4" presStyleCnt="0"/>
      <dgm:spPr/>
    </dgm:pt>
    <dgm:pt modelId="{7349110B-E601-4100-88C4-E2A4094271FD}" type="pres">
      <dgm:prSet presAssocID="{C1F678F1-B0C0-4C63-B27D-CD02F7A686C9}" presName="hierChild5" presStyleCnt="0"/>
      <dgm:spPr/>
    </dgm:pt>
    <dgm:pt modelId="{2418AACC-EF7B-4291-B4BC-C878347DEFA2}" type="pres">
      <dgm:prSet presAssocID="{A18916B2-C02A-4406-A45D-4CB6C0C69882}" presName="hierChild5" presStyleCnt="0"/>
      <dgm:spPr/>
    </dgm:pt>
    <dgm:pt modelId="{030F00EB-3E5F-47CD-B720-9EED72AE566A}" type="pres">
      <dgm:prSet presAssocID="{D1092B54-EDFC-4F9A-9540-7B0DDB5FE158}" presName="hierChild3" presStyleCnt="0"/>
      <dgm:spPr/>
    </dgm:pt>
  </dgm:ptLst>
  <dgm:cxnLst>
    <dgm:cxn modelId="{B08EC106-45B9-4CFA-B887-D5D1760B723A}" type="presOf" srcId="{D1092B54-EDFC-4F9A-9540-7B0DDB5FE158}" destId="{62439ADE-7F51-4DFC-9E23-E6C319E2E7E5}" srcOrd="1" destOrd="0" presId="urn:microsoft.com/office/officeart/2005/8/layout/orgChart1"/>
    <dgm:cxn modelId="{C7099F1A-BC5E-4B6D-87B2-5F9261DC007A}" type="presOf" srcId="{A18916B2-C02A-4406-A45D-4CB6C0C69882}" destId="{E4904BA8-5843-4F5D-BCEB-E0E85250225D}" srcOrd="0" destOrd="0" presId="urn:microsoft.com/office/officeart/2005/8/layout/orgChart1"/>
    <dgm:cxn modelId="{81144534-8074-4ED6-8F03-929BC5777942}" srcId="{A18916B2-C02A-4406-A45D-4CB6C0C69882}" destId="{C1F678F1-B0C0-4C63-B27D-CD02F7A686C9}" srcOrd="0" destOrd="0" parTransId="{43B4D5BF-DA95-4445-AE9A-94B37721F55C}" sibTransId="{FC011298-0D86-438D-943E-70A7FC42AB8A}"/>
    <dgm:cxn modelId="{94CF9062-765E-4A7C-AF38-306E8FC685D3}" type="presOf" srcId="{9C4C1B66-CBB6-4263-AE4F-ACBB26595F25}" destId="{57FCCAB9-8750-47BF-B4DE-A74927DE8D72}" srcOrd="0" destOrd="0" presId="urn:microsoft.com/office/officeart/2005/8/layout/orgChart1"/>
    <dgm:cxn modelId="{6FC17064-8988-4461-A920-3BEA4E2A7D41}" type="presOf" srcId="{77825E3E-5D7D-4984-9726-3C71B5E782CB}" destId="{ACA3D40F-E4C2-420D-AFCB-5C0943A64148}" srcOrd="0" destOrd="0" presId="urn:microsoft.com/office/officeart/2005/8/layout/orgChart1"/>
    <dgm:cxn modelId="{481AE36C-798A-4FFD-AC24-06569AC2762E}" type="presOf" srcId="{064934A9-DAB8-4790-BD12-8E94632CE600}" destId="{71DBF55B-20FC-4C2B-8E74-6EDB6A458AE3}" srcOrd="0" destOrd="0" presId="urn:microsoft.com/office/officeart/2005/8/layout/orgChart1"/>
    <dgm:cxn modelId="{AAF18052-54A0-49C8-BA54-B0B207236E87}" srcId="{D1092B54-EDFC-4F9A-9540-7B0DDB5FE158}" destId="{A18916B2-C02A-4406-A45D-4CB6C0C69882}" srcOrd="1" destOrd="0" parTransId="{67D0BF4B-223B-443A-A4D9-8DEADE61AE1D}" sibTransId="{B6199AA1-60B7-45A8-9F8E-990276D33BF3}"/>
    <dgm:cxn modelId="{0B37A474-4866-49BD-AA5E-6ABBA75B075A}" type="presOf" srcId="{43B4D5BF-DA95-4445-AE9A-94B37721F55C}" destId="{8A3121EC-BD11-460B-9C9D-525E8001BD50}" srcOrd="0" destOrd="0" presId="urn:microsoft.com/office/officeart/2005/8/layout/orgChart1"/>
    <dgm:cxn modelId="{5FD9D955-86B6-4196-B791-A95BBD664DDD}" type="presOf" srcId="{D1092B54-EDFC-4F9A-9540-7B0DDB5FE158}" destId="{80C0A231-9B2B-4450-917E-A82A8B10921E}" srcOrd="0" destOrd="0" presId="urn:microsoft.com/office/officeart/2005/8/layout/orgChart1"/>
    <dgm:cxn modelId="{F0791A84-FA6A-484C-BF30-343E6373226E}" type="presOf" srcId="{C1F678F1-B0C0-4C63-B27D-CD02F7A686C9}" destId="{F0C34B1F-6FBE-4504-A7AA-1D8EEC4B4D2B}" srcOrd="0" destOrd="0" presId="urn:microsoft.com/office/officeart/2005/8/layout/orgChart1"/>
    <dgm:cxn modelId="{574DE484-01C1-43CC-816F-2E77068547E5}" type="presOf" srcId="{A18916B2-C02A-4406-A45D-4CB6C0C69882}" destId="{A6EF3309-99DC-47D7-A679-29F9F9C02271}" srcOrd="1" destOrd="0" presId="urn:microsoft.com/office/officeart/2005/8/layout/orgChart1"/>
    <dgm:cxn modelId="{E02192AC-7AE5-431C-A2E5-E6E8DAC09F7E}" type="presOf" srcId="{67D0BF4B-223B-443A-A4D9-8DEADE61AE1D}" destId="{673C6FA9-3BDD-4C95-B89D-EB806B3A8DE9}" srcOrd="0" destOrd="0" presId="urn:microsoft.com/office/officeart/2005/8/layout/orgChart1"/>
    <dgm:cxn modelId="{ACD82DAF-B280-4FC4-A6CA-7003D0238FD4}" type="presOf" srcId="{7B39D632-9161-4342-B7FE-78EE052BE2D0}" destId="{8804A00E-F6D5-4219-982E-B275525CE26E}" srcOrd="0" destOrd="0" presId="urn:microsoft.com/office/officeart/2005/8/layout/orgChart1"/>
    <dgm:cxn modelId="{7255BAB0-B889-42F1-AF51-878D838AF9DA}" srcId="{77825E3E-5D7D-4984-9726-3C71B5E782CB}" destId="{D1092B54-EDFC-4F9A-9540-7B0DDB5FE158}" srcOrd="0" destOrd="0" parTransId="{D61C5C57-083B-4F6C-B7F6-4C10143C8790}" sibTransId="{68701C2B-11E8-4B45-B54E-C69F30D2A476}"/>
    <dgm:cxn modelId="{CE0BDECC-7AA2-4F6C-A397-DE80D90D78CF}" type="presOf" srcId="{7B39D632-9161-4342-B7FE-78EE052BE2D0}" destId="{E6F0D396-2ADB-455F-811A-2187283D0B2D}" srcOrd="1" destOrd="0" presId="urn:microsoft.com/office/officeart/2005/8/layout/orgChart1"/>
    <dgm:cxn modelId="{DFAB43D0-DE20-4144-91D6-8B221596B173}" type="presOf" srcId="{8048B486-5A3F-4DA0-B826-8765068E8955}" destId="{D02B8D85-F558-47B2-9AAD-286E29251F8C}" srcOrd="1" destOrd="0" presId="urn:microsoft.com/office/officeart/2005/8/layout/orgChart1"/>
    <dgm:cxn modelId="{AC79EEDE-DB1F-41FD-BA0B-292A50FB5710}" srcId="{D1092B54-EDFC-4F9A-9540-7B0DDB5FE158}" destId="{7B39D632-9161-4342-B7FE-78EE052BE2D0}" srcOrd="0" destOrd="0" parTransId="{064934A9-DAB8-4790-BD12-8E94632CE600}" sibTransId="{8A3648AE-ECC6-44C5-BD3C-82049CA4DD6D}"/>
    <dgm:cxn modelId="{39BC84EE-AA84-4F62-BC76-D84B59966047}" type="presOf" srcId="{8048B486-5A3F-4DA0-B826-8765068E8955}" destId="{B8652E4A-0D98-4C39-B53C-0C1809D94A5E}" srcOrd="0" destOrd="0" presId="urn:microsoft.com/office/officeart/2005/8/layout/orgChart1"/>
    <dgm:cxn modelId="{1AF801F4-D3FE-47BA-8FEF-272A47B4637F}" type="presOf" srcId="{C1F678F1-B0C0-4C63-B27D-CD02F7A686C9}" destId="{B8D94568-AF17-4015-937A-DDADD1E0B15C}" srcOrd="1" destOrd="0" presId="urn:microsoft.com/office/officeart/2005/8/layout/orgChart1"/>
    <dgm:cxn modelId="{FD34A8F7-CA9D-4764-8536-7F33634CD174}" srcId="{7B39D632-9161-4342-B7FE-78EE052BE2D0}" destId="{8048B486-5A3F-4DA0-B826-8765068E8955}" srcOrd="0" destOrd="0" parTransId="{9C4C1B66-CBB6-4263-AE4F-ACBB26595F25}" sibTransId="{52E39A9E-5147-4CD6-A574-18970B09663C}"/>
    <dgm:cxn modelId="{4A547346-9DB8-4BB5-8E5E-62038A0AD842}" type="presParOf" srcId="{ACA3D40F-E4C2-420D-AFCB-5C0943A64148}" destId="{CC52423C-97B0-4227-8E8F-BD018A5313BC}" srcOrd="0" destOrd="0" presId="urn:microsoft.com/office/officeart/2005/8/layout/orgChart1"/>
    <dgm:cxn modelId="{0C8671F9-B342-45AA-B96A-9CCF82DD7EA5}" type="presParOf" srcId="{CC52423C-97B0-4227-8E8F-BD018A5313BC}" destId="{B3863AA8-0488-4AD1-8E9C-5F255B84BC25}" srcOrd="0" destOrd="0" presId="urn:microsoft.com/office/officeart/2005/8/layout/orgChart1"/>
    <dgm:cxn modelId="{8CF97A50-341E-483D-BA52-BAF4B8B297E7}" type="presParOf" srcId="{B3863AA8-0488-4AD1-8E9C-5F255B84BC25}" destId="{80C0A231-9B2B-4450-917E-A82A8B10921E}" srcOrd="0" destOrd="0" presId="urn:microsoft.com/office/officeart/2005/8/layout/orgChart1"/>
    <dgm:cxn modelId="{BC5AAA3A-0E76-402A-A467-850DD8C48347}" type="presParOf" srcId="{B3863AA8-0488-4AD1-8E9C-5F255B84BC25}" destId="{62439ADE-7F51-4DFC-9E23-E6C319E2E7E5}" srcOrd="1" destOrd="0" presId="urn:microsoft.com/office/officeart/2005/8/layout/orgChart1"/>
    <dgm:cxn modelId="{ED7CE671-3FCF-4101-B0A8-8EE4ED9AF06E}" type="presParOf" srcId="{CC52423C-97B0-4227-8E8F-BD018A5313BC}" destId="{5D86B398-898B-4FBD-B456-A0FFEBB4AB41}" srcOrd="1" destOrd="0" presId="urn:microsoft.com/office/officeart/2005/8/layout/orgChart1"/>
    <dgm:cxn modelId="{5551FFDA-F684-4ADD-865D-8388B17D7591}" type="presParOf" srcId="{5D86B398-898B-4FBD-B456-A0FFEBB4AB41}" destId="{71DBF55B-20FC-4C2B-8E74-6EDB6A458AE3}" srcOrd="0" destOrd="0" presId="urn:microsoft.com/office/officeart/2005/8/layout/orgChart1"/>
    <dgm:cxn modelId="{5E29DF1B-0A45-4763-AF6C-F265747CE6B5}" type="presParOf" srcId="{5D86B398-898B-4FBD-B456-A0FFEBB4AB41}" destId="{FC7E74C6-E2F5-4FC8-ABBF-DDFFFE947B92}" srcOrd="1" destOrd="0" presId="urn:microsoft.com/office/officeart/2005/8/layout/orgChart1"/>
    <dgm:cxn modelId="{38ECEA99-4D29-4CEC-B432-9931B5323716}" type="presParOf" srcId="{FC7E74C6-E2F5-4FC8-ABBF-DDFFFE947B92}" destId="{8A15F903-A217-41B5-8A22-6C5C8BA76880}" srcOrd="0" destOrd="0" presId="urn:microsoft.com/office/officeart/2005/8/layout/orgChart1"/>
    <dgm:cxn modelId="{A31C4C62-BF3F-4F63-9385-2894EA0354E1}" type="presParOf" srcId="{8A15F903-A217-41B5-8A22-6C5C8BA76880}" destId="{8804A00E-F6D5-4219-982E-B275525CE26E}" srcOrd="0" destOrd="0" presId="urn:microsoft.com/office/officeart/2005/8/layout/orgChart1"/>
    <dgm:cxn modelId="{2E1243FD-1B15-45C0-A175-211A29309E91}" type="presParOf" srcId="{8A15F903-A217-41B5-8A22-6C5C8BA76880}" destId="{E6F0D396-2ADB-455F-811A-2187283D0B2D}" srcOrd="1" destOrd="0" presId="urn:microsoft.com/office/officeart/2005/8/layout/orgChart1"/>
    <dgm:cxn modelId="{0E153C08-F1D0-4DA4-866E-4CA3F665B809}" type="presParOf" srcId="{FC7E74C6-E2F5-4FC8-ABBF-DDFFFE947B92}" destId="{3F21E8CD-45A4-4BB4-B3EE-C4F61E79CFBD}" srcOrd="1" destOrd="0" presId="urn:microsoft.com/office/officeart/2005/8/layout/orgChart1"/>
    <dgm:cxn modelId="{06D09E5A-603D-4C51-B71E-1339B5EB5F26}" type="presParOf" srcId="{3F21E8CD-45A4-4BB4-B3EE-C4F61E79CFBD}" destId="{57FCCAB9-8750-47BF-B4DE-A74927DE8D72}" srcOrd="0" destOrd="0" presId="urn:microsoft.com/office/officeart/2005/8/layout/orgChart1"/>
    <dgm:cxn modelId="{C34E82B1-1C35-4C16-BE67-A814FD72717B}" type="presParOf" srcId="{3F21E8CD-45A4-4BB4-B3EE-C4F61E79CFBD}" destId="{9E6012EA-F3F5-4D40-8A7F-295478119708}" srcOrd="1" destOrd="0" presId="urn:microsoft.com/office/officeart/2005/8/layout/orgChart1"/>
    <dgm:cxn modelId="{6653BAA1-2155-49E2-ABF8-695D0D781FF0}" type="presParOf" srcId="{9E6012EA-F3F5-4D40-8A7F-295478119708}" destId="{1DE1B03C-D55C-459D-AAAD-0EFDB89AEE92}" srcOrd="0" destOrd="0" presId="urn:microsoft.com/office/officeart/2005/8/layout/orgChart1"/>
    <dgm:cxn modelId="{5AD1A4FC-6263-443F-87FB-508E8948D688}" type="presParOf" srcId="{1DE1B03C-D55C-459D-AAAD-0EFDB89AEE92}" destId="{B8652E4A-0D98-4C39-B53C-0C1809D94A5E}" srcOrd="0" destOrd="0" presId="urn:microsoft.com/office/officeart/2005/8/layout/orgChart1"/>
    <dgm:cxn modelId="{46BACBC1-A101-4C73-9498-7C24B6CDC23A}" type="presParOf" srcId="{1DE1B03C-D55C-459D-AAAD-0EFDB89AEE92}" destId="{D02B8D85-F558-47B2-9AAD-286E29251F8C}" srcOrd="1" destOrd="0" presId="urn:microsoft.com/office/officeart/2005/8/layout/orgChart1"/>
    <dgm:cxn modelId="{37878095-8F59-475B-9DD2-ADBDC2E50986}" type="presParOf" srcId="{9E6012EA-F3F5-4D40-8A7F-295478119708}" destId="{1D65B9E8-8EBD-41EC-8008-FA04D37F3DAD}" srcOrd="1" destOrd="0" presId="urn:microsoft.com/office/officeart/2005/8/layout/orgChart1"/>
    <dgm:cxn modelId="{035F336D-168D-4DB9-9DF5-CE5766F68173}" type="presParOf" srcId="{9E6012EA-F3F5-4D40-8A7F-295478119708}" destId="{3AFD7993-1BBE-44E5-ABDB-F8D3F39D126F}" srcOrd="2" destOrd="0" presId="urn:microsoft.com/office/officeart/2005/8/layout/orgChart1"/>
    <dgm:cxn modelId="{7111431B-C2A6-4587-ACD2-C5F451DB6EF5}" type="presParOf" srcId="{FC7E74C6-E2F5-4FC8-ABBF-DDFFFE947B92}" destId="{E818930D-D413-498B-A913-22144CDAB7A9}" srcOrd="2" destOrd="0" presId="urn:microsoft.com/office/officeart/2005/8/layout/orgChart1"/>
    <dgm:cxn modelId="{75FFFFD6-A50E-48A1-AA46-A654B0067555}" type="presParOf" srcId="{5D86B398-898B-4FBD-B456-A0FFEBB4AB41}" destId="{673C6FA9-3BDD-4C95-B89D-EB806B3A8DE9}" srcOrd="2" destOrd="0" presId="urn:microsoft.com/office/officeart/2005/8/layout/orgChart1"/>
    <dgm:cxn modelId="{61CAB24F-1BA8-4E56-90E8-D2704EE0CA8B}" type="presParOf" srcId="{5D86B398-898B-4FBD-B456-A0FFEBB4AB41}" destId="{5B925DCD-0482-42F9-941E-2519C6B3B7B5}" srcOrd="3" destOrd="0" presId="urn:microsoft.com/office/officeart/2005/8/layout/orgChart1"/>
    <dgm:cxn modelId="{64878ADC-7EF9-498B-8C1A-D900B056185A}" type="presParOf" srcId="{5B925DCD-0482-42F9-941E-2519C6B3B7B5}" destId="{2F1B3214-9DC2-4A34-93BC-1897881EF2B4}" srcOrd="0" destOrd="0" presId="urn:microsoft.com/office/officeart/2005/8/layout/orgChart1"/>
    <dgm:cxn modelId="{484D7D17-D102-4096-88C0-0CE440CEA332}" type="presParOf" srcId="{2F1B3214-9DC2-4A34-93BC-1897881EF2B4}" destId="{E4904BA8-5843-4F5D-BCEB-E0E85250225D}" srcOrd="0" destOrd="0" presId="urn:microsoft.com/office/officeart/2005/8/layout/orgChart1"/>
    <dgm:cxn modelId="{4D25526B-540E-49E6-8C0F-A6A939A80BF4}" type="presParOf" srcId="{2F1B3214-9DC2-4A34-93BC-1897881EF2B4}" destId="{A6EF3309-99DC-47D7-A679-29F9F9C02271}" srcOrd="1" destOrd="0" presId="urn:microsoft.com/office/officeart/2005/8/layout/orgChart1"/>
    <dgm:cxn modelId="{A727584C-FDDF-402A-BBB2-8F3EE942ABAB}" type="presParOf" srcId="{5B925DCD-0482-42F9-941E-2519C6B3B7B5}" destId="{DCE5F661-2FB5-49AD-A32D-D48E78901B6E}" srcOrd="1" destOrd="0" presId="urn:microsoft.com/office/officeart/2005/8/layout/orgChart1"/>
    <dgm:cxn modelId="{64E24251-CB05-400B-B794-7A2FF11B2EA7}" type="presParOf" srcId="{DCE5F661-2FB5-49AD-A32D-D48E78901B6E}" destId="{8A3121EC-BD11-460B-9C9D-525E8001BD50}" srcOrd="0" destOrd="0" presId="urn:microsoft.com/office/officeart/2005/8/layout/orgChart1"/>
    <dgm:cxn modelId="{A2557418-1867-4364-9774-5F71F291F0C4}" type="presParOf" srcId="{DCE5F661-2FB5-49AD-A32D-D48E78901B6E}" destId="{175A4F94-E82B-492D-B951-447C036F02D0}" srcOrd="1" destOrd="0" presId="urn:microsoft.com/office/officeart/2005/8/layout/orgChart1"/>
    <dgm:cxn modelId="{22DFF7CA-C372-4EDC-AAEA-3F19F33BF741}" type="presParOf" srcId="{175A4F94-E82B-492D-B951-447C036F02D0}" destId="{B51B0530-EEDE-4D1A-A9FB-08AA5BA611EC}" srcOrd="0" destOrd="0" presId="urn:microsoft.com/office/officeart/2005/8/layout/orgChart1"/>
    <dgm:cxn modelId="{2B86ACF6-4417-4969-83FA-CD13B1D8A381}" type="presParOf" srcId="{B51B0530-EEDE-4D1A-A9FB-08AA5BA611EC}" destId="{F0C34B1F-6FBE-4504-A7AA-1D8EEC4B4D2B}" srcOrd="0" destOrd="0" presId="urn:microsoft.com/office/officeart/2005/8/layout/orgChart1"/>
    <dgm:cxn modelId="{25473A4E-44CD-40F5-BBFB-195B89D1FE44}" type="presParOf" srcId="{B51B0530-EEDE-4D1A-A9FB-08AA5BA611EC}" destId="{B8D94568-AF17-4015-937A-DDADD1E0B15C}" srcOrd="1" destOrd="0" presId="urn:microsoft.com/office/officeart/2005/8/layout/orgChart1"/>
    <dgm:cxn modelId="{34981091-134A-4672-89AE-6A2BFB806CC6}" type="presParOf" srcId="{175A4F94-E82B-492D-B951-447C036F02D0}" destId="{E1625C2B-D64E-47D9-970B-CC870B7C0360}" srcOrd="1" destOrd="0" presId="urn:microsoft.com/office/officeart/2005/8/layout/orgChart1"/>
    <dgm:cxn modelId="{433EDC3C-3A85-4555-A7E8-95714A4CAA5B}" type="presParOf" srcId="{175A4F94-E82B-492D-B951-447C036F02D0}" destId="{7349110B-E601-4100-88C4-E2A4094271FD}" srcOrd="2" destOrd="0" presId="urn:microsoft.com/office/officeart/2005/8/layout/orgChart1"/>
    <dgm:cxn modelId="{BC93FAF1-DE1C-40A0-B3DC-252599F90252}" type="presParOf" srcId="{5B925DCD-0482-42F9-941E-2519C6B3B7B5}" destId="{2418AACC-EF7B-4291-B4BC-C878347DEFA2}" srcOrd="2" destOrd="0" presId="urn:microsoft.com/office/officeart/2005/8/layout/orgChart1"/>
    <dgm:cxn modelId="{55A0632D-B0CF-4918-AB96-D671DE744306}" type="presParOf" srcId="{CC52423C-97B0-4227-8E8F-BD018A5313BC}" destId="{030F00EB-3E5F-47CD-B720-9EED72AE5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1FEBD-08E7-47D8-9A68-717908E57DDD}">
      <dsp:nvSpPr>
        <dsp:cNvPr id="0" name=""/>
        <dsp:cNvSpPr/>
      </dsp:nvSpPr>
      <dsp:spPr>
        <a:xfrm>
          <a:off x="3969" y="1270"/>
          <a:ext cx="10744199" cy="1928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/>
            <a:t>sociální </a:t>
          </a:r>
          <a:r>
            <a:rPr lang="cs-CZ" sz="6500" kern="1200" dirty="0"/>
            <a:t>právo</a:t>
          </a:r>
        </a:p>
      </dsp:txBody>
      <dsp:txXfrm>
        <a:off x="60455" y="57756"/>
        <a:ext cx="10631227" cy="1815617"/>
      </dsp:txXfrm>
    </dsp:sp>
    <dsp:sp modelId="{001DC4AC-2663-4F87-877A-E3A4CAC40656}">
      <dsp:nvSpPr>
        <dsp:cNvPr id="0" name=""/>
        <dsp:cNvSpPr/>
      </dsp:nvSpPr>
      <dsp:spPr>
        <a:xfrm>
          <a:off x="3969" y="2210339"/>
          <a:ext cx="5155566" cy="192858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/>
            <a:t>pracovní právo</a:t>
          </a:r>
          <a:endParaRPr lang="cs-CZ" sz="5000" kern="1200" dirty="0"/>
        </a:p>
      </dsp:txBody>
      <dsp:txXfrm>
        <a:off x="60455" y="2266825"/>
        <a:ext cx="5042594" cy="1815617"/>
      </dsp:txXfrm>
    </dsp:sp>
    <dsp:sp modelId="{3E6B9CF3-C188-4467-AF16-BB24890E35B4}">
      <dsp:nvSpPr>
        <dsp:cNvPr id="0" name=""/>
        <dsp:cNvSpPr/>
      </dsp:nvSpPr>
      <dsp:spPr>
        <a:xfrm>
          <a:off x="5592602" y="2210339"/>
          <a:ext cx="5155566" cy="192858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právo sociálního zabezpečení</a:t>
          </a:r>
        </a:p>
      </dsp:txBody>
      <dsp:txXfrm>
        <a:off x="5649088" y="2266825"/>
        <a:ext cx="5042594" cy="18156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FCA06-7903-4574-8CB6-3F86FCE03B1E}">
      <dsp:nvSpPr>
        <dsp:cNvPr id="0" name=""/>
        <dsp:cNvSpPr/>
      </dsp:nvSpPr>
      <dsp:spPr>
        <a:xfrm>
          <a:off x="285603" y="2098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cs-CZ" altLang="cs-CZ" sz="2100" kern="1200" dirty="0">
              <a:solidFill>
                <a:schemeClr val="bg1"/>
              </a:solidFill>
            </a:rPr>
            <a:t>poskytování zdravotní péče hrazené na účet zdravotního pojištění</a:t>
          </a:r>
          <a:endParaRPr lang="cs-CZ" sz="2100" kern="1200" dirty="0">
            <a:solidFill>
              <a:schemeClr val="bg1"/>
            </a:solidFill>
          </a:endParaRPr>
        </a:p>
      </dsp:txBody>
      <dsp:txXfrm>
        <a:off x="285603" y="2098"/>
        <a:ext cx="3181540" cy="1908924"/>
      </dsp:txXfrm>
    </dsp:sp>
    <dsp:sp modelId="{0393EC83-63B6-467E-A97C-C0324E7AB247}">
      <dsp:nvSpPr>
        <dsp:cNvPr id="0" name=""/>
        <dsp:cNvSpPr/>
      </dsp:nvSpPr>
      <dsp:spPr>
        <a:xfrm>
          <a:off x="3785298" y="2098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100" kern="1200">
              <a:solidFill>
                <a:schemeClr val="bg1"/>
              </a:solidFill>
            </a:rPr>
            <a:t>všeobecné a povinné pojištění (všeobecné státní pojištění)</a:t>
          </a:r>
          <a:endParaRPr lang="cs-CZ" altLang="cs-CZ" sz="2100" kern="1200" dirty="0">
            <a:solidFill>
              <a:schemeClr val="bg1"/>
            </a:solidFill>
          </a:endParaRPr>
        </a:p>
      </dsp:txBody>
      <dsp:txXfrm>
        <a:off x="3785298" y="2098"/>
        <a:ext cx="3181540" cy="1908924"/>
      </dsp:txXfrm>
    </dsp:sp>
    <dsp:sp modelId="{6AB90535-B41F-4BAD-9DAD-C8A762CD9DFE}">
      <dsp:nvSpPr>
        <dsp:cNvPr id="0" name=""/>
        <dsp:cNvSpPr/>
      </dsp:nvSpPr>
      <dsp:spPr>
        <a:xfrm>
          <a:off x="7284993" y="2098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100" kern="1200">
              <a:solidFill>
                <a:schemeClr val="bg1"/>
              </a:solidFill>
            </a:rPr>
            <a:t>z hlediska postavení občana – </a:t>
          </a:r>
          <a:r>
            <a:rPr lang="cs-CZ" altLang="cs-CZ" sz="2100" b="1" kern="1200">
              <a:solidFill>
                <a:schemeClr val="bg1"/>
              </a:solidFill>
            </a:rPr>
            <a:t>pojistná forma</a:t>
          </a:r>
          <a:endParaRPr lang="cs-CZ" altLang="cs-CZ" sz="2100" b="1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kern="1200">
              <a:solidFill>
                <a:schemeClr val="bg1"/>
              </a:solidFill>
            </a:rPr>
            <a:t>pojištěnec se podílí přímými finančními platbami na tvorbě zdrojů zdravotního pojištění</a:t>
          </a:r>
          <a:endParaRPr lang="cs-CZ" altLang="cs-CZ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600" kern="1200">
              <a:solidFill>
                <a:schemeClr val="bg1"/>
              </a:solidFill>
            </a:rPr>
            <a:t>průběžně financovaný systém</a:t>
          </a:r>
          <a:endParaRPr lang="cs-CZ" altLang="cs-CZ" sz="1600" kern="1200" dirty="0">
            <a:solidFill>
              <a:schemeClr val="bg1"/>
            </a:solidFill>
          </a:endParaRPr>
        </a:p>
      </dsp:txBody>
      <dsp:txXfrm>
        <a:off x="7284993" y="2098"/>
        <a:ext cx="3181540" cy="1908924"/>
      </dsp:txXfrm>
    </dsp:sp>
    <dsp:sp modelId="{AE615291-5562-46AB-88D0-569529CB7B03}">
      <dsp:nvSpPr>
        <dsp:cNvPr id="0" name=""/>
        <dsp:cNvSpPr/>
      </dsp:nvSpPr>
      <dsp:spPr>
        <a:xfrm>
          <a:off x="285603" y="2229177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100" b="1" kern="1200">
              <a:solidFill>
                <a:schemeClr val="bg1"/>
              </a:solidFill>
            </a:rPr>
            <a:t>garance</a:t>
          </a:r>
          <a:r>
            <a:rPr lang="cs-CZ" altLang="cs-CZ" sz="2100" kern="1200">
              <a:solidFill>
                <a:schemeClr val="bg1"/>
              </a:solidFill>
            </a:rPr>
            <a:t> ze strany státu</a:t>
          </a:r>
          <a:endParaRPr lang="cs-CZ" altLang="cs-CZ" sz="2100" kern="1200" dirty="0">
            <a:solidFill>
              <a:schemeClr val="bg1"/>
            </a:solidFill>
          </a:endParaRPr>
        </a:p>
      </dsp:txBody>
      <dsp:txXfrm>
        <a:off x="285603" y="2229177"/>
        <a:ext cx="3181540" cy="1908924"/>
      </dsp:txXfrm>
    </dsp:sp>
    <dsp:sp modelId="{3E0D2E38-1518-4888-BD15-FA7D1DDC42C2}">
      <dsp:nvSpPr>
        <dsp:cNvPr id="0" name=""/>
        <dsp:cNvSpPr/>
      </dsp:nvSpPr>
      <dsp:spPr>
        <a:xfrm>
          <a:off x="3785298" y="2229177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100" kern="1200">
              <a:solidFill>
                <a:schemeClr val="bg1"/>
              </a:solidFill>
            </a:rPr>
            <a:t>cílem poskytované hrazené zdravotní péče je zachovat nebo zlepšit zdravotní stav pojištěnce nebo zmírnit jeho utrpení</a:t>
          </a:r>
          <a:endParaRPr lang="cs-CZ" altLang="cs-CZ" sz="2100" kern="1200" dirty="0">
            <a:solidFill>
              <a:schemeClr val="bg1"/>
            </a:solidFill>
          </a:endParaRPr>
        </a:p>
      </dsp:txBody>
      <dsp:txXfrm>
        <a:off x="3785298" y="2229177"/>
        <a:ext cx="3181540" cy="1908924"/>
      </dsp:txXfrm>
    </dsp:sp>
    <dsp:sp modelId="{31B28CE5-951B-44FF-9333-14661A47A24B}">
      <dsp:nvSpPr>
        <dsp:cNvPr id="0" name=""/>
        <dsp:cNvSpPr/>
      </dsp:nvSpPr>
      <dsp:spPr>
        <a:xfrm>
          <a:off x="7284993" y="2229177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100" kern="1200" dirty="0">
              <a:solidFill>
                <a:schemeClr val="bg1"/>
              </a:solidFill>
            </a:rPr>
            <a:t>princip </a:t>
          </a:r>
          <a:r>
            <a:rPr lang="cs-CZ" altLang="cs-CZ" sz="2100" b="1" kern="1200" dirty="0">
              <a:solidFill>
                <a:schemeClr val="bg1"/>
              </a:solidFill>
            </a:rPr>
            <a:t>solidarity</a:t>
          </a:r>
        </a:p>
      </dsp:txBody>
      <dsp:txXfrm>
        <a:off x="7284993" y="2229177"/>
        <a:ext cx="3181540" cy="19089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57407-A3C9-4B27-9357-BB77C9A57CBE}">
      <dsp:nvSpPr>
        <dsp:cNvPr id="0" name=""/>
        <dsp:cNvSpPr/>
      </dsp:nvSpPr>
      <dsp:spPr>
        <a:xfrm>
          <a:off x="0" y="123377"/>
          <a:ext cx="1075213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cs-CZ" sz="3100" b="1" kern="1200" dirty="0">
              <a:solidFill>
                <a:schemeClr val="bg1"/>
              </a:solidFill>
              <a:latin typeface="Muni" panose="00000500000000000000" pitchFamily="2" charset="-18"/>
            </a:rPr>
            <a:t>z hlediska postavení státu</a:t>
          </a:r>
          <a:endParaRPr lang="cs-CZ" sz="3100" kern="1200" dirty="0">
            <a:solidFill>
              <a:schemeClr val="bg1"/>
            </a:solidFill>
          </a:endParaRPr>
        </a:p>
      </dsp:txBody>
      <dsp:txXfrm>
        <a:off x="36296" y="159673"/>
        <a:ext cx="10679546" cy="670943"/>
      </dsp:txXfrm>
    </dsp:sp>
    <dsp:sp modelId="{5F5892A3-B13E-48EA-A763-4E706FEFBFC6}">
      <dsp:nvSpPr>
        <dsp:cNvPr id="0" name=""/>
        <dsp:cNvSpPr/>
      </dsp:nvSpPr>
      <dsp:spPr>
        <a:xfrm>
          <a:off x="0" y="866912"/>
          <a:ext cx="10752138" cy="189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/>
            <a:t>všeobecné státní pojištění (stát garant)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/>
            <a:t>stát vytvořil právní rámec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/>
            <a:t>je realizováno samostatnými subjekty oddělenými od státu a samostatně hospodařícími s prostředky zdravotního pojištění</a:t>
          </a:r>
          <a:endParaRPr lang="cs-CZ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/>
            <a:t>stát garantuje fungování a financování systému</a:t>
          </a:r>
          <a:endParaRPr lang="cs-CZ" sz="2400" kern="1200" dirty="0"/>
        </a:p>
      </dsp:txBody>
      <dsp:txXfrm>
        <a:off x="0" y="866912"/>
        <a:ext cx="10752138" cy="1893015"/>
      </dsp:txXfrm>
    </dsp:sp>
    <dsp:sp modelId="{3FFC3614-D52B-48B1-9D9A-59A524C6715B}">
      <dsp:nvSpPr>
        <dsp:cNvPr id="0" name=""/>
        <dsp:cNvSpPr/>
      </dsp:nvSpPr>
      <dsp:spPr>
        <a:xfrm>
          <a:off x="0" y="2759927"/>
          <a:ext cx="10752138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>
              <a:solidFill>
                <a:schemeClr val="bg1"/>
              </a:solidFill>
              <a:latin typeface="Muni" panose="00000500000000000000" pitchFamily="2" charset="-18"/>
            </a:rPr>
            <a:t>z hlediska postavení občana</a:t>
          </a:r>
        </a:p>
      </dsp:txBody>
      <dsp:txXfrm>
        <a:off x="36296" y="2796223"/>
        <a:ext cx="10679546" cy="670943"/>
      </dsp:txXfrm>
    </dsp:sp>
    <dsp:sp modelId="{A8EDADF3-D5FA-4633-A86A-D024DA689983}">
      <dsp:nvSpPr>
        <dsp:cNvPr id="0" name=""/>
        <dsp:cNvSpPr/>
      </dsp:nvSpPr>
      <dsp:spPr>
        <a:xfrm>
          <a:off x="0" y="3503462"/>
          <a:ext cx="10752138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 dirty="0"/>
            <a:t>pojistná forma – občan jako pojištěnec se podílí finančně na tvorbě zdrojů</a:t>
          </a:r>
        </a:p>
      </dsp:txBody>
      <dsp:txXfrm>
        <a:off x="0" y="3503462"/>
        <a:ext cx="10752138" cy="5133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EE21E-858B-4E89-82DD-82CB71BA644D}">
      <dsp:nvSpPr>
        <dsp:cNvPr id="0" name=""/>
        <dsp:cNvSpPr/>
      </dsp:nvSpPr>
      <dsp:spPr>
        <a:xfrm>
          <a:off x="0" y="427600"/>
          <a:ext cx="10752138" cy="1771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485" tIns="520700" rIns="83448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500" kern="1200" dirty="0"/>
            <a:t>je jim poskytována zdravotní péče na účet zdravotního pojištění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500" kern="1200" dirty="0"/>
            <a:t>tzv. pojištěnci</a:t>
          </a:r>
        </a:p>
      </dsp:txBody>
      <dsp:txXfrm>
        <a:off x="0" y="427600"/>
        <a:ext cx="10752138" cy="1771875"/>
      </dsp:txXfrm>
    </dsp:sp>
    <dsp:sp modelId="{1C50C3F4-4B64-4D9B-B992-E4CDADC74C13}">
      <dsp:nvSpPr>
        <dsp:cNvPr id="0" name=""/>
        <dsp:cNvSpPr/>
      </dsp:nvSpPr>
      <dsp:spPr>
        <a:xfrm>
          <a:off x="537606" y="58600"/>
          <a:ext cx="752649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cs-CZ" altLang="cs-CZ" sz="2500" b="0" kern="1200" dirty="0">
              <a:solidFill>
                <a:schemeClr val="bg1"/>
              </a:solidFill>
            </a:rPr>
            <a:t>= vymezení </a:t>
          </a:r>
          <a:r>
            <a:rPr lang="cs-CZ" altLang="cs-CZ" sz="2500" kern="1200" dirty="0">
              <a:solidFill>
                <a:schemeClr val="bg1"/>
              </a:solidFill>
            </a:rPr>
            <a:t>okruhu oprávněných subjektů ze ZP </a:t>
          </a:r>
          <a:endParaRPr lang="cs-CZ" sz="2500" kern="1200" dirty="0">
            <a:solidFill>
              <a:schemeClr val="bg1"/>
            </a:solidFill>
          </a:endParaRPr>
        </a:p>
      </dsp:txBody>
      <dsp:txXfrm>
        <a:off x="573632" y="94626"/>
        <a:ext cx="7454444" cy="665948"/>
      </dsp:txXfrm>
    </dsp:sp>
    <dsp:sp modelId="{9D6753B8-BD6B-4001-8169-CA292C7C7EF5}">
      <dsp:nvSpPr>
        <dsp:cNvPr id="0" name=""/>
        <dsp:cNvSpPr/>
      </dsp:nvSpPr>
      <dsp:spPr>
        <a:xfrm>
          <a:off x="0" y="2703475"/>
          <a:ext cx="10752138" cy="1378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485" tIns="520700" rIns="83448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500" kern="1200" dirty="0"/>
            <a:t>nebo zaměstnavatele, který má sídlo nebo trvalý pobyt na území ČR</a:t>
          </a:r>
        </a:p>
      </dsp:txBody>
      <dsp:txXfrm>
        <a:off x="0" y="2703475"/>
        <a:ext cx="10752138" cy="1378125"/>
      </dsp:txXfrm>
    </dsp:sp>
    <dsp:sp modelId="{460A5047-1E85-4D06-83BE-CBA7B23BFFFD}">
      <dsp:nvSpPr>
        <dsp:cNvPr id="0" name=""/>
        <dsp:cNvSpPr/>
      </dsp:nvSpPr>
      <dsp:spPr>
        <a:xfrm>
          <a:off x="537606" y="2334475"/>
          <a:ext cx="752649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500" b="1" kern="1200" dirty="0">
              <a:solidFill>
                <a:schemeClr val="bg1"/>
              </a:solidFill>
            </a:rPr>
            <a:t>není vázáno na institut státního občanství</a:t>
          </a:r>
          <a:r>
            <a:rPr lang="cs-CZ" altLang="cs-CZ" sz="2500" kern="1200" dirty="0">
              <a:solidFill>
                <a:schemeClr val="bg1"/>
              </a:solidFill>
            </a:rPr>
            <a:t>, ale na </a:t>
          </a:r>
          <a:r>
            <a:rPr lang="cs-CZ" altLang="cs-CZ" sz="2500" b="1" kern="1200" dirty="0">
              <a:solidFill>
                <a:schemeClr val="bg1"/>
              </a:solidFill>
            </a:rPr>
            <a:t>trvalý pobyt na území státu</a:t>
          </a:r>
          <a:endParaRPr lang="cs-CZ" altLang="cs-CZ" sz="2500" kern="1200" dirty="0">
            <a:solidFill>
              <a:schemeClr val="bg1"/>
            </a:solidFill>
          </a:endParaRPr>
        </a:p>
      </dsp:txBody>
      <dsp:txXfrm>
        <a:off x="573632" y="2370501"/>
        <a:ext cx="7454444" cy="6659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8B8FC-CAAB-4775-B1AC-F0D96236878F}">
      <dsp:nvSpPr>
        <dsp:cNvPr id="0" name=""/>
        <dsp:cNvSpPr/>
      </dsp:nvSpPr>
      <dsp:spPr>
        <a:xfrm>
          <a:off x="99980" y="877425"/>
          <a:ext cx="3737708" cy="13161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298786" numCol="1" spcCol="1270" anchor="ctr" anchorCtr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služby</a:t>
          </a:r>
          <a:endParaRPr lang="cs-CZ" sz="2800" kern="1200" dirty="0"/>
        </a:p>
      </dsp:txBody>
      <dsp:txXfrm>
        <a:off x="99980" y="877425"/>
        <a:ext cx="3737708" cy="1316140"/>
      </dsp:txXfrm>
    </dsp:sp>
    <dsp:sp modelId="{4E2526BB-5AD9-4CA8-BEC8-9D9530CE9E3A}">
      <dsp:nvSpPr>
        <dsp:cNvPr id="0" name=""/>
        <dsp:cNvSpPr/>
      </dsp:nvSpPr>
      <dsp:spPr>
        <a:xfrm>
          <a:off x="1042347" y="1862851"/>
          <a:ext cx="3642962" cy="588758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1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solidFill>
                <a:schemeClr val="bg1"/>
              </a:solidFill>
            </a:rPr>
            <a:t>ošetření</a:t>
          </a:r>
          <a:endParaRPr lang="cs-CZ" sz="2000" kern="1200" dirty="0">
            <a:solidFill>
              <a:schemeClr val="bg1"/>
            </a:solidFill>
          </a:endParaRPr>
        </a:p>
      </dsp:txBody>
      <dsp:txXfrm>
        <a:off x="1042347" y="1862851"/>
        <a:ext cx="3642962" cy="588758"/>
      </dsp:txXfrm>
    </dsp:sp>
    <dsp:sp modelId="{33E6D9F9-3C7E-4EFB-865C-418C3BCE21E6}">
      <dsp:nvSpPr>
        <dsp:cNvPr id="0" name=""/>
        <dsp:cNvSpPr/>
      </dsp:nvSpPr>
      <dsp:spPr>
        <a:xfrm>
          <a:off x="5391854" y="877425"/>
          <a:ext cx="3737708" cy="13161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298786" numCol="1" spcCol="1270" anchor="ctr" anchorCtr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/>
            <a:t>hmotné</a:t>
          </a:r>
          <a:endParaRPr lang="cs-CZ" sz="2800" kern="1200" dirty="0"/>
        </a:p>
      </dsp:txBody>
      <dsp:txXfrm>
        <a:off x="5391854" y="877425"/>
        <a:ext cx="3737708" cy="1316140"/>
      </dsp:txXfrm>
    </dsp:sp>
    <dsp:sp modelId="{E85C85A3-ED97-4C27-AB34-1B54FCA0016D}">
      <dsp:nvSpPr>
        <dsp:cNvPr id="0" name=""/>
        <dsp:cNvSpPr/>
      </dsp:nvSpPr>
      <dsp:spPr>
        <a:xfrm>
          <a:off x="6080445" y="1799605"/>
          <a:ext cx="3642962" cy="588758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1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bg1"/>
              </a:solidFill>
            </a:rPr>
            <a:t>náplast</a:t>
          </a:r>
        </a:p>
      </dsp:txBody>
      <dsp:txXfrm>
        <a:off x="6080445" y="1799605"/>
        <a:ext cx="3642962" cy="5887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E34A0-DCFB-4CEC-B6AC-F4EF2EF40C4B}">
      <dsp:nvSpPr>
        <dsp:cNvPr id="0" name=""/>
        <dsp:cNvSpPr/>
      </dsp:nvSpPr>
      <dsp:spPr>
        <a:xfrm>
          <a:off x="7685003" y="1904895"/>
          <a:ext cx="236006" cy="1840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854"/>
              </a:lnTo>
              <a:lnTo>
                <a:pt x="236006" y="18408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7A515-BB11-4E4B-B87E-6C483A9BD64F}">
      <dsp:nvSpPr>
        <dsp:cNvPr id="0" name=""/>
        <dsp:cNvSpPr/>
      </dsp:nvSpPr>
      <dsp:spPr>
        <a:xfrm>
          <a:off x="7685003" y="1904895"/>
          <a:ext cx="236006" cy="723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754"/>
              </a:lnTo>
              <a:lnTo>
                <a:pt x="236006" y="7237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E01DD-4F74-4A1C-BEBE-9A37C6552519}">
      <dsp:nvSpPr>
        <dsp:cNvPr id="0" name=""/>
        <dsp:cNvSpPr/>
      </dsp:nvSpPr>
      <dsp:spPr>
        <a:xfrm>
          <a:off x="7362460" y="787795"/>
          <a:ext cx="951894" cy="330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04"/>
              </a:lnTo>
              <a:lnTo>
                <a:pt x="951894" y="165204"/>
              </a:lnTo>
              <a:lnTo>
                <a:pt x="951894" y="330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F6883-31CC-4938-93F0-A6AD1D25756B}">
      <dsp:nvSpPr>
        <dsp:cNvPr id="0" name=""/>
        <dsp:cNvSpPr/>
      </dsp:nvSpPr>
      <dsp:spPr>
        <a:xfrm>
          <a:off x="5781214" y="1904895"/>
          <a:ext cx="236006" cy="723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754"/>
              </a:lnTo>
              <a:lnTo>
                <a:pt x="236006" y="7237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194D7-4E2F-49FD-B5BF-36E4E384EEBC}">
      <dsp:nvSpPr>
        <dsp:cNvPr id="0" name=""/>
        <dsp:cNvSpPr/>
      </dsp:nvSpPr>
      <dsp:spPr>
        <a:xfrm>
          <a:off x="6410566" y="787795"/>
          <a:ext cx="951894" cy="330409"/>
        </a:xfrm>
        <a:custGeom>
          <a:avLst/>
          <a:gdLst/>
          <a:ahLst/>
          <a:cxnLst/>
          <a:rect l="0" t="0" r="0" b="0"/>
          <a:pathLst>
            <a:path>
              <a:moveTo>
                <a:pt x="951894" y="0"/>
              </a:moveTo>
              <a:lnTo>
                <a:pt x="951894" y="165204"/>
              </a:lnTo>
              <a:lnTo>
                <a:pt x="0" y="165204"/>
              </a:lnTo>
              <a:lnTo>
                <a:pt x="0" y="330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40765-20AB-464A-9327-CB56DD0C8747}">
      <dsp:nvSpPr>
        <dsp:cNvPr id="0" name=""/>
        <dsp:cNvSpPr/>
      </dsp:nvSpPr>
      <dsp:spPr>
        <a:xfrm>
          <a:off x="4270769" y="3021994"/>
          <a:ext cx="236006" cy="723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754"/>
              </a:lnTo>
              <a:lnTo>
                <a:pt x="236006" y="7237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027B-3563-4C3B-B2AA-20BF5CCFAC1C}">
      <dsp:nvSpPr>
        <dsp:cNvPr id="0" name=""/>
        <dsp:cNvSpPr/>
      </dsp:nvSpPr>
      <dsp:spPr>
        <a:xfrm>
          <a:off x="3948227" y="1904895"/>
          <a:ext cx="951894" cy="330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04"/>
              </a:lnTo>
              <a:lnTo>
                <a:pt x="951894" y="165204"/>
              </a:lnTo>
              <a:lnTo>
                <a:pt x="951894" y="3304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66D4E-6330-44E6-9076-7C2F171A7FDA}">
      <dsp:nvSpPr>
        <dsp:cNvPr id="0" name=""/>
        <dsp:cNvSpPr/>
      </dsp:nvSpPr>
      <dsp:spPr>
        <a:xfrm>
          <a:off x="2996332" y="1904895"/>
          <a:ext cx="951894" cy="330409"/>
        </a:xfrm>
        <a:custGeom>
          <a:avLst/>
          <a:gdLst/>
          <a:ahLst/>
          <a:cxnLst/>
          <a:rect l="0" t="0" r="0" b="0"/>
          <a:pathLst>
            <a:path>
              <a:moveTo>
                <a:pt x="951894" y="0"/>
              </a:moveTo>
              <a:lnTo>
                <a:pt x="951894" y="165204"/>
              </a:lnTo>
              <a:lnTo>
                <a:pt x="0" y="165204"/>
              </a:lnTo>
              <a:lnTo>
                <a:pt x="0" y="3304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6AA35-654F-4570-947C-D76F7995855D}">
      <dsp:nvSpPr>
        <dsp:cNvPr id="0" name=""/>
        <dsp:cNvSpPr/>
      </dsp:nvSpPr>
      <dsp:spPr>
        <a:xfrm>
          <a:off x="2996332" y="787795"/>
          <a:ext cx="951894" cy="330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04"/>
              </a:lnTo>
              <a:lnTo>
                <a:pt x="951894" y="165204"/>
              </a:lnTo>
              <a:lnTo>
                <a:pt x="951894" y="330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555A1-6852-4868-BFA5-9D347229DA71}">
      <dsp:nvSpPr>
        <dsp:cNvPr id="0" name=""/>
        <dsp:cNvSpPr/>
      </dsp:nvSpPr>
      <dsp:spPr>
        <a:xfrm>
          <a:off x="2044437" y="787795"/>
          <a:ext cx="951894" cy="330409"/>
        </a:xfrm>
        <a:custGeom>
          <a:avLst/>
          <a:gdLst/>
          <a:ahLst/>
          <a:cxnLst/>
          <a:rect l="0" t="0" r="0" b="0"/>
          <a:pathLst>
            <a:path>
              <a:moveTo>
                <a:pt x="951894" y="0"/>
              </a:moveTo>
              <a:lnTo>
                <a:pt x="951894" y="165204"/>
              </a:lnTo>
              <a:lnTo>
                <a:pt x="0" y="165204"/>
              </a:lnTo>
              <a:lnTo>
                <a:pt x="0" y="330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B99CE-D154-4CE8-B7DF-C4B4F489BD63}">
      <dsp:nvSpPr>
        <dsp:cNvPr id="0" name=""/>
        <dsp:cNvSpPr/>
      </dsp:nvSpPr>
      <dsp:spPr>
        <a:xfrm>
          <a:off x="2209642" y="1105"/>
          <a:ext cx="1573379" cy="786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zaměstnanci</a:t>
          </a:r>
        </a:p>
      </dsp:txBody>
      <dsp:txXfrm>
        <a:off x="2209642" y="1105"/>
        <a:ext cx="1573379" cy="786689"/>
      </dsp:txXfrm>
    </dsp:sp>
    <dsp:sp modelId="{999ED66E-AB0F-45B8-A165-9EC49682C1BE}">
      <dsp:nvSpPr>
        <dsp:cNvPr id="0" name=""/>
        <dsp:cNvSpPr/>
      </dsp:nvSpPr>
      <dsp:spPr>
        <a:xfrm>
          <a:off x="1257747" y="1118205"/>
          <a:ext cx="1573379" cy="786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§ 5 písm. a) ZNP</a:t>
          </a:r>
        </a:p>
      </dsp:txBody>
      <dsp:txXfrm>
        <a:off x="1257747" y="1118205"/>
        <a:ext cx="1573379" cy="786689"/>
      </dsp:txXfrm>
    </dsp:sp>
    <dsp:sp modelId="{7AA4A3C3-F2CB-4C58-90B2-F16D9F0AA718}">
      <dsp:nvSpPr>
        <dsp:cNvPr id="0" name=""/>
        <dsp:cNvSpPr/>
      </dsp:nvSpPr>
      <dsp:spPr>
        <a:xfrm>
          <a:off x="3161537" y="1118205"/>
          <a:ext cx="1573379" cy="786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podmínky účasti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(§ 6 a násl. ZNP)</a:t>
          </a:r>
        </a:p>
      </dsp:txBody>
      <dsp:txXfrm>
        <a:off x="3161537" y="1118205"/>
        <a:ext cx="1573379" cy="786689"/>
      </dsp:txXfrm>
    </dsp:sp>
    <dsp:sp modelId="{802CA8D2-AA2A-4B2E-BEAD-21E2F1C1D8AE}">
      <dsp:nvSpPr>
        <dsp:cNvPr id="0" name=""/>
        <dsp:cNvSpPr/>
      </dsp:nvSpPr>
      <dsp:spPr>
        <a:xfrm>
          <a:off x="2209642" y="2235304"/>
          <a:ext cx="1573379" cy="786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výkon zaměstnání v ČR</a:t>
          </a:r>
        </a:p>
      </dsp:txBody>
      <dsp:txXfrm>
        <a:off x="2209642" y="2235304"/>
        <a:ext cx="1573379" cy="786689"/>
      </dsp:txXfrm>
    </dsp:sp>
    <dsp:sp modelId="{EB6ADACE-E154-4684-BD1D-375B593D1CF9}">
      <dsp:nvSpPr>
        <dsp:cNvPr id="0" name=""/>
        <dsp:cNvSpPr/>
      </dsp:nvSpPr>
      <dsp:spPr>
        <a:xfrm>
          <a:off x="4113431" y="2235304"/>
          <a:ext cx="1573379" cy="786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sjednaná částka ≥ rozhodný příjem</a:t>
          </a:r>
        </a:p>
      </dsp:txBody>
      <dsp:txXfrm>
        <a:off x="4113431" y="2235304"/>
        <a:ext cx="1573379" cy="786689"/>
      </dsp:txXfrm>
    </dsp:sp>
    <dsp:sp modelId="{9688FB41-E50B-4A06-BF4B-6668869BE67B}">
      <dsp:nvSpPr>
        <dsp:cNvPr id="0" name=""/>
        <dsp:cNvSpPr/>
      </dsp:nvSpPr>
      <dsp:spPr>
        <a:xfrm>
          <a:off x="4506776" y="3352404"/>
          <a:ext cx="1573379" cy="7866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3 500 Kč</a:t>
          </a:r>
        </a:p>
      </dsp:txBody>
      <dsp:txXfrm>
        <a:off x="4506776" y="3352404"/>
        <a:ext cx="1573379" cy="786689"/>
      </dsp:txXfrm>
    </dsp:sp>
    <dsp:sp modelId="{A5C161F4-06BE-4942-A9E6-CBD710E6D1E0}">
      <dsp:nvSpPr>
        <dsp:cNvPr id="0" name=""/>
        <dsp:cNvSpPr/>
      </dsp:nvSpPr>
      <dsp:spPr>
        <a:xfrm>
          <a:off x="6575770" y="1105"/>
          <a:ext cx="1573379" cy="78668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OSVČ</a:t>
          </a:r>
        </a:p>
      </dsp:txBody>
      <dsp:txXfrm>
        <a:off x="6575770" y="1105"/>
        <a:ext cx="1573379" cy="786689"/>
      </dsp:txXfrm>
    </dsp:sp>
    <dsp:sp modelId="{EC8B36AF-770F-473D-B27E-A07BF81DDB75}">
      <dsp:nvSpPr>
        <dsp:cNvPr id="0" name=""/>
        <dsp:cNvSpPr/>
      </dsp:nvSpPr>
      <dsp:spPr>
        <a:xfrm>
          <a:off x="5623876" y="1118205"/>
          <a:ext cx="1573379" cy="78668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§ 5 písm. b) ZNP</a:t>
          </a:r>
        </a:p>
      </dsp:txBody>
      <dsp:txXfrm>
        <a:off x="5623876" y="1118205"/>
        <a:ext cx="1573379" cy="786689"/>
      </dsp:txXfrm>
    </dsp:sp>
    <dsp:sp modelId="{60B5D930-A9CC-43C1-829E-DE070FDE4349}">
      <dsp:nvSpPr>
        <dsp:cNvPr id="0" name=""/>
        <dsp:cNvSpPr/>
      </dsp:nvSpPr>
      <dsp:spPr>
        <a:xfrm>
          <a:off x="6017221" y="2235304"/>
          <a:ext cx="1573379" cy="78668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vymezení dle zákona o důchodovém pojištění</a:t>
          </a:r>
        </a:p>
      </dsp:txBody>
      <dsp:txXfrm>
        <a:off x="6017221" y="2235304"/>
        <a:ext cx="1573379" cy="786689"/>
      </dsp:txXfrm>
    </dsp:sp>
    <dsp:sp modelId="{B86862D5-3C65-4BDD-BD3F-67F196B3A40D}">
      <dsp:nvSpPr>
        <dsp:cNvPr id="0" name=""/>
        <dsp:cNvSpPr/>
      </dsp:nvSpPr>
      <dsp:spPr>
        <a:xfrm>
          <a:off x="7527665" y="1118205"/>
          <a:ext cx="1573379" cy="78668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podmínky účasti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(§ 11 a násl. ZNP)</a:t>
          </a:r>
        </a:p>
      </dsp:txBody>
      <dsp:txXfrm>
        <a:off x="7527665" y="1118205"/>
        <a:ext cx="1573379" cy="786689"/>
      </dsp:txXfrm>
    </dsp:sp>
    <dsp:sp modelId="{DE79E127-0C63-4893-9A76-F913888EED56}">
      <dsp:nvSpPr>
        <dsp:cNvPr id="0" name=""/>
        <dsp:cNvSpPr/>
      </dsp:nvSpPr>
      <dsp:spPr>
        <a:xfrm>
          <a:off x="7921010" y="2235304"/>
          <a:ext cx="1573379" cy="78668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výkon činnosti v ČR</a:t>
          </a:r>
        </a:p>
      </dsp:txBody>
      <dsp:txXfrm>
        <a:off x="7921010" y="2235304"/>
        <a:ext cx="1573379" cy="786689"/>
      </dsp:txXfrm>
    </dsp:sp>
    <dsp:sp modelId="{BBC32DD3-143C-455D-A0DF-7F8937210B63}">
      <dsp:nvSpPr>
        <dsp:cNvPr id="0" name=""/>
        <dsp:cNvSpPr/>
      </dsp:nvSpPr>
      <dsp:spPr>
        <a:xfrm>
          <a:off x="7921010" y="3352404"/>
          <a:ext cx="1573379" cy="78668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podání přihlášky</a:t>
          </a:r>
        </a:p>
      </dsp:txBody>
      <dsp:txXfrm>
        <a:off x="7921010" y="3352404"/>
        <a:ext cx="1573379" cy="7866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A556E-460B-4A0D-8E17-9B2CBF4E3327}">
      <dsp:nvSpPr>
        <dsp:cNvPr id="0" name=""/>
        <dsp:cNvSpPr/>
      </dsp:nvSpPr>
      <dsp:spPr>
        <a:xfrm>
          <a:off x="5720991" y="3748991"/>
          <a:ext cx="4525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53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935946" y="3783398"/>
        <a:ext cx="22626" cy="22626"/>
      </dsp:txXfrm>
    </dsp:sp>
    <dsp:sp modelId="{41BCE200-E4DE-4E7D-8478-BABA0EF7CB5E}">
      <dsp:nvSpPr>
        <dsp:cNvPr id="0" name=""/>
        <dsp:cNvSpPr/>
      </dsp:nvSpPr>
      <dsp:spPr>
        <a:xfrm>
          <a:off x="3005762" y="2285676"/>
          <a:ext cx="452538" cy="1509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269" y="0"/>
              </a:lnTo>
              <a:lnTo>
                <a:pt x="226269" y="1509035"/>
              </a:lnTo>
              <a:lnTo>
                <a:pt x="452538" y="15090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92646" y="3000808"/>
        <a:ext cx="78771" cy="78771"/>
      </dsp:txXfrm>
    </dsp:sp>
    <dsp:sp modelId="{77321190-067F-46BE-892D-2ED70CF2F220}">
      <dsp:nvSpPr>
        <dsp:cNvPr id="0" name=""/>
        <dsp:cNvSpPr/>
      </dsp:nvSpPr>
      <dsp:spPr>
        <a:xfrm>
          <a:off x="5720991" y="2501252"/>
          <a:ext cx="452538" cy="43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269" y="0"/>
              </a:lnTo>
              <a:lnTo>
                <a:pt x="226269" y="431152"/>
              </a:lnTo>
              <a:lnTo>
                <a:pt x="452538" y="4311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931634" y="2701203"/>
        <a:ext cx="31252" cy="31252"/>
      </dsp:txXfrm>
    </dsp:sp>
    <dsp:sp modelId="{604B6884-C614-4FC9-8324-F941B4A58D2D}">
      <dsp:nvSpPr>
        <dsp:cNvPr id="0" name=""/>
        <dsp:cNvSpPr/>
      </dsp:nvSpPr>
      <dsp:spPr>
        <a:xfrm>
          <a:off x="5720991" y="2070100"/>
          <a:ext cx="452538" cy="431152"/>
        </a:xfrm>
        <a:custGeom>
          <a:avLst/>
          <a:gdLst/>
          <a:ahLst/>
          <a:cxnLst/>
          <a:rect l="0" t="0" r="0" b="0"/>
          <a:pathLst>
            <a:path>
              <a:moveTo>
                <a:pt x="0" y="431152"/>
              </a:moveTo>
              <a:lnTo>
                <a:pt x="226269" y="431152"/>
              </a:lnTo>
              <a:lnTo>
                <a:pt x="226269" y="0"/>
              </a:lnTo>
              <a:lnTo>
                <a:pt x="45253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931634" y="2270050"/>
        <a:ext cx="31252" cy="31252"/>
      </dsp:txXfrm>
    </dsp:sp>
    <dsp:sp modelId="{C5DD71B9-A8EA-48B9-9CAE-C5252602364D}">
      <dsp:nvSpPr>
        <dsp:cNvPr id="0" name=""/>
        <dsp:cNvSpPr/>
      </dsp:nvSpPr>
      <dsp:spPr>
        <a:xfrm>
          <a:off x="3005762" y="2285676"/>
          <a:ext cx="452538" cy="215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269" y="0"/>
              </a:lnTo>
              <a:lnTo>
                <a:pt x="226269" y="215576"/>
              </a:lnTo>
              <a:lnTo>
                <a:pt x="452538" y="215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219500" y="2380933"/>
        <a:ext cx="25063" cy="25063"/>
      </dsp:txXfrm>
    </dsp:sp>
    <dsp:sp modelId="{29437639-E82F-45A1-A998-2F4FB1A79D86}">
      <dsp:nvSpPr>
        <dsp:cNvPr id="0" name=""/>
        <dsp:cNvSpPr/>
      </dsp:nvSpPr>
      <dsp:spPr>
        <a:xfrm>
          <a:off x="3005762" y="1638947"/>
          <a:ext cx="452538" cy="646729"/>
        </a:xfrm>
        <a:custGeom>
          <a:avLst/>
          <a:gdLst/>
          <a:ahLst/>
          <a:cxnLst/>
          <a:rect l="0" t="0" r="0" b="0"/>
          <a:pathLst>
            <a:path>
              <a:moveTo>
                <a:pt x="0" y="646729"/>
              </a:moveTo>
              <a:lnTo>
                <a:pt x="226269" y="646729"/>
              </a:lnTo>
              <a:lnTo>
                <a:pt x="226269" y="0"/>
              </a:lnTo>
              <a:lnTo>
                <a:pt x="4525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212298" y="1942578"/>
        <a:ext cx="39466" cy="39466"/>
      </dsp:txXfrm>
    </dsp:sp>
    <dsp:sp modelId="{BE74AB59-1A87-40A2-9037-95BFEB7BDD63}">
      <dsp:nvSpPr>
        <dsp:cNvPr id="0" name=""/>
        <dsp:cNvSpPr/>
      </dsp:nvSpPr>
      <dsp:spPr>
        <a:xfrm>
          <a:off x="5720991" y="776641"/>
          <a:ext cx="452538" cy="43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269" y="0"/>
              </a:lnTo>
              <a:lnTo>
                <a:pt x="226269" y="431152"/>
              </a:lnTo>
              <a:lnTo>
                <a:pt x="452538" y="4311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931634" y="976591"/>
        <a:ext cx="31252" cy="31252"/>
      </dsp:txXfrm>
    </dsp:sp>
    <dsp:sp modelId="{BEFF2236-A0B1-4DE4-8576-A50755626403}">
      <dsp:nvSpPr>
        <dsp:cNvPr id="0" name=""/>
        <dsp:cNvSpPr/>
      </dsp:nvSpPr>
      <dsp:spPr>
        <a:xfrm>
          <a:off x="5720991" y="345488"/>
          <a:ext cx="452538" cy="431152"/>
        </a:xfrm>
        <a:custGeom>
          <a:avLst/>
          <a:gdLst/>
          <a:ahLst/>
          <a:cxnLst/>
          <a:rect l="0" t="0" r="0" b="0"/>
          <a:pathLst>
            <a:path>
              <a:moveTo>
                <a:pt x="0" y="431152"/>
              </a:moveTo>
              <a:lnTo>
                <a:pt x="226269" y="431152"/>
              </a:lnTo>
              <a:lnTo>
                <a:pt x="226269" y="0"/>
              </a:lnTo>
              <a:lnTo>
                <a:pt x="45253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931634" y="545438"/>
        <a:ext cx="31252" cy="31252"/>
      </dsp:txXfrm>
    </dsp:sp>
    <dsp:sp modelId="{049F36F0-7782-44D8-94A7-32BFBC9FBFA3}">
      <dsp:nvSpPr>
        <dsp:cNvPr id="0" name=""/>
        <dsp:cNvSpPr/>
      </dsp:nvSpPr>
      <dsp:spPr>
        <a:xfrm>
          <a:off x="3005762" y="776641"/>
          <a:ext cx="452538" cy="1509035"/>
        </a:xfrm>
        <a:custGeom>
          <a:avLst/>
          <a:gdLst/>
          <a:ahLst/>
          <a:cxnLst/>
          <a:rect l="0" t="0" r="0" b="0"/>
          <a:pathLst>
            <a:path>
              <a:moveTo>
                <a:pt x="0" y="1509035"/>
              </a:moveTo>
              <a:lnTo>
                <a:pt x="226269" y="1509035"/>
              </a:lnTo>
              <a:lnTo>
                <a:pt x="226269" y="0"/>
              </a:lnTo>
              <a:lnTo>
                <a:pt x="4525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92646" y="1491773"/>
        <a:ext cx="78771" cy="78771"/>
      </dsp:txXfrm>
    </dsp:sp>
    <dsp:sp modelId="{D784FC20-C21B-478F-B7C7-F6F1400BA7CE}">
      <dsp:nvSpPr>
        <dsp:cNvPr id="0" name=""/>
        <dsp:cNvSpPr/>
      </dsp:nvSpPr>
      <dsp:spPr>
        <a:xfrm rot="16200000">
          <a:off x="845459" y="1940754"/>
          <a:ext cx="3630761" cy="689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Účast zaměstnanců</a:t>
          </a:r>
        </a:p>
      </dsp:txBody>
      <dsp:txXfrm>
        <a:off x="845459" y="1940754"/>
        <a:ext cx="3630761" cy="689844"/>
      </dsp:txXfrm>
    </dsp:sp>
    <dsp:sp modelId="{965E1480-0045-4376-BB4D-68A06670E6D3}">
      <dsp:nvSpPr>
        <dsp:cNvPr id="0" name=""/>
        <dsp:cNvSpPr/>
      </dsp:nvSpPr>
      <dsp:spPr>
        <a:xfrm>
          <a:off x="3458300" y="431718"/>
          <a:ext cx="2262690" cy="689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výkon zaměstnání </a:t>
          </a:r>
        </a:p>
      </dsp:txBody>
      <dsp:txXfrm>
        <a:off x="3458300" y="431718"/>
        <a:ext cx="2262690" cy="689844"/>
      </dsp:txXfrm>
    </dsp:sp>
    <dsp:sp modelId="{A13E523A-524A-4F30-8900-9F4D5A2C48C4}">
      <dsp:nvSpPr>
        <dsp:cNvPr id="0" name=""/>
        <dsp:cNvSpPr/>
      </dsp:nvSpPr>
      <dsp:spPr>
        <a:xfrm>
          <a:off x="6173529" y="566"/>
          <a:ext cx="2262690" cy="689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na území ČR</a:t>
          </a:r>
        </a:p>
      </dsp:txBody>
      <dsp:txXfrm>
        <a:off x="6173529" y="566"/>
        <a:ext cx="2262690" cy="689844"/>
      </dsp:txXfrm>
    </dsp:sp>
    <dsp:sp modelId="{B3FCFF3E-E9D5-4AD5-A0BD-551039C39D05}">
      <dsp:nvSpPr>
        <dsp:cNvPr id="0" name=""/>
        <dsp:cNvSpPr/>
      </dsp:nvSpPr>
      <dsp:spPr>
        <a:xfrm>
          <a:off x="6173529" y="862871"/>
          <a:ext cx="2262690" cy="689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v cizině pro zaměstnavatele se sídlem na území ČR za podmínek stanovených ZNP</a:t>
          </a:r>
        </a:p>
      </dsp:txBody>
      <dsp:txXfrm>
        <a:off x="6173529" y="862871"/>
        <a:ext cx="2262690" cy="689844"/>
      </dsp:txXfrm>
    </dsp:sp>
    <dsp:sp modelId="{1C0232FD-E9D7-4302-82FB-ACA4DCE7A99C}">
      <dsp:nvSpPr>
        <dsp:cNvPr id="0" name=""/>
        <dsp:cNvSpPr/>
      </dsp:nvSpPr>
      <dsp:spPr>
        <a:xfrm>
          <a:off x="3458300" y="1294024"/>
          <a:ext cx="2262690" cy="689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sjednaná částka započitatelného příjmu </a:t>
          </a:r>
          <a:r>
            <a:rPr lang="cs-CZ" sz="800" kern="1200" dirty="0">
              <a:latin typeface="Arial" panose="020B0604020202020204" pitchFamily="34" charset="0"/>
              <a:cs typeface="Arial" panose="020B0604020202020204" pitchFamily="34" charset="0"/>
            </a:rPr>
            <a:t>≥ rozhodný příjem 3 500 Kč</a:t>
          </a:r>
          <a:endParaRPr lang="cs-CZ" sz="800" kern="1200" dirty="0"/>
        </a:p>
      </dsp:txBody>
      <dsp:txXfrm>
        <a:off x="3458300" y="1294024"/>
        <a:ext cx="2262690" cy="689844"/>
      </dsp:txXfrm>
    </dsp:sp>
    <dsp:sp modelId="{7020249C-B1A8-443E-81FD-CB1A6D09B8D3}">
      <dsp:nvSpPr>
        <dsp:cNvPr id="0" name=""/>
        <dsp:cNvSpPr/>
      </dsp:nvSpPr>
      <dsp:spPr>
        <a:xfrm>
          <a:off x="3458300" y="2156330"/>
          <a:ext cx="2262690" cy="68984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zaměstnání malého rozsahu</a:t>
          </a:r>
        </a:p>
      </dsp:txBody>
      <dsp:txXfrm>
        <a:off x="3458300" y="2156330"/>
        <a:ext cx="2262690" cy="689844"/>
      </dsp:txXfrm>
    </dsp:sp>
    <dsp:sp modelId="{EC3C48CF-4178-44AD-9C40-05795167DD73}">
      <dsp:nvSpPr>
        <dsp:cNvPr id="0" name=""/>
        <dsp:cNvSpPr/>
      </dsp:nvSpPr>
      <dsp:spPr>
        <a:xfrm>
          <a:off x="6173529" y="1725177"/>
          <a:ext cx="2262690" cy="68984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= z</a:t>
          </a:r>
          <a:r>
            <a:rPr lang="cs-CZ" sz="800" b="0" i="0" kern="1200" dirty="0"/>
            <a:t>aměstnání, v němž není splněna podmínka uvedená v § 6 odst. 1 písm. b) ZNP, neboť sjednaná částka započitatelného příjmu z tohoto zaměstnání je nižší než rozhodný příjem nebo započitatelný příjem nebyl sjednán vůbec</a:t>
          </a:r>
          <a:endParaRPr lang="cs-CZ" sz="800" kern="1200" dirty="0"/>
        </a:p>
      </dsp:txBody>
      <dsp:txXfrm>
        <a:off x="6173529" y="1725177"/>
        <a:ext cx="2262690" cy="689844"/>
      </dsp:txXfrm>
    </dsp:sp>
    <dsp:sp modelId="{A0AC527D-E525-4956-B347-9ECC710A2A6C}">
      <dsp:nvSpPr>
        <dsp:cNvPr id="0" name=""/>
        <dsp:cNvSpPr/>
      </dsp:nvSpPr>
      <dsp:spPr>
        <a:xfrm>
          <a:off x="6173529" y="2587483"/>
          <a:ext cx="2262690" cy="68984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0" i="0" kern="1200"/>
            <a:t>pojištěn jen v těch kalendářních měsících po dobu trvání takového zaměstnání, v nichž dosáhl částky započitatelného příjmu z tohoto zaměstnání aspoň ve výši rozhodného příjmu</a:t>
          </a:r>
          <a:endParaRPr lang="cs-CZ" sz="800" kern="1200" dirty="0"/>
        </a:p>
      </dsp:txBody>
      <dsp:txXfrm>
        <a:off x="6173529" y="2587483"/>
        <a:ext cx="2262690" cy="689844"/>
      </dsp:txXfrm>
    </dsp:sp>
    <dsp:sp modelId="{ACF6F08D-BBC5-4AF9-90DB-1F02BD45A160}">
      <dsp:nvSpPr>
        <dsp:cNvPr id="0" name=""/>
        <dsp:cNvSpPr/>
      </dsp:nvSpPr>
      <dsp:spPr>
        <a:xfrm>
          <a:off x="3458300" y="3449789"/>
          <a:ext cx="2262690" cy="68984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DPP</a:t>
          </a:r>
        </a:p>
      </dsp:txBody>
      <dsp:txXfrm>
        <a:off x="3458300" y="3449789"/>
        <a:ext cx="2262690" cy="689844"/>
      </dsp:txXfrm>
    </dsp:sp>
    <dsp:sp modelId="{05D9E9AD-90D8-4320-81C6-6B8CD3311733}">
      <dsp:nvSpPr>
        <dsp:cNvPr id="0" name=""/>
        <dsp:cNvSpPr/>
      </dsp:nvSpPr>
      <dsp:spPr>
        <a:xfrm>
          <a:off x="6173529" y="3449789"/>
          <a:ext cx="2262690" cy="68984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0" i="0" kern="1200" dirty="0"/>
            <a:t>účastni pojištění, jestliže splňují podmínku uvedenou v § 6 odst. 1 písm. a)ZN a byl jim zúčtován započitatelný příjem v částce vyšší než 10 000 Kč</a:t>
          </a:r>
          <a:endParaRPr lang="cs-CZ" sz="800" kern="1200" dirty="0"/>
        </a:p>
      </dsp:txBody>
      <dsp:txXfrm>
        <a:off x="6173529" y="3449789"/>
        <a:ext cx="2262690" cy="6898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B2BF3-811C-49C2-AD17-17B49A3A49FF}">
      <dsp:nvSpPr>
        <dsp:cNvPr id="0" name=""/>
        <dsp:cNvSpPr/>
      </dsp:nvSpPr>
      <dsp:spPr>
        <a:xfrm>
          <a:off x="2673180" y="2070100"/>
          <a:ext cx="516034" cy="491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017" y="0"/>
              </a:lnTo>
              <a:lnTo>
                <a:pt x="258017" y="491648"/>
              </a:lnTo>
              <a:lnTo>
                <a:pt x="516034" y="491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913379" y="2298105"/>
        <a:ext cx="35637" cy="35637"/>
      </dsp:txXfrm>
    </dsp:sp>
    <dsp:sp modelId="{4C03D3D9-3483-42C6-BE13-3C9E27D62CC7}">
      <dsp:nvSpPr>
        <dsp:cNvPr id="0" name=""/>
        <dsp:cNvSpPr/>
      </dsp:nvSpPr>
      <dsp:spPr>
        <a:xfrm>
          <a:off x="5769388" y="1578451"/>
          <a:ext cx="516034" cy="491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017" y="0"/>
              </a:lnTo>
              <a:lnTo>
                <a:pt x="258017" y="491648"/>
              </a:lnTo>
              <a:lnTo>
                <a:pt x="516034" y="4916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09586" y="1806456"/>
        <a:ext cx="35637" cy="35637"/>
      </dsp:txXfrm>
    </dsp:sp>
    <dsp:sp modelId="{AD13E9D8-571A-46CB-805A-B67239D0EB7D}">
      <dsp:nvSpPr>
        <dsp:cNvPr id="0" name=""/>
        <dsp:cNvSpPr/>
      </dsp:nvSpPr>
      <dsp:spPr>
        <a:xfrm>
          <a:off x="5769388" y="1086802"/>
          <a:ext cx="516034" cy="491648"/>
        </a:xfrm>
        <a:custGeom>
          <a:avLst/>
          <a:gdLst/>
          <a:ahLst/>
          <a:cxnLst/>
          <a:rect l="0" t="0" r="0" b="0"/>
          <a:pathLst>
            <a:path>
              <a:moveTo>
                <a:pt x="0" y="491648"/>
              </a:moveTo>
              <a:lnTo>
                <a:pt x="258017" y="491648"/>
              </a:lnTo>
              <a:lnTo>
                <a:pt x="258017" y="0"/>
              </a:lnTo>
              <a:lnTo>
                <a:pt x="516034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09586" y="1314808"/>
        <a:ext cx="35637" cy="35637"/>
      </dsp:txXfrm>
    </dsp:sp>
    <dsp:sp modelId="{D745A018-0A26-41C0-980D-F6D1B6721315}">
      <dsp:nvSpPr>
        <dsp:cNvPr id="0" name=""/>
        <dsp:cNvSpPr/>
      </dsp:nvSpPr>
      <dsp:spPr>
        <a:xfrm>
          <a:off x="2673180" y="1578451"/>
          <a:ext cx="516034" cy="491648"/>
        </a:xfrm>
        <a:custGeom>
          <a:avLst/>
          <a:gdLst/>
          <a:ahLst/>
          <a:cxnLst/>
          <a:rect l="0" t="0" r="0" b="0"/>
          <a:pathLst>
            <a:path>
              <a:moveTo>
                <a:pt x="0" y="491648"/>
              </a:moveTo>
              <a:lnTo>
                <a:pt x="258017" y="491648"/>
              </a:lnTo>
              <a:lnTo>
                <a:pt x="258017" y="0"/>
              </a:lnTo>
              <a:lnTo>
                <a:pt x="5160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913379" y="1806456"/>
        <a:ext cx="35637" cy="35637"/>
      </dsp:txXfrm>
    </dsp:sp>
    <dsp:sp modelId="{F078AB2E-3839-4F76-8CAE-CF440107DFCE}">
      <dsp:nvSpPr>
        <dsp:cNvPr id="0" name=""/>
        <dsp:cNvSpPr/>
      </dsp:nvSpPr>
      <dsp:spPr>
        <a:xfrm rot="16200000">
          <a:off x="209761" y="1676781"/>
          <a:ext cx="4140200" cy="78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400" b="0" kern="1200" dirty="0">
              <a:solidFill>
                <a:schemeClr val="bg1"/>
              </a:solidFill>
            </a:rPr>
            <a:t>Účast OSVČ</a:t>
          </a:r>
        </a:p>
      </dsp:txBody>
      <dsp:txXfrm>
        <a:off x="209761" y="1676781"/>
        <a:ext cx="4140200" cy="786638"/>
      </dsp:txXfrm>
    </dsp:sp>
    <dsp:sp modelId="{1606BD47-9561-4DF8-9576-DE6E22CE3C91}">
      <dsp:nvSpPr>
        <dsp:cNvPr id="0" name=""/>
        <dsp:cNvSpPr/>
      </dsp:nvSpPr>
      <dsp:spPr>
        <a:xfrm>
          <a:off x="3189215" y="1185132"/>
          <a:ext cx="2580172" cy="78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600" b="0" kern="1200" dirty="0">
              <a:solidFill>
                <a:schemeClr val="bg1"/>
              </a:solidFill>
            </a:rPr>
            <a:t>výkon samostatné výdělečné činnosti</a:t>
          </a:r>
          <a:endParaRPr lang="cs-CZ" sz="1600" b="0" kern="1200" dirty="0">
            <a:solidFill>
              <a:schemeClr val="bg1"/>
            </a:solidFill>
          </a:endParaRPr>
        </a:p>
      </dsp:txBody>
      <dsp:txXfrm>
        <a:off x="3189215" y="1185132"/>
        <a:ext cx="2580172" cy="786638"/>
      </dsp:txXfrm>
    </dsp:sp>
    <dsp:sp modelId="{01D6FDDA-C29C-4124-AAAB-17DF801D30B0}">
      <dsp:nvSpPr>
        <dsp:cNvPr id="0" name=""/>
        <dsp:cNvSpPr/>
      </dsp:nvSpPr>
      <dsp:spPr>
        <a:xfrm>
          <a:off x="6285422" y="693483"/>
          <a:ext cx="2580172" cy="78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600" b="0" kern="1200" dirty="0">
              <a:solidFill>
                <a:schemeClr val="bg1"/>
              </a:solidFill>
            </a:rPr>
            <a:t>na území ČR</a:t>
          </a:r>
        </a:p>
      </dsp:txBody>
      <dsp:txXfrm>
        <a:off x="6285422" y="693483"/>
        <a:ext cx="2580172" cy="786638"/>
      </dsp:txXfrm>
    </dsp:sp>
    <dsp:sp modelId="{638195FC-EBEF-450F-92B3-792E327DB41C}">
      <dsp:nvSpPr>
        <dsp:cNvPr id="0" name=""/>
        <dsp:cNvSpPr/>
      </dsp:nvSpPr>
      <dsp:spPr>
        <a:xfrm>
          <a:off x="6285422" y="1676781"/>
          <a:ext cx="2580172" cy="78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600" b="0" kern="1200" dirty="0">
              <a:solidFill>
                <a:schemeClr val="bg1"/>
              </a:solidFill>
            </a:rPr>
            <a:t>mimo území ČR na základě oprávnění vyplývajícího z právních předpisů ČR</a:t>
          </a:r>
        </a:p>
      </dsp:txBody>
      <dsp:txXfrm>
        <a:off x="6285422" y="1676781"/>
        <a:ext cx="2580172" cy="786638"/>
      </dsp:txXfrm>
    </dsp:sp>
    <dsp:sp modelId="{6E2F61D3-26A9-43FC-9117-B4F4DA07E029}">
      <dsp:nvSpPr>
        <dsp:cNvPr id="0" name=""/>
        <dsp:cNvSpPr/>
      </dsp:nvSpPr>
      <dsp:spPr>
        <a:xfrm>
          <a:off x="3189215" y="2168429"/>
          <a:ext cx="2580172" cy="786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600" b="0" kern="1200" dirty="0">
              <a:solidFill>
                <a:schemeClr val="bg1"/>
              </a:solidFill>
            </a:rPr>
            <a:t>podání přihlášky k účasti na NP na předepsaném tiskopisu</a:t>
          </a:r>
        </a:p>
      </dsp:txBody>
      <dsp:txXfrm>
        <a:off x="3189215" y="2168429"/>
        <a:ext cx="2580172" cy="7866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71068-9B88-4CAE-8B24-DF0EFACE07D8}">
      <dsp:nvSpPr>
        <dsp:cNvPr id="0" name=""/>
        <dsp:cNvSpPr/>
      </dsp:nvSpPr>
      <dsp:spPr>
        <a:xfrm>
          <a:off x="0" y="1044615"/>
          <a:ext cx="3211974" cy="1927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začne vykonávat některý z druhů v zákoně uvedených výdělečných činností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(povinná příspěvková účast)</a:t>
          </a:r>
        </a:p>
      </dsp:txBody>
      <dsp:txXfrm>
        <a:off x="0" y="1044615"/>
        <a:ext cx="3211974" cy="1927184"/>
      </dsp:txXfrm>
    </dsp:sp>
    <dsp:sp modelId="{1ED10C17-4FCD-4D13-BEB4-E9145EF04D33}">
      <dsp:nvSpPr>
        <dsp:cNvPr id="0" name=""/>
        <dsp:cNvSpPr/>
      </dsp:nvSpPr>
      <dsp:spPr>
        <a:xfrm>
          <a:off x="3533172" y="1044615"/>
          <a:ext cx="3211974" cy="1927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 situacích vymezených v zákoně (povinná nepříspěvková účast)</a:t>
          </a:r>
        </a:p>
      </dsp:txBody>
      <dsp:txXfrm>
        <a:off x="3533172" y="1044615"/>
        <a:ext cx="3211974" cy="1927184"/>
      </dsp:txXfrm>
    </dsp:sp>
    <dsp:sp modelId="{89FDB4FE-8470-488B-84B8-3A84BB127D40}">
      <dsp:nvSpPr>
        <dsp:cNvPr id="0" name=""/>
        <dsp:cNvSpPr/>
      </dsp:nvSpPr>
      <dsp:spPr>
        <a:xfrm>
          <a:off x="7066344" y="1044615"/>
          <a:ext cx="3211974" cy="1927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FO, které se účastní dobrovolně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(dobrovolná příspěvková účast)</a:t>
          </a:r>
        </a:p>
      </dsp:txBody>
      <dsp:txXfrm>
        <a:off x="7066344" y="1044615"/>
        <a:ext cx="3211974" cy="192718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7B386-FA71-422C-AF8F-36AA6BCAE28D}">
      <dsp:nvSpPr>
        <dsp:cNvPr id="0" name=""/>
        <dsp:cNvSpPr/>
      </dsp:nvSpPr>
      <dsp:spPr>
        <a:xfrm>
          <a:off x="1233" y="655"/>
          <a:ext cx="10749670" cy="93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OSVČ se DP účastní</a:t>
          </a:r>
        </a:p>
      </dsp:txBody>
      <dsp:txXfrm>
        <a:off x="28558" y="27980"/>
        <a:ext cx="10695020" cy="878310"/>
      </dsp:txXfrm>
    </dsp:sp>
    <dsp:sp modelId="{0FA6115A-0F8C-4135-B895-36CD1EBC685C}">
      <dsp:nvSpPr>
        <dsp:cNvPr id="0" name=""/>
        <dsp:cNvSpPr/>
      </dsp:nvSpPr>
      <dsp:spPr>
        <a:xfrm>
          <a:off x="1233" y="1069298"/>
          <a:ext cx="5302620" cy="93296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povinně</a:t>
          </a:r>
        </a:p>
      </dsp:txBody>
      <dsp:txXfrm>
        <a:off x="28558" y="1096623"/>
        <a:ext cx="5247970" cy="878310"/>
      </dsp:txXfrm>
    </dsp:sp>
    <dsp:sp modelId="{193A80CD-E87C-448C-BC01-5AF15E61D14D}">
      <dsp:nvSpPr>
        <dsp:cNvPr id="0" name=""/>
        <dsp:cNvSpPr/>
      </dsp:nvSpPr>
      <dsp:spPr>
        <a:xfrm>
          <a:off x="1233" y="2137941"/>
          <a:ext cx="1719397" cy="93296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vykonává hlavní výdělečnou činnost</a:t>
          </a:r>
        </a:p>
      </dsp:txBody>
      <dsp:txXfrm>
        <a:off x="28558" y="2165266"/>
        <a:ext cx="1664747" cy="878310"/>
      </dsp:txXfrm>
    </dsp:sp>
    <dsp:sp modelId="{C163E208-9689-4749-8262-F7CE3B39198D}">
      <dsp:nvSpPr>
        <dsp:cNvPr id="0" name=""/>
        <dsp:cNvSpPr/>
      </dsp:nvSpPr>
      <dsp:spPr>
        <a:xfrm>
          <a:off x="1792845" y="2137941"/>
          <a:ext cx="1719397" cy="93296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vykonává vedlejší SVČ a její příjem přesáhl rozhodnou částku</a:t>
          </a:r>
        </a:p>
      </dsp:txBody>
      <dsp:txXfrm>
        <a:off x="1820170" y="2165266"/>
        <a:ext cx="1664747" cy="878310"/>
      </dsp:txXfrm>
    </dsp:sp>
    <dsp:sp modelId="{D8120803-7BA6-4509-AF27-5AA399F8DAC3}">
      <dsp:nvSpPr>
        <dsp:cNvPr id="0" name=""/>
        <dsp:cNvSpPr/>
      </dsp:nvSpPr>
      <dsp:spPr>
        <a:xfrm>
          <a:off x="1792845" y="3206584"/>
          <a:ext cx="1719397" cy="93296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pro rok 2022: 93 387 Kč</a:t>
          </a:r>
        </a:p>
      </dsp:txBody>
      <dsp:txXfrm>
        <a:off x="1820170" y="3233909"/>
        <a:ext cx="1664747" cy="878310"/>
      </dsp:txXfrm>
    </dsp:sp>
    <dsp:sp modelId="{7F4F1BA4-3592-4C4F-9719-3444204263E2}">
      <dsp:nvSpPr>
        <dsp:cNvPr id="0" name=""/>
        <dsp:cNvSpPr/>
      </dsp:nvSpPr>
      <dsp:spPr>
        <a:xfrm>
          <a:off x="3584457" y="2137941"/>
          <a:ext cx="1719397" cy="93296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 dobu, po kterou je poplatníkem v paušálním režimu</a:t>
          </a:r>
        </a:p>
      </dsp:txBody>
      <dsp:txXfrm>
        <a:off x="3611782" y="2165266"/>
        <a:ext cx="1664747" cy="878310"/>
      </dsp:txXfrm>
    </dsp:sp>
    <dsp:sp modelId="{AC062675-35B8-4C91-BADA-E7AF63917C26}">
      <dsp:nvSpPr>
        <dsp:cNvPr id="0" name=""/>
        <dsp:cNvSpPr/>
      </dsp:nvSpPr>
      <dsp:spPr>
        <a:xfrm>
          <a:off x="3584457" y="3206584"/>
          <a:ext cx="1719397" cy="93296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§ 10 odst. 7 ZDP</a:t>
          </a:r>
        </a:p>
      </dsp:txBody>
      <dsp:txXfrm>
        <a:off x="3611782" y="3233909"/>
        <a:ext cx="1664747" cy="878310"/>
      </dsp:txXfrm>
    </dsp:sp>
    <dsp:sp modelId="{59698A6D-D274-4379-B657-B3EB8162F2C9}">
      <dsp:nvSpPr>
        <dsp:cNvPr id="0" name=""/>
        <dsp:cNvSpPr/>
      </dsp:nvSpPr>
      <dsp:spPr>
        <a:xfrm>
          <a:off x="5448283" y="1069298"/>
          <a:ext cx="5302620" cy="93296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dobrovolně</a:t>
          </a:r>
        </a:p>
      </dsp:txBody>
      <dsp:txXfrm>
        <a:off x="5475608" y="1096623"/>
        <a:ext cx="5247970" cy="878310"/>
      </dsp:txXfrm>
    </dsp:sp>
    <dsp:sp modelId="{A9561DA0-E35A-4889-8293-DE12D1176EA1}">
      <dsp:nvSpPr>
        <dsp:cNvPr id="0" name=""/>
        <dsp:cNvSpPr/>
      </dsp:nvSpPr>
      <dsp:spPr>
        <a:xfrm>
          <a:off x="5448283" y="2137941"/>
          <a:ext cx="1719397" cy="93296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vykonává vedlejší výdělečnou činnost</a:t>
          </a:r>
        </a:p>
      </dsp:txBody>
      <dsp:txXfrm>
        <a:off x="5475608" y="2165266"/>
        <a:ext cx="1664747" cy="878310"/>
      </dsp:txXfrm>
    </dsp:sp>
    <dsp:sp modelId="{B7764C8E-BCA3-4718-AADB-53BE9E3275EF}">
      <dsp:nvSpPr>
        <dsp:cNvPr id="0" name=""/>
        <dsp:cNvSpPr/>
      </dsp:nvSpPr>
      <dsp:spPr>
        <a:xfrm>
          <a:off x="5448283" y="3206584"/>
          <a:ext cx="1719397" cy="93296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§ 9 odst. 6 ZDP</a:t>
          </a:r>
        </a:p>
      </dsp:txBody>
      <dsp:txXfrm>
        <a:off x="5475608" y="3233909"/>
        <a:ext cx="1664747" cy="878310"/>
      </dsp:txXfrm>
    </dsp:sp>
    <dsp:sp modelId="{229330D2-2BD6-469C-BA72-0F59BD0C9E2D}">
      <dsp:nvSpPr>
        <dsp:cNvPr id="0" name=""/>
        <dsp:cNvSpPr/>
      </dsp:nvSpPr>
      <dsp:spPr>
        <a:xfrm>
          <a:off x="7239895" y="2137941"/>
          <a:ext cx="1719397" cy="93296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 její příjem z SVČ nepřesáhl rozhodnou částku</a:t>
          </a:r>
        </a:p>
      </dsp:txBody>
      <dsp:txXfrm>
        <a:off x="7267220" y="2165266"/>
        <a:ext cx="1664747" cy="878310"/>
      </dsp:txXfrm>
    </dsp:sp>
    <dsp:sp modelId="{7D0F40EC-B4ED-48DB-89B3-202B82C00CFA}">
      <dsp:nvSpPr>
        <dsp:cNvPr id="0" name=""/>
        <dsp:cNvSpPr/>
      </dsp:nvSpPr>
      <dsp:spPr>
        <a:xfrm>
          <a:off x="7239895" y="3206584"/>
          <a:ext cx="1719397" cy="93296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pro rok 2022: 93 387 Kč</a:t>
          </a:r>
        </a:p>
      </dsp:txBody>
      <dsp:txXfrm>
        <a:off x="7267220" y="3233909"/>
        <a:ext cx="1664747" cy="878310"/>
      </dsp:txXfrm>
    </dsp:sp>
    <dsp:sp modelId="{C3158F5B-5BDB-4816-AB7D-9604BE7377A1}">
      <dsp:nvSpPr>
        <dsp:cNvPr id="0" name=""/>
        <dsp:cNvSpPr/>
      </dsp:nvSpPr>
      <dsp:spPr>
        <a:xfrm>
          <a:off x="9031507" y="2137941"/>
          <a:ext cx="1719397" cy="93296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podala přihlášku</a:t>
          </a:r>
        </a:p>
      </dsp:txBody>
      <dsp:txXfrm>
        <a:off x="9058832" y="2165266"/>
        <a:ext cx="1664747" cy="87831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4AF82-3722-4C8B-BACA-FD9F67F5299F}">
      <dsp:nvSpPr>
        <dsp:cNvPr id="0" name=""/>
        <dsp:cNvSpPr/>
      </dsp:nvSpPr>
      <dsp:spPr>
        <a:xfrm>
          <a:off x="1778011" y="0"/>
          <a:ext cx="4429817" cy="2657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ČSSZ</a:t>
          </a:r>
        </a:p>
      </dsp:txBody>
      <dsp:txXfrm>
        <a:off x="1778011" y="0"/>
        <a:ext cx="4429817" cy="2657890"/>
      </dsp:txXfrm>
    </dsp:sp>
    <dsp:sp modelId="{6913C412-36EF-486C-8F57-FD9478CFADDD}">
      <dsp:nvSpPr>
        <dsp:cNvPr id="0" name=""/>
        <dsp:cNvSpPr/>
      </dsp:nvSpPr>
      <dsp:spPr>
        <a:xfrm>
          <a:off x="1792275" y="3101657"/>
          <a:ext cx="4429817" cy="2657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OSSZ</a:t>
          </a:r>
        </a:p>
      </dsp:txBody>
      <dsp:txXfrm>
        <a:off x="1792275" y="3101657"/>
        <a:ext cx="4429817" cy="2657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06CF9-8703-43EE-9D88-4E26CC2A55C8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A0768-92D8-4E4E-A3B4-256B8D826F43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nositel</a:t>
          </a:r>
        </a:p>
      </dsp:txBody>
      <dsp:txXfrm>
        <a:off x="582278" y="89231"/>
        <a:ext cx="7437152" cy="825776"/>
      </dsp:txXfrm>
    </dsp:sp>
    <dsp:sp modelId="{0BF4FF5A-70D0-4273-ACC0-D7FEA70A26E1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5655C-BDD6-4BBC-8A6B-D42C555D5A02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garant</a:t>
          </a:r>
        </a:p>
      </dsp:txBody>
      <dsp:txXfrm>
        <a:off x="582278" y="1495391"/>
        <a:ext cx="7437152" cy="825776"/>
      </dsp:txXfrm>
    </dsp:sp>
    <dsp:sp modelId="{27FCF614-E763-4F99-9731-EA0FD9E1D63B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BAD71-24D5-41F7-B121-5978CCDFCDEA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iniciátor</a:t>
          </a:r>
        </a:p>
      </dsp:txBody>
      <dsp:txXfrm>
        <a:off x="582278" y="2901552"/>
        <a:ext cx="7437152" cy="82577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14764-5B81-45A3-A745-42DECC87247D}">
      <dsp:nvSpPr>
        <dsp:cNvPr id="0" name=""/>
        <dsp:cNvSpPr/>
      </dsp:nvSpPr>
      <dsp:spPr>
        <a:xfrm>
          <a:off x="3362" y="493065"/>
          <a:ext cx="2667767" cy="160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starobní</a:t>
          </a:r>
        </a:p>
      </dsp:txBody>
      <dsp:txXfrm>
        <a:off x="3362" y="493065"/>
        <a:ext cx="2667767" cy="1600660"/>
      </dsp:txXfrm>
    </dsp:sp>
    <dsp:sp modelId="{BD82201B-CCB1-4780-8657-AEA231D7E502}">
      <dsp:nvSpPr>
        <dsp:cNvPr id="0" name=""/>
        <dsp:cNvSpPr/>
      </dsp:nvSpPr>
      <dsp:spPr>
        <a:xfrm>
          <a:off x="2937906" y="493065"/>
          <a:ext cx="2667767" cy="160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invalidní</a:t>
          </a:r>
        </a:p>
      </dsp:txBody>
      <dsp:txXfrm>
        <a:off x="2937906" y="493065"/>
        <a:ext cx="2667767" cy="1600660"/>
      </dsp:txXfrm>
    </dsp:sp>
    <dsp:sp modelId="{6150ED55-BDE1-4CA6-98F3-FEB12B8A8EBC}">
      <dsp:nvSpPr>
        <dsp:cNvPr id="0" name=""/>
        <dsp:cNvSpPr/>
      </dsp:nvSpPr>
      <dsp:spPr>
        <a:xfrm>
          <a:off x="5872450" y="493065"/>
          <a:ext cx="2667767" cy="160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sirotčí</a:t>
          </a:r>
        </a:p>
      </dsp:txBody>
      <dsp:txXfrm>
        <a:off x="5872450" y="493065"/>
        <a:ext cx="2667767" cy="1600660"/>
      </dsp:txXfrm>
    </dsp:sp>
    <dsp:sp modelId="{A550F9C1-8F09-4D41-8510-1417DB28282D}">
      <dsp:nvSpPr>
        <dsp:cNvPr id="0" name=""/>
        <dsp:cNvSpPr/>
      </dsp:nvSpPr>
      <dsp:spPr>
        <a:xfrm>
          <a:off x="8806994" y="493065"/>
          <a:ext cx="2667767" cy="160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vdovský a vdovecký</a:t>
          </a:r>
        </a:p>
      </dsp:txBody>
      <dsp:txXfrm>
        <a:off x="8806994" y="493065"/>
        <a:ext cx="2667767" cy="160066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C28F1-1033-4336-A2B4-BF88A733E173}">
      <dsp:nvSpPr>
        <dsp:cNvPr id="0" name=""/>
        <dsp:cNvSpPr/>
      </dsp:nvSpPr>
      <dsp:spPr>
        <a:xfrm>
          <a:off x="2659159" y="418"/>
          <a:ext cx="1509394" cy="15093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základní výměra</a:t>
          </a:r>
        </a:p>
      </dsp:txBody>
      <dsp:txXfrm>
        <a:off x="2880205" y="221464"/>
        <a:ext cx="1067302" cy="1067302"/>
      </dsp:txXfrm>
    </dsp:sp>
    <dsp:sp modelId="{D5606267-ABE1-4C92-8853-174242C467C4}">
      <dsp:nvSpPr>
        <dsp:cNvPr id="0" name=""/>
        <dsp:cNvSpPr/>
      </dsp:nvSpPr>
      <dsp:spPr>
        <a:xfrm>
          <a:off x="2976131" y="1632375"/>
          <a:ext cx="875448" cy="87544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3092172" y="1967146"/>
        <a:ext cx="643366" cy="205906"/>
      </dsp:txXfrm>
    </dsp:sp>
    <dsp:sp modelId="{C88463E7-A870-40B0-B2D1-78060A09BDCB}">
      <dsp:nvSpPr>
        <dsp:cNvPr id="0" name=""/>
        <dsp:cNvSpPr/>
      </dsp:nvSpPr>
      <dsp:spPr>
        <a:xfrm>
          <a:off x="2659159" y="2630387"/>
          <a:ext cx="1509394" cy="15093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procentní výměra</a:t>
          </a:r>
        </a:p>
      </dsp:txBody>
      <dsp:txXfrm>
        <a:off x="2880205" y="2851433"/>
        <a:ext cx="1067302" cy="1067302"/>
      </dsp:txXfrm>
    </dsp:sp>
    <dsp:sp modelId="{0E2F9734-AD8E-4558-BD65-17D003DEF4D5}">
      <dsp:nvSpPr>
        <dsp:cNvPr id="0" name=""/>
        <dsp:cNvSpPr/>
      </dsp:nvSpPr>
      <dsp:spPr>
        <a:xfrm>
          <a:off x="4394962" y="1789352"/>
          <a:ext cx="479987" cy="56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/>
        </a:p>
      </dsp:txBody>
      <dsp:txXfrm>
        <a:off x="4394962" y="1901651"/>
        <a:ext cx="335991" cy="336896"/>
      </dsp:txXfrm>
    </dsp:sp>
    <dsp:sp modelId="{4D8D94C7-D95E-4483-8339-39EEF418F4AC}">
      <dsp:nvSpPr>
        <dsp:cNvPr id="0" name=""/>
        <dsp:cNvSpPr/>
      </dsp:nvSpPr>
      <dsp:spPr>
        <a:xfrm>
          <a:off x="5074190" y="560705"/>
          <a:ext cx="3018788" cy="30187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důchod</a:t>
          </a:r>
        </a:p>
      </dsp:txBody>
      <dsp:txXfrm>
        <a:off x="5516281" y="1002796"/>
        <a:ext cx="2134606" cy="213460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5219C-CB39-4D0E-98C4-4E64CDD47556}">
      <dsp:nvSpPr>
        <dsp:cNvPr id="0" name=""/>
        <dsp:cNvSpPr/>
      </dsp:nvSpPr>
      <dsp:spPr>
        <a:xfrm>
          <a:off x="3969" y="65"/>
          <a:ext cx="10744199" cy="108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důchod</a:t>
          </a:r>
        </a:p>
      </dsp:txBody>
      <dsp:txXfrm>
        <a:off x="35606" y="31702"/>
        <a:ext cx="10680925" cy="1016897"/>
      </dsp:txXfrm>
    </dsp:sp>
    <dsp:sp modelId="{FD3D4DF0-2B83-4B9F-9568-65B6BDB50DA2}">
      <dsp:nvSpPr>
        <dsp:cNvPr id="0" name=""/>
        <dsp:cNvSpPr/>
      </dsp:nvSpPr>
      <dsp:spPr>
        <a:xfrm>
          <a:off x="3969" y="1348074"/>
          <a:ext cx="5155566" cy="108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základní výměra</a:t>
          </a:r>
        </a:p>
      </dsp:txBody>
      <dsp:txXfrm>
        <a:off x="35606" y="1379711"/>
        <a:ext cx="5092292" cy="1016897"/>
      </dsp:txXfrm>
    </dsp:sp>
    <dsp:sp modelId="{23A6A458-88A5-4A42-A494-369309772D9D}">
      <dsp:nvSpPr>
        <dsp:cNvPr id="0" name=""/>
        <dsp:cNvSpPr/>
      </dsp:nvSpPr>
      <dsp:spPr>
        <a:xfrm>
          <a:off x="5592602" y="1348074"/>
          <a:ext cx="5155566" cy="108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procentní výměra</a:t>
          </a:r>
        </a:p>
      </dsp:txBody>
      <dsp:txXfrm>
        <a:off x="5624239" y="1379711"/>
        <a:ext cx="5092292" cy="101689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20176-D8D9-4EC9-843B-9747C03A621F}">
      <dsp:nvSpPr>
        <dsp:cNvPr id="0" name=""/>
        <dsp:cNvSpPr/>
      </dsp:nvSpPr>
      <dsp:spPr>
        <a:xfrm>
          <a:off x="1312" y="534455"/>
          <a:ext cx="5118815" cy="307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krajské pobočky Úřadu práce (pobočka pro hlavní město Prahu)</a:t>
          </a:r>
        </a:p>
      </dsp:txBody>
      <dsp:txXfrm>
        <a:off x="1312" y="534455"/>
        <a:ext cx="5118815" cy="3071289"/>
      </dsp:txXfrm>
    </dsp:sp>
    <dsp:sp modelId="{D665DCC5-A4DC-47C0-9DB2-2B2F6CBBEC74}">
      <dsp:nvSpPr>
        <dsp:cNvPr id="0" name=""/>
        <dsp:cNvSpPr/>
      </dsp:nvSpPr>
      <dsp:spPr>
        <a:xfrm>
          <a:off x="5632009" y="534455"/>
          <a:ext cx="5118815" cy="307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MPSV</a:t>
          </a:r>
        </a:p>
      </dsp:txBody>
      <dsp:txXfrm>
        <a:off x="5632009" y="534455"/>
        <a:ext cx="5118815" cy="307128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9F531-2584-44D6-9B41-5A49DF8CB33C}">
      <dsp:nvSpPr>
        <dsp:cNvPr id="0" name=""/>
        <dsp:cNvSpPr/>
      </dsp:nvSpPr>
      <dsp:spPr>
        <a:xfrm>
          <a:off x="1092481" y="2503834"/>
          <a:ext cx="1934104" cy="967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STÁTNÍ SOCIÁLNÍ PODPORA</a:t>
          </a:r>
        </a:p>
      </dsp:txBody>
      <dsp:txXfrm>
        <a:off x="1120805" y="2532158"/>
        <a:ext cx="1877456" cy="910404"/>
      </dsp:txXfrm>
    </dsp:sp>
    <dsp:sp modelId="{5E93EDED-764F-41D8-8892-C257977B3E96}">
      <dsp:nvSpPr>
        <dsp:cNvPr id="0" name=""/>
        <dsp:cNvSpPr/>
      </dsp:nvSpPr>
      <dsp:spPr>
        <a:xfrm rot="17945813">
          <a:off x="2617950" y="2276230"/>
          <a:ext cx="159091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90912" y="16062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3373634" y="2252519"/>
        <a:ext cx="79545" cy="79545"/>
      </dsp:txXfrm>
    </dsp:sp>
    <dsp:sp modelId="{30592AB0-6C33-4361-85A5-FFFFCF26A730}">
      <dsp:nvSpPr>
        <dsp:cNvPr id="0" name=""/>
        <dsp:cNvSpPr/>
      </dsp:nvSpPr>
      <dsp:spPr>
        <a:xfrm>
          <a:off x="3800227" y="1113697"/>
          <a:ext cx="1934104" cy="96705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dávky závislé na příjmu rodiny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(testované)</a:t>
          </a:r>
        </a:p>
      </dsp:txBody>
      <dsp:txXfrm>
        <a:off x="3828551" y="1142021"/>
        <a:ext cx="1877456" cy="910404"/>
      </dsp:txXfrm>
    </dsp:sp>
    <dsp:sp modelId="{8572B4C5-DBF9-4723-A106-0D609A795568}">
      <dsp:nvSpPr>
        <dsp:cNvPr id="0" name=""/>
        <dsp:cNvSpPr/>
      </dsp:nvSpPr>
      <dsp:spPr>
        <a:xfrm rot="18289469">
          <a:off x="5443784" y="1025106"/>
          <a:ext cx="135473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54736" y="16062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87284" y="1007300"/>
        <a:ext cx="67736" cy="67736"/>
      </dsp:txXfrm>
    </dsp:sp>
    <dsp:sp modelId="{C3C76EEC-11DF-4CA2-9912-AF4FE45FC145}">
      <dsp:nvSpPr>
        <dsp:cNvPr id="0" name=""/>
        <dsp:cNvSpPr/>
      </dsp:nvSpPr>
      <dsp:spPr>
        <a:xfrm>
          <a:off x="6507973" y="1587"/>
          <a:ext cx="1934104" cy="96705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přídavek na dítě</a:t>
          </a:r>
        </a:p>
      </dsp:txBody>
      <dsp:txXfrm>
        <a:off x="6536297" y="29911"/>
        <a:ext cx="1877456" cy="910404"/>
      </dsp:txXfrm>
    </dsp:sp>
    <dsp:sp modelId="{1EF56C85-2804-4211-8DE9-96E80387B112}">
      <dsp:nvSpPr>
        <dsp:cNvPr id="0" name=""/>
        <dsp:cNvSpPr/>
      </dsp:nvSpPr>
      <dsp:spPr>
        <a:xfrm>
          <a:off x="5734332" y="1581161"/>
          <a:ext cx="77364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73641" y="16062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101811" y="1577882"/>
        <a:ext cx="38682" cy="38682"/>
      </dsp:txXfrm>
    </dsp:sp>
    <dsp:sp modelId="{A0EDBFA9-E0AE-4059-B1E1-F80977C76525}">
      <dsp:nvSpPr>
        <dsp:cNvPr id="0" name=""/>
        <dsp:cNvSpPr/>
      </dsp:nvSpPr>
      <dsp:spPr>
        <a:xfrm>
          <a:off x="6507973" y="1113697"/>
          <a:ext cx="1934104" cy="96705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příspěvek na bydlení</a:t>
          </a:r>
        </a:p>
      </dsp:txBody>
      <dsp:txXfrm>
        <a:off x="6536297" y="1142021"/>
        <a:ext cx="1877456" cy="910404"/>
      </dsp:txXfrm>
    </dsp:sp>
    <dsp:sp modelId="{6184F5C3-58B3-4FC0-8036-30B5D636D7B9}">
      <dsp:nvSpPr>
        <dsp:cNvPr id="0" name=""/>
        <dsp:cNvSpPr/>
      </dsp:nvSpPr>
      <dsp:spPr>
        <a:xfrm rot="3310531">
          <a:off x="5443784" y="2137216"/>
          <a:ext cx="135473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54736" y="16062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87284" y="2119410"/>
        <a:ext cx="67736" cy="67736"/>
      </dsp:txXfrm>
    </dsp:sp>
    <dsp:sp modelId="{8EB080EF-7F06-4039-A32F-675E87FC6593}">
      <dsp:nvSpPr>
        <dsp:cNvPr id="0" name=""/>
        <dsp:cNvSpPr/>
      </dsp:nvSpPr>
      <dsp:spPr>
        <a:xfrm>
          <a:off x="6507973" y="2225807"/>
          <a:ext cx="1934104" cy="96705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porodné</a:t>
          </a:r>
        </a:p>
      </dsp:txBody>
      <dsp:txXfrm>
        <a:off x="6536297" y="2254131"/>
        <a:ext cx="1877456" cy="910404"/>
      </dsp:txXfrm>
    </dsp:sp>
    <dsp:sp modelId="{A77619F3-70A0-4983-8A06-1E2CDB03510B}">
      <dsp:nvSpPr>
        <dsp:cNvPr id="0" name=""/>
        <dsp:cNvSpPr/>
      </dsp:nvSpPr>
      <dsp:spPr>
        <a:xfrm rot="3654187">
          <a:off x="2617950" y="3666367"/>
          <a:ext cx="159091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90912" y="16062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3373634" y="3642656"/>
        <a:ext cx="79545" cy="79545"/>
      </dsp:txXfrm>
    </dsp:sp>
    <dsp:sp modelId="{8A5F0450-7622-4BE7-BC01-706C558F05AC}">
      <dsp:nvSpPr>
        <dsp:cNvPr id="0" name=""/>
        <dsp:cNvSpPr/>
      </dsp:nvSpPr>
      <dsp:spPr>
        <a:xfrm>
          <a:off x="3800227" y="3893972"/>
          <a:ext cx="1934104" cy="96705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dávky ostatní -nezávislé na příjmu rodiny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(netestované)</a:t>
          </a:r>
        </a:p>
      </dsp:txBody>
      <dsp:txXfrm>
        <a:off x="3828551" y="3922296"/>
        <a:ext cx="1877456" cy="910404"/>
      </dsp:txXfrm>
    </dsp:sp>
    <dsp:sp modelId="{6D6D6AE7-2895-48D8-8F95-4630909FB0CB}">
      <dsp:nvSpPr>
        <dsp:cNvPr id="0" name=""/>
        <dsp:cNvSpPr/>
      </dsp:nvSpPr>
      <dsp:spPr>
        <a:xfrm rot="19457599">
          <a:off x="5644781" y="4083408"/>
          <a:ext cx="9527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52742" y="16062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97334" y="4075652"/>
        <a:ext cx="47637" cy="47637"/>
      </dsp:txXfrm>
    </dsp:sp>
    <dsp:sp modelId="{55CFABA0-B5C8-4063-8175-F8307DA1565D}">
      <dsp:nvSpPr>
        <dsp:cNvPr id="0" name=""/>
        <dsp:cNvSpPr/>
      </dsp:nvSpPr>
      <dsp:spPr>
        <a:xfrm>
          <a:off x="6507973" y="3337917"/>
          <a:ext cx="1934104" cy="96705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rodičovský příspěvek</a:t>
          </a:r>
        </a:p>
      </dsp:txBody>
      <dsp:txXfrm>
        <a:off x="6536297" y="3366241"/>
        <a:ext cx="1877456" cy="910404"/>
      </dsp:txXfrm>
    </dsp:sp>
    <dsp:sp modelId="{DDEBAA40-DED6-49A0-8D86-6B0DEA885074}">
      <dsp:nvSpPr>
        <dsp:cNvPr id="0" name=""/>
        <dsp:cNvSpPr/>
      </dsp:nvSpPr>
      <dsp:spPr>
        <a:xfrm rot="2142401">
          <a:off x="5644781" y="4639463"/>
          <a:ext cx="9527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52742" y="16062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97334" y="4631707"/>
        <a:ext cx="47637" cy="47637"/>
      </dsp:txXfrm>
    </dsp:sp>
    <dsp:sp modelId="{8C141906-7FF5-482E-85E4-06C0BECAE70F}">
      <dsp:nvSpPr>
        <dsp:cNvPr id="0" name=""/>
        <dsp:cNvSpPr/>
      </dsp:nvSpPr>
      <dsp:spPr>
        <a:xfrm>
          <a:off x="6507973" y="4450027"/>
          <a:ext cx="1934104" cy="96705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pohřebné</a:t>
          </a:r>
        </a:p>
      </dsp:txBody>
      <dsp:txXfrm>
        <a:off x="6536297" y="4478351"/>
        <a:ext cx="1877456" cy="91040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1ED72-6DCF-436D-AC61-2C4E28B7CBA9}">
      <dsp:nvSpPr>
        <dsp:cNvPr id="0" name=""/>
        <dsp:cNvSpPr/>
      </dsp:nvSpPr>
      <dsp:spPr>
        <a:xfrm>
          <a:off x="3908" y="0"/>
          <a:ext cx="10867835" cy="1356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 dirty="0"/>
            <a:t>oblasti, kde sociální pomoc působí</a:t>
          </a:r>
        </a:p>
      </dsp:txBody>
      <dsp:txXfrm>
        <a:off x="43648" y="39740"/>
        <a:ext cx="10788355" cy="1277330"/>
      </dsp:txXfrm>
    </dsp:sp>
    <dsp:sp modelId="{102FBA4D-AA12-403A-BC62-7F6CE85D388A}">
      <dsp:nvSpPr>
        <dsp:cNvPr id="0" name=""/>
        <dsp:cNvSpPr/>
      </dsp:nvSpPr>
      <dsp:spPr>
        <a:xfrm>
          <a:off x="3908" y="1544593"/>
          <a:ext cx="3430503" cy="1356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700" kern="1200" dirty="0"/>
            <a:t>pomoc osobám v nepříznivé sociální situaci, hrozí jim sociální vyloučení a potřebují tuto situaci překonat pomocí určitých služeb </a:t>
          </a:r>
          <a:endParaRPr lang="cs-CZ" sz="1700" kern="1200" dirty="0"/>
        </a:p>
      </dsp:txBody>
      <dsp:txXfrm>
        <a:off x="43648" y="1584333"/>
        <a:ext cx="3351023" cy="1277330"/>
      </dsp:txXfrm>
    </dsp:sp>
    <dsp:sp modelId="{6E9D3E55-8534-45B4-ABDF-F68BE5F172C9}">
      <dsp:nvSpPr>
        <dsp:cNvPr id="0" name=""/>
        <dsp:cNvSpPr/>
      </dsp:nvSpPr>
      <dsp:spPr>
        <a:xfrm>
          <a:off x="3908" y="3087267"/>
          <a:ext cx="3430503" cy="135681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700" kern="1200" dirty="0"/>
            <a:t>upraveno zákonem č. 108/2006 Sb., o sociálních službách</a:t>
          </a:r>
          <a:endParaRPr lang="cs-CZ" sz="1700" kern="1200" dirty="0"/>
        </a:p>
      </dsp:txBody>
      <dsp:txXfrm>
        <a:off x="43648" y="3127007"/>
        <a:ext cx="3351023" cy="1277330"/>
      </dsp:txXfrm>
    </dsp:sp>
    <dsp:sp modelId="{9CEC819B-D8F6-4268-AB88-0CF0F503FE01}">
      <dsp:nvSpPr>
        <dsp:cNvPr id="0" name=""/>
        <dsp:cNvSpPr/>
      </dsp:nvSpPr>
      <dsp:spPr>
        <a:xfrm>
          <a:off x="3722574" y="1544593"/>
          <a:ext cx="3430503" cy="1356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700" kern="1200" dirty="0"/>
            <a:t>zajištění základních životních podmínek osobám, které se ocitly v hmotné nouzi </a:t>
          </a:r>
          <a:endParaRPr lang="cs-CZ" sz="1700" kern="1200" dirty="0"/>
        </a:p>
      </dsp:txBody>
      <dsp:txXfrm>
        <a:off x="3762314" y="1584333"/>
        <a:ext cx="3351023" cy="1277330"/>
      </dsp:txXfrm>
    </dsp:sp>
    <dsp:sp modelId="{606001BD-6FBF-4619-AA1F-987D9293600D}">
      <dsp:nvSpPr>
        <dsp:cNvPr id="0" name=""/>
        <dsp:cNvSpPr/>
      </dsp:nvSpPr>
      <dsp:spPr>
        <a:xfrm>
          <a:off x="3722574" y="3087267"/>
          <a:ext cx="3430503" cy="135681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700" kern="1200" dirty="0"/>
            <a:t>upraveno zákonem č. 111/2006 Sb., o pomoci v hmotné nouzi</a:t>
          </a:r>
          <a:endParaRPr lang="cs-CZ" sz="1700" kern="1200" dirty="0"/>
        </a:p>
      </dsp:txBody>
      <dsp:txXfrm>
        <a:off x="3762314" y="3127007"/>
        <a:ext cx="3351023" cy="1277330"/>
      </dsp:txXfrm>
    </dsp:sp>
    <dsp:sp modelId="{CD206963-B046-4EAE-8D49-1CC76763CA1C}">
      <dsp:nvSpPr>
        <dsp:cNvPr id="0" name=""/>
        <dsp:cNvSpPr/>
      </dsp:nvSpPr>
      <dsp:spPr>
        <a:xfrm>
          <a:off x="7441240" y="1544593"/>
          <a:ext cx="3430503" cy="1356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700" kern="1200" dirty="0"/>
            <a:t>pomoc osobám těžce zdravotně postiženým</a:t>
          </a:r>
          <a:endParaRPr lang="cs-CZ" sz="1700" kern="1200" dirty="0"/>
        </a:p>
      </dsp:txBody>
      <dsp:txXfrm>
        <a:off x="7480980" y="1584333"/>
        <a:ext cx="3351023" cy="1277330"/>
      </dsp:txXfrm>
    </dsp:sp>
    <dsp:sp modelId="{96A9094F-9EA8-462D-A12B-A58E07C0C115}">
      <dsp:nvSpPr>
        <dsp:cNvPr id="0" name=""/>
        <dsp:cNvSpPr/>
      </dsp:nvSpPr>
      <dsp:spPr>
        <a:xfrm>
          <a:off x="7441240" y="3087267"/>
          <a:ext cx="3430503" cy="135681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700" kern="1200" dirty="0"/>
            <a:t>upraveno zákonem č. 329/2011 Sb., </a:t>
          </a:r>
          <a:r>
            <a:rPr lang="cs-CZ" sz="1700" kern="1200" dirty="0"/>
            <a:t>o poskytování dávek osobám se zdravotním postižením </a:t>
          </a:r>
        </a:p>
      </dsp:txBody>
      <dsp:txXfrm>
        <a:off x="7480980" y="3127007"/>
        <a:ext cx="3351023" cy="127733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014BD-5BEC-45D4-842A-F28CBA082BC5}">
      <dsp:nvSpPr>
        <dsp:cNvPr id="0" name=""/>
        <dsp:cNvSpPr/>
      </dsp:nvSpPr>
      <dsp:spPr>
        <a:xfrm>
          <a:off x="0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pomoc v hmotné nouzi</a:t>
          </a:r>
        </a:p>
      </dsp:txBody>
      <dsp:txXfrm>
        <a:off x="0" y="1062087"/>
        <a:ext cx="3360043" cy="2016025"/>
      </dsp:txXfrm>
    </dsp:sp>
    <dsp:sp modelId="{419B96D5-D10B-4ED2-8F3B-B5DEFF0AC224}">
      <dsp:nvSpPr>
        <dsp:cNvPr id="0" name=""/>
        <dsp:cNvSpPr/>
      </dsp:nvSpPr>
      <dsp:spPr>
        <a:xfrm>
          <a:off x="3696047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sociální služby</a:t>
          </a:r>
        </a:p>
      </dsp:txBody>
      <dsp:txXfrm>
        <a:off x="3696047" y="1062087"/>
        <a:ext cx="3360043" cy="2016025"/>
      </dsp:txXfrm>
    </dsp:sp>
    <dsp:sp modelId="{EB8F1E1B-F9AD-4AF1-AEE6-3022FE089AC8}">
      <dsp:nvSpPr>
        <dsp:cNvPr id="0" name=""/>
        <dsp:cNvSpPr/>
      </dsp:nvSpPr>
      <dsp:spPr>
        <a:xfrm>
          <a:off x="7392094" y="1062087"/>
          <a:ext cx="3360043" cy="2016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pomoc osobám zdravotně postiženým</a:t>
          </a:r>
        </a:p>
      </dsp:txBody>
      <dsp:txXfrm>
        <a:off x="7392094" y="1062087"/>
        <a:ext cx="3360043" cy="201602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85F05-38BB-415F-B4CE-3890B82BE0F8}">
      <dsp:nvSpPr>
        <dsp:cNvPr id="0" name=""/>
        <dsp:cNvSpPr/>
      </dsp:nvSpPr>
      <dsp:spPr>
        <a:xfrm>
          <a:off x="0" y="192304"/>
          <a:ext cx="10992387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300" kern="1200" dirty="0">
              <a:solidFill>
                <a:schemeClr val="bg1"/>
              </a:solidFill>
            </a:rPr>
            <a:t>pro oblast </a:t>
          </a:r>
          <a:r>
            <a:rPr lang="cs-CZ" altLang="cs-CZ" sz="2300" b="1" kern="1200" dirty="0">
              <a:solidFill>
                <a:schemeClr val="bg1"/>
              </a:solidFill>
            </a:rPr>
            <a:t>sociálních služeb</a:t>
          </a:r>
          <a:endParaRPr lang="cs-CZ" sz="2300" kern="1200" dirty="0">
            <a:solidFill>
              <a:schemeClr val="bg1"/>
            </a:solidFill>
          </a:endParaRPr>
        </a:p>
      </dsp:txBody>
      <dsp:txXfrm>
        <a:off x="26273" y="218577"/>
        <a:ext cx="10939841" cy="485654"/>
      </dsp:txXfrm>
    </dsp:sp>
    <dsp:sp modelId="{C1B9B171-B1C2-4C5B-A984-34DE699987A6}">
      <dsp:nvSpPr>
        <dsp:cNvPr id="0" name=""/>
        <dsp:cNvSpPr/>
      </dsp:nvSpPr>
      <dsp:spPr>
        <a:xfrm>
          <a:off x="0" y="730504"/>
          <a:ext cx="10992387" cy="145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00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cs-CZ" sz="1800" kern="1200"/>
            <a:t>MPSV</a:t>
          </a:r>
          <a:endParaRPr lang="cs-CZ" alt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cs-CZ" sz="1800" kern="1200"/>
            <a:t>Úřad práce – krajská pobočka</a:t>
          </a:r>
          <a:endParaRPr lang="cs-CZ" alt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cs-CZ" sz="1800" kern="1200"/>
            <a:t>Okresní správa sociálního zabezpečení – posuzování zdravotního stavu žadatele o příspěvek na péči</a:t>
          </a:r>
          <a:endParaRPr lang="cs-CZ" alt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cs-CZ" sz="1800" kern="1200"/>
            <a:t>kraje a obce v samostatné působnosti</a:t>
          </a:r>
          <a:endParaRPr lang="cs-CZ" alt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cs-CZ" sz="1800" kern="1200"/>
            <a:t>fyzické a právnické osoby (poskytovatelé služeb s registrací)</a:t>
          </a:r>
          <a:endParaRPr lang="cs-CZ" altLang="cs-CZ" sz="1800" kern="1200" dirty="0"/>
        </a:p>
      </dsp:txBody>
      <dsp:txXfrm>
        <a:off x="0" y="730504"/>
        <a:ext cx="10992387" cy="1452105"/>
      </dsp:txXfrm>
    </dsp:sp>
    <dsp:sp modelId="{F37E78E7-64C7-4D0E-8B6A-9F1A7409C38B}">
      <dsp:nvSpPr>
        <dsp:cNvPr id="0" name=""/>
        <dsp:cNvSpPr/>
      </dsp:nvSpPr>
      <dsp:spPr>
        <a:xfrm>
          <a:off x="0" y="2182609"/>
          <a:ext cx="10992387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300" kern="1200" dirty="0">
              <a:solidFill>
                <a:schemeClr val="bg1"/>
              </a:solidFill>
            </a:rPr>
            <a:t>pro oblast </a:t>
          </a:r>
          <a:r>
            <a:rPr lang="cs-CZ" altLang="cs-CZ" sz="2300" b="1" kern="1200" dirty="0">
              <a:solidFill>
                <a:schemeClr val="bg1"/>
              </a:solidFill>
            </a:rPr>
            <a:t>pomoci v hmotné nouzi</a:t>
          </a:r>
        </a:p>
      </dsp:txBody>
      <dsp:txXfrm>
        <a:off x="26273" y="2208882"/>
        <a:ext cx="10939841" cy="485654"/>
      </dsp:txXfrm>
    </dsp:sp>
    <dsp:sp modelId="{52553703-6948-4469-A45D-AE884CDA56C3}">
      <dsp:nvSpPr>
        <dsp:cNvPr id="0" name=""/>
        <dsp:cNvSpPr/>
      </dsp:nvSpPr>
      <dsp:spPr>
        <a:xfrm>
          <a:off x="0" y="2720809"/>
          <a:ext cx="10992387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00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cs-CZ" sz="1800" kern="1200" dirty="0"/>
            <a:t>Úřad práce – krajská pobočka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cs-CZ" sz="1800" kern="1200"/>
            <a:t>MPSV</a:t>
          </a:r>
          <a:endParaRPr lang="cs-CZ" altLang="cs-CZ" sz="1800" kern="1200" dirty="0"/>
        </a:p>
      </dsp:txBody>
      <dsp:txXfrm>
        <a:off x="0" y="2720809"/>
        <a:ext cx="10992387" cy="595125"/>
      </dsp:txXfrm>
    </dsp:sp>
    <dsp:sp modelId="{AAE7E143-B1AD-4132-8504-C99B6A5FD496}">
      <dsp:nvSpPr>
        <dsp:cNvPr id="0" name=""/>
        <dsp:cNvSpPr/>
      </dsp:nvSpPr>
      <dsp:spPr>
        <a:xfrm>
          <a:off x="0" y="3315934"/>
          <a:ext cx="10992387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300" kern="1200" dirty="0">
              <a:solidFill>
                <a:schemeClr val="bg1"/>
              </a:solidFill>
            </a:rPr>
            <a:t>pro oblast </a:t>
          </a:r>
          <a:r>
            <a:rPr lang="cs-CZ" altLang="cs-CZ" sz="2300" b="1" kern="1200" dirty="0">
              <a:solidFill>
                <a:schemeClr val="bg1"/>
              </a:solidFill>
            </a:rPr>
            <a:t>péče o zdravotně postižené osoby</a:t>
          </a:r>
        </a:p>
      </dsp:txBody>
      <dsp:txXfrm>
        <a:off x="26273" y="3342207"/>
        <a:ext cx="10939841" cy="485654"/>
      </dsp:txXfrm>
    </dsp:sp>
    <dsp:sp modelId="{0D9F4C27-71D1-4AF9-ACF9-4128C4A78A8D}">
      <dsp:nvSpPr>
        <dsp:cNvPr id="0" name=""/>
        <dsp:cNvSpPr/>
      </dsp:nvSpPr>
      <dsp:spPr>
        <a:xfrm>
          <a:off x="0" y="3854134"/>
          <a:ext cx="10992387" cy="59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00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cs-CZ" sz="1800" kern="1200"/>
            <a:t>Úřad práce – krajská pobočka</a:t>
          </a:r>
          <a:endParaRPr lang="cs-CZ" alt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altLang="cs-CZ" sz="1800" kern="1200" dirty="0"/>
            <a:t>MPSV</a:t>
          </a:r>
        </a:p>
      </dsp:txBody>
      <dsp:txXfrm>
        <a:off x="0" y="3854134"/>
        <a:ext cx="10992387" cy="595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57D93-39BC-4D3F-8B14-3FF36CE10AEF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BD3AA-20DB-4750-AB9E-A3A700E56C8D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pojišťovací forma</a:t>
          </a:r>
        </a:p>
      </dsp:txBody>
      <dsp:txXfrm>
        <a:off x="582278" y="89231"/>
        <a:ext cx="7437152" cy="825776"/>
      </dsp:txXfrm>
    </dsp:sp>
    <dsp:sp modelId="{63449816-3977-487E-A48D-EF9EC9AD50E6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2E914-4362-4E16-AEFC-864C129442B1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zabezpečovací forma</a:t>
          </a:r>
          <a:endParaRPr lang="cs-CZ" sz="3100" kern="1200" dirty="0"/>
        </a:p>
      </dsp:txBody>
      <dsp:txXfrm>
        <a:off x="582278" y="1495391"/>
        <a:ext cx="7437152" cy="825776"/>
      </dsp:txXfrm>
    </dsp:sp>
    <dsp:sp modelId="{A391C52E-E94B-40A5-A3DC-90F7462907B0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3B5AD-60E5-4048-9153-D2D9BDC6C9C4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zaopatřovací forma</a:t>
          </a:r>
          <a:endParaRPr lang="cs-CZ" sz="3100" kern="1200" dirty="0"/>
        </a:p>
      </dsp:txBody>
      <dsp:txXfrm>
        <a:off x="582278" y="2901552"/>
        <a:ext cx="7437152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EF052-D59D-479F-A1F1-05A3471DE134}">
      <dsp:nvSpPr>
        <dsp:cNvPr id="0" name=""/>
        <dsp:cNvSpPr/>
      </dsp:nvSpPr>
      <dsp:spPr>
        <a:xfrm>
          <a:off x="4879937" y="1573968"/>
          <a:ext cx="992262" cy="992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PSZ</a:t>
          </a:r>
        </a:p>
      </dsp:txBody>
      <dsp:txXfrm>
        <a:off x="5025250" y="1719281"/>
        <a:ext cx="701636" cy="701636"/>
      </dsp:txXfrm>
    </dsp:sp>
    <dsp:sp modelId="{E7F3814F-FCFC-48A2-B445-F79C40400E5E}">
      <dsp:nvSpPr>
        <dsp:cNvPr id="0" name=""/>
        <dsp:cNvSpPr/>
      </dsp:nvSpPr>
      <dsp:spPr>
        <a:xfrm rot="16200000">
          <a:off x="5169979" y="1028102"/>
          <a:ext cx="412178" cy="337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5220585" y="1146182"/>
        <a:ext cx="310967" cy="202421"/>
      </dsp:txXfrm>
    </dsp:sp>
    <dsp:sp modelId="{5616FB38-A9AE-4342-AF4E-9806792A5F1D}">
      <dsp:nvSpPr>
        <dsp:cNvPr id="0" name=""/>
        <dsp:cNvSpPr/>
      </dsp:nvSpPr>
      <dsp:spPr>
        <a:xfrm>
          <a:off x="4979163" y="2463"/>
          <a:ext cx="793810" cy="79381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Pracovní právo</a:t>
          </a:r>
        </a:p>
      </dsp:txBody>
      <dsp:txXfrm>
        <a:off x="5095414" y="118714"/>
        <a:ext cx="561308" cy="561308"/>
      </dsp:txXfrm>
    </dsp:sp>
    <dsp:sp modelId="{A6062AC1-920E-4682-9A0C-178534208F4D}">
      <dsp:nvSpPr>
        <dsp:cNvPr id="0" name=""/>
        <dsp:cNvSpPr/>
      </dsp:nvSpPr>
      <dsp:spPr>
        <a:xfrm rot="18360000">
          <a:off x="5683300" y="1194890"/>
          <a:ext cx="412178" cy="337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5704160" y="1303305"/>
        <a:ext cx="310967" cy="202421"/>
      </dsp:txXfrm>
    </dsp:sp>
    <dsp:sp modelId="{B5BF1890-7FE4-43A4-9746-2B9D3B3D6169}">
      <dsp:nvSpPr>
        <dsp:cNvPr id="0" name=""/>
        <dsp:cNvSpPr/>
      </dsp:nvSpPr>
      <dsp:spPr>
        <a:xfrm>
          <a:off x="5961194" y="321545"/>
          <a:ext cx="793810" cy="79381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Občanské právo</a:t>
          </a:r>
        </a:p>
      </dsp:txBody>
      <dsp:txXfrm>
        <a:off x="6077445" y="437796"/>
        <a:ext cx="561308" cy="561308"/>
      </dsp:txXfrm>
    </dsp:sp>
    <dsp:sp modelId="{8DEE172E-784E-4E18-BE6E-7C44A130FF37}">
      <dsp:nvSpPr>
        <dsp:cNvPr id="0" name=""/>
        <dsp:cNvSpPr/>
      </dsp:nvSpPr>
      <dsp:spPr>
        <a:xfrm rot="20520000">
          <a:off x="6000550" y="1631546"/>
          <a:ext cx="412178" cy="337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003027" y="1714658"/>
        <a:ext cx="310967" cy="202421"/>
      </dsp:txXfrm>
    </dsp:sp>
    <dsp:sp modelId="{2188DEB2-533C-4C4F-9E1A-C48864FEE629}">
      <dsp:nvSpPr>
        <dsp:cNvPr id="0" name=""/>
        <dsp:cNvSpPr/>
      </dsp:nvSpPr>
      <dsp:spPr>
        <a:xfrm>
          <a:off x="6568123" y="1156910"/>
          <a:ext cx="793810" cy="79381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Obchodní právo</a:t>
          </a:r>
        </a:p>
      </dsp:txBody>
      <dsp:txXfrm>
        <a:off x="6684374" y="1273161"/>
        <a:ext cx="561308" cy="561308"/>
      </dsp:txXfrm>
    </dsp:sp>
    <dsp:sp modelId="{427FC581-81FB-411E-892E-9AD1EFD437B9}">
      <dsp:nvSpPr>
        <dsp:cNvPr id="0" name=""/>
        <dsp:cNvSpPr/>
      </dsp:nvSpPr>
      <dsp:spPr>
        <a:xfrm rot="1080000">
          <a:off x="6000550" y="2171283"/>
          <a:ext cx="412178" cy="337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6003027" y="2223119"/>
        <a:ext cx="310967" cy="202421"/>
      </dsp:txXfrm>
    </dsp:sp>
    <dsp:sp modelId="{6894AC49-7CA8-47A2-A958-908666D12744}">
      <dsp:nvSpPr>
        <dsp:cNvPr id="0" name=""/>
        <dsp:cNvSpPr/>
      </dsp:nvSpPr>
      <dsp:spPr>
        <a:xfrm>
          <a:off x="6568123" y="2189479"/>
          <a:ext cx="793810" cy="79381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Rodinné právo</a:t>
          </a:r>
        </a:p>
      </dsp:txBody>
      <dsp:txXfrm>
        <a:off x="6684374" y="2305730"/>
        <a:ext cx="561308" cy="561308"/>
      </dsp:txXfrm>
    </dsp:sp>
    <dsp:sp modelId="{C8A2938B-10D1-401D-ABAD-6932FB11B04F}">
      <dsp:nvSpPr>
        <dsp:cNvPr id="0" name=""/>
        <dsp:cNvSpPr/>
      </dsp:nvSpPr>
      <dsp:spPr>
        <a:xfrm rot="3240000">
          <a:off x="5683300" y="2607940"/>
          <a:ext cx="412178" cy="337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5704160" y="2634473"/>
        <a:ext cx="310967" cy="202421"/>
      </dsp:txXfrm>
    </dsp:sp>
    <dsp:sp modelId="{1C55BABE-CBFF-457D-A92B-5E0AE510C03E}">
      <dsp:nvSpPr>
        <dsp:cNvPr id="0" name=""/>
        <dsp:cNvSpPr/>
      </dsp:nvSpPr>
      <dsp:spPr>
        <a:xfrm>
          <a:off x="5961194" y="3024844"/>
          <a:ext cx="793810" cy="79381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/>
            <a:t>Ústavní právo</a:t>
          </a:r>
        </a:p>
      </dsp:txBody>
      <dsp:txXfrm>
        <a:off x="6077445" y="3141095"/>
        <a:ext cx="561308" cy="561308"/>
      </dsp:txXfrm>
    </dsp:sp>
    <dsp:sp modelId="{7F9EA261-0CA3-440B-A52A-4B71ABB2AF35}">
      <dsp:nvSpPr>
        <dsp:cNvPr id="0" name=""/>
        <dsp:cNvSpPr/>
      </dsp:nvSpPr>
      <dsp:spPr>
        <a:xfrm rot="5400000">
          <a:off x="5169979" y="2774728"/>
          <a:ext cx="412178" cy="337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5220585" y="2791597"/>
        <a:ext cx="310967" cy="202421"/>
      </dsp:txXfrm>
    </dsp:sp>
    <dsp:sp modelId="{12A0989D-5DCB-4A6F-B66F-2C8ED3923A30}">
      <dsp:nvSpPr>
        <dsp:cNvPr id="0" name=""/>
        <dsp:cNvSpPr/>
      </dsp:nvSpPr>
      <dsp:spPr>
        <a:xfrm>
          <a:off x="4979163" y="3343925"/>
          <a:ext cx="793810" cy="79381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/>
            <a:t>Správní právo</a:t>
          </a:r>
        </a:p>
      </dsp:txBody>
      <dsp:txXfrm>
        <a:off x="5095414" y="3460176"/>
        <a:ext cx="561308" cy="561308"/>
      </dsp:txXfrm>
    </dsp:sp>
    <dsp:sp modelId="{A35D3B42-9699-40D8-B191-B4368FA3C1DB}">
      <dsp:nvSpPr>
        <dsp:cNvPr id="0" name=""/>
        <dsp:cNvSpPr/>
      </dsp:nvSpPr>
      <dsp:spPr>
        <a:xfrm rot="7560000">
          <a:off x="4656659" y="2607940"/>
          <a:ext cx="412178" cy="337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10800000">
        <a:off x="4737010" y="2634473"/>
        <a:ext cx="310967" cy="202421"/>
      </dsp:txXfrm>
    </dsp:sp>
    <dsp:sp modelId="{C23DE376-EEE6-41B1-8530-8865B62F0F68}">
      <dsp:nvSpPr>
        <dsp:cNvPr id="0" name=""/>
        <dsp:cNvSpPr/>
      </dsp:nvSpPr>
      <dsp:spPr>
        <a:xfrm>
          <a:off x="3997132" y="3024844"/>
          <a:ext cx="793810" cy="79381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Finanční právo</a:t>
          </a:r>
        </a:p>
      </dsp:txBody>
      <dsp:txXfrm>
        <a:off x="4113383" y="3141095"/>
        <a:ext cx="561308" cy="561308"/>
      </dsp:txXfrm>
    </dsp:sp>
    <dsp:sp modelId="{2EEBECDB-DCB8-4827-96A2-D31CBEDAC94C}">
      <dsp:nvSpPr>
        <dsp:cNvPr id="0" name=""/>
        <dsp:cNvSpPr/>
      </dsp:nvSpPr>
      <dsp:spPr>
        <a:xfrm rot="9720000">
          <a:off x="4339409" y="2171283"/>
          <a:ext cx="412178" cy="337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10800000">
        <a:off x="4438143" y="2223119"/>
        <a:ext cx="310967" cy="202421"/>
      </dsp:txXfrm>
    </dsp:sp>
    <dsp:sp modelId="{7AC36A92-031F-48D9-A1A6-A0CB5EF29B4E}">
      <dsp:nvSpPr>
        <dsp:cNvPr id="0" name=""/>
        <dsp:cNvSpPr/>
      </dsp:nvSpPr>
      <dsp:spPr>
        <a:xfrm>
          <a:off x="3390204" y="2189479"/>
          <a:ext cx="793810" cy="79381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Právo EU</a:t>
          </a:r>
        </a:p>
      </dsp:txBody>
      <dsp:txXfrm>
        <a:off x="3506455" y="2305730"/>
        <a:ext cx="561308" cy="561308"/>
      </dsp:txXfrm>
    </dsp:sp>
    <dsp:sp modelId="{C8763818-6E66-4026-8ADF-0A57E1231015}">
      <dsp:nvSpPr>
        <dsp:cNvPr id="0" name=""/>
        <dsp:cNvSpPr/>
      </dsp:nvSpPr>
      <dsp:spPr>
        <a:xfrm rot="11880000">
          <a:off x="4339409" y="1631546"/>
          <a:ext cx="412178" cy="337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10800000">
        <a:off x="4438143" y="1714658"/>
        <a:ext cx="310967" cy="202421"/>
      </dsp:txXfrm>
    </dsp:sp>
    <dsp:sp modelId="{FEED2776-94FE-433D-9801-583E0D3B3818}">
      <dsp:nvSpPr>
        <dsp:cNvPr id="0" name=""/>
        <dsp:cNvSpPr/>
      </dsp:nvSpPr>
      <dsp:spPr>
        <a:xfrm>
          <a:off x="3390204" y="1156910"/>
          <a:ext cx="793810" cy="79381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Mezinárodní právo</a:t>
          </a:r>
        </a:p>
      </dsp:txBody>
      <dsp:txXfrm>
        <a:off x="3506455" y="1273161"/>
        <a:ext cx="561308" cy="561308"/>
      </dsp:txXfrm>
    </dsp:sp>
    <dsp:sp modelId="{1C9BCED8-9F5B-4A8D-AF81-1EB502F6382E}">
      <dsp:nvSpPr>
        <dsp:cNvPr id="0" name=""/>
        <dsp:cNvSpPr/>
      </dsp:nvSpPr>
      <dsp:spPr>
        <a:xfrm rot="14040000">
          <a:off x="4656659" y="1194890"/>
          <a:ext cx="412178" cy="337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10800000">
        <a:off x="4737010" y="1303305"/>
        <a:ext cx="310967" cy="202421"/>
      </dsp:txXfrm>
    </dsp:sp>
    <dsp:sp modelId="{C488579A-E6A3-49C3-B2D0-4BAA501C5361}">
      <dsp:nvSpPr>
        <dsp:cNvPr id="0" name=""/>
        <dsp:cNvSpPr/>
      </dsp:nvSpPr>
      <dsp:spPr>
        <a:xfrm>
          <a:off x="3997132" y="321545"/>
          <a:ext cx="793810" cy="79381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700" kern="1200" dirty="0"/>
            <a:t>Trestní právo</a:t>
          </a:r>
        </a:p>
      </dsp:txBody>
      <dsp:txXfrm>
        <a:off x="4113383" y="437796"/>
        <a:ext cx="561308" cy="561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E0CC4-DBCB-4D68-AC1D-9C76E623ECB7}">
      <dsp:nvSpPr>
        <dsp:cNvPr id="0" name=""/>
        <dsp:cNvSpPr/>
      </dsp:nvSpPr>
      <dsp:spPr>
        <a:xfrm>
          <a:off x="5376069" y="1711093"/>
          <a:ext cx="2068559" cy="71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06"/>
              </a:lnTo>
              <a:lnTo>
                <a:pt x="2068559" y="359006"/>
              </a:lnTo>
              <a:lnTo>
                <a:pt x="2068559" y="718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BF425-AF2A-4DF7-AEF7-16D57E6CD9C7}">
      <dsp:nvSpPr>
        <dsp:cNvPr id="0" name=""/>
        <dsp:cNvSpPr/>
      </dsp:nvSpPr>
      <dsp:spPr>
        <a:xfrm>
          <a:off x="3307509" y="1711093"/>
          <a:ext cx="2068559" cy="718012"/>
        </a:xfrm>
        <a:custGeom>
          <a:avLst/>
          <a:gdLst/>
          <a:ahLst/>
          <a:cxnLst/>
          <a:rect l="0" t="0" r="0" b="0"/>
          <a:pathLst>
            <a:path>
              <a:moveTo>
                <a:pt x="2068559" y="0"/>
              </a:moveTo>
              <a:lnTo>
                <a:pt x="2068559" y="359006"/>
              </a:lnTo>
              <a:lnTo>
                <a:pt x="0" y="359006"/>
              </a:lnTo>
              <a:lnTo>
                <a:pt x="0" y="718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4093A-298E-4984-BDBE-010DDD88A37D}">
      <dsp:nvSpPr>
        <dsp:cNvPr id="0" name=""/>
        <dsp:cNvSpPr/>
      </dsp:nvSpPr>
      <dsp:spPr>
        <a:xfrm>
          <a:off x="3666515" y="1540"/>
          <a:ext cx="3419106" cy="1709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Sociální události</a:t>
          </a:r>
        </a:p>
      </dsp:txBody>
      <dsp:txXfrm>
        <a:off x="3666515" y="1540"/>
        <a:ext cx="3419106" cy="1709553"/>
      </dsp:txXfrm>
    </dsp:sp>
    <dsp:sp modelId="{BCE19C22-A8BF-4B5A-A58C-4C60BF731722}">
      <dsp:nvSpPr>
        <dsp:cNvPr id="0" name=""/>
        <dsp:cNvSpPr/>
      </dsp:nvSpPr>
      <dsp:spPr>
        <a:xfrm>
          <a:off x="1597956" y="2429106"/>
          <a:ext cx="3419106" cy="1709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předvídatelné</a:t>
          </a:r>
        </a:p>
      </dsp:txBody>
      <dsp:txXfrm>
        <a:off x="1597956" y="2429106"/>
        <a:ext cx="3419106" cy="1709553"/>
      </dsp:txXfrm>
    </dsp:sp>
    <dsp:sp modelId="{7C7C3FD5-17D3-4219-8FED-744AFF33B96A}">
      <dsp:nvSpPr>
        <dsp:cNvPr id="0" name=""/>
        <dsp:cNvSpPr/>
      </dsp:nvSpPr>
      <dsp:spPr>
        <a:xfrm>
          <a:off x="5735075" y="2429106"/>
          <a:ext cx="3419106" cy="1709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nepředvídatelné</a:t>
          </a:r>
        </a:p>
      </dsp:txBody>
      <dsp:txXfrm>
        <a:off x="5735075" y="2429106"/>
        <a:ext cx="3419106" cy="17095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3C1A8-A6E9-453C-9CF7-2C3AFA1C98A2}">
      <dsp:nvSpPr>
        <dsp:cNvPr id="0" name=""/>
        <dsp:cNvSpPr/>
      </dsp:nvSpPr>
      <dsp:spPr>
        <a:xfrm>
          <a:off x="4980333" y="3629051"/>
          <a:ext cx="206899" cy="634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493"/>
              </a:lnTo>
              <a:lnTo>
                <a:pt x="206899" y="634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8DFEA-5F9E-47A9-B45C-0130CA89C0AF}">
      <dsp:nvSpPr>
        <dsp:cNvPr id="0" name=""/>
        <dsp:cNvSpPr/>
      </dsp:nvSpPr>
      <dsp:spPr>
        <a:xfrm>
          <a:off x="5486346" y="2649725"/>
          <a:ext cx="91440" cy="289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B1826-94DD-40C8-9E5C-7C1930510173}">
      <dsp:nvSpPr>
        <dsp:cNvPr id="0" name=""/>
        <dsp:cNvSpPr/>
      </dsp:nvSpPr>
      <dsp:spPr>
        <a:xfrm>
          <a:off x="5486346" y="1670398"/>
          <a:ext cx="91440" cy="289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8FE57-03B0-4AB6-9A7F-A7B70881F567}">
      <dsp:nvSpPr>
        <dsp:cNvPr id="0" name=""/>
        <dsp:cNvSpPr/>
      </dsp:nvSpPr>
      <dsp:spPr>
        <a:xfrm>
          <a:off x="3690657" y="691072"/>
          <a:ext cx="1841409" cy="289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29"/>
              </a:lnTo>
              <a:lnTo>
                <a:pt x="1841409" y="144829"/>
              </a:lnTo>
              <a:lnTo>
                <a:pt x="1841409" y="289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3796B-1F65-4C21-B651-55B2A858F04B}">
      <dsp:nvSpPr>
        <dsp:cNvPr id="0" name=""/>
        <dsp:cNvSpPr/>
      </dsp:nvSpPr>
      <dsp:spPr>
        <a:xfrm>
          <a:off x="2966508" y="2649725"/>
          <a:ext cx="206899" cy="634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493"/>
              </a:lnTo>
              <a:lnTo>
                <a:pt x="206899" y="634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E0490-18A2-4176-8B51-73E6EEB56750}">
      <dsp:nvSpPr>
        <dsp:cNvPr id="0" name=""/>
        <dsp:cNvSpPr/>
      </dsp:nvSpPr>
      <dsp:spPr>
        <a:xfrm>
          <a:off x="3472521" y="1670398"/>
          <a:ext cx="91440" cy="289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C6FA9-3BDD-4C95-B89D-EB806B3A8DE9}">
      <dsp:nvSpPr>
        <dsp:cNvPr id="0" name=""/>
        <dsp:cNvSpPr/>
      </dsp:nvSpPr>
      <dsp:spPr>
        <a:xfrm>
          <a:off x="3518241" y="691072"/>
          <a:ext cx="172416" cy="289659"/>
        </a:xfrm>
        <a:custGeom>
          <a:avLst/>
          <a:gdLst/>
          <a:ahLst/>
          <a:cxnLst/>
          <a:rect l="0" t="0" r="0" b="0"/>
          <a:pathLst>
            <a:path>
              <a:moveTo>
                <a:pt x="172416" y="0"/>
              </a:moveTo>
              <a:lnTo>
                <a:pt x="172416" y="144829"/>
              </a:lnTo>
              <a:lnTo>
                <a:pt x="0" y="144829"/>
              </a:lnTo>
              <a:lnTo>
                <a:pt x="0" y="289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7EE48-7820-497C-A6A3-E941236B8785}">
      <dsp:nvSpPr>
        <dsp:cNvPr id="0" name=""/>
        <dsp:cNvSpPr/>
      </dsp:nvSpPr>
      <dsp:spPr>
        <a:xfrm>
          <a:off x="1297515" y="2649725"/>
          <a:ext cx="206899" cy="634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493"/>
              </a:lnTo>
              <a:lnTo>
                <a:pt x="206899" y="634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5271E-CB69-4B3B-9A1B-8CD5DA5A6C69}">
      <dsp:nvSpPr>
        <dsp:cNvPr id="0" name=""/>
        <dsp:cNvSpPr/>
      </dsp:nvSpPr>
      <dsp:spPr>
        <a:xfrm>
          <a:off x="1803528" y="1670398"/>
          <a:ext cx="91440" cy="289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BF55B-20FC-4C2B-8E74-6EDB6A458AE3}">
      <dsp:nvSpPr>
        <dsp:cNvPr id="0" name=""/>
        <dsp:cNvSpPr/>
      </dsp:nvSpPr>
      <dsp:spPr>
        <a:xfrm>
          <a:off x="1849248" y="691072"/>
          <a:ext cx="1841409" cy="289659"/>
        </a:xfrm>
        <a:custGeom>
          <a:avLst/>
          <a:gdLst/>
          <a:ahLst/>
          <a:cxnLst/>
          <a:rect l="0" t="0" r="0" b="0"/>
          <a:pathLst>
            <a:path>
              <a:moveTo>
                <a:pt x="1841409" y="0"/>
              </a:moveTo>
              <a:lnTo>
                <a:pt x="1841409" y="144829"/>
              </a:lnTo>
              <a:lnTo>
                <a:pt x="0" y="144829"/>
              </a:lnTo>
              <a:lnTo>
                <a:pt x="0" y="289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0A231-9B2B-4450-917E-A82A8B10921E}">
      <dsp:nvSpPr>
        <dsp:cNvPr id="0" name=""/>
        <dsp:cNvSpPr/>
      </dsp:nvSpPr>
      <dsp:spPr>
        <a:xfrm>
          <a:off x="3000991" y="1406"/>
          <a:ext cx="1379332" cy="68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Sociální události</a:t>
          </a:r>
        </a:p>
      </dsp:txBody>
      <dsp:txXfrm>
        <a:off x="3000991" y="1406"/>
        <a:ext cx="1379332" cy="689666"/>
      </dsp:txXfrm>
    </dsp:sp>
    <dsp:sp modelId="{8804A00E-F6D5-4219-982E-B275525CE26E}">
      <dsp:nvSpPr>
        <dsp:cNvPr id="0" name=""/>
        <dsp:cNvSpPr/>
      </dsp:nvSpPr>
      <dsp:spPr>
        <a:xfrm>
          <a:off x="1159582" y="980732"/>
          <a:ext cx="1379332" cy="68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neodvratné (vysoce předvídatelné)</a:t>
          </a:r>
        </a:p>
      </dsp:txBody>
      <dsp:txXfrm>
        <a:off x="1159582" y="980732"/>
        <a:ext cx="1379332" cy="689666"/>
      </dsp:txXfrm>
    </dsp:sp>
    <dsp:sp modelId="{B8CFB299-54FC-4130-AAFE-237E06106533}">
      <dsp:nvSpPr>
        <dsp:cNvPr id="0" name=""/>
        <dsp:cNvSpPr/>
      </dsp:nvSpPr>
      <dsp:spPr>
        <a:xfrm>
          <a:off x="1159582" y="1960058"/>
          <a:ext cx="1379332" cy="68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předurčeny přirozenými, biologickými hledisky</a:t>
          </a:r>
        </a:p>
      </dsp:txBody>
      <dsp:txXfrm>
        <a:off x="1159582" y="1960058"/>
        <a:ext cx="1379332" cy="689666"/>
      </dsp:txXfrm>
    </dsp:sp>
    <dsp:sp modelId="{D76ED7F0-29EF-4193-985B-3441B338FD34}">
      <dsp:nvSpPr>
        <dsp:cNvPr id="0" name=""/>
        <dsp:cNvSpPr/>
      </dsp:nvSpPr>
      <dsp:spPr>
        <a:xfrm>
          <a:off x="1504415" y="2939385"/>
          <a:ext cx="1379332" cy="68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např. stáří,…</a:t>
          </a:r>
        </a:p>
      </dsp:txBody>
      <dsp:txXfrm>
        <a:off x="1504415" y="2939385"/>
        <a:ext cx="1379332" cy="689666"/>
      </dsp:txXfrm>
    </dsp:sp>
    <dsp:sp modelId="{E4904BA8-5843-4F5D-BCEB-E0E85250225D}">
      <dsp:nvSpPr>
        <dsp:cNvPr id="0" name=""/>
        <dsp:cNvSpPr/>
      </dsp:nvSpPr>
      <dsp:spPr>
        <a:xfrm>
          <a:off x="2828575" y="980732"/>
          <a:ext cx="1379332" cy="68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více či méně pravděpodobné</a:t>
          </a:r>
        </a:p>
      </dsp:txBody>
      <dsp:txXfrm>
        <a:off x="2828575" y="980732"/>
        <a:ext cx="1379332" cy="689666"/>
      </dsp:txXfrm>
    </dsp:sp>
    <dsp:sp modelId="{FF2168C5-7431-4D22-A256-A176453AD5C1}">
      <dsp:nvSpPr>
        <dsp:cNvPr id="0" name=""/>
        <dsp:cNvSpPr/>
      </dsp:nvSpPr>
      <dsp:spPr>
        <a:xfrm>
          <a:off x="2828575" y="1960058"/>
          <a:ext cx="1379332" cy="68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rovněž předurčeny biologicky, ale nemusí nastat vždy a u každého</a:t>
          </a:r>
        </a:p>
      </dsp:txBody>
      <dsp:txXfrm>
        <a:off x="2828575" y="1960058"/>
        <a:ext cx="1379332" cy="689666"/>
      </dsp:txXfrm>
    </dsp:sp>
    <dsp:sp modelId="{851BF630-0D3D-495B-862D-507415B5F9CC}">
      <dsp:nvSpPr>
        <dsp:cNvPr id="0" name=""/>
        <dsp:cNvSpPr/>
      </dsp:nvSpPr>
      <dsp:spPr>
        <a:xfrm>
          <a:off x="3173408" y="2939385"/>
          <a:ext cx="1379332" cy="68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např. poskytnutí zdravotní služby, nemoc, narození dítěte a péče o ně,…</a:t>
          </a:r>
        </a:p>
      </dsp:txBody>
      <dsp:txXfrm>
        <a:off x="3173408" y="2939385"/>
        <a:ext cx="1379332" cy="689666"/>
      </dsp:txXfrm>
    </dsp:sp>
    <dsp:sp modelId="{8405B35A-9C6D-47A5-A608-FCD7E546D053}">
      <dsp:nvSpPr>
        <dsp:cNvPr id="0" name=""/>
        <dsp:cNvSpPr/>
      </dsp:nvSpPr>
      <dsp:spPr>
        <a:xfrm>
          <a:off x="4842400" y="980732"/>
          <a:ext cx="1379332" cy="68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nahodilé</a:t>
          </a:r>
        </a:p>
      </dsp:txBody>
      <dsp:txXfrm>
        <a:off x="4842400" y="980732"/>
        <a:ext cx="1379332" cy="689666"/>
      </dsp:txXfrm>
    </dsp:sp>
    <dsp:sp modelId="{6CBD0D87-399E-43CB-ABB4-22A739C727A4}">
      <dsp:nvSpPr>
        <dsp:cNvPr id="0" name=""/>
        <dsp:cNvSpPr/>
      </dsp:nvSpPr>
      <dsp:spPr>
        <a:xfrm>
          <a:off x="4842400" y="1960058"/>
          <a:ext cx="1379332" cy="68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 lidském životě vůbec nastat nemusejí</a:t>
          </a:r>
        </a:p>
      </dsp:txBody>
      <dsp:txXfrm>
        <a:off x="4842400" y="1960058"/>
        <a:ext cx="1379332" cy="689666"/>
      </dsp:txXfrm>
    </dsp:sp>
    <dsp:sp modelId="{7F30AE42-6084-4CE4-9F02-84F4B191B38F}">
      <dsp:nvSpPr>
        <dsp:cNvPr id="0" name=""/>
        <dsp:cNvSpPr/>
      </dsp:nvSpPr>
      <dsp:spPr>
        <a:xfrm>
          <a:off x="4842400" y="2939385"/>
          <a:ext cx="1379332" cy="68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předurčeny jak biologicky, tak společensky</a:t>
          </a:r>
        </a:p>
      </dsp:txBody>
      <dsp:txXfrm>
        <a:off x="4842400" y="2939385"/>
        <a:ext cx="1379332" cy="689666"/>
      </dsp:txXfrm>
    </dsp:sp>
    <dsp:sp modelId="{EF93ACCD-D301-4150-BD00-2DED14139446}">
      <dsp:nvSpPr>
        <dsp:cNvPr id="0" name=""/>
        <dsp:cNvSpPr/>
      </dsp:nvSpPr>
      <dsp:spPr>
        <a:xfrm>
          <a:off x="5187233" y="3918711"/>
          <a:ext cx="1379332" cy="689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např. zdravotní postižení, hmotná nouze,…</a:t>
          </a:r>
        </a:p>
      </dsp:txBody>
      <dsp:txXfrm>
        <a:off x="5187233" y="3918711"/>
        <a:ext cx="1379332" cy="6896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E0CC4-DBCB-4D68-AC1D-9C76E623ECB7}">
      <dsp:nvSpPr>
        <dsp:cNvPr id="0" name=""/>
        <dsp:cNvSpPr/>
      </dsp:nvSpPr>
      <dsp:spPr>
        <a:xfrm>
          <a:off x="5376069" y="1711093"/>
          <a:ext cx="2068559" cy="71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06"/>
              </a:lnTo>
              <a:lnTo>
                <a:pt x="2068559" y="359006"/>
              </a:lnTo>
              <a:lnTo>
                <a:pt x="2068559" y="718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BF425-AF2A-4DF7-AEF7-16D57E6CD9C7}">
      <dsp:nvSpPr>
        <dsp:cNvPr id="0" name=""/>
        <dsp:cNvSpPr/>
      </dsp:nvSpPr>
      <dsp:spPr>
        <a:xfrm>
          <a:off x="3307509" y="1711093"/>
          <a:ext cx="2068559" cy="718012"/>
        </a:xfrm>
        <a:custGeom>
          <a:avLst/>
          <a:gdLst/>
          <a:ahLst/>
          <a:cxnLst/>
          <a:rect l="0" t="0" r="0" b="0"/>
          <a:pathLst>
            <a:path>
              <a:moveTo>
                <a:pt x="2068559" y="0"/>
              </a:moveTo>
              <a:lnTo>
                <a:pt x="2068559" y="359006"/>
              </a:lnTo>
              <a:lnTo>
                <a:pt x="0" y="359006"/>
              </a:lnTo>
              <a:lnTo>
                <a:pt x="0" y="718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4093A-298E-4984-BDBE-010DDD88A37D}">
      <dsp:nvSpPr>
        <dsp:cNvPr id="0" name=""/>
        <dsp:cNvSpPr/>
      </dsp:nvSpPr>
      <dsp:spPr>
        <a:xfrm>
          <a:off x="3666515" y="1540"/>
          <a:ext cx="3419106" cy="1709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Sociální události</a:t>
          </a:r>
        </a:p>
      </dsp:txBody>
      <dsp:txXfrm>
        <a:off x="3666515" y="1540"/>
        <a:ext cx="3419106" cy="1709553"/>
      </dsp:txXfrm>
    </dsp:sp>
    <dsp:sp modelId="{BCE19C22-A8BF-4B5A-A58C-4C60BF731722}">
      <dsp:nvSpPr>
        <dsp:cNvPr id="0" name=""/>
        <dsp:cNvSpPr/>
      </dsp:nvSpPr>
      <dsp:spPr>
        <a:xfrm>
          <a:off x="1597956" y="2429106"/>
          <a:ext cx="3419106" cy="1709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závislé na lidské vůli</a:t>
          </a:r>
        </a:p>
      </dsp:txBody>
      <dsp:txXfrm>
        <a:off x="1597956" y="2429106"/>
        <a:ext cx="3419106" cy="1709553"/>
      </dsp:txXfrm>
    </dsp:sp>
    <dsp:sp modelId="{7C7C3FD5-17D3-4219-8FED-744AFF33B96A}">
      <dsp:nvSpPr>
        <dsp:cNvPr id="0" name=""/>
        <dsp:cNvSpPr/>
      </dsp:nvSpPr>
      <dsp:spPr>
        <a:xfrm>
          <a:off x="5735075" y="2429106"/>
          <a:ext cx="3419106" cy="1709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nezávislé na lidské vůli</a:t>
          </a:r>
        </a:p>
      </dsp:txBody>
      <dsp:txXfrm>
        <a:off x="5735075" y="2429106"/>
        <a:ext cx="3419106" cy="17095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E0CC4-DBCB-4D68-AC1D-9C76E623ECB7}">
      <dsp:nvSpPr>
        <dsp:cNvPr id="0" name=""/>
        <dsp:cNvSpPr/>
      </dsp:nvSpPr>
      <dsp:spPr>
        <a:xfrm>
          <a:off x="5376069" y="1711093"/>
          <a:ext cx="2068559" cy="71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06"/>
              </a:lnTo>
              <a:lnTo>
                <a:pt x="2068559" y="359006"/>
              </a:lnTo>
              <a:lnTo>
                <a:pt x="2068559" y="718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BF425-AF2A-4DF7-AEF7-16D57E6CD9C7}">
      <dsp:nvSpPr>
        <dsp:cNvPr id="0" name=""/>
        <dsp:cNvSpPr/>
      </dsp:nvSpPr>
      <dsp:spPr>
        <a:xfrm>
          <a:off x="3307509" y="1711093"/>
          <a:ext cx="2068559" cy="718012"/>
        </a:xfrm>
        <a:custGeom>
          <a:avLst/>
          <a:gdLst/>
          <a:ahLst/>
          <a:cxnLst/>
          <a:rect l="0" t="0" r="0" b="0"/>
          <a:pathLst>
            <a:path>
              <a:moveTo>
                <a:pt x="2068559" y="0"/>
              </a:moveTo>
              <a:lnTo>
                <a:pt x="2068559" y="359006"/>
              </a:lnTo>
              <a:lnTo>
                <a:pt x="0" y="359006"/>
              </a:lnTo>
              <a:lnTo>
                <a:pt x="0" y="718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4093A-298E-4984-BDBE-010DDD88A37D}">
      <dsp:nvSpPr>
        <dsp:cNvPr id="0" name=""/>
        <dsp:cNvSpPr/>
      </dsp:nvSpPr>
      <dsp:spPr>
        <a:xfrm>
          <a:off x="3666515" y="1540"/>
          <a:ext cx="3419106" cy="1709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Sociální události</a:t>
          </a:r>
        </a:p>
      </dsp:txBody>
      <dsp:txXfrm>
        <a:off x="3666515" y="1540"/>
        <a:ext cx="3419106" cy="1709553"/>
      </dsp:txXfrm>
    </dsp:sp>
    <dsp:sp modelId="{BCE19C22-A8BF-4B5A-A58C-4C60BF731722}">
      <dsp:nvSpPr>
        <dsp:cNvPr id="0" name=""/>
        <dsp:cNvSpPr/>
      </dsp:nvSpPr>
      <dsp:spPr>
        <a:xfrm>
          <a:off x="1597956" y="2429106"/>
          <a:ext cx="3419106" cy="1709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krátkodobé</a:t>
          </a:r>
        </a:p>
      </dsp:txBody>
      <dsp:txXfrm>
        <a:off x="1597956" y="2429106"/>
        <a:ext cx="3419106" cy="1709553"/>
      </dsp:txXfrm>
    </dsp:sp>
    <dsp:sp modelId="{7C7C3FD5-17D3-4219-8FED-744AFF33B96A}">
      <dsp:nvSpPr>
        <dsp:cNvPr id="0" name=""/>
        <dsp:cNvSpPr/>
      </dsp:nvSpPr>
      <dsp:spPr>
        <a:xfrm>
          <a:off x="5735075" y="2429106"/>
          <a:ext cx="3419106" cy="1709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dlouhodobé</a:t>
          </a:r>
        </a:p>
      </dsp:txBody>
      <dsp:txXfrm>
        <a:off x="5735075" y="2429106"/>
        <a:ext cx="3419106" cy="17095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121EC-BD11-460B-9C9D-525E8001BD50}">
      <dsp:nvSpPr>
        <dsp:cNvPr id="0" name=""/>
        <dsp:cNvSpPr/>
      </dsp:nvSpPr>
      <dsp:spPr>
        <a:xfrm>
          <a:off x="4055096" y="2904960"/>
          <a:ext cx="360041" cy="1104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126"/>
              </a:lnTo>
              <a:lnTo>
                <a:pt x="360041" y="1104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C6FA9-3BDD-4C95-B89D-EB806B3A8DE9}">
      <dsp:nvSpPr>
        <dsp:cNvPr id="0" name=""/>
        <dsp:cNvSpPr/>
      </dsp:nvSpPr>
      <dsp:spPr>
        <a:xfrm>
          <a:off x="3563040" y="1200765"/>
          <a:ext cx="1452166" cy="504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028"/>
              </a:lnTo>
              <a:lnTo>
                <a:pt x="1452166" y="252028"/>
              </a:lnTo>
              <a:lnTo>
                <a:pt x="1452166" y="50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CCAB9-8750-47BF-B4DE-A74927DE8D72}">
      <dsp:nvSpPr>
        <dsp:cNvPr id="0" name=""/>
        <dsp:cNvSpPr/>
      </dsp:nvSpPr>
      <dsp:spPr>
        <a:xfrm>
          <a:off x="1150764" y="2904960"/>
          <a:ext cx="360041" cy="1104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126"/>
              </a:lnTo>
              <a:lnTo>
                <a:pt x="360041" y="11041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BF55B-20FC-4C2B-8E74-6EDB6A458AE3}">
      <dsp:nvSpPr>
        <dsp:cNvPr id="0" name=""/>
        <dsp:cNvSpPr/>
      </dsp:nvSpPr>
      <dsp:spPr>
        <a:xfrm>
          <a:off x="2110874" y="1200765"/>
          <a:ext cx="1452166" cy="504057"/>
        </a:xfrm>
        <a:custGeom>
          <a:avLst/>
          <a:gdLst/>
          <a:ahLst/>
          <a:cxnLst/>
          <a:rect l="0" t="0" r="0" b="0"/>
          <a:pathLst>
            <a:path>
              <a:moveTo>
                <a:pt x="1452166" y="0"/>
              </a:moveTo>
              <a:lnTo>
                <a:pt x="1452166" y="252028"/>
              </a:lnTo>
              <a:lnTo>
                <a:pt x="0" y="252028"/>
              </a:lnTo>
              <a:lnTo>
                <a:pt x="0" y="50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0A231-9B2B-4450-917E-A82A8B10921E}">
      <dsp:nvSpPr>
        <dsp:cNvPr id="0" name=""/>
        <dsp:cNvSpPr/>
      </dsp:nvSpPr>
      <dsp:spPr>
        <a:xfrm>
          <a:off x="2362902" y="628"/>
          <a:ext cx="2400274" cy="1200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Sociální události</a:t>
          </a:r>
        </a:p>
      </dsp:txBody>
      <dsp:txXfrm>
        <a:off x="2362902" y="628"/>
        <a:ext cx="2400274" cy="1200137"/>
      </dsp:txXfrm>
    </dsp:sp>
    <dsp:sp modelId="{8804A00E-F6D5-4219-982E-B275525CE26E}">
      <dsp:nvSpPr>
        <dsp:cNvPr id="0" name=""/>
        <dsp:cNvSpPr/>
      </dsp:nvSpPr>
      <dsp:spPr>
        <a:xfrm>
          <a:off x="910736" y="1704823"/>
          <a:ext cx="2400274" cy="1200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nežádoucí (negativní)</a:t>
          </a:r>
        </a:p>
      </dsp:txBody>
      <dsp:txXfrm>
        <a:off x="910736" y="1704823"/>
        <a:ext cx="2400274" cy="1200137"/>
      </dsp:txXfrm>
    </dsp:sp>
    <dsp:sp modelId="{B8652E4A-0D98-4C39-B53C-0C1809D94A5E}">
      <dsp:nvSpPr>
        <dsp:cNvPr id="0" name=""/>
        <dsp:cNvSpPr/>
      </dsp:nvSpPr>
      <dsp:spPr>
        <a:xfrm>
          <a:off x="1510805" y="3409018"/>
          <a:ext cx="2400274" cy="1200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např. nemoc, invalidita, úraz, nedostatečná výše příjmu,…</a:t>
          </a:r>
        </a:p>
      </dsp:txBody>
      <dsp:txXfrm>
        <a:off x="1510805" y="3409018"/>
        <a:ext cx="2400274" cy="1200137"/>
      </dsp:txXfrm>
    </dsp:sp>
    <dsp:sp modelId="{E4904BA8-5843-4F5D-BCEB-E0E85250225D}">
      <dsp:nvSpPr>
        <dsp:cNvPr id="0" name=""/>
        <dsp:cNvSpPr/>
      </dsp:nvSpPr>
      <dsp:spPr>
        <a:xfrm>
          <a:off x="3815069" y="1704823"/>
          <a:ext cx="2400274" cy="1200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žádoucí (pozitivní)</a:t>
          </a:r>
        </a:p>
      </dsp:txBody>
      <dsp:txXfrm>
        <a:off x="3815069" y="1704823"/>
        <a:ext cx="2400274" cy="1200137"/>
      </dsp:txXfrm>
    </dsp:sp>
    <dsp:sp modelId="{F0C34B1F-6FBE-4504-A7AA-1D8EEC4B4D2B}">
      <dsp:nvSpPr>
        <dsp:cNvPr id="0" name=""/>
        <dsp:cNvSpPr/>
      </dsp:nvSpPr>
      <dsp:spPr>
        <a:xfrm>
          <a:off x="4415137" y="3409018"/>
          <a:ext cx="2400274" cy="1200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těhotenství, péče o dítě,…</a:t>
          </a:r>
        </a:p>
      </dsp:txBody>
      <dsp:txXfrm>
        <a:off x="4415137" y="3409018"/>
        <a:ext cx="2400274" cy="1200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8884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72000" indent="0">
              <a:lnSpc>
                <a:spcPct val="100000"/>
              </a:lnSpc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2103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8858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2361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6498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1195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5576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u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B8BD-36F0-4522-964B-BB632B76D645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43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hlediska lidské vůle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3063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hlediska času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1485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u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B8BD-36F0-4522-964B-BB632B76D645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360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000" u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B8BD-36F0-4522-964B-BB632B76D645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836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9341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1435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Státní záruka realiza</a:t>
            </a:r>
            <a:r>
              <a:rPr lang="cs-CZ" baseline="0" dirty="0"/>
              <a:t>ce</a:t>
            </a:r>
          </a:p>
          <a:p>
            <a:r>
              <a:rPr lang="cs-CZ" baseline="0" dirty="0"/>
              <a:t>Všeobecnost – pojištěnci jsou všechny FO trvale se zdržující na území státu (ne jen pro některé kategorie osob)</a:t>
            </a:r>
          </a:p>
          <a:p>
            <a:r>
              <a:rPr lang="cs-CZ" baseline="0" dirty="0"/>
              <a:t>Povinné – účast vzniká ze zákona, nezáleží na vůli jedince</a:t>
            </a:r>
          </a:p>
          <a:p>
            <a:endParaRPr lang="cs-CZ" baseline="0" dirty="0"/>
          </a:p>
          <a:p>
            <a:r>
              <a:rPr lang="cs-CZ" dirty="0"/>
              <a:t>Zdravotní pojištění je postaveno na principu celospolečenské solidarity, a to zejména solidarity ekonomicky aktivních s ekonomicky neaktivními, a tak solidarity zdravých s nemocnými. U veřejného zdravotního pojištění je potlačen komponent ekvivalence, rozsah hrazených služeb není nijak ovlivněn výší zaplaceného pojistného.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5312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458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Arial" pitchFamily="34" charset="0"/>
              <a:buChar char="•"/>
            </a:pPr>
            <a:endParaRPr lang="cs-CZ" alt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3DABD-F8AD-4029-9CE1-5656C967754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4190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Poskytovatel dle z. č. 372/2011 Sb., o zdravotních službách</a:t>
            </a:r>
          </a:p>
          <a:p>
            <a:endParaRPr lang="cs-CZ" dirty="0"/>
          </a:p>
          <a:p>
            <a:r>
              <a:rPr lang="cs-CZ" dirty="0"/>
              <a:t>Všichni zajišťují, aby byl naplněn hlavní účel</a:t>
            </a:r>
          </a:p>
          <a:p>
            <a:r>
              <a:rPr lang="cs-CZ" dirty="0"/>
              <a:t>Pojištěnec – koncentrace oprávnění</a:t>
            </a:r>
          </a:p>
          <a:p>
            <a:r>
              <a:rPr lang="cs-CZ" dirty="0"/>
              <a:t>Ostatní – koncentrace povinností</a:t>
            </a:r>
          </a:p>
          <a:p>
            <a:endParaRPr lang="cs-CZ" dirty="0"/>
          </a:p>
          <a:p>
            <a:r>
              <a:rPr lang="cs-CZ" dirty="0"/>
              <a:t>Zdravotní</a:t>
            </a:r>
            <a:r>
              <a:rPr lang="cs-CZ" baseline="0" dirty="0"/>
              <a:t> pojišťovna (nositel ZP)</a:t>
            </a:r>
          </a:p>
          <a:p>
            <a:pPr>
              <a:buFontTx/>
              <a:buChar char="-"/>
            </a:pPr>
            <a:r>
              <a:rPr lang="cs-CZ" baseline="0" dirty="0"/>
              <a:t>VZP – z. č. 551/1991 Sb.</a:t>
            </a:r>
          </a:p>
          <a:p>
            <a:pPr>
              <a:buFontTx/>
              <a:buChar char="-"/>
            </a:pPr>
            <a:r>
              <a:rPr lang="cs-CZ" baseline="0" dirty="0"/>
              <a:t>Jiná – z. č. 280/1992 Sb.</a:t>
            </a:r>
          </a:p>
          <a:p>
            <a:pPr>
              <a:buFontTx/>
              <a:buNone/>
            </a:pPr>
            <a:endParaRPr lang="cs-CZ" baseline="0" dirty="0"/>
          </a:p>
          <a:p>
            <a:pPr>
              <a:buFontTx/>
              <a:buNone/>
            </a:pPr>
            <a:r>
              <a:rPr lang="cs-CZ" baseline="0" dirty="0"/>
              <a:t>Poskytovatel:</a:t>
            </a:r>
          </a:p>
          <a:p>
            <a:pPr>
              <a:buFontTx/>
              <a:buNone/>
            </a:pPr>
            <a:r>
              <a:rPr lang="cs-CZ" baseline="0" dirty="0"/>
              <a:t>Zákon č. 372/2011 o zdravotních službách</a:t>
            </a:r>
          </a:p>
          <a:p>
            <a:pPr>
              <a:buFontTx/>
              <a:buNone/>
            </a:pPr>
            <a:r>
              <a:rPr lang="cs-CZ" baseline="0" dirty="0"/>
              <a:t>Konkrétně: ten, který je ve smluvním vztahu ke ZP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Pojištěnec má možnost volby lékaře. Lékař má uzavřenou smlouvu s pojišťovnou a uplatňuje zákroky vůči ni.</a:t>
            </a:r>
          </a:p>
          <a:p>
            <a:r>
              <a:rPr lang="cs-CZ" dirty="0"/>
              <a:t>Pojištěnec je</a:t>
            </a:r>
            <a:r>
              <a:rPr lang="cs-CZ" baseline="0" dirty="0"/>
              <a:t> ošetřen u lékaře. Financování realizováno pojišťovnou, u které je zaměstnanec pojištěn. Zaměstnavatel platí pojistné. Pojištěnec informuje zaměstnavatele.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54745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53868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8062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61284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22159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5601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2178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634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3019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83897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87658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80621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81312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08400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1112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82798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24142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3924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08291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93899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75189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55068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6986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86395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65373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B16F5-FB9D-4C96-9143-BF069EBC1072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5867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9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67250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237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97402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06168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09582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92792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2538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4253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00" b="1" u="sng" dirty="0"/>
              <a:t>Pomoc</a:t>
            </a:r>
            <a:r>
              <a:rPr lang="cs-CZ" sz="900" b="1" u="sng" baseline="0" dirty="0"/>
              <a:t> v hmotné nouzi</a:t>
            </a:r>
          </a:p>
          <a:p>
            <a:r>
              <a:rPr lang="cs-CZ" sz="900" baseline="0" dirty="0"/>
              <a:t>Nahradila od 1.7.2007 systém sociální potřebnosti</a:t>
            </a:r>
          </a:p>
          <a:p>
            <a:r>
              <a:rPr lang="cs-CZ" sz="900" baseline="0" dirty="0"/>
              <a:t>Účel dávek: zajištění základních potřeb</a:t>
            </a:r>
          </a:p>
          <a:p>
            <a:r>
              <a:rPr lang="cs-CZ" sz="900" baseline="0" dirty="0"/>
              <a:t>Pomoc osobám, u kterých nastala sociální událost spočívající </a:t>
            </a:r>
            <a:r>
              <a:rPr lang="cs-CZ" sz="900" b="1" baseline="0" dirty="0"/>
              <a:t>v nepříznivé životní situaci, kdy tyto osoby nejsou schopny si z důvodů nedostatečných příjmů a celkových životních a sociálních poměrů zabezpečit základní životní potřeby. </a:t>
            </a:r>
            <a:r>
              <a:rPr lang="cs-CZ" sz="900" baseline="0" dirty="0"/>
              <a:t>Právní úprava pomoci v hmotné nouzi vychází z myšlenky, že pomoc by měla být poskytována osobám, které se </a:t>
            </a:r>
            <a:r>
              <a:rPr lang="cs-CZ" sz="900" b="1" baseline="0" dirty="0"/>
              <a:t>do nouze dostaly bez svého zavinění a které vyvíjejí snahu tuto nepříznivou životní situaci překonat vlastním přičiněním</a:t>
            </a:r>
            <a:r>
              <a:rPr lang="cs-CZ" sz="900" baseline="0" dirty="0"/>
              <a:t>.</a:t>
            </a:r>
          </a:p>
          <a:p>
            <a:r>
              <a:rPr lang="cs-CZ" sz="900" baseline="0" dirty="0"/>
              <a:t>Některé osoby jsou v hmotné nouzi </a:t>
            </a:r>
            <a:r>
              <a:rPr lang="cs-CZ" sz="900" b="1" baseline="0" dirty="0"/>
              <a:t>ex lege</a:t>
            </a:r>
            <a:r>
              <a:rPr lang="cs-CZ" sz="900" baseline="0" dirty="0"/>
              <a:t>, v některých případech podléhá posouzení stavu hmotné nouze </a:t>
            </a:r>
            <a:r>
              <a:rPr lang="cs-CZ" sz="900" b="1" baseline="0" dirty="0"/>
              <a:t>správnímu uvážení orgánu pomoci v hmotné nouzi</a:t>
            </a:r>
            <a:r>
              <a:rPr lang="cs-CZ" sz="900" baseline="0" dirty="0"/>
              <a:t>.</a:t>
            </a:r>
          </a:p>
          <a:p>
            <a:endParaRPr lang="cs-CZ" sz="900" baseline="0" dirty="0"/>
          </a:p>
          <a:p>
            <a:r>
              <a:rPr lang="cs-CZ" sz="900" b="1" baseline="0" dirty="0"/>
              <a:t>Hmotná nouze </a:t>
            </a:r>
            <a:r>
              <a:rPr lang="cs-CZ" sz="900" baseline="0" dirty="0"/>
              <a:t>=  situace, kdy osoba nemá dostatečné prostředky k zajištění svých základních životních potřeb (§ 2 </a:t>
            </a:r>
            <a:r>
              <a:rPr lang="cs-CZ" sz="900" baseline="0" dirty="0" err="1"/>
              <a:t>ZoPHN</a:t>
            </a:r>
            <a:r>
              <a:rPr lang="cs-CZ" sz="900" baseline="0" dirty="0"/>
              <a:t>). </a:t>
            </a:r>
            <a:r>
              <a:rPr lang="cs-CZ" sz="900" u="sng" baseline="0" dirty="0"/>
              <a:t>Na rozdíl od SSP jsou posuzovány nejen příjmy, ale i majetkové a sociální poměry osoby případně společně posuzovaných osob. </a:t>
            </a:r>
            <a:r>
              <a:rPr lang="cs-CZ" sz="900" baseline="0" dirty="0"/>
              <a:t>Navíc i možnost FO si příjem vlastním přičiněním (vzhledem k věku, zdravotnímu stavu,..) zvýšit.</a:t>
            </a:r>
          </a:p>
          <a:p>
            <a:endParaRPr lang="cs-CZ" sz="900" baseline="0" dirty="0"/>
          </a:p>
          <a:p>
            <a:r>
              <a:rPr lang="cs-CZ" sz="900" baseline="0" dirty="0"/>
              <a:t>Na základě uvážení SO může být FO uznána za osobu v HN, jestliže ji postihla mimořádná událost (povodeň, vichřice, zemětřesení, požár, průmyslová havárie...) a její celkové majetkové a sociální poměry jsou takové, že ji neumožňují nepříznivou situaci překonat vlastními silami - § 2 odst. 4 </a:t>
            </a:r>
            <a:r>
              <a:rPr lang="cs-CZ" sz="900" baseline="0" dirty="0" err="1"/>
              <a:t>ZoPHN</a:t>
            </a:r>
            <a:r>
              <a:rPr lang="cs-CZ" sz="900" baseline="0" dirty="0"/>
              <a:t>.</a:t>
            </a:r>
          </a:p>
          <a:p>
            <a:r>
              <a:rPr lang="cs-CZ" sz="900" baseline="0" dirty="0"/>
              <a:t>Správní uvážení ponecháno též v případech uvedených v </a:t>
            </a:r>
            <a:r>
              <a:rPr lang="cs-CZ" sz="900" baseline="0" dirty="0" err="1"/>
              <a:t>ust</a:t>
            </a:r>
            <a:r>
              <a:rPr lang="cs-CZ" sz="900" baseline="0" dirty="0"/>
              <a:t>. § 2 odst. 5, 6 </a:t>
            </a:r>
            <a:r>
              <a:rPr lang="cs-CZ" sz="900" baseline="0" dirty="0" err="1"/>
              <a:t>ZoPHN</a:t>
            </a:r>
            <a:r>
              <a:rPr lang="cs-CZ" sz="900" baseline="0" dirty="0"/>
              <a:t>.</a:t>
            </a:r>
          </a:p>
          <a:p>
            <a:endParaRPr lang="cs-CZ" sz="900" baseline="0" dirty="0"/>
          </a:p>
          <a:p>
            <a:r>
              <a:rPr lang="cs-CZ" sz="900" b="1" u="sng" baseline="0" dirty="0"/>
              <a:t>Sociální služby</a:t>
            </a:r>
          </a:p>
          <a:p>
            <a:r>
              <a:rPr lang="cs-CZ" sz="900" baseline="0" dirty="0"/>
              <a:t>Zákon o sociálních službách</a:t>
            </a:r>
          </a:p>
          <a:p>
            <a:r>
              <a:rPr lang="cs-CZ" sz="900" baseline="0" dirty="0"/>
              <a:t>Pomoc nespočívá v peněžní dávce, ale v poskytnutí služby. Ale i příspěvek na péči</a:t>
            </a:r>
          </a:p>
          <a:p>
            <a:r>
              <a:rPr kumimoji="1" lang="cs-CZ" sz="9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nepříznivou sociální situací oslabení nebo ztráta schopnosti z důvodu věku, nepříznivého zdravotního stavu, pro krizovou sociální situaci, životní návyky a způsob života vedoucí ke konfliktu se společností, sociálně znevýhodňující prostředí, ohrožení práv a zájmů trestnou činností jiné fyzické osoby nebo z jiných závažných důvodů řešit vzniklou situaci tak, aby toto řešení podporovalo sociální začlenění a ochranu před sociálním vyloučením,</a:t>
            </a:r>
          </a:p>
          <a:p>
            <a:r>
              <a:rPr kumimoji="1" lang="cs-CZ" sz="900" b="0" i="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 </a:t>
            </a:r>
            <a:r>
              <a:rPr kumimoji="1" lang="cs-CZ" sz="900" b="0" i="0" u="sng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SoSl</a:t>
            </a:r>
            <a:r>
              <a:rPr kumimoji="1" lang="cs-CZ" sz="900" b="0" i="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je typické, že</a:t>
            </a:r>
            <a:r>
              <a:rPr kumimoji="1" lang="cs-CZ" sz="900" b="0" i="0" u="sng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jsou v mnoha případech poskytovány subjekty odlišnými od státu. </a:t>
            </a:r>
            <a:r>
              <a:rPr kumimoji="1" lang="cs-CZ" sz="9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Stát v tomto případě přenáší poskytování plnění ze systému SP na další subjekty.</a:t>
            </a:r>
          </a:p>
          <a:p>
            <a:endParaRPr kumimoji="1" lang="cs-CZ" sz="900" b="0" i="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cs-CZ" sz="900" b="1" u="sng" dirty="0"/>
              <a:t>Pomoc osobám zdravotně</a:t>
            </a:r>
            <a:r>
              <a:rPr lang="cs-CZ" sz="900" b="1" u="sng" baseline="0" dirty="0"/>
              <a:t> postiženým</a:t>
            </a:r>
          </a:p>
          <a:p>
            <a:r>
              <a:rPr kumimoji="1" lang="cs-CZ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Zákon o sociálních</a:t>
            </a:r>
            <a:r>
              <a:rPr kumimoji="1" lang="cs-CZ" sz="1200" b="0" i="1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službách</a:t>
            </a:r>
            <a:endParaRPr kumimoji="1" lang="cs-CZ" sz="1200" b="0" i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kumimoji="1" lang="cs-CZ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Zákon o poskytování dávek osobám se zdravotním postižením a o změně souvisejících zákonů</a:t>
            </a:r>
          </a:p>
          <a:p>
            <a:r>
              <a:rPr kumimoji="1"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Tato pomoc je zaměřena na osoby,</a:t>
            </a:r>
            <a:r>
              <a:rPr kumimoji="1"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které jsou </a:t>
            </a:r>
            <a:r>
              <a:rPr kumimoji="1" lang="cs-CZ" sz="1200" b="1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 důvodu dlouhodobě nepříznivého zdravotního stavu omezeny ve schopnosti zvládat základní životní potřeby</a:t>
            </a:r>
            <a:r>
              <a:rPr kumimoji="1"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jakými jsou např. péče o svoji osobu, mobilita nebo orientace, popř. osoby, které potřebují zvláštní zdravotní pomůcku.</a:t>
            </a:r>
          </a:p>
          <a:p>
            <a:r>
              <a:rPr kumimoji="1" lang="cs-CZ" sz="1200" b="0" i="0" u="sng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Dlouhodobě nepříznivý zdravotní stav </a:t>
            </a:r>
            <a:r>
              <a:rPr kumimoji="1"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(systém SP) = zdravotní stav, který trvá nebo podle poznatků lékařské vědy má trvat déle než 1 rok. </a:t>
            </a:r>
          </a:p>
          <a:p>
            <a:r>
              <a:rPr kumimoji="1"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X DP = tam se dopady DNZS posuzují výhradně na pracovní schopnost, zde do běžného života jedince.</a:t>
            </a:r>
          </a:p>
          <a:p>
            <a:r>
              <a:rPr kumimoji="1" lang="cs-CZ" sz="1200" b="0" i="0" u="sng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Podpora </a:t>
            </a:r>
            <a:r>
              <a:rPr kumimoji="1"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– poskytována peněžní dávky nebo mimořádné výhody nebo prostřednictvím sociálních služeb.</a:t>
            </a:r>
          </a:p>
          <a:p>
            <a:r>
              <a:rPr kumimoji="1" lang="cs-CZ" sz="1200" b="1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 dávkách rozhoduje KP ÚP, zdravotní stav posuzuje  OSSZ.</a:t>
            </a:r>
            <a:endParaRPr kumimoji="1" lang="cs-CZ" sz="1200" b="1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cs-CZ" sz="900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82964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933362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809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064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889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F4BEF68F-D2E3-A445-BE69-DE5712F4B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670C515-4DAA-7F4B-92D5-CBE714037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2567773-B605-2B43-9036-93D64465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59BBB889-9A7B-9D4F-983C-EF6BCB92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B634E8E-DBA3-B14F-81EC-219FEC2F8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F5224E24-147F-EE43-B65A-19061D0BD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A8E4E0-B396-804E-A80F-F901C2CB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A63F5DF2-7BE9-9D42-95D5-0960F006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2B91F2EA-D76F-7D4C-960D-6E3E77E71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E7FAA686-EF64-0D47-AFF9-2958D2789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hands-holding-clipboard-with-to-do-lis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7.sv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3.svg"/><Relationship Id="rId21" Type="http://schemas.openxmlformats.org/officeDocument/2006/relationships/image" Target="../media/image46.sv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svg"/><Relationship Id="rId41" Type="http://schemas.openxmlformats.org/officeDocument/2006/relationships/image" Target="../media/image65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36.svg"/><Relationship Id="rId24" Type="http://schemas.openxmlformats.org/officeDocument/2006/relationships/image" Target="../media/image49.png"/><Relationship Id="rId32" Type="http://schemas.openxmlformats.org/officeDocument/2006/relationships/image" Target="../media/image8.png"/><Relationship Id="rId37" Type="http://schemas.openxmlformats.org/officeDocument/2006/relationships/image" Target="../media/image61.svg"/><Relationship Id="rId40" Type="http://schemas.openxmlformats.org/officeDocument/2006/relationships/image" Target="../media/image64.png"/><Relationship Id="rId5" Type="http://schemas.openxmlformats.org/officeDocument/2006/relationships/diagramQuickStyle" Target="../diagrams/quickStyle13.xml"/><Relationship Id="rId15" Type="http://schemas.openxmlformats.org/officeDocument/2006/relationships/image" Target="../media/image40.svg"/><Relationship Id="rId23" Type="http://schemas.openxmlformats.org/officeDocument/2006/relationships/image" Target="../media/image48.svg"/><Relationship Id="rId28" Type="http://schemas.openxmlformats.org/officeDocument/2006/relationships/image" Target="../media/image53.png"/><Relationship Id="rId36" Type="http://schemas.openxmlformats.org/officeDocument/2006/relationships/image" Target="../media/image60.pn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31" Type="http://schemas.openxmlformats.org/officeDocument/2006/relationships/image" Target="../media/image56.svg"/><Relationship Id="rId4" Type="http://schemas.openxmlformats.org/officeDocument/2006/relationships/diagramLayout" Target="../diagrams/layout13.xml"/><Relationship Id="rId9" Type="http://schemas.openxmlformats.org/officeDocument/2006/relationships/image" Target="../media/image34.sv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svg"/><Relationship Id="rId30" Type="http://schemas.openxmlformats.org/officeDocument/2006/relationships/image" Target="../media/image55.png"/><Relationship Id="rId35" Type="http://schemas.openxmlformats.org/officeDocument/2006/relationships/image" Target="../media/image59.svg"/><Relationship Id="rId43" Type="http://schemas.openxmlformats.org/officeDocument/2006/relationships/image" Target="../media/image67.svg"/><Relationship Id="rId8" Type="http://schemas.openxmlformats.org/officeDocument/2006/relationships/image" Target="../media/image33.png"/><Relationship Id="rId3" Type="http://schemas.openxmlformats.org/officeDocument/2006/relationships/diagramData" Target="../diagrams/data13.xml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5" Type="http://schemas.openxmlformats.org/officeDocument/2006/relationships/image" Target="../media/image50.svg"/><Relationship Id="rId33" Type="http://schemas.openxmlformats.org/officeDocument/2006/relationships/image" Target="../media/image57.svg"/><Relationship Id="rId38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sv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74.sv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73.png"/><Relationship Id="rId4" Type="http://schemas.openxmlformats.org/officeDocument/2006/relationships/diagramLayout" Target="../diagrams/layout19.xml"/><Relationship Id="rId9" Type="http://schemas.openxmlformats.org/officeDocument/2006/relationships/image" Target="../media/image72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sv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9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Muni Bold" panose="00000500000000000000" pitchFamily="50" charset="-18"/>
              </a:rPr>
              <a:t>Základy sociálního práva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71502" y="4675202"/>
            <a:ext cx="11361600" cy="698497"/>
          </a:xfrm>
        </p:spPr>
        <p:txBody>
          <a:bodyPr/>
          <a:lstStyle/>
          <a:p>
            <a:pPr algn="ctr"/>
            <a:r>
              <a:rPr lang="cs-CZ" dirty="0">
                <a:latin typeface="Muni" panose="00000500000000000000" pitchFamily="50" charset="-18"/>
              </a:rPr>
              <a:t>28. 11. 2022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20154" y="384111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Muni" panose="00000500000000000000" pitchFamily="50" charset="-18"/>
              </a:rPr>
              <a:t>BVV13Zk </a:t>
            </a:r>
          </a:p>
        </p:txBody>
      </p:sp>
    </p:spTree>
    <p:extLst>
      <p:ext uri="{BB962C8B-B14F-4D97-AF65-F5344CB8AC3E}">
        <p14:creationId xmlns:p14="http://schemas.microsoft.com/office/powerpoint/2010/main" val="35778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z="2800" dirty="0">
                <a:latin typeface="Muni Bold" panose="00000500000000000000" pitchFamily="2" charset="-18"/>
              </a:rPr>
              <a:t>Sociální zabezpečení – systémové součásti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1971829"/>
            <a:ext cx="6797039" cy="3679223"/>
          </a:xfrm>
        </p:spPr>
      </p:pic>
      <p:sp>
        <p:nvSpPr>
          <p:cNvPr id="9" name="TextovéPole 8"/>
          <p:cNvSpPr txBox="1"/>
          <p:nvPr/>
        </p:nvSpPr>
        <p:spPr>
          <a:xfrm>
            <a:off x="4533900" y="1440180"/>
            <a:ext cx="5748020" cy="600164"/>
          </a:xfrm>
          <a:prstGeom prst="rect">
            <a:avLst/>
          </a:prstGeom>
          <a:solidFill>
            <a:schemeClr val="accent3">
              <a:lumMod val="40000"/>
              <a:lumOff val="6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100" dirty="0"/>
              <a:t>sociální situace, na které se lze předem připravit odkládáním finančních prostředků </a:t>
            </a:r>
          </a:p>
          <a:p>
            <a:pPr marL="285750" indent="-285750">
              <a:buFontTx/>
              <a:buChar char="-"/>
            </a:pPr>
            <a:r>
              <a:rPr lang="cs-CZ" sz="1100" dirty="0"/>
              <a:t>dávky se financují z vybraného pojistného</a:t>
            </a:r>
          </a:p>
          <a:p>
            <a:pPr marL="285750" indent="-285750">
              <a:buFontTx/>
              <a:buChar char="-"/>
            </a:pPr>
            <a:r>
              <a:rPr lang="cs-CZ" sz="1100" dirty="0"/>
              <a:t>financováno ze státního rozpočtu nebo veřejnoprávních fondů</a:t>
            </a:r>
          </a:p>
        </p:txBody>
      </p:sp>
      <p:cxnSp>
        <p:nvCxnSpPr>
          <p:cNvPr id="11" name="Přímá spojnice se šipkou 10"/>
          <p:cNvCxnSpPr>
            <a:endCxn id="9" idx="2"/>
          </p:cNvCxnSpPr>
          <p:nvPr/>
        </p:nvCxnSpPr>
        <p:spPr bwMode="auto">
          <a:xfrm flipV="1">
            <a:off x="5659120" y="2040344"/>
            <a:ext cx="1748790" cy="9670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20000" y="2060687"/>
            <a:ext cx="5579200" cy="600164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100" dirty="0"/>
              <a:t>sociální situace, které jsou obecně společností považovány za potřebné k řešení </a:t>
            </a:r>
          </a:p>
          <a:p>
            <a:pPr marL="285750" indent="-285750">
              <a:buFontTx/>
              <a:buChar char="-"/>
            </a:pPr>
            <a:r>
              <a:rPr lang="cs-CZ" sz="1100" dirty="0"/>
              <a:t>přerozdělování zdrojů</a:t>
            </a:r>
          </a:p>
          <a:p>
            <a:pPr marL="285750" indent="-285750">
              <a:buFontTx/>
              <a:buChar char="-"/>
            </a:pPr>
            <a:r>
              <a:rPr lang="cs-CZ" sz="1100" dirty="0"/>
              <a:t>zejména pomoc rodinám s dětmi – sociální solidarita</a:t>
            </a:r>
          </a:p>
        </p:txBody>
      </p:sp>
      <p:cxnSp>
        <p:nvCxnSpPr>
          <p:cNvPr id="14" name="Přímá spojnice se šipkou 13"/>
          <p:cNvCxnSpPr/>
          <p:nvPr/>
        </p:nvCxnSpPr>
        <p:spPr bwMode="auto">
          <a:xfrm flipH="1" flipV="1">
            <a:off x="2964874" y="2512291"/>
            <a:ext cx="2549235" cy="13096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984336" y="6012556"/>
            <a:ext cx="5179984" cy="769441"/>
          </a:xfrm>
          <a:prstGeom prst="rect">
            <a:avLst/>
          </a:prstGeom>
          <a:solidFill>
            <a:schemeClr val="bg2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100" dirty="0"/>
              <a:t>k zabezpečování základních potřeb občanů, kteří se octili v hmotné nouzi</a:t>
            </a:r>
          </a:p>
          <a:p>
            <a:pPr marL="285750" indent="-285750">
              <a:buFontTx/>
              <a:buChar char="-"/>
            </a:pPr>
            <a:r>
              <a:rPr lang="cs-CZ" sz="1100" dirty="0"/>
              <a:t>přerozdělování zdrojů</a:t>
            </a:r>
          </a:p>
          <a:p>
            <a:pPr marL="285750" indent="-285750">
              <a:buFontTx/>
              <a:buChar char="-"/>
            </a:pPr>
            <a:r>
              <a:rPr lang="cs-CZ" sz="1100" dirty="0"/>
              <a:t>reaguje na sociální události negativní povahy – sociální solidarita</a:t>
            </a:r>
          </a:p>
          <a:p>
            <a:pPr marL="285750" indent="-285750">
              <a:buFontTx/>
              <a:buChar char="-"/>
            </a:pPr>
            <a:r>
              <a:rPr lang="cs-CZ" sz="1100" dirty="0"/>
              <a:t>poslední záchytná sociální síť</a:t>
            </a:r>
          </a:p>
        </p:txBody>
      </p:sp>
      <p:cxnSp>
        <p:nvCxnSpPr>
          <p:cNvPr id="18" name="Přímá spojnice se šipkou 17"/>
          <p:cNvCxnSpPr>
            <a:endCxn id="16" idx="0"/>
          </p:cNvCxnSpPr>
          <p:nvPr/>
        </p:nvCxnSpPr>
        <p:spPr bwMode="auto">
          <a:xfrm>
            <a:off x="5514109" y="5116945"/>
            <a:ext cx="1060219" cy="895611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9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Formy zapojení </a:t>
            </a:r>
            <a:r>
              <a:rPr lang="cs-CZ" u="sng" dirty="0">
                <a:latin typeface="Muni Bold" panose="00000500000000000000" pitchFamily="2" charset="-18"/>
              </a:rPr>
              <a:t>státu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32AB92D7-3F4D-47A0-A67A-2FB57358C8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32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Muni Bold" panose="00000500000000000000" pitchFamily="2" charset="-18"/>
              </a:rPr>
              <a:t>Sociální zabezpečení z pohledu postavení </a:t>
            </a:r>
            <a:r>
              <a:rPr lang="cs-CZ" sz="2400" u="sng" dirty="0">
                <a:latin typeface="Muni Bold" panose="00000500000000000000" pitchFamily="2" charset="-18"/>
              </a:rPr>
              <a:t>občana</a:t>
            </a:r>
            <a:r>
              <a:rPr lang="cs-CZ" sz="2400" dirty="0">
                <a:latin typeface="Muni Bold" panose="00000500000000000000" pitchFamily="2" charset="-18"/>
              </a:rPr>
              <a:t> </a:t>
            </a:r>
          </a:p>
        </p:txBody>
      </p:sp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84E02B54-C4C8-4337-9598-59646CC85A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latin typeface="Muni Bold" panose="00000500000000000000" pitchFamily="2" charset="-18"/>
              </a:rPr>
              <a:t>Prameny práva sociálního zabezpečení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normativní akty</a:t>
            </a:r>
          </a:p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normativní smlouvy</a:t>
            </a:r>
          </a:p>
          <a:p>
            <a:pPr eaLnBrk="1" hangingPunct="1"/>
            <a:r>
              <a:rPr lang="cs-CZ" altLang="cs-CZ" dirty="0"/>
              <a:t>právní precedenty</a:t>
            </a:r>
          </a:p>
          <a:p>
            <a:pPr eaLnBrk="1" hangingPunct="1"/>
            <a:r>
              <a:rPr lang="cs-CZ" altLang="cs-CZ" dirty="0"/>
              <a:t>obyčeje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Normativní právní akty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2984740" y="4597880"/>
            <a:ext cx="5865962" cy="974785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vyhlášky ministerstev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2990491" y="3620219"/>
            <a:ext cx="5865962" cy="974785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nařízení vlády</a:t>
            </a:r>
          </a:p>
        </p:txBody>
      </p:sp>
      <p:sp>
        <p:nvSpPr>
          <p:cNvPr id="8" name="Obdélník 7"/>
          <p:cNvSpPr/>
          <p:nvPr/>
        </p:nvSpPr>
        <p:spPr bwMode="auto">
          <a:xfrm>
            <a:off x="2999118" y="2654060"/>
            <a:ext cx="5865962" cy="974785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zákony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2999117" y="1679275"/>
            <a:ext cx="5865962" cy="974785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ústavní zákony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Normativní právní akty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54975"/>
            <a:ext cx="10753200" cy="4477025"/>
          </a:xfrm>
        </p:spPr>
        <p:txBody>
          <a:bodyPr/>
          <a:lstStyle/>
          <a:p>
            <a:r>
              <a:rPr lang="cs-CZ" sz="2400" dirty="0">
                <a:solidFill>
                  <a:srgbClr val="0000DC"/>
                </a:solidFill>
              </a:rPr>
              <a:t>Veřejné zdravotní pojištění</a:t>
            </a:r>
          </a:p>
          <a:p>
            <a:pPr lvl="1"/>
            <a:r>
              <a:rPr lang="cs-CZ" sz="1800" dirty="0"/>
              <a:t>zákon č. 48/1997 Sb., o veřejném zdravotním pojištění</a:t>
            </a:r>
          </a:p>
          <a:p>
            <a:r>
              <a:rPr lang="cs-CZ" sz="2400" dirty="0">
                <a:solidFill>
                  <a:srgbClr val="0000DC"/>
                </a:solidFill>
              </a:rPr>
              <a:t>Nemocenské pojištění</a:t>
            </a:r>
          </a:p>
          <a:p>
            <a:pPr lvl="1"/>
            <a:r>
              <a:rPr lang="cs-CZ" sz="1800" dirty="0"/>
              <a:t>zákon č. 187/2006 Sb., o nemocenském pojištění</a:t>
            </a:r>
          </a:p>
          <a:p>
            <a:r>
              <a:rPr lang="cs-CZ" sz="2400" dirty="0">
                <a:solidFill>
                  <a:srgbClr val="0000DC"/>
                </a:solidFill>
              </a:rPr>
              <a:t>Důchodové pojištění</a:t>
            </a:r>
          </a:p>
          <a:p>
            <a:pPr lvl="1"/>
            <a:r>
              <a:rPr lang="cs-CZ" sz="1800" dirty="0"/>
              <a:t>zákon č. 155/1995 Sb., o důchodovém pojištění</a:t>
            </a:r>
          </a:p>
          <a:p>
            <a:pPr lvl="1"/>
            <a:r>
              <a:rPr lang="cs-CZ" sz="1800" dirty="0"/>
              <a:t>zákon č. 582/1991 Sb., o organizaci a provádění sociálního zabezpečení</a:t>
            </a:r>
          </a:p>
          <a:p>
            <a:r>
              <a:rPr lang="cs-CZ" sz="2400" dirty="0">
                <a:solidFill>
                  <a:srgbClr val="0000DC"/>
                </a:solidFill>
              </a:rPr>
              <a:t>Státní sociální podpora</a:t>
            </a:r>
          </a:p>
          <a:p>
            <a:pPr lvl="1"/>
            <a:r>
              <a:rPr lang="cs-CZ" sz="1800" dirty="0"/>
              <a:t>zákon č. 117/1995 Sb., o státní sociální podpoře</a:t>
            </a:r>
          </a:p>
          <a:p>
            <a:r>
              <a:rPr lang="cs-CZ" sz="2400" dirty="0">
                <a:solidFill>
                  <a:srgbClr val="0000DC"/>
                </a:solidFill>
              </a:rPr>
              <a:t>Sociální pomoc</a:t>
            </a:r>
          </a:p>
          <a:p>
            <a:pPr lvl="1"/>
            <a:r>
              <a:rPr lang="cs-CZ" sz="1800" dirty="0"/>
              <a:t>zákon č. 108/2006 Sb., o sociálních službách</a:t>
            </a:r>
          </a:p>
          <a:p>
            <a:pPr lvl="1"/>
            <a:r>
              <a:rPr lang="cs-CZ" sz="1800" dirty="0"/>
              <a:t>zákon č. 111/2006 Sb., o pomoci v hmotné nouzi</a:t>
            </a:r>
          </a:p>
          <a:p>
            <a:pPr lvl="1"/>
            <a:r>
              <a:rPr lang="cs-CZ" sz="1800" dirty="0"/>
              <a:t>zákon č. 329/2011 Sb., o poskytování dávek osobám se zdravotním postižením</a:t>
            </a:r>
          </a:p>
        </p:txBody>
      </p:sp>
    </p:spTree>
    <p:extLst>
      <p:ext uri="{BB962C8B-B14F-4D97-AF65-F5344CB8AC3E}">
        <p14:creationId xmlns:p14="http://schemas.microsoft.com/office/powerpoint/2010/main" val="143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Muni Bold" panose="00000500000000000000" pitchFamily="2" charset="-18"/>
              </a:rPr>
              <a:t>Normativní smlouvy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mezinárodní smlouvy </a:t>
            </a:r>
            <a:r>
              <a:rPr lang="cs-CZ" altLang="cs-CZ" sz="2400" dirty="0">
                <a:solidFill>
                  <a:srgbClr val="0000DC"/>
                </a:solidFill>
              </a:rPr>
              <a:t>mnohostranné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mezinárodní pakt o občanských a politických právech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mezinárodní pakt o hospodářských, sociálních a kulturních právech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Evropská sociální charta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Evropský zákoník sociálního zabezpečení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úmluvy Mezinárodní organizace práce</a:t>
            </a:r>
          </a:p>
          <a:p>
            <a:pPr marL="324000" lvl="1" indent="0" eaLnBrk="1" hangingPunct="1">
              <a:lnSpc>
                <a:spcPct val="90000"/>
              </a:lnSpc>
              <a:buNone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mezinárodní smlouvy </a:t>
            </a:r>
            <a:r>
              <a:rPr lang="cs-CZ" altLang="cs-CZ" sz="2400" dirty="0">
                <a:solidFill>
                  <a:srgbClr val="0000DC"/>
                </a:solidFill>
              </a:rPr>
              <a:t>dvoustranné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smlouvy o sociální politice, sociálním zabezpečení, zdravotním pojištění, zejména se sousedními státy (např. smlouva se SR, Francií a dalšími)</a:t>
            </a:r>
          </a:p>
          <a:p>
            <a:pPr marL="324000" lvl="1" indent="0" eaLnBrk="1" hangingPunct="1">
              <a:lnSpc>
                <a:spcPct val="90000"/>
              </a:lnSpc>
              <a:buNone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kolektivní smlouvy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Muni Bold" panose="00000500000000000000" pitchFamily="2" charset="-18"/>
              </a:rPr>
              <a:t>Unijní právo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čl. 48 smlouvy o fungování EU, ale i další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nařízení EP a Rady č. 883/2004, o koordinaci systémů sociálního zabezpečení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nařízení EP a Rady č. 987/2009, kterým se stanoví pravidla provádění nařízení č. 883/2004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směrnice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směrnice Rady č. 79/7/EHS o implementaci principu rovného zacházení s muži a ženami ve věcech sociálního zabezpečení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směrnice Rady č. 86/378/EHS o implementaci principu rovného zacházení s muži a ženami v zaměstnaneckých soustavách sociálního zabezpečení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Muni Bold" panose="00000500000000000000" pitchFamily="2" charset="-18"/>
              </a:rPr>
              <a:t>Vztah </a:t>
            </a:r>
            <a:r>
              <a:rPr lang="cs-CZ" sz="3200" u="sng" dirty="0">
                <a:latin typeface="Muni Bold" panose="00000500000000000000" pitchFamily="2" charset="-18"/>
              </a:rPr>
              <a:t>PSZ</a:t>
            </a:r>
            <a:r>
              <a:rPr lang="cs-CZ" sz="3200" dirty="0">
                <a:latin typeface="Muni Bold" panose="00000500000000000000" pitchFamily="2" charset="-18"/>
              </a:rPr>
              <a:t> k dalším právním odvětvím</a:t>
            </a:r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03816FCB-A25A-4FFD-9E90-540AF6073B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67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Muni Bold" panose="00000500000000000000" pitchFamily="2" charset="-18"/>
              </a:rPr>
              <a:t>Sociální události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právní kategorie, jejíž definice v právní normě obsahuje právní kritéria, která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vymezují určitou životní situaci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stanoví její příčinnou souvislost s vyvolanými následky, které jsou právně relevantní</a:t>
            </a:r>
          </a:p>
          <a:p>
            <a:pPr eaLnBrk="1" hangingPunct="1"/>
            <a:r>
              <a:rPr lang="cs-CZ" altLang="cs-CZ" dirty="0"/>
              <a:t>definice: </a:t>
            </a:r>
            <a:r>
              <a:rPr lang="cs-CZ" altLang="cs-CZ" dirty="0">
                <a:solidFill>
                  <a:schemeClr val="accent1"/>
                </a:solidFill>
              </a:rPr>
              <a:t>právem akceptované životní situace, které mají pro člověka a jeho rodinu nepříznivé ekonomické dopady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19999"/>
            <a:ext cx="2736633" cy="1490637"/>
          </a:xfrm>
        </p:spPr>
        <p:txBody>
          <a:bodyPr/>
          <a:lstStyle/>
          <a:p>
            <a:r>
              <a:rPr lang="cs-CZ" b="1" dirty="0">
                <a:latin typeface="Muni Bold" panose="00000500000000000000" pitchFamily="50" charset="-18"/>
              </a:rPr>
              <a:t>Program dnešní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988840"/>
            <a:ext cx="10269578" cy="468052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4FE448-5C75-4D2C-9A83-4A8D99F6F6BC}" type="slidenum">
              <a:rPr lang="cs-CZ" smtClean="0">
                <a:solidFill>
                  <a:srgbClr val="000000"/>
                </a:solidFill>
              </a:rPr>
              <a:pPr/>
              <a:t>2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2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42F27A-D3CE-451E-A09F-D150C9E35D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FD519D-6800-449C-AF95-E67F756E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dirty="0">
                <a:latin typeface="Muni Bold" panose="00000500000000000000" pitchFamily="2" charset="-18"/>
              </a:rPr>
              <a:t>Sociální události podle předvídatelnosti (1)</a:t>
            </a:r>
            <a:endParaRPr lang="cs-CZ" sz="2400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CAF7EEB-2908-4BE4-AE7A-DB3FAC3F81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08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sz="2400" dirty="0">
                <a:latin typeface="Muni Bold" panose="00000500000000000000" pitchFamily="2" charset="-18"/>
              </a:rPr>
              <a:t>Sociální události podle předvídatelnosti (2)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000" indent="0" eaLnBrk="1" hangingPunct="1">
              <a:lnSpc>
                <a:spcPct val="90000"/>
              </a:lnSpc>
              <a:buNone/>
            </a:pPr>
            <a:endParaRPr lang="cs-CZ" altLang="cs-CZ" sz="2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3063BF-80EF-4287-A5D5-7F55F1D4247D}"/>
              </a:ext>
            </a:extLst>
          </p:cNvPr>
          <p:cNvGraphicFramePr/>
          <p:nvPr/>
        </p:nvGraphicFramePr>
        <p:xfrm>
          <a:off x="2032000" y="1528549"/>
          <a:ext cx="7726149" cy="460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32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42F27A-D3CE-451E-A09F-D150C9E35D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FD519D-6800-449C-AF95-E67F756E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>
                <a:latin typeface="Muni Bold" panose="00000500000000000000" pitchFamily="2" charset="-18"/>
              </a:rPr>
              <a:t>Sociální události z hlediska lidské vůle</a:t>
            </a:r>
            <a:endParaRPr lang="cs-CZ" sz="2800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CAF7EEB-2908-4BE4-AE7A-DB3FAC3F81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01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42F27A-D3CE-451E-A09F-D150C9E35D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FD519D-6800-449C-AF95-E67F756E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latin typeface="Muni Bold" panose="00000500000000000000" pitchFamily="2" charset="-18"/>
              </a:rPr>
              <a:t>Sociální události z hlediska času</a:t>
            </a:r>
            <a:endParaRPr lang="cs-CZ" sz="3600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CAF7EEB-2908-4BE4-AE7A-DB3FAC3F81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64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Muni Bold" panose="00000500000000000000" pitchFamily="2" charset="-18"/>
              </a:rPr>
              <a:t>Sociální události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2000" indent="0" eaLnBrk="1" hangingPunct="1">
              <a:lnSpc>
                <a:spcPct val="90000"/>
              </a:lnSpc>
              <a:buNone/>
            </a:pPr>
            <a:endParaRPr lang="cs-CZ" altLang="cs-CZ" sz="2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3063BF-80EF-4287-A5D5-7F55F1D4247D}"/>
              </a:ext>
            </a:extLst>
          </p:cNvPr>
          <p:cNvGraphicFramePr/>
          <p:nvPr/>
        </p:nvGraphicFramePr>
        <p:xfrm>
          <a:off x="2032000" y="1528549"/>
          <a:ext cx="7726149" cy="460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50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Muni Bold" panose="00000500000000000000" pitchFamily="2" charset="-18"/>
              </a:rPr>
              <a:t>Sociální události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členění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2400" dirty="0"/>
              <a:t>události, které představují závažná sociální rizika (stáří, invalidita)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2400" dirty="0"/>
              <a:t>události, které nejsou sociálními riziky, ale mají nepříznivé dopady (narození dítěte)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2400" dirty="0"/>
              <a:t>mohou nastat, ale nemusí (DPN)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2400" dirty="0"/>
              <a:t>je jisté, že nastanou, ale neví se kdy (smrt)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2400" dirty="0"/>
              <a:t>měla by nastat, ale neví, zda ano (dožití důchodového věku)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2400" dirty="0"/>
              <a:t>prokazované a presumované</a:t>
            </a:r>
          </a:p>
        </p:txBody>
      </p:sp>
    </p:spTree>
    <p:extLst>
      <p:ext uri="{BB962C8B-B14F-4D97-AF65-F5344CB8AC3E}">
        <p14:creationId xmlns:p14="http://schemas.microsoft.com/office/powerpoint/2010/main" val="115485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4E2047-2E1E-4ABC-8577-22747C6694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5A396E-986D-49FE-A641-871B3FC1C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4D6B2C-DAD6-498F-B267-D125F252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7E4F63-5588-4E4A-B318-1F7E5FE49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>
              <a:solidFill>
                <a:srgbClr val="0000DC"/>
              </a:solidFill>
              <a:latin typeface="Muni Bold" panose="00000500000000000000" pitchFamily="2" charset="-18"/>
            </a:endParaRPr>
          </a:p>
          <a:p>
            <a:pPr marL="72000" indent="0" algn="ctr">
              <a:buNone/>
            </a:pPr>
            <a:r>
              <a:rPr lang="cs-CZ" dirty="0">
                <a:solidFill>
                  <a:srgbClr val="0000DC"/>
                </a:solidFill>
                <a:latin typeface="Muni Bold" panose="00000500000000000000" pitchFamily="2" charset="-18"/>
              </a:rPr>
              <a:t>Veřejné zdravotní pojištění</a:t>
            </a:r>
          </a:p>
        </p:txBody>
      </p:sp>
      <p:pic>
        <p:nvPicPr>
          <p:cNvPr id="7" name="Grafický objekt 6" descr="Stetoskop">
            <a:extLst>
              <a:ext uri="{FF2B5EF4-FFF2-40B4-BE49-F238E27FC236}">
                <a16:creationId xmlns:a16="http://schemas.microsoft.com/office/drawing/2014/main" id="{69F12E52-C793-4825-857C-260D5D107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0421" y="1605194"/>
            <a:ext cx="914400" cy="914400"/>
          </a:xfrm>
          <a:prstGeom prst="rect">
            <a:avLst/>
          </a:prstGeom>
        </p:spPr>
      </p:pic>
      <p:pic>
        <p:nvPicPr>
          <p:cNvPr id="9" name="Grafický objekt 8" descr="Jehla">
            <a:extLst>
              <a:ext uri="{FF2B5EF4-FFF2-40B4-BE49-F238E27FC236}">
                <a16:creationId xmlns:a16="http://schemas.microsoft.com/office/drawing/2014/main" id="{330A371B-F4BE-4B75-948F-2199ED92A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1010" y="1605194"/>
            <a:ext cx="914400" cy="914400"/>
          </a:xfrm>
          <a:prstGeom prst="rect">
            <a:avLst/>
          </a:prstGeom>
        </p:spPr>
      </p:pic>
      <p:pic>
        <p:nvPicPr>
          <p:cNvPr id="11" name="Grafický objekt 10" descr="Lék">
            <a:extLst>
              <a:ext uri="{FF2B5EF4-FFF2-40B4-BE49-F238E27FC236}">
                <a16:creationId xmlns:a16="http://schemas.microsoft.com/office/drawing/2014/main" id="{2BBFB147-1CFD-49E8-A247-CA8BF34CD9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1600" y="1601506"/>
            <a:ext cx="914400" cy="914400"/>
          </a:xfrm>
          <a:prstGeom prst="rect">
            <a:avLst/>
          </a:prstGeom>
        </p:spPr>
      </p:pic>
      <p:pic>
        <p:nvPicPr>
          <p:cNvPr id="13" name="Grafický objekt 12" descr="Ambulance">
            <a:extLst>
              <a:ext uri="{FF2B5EF4-FFF2-40B4-BE49-F238E27FC236}">
                <a16:creationId xmlns:a16="http://schemas.microsoft.com/office/drawing/2014/main" id="{D021BF93-F318-4F16-8DC6-0F12E94A77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42105" y="1601506"/>
            <a:ext cx="914400" cy="914400"/>
          </a:xfrm>
          <a:prstGeom prst="rect">
            <a:avLst/>
          </a:prstGeom>
        </p:spPr>
      </p:pic>
      <p:pic>
        <p:nvPicPr>
          <p:cNvPr id="15" name="Grafický objekt 14" descr="Doktor">
            <a:extLst>
              <a:ext uri="{FF2B5EF4-FFF2-40B4-BE49-F238E27FC236}">
                <a16:creationId xmlns:a16="http://schemas.microsoft.com/office/drawing/2014/main" id="{650117C2-180E-4728-90FE-03A51AA3E8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2610" y="1542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62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Veřejné zdravotní pojištění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dirty="0">
                <a:solidFill>
                  <a:srgbClr val="0000DC"/>
                </a:solidFill>
                <a:latin typeface="Muni Bold" panose="00000500000000000000" pitchFamily="2" charset="-18"/>
              </a:rPr>
              <a:t>K čemu slouží veřejné zdravotní pojištění?</a:t>
            </a:r>
          </a:p>
          <a:p>
            <a:pPr>
              <a:buFont typeface="Arial" pitchFamily="34" charset="0"/>
              <a:buChar char="−"/>
            </a:pPr>
            <a:endParaRPr lang="cs-CZ" sz="2000" dirty="0"/>
          </a:p>
          <a:p>
            <a:pPr marL="72000" indent="0" algn="just">
              <a:buNone/>
            </a:pPr>
            <a:r>
              <a:rPr lang="cs-CZ" sz="2000" dirty="0"/>
              <a:t>K úhradě zdravotní péče, která má za cíl prostřednictvím zdravotních služeb zlepšit nebo zachovat zdravotní stav či zmírnit utrpení pojištěnce.</a:t>
            </a:r>
          </a:p>
          <a:p>
            <a:pPr marL="72000" indent="0" algn="just">
              <a:buNone/>
            </a:pPr>
            <a:endParaRPr lang="cs-CZ" sz="2000" b="1" dirty="0">
              <a:solidFill>
                <a:srgbClr val="0000DC"/>
              </a:solidFill>
            </a:endParaRPr>
          </a:p>
          <a:p>
            <a:pPr marL="72000" indent="0" algn="just">
              <a:buNone/>
            </a:pPr>
            <a:r>
              <a:rPr lang="cs-CZ" sz="2000" dirty="0">
                <a:solidFill>
                  <a:srgbClr val="0000DC"/>
                </a:solidFill>
                <a:latin typeface="Muni Bold" panose="00000500000000000000" pitchFamily="2" charset="-18"/>
              </a:rPr>
              <a:t>Účel:</a:t>
            </a:r>
          </a:p>
          <a:p>
            <a:pPr>
              <a:buFont typeface="Arial" pitchFamily="34" charset="0"/>
              <a:buChar char="−"/>
              <a:defRPr/>
            </a:pPr>
            <a:r>
              <a:rPr lang="cs-CZ" altLang="cs-CZ" sz="2000" dirty="0"/>
              <a:t>stanovit podmínky, za nichž je poskytována zdravotní péče z tohoto pojištění</a:t>
            </a:r>
          </a:p>
          <a:p>
            <a:pPr>
              <a:buFont typeface="Arial" pitchFamily="34" charset="0"/>
              <a:buChar char="−"/>
              <a:defRPr/>
            </a:pPr>
            <a:r>
              <a:rPr lang="cs-CZ" altLang="cs-CZ" sz="2000" dirty="0"/>
              <a:t>vymezit okruh subjektů, jimž bude poskytována zdravotní péče</a:t>
            </a:r>
          </a:p>
          <a:p>
            <a:pPr>
              <a:buFont typeface="Arial" pitchFamily="34" charset="0"/>
              <a:buChar char="−"/>
              <a:defRPr/>
            </a:pPr>
            <a:r>
              <a:rPr lang="cs-CZ" altLang="cs-CZ" sz="2000" dirty="0"/>
              <a:t>stanovit okruhy zdravotní péče, která je hrazena na účet zdravotního pojištění</a:t>
            </a:r>
          </a:p>
          <a:p>
            <a:pPr marL="72000" indent="0" algn="just">
              <a:buNone/>
            </a:pPr>
            <a:endParaRPr lang="cs-CZ" sz="2000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Veřejné zdravotní pojištění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39526AC4-2041-4365-9FAE-F73BF09FC3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Veřejné zdravotní pojištění</a:t>
            </a:r>
          </a:p>
        </p:txBody>
      </p:sp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8FBCBC75-C542-43FE-B890-F8FC9477DF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2F2896-D4AE-4DCB-A5E9-53AD81C70C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5A46B1-39A5-47A1-B34E-6333DB28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50" charset="-18"/>
              </a:rPr>
              <a:t>Sociální právo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6BFEE6C-2E12-4BD4-B9BD-9595DA761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3190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2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Muni Bold" panose="00000500000000000000" pitchFamily="2" charset="-18"/>
              </a:rPr>
              <a:t>Věcný rozsah – pozitivní vymezení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8800" y="1524000"/>
            <a:ext cx="10911840" cy="4708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§ 13 </a:t>
            </a:r>
            <a:r>
              <a:rPr lang="cs-CZ" sz="1200" b="1" dirty="0" err="1"/>
              <a:t>ZoZP</a:t>
            </a:r>
            <a:endParaRPr lang="cs-CZ" sz="1200" b="1" dirty="0"/>
          </a:p>
          <a:p>
            <a:endParaRPr lang="cs-CZ" sz="1200" b="1" dirty="0"/>
          </a:p>
          <a:p>
            <a:pPr algn="ctr"/>
            <a:r>
              <a:rPr lang="cs-CZ" sz="1200" b="1" dirty="0"/>
              <a:t>Hrazené služby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(1) Ze zdravotního pojištění se hradí zdravotní služby poskytnuté pojištěnci </a:t>
            </a:r>
            <a:r>
              <a:rPr lang="cs-CZ" sz="1200" b="1" dirty="0"/>
              <a:t>s cílem zlepšit nebo zachovat jeho zdravotní stav nebo zmírnit jeho utrpení</a:t>
            </a:r>
            <a:r>
              <a:rPr lang="cs-CZ" sz="1200" dirty="0"/>
              <a:t>, pokud </a:t>
            </a:r>
          </a:p>
          <a:p>
            <a:r>
              <a:rPr lang="cs-CZ" sz="1200" dirty="0"/>
              <a:t>a) odpovídají zdravotnímu stavu pojištěnce a účelu, jehož má být jejich poskytnutím dosaženo, a jsou pro pojištěnce přiměřeně bezpečné, </a:t>
            </a:r>
          </a:p>
          <a:p>
            <a:r>
              <a:rPr lang="cs-CZ" sz="1200" dirty="0"/>
              <a:t>b) jsou v souladu se současnými dostupnými poznatky lékařské vědy, </a:t>
            </a:r>
          </a:p>
          <a:p>
            <a:r>
              <a:rPr lang="cs-CZ" sz="1200" dirty="0"/>
              <a:t>c) existují důkazy o jejich účinnosti vzhledem k účelu jejich poskytování.</a:t>
            </a:r>
          </a:p>
          <a:p>
            <a:r>
              <a:rPr lang="cs-CZ" sz="1200" dirty="0"/>
              <a:t> </a:t>
            </a:r>
          </a:p>
          <a:p>
            <a:r>
              <a:rPr lang="cs-CZ" sz="1200" dirty="0"/>
              <a:t>(2) </a:t>
            </a:r>
            <a:r>
              <a:rPr lang="cs-CZ" sz="1200" b="1" dirty="0"/>
              <a:t>Hrazenými službami jsou v rozsahu a za podmínek stanovených tímto zákonem </a:t>
            </a:r>
          </a:p>
          <a:p>
            <a:r>
              <a:rPr lang="cs-CZ" sz="1200" dirty="0"/>
              <a:t>a) zdravotní péče preventivní, dispenzární, diagnostická, léčebná, lékárenská, </a:t>
            </a:r>
            <a:r>
              <a:rPr lang="cs-CZ" sz="1200" dirty="0" err="1"/>
              <a:t>klinickofarmaceutická</a:t>
            </a:r>
            <a:r>
              <a:rPr lang="cs-CZ" sz="1200" dirty="0"/>
              <a:t>, léčebně rehabilitační, lázeňská léčebně rehabilitační, posudková, ošetřovatelská, paliativní a zdravotní péče o dárce krve, tkání a buněk nebo orgánů související s jejich odběrem, a to ve všech formách jejího poskytování podle zákona o zdravotních službách, </a:t>
            </a:r>
          </a:p>
          <a:p>
            <a:r>
              <a:rPr lang="cs-CZ" sz="1200" dirty="0"/>
              <a:t>b) poskytování léčivých přípravků, potravin pro zvláštní lékařské účely, zdravotnických prostředků a stomatologických výrobků, </a:t>
            </a:r>
          </a:p>
          <a:p>
            <a:r>
              <a:rPr lang="cs-CZ" sz="1200" dirty="0"/>
              <a:t>c) přeprava pojištěnců a náhrada cestovních nákladů, </a:t>
            </a:r>
          </a:p>
          <a:p>
            <a:r>
              <a:rPr lang="cs-CZ" sz="1200" dirty="0"/>
              <a:t>d) odběr krve a odběr tkání, buněk a orgánů určených k transplantaci a nezbytné nakládání s nimi (uchovávání, skladování, zpracování a vyšetření), </a:t>
            </a:r>
          </a:p>
          <a:p>
            <a:r>
              <a:rPr lang="cs-CZ" sz="1200" dirty="0"/>
              <a:t>e) přeprava žijícího dárce do místa odběru a z tohoto místa do místa poskytnutí zdravotní péče související s odběrem a z tohoto místa a náhradu cestovních nákladů, </a:t>
            </a:r>
          </a:p>
          <a:p>
            <a:r>
              <a:rPr lang="cs-CZ" sz="1200" dirty="0"/>
              <a:t>f) přeprava zemřelého dárce do místa odběru a z tohoto místa, </a:t>
            </a:r>
          </a:p>
          <a:p>
            <a:r>
              <a:rPr lang="cs-CZ" sz="1200" dirty="0"/>
              <a:t>g) přeprava odebraných tkání, buněk a orgánů, </a:t>
            </a:r>
          </a:p>
          <a:p>
            <a:r>
              <a:rPr lang="cs-CZ" sz="1200" dirty="0"/>
              <a:t>h) prohlídka zemřelého pojištěnce a pitva včetně přepravy, </a:t>
            </a:r>
          </a:p>
          <a:p>
            <a:r>
              <a:rPr lang="cs-CZ" sz="1200" dirty="0"/>
              <a:t>i) pobyt průvodce pojištěnce ve zdravotnickém zařízení lůžkové péče, </a:t>
            </a:r>
          </a:p>
          <a:p>
            <a:r>
              <a:rPr lang="cs-CZ" sz="1200" dirty="0"/>
              <a:t>j) zdravotní péče související s těhotenstvím a porodem dítěte, jehož matka požádala o utajení své osoby v souvislosti s porodem; tuto péči hradí zdravotní pojišťovna, kterou na základě identifikačních údajů pojištěnce o úhradu požádá příslušný poskytovatel.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400" y="622617"/>
            <a:ext cx="10753200" cy="451576"/>
          </a:xfrm>
        </p:spPr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Osobní rozsah</a:t>
            </a:r>
          </a:p>
        </p:txBody>
      </p:sp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DE9AF798-74B6-4442-AFCE-F3BE043DAA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Osobní rozsah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400" y="1370617"/>
            <a:ext cx="11277600" cy="53091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§ 2 </a:t>
            </a:r>
            <a:r>
              <a:rPr lang="cs-CZ" sz="1200" b="1" dirty="0" err="1"/>
              <a:t>ZoZP</a:t>
            </a:r>
            <a:endParaRPr lang="cs-CZ" sz="1200" b="1" dirty="0"/>
          </a:p>
          <a:p>
            <a:endParaRPr lang="cs-CZ" sz="1200" b="1" dirty="0"/>
          </a:p>
          <a:p>
            <a:pPr algn="ctr"/>
            <a:r>
              <a:rPr lang="cs-CZ" sz="1200" b="1" dirty="0"/>
              <a:t>Osobní rozsah zdravotního pojištění</a:t>
            </a:r>
          </a:p>
          <a:p>
            <a:pPr algn="ctr"/>
            <a:endParaRPr lang="cs-CZ" sz="900" dirty="0"/>
          </a:p>
          <a:p>
            <a:r>
              <a:rPr lang="cs-CZ" sz="1400" dirty="0"/>
              <a:t>(1) Pojištěncem podle tohoto zákona je osoba, která</a:t>
            </a:r>
          </a:p>
          <a:p>
            <a:r>
              <a:rPr lang="cs-CZ" sz="1400" dirty="0"/>
              <a:t>a) má trvalý pobyt na území České republiky, nebo</a:t>
            </a:r>
          </a:p>
          <a:p>
            <a:r>
              <a:rPr lang="cs-CZ" sz="1400" dirty="0"/>
              <a:t>b) nemá trvalý pobyt na území České republiky, pokud</a:t>
            </a:r>
          </a:p>
          <a:p>
            <a:pPr lvl="1"/>
            <a:r>
              <a:rPr lang="cs-CZ" sz="1400" dirty="0"/>
              <a:t>1. je zaměstnancem zaměstnavatele, který má sídlo nebo trvalý pobyt na území České republiky,</a:t>
            </a:r>
          </a:p>
          <a:p>
            <a:pPr lvl="1"/>
            <a:r>
              <a:rPr lang="cs-CZ" sz="1400" dirty="0"/>
              <a:t>2. jí bylo vydáno povolení k dlouhodobému pobytu na území České republiky za účelem vědeckého výzkumu,</a:t>
            </a:r>
          </a:p>
          <a:p>
            <a:pPr lvl="1"/>
            <a:r>
              <a:rPr lang="cs-CZ" sz="1400" dirty="0"/>
              <a:t>3. jí byl udělen azyl na území České republiky,</a:t>
            </a:r>
          </a:p>
          <a:p>
            <a:pPr lvl="1"/>
            <a:r>
              <a:rPr lang="cs-CZ" sz="1400" dirty="0"/>
              <a:t>4. jí byla udělena doplňková ochrana na území České republiky,</a:t>
            </a:r>
          </a:p>
          <a:p>
            <a:pPr lvl="1"/>
            <a:r>
              <a:rPr lang="cs-CZ" sz="1400" dirty="0"/>
              <a:t>5. jí bylo uděleno oprávnění k pobytu za účelem poskytnutí dočasné ochrany na území České republiky podle zákona o dočasné ochraně cizinců nebo se podle zákona o pobytu cizinců na území České republiky za takovou osobu považuje,</a:t>
            </a:r>
          </a:p>
          <a:p>
            <a:pPr lvl="1"/>
            <a:r>
              <a:rPr lang="cs-CZ" sz="1400" dirty="0"/>
              <a:t>6. jde o nezletilé dítě, které bylo na území České republiky umístěno na základě předběžného opatření soudu do zařízení pro děti vyžadující okamžitou pomoc nebo do ústavu pro péči o děti nebo na základě předběžného opatření nebo usnesení soudu do péče fyzické osoby,</a:t>
            </a:r>
          </a:p>
          <a:p>
            <a:pPr lvl="1"/>
            <a:r>
              <a:rPr lang="cs-CZ" sz="1400" dirty="0"/>
              <a:t>7. je Česká republika podle koordinačních nařízení nebo podle vyhlášené mezinárodní smlouvy, kterou je Česká republika vázána, k jejímu zdravotnímu pojištění příslušná,</a:t>
            </a:r>
          </a:p>
          <a:p>
            <a:pPr lvl="1"/>
            <a:r>
              <a:rPr lang="cs-CZ" sz="1400" dirty="0"/>
              <a:t>8. jde o osobu, jejíž nárok vyplývá z přímo použitelných předpisů Evropské unie, nebo o osobu zaměstnanou, samostatně výdělečně činnou nebo osobu ponechávající si takové postavení a její rodinné příslušníky mající právo na rovné zacházení podle předpisu Evropské unie,</a:t>
            </a:r>
          </a:p>
          <a:p>
            <a:pPr lvl="1"/>
            <a:r>
              <a:rPr lang="cs-CZ" sz="1400" dirty="0"/>
              <a:t>9. se na území České republiky narodila matce s povoleným dlouhodobým pobytem na území České republiky, a to do konce kalendářního měsíce, v němž tato osoba dovršila 60 dnů věku, nebo</a:t>
            </a:r>
          </a:p>
          <a:p>
            <a:pPr lvl="1"/>
            <a:r>
              <a:rPr lang="cs-CZ" sz="1400" dirty="0"/>
              <a:t>10. se na území České republiky narodila matce s povoleným trvalým pobytem, a to do konce kalendářního měsíce, v němž tato osoba dovršila 60 dnů věku, a dále po dobu řízení o žádosti o povolení k trvalému pobytu na území České republiky podané za tuto osobu.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54857A2-CC47-43F1-9713-0A46B2809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5C24DEC-D369-45B1-BB35-DEB4102F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Charakter dávek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1F183309-0244-47DE-834A-92EF3BDAE9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9795600" cy="3648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fický objekt 9" descr="Doktor">
            <a:extLst>
              <a:ext uri="{FF2B5EF4-FFF2-40B4-BE49-F238E27FC236}">
                <a16:creationId xmlns:a16="http://schemas.microsoft.com/office/drawing/2014/main" id="{14E49099-CBA4-432B-AB76-9A5CC05547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87389" y="2640577"/>
            <a:ext cx="914400" cy="914400"/>
          </a:xfrm>
          <a:prstGeom prst="rect">
            <a:avLst/>
          </a:prstGeom>
        </p:spPr>
      </p:pic>
      <p:pic>
        <p:nvPicPr>
          <p:cNvPr id="12" name="Grafický objekt 11" descr="Lék">
            <a:extLst>
              <a:ext uri="{FF2B5EF4-FFF2-40B4-BE49-F238E27FC236}">
                <a16:creationId xmlns:a16="http://schemas.microsoft.com/office/drawing/2014/main" id="{50ED39ED-6A4B-479D-B6FE-15F9ECE8C8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86046" y="1517641"/>
            <a:ext cx="914400" cy="914400"/>
          </a:xfrm>
          <a:prstGeom prst="rect">
            <a:avLst/>
          </a:prstGeom>
        </p:spPr>
      </p:pic>
      <p:pic>
        <p:nvPicPr>
          <p:cNvPr id="14" name="Grafický objekt 13" descr="Ambulance">
            <a:extLst>
              <a:ext uri="{FF2B5EF4-FFF2-40B4-BE49-F238E27FC236}">
                <a16:creationId xmlns:a16="http://schemas.microsoft.com/office/drawing/2014/main" id="{38B14C64-4A65-4EED-8464-88584BA0E8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7671" y="4598134"/>
            <a:ext cx="914400" cy="914400"/>
          </a:xfrm>
          <a:prstGeom prst="rect">
            <a:avLst/>
          </a:prstGeom>
        </p:spPr>
      </p:pic>
      <p:pic>
        <p:nvPicPr>
          <p:cNvPr id="16" name="Grafický objekt 15" descr="Jehla">
            <a:extLst>
              <a:ext uri="{FF2B5EF4-FFF2-40B4-BE49-F238E27FC236}">
                <a16:creationId xmlns:a16="http://schemas.microsoft.com/office/drawing/2014/main" id="{6EBA4A59-6CA9-44DD-B7A9-A7E98A42FC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28402" y="4306079"/>
            <a:ext cx="914400" cy="914400"/>
          </a:xfrm>
          <a:prstGeom prst="rect">
            <a:avLst/>
          </a:prstGeom>
        </p:spPr>
      </p:pic>
      <p:pic>
        <p:nvPicPr>
          <p:cNvPr id="18" name="Grafický objekt 17" descr="Stetoskop">
            <a:extLst>
              <a:ext uri="{FF2B5EF4-FFF2-40B4-BE49-F238E27FC236}">
                <a16:creationId xmlns:a16="http://schemas.microsoft.com/office/drawing/2014/main" id="{1A5F470A-467E-489E-BA9F-7A7EBA86C6B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05288" y="4488732"/>
            <a:ext cx="914400" cy="914400"/>
          </a:xfrm>
          <a:prstGeom prst="rect">
            <a:avLst/>
          </a:prstGeom>
        </p:spPr>
      </p:pic>
      <p:pic>
        <p:nvPicPr>
          <p:cNvPr id="20" name="Grafický objekt 19" descr="Zdravotnictví">
            <a:extLst>
              <a:ext uri="{FF2B5EF4-FFF2-40B4-BE49-F238E27FC236}">
                <a16:creationId xmlns:a16="http://schemas.microsoft.com/office/drawing/2014/main" id="{2BA9D93E-0CD4-491A-B46C-1EE9F04703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92486" y="4140934"/>
            <a:ext cx="914400" cy="914400"/>
          </a:xfrm>
          <a:prstGeom prst="rect">
            <a:avLst/>
          </a:prstGeom>
        </p:spPr>
      </p:pic>
      <p:pic>
        <p:nvPicPr>
          <p:cNvPr id="22" name="Grafický objekt 21" descr="Infuze">
            <a:extLst>
              <a:ext uri="{FF2B5EF4-FFF2-40B4-BE49-F238E27FC236}">
                <a16:creationId xmlns:a16="http://schemas.microsoft.com/office/drawing/2014/main" id="{D5D2596A-6CFB-4CF4-863F-3997491A657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53200" y="1612218"/>
            <a:ext cx="914400" cy="914400"/>
          </a:xfrm>
          <a:prstGeom prst="rect">
            <a:avLst/>
          </a:prstGeom>
        </p:spPr>
      </p:pic>
      <p:pic>
        <p:nvPicPr>
          <p:cNvPr id="24" name="Grafický objekt 23" descr="Nemocnice">
            <a:extLst>
              <a:ext uri="{FF2B5EF4-FFF2-40B4-BE49-F238E27FC236}">
                <a16:creationId xmlns:a16="http://schemas.microsoft.com/office/drawing/2014/main" id="{EBF29CA4-C8EA-4DCC-8DE4-FD3E500738B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81601" y="1596345"/>
            <a:ext cx="914400" cy="914400"/>
          </a:xfrm>
          <a:prstGeom prst="rect">
            <a:avLst/>
          </a:prstGeom>
        </p:spPr>
      </p:pic>
      <p:pic>
        <p:nvPicPr>
          <p:cNvPr id="26" name="Grafický objekt 25" descr="Sleep">
            <a:extLst>
              <a:ext uri="{FF2B5EF4-FFF2-40B4-BE49-F238E27FC236}">
                <a16:creationId xmlns:a16="http://schemas.microsoft.com/office/drawing/2014/main" id="{6CBECABE-D247-4F9A-B706-0DD7734903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149200" y="4391952"/>
            <a:ext cx="914400" cy="914400"/>
          </a:xfrm>
          <a:prstGeom prst="rect">
            <a:avLst/>
          </a:prstGeom>
        </p:spPr>
      </p:pic>
      <p:pic>
        <p:nvPicPr>
          <p:cNvPr id="28" name="Grafický objekt 27" descr="Osoba na vozíku">
            <a:extLst>
              <a:ext uri="{FF2B5EF4-FFF2-40B4-BE49-F238E27FC236}">
                <a16:creationId xmlns:a16="http://schemas.microsoft.com/office/drawing/2014/main" id="{3E921E7F-08C3-4015-B482-CA602885CFB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292486" y="5043068"/>
            <a:ext cx="914400" cy="914400"/>
          </a:xfrm>
          <a:prstGeom prst="rect">
            <a:avLst/>
          </a:prstGeom>
        </p:spPr>
      </p:pic>
      <p:pic>
        <p:nvPicPr>
          <p:cNvPr id="30" name="Grafický objekt 29" descr="Neslyšící">
            <a:extLst>
              <a:ext uri="{FF2B5EF4-FFF2-40B4-BE49-F238E27FC236}">
                <a16:creationId xmlns:a16="http://schemas.microsoft.com/office/drawing/2014/main" id="{C0A22FF6-F7AD-454B-90A3-A1239F8D54E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027086" y="4585868"/>
            <a:ext cx="914400" cy="914400"/>
          </a:xfrm>
          <a:prstGeom prst="rect">
            <a:avLst/>
          </a:prstGeom>
        </p:spPr>
      </p:pic>
      <p:pic>
        <p:nvPicPr>
          <p:cNvPr id="19" name="Grafický objekt 18" descr="Ambulance">
            <a:extLst>
              <a:ext uri="{FF2B5EF4-FFF2-40B4-BE49-F238E27FC236}">
                <a16:creationId xmlns:a16="http://schemas.microsoft.com/office/drawing/2014/main" id="{F931B2C9-9531-44D7-A6C0-17F1A366A9B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2396" y="4585868"/>
            <a:ext cx="914400" cy="914400"/>
          </a:xfrm>
          <a:prstGeom prst="rect">
            <a:avLst/>
          </a:prstGeom>
        </p:spPr>
      </p:pic>
      <p:pic>
        <p:nvPicPr>
          <p:cNvPr id="21" name="Grafický objekt 20" descr="Stetoskop">
            <a:extLst>
              <a:ext uri="{FF2B5EF4-FFF2-40B4-BE49-F238E27FC236}">
                <a16:creationId xmlns:a16="http://schemas.microsoft.com/office/drawing/2014/main" id="{F7CF01B7-854E-404A-B051-7F464D426E5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40013" y="4476466"/>
            <a:ext cx="914400" cy="914400"/>
          </a:xfrm>
          <a:prstGeom prst="rect">
            <a:avLst/>
          </a:prstGeom>
        </p:spPr>
      </p:pic>
      <p:pic>
        <p:nvPicPr>
          <p:cNvPr id="23" name="Grafický objekt 22" descr="Doktor">
            <a:extLst>
              <a:ext uri="{FF2B5EF4-FFF2-40B4-BE49-F238E27FC236}">
                <a16:creationId xmlns:a16="http://schemas.microsoft.com/office/drawing/2014/main" id="{6ED3ECFD-84F2-4CFD-94BD-88311FF88B4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87389" y="2674584"/>
            <a:ext cx="914400" cy="914400"/>
          </a:xfrm>
          <a:prstGeom prst="rect">
            <a:avLst/>
          </a:prstGeom>
        </p:spPr>
      </p:pic>
      <p:pic>
        <p:nvPicPr>
          <p:cNvPr id="25" name="Grafický objekt 24" descr="Lék">
            <a:extLst>
              <a:ext uri="{FF2B5EF4-FFF2-40B4-BE49-F238E27FC236}">
                <a16:creationId xmlns:a16="http://schemas.microsoft.com/office/drawing/2014/main" id="{74F01E45-EFB7-4D92-BDDC-704CB23C546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886046" y="1551648"/>
            <a:ext cx="914400" cy="914400"/>
          </a:xfrm>
          <a:prstGeom prst="rect">
            <a:avLst/>
          </a:prstGeom>
        </p:spPr>
      </p:pic>
      <p:pic>
        <p:nvPicPr>
          <p:cNvPr id="27" name="Grafický objekt 26" descr="Infuze">
            <a:extLst>
              <a:ext uri="{FF2B5EF4-FFF2-40B4-BE49-F238E27FC236}">
                <a16:creationId xmlns:a16="http://schemas.microsoft.com/office/drawing/2014/main" id="{ADCF2AAE-352F-4588-BAFF-FC0D0B56AE8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153200" y="1646225"/>
            <a:ext cx="914400" cy="914400"/>
          </a:xfrm>
          <a:prstGeom prst="rect">
            <a:avLst/>
          </a:prstGeom>
        </p:spPr>
      </p:pic>
      <p:pic>
        <p:nvPicPr>
          <p:cNvPr id="29" name="Grafický objekt 28" descr="Nemocnice">
            <a:extLst>
              <a:ext uri="{FF2B5EF4-FFF2-40B4-BE49-F238E27FC236}">
                <a16:creationId xmlns:a16="http://schemas.microsoft.com/office/drawing/2014/main" id="{27455BDB-658A-44AF-AC21-1987B94BE98D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581601" y="1630352"/>
            <a:ext cx="914400" cy="914400"/>
          </a:xfrm>
          <a:prstGeom prst="rect">
            <a:avLst/>
          </a:prstGeom>
        </p:spPr>
      </p:pic>
      <p:pic>
        <p:nvPicPr>
          <p:cNvPr id="31" name="Grafický objekt 30" descr="Sleep">
            <a:extLst>
              <a:ext uri="{FF2B5EF4-FFF2-40B4-BE49-F238E27FC236}">
                <a16:creationId xmlns:a16="http://schemas.microsoft.com/office/drawing/2014/main" id="{29D366A6-F612-4244-99B1-2599ED77E28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149200" y="4425959"/>
            <a:ext cx="914400" cy="914400"/>
          </a:xfrm>
          <a:prstGeom prst="rect">
            <a:avLst/>
          </a:prstGeom>
        </p:spPr>
      </p:pic>
      <p:pic>
        <p:nvPicPr>
          <p:cNvPr id="32" name="Grafický objekt 31" descr="Ambulance">
            <a:extLst>
              <a:ext uri="{FF2B5EF4-FFF2-40B4-BE49-F238E27FC236}">
                <a16:creationId xmlns:a16="http://schemas.microsoft.com/office/drawing/2014/main" id="{54033E44-2343-4024-BFC8-B44F53AE5F01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02396" y="4619875"/>
            <a:ext cx="914400" cy="914400"/>
          </a:xfrm>
          <a:prstGeom prst="rect">
            <a:avLst/>
          </a:prstGeom>
        </p:spPr>
      </p:pic>
      <p:pic>
        <p:nvPicPr>
          <p:cNvPr id="33" name="Grafický objekt 32" descr="Stetoskop">
            <a:extLst>
              <a:ext uri="{FF2B5EF4-FFF2-40B4-BE49-F238E27FC236}">
                <a16:creationId xmlns:a16="http://schemas.microsoft.com/office/drawing/2014/main" id="{AE19E818-8BE1-452D-9A63-49235D098633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40013" y="45104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Subjekty zdravotního pojištění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7489280" cy="4139998"/>
          </a:xfrm>
        </p:spPr>
        <p:txBody>
          <a:bodyPr/>
          <a:lstStyle/>
          <a:p>
            <a:pPr>
              <a:buFontTx/>
              <a:buChar char="−"/>
              <a:defRPr/>
            </a:pPr>
            <a:r>
              <a:rPr lang="cs-CZ" altLang="cs-CZ" dirty="0"/>
              <a:t>pojištěnec (oprávněný subjekt)</a:t>
            </a:r>
          </a:p>
          <a:p>
            <a:pPr>
              <a:buFontTx/>
              <a:buChar char="−"/>
              <a:defRPr/>
            </a:pPr>
            <a:r>
              <a:rPr lang="cs-CZ" altLang="cs-CZ" dirty="0"/>
              <a:t>zaměstnavatel </a:t>
            </a:r>
          </a:p>
          <a:p>
            <a:pPr>
              <a:buFontTx/>
              <a:buChar char="−"/>
              <a:defRPr/>
            </a:pPr>
            <a:r>
              <a:rPr lang="cs-CZ" altLang="cs-CZ" dirty="0"/>
              <a:t>stát</a:t>
            </a:r>
          </a:p>
          <a:p>
            <a:pPr marL="0" indent="0">
              <a:buFontTx/>
              <a:buChar char="−"/>
              <a:defRPr/>
            </a:pPr>
            <a:endParaRPr lang="cs-CZ" altLang="cs-CZ" b="1" dirty="0"/>
          </a:p>
          <a:p>
            <a:pPr marL="0" indent="0">
              <a:buFontTx/>
              <a:buChar char="−"/>
              <a:defRPr/>
            </a:pPr>
            <a:endParaRPr lang="cs-CZ" altLang="cs-CZ" b="1" dirty="0"/>
          </a:p>
          <a:p>
            <a:pPr marL="0" indent="0">
              <a:buFontTx/>
              <a:buChar char="−"/>
              <a:defRPr/>
            </a:pPr>
            <a:endParaRPr lang="cs-CZ" altLang="cs-CZ" b="1" dirty="0"/>
          </a:p>
          <a:p>
            <a:pPr>
              <a:buFontTx/>
              <a:buChar char="−"/>
              <a:defRPr/>
            </a:pPr>
            <a:r>
              <a:rPr lang="cs-CZ" altLang="cs-CZ" dirty="0"/>
              <a:t>zdravotní pojišťovna</a:t>
            </a:r>
            <a:endParaRPr lang="cs-CZ" altLang="cs-CZ" sz="2400" dirty="0"/>
          </a:p>
          <a:p>
            <a:pPr>
              <a:buFontTx/>
              <a:buChar char="−"/>
              <a:defRPr/>
            </a:pPr>
            <a:r>
              <a:rPr lang="cs-CZ" altLang="cs-CZ" dirty="0"/>
              <a:t>poskytovatel zdravotních služeb (lékař)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22720" y="2718072"/>
            <a:ext cx="2160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/>
              <a:t>pojištěnec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509760" y="2718072"/>
            <a:ext cx="2160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/>
              <a:t>pojišťovna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522720" y="4052176"/>
            <a:ext cx="2160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/>
              <a:t>lékař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509760" y="4052176"/>
            <a:ext cx="2160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zaměstnavatel</a:t>
            </a:r>
          </a:p>
        </p:txBody>
      </p:sp>
      <p:cxnSp>
        <p:nvCxnSpPr>
          <p:cNvPr id="13" name="Přímá spojnice se šipkou 12"/>
          <p:cNvCxnSpPr>
            <a:stCxn id="10" idx="0"/>
            <a:endCxn id="8" idx="2"/>
          </p:cNvCxnSpPr>
          <p:nvPr/>
        </p:nvCxnSpPr>
        <p:spPr bwMode="auto">
          <a:xfrm flipV="1">
            <a:off x="7602720" y="3179737"/>
            <a:ext cx="0" cy="8724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8" idx="3"/>
            <a:endCxn id="9" idx="1"/>
          </p:cNvCxnSpPr>
          <p:nvPr/>
        </p:nvCxnSpPr>
        <p:spPr bwMode="auto">
          <a:xfrm>
            <a:off x="8682720" y="2948905"/>
            <a:ext cx="827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9" idx="2"/>
            <a:endCxn id="11" idx="0"/>
          </p:cNvCxnSpPr>
          <p:nvPr/>
        </p:nvCxnSpPr>
        <p:spPr bwMode="auto">
          <a:xfrm>
            <a:off x="10589760" y="3179737"/>
            <a:ext cx="0" cy="8724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 bwMode="auto">
          <a:xfrm>
            <a:off x="8682720" y="3179737"/>
            <a:ext cx="827040" cy="8724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 bwMode="auto">
          <a:xfrm flipV="1">
            <a:off x="8682720" y="3179737"/>
            <a:ext cx="827040" cy="8724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 bwMode="auto">
          <a:xfrm>
            <a:off x="6184354" y="1313201"/>
            <a:ext cx="3688080" cy="640080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chemeClr val="bg1"/>
                </a:solidFill>
              </a:rPr>
              <a:t>p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látci pojistného</a:t>
            </a:r>
          </a:p>
        </p:txBody>
      </p:sp>
      <p:cxnSp>
        <p:nvCxnSpPr>
          <p:cNvPr id="18" name="Přímá spojovací šipka 17"/>
          <p:cNvCxnSpPr>
            <a:stCxn id="14" idx="1"/>
          </p:cNvCxnSpPr>
          <p:nvPr/>
        </p:nvCxnSpPr>
        <p:spPr bwMode="auto">
          <a:xfrm flipH="1">
            <a:off x="4294594" y="1633241"/>
            <a:ext cx="1889760" cy="17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ovací šipka 19"/>
          <p:cNvCxnSpPr>
            <a:stCxn id="14" idx="1"/>
          </p:cNvCxnSpPr>
          <p:nvPr/>
        </p:nvCxnSpPr>
        <p:spPr bwMode="auto">
          <a:xfrm flipH="1">
            <a:off x="3522434" y="1633241"/>
            <a:ext cx="2661920" cy="1021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ovací šipka 24"/>
          <p:cNvCxnSpPr>
            <a:stCxn id="14" idx="1"/>
          </p:cNvCxnSpPr>
          <p:nvPr/>
        </p:nvCxnSpPr>
        <p:spPr bwMode="auto">
          <a:xfrm flipH="1">
            <a:off x="2994114" y="1633241"/>
            <a:ext cx="3190240" cy="159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210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4E2047-2E1E-4ABC-8577-22747C6694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5A396E-986D-49FE-A641-871B3FC1C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4D6B2C-DAD6-498F-B267-D125F252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7E4F63-5588-4E4A-B318-1F7E5FE49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>
              <a:solidFill>
                <a:srgbClr val="0000DC"/>
              </a:solidFill>
              <a:latin typeface="Muni Bold" panose="00000500000000000000" pitchFamily="2" charset="-18"/>
            </a:endParaRPr>
          </a:p>
          <a:p>
            <a:pPr marL="72000" indent="0" algn="ctr">
              <a:buNone/>
            </a:pPr>
            <a:r>
              <a:rPr lang="cs-CZ" dirty="0">
                <a:solidFill>
                  <a:srgbClr val="0000DC"/>
                </a:solidFill>
                <a:latin typeface="Muni Bold" panose="00000500000000000000" pitchFamily="2" charset="-18"/>
              </a:rPr>
              <a:t>Nemocenské pojištění</a:t>
            </a:r>
          </a:p>
        </p:txBody>
      </p:sp>
    </p:spTree>
    <p:extLst>
      <p:ext uri="{BB962C8B-B14F-4D97-AF65-F5344CB8AC3E}">
        <p14:creationId xmlns:p14="http://schemas.microsoft.com/office/powerpoint/2010/main" val="1612816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Muni Bold" panose="00000500000000000000" pitchFamily="2" charset="-18"/>
              </a:rPr>
              <a:t>Základní charakteristika NP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BB34AE2-2864-470E-BBFA-850586408715}"/>
              </a:ext>
            </a:extLst>
          </p:cNvPr>
          <p:cNvSpPr txBox="1"/>
          <p:nvPr/>
        </p:nvSpPr>
        <p:spPr>
          <a:xfrm>
            <a:off x="666000" y="1900218"/>
            <a:ext cx="11174704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altLang="cs-CZ" dirty="0">
                <a:solidFill>
                  <a:schemeClr val="bg1"/>
                </a:solidFill>
                <a:latin typeface="+mn-lt"/>
              </a:rPr>
              <a:t>určeno k zajištění osob ekonomicky aktivních při ztrátě příjmu v důsledku </a:t>
            </a:r>
            <a:r>
              <a:rPr lang="cs-CZ" altLang="cs-CZ" b="1" dirty="0">
                <a:solidFill>
                  <a:schemeClr val="bg1"/>
                </a:solidFill>
                <a:latin typeface="+mn-lt"/>
              </a:rPr>
              <a:t>krátkodobých</a:t>
            </a:r>
            <a:r>
              <a:rPr lang="cs-CZ" altLang="cs-CZ" dirty="0">
                <a:solidFill>
                  <a:schemeClr val="bg1"/>
                </a:solidFill>
                <a:latin typeface="+mn-lt"/>
              </a:rPr>
              <a:t> sociálních událostí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EDD0252-1EF9-46A0-9874-F6B592B9DEE2}"/>
              </a:ext>
            </a:extLst>
          </p:cNvPr>
          <p:cNvSpPr txBox="1"/>
          <p:nvPr/>
        </p:nvSpPr>
        <p:spPr>
          <a:xfrm>
            <a:off x="666000" y="3280088"/>
            <a:ext cx="11174704" cy="166199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dirty="0">
                <a:solidFill>
                  <a:schemeClr val="bg1"/>
                </a:solidFill>
                <a:latin typeface="+mj-lt"/>
              </a:rPr>
              <a:t>z hlediska postavení státu v NP se jedná o </a:t>
            </a:r>
            <a:r>
              <a:rPr lang="cs-CZ" altLang="cs-CZ" b="1" dirty="0">
                <a:solidFill>
                  <a:schemeClr val="bg1"/>
                </a:solidFill>
                <a:latin typeface="+mj-lt"/>
              </a:rPr>
              <a:t>státní zabezpečení</a:t>
            </a:r>
          </a:p>
          <a:p>
            <a:pPr marL="742950" lvl="1" indent="-285750" algn="just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cs-CZ" altLang="cs-CZ" sz="1800" dirty="0">
                <a:solidFill>
                  <a:schemeClr val="bg1"/>
                </a:solidFill>
                <a:latin typeface="+mj-lt"/>
              </a:rPr>
              <a:t>stát je </a:t>
            </a:r>
            <a:r>
              <a:rPr lang="cs-CZ" altLang="cs-CZ" sz="1800" b="1" dirty="0">
                <a:solidFill>
                  <a:schemeClr val="bg1"/>
                </a:solidFill>
                <a:latin typeface="+mj-lt"/>
              </a:rPr>
              <a:t>nositel</a:t>
            </a:r>
            <a:r>
              <a:rPr lang="cs-CZ" altLang="cs-CZ" sz="1800" dirty="0">
                <a:solidFill>
                  <a:schemeClr val="bg1"/>
                </a:solidFill>
                <a:latin typeface="+mj-lt"/>
              </a:rPr>
              <a:t> zabezpečení</a:t>
            </a:r>
          </a:p>
          <a:p>
            <a:pPr marL="742950" lvl="1" indent="-285750" algn="just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cs-CZ" altLang="cs-CZ" sz="1800" dirty="0">
                <a:solidFill>
                  <a:schemeClr val="bg1"/>
                </a:solidFill>
                <a:latin typeface="+mj-lt"/>
              </a:rPr>
              <a:t>stát provádí svými orgány (ČSSZ, OSSZ, speciální orgány pro ozbrojené složky)</a:t>
            </a:r>
          </a:p>
          <a:p>
            <a:pPr marL="742950" lvl="1" indent="-285750" algn="just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cs-CZ" altLang="cs-CZ" sz="1800" dirty="0">
                <a:solidFill>
                  <a:schemeClr val="bg1"/>
                </a:solidFill>
                <a:latin typeface="+mj-lt"/>
              </a:rPr>
              <a:t>financuje přes státní rozpočet (příjmy a výdaje NP jsou příjmy a výdaji státního rozpočtu)</a:t>
            </a:r>
          </a:p>
          <a:p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125930-9AAD-40F1-96C2-594CC02982B6}"/>
              </a:ext>
            </a:extLst>
          </p:cNvPr>
          <p:cNvSpPr txBox="1"/>
          <p:nvPr/>
        </p:nvSpPr>
        <p:spPr>
          <a:xfrm>
            <a:off x="666001" y="5152097"/>
            <a:ext cx="11174704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dirty="0">
                <a:solidFill>
                  <a:schemeClr val="bg1"/>
                </a:solidFill>
                <a:latin typeface="+mn-lt"/>
              </a:rPr>
              <a:t>z hlediska postavení jednotlivce se jedná o </a:t>
            </a:r>
            <a:r>
              <a:rPr lang="cs-CZ" altLang="cs-CZ" b="1" dirty="0">
                <a:solidFill>
                  <a:schemeClr val="bg1"/>
                </a:solidFill>
                <a:latin typeface="+mn-lt"/>
              </a:rPr>
              <a:t>princip pojišťovací</a:t>
            </a:r>
          </a:p>
          <a:p>
            <a:pPr marL="742950" lvl="1" indent="-285750" algn="just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cs-CZ" altLang="cs-CZ" sz="1800" dirty="0">
                <a:solidFill>
                  <a:schemeClr val="bg1"/>
                </a:solidFill>
                <a:latin typeface="+mn-lt"/>
              </a:rPr>
              <a:t>účast v NP je spojena s povinností platit pojistné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Muni Bold" panose="00000500000000000000" pitchFamily="2" charset="-18"/>
              </a:rPr>
              <a:t>Prameny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algn="just"/>
            <a:r>
              <a:rPr lang="cs-CZ" altLang="cs-CZ" sz="2000" dirty="0"/>
              <a:t>ústavní pořádek</a:t>
            </a:r>
          </a:p>
          <a:p>
            <a:pPr algn="just"/>
            <a:endParaRPr lang="cs-CZ" altLang="cs-CZ" sz="2000" dirty="0"/>
          </a:p>
          <a:p>
            <a:pPr algn="just"/>
            <a:endParaRPr lang="cs-CZ" altLang="cs-CZ" sz="2000" dirty="0"/>
          </a:p>
          <a:p>
            <a:pPr algn="just"/>
            <a:r>
              <a:rPr lang="cs-CZ" altLang="cs-CZ" sz="2000" dirty="0"/>
              <a:t>zákon č. 187/2006 Sb., o nemocenském pojištění</a:t>
            </a:r>
          </a:p>
          <a:p>
            <a:pPr lvl="1" algn="just"/>
            <a:r>
              <a:rPr lang="cs-CZ" altLang="cs-CZ" sz="1600" dirty="0"/>
              <a:t>v jednom předpise i úprava institucionální a procesní včetně posuzování zdravotního stavu</a:t>
            </a:r>
          </a:p>
          <a:p>
            <a:pPr algn="just">
              <a:spcBef>
                <a:spcPts val="2400"/>
              </a:spcBef>
            </a:pPr>
            <a:r>
              <a:rPr lang="cs-CZ" altLang="cs-CZ" sz="2000" dirty="0"/>
              <a:t>zákon č. 589/1992 Sb., o pojistném na sociální zabezpečení a příspěvku na státní politiku zaměstnanosti</a:t>
            </a:r>
          </a:p>
          <a:p>
            <a:pPr lvl="0"/>
            <a:r>
              <a:rPr lang="cs-CZ" sz="2000" dirty="0"/>
              <a:t>sdělení MPSV č. 380/2021 Sb., kterým se vyhlašuje pro účely nemocenského pojištění výše redukčních hranic pro úpravu denního vyměřovacího základu platných v roce 2022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DA3A0F8-2EC4-49EE-93D1-C6778290C4B0}"/>
              </a:ext>
            </a:extLst>
          </p:cNvPr>
          <p:cNvSpPr txBox="1"/>
          <p:nvPr/>
        </p:nvSpPr>
        <p:spPr>
          <a:xfrm>
            <a:off x="3207224" y="1198551"/>
            <a:ext cx="8775509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čl. 30 LZPS</a:t>
            </a:r>
          </a:p>
          <a:p>
            <a:pPr algn="just"/>
            <a:r>
              <a:rPr lang="cs-CZ" sz="1400" dirty="0"/>
              <a:t>(1) Občané mají právo na přiměřené hmotné zabezpečení ve stáří a při nezpůsobilosti k práci, jakož i při ztrátě živitele.</a:t>
            </a:r>
          </a:p>
          <a:p>
            <a:pPr algn="just"/>
            <a:r>
              <a:rPr lang="cs-CZ" sz="1400" dirty="0"/>
              <a:t>(2) Každý, kdo je v hmotné nouzi, má právo na takovou pomoc, která je nezbytná pro zajištění základních životních podmínek.</a:t>
            </a:r>
          </a:p>
          <a:p>
            <a:pPr algn="just"/>
            <a:r>
              <a:rPr lang="cs-CZ" sz="1400" dirty="0"/>
              <a:t>(3) Podrobnosti stanoví zákon.</a:t>
            </a:r>
          </a:p>
        </p:txBody>
      </p:sp>
    </p:spTree>
    <p:extLst>
      <p:ext uri="{BB962C8B-B14F-4D97-AF65-F5344CB8AC3E}">
        <p14:creationId xmlns:p14="http://schemas.microsoft.com/office/powerpoint/2010/main" val="1950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250448-9082-4323-879C-5887519539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9C942A-0AA8-4AA5-8A05-523B396E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Osobní rozsah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F8DA521A-CAAF-4CB4-83C8-0D30745B69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14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54D143-B614-4F7E-B6C1-D3341EE561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3F2129-A967-4181-8137-6A841A31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latin typeface="Muni Bold" panose="00000500000000000000" pitchFamily="2" charset="-18"/>
              </a:rPr>
              <a:t>Účast zaměstnanců na pojištění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B7494378-3979-4418-A4E6-79871FAB4D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64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Muni Bold" panose="00000500000000000000" pitchFamily="2" charset="-18"/>
              </a:rPr>
              <a:t>Když se řekne sociální zabezpečení…</a:t>
            </a:r>
          </a:p>
        </p:txBody>
      </p:sp>
      <p:sp>
        <p:nvSpPr>
          <p:cNvPr id="5" name="Obdélník 4"/>
          <p:cNvSpPr/>
          <p:nvPr/>
        </p:nvSpPr>
        <p:spPr>
          <a:xfrm>
            <a:off x="666000" y="1658704"/>
            <a:ext cx="10753200" cy="40780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tabLst>
                <a:tab pos="215900" algn="l"/>
              </a:tabLst>
            </a:pPr>
            <a:endParaRPr lang="cs-CZ" sz="1800" i="1" dirty="0"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tabLst>
                <a:tab pos="215900" algn="l"/>
              </a:tabLst>
            </a:pPr>
            <a:endParaRPr lang="cs-CZ" sz="1800" i="1" dirty="0"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tabLst>
                <a:tab pos="215900" algn="l"/>
              </a:tabLst>
            </a:pPr>
            <a:endParaRPr lang="cs-CZ" sz="1800" i="1" dirty="0"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tabLst>
                <a:tab pos="215900" algn="l"/>
              </a:tabLst>
            </a:pPr>
            <a:endParaRPr lang="cs-CZ" sz="1800" i="1" dirty="0"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  <a:tabLst>
                <a:tab pos="215900" algn="l"/>
              </a:tabLst>
            </a:pPr>
            <a:r>
              <a:rPr lang="cs-CZ" sz="1800" i="1" dirty="0">
                <a:latin typeface="+mn-lt"/>
                <a:ea typeface="Times New Roman" panose="02020603050405020304" pitchFamily="18" charset="0"/>
              </a:rPr>
              <a:t>„</a:t>
            </a:r>
            <a:r>
              <a:rPr lang="cs-CZ" sz="1800" b="1" i="1" dirty="0">
                <a:solidFill>
                  <a:srgbClr val="0000DC"/>
                </a:solidFill>
                <a:latin typeface="+mn-lt"/>
                <a:ea typeface="Times New Roman" panose="02020603050405020304" pitchFamily="18" charset="0"/>
              </a:rPr>
              <a:t>Sociální stát </a:t>
            </a:r>
            <a:r>
              <a:rPr lang="cs-CZ" sz="1800" i="1" dirty="0">
                <a:latin typeface="+mn-lt"/>
                <a:ea typeface="Times New Roman" panose="02020603050405020304" pitchFamily="18" charset="0"/>
              </a:rPr>
              <a:t>je stát, v němž se v zákonech, ve vědomí a postojích lidí, v aktivitách institucí a v praktické politice prosazuje myšlenka, že sociální podmínky, v nichž lidé žijí, nejsou jen věcí jedinců či rodin, nýbrž i věcí veřejnou.“</a:t>
            </a:r>
            <a:endParaRPr lang="cs-CZ" sz="1800" dirty="0">
              <a:latin typeface="+mn-lt"/>
              <a:ea typeface="Times New Roman" panose="02020603050405020304" pitchFamily="18" charset="0"/>
            </a:endParaRPr>
          </a:p>
          <a:p>
            <a:endParaRPr lang="cs-CZ" sz="1800" dirty="0">
              <a:latin typeface="+mn-lt"/>
              <a:ea typeface="Times New Roman" panose="02020603050405020304" pitchFamily="18" charset="0"/>
            </a:endParaRPr>
          </a:p>
          <a:p>
            <a:endParaRPr lang="cs-CZ" sz="1800" dirty="0"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cs-CZ" sz="1800" dirty="0">
                <a:latin typeface="+mn-lt"/>
                <a:ea typeface="Times New Roman" panose="02020603050405020304" pitchFamily="18" charset="0"/>
              </a:rPr>
              <a:t>- Martin Potůček</a:t>
            </a:r>
          </a:p>
          <a:p>
            <a:endParaRPr lang="cs-CZ" sz="1800" dirty="0">
              <a:latin typeface="+mn-lt"/>
              <a:ea typeface="Times New Roman" panose="02020603050405020304" pitchFamily="18" charset="0"/>
            </a:endParaRPr>
          </a:p>
          <a:p>
            <a:endParaRPr lang="cs-CZ" sz="1800" dirty="0">
              <a:latin typeface="+mn-lt"/>
              <a:ea typeface="Times New Roman" panose="02020603050405020304" pitchFamily="18" charset="0"/>
            </a:endParaRPr>
          </a:p>
          <a:p>
            <a:endParaRPr lang="cs-CZ" sz="1800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81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7B0230-60FF-4CB8-BCCF-20820BD9F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982055-8841-482D-A938-329FE18C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Účast OSVČ na NP</a:t>
            </a: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42F7D46F-A695-438D-A0FB-B1D7FD61C5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37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Subjekty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grpSp>
        <p:nvGrpSpPr>
          <p:cNvPr id="3" name="Skupina 23"/>
          <p:cNvGrpSpPr/>
          <p:nvPr/>
        </p:nvGrpSpPr>
        <p:grpSpPr>
          <a:xfrm>
            <a:off x="1516935" y="2831122"/>
            <a:ext cx="9107213" cy="1565542"/>
            <a:chOff x="1439119" y="2602522"/>
            <a:chExt cx="6830410" cy="1565542"/>
          </a:xfrm>
        </p:grpSpPr>
        <p:sp>
          <p:nvSpPr>
            <p:cNvPr id="8" name="TextovéPole 7"/>
            <p:cNvSpPr txBox="1"/>
            <p:nvPr/>
          </p:nvSpPr>
          <p:spPr>
            <a:xfrm>
              <a:off x="3244361" y="2602522"/>
              <a:ext cx="2136530" cy="46166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87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zaměstnanec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439119" y="3703981"/>
              <a:ext cx="2136530" cy="46166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87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lékař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979133" y="2602522"/>
              <a:ext cx="2136530" cy="46166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87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SSZ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825266" y="3706399"/>
              <a:ext cx="2444263" cy="461665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87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zaměstnavatel</a:t>
              </a:r>
            </a:p>
          </p:txBody>
        </p:sp>
        <p:cxnSp>
          <p:nvCxnSpPr>
            <p:cNvPr id="15" name="Přímá spojnice se šipkou 14"/>
            <p:cNvCxnSpPr>
              <a:stCxn id="8" idx="3"/>
              <a:endCxn id="11" idx="1"/>
            </p:cNvCxnSpPr>
            <p:nvPr/>
          </p:nvCxnSpPr>
          <p:spPr bwMode="auto">
            <a:xfrm>
              <a:off x="5380891" y="2833355"/>
              <a:ext cx="5982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206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Přímá spojnice se šipkou 16"/>
            <p:cNvCxnSpPr>
              <a:stCxn id="13" idx="0"/>
              <a:endCxn id="11" idx="2"/>
            </p:cNvCxnSpPr>
            <p:nvPr/>
          </p:nvCxnSpPr>
          <p:spPr bwMode="auto">
            <a:xfrm flipV="1">
              <a:off x="7047398" y="3064187"/>
              <a:ext cx="0" cy="6422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Přímá spojnice se šipkou 19"/>
            <p:cNvCxnSpPr>
              <a:stCxn id="8" idx="2"/>
              <a:endCxn id="13" idx="1"/>
            </p:cNvCxnSpPr>
            <p:nvPr/>
          </p:nvCxnSpPr>
          <p:spPr bwMode="auto">
            <a:xfrm>
              <a:off x="4312626" y="3064187"/>
              <a:ext cx="1512640" cy="87304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Přímá spojnice se šipkou 21"/>
            <p:cNvCxnSpPr>
              <a:stCxn id="9" idx="0"/>
              <a:endCxn id="8" idx="1"/>
            </p:cNvCxnSpPr>
            <p:nvPr/>
          </p:nvCxnSpPr>
          <p:spPr bwMode="auto">
            <a:xfrm flipV="1">
              <a:off x="2507384" y="2833355"/>
              <a:ext cx="736977" cy="87062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206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124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42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latin typeface="Muni Bold" panose="00000500000000000000" pitchFamily="2" charset="-18"/>
              </a:rPr>
              <a:t>Věcný rozsah (systém dávek z NP)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altLang="cs-CZ" sz="1600" b="1" dirty="0">
                <a:solidFill>
                  <a:srgbClr val="0000DC"/>
                </a:solidFill>
                <a:latin typeface="Muni" panose="00000500000000000000" pitchFamily="2" charset="-18"/>
              </a:rPr>
              <a:t>nemocenské</a:t>
            </a:r>
          </a:p>
          <a:p>
            <a:pPr lvl="1" algn="just"/>
            <a:r>
              <a:rPr lang="cs-CZ" altLang="cs-CZ" sz="1600" dirty="0"/>
              <a:t>dočasná pracovní neschopnost a karanténa</a:t>
            </a:r>
          </a:p>
          <a:p>
            <a:pPr lvl="1" algn="just"/>
            <a:r>
              <a:rPr lang="cs-CZ" altLang="cs-CZ" sz="1600" dirty="0"/>
              <a:t>náleží všem pojištěnců při splnění podmínek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altLang="cs-CZ" sz="1600" b="1" dirty="0">
                <a:solidFill>
                  <a:srgbClr val="0000DC"/>
                </a:solidFill>
                <a:latin typeface="Muni" panose="00000500000000000000" pitchFamily="2" charset="-18"/>
              </a:rPr>
              <a:t>peněžitá pomoc v mateřství</a:t>
            </a:r>
          </a:p>
          <a:p>
            <a:pPr lvl="1" algn="just"/>
            <a:r>
              <a:rPr lang="cs-CZ" altLang="cs-CZ" sz="1600" dirty="0"/>
              <a:t>těhotenství a mateřství</a:t>
            </a:r>
          </a:p>
          <a:p>
            <a:pPr lvl="1" algn="just"/>
            <a:r>
              <a:rPr lang="cs-CZ" altLang="cs-CZ" sz="1600" dirty="0"/>
              <a:t>náleží všem pojištěnců při splnění stanovených podmínek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altLang="cs-CZ" sz="1600" b="1" dirty="0">
                <a:solidFill>
                  <a:srgbClr val="0000DC"/>
                </a:solidFill>
                <a:latin typeface="Muni" panose="00000500000000000000" pitchFamily="2" charset="-18"/>
              </a:rPr>
              <a:t>dávka otcovské poporodní péče ("otcovská")</a:t>
            </a:r>
          </a:p>
          <a:p>
            <a:pPr lvl="1" algn="just"/>
            <a:r>
              <a:rPr lang="cs-CZ" altLang="cs-CZ" sz="1600" dirty="0"/>
              <a:t>péče o dítě otcem</a:t>
            </a:r>
          </a:p>
          <a:p>
            <a:pPr lvl="1" algn="just"/>
            <a:r>
              <a:rPr lang="cs-CZ" altLang="cs-CZ" sz="1600" dirty="0"/>
              <a:t>náleží všem pojištěncům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altLang="cs-CZ" sz="1600" b="1" dirty="0">
                <a:solidFill>
                  <a:srgbClr val="0000DC"/>
                </a:solidFill>
                <a:latin typeface="Muni" panose="00000500000000000000" pitchFamily="2" charset="-18"/>
              </a:rPr>
              <a:t>ošetřovné</a:t>
            </a:r>
          </a:p>
          <a:p>
            <a:pPr lvl="1" algn="just"/>
            <a:r>
              <a:rPr lang="cs-CZ" altLang="cs-CZ" sz="1600" dirty="0"/>
              <a:t>ošetřování člena domácnosti nebo péče o dítě</a:t>
            </a:r>
          </a:p>
          <a:p>
            <a:pPr lvl="1" algn="just"/>
            <a:r>
              <a:rPr lang="cs-CZ" altLang="cs-CZ" sz="1600" dirty="0"/>
              <a:t>jen zaměstnancům s vyloučením některých skupin zaměstnanců - § 39 odst. 5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altLang="cs-CZ" sz="1600" b="1" dirty="0">
                <a:solidFill>
                  <a:srgbClr val="0000DC"/>
                </a:solidFill>
                <a:latin typeface="Muni" panose="00000500000000000000" pitchFamily="2" charset="-18"/>
              </a:rPr>
              <a:t>dlouhodobé ošetřovné</a:t>
            </a:r>
          </a:p>
          <a:p>
            <a:pPr lvl="1" algn="just"/>
            <a:r>
              <a:rPr lang="cs-CZ" altLang="cs-CZ" sz="1600" dirty="0"/>
              <a:t>náleží všem pojištěncům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altLang="cs-CZ" sz="1600" b="1" dirty="0">
                <a:solidFill>
                  <a:srgbClr val="0000DC"/>
                </a:solidFill>
                <a:latin typeface="Muni" panose="00000500000000000000" pitchFamily="2" charset="-18"/>
              </a:rPr>
              <a:t>vyrovnávací příspěvek v těhotenství a mateřství</a:t>
            </a:r>
          </a:p>
          <a:p>
            <a:pPr lvl="1" algn="just"/>
            <a:r>
              <a:rPr lang="cs-CZ" altLang="cs-CZ" sz="1600" dirty="0"/>
              <a:t>náleží jen zaměstnankyním s vyloučením některých skupin - § 42 odst. 4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666522" y="1692002"/>
            <a:ext cx="4270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00DC"/>
                </a:solidFill>
                <a:latin typeface="Muni Bold" panose="00000500000000000000" pitchFamily="2" charset="-18"/>
              </a:rPr>
              <a:t>Peněžité dávky</a:t>
            </a:r>
          </a:p>
          <a:p>
            <a:endParaRPr lang="cs-CZ" dirty="0"/>
          </a:p>
          <a:p>
            <a:r>
              <a:rPr lang="cs-CZ" dirty="0"/>
              <a:t>Poskytují se za kalendářní dny</a:t>
            </a:r>
          </a:p>
          <a:p>
            <a:r>
              <a:rPr lang="cs-CZ" dirty="0"/>
              <a:t>po podpůrčí dobu</a:t>
            </a:r>
          </a:p>
        </p:txBody>
      </p:sp>
    </p:spTree>
    <p:extLst>
      <p:ext uri="{BB962C8B-B14F-4D97-AF65-F5344CB8AC3E}">
        <p14:creationId xmlns:p14="http://schemas.microsoft.com/office/powerpoint/2010/main" val="3139828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graphicFrame>
        <p:nvGraphicFramePr>
          <p:cNvPr id="6" name="Graf 5"/>
          <p:cNvGraphicFramePr>
            <a:graphicFrameLocks/>
          </p:cNvGraphicFramePr>
          <p:nvPr/>
        </p:nvGraphicFramePr>
        <p:xfrm>
          <a:off x="125730" y="137160"/>
          <a:ext cx="11921490" cy="58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2249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4E2047-2E1E-4ABC-8577-22747C6694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5A396E-986D-49FE-A641-871B3FC1C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4D6B2C-DAD6-498F-B267-D125F252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7E4F63-5588-4E4A-B318-1F7E5FE49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>
              <a:solidFill>
                <a:srgbClr val="0000DC"/>
              </a:solidFill>
              <a:latin typeface="Muni Bold" panose="00000500000000000000" pitchFamily="2" charset="-18"/>
            </a:endParaRPr>
          </a:p>
          <a:p>
            <a:pPr marL="72000" indent="0" algn="ctr">
              <a:buNone/>
            </a:pPr>
            <a:r>
              <a:rPr lang="cs-CZ" dirty="0">
                <a:solidFill>
                  <a:srgbClr val="0000DC"/>
                </a:solidFill>
                <a:latin typeface="Muni Bold" panose="00000500000000000000" pitchFamily="2" charset="-18"/>
              </a:rPr>
              <a:t>Důchodové pojištění</a:t>
            </a:r>
          </a:p>
        </p:txBody>
      </p:sp>
    </p:spTree>
    <p:extLst>
      <p:ext uri="{BB962C8B-B14F-4D97-AF65-F5344CB8AC3E}">
        <p14:creationId xmlns:p14="http://schemas.microsoft.com/office/powerpoint/2010/main" val="280013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Muni Bold" panose="00000500000000000000" pitchFamily="2" charset="-18"/>
              </a:rPr>
              <a:t>Základní charakteristika DP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BB34AE2-2864-470E-BBFA-850586408715}"/>
              </a:ext>
            </a:extLst>
          </p:cNvPr>
          <p:cNvSpPr txBox="1"/>
          <p:nvPr/>
        </p:nvSpPr>
        <p:spPr>
          <a:xfrm>
            <a:off x="666000" y="1900218"/>
            <a:ext cx="11174704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Snaží se podchytit situace fyzických osob, tzv. sociální události, které souvisí s negativními dopady výpadku jejich příjmů na základě některé ze zákonem uznané </a:t>
            </a:r>
            <a:r>
              <a:rPr lang="cs-CZ" i="1" dirty="0">
                <a:solidFill>
                  <a:schemeClr val="bg1"/>
                </a:solidFill>
              </a:rPr>
              <a:t> </a:t>
            </a:r>
            <a:r>
              <a:rPr lang="cs-CZ" i="1" dirty="0">
                <a:solidFill>
                  <a:schemeClr val="bg1"/>
                </a:solidFill>
                <a:latin typeface="Muni" panose="00000500000000000000" pitchFamily="2" charset="-18"/>
              </a:rPr>
              <a:t>dlouhodobé</a:t>
            </a:r>
            <a:r>
              <a:rPr lang="cs-CZ" i="1" dirty="0">
                <a:solidFill>
                  <a:schemeClr val="bg1"/>
                </a:solidFill>
              </a:rPr>
              <a:t> </a:t>
            </a:r>
            <a:r>
              <a:rPr lang="cs-CZ" dirty="0">
                <a:solidFill>
                  <a:schemeClr val="bg1"/>
                </a:solidFill>
              </a:rPr>
              <a:t>sociální události - např. invalidita či stáří). 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EDD0252-1EF9-46A0-9874-F6B592B9DEE2}"/>
              </a:ext>
            </a:extLst>
          </p:cNvPr>
          <p:cNvSpPr txBox="1"/>
          <p:nvPr/>
        </p:nvSpPr>
        <p:spPr>
          <a:xfrm>
            <a:off x="666000" y="3429000"/>
            <a:ext cx="11174704" cy="129266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dirty="0">
                <a:solidFill>
                  <a:schemeClr val="bg1"/>
                </a:solidFill>
                <a:latin typeface="+mj-lt"/>
              </a:rPr>
              <a:t>z hlediska postavení státu v NP se jedná o </a:t>
            </a:r>
            <a:r>
              <a:rPr lang="cs-CZ" altLang="cs-CZ" b="1" dirty="0">
                <a:solidFill>
                  <a:schemeClr val="bg1"/>
                </a:solidFill>
                <a:latin typeface="+mj-lt"/>
              </a:rPr>
              <a:t>státní zabezpečení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altLang="cs-CZ" sz="1800" dirty="0">
                <a:solidFill>
                  <a:schemeClr val="bg1"/>
                </a:solidFill>
              </a:rPr>
              <a:t>stát je nositelem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altLang="cs-CZ" sz="1800" dirty="0">
                <a:solidFill>
                  <a:schemeClr val="bg1"/>
                </a:solidFill>
              </a:rPr>
              <a:t>provádí systém důchodového pojištění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altLang="cs-CZ" sz="1800" dirty="0">
                <a:solidFill>
                  <a:schemeClr val="bg1"/>
                </a:solidFill>
              </a:rPr>
              <a:t>stát financuje základní důchodový systém prostřednictvím státního rozpočtu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125930-9AAD-40F1-96C2-594CC02982B6}"/>
              </a:ext>
            </a:extLst>
          </p:cNvPr>
          <p:cNvSpPr txBox="1"/>
          <p:nvPr/>
        </p:nvSpPr>
        <p:spPr>
          <a:xfrm>
            <a:off x="666001" y="5152097"/>
            <a:ext cx="11174704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cs-CZ" altLang="cs-CZ" dirty="0">
                <a:solidFill>
                  <a:schemeClr val="bg1"/>
                </a:solidFill>
                <a:latin typeface="+mn-lt"/>
              </a:rPr>
              <a:t>z hlediska postavení jednotlivce se jedná o </a:t>
            </a:r>
            <a:r>
              <a:rPr lang="cs-CZ" altLang="cs-CZ" b="1" dirty="0">
                <a:solidFill>
                  <a:schemeClr val="bg1"/>
                </a:solidFill>
              </a:rPr>
              <a:t>princip pojistný, zabezpečovací a mírně zaopatřovací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Sociální události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85550"/>
            <a:ext cx="10753200" cy="4546449"/>
          </a:xfrm>
        </p:spPr>
        <p:txBody>
          <a:bodyPr/>
          <a:lstStyle/>
          <a:p>
            <a:pPr marL="72000" indent="0" algn="ctr">
              <a:buNone/>
            </a:pPr>
            <a:r>
              <a:rPr lang="cs-CZ" altLang="cs-CZ" b="1" dirty="0">
                <a:solidFill>
                  <a:srgbClr val="0000DC"/>
                </a:solidFill>
              </a:rPr>
              <a:t>dlouhodobé</a:t>
            </a:r>
            <a:r>
              <a:rPr lang="cs-CZ" altLang="cs-CZ" dirty="0"/>
              <a:t> sociální události</a:t>
            </a:r>
          </a:p>
          <a:p>
            <a:pPr marL="72000" indent="0" algn="ctr">
              <a:buNone/>
            </a:pPr>
            <a:endParaRPr lang="cs-CZ" alt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94166" y="2255754"/>
            <a:ext cx="1572168" cy="26060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3" y="2255754"/>
            <a:ext cx="2418206" cy="278820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98" y="2524782"/>
            <a:ext cx="2298383" cy="206798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DD5C7F1-F90C-4FC7-A01C-73AD75606B18}"/>
              </a:ext>
            </a:extLst>
          </p:cNvPr>
          <p:cNvSpPr txBox="1"/>
          <p:nvPr/>
        </p:nvSpPr>
        <p:spPr>
          <a:xfrm>
            <a:off x="1028875" y="5341617"/>
            <a:ext cx="180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stáří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EC26391-8CC2-44B8-9103-3CC7C69E3BAC}"/>
              </a:ext>
            </a:extLst>
          </p:cNvPr>
          <p:cNvSpPr txBox="1"/>
          <p:nvPr/>
        </p:nvSpPr>
        <p:spPr>
          <a:xfrm>
            <a:off x="4769791" y="5341616"/>
            <a:ext cx="180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invalidita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408250C-FA8A-4345-882C-017DA5F8FA7A}"/>
              </a:ext>
            </a:extLst>
          </p:cNvPr>
          <p:cNvSpPr txBox="1"/>
          <p:nvPr/>
        </p:nvSpPr>
        <p:spPr>
          <a:xfrm>
            <a:off x="8925264" y="5312579"/>
            <a:ext cx="223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ztráta živitele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16726" y="5803281"/>
            <a:ext cx="222994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100" dirty="0"/>
              <a:t>nemožnost nebo omezení výkonu soustavné výdělečné činnosti z důvodu </a:t>
            </a:r>
            <a:r>
              <a:rPr lang="cs-CZ" sz="1100" b="1" dirty="0"/>
              <a:t>vyššího věku jedince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769791" y="5803281"/>
            <a:ext cx="2229947" cy="938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100" dirty="0"/>
              <a:t>nemožnost nebo omezení výkonu soustavné výdělečné činnosti v důsledku </a:t>
            </a:r>
            <a:r>
              <a:rPr lang="cs-CZ" sz="1100" b="1" dirty="0"/>
              <a:t>dlouhodobě nepříznivého zdravotního stavu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989839" y="5774244"/>
            <a:ext cx="2229947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100" dirty="0"/>
              <a:t>úmrtí osoby, která plnila (nebo by měla plnit) vyživovací povinnost vůči jiné osobě</a:t>
            </a:r>
            <a:endParaRPr 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20379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Muni Bold" panose="00000500000000000000" pitchFamily="2" charset="-18"/>
              </a:rPr>
              <a:t>Prameny DP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360170"/>
            <a:ext cx="10753200" cy="4471830"/>
          </a:xfrm>
        </p:spPr>
        <p:txBody>
          <a:bodyPr/>
          <a:lstStyle/>
          <a:p>
            <a:pPr algn="just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altLang="cs-CZ" sz="2400" dirty="0"/>
              <a:t>ústavní pořádek</a:t>
            </a:r>
          </a:p>
          <a:p>
            <a:pPr algn="just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altLang="cs-CZ" sz="2400" dirty="0"/>
              <a:t>zákon č. 155/1995 Sb., </a:t>
            </a:r>
            <a:r>
              <a:rPr lang="cs-CZ" altLang="cs-CZ" sz="2400" b="1" dirty="0"/>
              <a:t>o důchodovém pojištění</a:t>
            </a:r>
          </a:p>
          <a:p>
            <a:pPr lvl="1" algn="just">
              <a:lnSpc>
                <a:spcPct val="114000"/>
              </a:lnSpc>
              <a:spcAft>
                <a:spcPts val="0"/>
              </a:spcAft>
            </a:pPr>
            <a:r>
              <a:rPr lang="cs-CZ" sz="1800" dirty="0"/>
              <a:t>Upravuje podmínky účasti na pojištění, nároku na jednotlivé druhy důchodů, podmínky pro stanovení výše důchodů a další související otázky.</a:t>
            </a:r>
            <a:endParaRPr lang="cs-CZ" altLang="cs-CZ" sz="1800" dirty="0"/>
          </a:p>
          <a:p>
            <a:pPr algn="just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altLang="cs-CZ" sz="2400" dirty="0"/>
              <a:t>zákon č. 582/1991 Sb., </a:t>
            </a:r>
            <a:r>
              <a:rPr lang="cs-CZ" altLang="cs-CZ" sz="2400" b="1" dirty="0"/>
              <a:t>o organizaci a provádění sociálního zabezpečení</a:t>
            </a:r>
          </a:p>
          <a:p>
            <a:pPr lvl="1" algn="just">
              <a:lnSpc>
                <a:spcPct val="114000"/>
              </a:lnSpc>
              <a:spcAft>
                <a:spcPts val="0"/>
              </a:spcAft>
            </a:pPr>
            <a:r>
              <a:rPr lang="cs-CZ" sz="1600" dirty="0"/>
              <a:t>Upravuje úkoly ČSSZ a OSSZ při organizaci a provádění důchodového pojištění včetně procesních otázek, dále stanoví povinnosti pojištěnců, zaměstnavatelů a příjemců důchodů.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endParaRPr lang="cs-CZ" altLang="cs-CZ" sz="2400" dirty="0"/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cs-CZ" altLang="cs-CZ" sz="2400" dirty="0"/>
              <a:t>zákon č. 589/1992 Sb., </a:t>
            </a:r>
            <a:r>
              <a:rPr lang="cs-CZ" altLang="cs-CZ" sz="2400" b="1" dirty="0"/>
              <a:t>o pojistném na sociální zabezpečení a příspěvku na státní politiku zaměstnanosti</a:t>
            </a:r>
          </a:p>
          <a:p>
            <a:pPr lvl="1" algn="just">
              <a:spcAft>
                <a:spcPts val="0"/>
              </a:spcAft>
            </a:pPr>
            <a:r>
              <a:rPr lang="cs-CZ" sz="1600" dirty="0"/>
              <a:t>Upravuje pojistné na důchodové pojištění, tj. okruh poplatníků, výši pojistného, způsob odvodu a další související otázky</a:t>
            </a:r>
            <a:endParaRPr lang="cs-CZ" altLang="cs-CZ" sz="1600" dirty="0"/>
          </a:p>
          <a:p>
            <a:pPr marL="72000" indent="0" algn="just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altLang="cs-CZ" sz="2400" dirty="0"/>
              <a:t>+ </a:t>
            </a:r>
            <a:r>
              <a:rPr lang="cs-CZ" altLang="cs-CZ" sz="2400" b="1" dirty="0"/>
              <a:t>prováděcí právní předpisy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D82749-D18B-4F6B-8EF1-6A738FF8BD8C}"/>
              </a:ext>
            </a:extLst>
          </p:cNvPr>
          <p:cNvSpPr txBox="1"/>
          <p:nvPr/>
        </p:nvSpPr>
        <p:spPr>
          <a:xfrm>
            <a:off x="5145033" y="225781"/>
            <a:ext cx="6904212" cy="1600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čl. 30 LZPS</a:t>
            </a:r>
          </a:p>
          <a:p>
            <a:r>
              <a:rPr lang="cs-CZ" sz="1400" dirty="0"/>
              <a:t>(1) Občané mají právo na přiměřené hmotné zabezpečení ve stáří a při nezpůsobilosti k práci, jakož i při ztrátě živitele.</a:t>
            </a:r>
          </a:p>
          <a:p>
            <a:r>
              <a:rPr lang="cs-CZ" sz="1400" dirty="0"/>
              <a:t>(2) Každý, kdo je v hmotné nouzi, má právo na takovou pomoc, která je nezbytná pro zajištění základních životních podmínek.</a:t>
            </a:r>
          </a:p>
          <a:p>
            <a:r>
              <a:rPr lang="cs-CZ" sz="1400" dirty="0"/>
              <a:t>(3) Podrobnosti stanoví zákon.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057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1FBC1A-EFB3-4906-92F7-EAAF1904B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2AB71A-EA07-46AE-B0FE-BE36F25A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4036"/>
            <a:ext cx="10753200" cy="451576"/>
          </a:xfrm>
        </p:spPr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Osobní rozsah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6932E25-76E1-4C8A-A285-1FEB58E42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53755"/>
            <a:ext cx="10753200" cy="4198633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A885D11-5BE4-43E9-9271-2501D2601EC8}"/>
              </a:ext>
            </a:extLst>
          </p:cNvPr>
          <p:cNvGraphicFramePr/>
          <p:nvPr/>
        </p:nvGraphicFramePr>
        <p:xfrm>
          <a:off x="1014740" y="1024757"/>
          <a:ext cx="10278319" cy="401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FD5934C9-1245-4F26-A6E8-9BCB94AB4B24}"/>
              </a:ext>
            </a:extLst>
          </p:cNvPr>
          <p:cNvSpPr/>
          <p:nvPr/>
        </p:nvSpPr>
        <p:spPr bwMode="auto">
          <a:xfrm>
            <a:off x="1277075" y="3761926"/>
            <a:ext cx="2465408" cy="1195931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§ 5 odst. </a:t>
            </a:r>
            <a:r>
              <a:rPr lang="cs-CZ" dirty="0">
                <a:solidFill>
                  <a:schemeClr val="bg1"/>
                </a:solidFill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ZDP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4B03593-94AE-42CB-9B3A-B64FCF641434}"/>
              </a:ext>
            </a:extLst>
          </p:cNvPr>
          <p:cNvSpPr/>
          <p:nvPr/>
        </p:nvSpPr>
        <p:spPr bwMode="auto">
          <a:xfrm>
            <a:off x="8449518" y="3769133"/>
            <a:ext cx="2465408" cy="1195931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§ 6 odst. </a:t>
            </a:r>
            <a:r>
              <a:rPr lang="cs-CZ" dirty="0">
                <a:solidFill>
                  <a:schemeClr val="bg1"/>
                </a:solidFill>
              </a:rPr>
              <a:t>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ZDP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E4654CC6-79DD-4A34-999C-1D08ED79063C}"/>
              </a:ext>
            </a:extLst>
          </p:cNvPr>
          <p:cNvSpPr/>
          <p:nvPr/>
        </p:nvSpPr>
        <p:spPr bwMode="auto">
          <a:xfrm>
            <a:off x="8539589" y="4823163"/>
            <a:ext cx="2465408" cy="1195931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§ 6 odst. 2</a:t>
            </a:r>
            <a:endParaRPr lang="cs-CZ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ZDP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AD1F3A5-9B39-4F15-8B2C-BCB155BAA4F5}"/>
              </a:ext>
            </a:extLst>
          </p:cNvPr>
          <p:cNvSpPr/>
          <p:nvPr/>
        </p:nvSpPr>
        <p:spPr bwMode="auto">
          <a:xfrm>
            <a:off x="4863296" y="3805437"/>
            <a:ext cx="2465408" cy="1195931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§ 5 odst. 2</a:t>
            </a:r>
            <a:endParaRPr lang="cs-CZ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ZDP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3B94DEB-A536-4012-ABBB-5354A88EFD1B}"/>
              </a:ext>
            </a:extLst>
          </p:cNvPr>
          <p:cNvSpPr/>
          <p:nvPr/>
        </p:nvSpPr>
        <p:spPr bwMode="auto">
          <a:xfrm>
            <a:off x="7208816" y="5223303"/>
            <a:ext cx="1964066" cy="1029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</a:rPr>
              <a:t>m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ax. 15 let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DC1E8976-0D52-4B9A-9ED0-78A23F7AA94D}"/>
              </a:ext>
            </a:extLst>
          </p:cNvPr>
          <p:cNvSpPr/>
          <p:nvPr/>
        </p:nvSpPr>
        <p:spPr bwMode="auto">
          <a:xfrm>
            <a:off x="10463331" y="4017867"/>
            <a:ext cx="1708885" cy="7896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</a:rPr>
              <a:t>k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valifikované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</a:rPr>
              <a:t>důvody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2165EF47-028A-4DB7-90A8-AF976D8D6412}"/>
              </a:ext>
            </a:extLst>
          </p:cNvPr>
          <p:cNvSpPr/>
          <p:nvPr/>
        </p:nvSpPr>
        <p:spPr bwMode="auto">
          <a:xfrm>
            <a:off x="10384656" y="5474350"/>
            <a:ext cx="1708885" cy="789691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</a:rPr>
              <a:t>bez důvodu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FD5934C9-1245-4F26-A6E8-9BCB94AB4B24}"/>
              </a:ext>
            </a:extLst>
          </p:cNvPr>
          <p:cNvSpPr/>
          <p:nvPr/>
        </p:nvSpPr>
        <p:spPr bwMode="auto">
          <a:xfrm>
            <a:off x="1309344" y="4798815"/>
            <a:ext cx="2465408" cy="11959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§ 8</a:t>
            </a:r>
            <a:endParaRPr lang="cs-CZ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ZDP</a:t>
            </a:r>
          </a:p>
        </p:txBody>
      </p:sp>
    </p:spTree>
    <p:extLst>
      <p:ext uri="{BB962C8B-B14F-4D97-AF65-F5344CB8AC3E}">
        <p14:creationId xmlns:p14="http://schemas.microsoft.com/office/powerpoint/2010/main" val="33234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6" grpId="0">
        <p:bldAsOne/>
      </p:bldGraphic>
      <p:bldP spid="7" grpId="0" animBg="1"/>
      <p:bldP spid="10" grpId="0" animBg="1"/>
      <p:bldP spid="11" grpId="0" animBg="1"/>
      <p:bldP spid="12" grpId="0" animBg="1"/>
      <p:bldP spid="9" grpId="0" animBg="1"/>
      <p:bldP spid="8" grpId="0" animBg="1"/>
      <p:bldP spid="13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BDF100-31E8-4074-A366-F5DCB81E7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F41594-1997-4C31-9207-6FF8CD64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Účast OSVČ na DP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098B215-8980-4D7B-A6AE-07AF80F759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17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Sociální politika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širší pojem než sociální zabezpečení</a:t>
            </a:r>
          </a:p>
          <a:p>
            <a:r>
              <a:rPr lang="cs-CZ" b="1" dirty="0">
                <a:solidFill>
                  <a:srgbClr val="0000DC"/>
                </a:solidFill>
              </a:rPr>
              <a:t>cílevědomá činnost subjektů směřující k vytváření vhodných podmínek pro všestranný rozvoj jedince</a:t>
            </a:r>
          </a:p>
          <a:p>
            <a:r>
              <a:rPr lang="cs-CZ" dirty="0"/>
              <a:t>snaha postupně přejít od paternalistického přístupu státu k odpovědnosti jedince za vlastní zajištění</a:t>
            </a:r>
          </a:p>
        </p:txBody>
      </p:sp>
    </p:spTree>
    <p:extLst>
      <p:ext uri="{BB962C8B-B14F-4D97-AF65-F5344CB8AC3E}">
        <p14:creationId xmlns:p14="http://schemas.microsoft.com/office/powerpoint/2010/main" val="13800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424E58-E57F-4794-9404-8D390A660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2A3C40-C629-4B98-A5CA-7F0F09AFA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Výplata dávky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A49C287-4EE3-4B98-B09C-EC5E4B76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F65DFD0-FF99-41B4-ADAC-03107846CBD0}"/>
              </a:ext>
            </a:extLst>
          </p:cNvPr>
          <p:cNvGraphicFramePr/>
          <p:nvPr/>
        </p:nvGraphicFramePr>
        <p:xfrm>
          <a:off x="4317999" y="615834"/>
          <a:ext cx="8014369" cy="576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fický objekt 9" descr="Mince">
            <a:extLst>
              <a:ext uri="{FF2B5EF4-FFF2-40B4-BE49-F238E27FC236}">
                <a16:creationId xmlns:a16="http://schemas.microsoft.com/office/drawing/2014/main" id="{67FDD206-7E17-4F2A-BE38-E63460A3D5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2842" y="2093495"/>
            <a:ext cx="914400" cy="914400"/>
          </a:xfrm>
          <a:prstGeom prst="rect">
            <a:avLst/>
          </a:prstGeom>
        </p:spPr>
      </p:pic>
      <p:pic>
        <p:nvPicPr>
          <p:cNvPr id="12" name="Grafický objekt 11" descr="Dokument">
            <a:extLst>
              <a:ext uri="{FF2B5EF4-FFF2-40B4-BE49-F238E27FC236}">
                <a16:creationId xmlns:a16="http://schemas.microsoft.com/office/drawing/2014/main" id="{65A76893-49A1-4AEB-8B83-2478235957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2842" y="5120940"/>
            <a:ext cx="914400" cy="914400"/>
          </a:xfrm>
          <a:prstGeom prst="rect">
            <a:avLst/>
          </a:prstGeom>
        </p:spPr>
      </p:pic>
      <p:pic>
        <p:nvPicPr>
          <p:cNvPr id="14" name="Grafický objekt 13" descr="Peníze">
            <a:extLst>
              <a:ext uri="{FF2B5EF4-FFF2-40B4-BE49-F238E27FC236}">
                <a16:creationId xmlns:a16="http://schemas.microsoft.com/office/drawing/2014/main" id="{DC289EF3-00E0-4A3F-B2FC-68BD6F2179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34092" y="3946327"/>
            <a:ext cx="914400" cy="914400"/>
          </a:xfrm>
          <a:prstGeom prst="rect">
            <a:avLst/>
          </a:prstGeom>
        </p:spPr>
      </p:pic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5A6881D2-70C7-4A68-9952-5F77F94EA784}"/>
              </a:ext>
            </a:extLst>
          </p:cNvPr>
          <p:cNvSpPr/>
          <p:nvPr/>
        </p:nvSpPr>
        <p:spPr bwMode="auto">
          <a:xfrm>
            <a:off x="5181600" y="4279339"/>
            <a:ext cx="914400" cy="4743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Šipka: doleva 15">
            <a:extLst>
              <a:ext uri="{FF2B5EF4-FFF2-40B4-BE49-F238E27FC236}">
                <a16:creationId xmlns:a16="http://schemas.microsoft.com/office/drawing/2014/main" id="{57DBB5A7-4706-4D86-ABAB-FE3ADFF60340}"/>
              </a:ext>
            </a:extLst>
          </p:cNvPr>
          <p:cNvSpPr/>
          <p:nvPr/>
        </p:nvSpPr>
        <p:spPr bwMode="auto">
          <a:xfrm>
            <a:off x="3702292" y="2361235"/>
            <a:ext cx="914400" cy="41805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Věcný rozsah</a:t>
            </a:r>
          </a:p>
        </p:txBody>
      </p:sp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279E1DF0-80FF-46D2-B043-994561C49C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000" y="2725543"/>
          <a:ext cx="11478125" cy="2586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15D543B5-B3D1-4311-A373-D997BED7DEE7}"/>
              </a:ext>
            </a:extLst>
          </p:cNvPr>
          <p:cNvSpPr txBox="1"/>
          <p:nvPr/>
        </p:nvSpPr>
        <p:spPr>
          <a:xfrm>
            <a:off x="7115590" y="1891666"/>
            <a:ext cx="420161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obligatorní</a:t>
            </a:r>
          </a:p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28C2D58-C9D2-4126-A580-863028BBEC9A}"/>
              </a:ext>
            </a:extLst>
          </p:cNvPr>
          <p:cNvSpPr txBox="1"/>
          <p:nvPr/>
        </p:nvSpPr>
        <p:spPr>
          <a:xfrm>
            <a:off x="566400" y="1962277"/>
            <a:ext cx="420161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opakující se peněžité dávky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86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9DD78B-4C86-47DE-B285-252AA0330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E5BB02-7DF0-45FA-900D-9EB75898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Části důchodu</a:t>
            </a:r>
          </a:p>
        </p:txBody>
      </p:sp>
      <p:graphicFrame>
        <p:nvGraphicFramePr>
          <p:cNvPr id="12" name="Zástupný symbol pro obsah 11">
            <a:extLst>
              <a:ext uri="{FF2B5EF4-FFF2-40B4-BE49-F238E27FC236}">
                <a16:creationId xmlns:a16="http://schemas.microsoft.com/office/drawing/2014/main" id="{26A72694-5186-4B48-89ED-61725AA892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0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9DD78B-4C86-47DE-B285-252AA0330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E5BB02-7DF0-45FA-900D-9EB75898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Části důchodu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080D0436-318D-4F67-A56E-4407844BBF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242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1728D43B-F17D-4289-B743-291350645E94}"/>
              </a:ext>
            </a:extLst>
          </p:cNvPr>
          <p:cNvSpPr/>
          <p:nvPr/>
        </p:nvSpPr>
        <p:spPr bwMode="auto">
          <a:xfrm>
            <a:off x="1354238" y="3923654"/>
            <a:ext cx="4328932" cy="156258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</a:rPr>
              <a:t>f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ixní částka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10 % průměrné měsíční mzdy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6B559F3-2B59-4516-832B-32653C8C3CCB}"/>
              </a:ext>
            </a:extLst>
          </p:cNvPr>
          <p:cNvSpPr/>
          <p:nvPr/>
        </p:nvSpPr>
        <p:spPr bwMode="auto">
          <a:xfrm>
            <a:off x="1396380" y="5165725"/>
            <a:ext cx="4328932" cy="15625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pro rok 2022: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3 </a:t>
            </a:r>
            <a:r>
              <a:rPr lang="cs-CZ" dirty="0">
                <a:solidFill>
                  <a:schemeClr val="bg1"/>
                </a:solidFill>
              </a:rPr>
              <a:t>900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Kč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F97A4C63-E4C6-4CE3-8E9C-E4B2C34A0338}"/>
              </a:ext>
            </a:extLst>
          </p:cNvPr>
          <p:cNvSpPr/>
          <p:nvPr/>
        </p:nvSpPr>
        <p:spPr bwMode="auto">
          <a:xfrm>
            <a:off x="6724891" y="3935067"/>
            <a:ext cx="4328932" cy="156258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</a:rPr>
              <a:t>zjišťována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z výpočtového základu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5A4B66D3-FD85-41E0-ACB4-29F1111BDFD4}"/>
              </a:ext>
            </a:extLst>
          </p:cNvPr>
          <p:cNvSpPr/>
          <p:nvPr/>
        </p:nvSpPr>
        <p:spPr bwMode="auto">
          <a:xfrm>
            <a:off x="6767033" y="5132628"/>
            <a:ext cx="4328932" cy="15625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solidFill>
                  <a:schemeClr val="bg1"/>
                </a:solidFill>
              </a:rPr>
              <a:t>z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ásluhovost,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příjmová solidarita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§ 15 - § 19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solidFill>
                  <a:schemeClr val="bg1"/>
                </a:solidFill>
              </a:rPr>
              <a:t>ZDP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93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7D58AC-7C08-4A39-8632-265B4C05D1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7B9F795-E158-40CC-A8D5-68BFB6BD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45" y="2080609"/>
            <a:ext cx="11361600" cy="1171580"/>
          </a:xfrm>
        </p:spPr>
        <p:txBody>
          <a:bodyPr/>
          <a:lstStyle/>
          <a:p>
            <a:pPr algn="ctr"/>
            <a:r>
              <a:rPr lang="cs-CZ" b="0" dirty="0">
                <a:latin typeface="Muni" panose="00000500000000000000" pitchFamily="50" charset="-18"/>
              </a:rPr>
              <a:t>Státní sociální podpora</a:t>
            </a:r>
          </a:p>
        </p:txBody>
      </p:sp>
      <p:pic>
        <p:nvPicPr>
          <p:cNvPr id="11" name="Grafický objekt 10" descr="Rodina se dvěma dětmi">
            <a:extLst>
              <a:ext uri="{FF2B5EF4-FFF2-40B4-BE49-F238E27FC236}">
                <a16:creationId xmlns:a16="http://schemas.microsoft.com/office/drawing/2014/main" id="{C0A2EF66-BAD0-42BB-8A2E-AF9EF3DDB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2939" y="2577819"/>
            <a:ext cx="2975811" cy="29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201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3066D3-2492-4A99-8FF3-4005FBF60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E4A7D3-D72F-4974-BDE9-31479B98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SSP - prameny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AC78999-B2FC-47BA-A90C-833B69E94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Listina základních práv a svobod</a:t>
            </a:r>
          </a:p>
          <a:p>
            <a:pPr lvl="0"/>
            <a:r>
              <a:rPr lang="cs-CZ" sz="2400" dirty="0"/>
              <a:t>Zákon č. 117/1995 Sb., o státní sociální podpoře, ve znění pozdějších předpisů</a:t>
            </a:r>
          </a:p>
          <a:p>
            <a:pPr lvl="0"/>
            <a:r>
              <a:rPr lang="cs-CZ" sz="2400" dirty="0"/>
              <a:t>Zákon č. 73/2011 Sb., o Úřadu práce České republiky ve znění pozdějších předpisů</a:t>
            </a:r>
          </a:p>
          <a:p>
            <a:pPr lvl="0"/>
            <a:r>
              <a:rPr lang="cs-CZ" sz="2400" dirty="0"/>
              <a:t>Zákon č. 110/2006 Sb., o životním a existenčním minimu, ve znění pozdějších předpisů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B85D1A0-96B1-4CF6-B24F-CD3E4C251B41}"/>
              </a:ext>
            </a:extLst>
          </p:cNvPr>
          <p:cNvSpPr txBox="1"/>
          <p:nvPr/>
        </p:nvSpPr>
        <p:spPr>
          <a:xfrm>
            <a:off x="5963478" y="211531"/>
            <a:ext cx="6096000" cy="19543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100" b="1" dirty="0"/>
              <a:t>Čl. 32 LZPS</a:t>
            </a:r>
          </a:p>
          <a:p>
            <a:pPr algn="just"/>
            <a:r>
              <a:rPr lang="cs-CZ" sz="1100" dirty="0"/>
              <a:t>(1) Rodičovství a rodina jsou pod ochranou zákona. Zvláštní ochrana dětí a mladistvých je zaručena.</a:t>
            </a:r>
          </a:p>
          <a:p>
            <a:pPr algn="just"/>
            <a:r>
              <a:rPr lang="cs-CZ" sz="1100" dirty="0"/>
              <a:t>(2) Ženě v těhotenství je zaručena zvláštní péče, ochrana v pracovních vztazích a odpovídající pracovní podmínky.</a:t>
            </a:r>
          </a:p>
          <a:p>
            <a:pPr algn="just"/>
            <a:r>
              <a:rPr lang="cs-CZ" sz="1100" dirty="0"/>
              <a:t>(3) Děti narozené v manželství i mimo ně mají stejná práva.</a:t>
            </a:r>
          </a:p>
          <a:p>
            <a:pPr algn="just"/>
            <a:r>
              <a:rPr lang="cs-CZ" sz="1100" dirty="0"/>
              <a:t>(4) Péče o děti a jejich výchova je právem rodičů; děti mají právo na rodičovskou výchovu a péči. Práva rodičů mohou být omezena a nezletilé děti mohou být od rodičů odloučeny proti jejich vůli jen rozhodnutím soudu na základě zákona.</a:t>
            </a:r>
          </a:p>
          <a:p>
            <a:pPr algn="just"/>
            <a:r>
              <a:rPr lang="cs-CZ" sz="1100" b="1" dirty="0"/>
              <a:t>(5) Rodiče, kteří pečují o děti, mají právo na pomoc státu.</a:t>
            </a:r>
          </a:p>
          <a:p>
            <a:pPr algn="just"/>
            <a:r>
              <a:rPr lang="cs-CZ" sz="1100" dirty="0"/>
              <a:t>(6) Podrobnosti stanoví zákon.</a:t>
            </a:r>
          </a:p>
        </p:txBody>
      </p:sp>
    </p:spTree>
    <p:extLst>
      <p:ext uri="{BB962C8B-B14F-4D97-AF65-F5344CB8AC3E}">
        <p14:creationId xmlns:p14="http://schemas.microsoft.com/office/powerpoint/2010/main" val="12856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B5CE7C-D2EF-47DE-B6A9-375C80F92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0AD724-5107-4527-B72E-515EE992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Charakteristika systému SSP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6BC8004-16E3-4261-BDF5-5C9AF5582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8A930CD-0188-4E65-BAE0-B6A088EEAF55}"/>
              </a:ext>
            </a:extLst>
          </p:cNvPr>
          <p:cNvSpPr txBox="1"/>
          <p:nvPr/>
        </p:nvSpPr>
        <p:spPr>
          <a:xfrm>
            <a:off x="718800" y="2477059"/>
            <a:ext cx="1117470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Základní cíl spočívá </a:t>
            </a:r>
            <a:r>
              <a:rPr lang="cs-CZ" b="1" dirty="0">
                <a:solidFill>
                  <a:schemeClr val="bg1"/>
                </a:solidFill>
              </a:rPr>
              <a:t>v podpoře rodin s nezaopatřenými dětmi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A086F3-6BDE-451D-B82A-86A0576204DD}"/>
              </a:ext>
            </a:extLst>
          </p:cNvPr>
          <p:cNvSpPr txBox="1"/>
          <p:nvPr/>
        </p:nvSpPr>
        <p:spPr>
          <a:xfrm>
            <a:off x="718800" y="3209905"/>
            <a:ext cx="11174704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Uplatnění zásady </a:t>
            </a:r>
            <a:r>
              <a:rPr lang="cs-CZ" b="1" dirty="0">
                <a:solidFill>
                  <a:schemeClr val="bg1"/>
                </a:solidFill>
              </a:rPr>
              <a:t>sociální solidarity </a:t>
            </a:r>
            <a:r>
              <a:rPr lang="cs-CZ" dirty="0">
                <a:solidFill>
                  <a:schemeClr val="bg1"/>
                </a:solidFill>
              </a:rPr>
              <a:t>ve vztahu k rodinám s nezaopatřenými dětmi a rodinám s nízkými příjmy.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0F5594D-0A49-40B0-BBB2-7D40C7868361}"/>
              </a:ext>
            </a:extLst>
          </p:cNvPr>
          <p:cNvSpPr txBox="1"/>
          <p:nvPr/>
        </p:nvSpPr>
        <p:spPr>
          <a:xfrm>
            <a:off x="718800" y="4243953"/>
            <a:ext cx="1117470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Není založen na pojistném principu. </a:t>
            </a:r>
            <a:r>
              <a:rPr lang="cs-CZ" dirty="0">
                <a:solidFill>
                  <a:schemeClr val="bg1"/>
                </a:solidFill>
              </a:rPr>
              <a:t>Nevyžaduje se účast na pojištění.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E69460D-490E-460E-AFFE-2A9A9189C17F}"/>
              </a:ext>
            </a:extLst>
          </p:cNvPr>
          <p:cNvSpPr txBox="1"/>
          <p:nvPr/>
        </p:nvSpPr>
        <p:spPr>
          <a:xfrm>
            <a:off x="718800" y="5997167"/>
            <a:ext cx="1117470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Financování přímo ze státního rozpočtu.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F099D6F-DF3C-4046-9129-C5D3900BF038}"/>
              </a:ext>
            </a:extLst>
          </p:cNvPr>
          <p:cNvSpPr txBox="1"/>
          <p:nvPr/>
        </p:nvSpPr>
        <p:spPr>
          <a:xfrm>
            <a:off x="718800" y="1771972"/>
            <a:ext cx="1117470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nepojistný systém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4318F52-6C3C-4B57-B63A-0C1751F7F667}"/>
              </a:ext>
            </a:extLst>
          </p:cNvPr>
          <p:cNvSpPr txBox="1"/>
          <p:nvPr/>
        </p:nvSpPr>
        <p:spPr>
          <a:xfrm>
            <a:off x="718800" y="4840813"/>
            <a:ext cx="11174704" cy="96340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stát → nositel</a:t>
            </a:r>
          </a:p>
          <a:p>
            <a:pPr>
              <a:lnSpc>
                <a:spcPct val="125000"/>
              </a:lnSpc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z pohledu jedince → především zaopatření</a:t>
            </a:r>
          </a:p>
        </p:txBody>
      </p:sp>
    </p:spTree>
    <p:extLst>
      <p:ext uri="{BB962C8B-B14F-4D97-AF65-F5344CB8AC3E}">
        <p14:creationId xmlns:p14="http://schemas.microsoft.com/office/powerpoint/2010/main" val="8617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Muni Bold" panose="00000500000000000000" pitchFamily="2" charset="-18"/>
              </a:rPr>
              <a:t>Orgány státní sociální podpory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9BC39DC-0625-455A-8A0B-8CA7EEDA72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973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3B1108-7265-4706-A9F4-C1971ECA8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52C10A-7FEF-4F66-9359-32BE7A11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Dávky státní sociální podpory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28640" y="1439333"/>
          <a:ext cx="95345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926D9DA6-8735-4FD9-90DE-86E95EF0A852}"/>
              </a:ext>
            </a:extLst>
          </p:cNvPr>
          <p:cNvSpPr txBox="1"/>
          <p:nvPr/>
        </p:nvSpPr>
        <p:spPr>
          <a:xfrm>
            <a:off x="414000" y="1778277"/>
            <a:ext cx="399899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dirty="0"/>
              <a:t>příjem = měsíční průměr příjmů rodiny (rozhodný příjem) připadající na rozhodné období</a:t>
            </a:r>
          </a:p>
        </p:txBody>
      </p:sp>
    </p:spTree>
    <p:extLst>
      <p:ext uri="{BB962C8B-B14F-4D97-AF65-F5344CB8AC3E}">
        <p14:creationId xmlns:p14="http://schemas.microsoft.com/office/powerpoint/2010/main" val="13409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Muni Bold" panose="00000500000000000000" pitchFamily="2" charset="-18"/>
              </a:rPr>
              <a:t>Přídavek na dítě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dirty="0">
                <a:solidFill>
                  <a:srgbClr val="0000DC"/>
                </a:solidFill>
              </a:rPr>
              <a:t>Účel: </a:t>
            </a:r>
            <a:r>
              <a:rPr lang="cs-CZ" sz="2400" dirty="0"/>
              <a:t>přispět rodině na zvýšené náklady spojené s péčí o nezaopatřené děti</a:t>
            </a:r>
          </a:p>
          <a:p>
            <a:pPr algn="just"/>
            <a:r>
              <a:rPr lang="cs-CZ" sz="2400" b="1" dirty="0">
                <a:solidFill>
                  <a:srgbClr val="0000DC"/>
                </a:solidFill>
              </a:rPr>
              <a:t>Obligatorní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0000DC"/>
                </a:solidFill>
              </a:rPr>
              <a:t>peněžitá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0000DC"/>
                </a:solidFill>
              </a:rPr>
              <a:t>opakující se </a:t>
            </a:r>
            <a:r>
              <a:rPr lang="cs-CZ" sz="2400" dirty="0"/>
              <a:t>dávka, vyplácena měsíčně</a:t>
            </a:r>
          </a:p>
          <a:p>
            <a:pPr algn="just"/>
            <a:r>
              <a:rPr lang="cs-CZ" sz="2400" dirty="0"/>
              <a:t>Oprávněnou osobou je </a:t>
            </a:r>
            <a:r>
              <a:rPr lang="cs-CZ" sz="2400" b="1" dirty="0">
                <a:solidFill>
                  <a:srgbClr val="0000DC"/>
                </a:solidFill>
              </a:rPr>
              <a:t>dítě</a:t>
            </a:r>
            <a:r>
              <a:rPr lang="cs-CZ" sz="2400" dirty="0"/>
              <a:t>.</a:t>
            </a:r>
          </a:p>
          <a:p>
            <a:pPr algn="just"/>
            <a:r>
              <a:rPr lang="cs-CZ" sz="2400" dirty="0"/>
              <a:t>Dávka je vyplácena nezaopatřenému zletilému dítěti, v případě nezaopatřeného </a:t>
            </a:r>
            <a:r>
              <a:rPr lang="cs-CZ" sz="2400" b="1" dirty="0"/>
              <a:t>nezletilého</a:t>
            </a:r>
            <a:r>
              <a:rPr lang="cs-CZ" sz="2400" dirty="0"/>
              <a:t> dítěte osobě, která má dítě v přímém zaopatření. </a:t>
            </a:r>
          </a:p>
          <a:p>
            <a:pPr algn="just"/>
            <a:r>
              <a:rPr lang="cs-CZ" sz="2400" dirty="0"/>
              <a:t>Nárok </a:t>
            </a:r>
            <a:r>
              <a:rPr lang="cs-CZ" sz="2400" b="1" dirty="0">
                <a:solidFill>
                  <a:srgbClr val="0000DC"/>
                </a:solidFill>
              </a:rPr>
              <a:t>závisí na výši příjmů</a:t>
            </a:r>
            <a:r>
              <a:rPr lang="cs-CZ" sz="2400" dirty="0"/>
              <a:t>. Rozhodný příjem v rodině musí být nižší než součin částky životního minima rodiny a koeficientu 3,40.</a:t>
            </a:r>
          </a:p>
          <a:p>
            <a:pPr algn="just"/>
            <a:endParaRPr lang="cs-CZ" sz="2000" dirty="0"/>
          </a:p>
        </p:txBody>
      </p:sp>
      <p:pic>
        <p:nvPicPr>
          <p:cNvPr id="11" name="Grafický objekt 10" descr="Plazící se dítě">
            <a:extLst>
              <a:ext uri="{FF2B5EF4-FFF2-40B4-BE49-F238E27FC236}">
                <a16:creationId xmlns:a16="http://schemas.microsoft.com/office/drawing/2014/main" id="{0422EAD8-253E-4CDF-8DBF-544153D78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8502" y="507304"/>
            <a:ext cx="1184698" cy="11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1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Muni Bold" panose="00000500000000000000" pitchFamily="2" charset="-18"/>
              </a:rPr>
              <a:t>Zásady a funkce sociální politiky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400" b="1" dirty="0">
                <a:solidFill>
                  <a:srgbClr val="0000DC"/>
                </a:solidFill>
              </a:rPr>
              <a:t>základní principy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cs-CZ" dirty="0"/>
              <a:t>princip sociální spravedlnosti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cs-CZ" dirty="0"/>
              <a:t>princip sociální solidarity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cs-CZ" dirty="0"/>
              <a:t>princip subsidiarity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cs-CZ" dirty="0"/>
              <a:t>princip participace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sz="2400" b="1" dirty="0">
                <a:solidFill>
                  <a:srgbClr val="0000DC"/>
                </a:solidFill>
              </a:rPr>
              <a:t>funkce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cs-CZ" dirty="0"/>
              <a:t>ochranná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cs-CZ" dirty="0"/>
              <a:t>rozdělovací a přerozdělovací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cs-CZ" dirty="0"/>
              <a:t>homogenizační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cs-CZ" dirty="0"/>
              <a:t>stimulační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cs-CZ" dirty="0"/>
              <a:t>preventivní</a:t>
            </a:r>
          </a:p>
        </p:txBody>
      </p:sp>
    </p:spTree>
    <p:extLst>
      <p:ext uri="{BB962C8B-B14F-4D97-AF65-F5344CB8AC3E}">
        <p14:creationId xmlns:p14="http://schemas.microsoft.com/office/powerpoint/2010/main" val="14831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Muni Bold" panose="00000500000000000000" pitchFamily="2" charset="-18"/>
              </a:rPr>
              <a:t>Příspěvek na bydlení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/>
              <a:t>Zákon vychází z možnosti rodiny nebo jednotlivce </a:t>
            </a:r>
            <a:r>
              <a:rPr lang="cs-CZ" sz="2400" b="1" dirty="0">
                <a:solidFill>
                  <a:srgbClr val="0000DC"/>
                </a:solidFill>
              </a:rPr>
              <a:t>vynaložit na bydlení pouze část svých příjmů </a:t>
            </a:r>
            <a:r>
              <a:rPr lang="cs-CZ" sz="2400" dirty="0"/>
              <a:t>(standardně 30 %, v Praze 35% příjmů).</a:t>
            </a:r>
          </a:p>
          <a:p>
            <a:pPr algn="just"/>
            <a:r>
              <a:rPr lang="cs-CZ" sz="2400" dirty="0"/>
              <a:t>Zjistí se tak, že skutečné náklady na bydlení a porovnají se s normativními náklady. Vychází se z částky, která je nižší.</a:t>
            </a:r>
          </a:p>
          <a:p>
            <a:pPr algn="just"/>
            <a:r>
              <a:rPr lang="cs-CZ" sz="2400" dirty="0"/>
              <a:t>Pokud náklady na bydlení přesahují 30 % / 35 % příjmů, vzniká nárok na příspěvek.</a:t>
            </a:r>
          </a:p>
          <a:p>
            <a:pPr algn="just"/>
            <a:r>
              <a:rPr lang="cs-CZ" sz="2400" dirty="0"/>
              <a:t>Výše příspěvku odpovídá rozdílu mezi náklady na bydlení a 30 % / 35 % příjmů.</a:t>
            </a:r>
          </a:p>
        </p:txBody>
      </p:sp>
      <p:pic>
        <p:nvPicPr>
          <p:cNvPr id="5" name="Grafický objekt 4" descr="Domů">
            <a:extLst>
              <a:ext uri="{FF2B5EF4-FFF2-40B4-BE49-F238E27FC236}">
                <a16:creationId xmlns:a16="http://schemas.microsoft.com/office/drawing/2014/main" id="{EEF1D448-3CD6-4B3D-BC7C-9036628E9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2780" y="514457"/>
            <a:ext cx="1042336" cy="10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Muni Bold" panose="00000500000000000000" pitchFamily="2" charset="-18"/>
              </a:rPr>
              <a:t>Porodné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b="1" dirty="0">
                <a:solidFill>
                  <a:srgbClr val="0000DC"/>
                </a:solidFill>
              </a:rPr>
              <a:t>Účel: </a:t>
            </a:r>
            <a:r>
              <a:rPr lang="cs-CZ" sz="2400" dirty="0"/>
              <a:t>přispět na náklady spojené s porodem (narozením dítěte).</a:t>
            </a:r>
          </a:p>
          <a:p>
            <a:r>
              <a:rPr lang="cs-CZ" sz="2400" b="1" dirty="0">
                <a:solidFill>
                  <a:srgbClr val="0000DC"/>
                </a:solidFill>
              </a:rPr>
              <a:t>Obligatorní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0000DC"/>
                </a:solidFill>
              </a:rPr>
              <a:t>jednorázová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0000DC"/>
                </a:solidFill>
              </a:rPr>
              <a:t>peněžitá</a:t>
            </a:r>
            <a:r>
              <a:rPr lang="cs-CZ" sz="2400" dirty="0"/>
              <a:t> dávka.</a:t>
            </a:r>
          </a:p>
          <a:p>
            <a:r>
              <a:rPr lang="cs-CZ" sz="2400" b="1" dirty="0">
                <a:solidFill>
                  <a:srgbClr val="0000DC"/>
                </a:solidFill>
              </a:rPr>
              <a:t>Testovaná dávka: </a:t>
            </a:r>
            <a:r>
              <a:rPr lang="cs-CZ" sz="2400" dirty="0"/>
              <a:t>nárok vzniká, pokud rozhodný příjem v rodině nepřevýší součin částky </a:t>
            </a:r>
            <a:r>
              <a:rPr lang="cs-CZ" sz="2400" i="1" dirty="0"/>
              <a:t>životního minima rodiny </a:t>
            </a:r>
            <a:r>
              <a:rPr lang="cs-CZ" sz="2400" dirty="0"/>
              <a:t>a koeficientu 2,70.</a:t>
            </a:r>
          </a:p>
          <a:p>
            <a:r>
              <a:rPr lang="cs-CZ" sz="2400" b="1" dirty="0">
                <a:solidFill>
                  <a:srgbClr val="0000DC"/>
                </a:solidFill>
              </a:rPr>
              <a:t>Oprávněné osoby</a:t>
            </a:r>
            <a:r>
              <a:rPr lang="cs-CZ" sz="2400" dirty="0"/>
              <a:t>:</a:t>
            </a:r>
          </a:p>
          <a:p>
            <a:pPr lvl="1"/>
            <a:r>
              <a:rPr lang="cs-CZ" dirty="0"/>
              <a:t>žena, která porodila své </a:t>
            </a:r>
            <a:r>
              <a:rPr lang="cs-CZ" b="1" dirty="0"/>
              <a:t>první</a:t>
            </a:r>
            <a:r>
              <a:rPr lang="cs-CZ" dirty="0"/>
              <a:t> nebo </a:t>
            </a:r>
            <a:r>
              <a:rPr lang="cs-CZ" b="1" dirty="0"/>
              <a:t>druhé</a:t>
            </a:r>
            <a:r>
              <a:rPr lang="cs-CZ" dirty="0"/>
              <a:t> živě narozené dítě,</a:t>
            </a:r>
          </a:p>
          <a:p>
            <a:pPr lvl="1"/>
            <a:r>
              <a:rPr lang="cs-CZ" dirty="0"/>
              <a:t>otec prvního nebo druhého živě narozeného dítěte, jestliže žena, která dítě porodila zemřela, </a:t>
            </a:r>
          </a:p>
          <a:p>
            <a:pPr lvl="1"/>
            <a:r>
              <a:rPr lang="cs-CZ" dirty="0"/>
              <a:t>osoba, která převzala dítě do 1 roku do péče nahrazující péči rodičů a toto dítě bylo prvním nebo druhým dítětem této osoby.</a:t>
            </a:r>
          </a:p>
          <a:p>
            <a:r>
              <a:rPr lang="cs-CZ" sz="2400" b="1" dirty="0">
                <a:solidFill>
                  <a:srgbClr val="0000DC"/>
                </a:solidFill>
              </a:rPr>
              <a:t>Výše porodného</a:t>
            </a:r>
            <a:r>
              <a:rPr lang="cs-CZ" sz="2400" dirty="0"/>
              <a:t>:</a:t>
            </a:r>
          </a:p>
          <a:p>
            <a:pPr lvl="1"/>
            <a:r>
              <a:rPr lang="cs-CZ" dirty="0"/>
              <a:t>13 000 Kč na první dítě,</a:t>
            </a:r>
          </a:p>
          <a:p>
            <a:pPr lvl="1"/>
            <a:r>
              <a:rPr lang="cs-CZ" dirty="0"/>
              <a:t>10 000 Kč na druhé dítě.</a:t>
            </a:r>
          </a:p>
        </p:txBody>
      </p:sp>
      <p:pic>
        <p:nvPicPr>
          <p:cNvPr id="5" name="Grafický objekt 4" descr="Těhotná žena">
            <a:extLst>
              <a:ext uri="{FF2B5EF4-FFF2-40B4-BE49-F238E27FC236}">
                <a16:creationId xmlns:a16="http://schemas.microsoft.com/office/drawing/2014/main" id="{B8D06B73-5AC9-4731-9FB3-8EA8936CC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880" y="688682"/>
            <a:ext cx="1003320" cy="10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Muni Bold" panose="00000500000000000000" pitchFamily="2" charset="-18"/>
              </a:rPr>
              <a:t>Rodičovský příspěvek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600" b="1" dirty="0">
                <a:solidFill>
                  <a:srgbClr val="0000DC"/>
                </a:solidFill>
              </a:rPr>
              <a:t>Účel:</a:t>
            </a:r>
            <a:r>
              <a:rPr lang="cs-CZ" sz="2600" b="1" dirty="0"/>
              <a:t> </a:t>
            </a:r>
            <a:r>
              <a:rPr lang="cs-CZ" sz="2600" dirty="0"/>
              <a:t>přispět rodině na zvýšené náklady spojené s řádnou, celodenní, osobní péčí o dítě do 4 let</a:t>
            </a:r>
          </a:p>
          <a:p>
            <a:pPr algn="just"/>
            <a:r>
              <a:rPr lang="cs-CZ" sz="2600" b="1" dirty="0">
                <a:solidFill>
                  <a:srgbClr val="0000DC"/>
                </a:solidFill>
              </a:rPr>
              <a:t>Obligatorní</a:t>
            </a:r>
            <a:r>
              <a:rPr lang="cs-CZ" sz="2600" dirty="0"/>
              <a:t>, </a:t>
            </a:r>
            <a:r>
              <a:rPr lang="cs-CZ" sz="2600" b="1" dirty="0">
                <a:solidFill>
                  <a:srgbClr val="0000DC"/>
                </a:solidFill>
              </a:rPr>
              <a:t>peněžitá</a:t>
            </a:r>
            <a:r>
              <a:rPr lang="cs-CZ" sz="2600" dirty="0"/>
              <a:t>, </a:t>
            </a:r>
            <a:r>
              <a:rPr lang="cs-CZ" sz="2600" b="1" dirty="0">
                <a:solidFill>
                  <a:srgbClr val="0000DC"/>
                </a:solidFill>
              </a:rPr>
              <a:t>opakující</a:t>
            </a:r>
            <a:r>
              <a:rPr lang="cs-CZ" sz="2600" dirty="0"/>
              <a:t> </a:t>
            </a:r>
            <a:r>
              <a:rPr lang="cs-CZ" sz="2600" b="1" dirty="0">
                <a:solidFill>
                  <a:srgbClr val="0000DC"/>
                </a:solidFill>
              </a:rPr>
              <a:t>se</a:t>
            </a:r>
            <a:r>
              <a:rPr lang="cs-CZ" sz="2600" dirty="0"/>
              <a:t> dávka (vyplácena měsíčně).</a:t>
            </a:r>
          </a:p>
          <a:p>
            <a:pPr algn="just"/>
            <a:r>
              <a:rPr lang="cs-CZ" sz="2600" dirty="0"/>
              <a:t>Oprávněnou osobou je </a:t>
            </a:r>
            <a:r>
              <a:rPr lang="cs-CZ" sz="2600" b="1" dirty="0">
                <a:solidFill>
                  <a:srgbClr val="0000DC"/>
                </a:solidFill>
              </a:rPr>
              <a:t>rodič</a:t>
            </a:r>
            <a:r>
              <a:rPr lang="cs-CZ" sz="2600" dirty="0"/>
              <a:t>, který po celý kalendářní měsíc řádně, osobně, celodenně pečuje o dítě, které je nejmladší dítě v rodině.</a:t>
            </a:r>
          </a:p>
          <a:p>
            <a:pPr algn="just"/>
            <a:r>
              <a:rPr lang="cs-CZ" sz="2600" b="1" dirty="0">
                <a:solidFill>
                  <a:srgbClr val="0000DC"/>
                </a:solidFill>
              </a:rPr>
              <a:t>Celková výše:</a:t>
            </a:r>
          </a:p>
          <a:p>
            <a:pPr lvl="1" algn="just"/>
            <a:r>
              <a:rPr lang="cs-CZ" sz="2400" dirty="0"/>
              <a:t>300 000 Kč,</a:t>
            </a:r>
          </a:p>
          <a:p>
            <a:pPr lvl="1" algn="just"/>
            <a:r>
              <a:rPr lang="cs-CZ" sz="2400" dirty="0"/>
              <a:t>450 000 Kč (1,5násobek částky 300 000 Kč), v případě, že nejmladšími dětmi v rodině jsou </a:t>
            </a:r>
            <a:r>
              <a:rPr lang="cs-CZ" sz="2400" dirty="0" err="1"/>
              <a:t>vícerčata</a:t>
            </a:r>
            <a:endParaRPr lang="cs-CZ" sz="2400" dirty="0"/>
          </a:p>
        </p:txBody>
      </p:sp>
      <p:pic>
        <p:nvPicPr>
          <p:cNvPr id="9" name="Grafický objekt 8" descr="Žena s kočárkem">
            <a:extLst>
              <a:ext uri="{FF2B5EF4-FFF2-40B4-BE49-F238E27FC236}">
                <a16:creationId xmlns:a16="http://schemas.microsoft.com/office/drawing/2014/main" id="{FA4B4EEE-7CE1-4BBF-ACA0-52D5C2001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4150" y="562952"/>
            <a:ext cx="1129050" cy="11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Muni Bold" panose="00000500000000000000" pitchFamily="2" charset="-18"/>
              </a:rPr>
              <a:t>Pohřebné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08"/>
          </a:xfrm>
        </p:spPr>
        <p:txBody>
          <a:bodyPr vert="horz" lIns="0" tIns="0" rIns="0" bIns="0" rtlCol="0">
            <a:normAutofit fontScale="92500" lnSpcReduction="10000"/>
          </a:bodyPr>
          <a:lstStyle/>
          <a:p>
            <a:r>
              <a:rPr lang="cs-CZ" sz="3800" b="1" dirty="0">
                <a:solidFill>
                  <a:srgbClr val="0000DC"/>
                </a:solidFill>
              </a:rPr>
              <a:t>Účel: </a:t>
            </a:r>
            <a:r>
              <a:rPr lang="cs-CZ" sz="3800" dirty="0"/>
              <a:t>přispět na náklady spojené s pohřbem</a:t>
            </a:r>
          </a:p>
          <a:p>
            <a:r>
              <a:rPr lang="cs-CZ" sz="3800" b="1" dirty="0">
                <a:solidFill>
                  <a:srgbClr val="0000DC"/>
                </a:solidFill>
              </a:rPr>
              <a:t>Jednorázová</a:t>
            </a:r>
            <a:r>
              <a:rPr lang="cs-CZ" sz="3800" dirty="0"/>
              <a:t>, </a:t>
            </a:r>
            <a:r>
              <a:rPr lang="cs-CZ" sz="3800" b="1" dirty="0">
                <a:solidFill>
                  <a:srgbClr val="0000DC"/>
                </a:solidFill>
              </a:rPr>
              <a:t>obligatorní</a:t>
            </a:r>
            <a:r>
              <a:rPr lang="cs-CZ" sz="3800" dirty="0"/>
              <a:t>, </a:t>
            </a:r>
            <a:r>
              <a:rPr lang="cs-CZ" sz="3800" b="1" dirty="0">
                <a:solidFill>
                  <a:srgbClr val="0000DC"/>
                </a:solidFill>
              </a:rPr>
              <a:t>peněžitá</a:t>
            </a:r>
            <a:r>
              <a:rPr lang="cs-CZ" sz="3800" dirty="0"/>
              <a:t> dávka</a:t>
            </a:r>
          </a:p>
          <a:p>
            <a:r>
              <a:rPr lang="cs-CZ" sz="3800" b="1" dirty="0">
                <a:solidFill>
                  <a:srgbClr val="0000DC"/>
                </a:solidFill>
              </a:rPr>
              <a:t>Oprávněná osoba</a:t>
            </a:r>
            <a:r>
              <a:rPr lang="cs-CZ" sz="3800" dirty="0"/>
              <a:t>: osoba, která vypravila pohřeb:</a:t>
            </a:r>
          </a:p>
          <a:p>
            <a:pPr lvl="1"/>
            <a:r>
              <a:rPr lang="cs-CZ" sz="3100" dirty="0"/>
              <a:t>dítěte, které bylo ke dni smrti nezaopatřeným dítětem, nebo</a:t>
            </a:r>
          </a:p>
          <a:p>
            <a:pPr lvl="1"/>
            <a:r>
              <a:rPr lang="cs-CZ" sz="3100" dirty="0"/>
              <a:t>osobě, která byla ke dni smrti rodičem nezaopatřeného dítěte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cs-CZ" sz="3800" dirty="0"/>
              <a:t>U dětí, které se narodily mrtvé, se nezjišťuje podmínka trvalého pobytu a bydliště</a:t>
            </a:r>
          </a:p>
          <a:p>
            <a:pPr marL="457200" lvl="1" indent="0" algn="just">
              <a:buNone/>
            </a:pPr>
            <a:r>
              <a:rPr lang="cs-CZ" sz="3800" b="1" dirty="0">
                <a:solidFill>
                  <a:srgbClr val="0000DC"/>
                </a:solidFill>
              </a:rPr>
              <a:t>Výše</a:t>
            </a:r>
            <a:r>
              <a:rPr lang="cs-CZ" sz="3800" dirty="0"/>
              <a:t>: 5 000 Kč</a:t>
            </a:r>
          </a:p>
          <a:p>
            <a:pPr marL="457200" lvl="1" indent="0" algn="just">
              <a:buNone/>
            </a:pPr>
            <a:r>
              <a:rPr lang="cs-CZ" sz="3800" dirty="0"/>
              <a:t>Nárok vzniká dnem pohřbu.</a:t>
            </a:r>
          </a:p>
          <a:p>
            <a:pPr lvl="1"/>
            <a:endParaRPr lang="cs-CZ" dirty="0"/>
          </a:p>
        </p:txBody>
      </p:sp>
      <p:pic>
        <p:nvPicPr>
          <p:cNvPr id="2050" name="Picture 2" descr="Kříž – Wikipedi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285" y="645529"/>
            <a:ext cx="749915" cy="10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4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03507B-7B03-4800-8C92-1628344F5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1AC9B80-90C0-4F7A-8B51-C9AAD3B1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1963105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Sociální pomoc</a:t>
            </a:r>
          </a:p>
        </p:txBody>
      </p:sp>
      <p:pic>
        <p:nvPicPr>
          <p:cNvPr id="1026" name="Picture 2" descr="Help Group, s.r.o.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31" y="2811784"/>
            <a:ext cx="2761108" cy="27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507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B5CE7C-D2EF-47DE-B6A9-375C80F92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0AD724-5107-4527-B72E-515EE992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Charakteristika systému SP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6BC8004-16E3-4261-BDF5-5C9AF5582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8A930CD-0188-4E65-BAE0-B6A088EEAF55}"/>
              </a:ext>
            </a:extLst>
          </p:cNvPr>
          <p:cNvSpPr txBox="1"/>
          <p:nvPr/>
        </p:nvSpPr>
        <p:spPr>
          <a:xfrm>
            <a:off x="666000" y="2326764"/>
            <a:ext cx="1117470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doplňkový systém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A086F3-6BDE-451D-B82A-86A0576204DD}"/>
              </a:ext>
            </a:extLst>
          </p:cNvPr>
          <p:cNvSpPr txBox="1"/>
          <p:nvPr/>
        </p:nvSpPr>
        <p:spPr>
          <a:xfrm>
            <a:off x="666000" y="2980830"/>
            <a:ext cx="11174704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pomoc fyzickým osobám, které se ocitly v tíživých sociálních situacích, které nemohou překonat vlastním přičiněním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0F5594D-0A49-40B0-BBB2-7D40C7868361}"/>
              </a:ext>
            </a:extLst>
          </p:cNvPr>
          <p:cNvSpPr txBox="1"/>
          <p:nvPr/>
        </p:nvSpPr>
        <p:spPr>
          <a:xfrm>
            <a:off x="666000" y="4004228"/>
            <a:ext cx="1117470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princip subsidiarity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E69460D-490E-460E-AFFE-2A9A9189C17F}"/>
              </a:ext>
            </a:extLst>
          </p:cNvPr>
          <p:cNvSpPr txBox="1"/>
          <p:nvPr/>
        </p:nvSpPr>
        <p:spPr>
          <a:xfrm>
            <a:off x="666000" y="4761778"/>
            <a:ext cx="11174704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cs-CZ" altLang="cs-CZ" b="1" dirty="0">
                <a:solidFill>
                  <a:schemeClr val="bg1"/>
                </a:solidFill>
              </a:rPr>
              <a:t>nositelem</a:t>
            </a:r>
            <a:r>
              <a:rPr lang="cs-CZ" altLang="cs-CZ" dirty="0">
                <a:solidFill>
                  <a:schemeClr val="bg1"/>
                </a:solidFill>
              </a:rPr>
              <a:t> je stát (státní zabezpečení), ale vzhledem k principu subsidiarity zde působí řada dalších subjektů (nestátní subjekty)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A31EEE9-69B3-4864-AE55-7EEE6D3E5DF6}"/>
              </a:ext>
            </a:extLst>
          </p:cNvPr>
          <p:cNvSpPr txBox="1"/>
          <p:nvPr/>
        </p:nvSpPr>
        <p:spPr>
          <a:xfrm>
            <a:off x="666000" y="5722881"/>
            <a:ext cx="1117470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zaopatřovací princip </a:t>
            </a:r>
            <a:r>
              <a:rPr lang="cs-CZ" altLang="cs-CZ" dirty="0">
                <a:solidFill>
                  <a:schemeClr val="bg1"/>
                </a:solidFill>
              </a:rPr>
              <a:t>z hlediska fyzické osoby (oprávněné osoby)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E0D001F-ECCD-4D11-9523-4CD42FE12588}"/>
              </a:ext>
            </a:extLst>
          </p:cNvPr>
          <p:cNvSpPr txBox="1"/>
          <p:nvPr/>
        </p:nvSpPr>
        <p:spPr>
          <a:xfrm>
            <a:off x="666000" y="1692002"/>
            <a:ext cx="1117470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nepojistný systém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B366D39B-7B58-4404-BE5D-0AAF3F02F199}"/>
              </a:ext>
            </a:extLst>
          </p:cNvPr>
          <p:cNvSpPr/>
          <p:nvPr/>
        </p:nvSpPr>
        <p:spPr bwMode="auto">
          <a:xfrm>
            <a:off x="6253352" y="3818191"/>
            <a:ext cx="5555848" cy="813481"/>
          </a:xfrm>
          <a:prstGeom prst="ellipse">
            <a:avLst/>
          </a:prstGeom>
          <a:solidFill>
            <a:schemeClr val="accent1">
              <a:lumMod val="40000"/>
              <a:lumOff val="60000"/>
              <a:alpha val="79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1"/>
                </a:solidFill>
              </a:rPr>
              <a:t>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olidarita</a:t>
            </a:r>
          </a:p>
        </p:txBody>
      </p:sp>
    </p:spTree>
    <p:extLst>
      <p:ext uri="{BB962C8B-B14F-4D97-AF65-F5344CB8AC3E}">
        <p14:creationId xmlns:p14="http://schemas.microsoft.com/office/powerpoint/2010/main" val="36229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1" grpId="0" animBg="1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CA89346-866B-49B6-88C9-4834A783F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Muni Bold" panose="00000500000000000000" pitchFamily="2" charset="-18"/>
              </a:rPr>
              <a:t>Sociální pomoc - oblasti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6A9B7F5-E1F5-40A3-9381-A89AAD561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cs-CZ" altLang="cs-CZ" sz="2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472A68D-F403-4A1C-BD88-62498D3EF300}"/>
              </a:ext>
            </a:extLst>
          </p:cNvPr>
          <p:cNvGraphicFramePr/>
          <p:nvPr/>
        </p:nvGraphicFramePr>
        <p:xfrm>
          <a:off x="596348" y="1692003"/>
          <a:ext cx="10875652" cy="444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2" charset="-18"/>
              </a:rPr>
              <a:t>Sociální pomoc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06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A93ADC4-CE52-4B6B-BAC6-971F09CD2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Muni Bold" panose="00000500000000000000" pitchFamily="2" charset="-18"/>
              </a:rPr>
              <a:t>Nositelé sociální pomoci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43D296F-5175-4D20-A2E1-B22C0385E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algn="just" eaLnBrk="1" hangingPunct="1">
              <a:lnSpc>
                <a:spcPct val="114000"/>
              </a:lnSpc>
            </a:pPr>
            <a:endParaRPr lang="cs-CZ" altLang="cs-CZ" sz="1800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598977" y="1342378"/>
          <a:ext cx="10992388" cy="464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9C20E5-AACB-47FD-8C13-3125AD7782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8868E8-A426-4A61-9EA5-4E043E637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uni Bold" panose="00000500000000000000" pitchFamily="50" charset="-18"/>
              </a:rPr>
              <a:t>Otázky? Diskuze…</a:t>
            </a:r>
          </a:p>
        </p:txBody>
      </p:sp>
      <p:pic>
        <p:nvPicPr>
          <p:cNvPr id="7" name="Zástupný symbol pro obsah 6" descr="Otazník">
            <a:extLst>
              <a:ext uri="{FF2B5EF4-FFF2-40B4-BE49-F238E27FC236}">
                <a16:creationId xmlns:a16="http://schemas.microsoft.com/office/drawing/2014/main" id="{B46D21FF-D113-4881-A5D7-5EFE361BA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166" y="2203727"/>
            <a:ext cx="2930248" cy="2930248"/>
          </a:xfrm>
        </p:spPr>
      </p:pic>
      <p:pic>
        <p:nvPicPr>
          <p:cNvPr id="9" name="Grafický objekt 8" descr="Schůzka">
            <a:extLst>
              <a:ext uri="{FF2B5EF4-FFF2-40B4-BE49-F238E27FC236}">
                <a16:creationId xmlns:a16="http://schemas.microsoft.com/office/drawing/2014/main" id="{99C946EF-EFD3-4D24-BF49-F6817BA039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2685" y="2302170"/>
            <a:ext cx="2831805" cy="283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7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Muni Bold" panose="00000500000000000000" pitchFamily="2" charset="-18"/>
              </a:rPr>
              <a:t>Sociální zabezpečení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souhrn právních norem, institutů, institucí, pravidel a vztahů, které směřují k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předcházení sociálním rizikům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odstraňování, příp. minimalizaci nepříznivých (nežádoucích) následků vznikajících v důsledku stanovených (akceptovaných) </a:t>
            </a:r>
            <a:r>
              <a:rPr lang="cs-CZ" b="1" dirty="0">
                <a:solidFill>
                  <a:srgbClr val="0000DC"/>
                </a:solidFill>
              </a:rPr>
              <a:t>sociálních událostí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vytváření podmínek pro všestranný rozvoj člověka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676845" y="431320"/>
            <a:ext cx="507233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Tahoma" pitchFamily="34" charset="0"/>
              <a:buChar char="−"/>
            </a:pPr>
            <a:r>
              <a:rPr lang="cs-CZ" sz="1800" dirty="0"/>
              <a:t>různé tíživé situace občana vyplývající z běhu života a z podmínek moderní civilizace zvláště</a:t>
            </a:r>
          </a:p>
          <a:p>
            <a:pPr algn="just">
              <a:buFont typeface="Tahoma" pitchFamily="34" charset="0"/>
              <a:buChar char="−"/>
            </a:pPr>
            <a:r>
              <a:rPr lang="cs-CZ" sz="1800" dirty="0"/>
              <a:t>spjaty s nepříznivými ekonomickými dopady</a:t>
            </a:r>
          </a:p>
        </p:txBody>
      </p:sp>
      <p:cxnSp>
        <p:nvCxnSpPr>
          <p:cNvPr id="8" name="Přímá spojovací šipka 7"/>
          <p:cNvCxnSpPr>
            <a:endCxn id="6" idx="2"/>
          </p:cNvCxnSpPr>
          <p:nvPr/>
        </p:nvCxnSpPr>
        <p:spPr bwMode="auto">
          <a:xfrm flipV="1">
            <a:off x="6383547" y="1354650"/>
            <a:ext cx="2829464" cy="26825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2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4FE448-5C75-4D2C-9A83-4A8D99F6F6BC}" type="slidenum">
              <a:rPr lang="cs-CZ" smtClean="0">
                <a:solidFill>
                  <a:srgbClr val="000000"/>
                </a:solidFill>
              </a:rPr>
              <a:pPr/>
              <a:t>70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Muni Bold" panose="00000500000000000000" pitchFamily="50" charset="-18"/>
              </a:rPr>
              <a:t>Děkuji za pozornost!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4E6C9E-45D6-4795-975A-9DB3F33835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91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>
                <a:latin typeface="Muni Bold" panose="00000500000000000000" pitchFamily="2" charset="-18"/>
              </a:rPr>
              <a:t>Právo sociálního zabezpečení upravuje vztahy vznikající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9400" y="1668853"/>
            <a:ext cx="10753200" cy="4139998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při poskytování zdravotní péče</a:t>
            </a:r>
          </a:p>
          <a:p>
            <a:pPr eaLnBrk="1" hangingPunct="1"/>
            <a:r>
              <a:rPr lang="cs-CZ" altLang="cs-CZ" sz="2000" dirty="0"/>
              <a:t>při zabezpečení v dočasné pracovní neschopnosti</a:t>
            </a:r>
          </a:p>
          <a:p>
            <a:pPr eaLnBrk="1" hangingPunct="1"/>
            <a:r>
              <a:rPr lang="cs-CZ" altLang="cs-CZ" sz="2000" dirty="0"/>
              <a:t>při zabezpečení v dlouhodobé a trvalé pracovní neschopnosti</a:t>
            </a:r>
          </a:p>
          <a:p>
            <a:pPr eaLnBrk="1" hangingPunct="1"/>
            <a:r>
              <a:rPr lang="cs-CZ" altLang="cs-CZ" sz="2000" dirty="0"/>
              <a:t>při zabezpečení těhotných žen, matek</a:t>
            </a:r>
          </a:p>
          <a:p>
            <a:pPr eaLnBrk="1" hangingPunct="1"/>
            <a:r>
              <a:rPr lang="cs-CZ" altLang="cs-CZ" sz="2000" dirty="0"/>
              <a:t>při zabezpečení výchovy a výživy dětí v rodině</a:t>
            </a:r>
          </a:p>
          <a:p>
            <a:pPr eaLnBrk="1" hangingPunct="1"/>
            <a:r>
              <a:rPr lang="cs-CZ" altLang="cs-CZ" sz="2000" dirty="0"/>
              <a:t>při zabezpečení ve stáří</a:t>
            </a:r>
          </a:p>
          <a:p>
            <a:pPr eaLnBrk="1" hangingPunct="1"/>
            <a:r>
              <a:rPr lang="cs-CZ" altLang="cs-CZ" sz="2000" dirty="0"/>
              <a:t>při ztrátě živitele</a:t>
            </a:r>
          </a:p>
          <a:p>
            <a:pPr eaLnBrk="1" hangingPunct="1"/>
            <a:r>
              <a:rPr lang="cs-CZ" altLang="cs-CZ" sz="2000" dirty="0"/>
              <a:t>při sociální potřebnosti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pic>
        <p:nvPicPr>
          <p:cNvPr id="5" name="Grafický objekt 4" descr="Stetoskop">
            <a:extLst>
              <a:ext uri="{FF2B5EF4-FFF2-40B4-BE49-F238E27FC236}">
                <a16:creationId xmlns:a16="http://schemas.microsoft.com/office/drawing/2014/main" id="{6284425B-ACA1-4B66-BA9E-AEB607681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7976" y="1456898"/>
            <a:ext cx="914400" cy="914400"/>
          </a:xfrm>
          <a:prstGeom prst="rect">
            <a:avLst/>
          </a:prstGeom>
        </p:spPr>
      </p:pic>
      <p:pic>
        <p:nvPicPr>
          <p:cNvPr id="7" name="Grafický objekt 6" descr="Lék">
            <a:extLst>
              <a:ext uri="{FF2B5EF4-FFF2-40B4-BE49-F238E27FC236}">
                <a16:creationId xmlns:a16="http://schemas.microsoft.com/office/drawing/2014/main" id="{926682A2-C27F-473C-8B02-64BBEEDD9A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2376" y="1914098"/>
            <a:ext cx="914400" cy="914400"/>
          </a:xfrm>
          <a:prstGeom prst="rect">
            <a:avLst/>
          </a:prstGeom>
        </p:spPr>
      </p:pic>
      <p:pic>
        <p:nvPicPr>
          <p:cNvPr id="9" name="Grafický objekt 8" descr="Bezbariérový přístup">
            <a:extLst>
              <a:ext uri="{FF2B5EF4-FFF2-40B4-BE49-F238E27FC236}">
                <a16:creationId xmlns:a16="http://schemas.microsoft.com/office/drawing/2014/main" id="{36AC8E90-C3C2-4872-856A-3DEE10FFDA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6776" y="2371298"/>
            <a:ext cx="914400" cy="914400"/>
          </a:xfrm>
          <a:prstGeom prst="rect">
            <a:avLst/>
          </a:prstGeom>
        </p:spPr>
      </p:pic>
      <p:pic>
        <p:nvPicPr>
          <p:cNvPr id="11" name="Grafický objekt 10" descr="Těhotná žena">
            <a:extLst>
              <a:ext uri="{FF2B5EF4-FFF2-40B4-BE49-F238E27FC236}">
                <a16:creationId xmlns:a16="http://schemas.microsoft.com/office/drawing/2014/main" id="{CE5E0632-050E-46D5-ACEE-2C9EF2A49D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03827" y="3067335"/>
            <a:ext cx="914400" cy="914400"/>
          </a:xfrm>
          <a:prstGeom prst="rect">
            <a:avLst/>
          </a:prstGeom>
        </p:spPr>
      </p:pic>
      <p:pic>
        <p:nvPicPr>
          <p:cNvPr id="13" name="Grafický objekt 12" descr="Dětský kočárek">
            <a:extLst>
              <a:ext uri="{FF2B5EF4-FFF2-40B4-BE49-F238E27FC236}">
                <a16:creationId xmlns:a16="http://schemas.microsoft.com/office/drawing/2014/main" id="{AAF19FC3-03AC-45BD-956B-8A0596E40E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8738" y="3363307"/>
            <a:ext cx="914400" cy="914400"/>
          </a:xfrm>
          <a:prstGeom prst="rect">
            <a:avLst/>
          </a:prstGeom>
        </p:spPr>
      </p:pic>
      <p:pic>
        <p:nvPicPr>
          <p:cNvPr id="17" name="Grafický objekt 16" descr="Kojenecká láhev">
            <a:extLst>
              <a:ext uri="{FF2B5EF4-FFF2-40B4-BE49-F238E27FC236}">
                <a16:creationId xmlns:a16="http://schemas.microsoft.com/office/drawing/2014/main" id="{3147F5B4-9D81-4120-BA61-92B261839C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93649" y="3572303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Muni Bold" panose="00000500000000000000" pitchFamily="2" charset="-18"/>
              </a:rPr>
              <a:t>Když se řekne sociální zabezpečení…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00" y="1629632"/>
            <a:ext cx="3519602" cy="19003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3426" y="1629633"/>
            <a:ext cx="3392147" cy="21285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3397" y="1629632"/>
            <a:ext cx="3377627" cy="17563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000" y="4136064"/>
            <a:ext cx="3693935" cy="221636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48961" y="4126020"/>
            <a:ext cx="2569671" cy="144544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72833" y="4165765"/>
            <a:ext cx="4100367" cy="23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cz-v11.potx" id="{4E9291F6-B920-48C7-AC35-9342B417E3C9}" vid="{A04E845E-CC96-4AFA-B6AA-9EA935455C7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muni-law-prezentace-16-9-cz-v11</Template>
  <TotalTime>6</TotalTime>
  <Words>4678</Words>
  <Application>Microsoft Office PowerPoint</Application>
  <PresentationFormat>Širokoúhlá obrazovka</PresentationFormat>
  <Paragraphs>724</Paragraphs>
  <Slides>70</Slides>
  <Notes>67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8" baseType="lpstr">
      <vt:lpstr>Arial</vt:lpstr>
      <vt:lpstr>Calibri</vt:lpstr>
      <vt:lpstr>Courier New</vt:lpstr>
      <vt:lpstr>Muni</vt:lpstr>
      <vt:lpstr>Muni Bold</vt:lpstr>
      <vt:lpstr>Tahoma</vt:lpstr>
      <vt:lpstr>Wingdings</vt:lpstr>
      <vt:lpstr>Prezentace_MU_CZ</vt:lpstr>
      <vt:lpstr>Základy sociálního práva</vt:lpstr>
      <vt:lpstr>Program dnešní přednášky</vt:lpstr>
      <vt:lpstr>Sociální právo</vt:lpstr>
      <vt:lpstr>Když se řekne sociální zabezpečení…</vt:lpstr>
      <vt:lpstr>Sociální politika</vt:lpstr>
      <vt:lpstr>Zásady a funkce sociální politiky</vt:lpstr>
      <vt:lpstr>Sociální zabezpečení</vt:lpstr>
      <vt:lpstr>Právo sociálního zabezpečení upravuje vztahy vznikající</vt:lpstr>
      <vt:lpstr>Když se řekne sociální zabezpečení…</vt:lpstr>
      <vt:lpstr>Sociální zabezpečení – systémové součásti</vt:lpstr>
      <vt:lpstr>Formy zapojení státu</vt:lpstr>
      <vt:lpstr>Sociální zabezpečení z pohledu postavení občana </vt:lpstr>
      <vt:lpstr>Prameny práva sociálního zabezpečení</vt:lpstr>
      <vt:lpstr>Normativní právní akty</vt:lpstr>
      <vt:lpstr>Normativní právní akty</vt:lpstr>
      <vt:lpstr>Normativní smlouvy</vt:lpstr>
      <vt:lpstr>Unijní právo</vt:lpstr>
      <vt:lpstr>Vztah PSZ k dalším právním odvětvím</vt:lpstr>
      <vt:lpstr>Sociální události</vt:lpstr>
      <vt:lpstr>Sociální události podle předvídatelnosti (1)</vt:lpstr>
      <vt:lpstr>Sociální události podle předvídatelnosti (2)</vt:lpstr>
      <vt:lpstr>Sociální události z hlediska lidské vůle</vt:lpstr>
      <vt:lpstr>Sociální události z hlediska času</vt:lpstr>
      <vt:lpstr>Sociální události</vt:lpstr>
      <vt:lpstr>Sociální události</vt:lpstr>
      <vt:lpstr>Prezentace aplikace PowerPoint</vt:lpstr>
      <vt:lpstr>Veřejné zdravotní pojištění</vt:lpstr>
      <vt:lpstr>Veřejné zdravotní pojištění</vt:lpstr>
      <vt:lpstr>Veřejné zdravotní pojištění</vt:lpstr>
      <vt:lpstr>Věcný rozsah – pozitivní vymezení</vt:lpstr>
      <vt:lpstr>Osobní rozsah</vt:lpstr>
      <vt:lpstr>Osobní rozsah</vt:lpstr>
      <vt:lpstr>Charakter dávek</vt:lpstr>
      <vt:lpstr>Subjekty zdravotního pojištění</vt:lpstr>
      <vt:lpstr>Prezentace aplikace PowerPoint</vt:lpstr>
      <vt:lpstr>Základní charakteristika NP</vt:lpstr>
      <vt:lpstr>Prameny</vt:lpstr>
      <vt:lpstr>Osobní rozsah</vt:lpstr>
      <vt:lpstr>Účast zaměstnanců na pojištění</vt:lpstr>
      <vt:lpstr>Účast OSVČ na NP</vt:lpstr>
      <vt:lpstr>Subjekty</vt:lpstr>
      <vt:lpstr>Věcný rozsah (systém dávek z NP)</vt:lpstr>
      <vt:lpstr>Prezentace aplikace PowerPoint</vt:lpstr>
      <vt:lpstr>Prezentace aplikace PowerPoint</vt:lpstr>
      <vt:lpstr>Základní charakteristika DP</vt:lpstr>
      <vt:lpstr>Sociální události</vt:lpstr>
      <vt:lpstr>Prameny DP</vt:lpstr>
      <vt:lpstr>Osobní rozsah</vt:lpstr>
      <vt:lpstr>Účast OSVČ na DP</vt:lpstr>
      <vt:lpstr>Výplata dávky</vt:lpstr>
      <vt:lpstr>Věcný rozsah</vt:lpstr>
      <vt:lpstr>Části důchodu</vt:lpstr>
      <vt:lpstr>Části důchodu</vt:lpstr>
      <vt:lpstr>Státní sociální podpora</vt:lpstr>
      <vt:lpstr>SSP - prameny</vt:lpstr>
      <vt:lpstr>Charakteristika systému SSP</vt:lpstr>
      <vt:lpstr>Orgány státní sociální podpory</vt:lpstr>
      <vt:lpstr>Dávky státní sociální podpory</vt:lpstr>
      <vt:lpstr>Přídavek na dítě</vt:lpstr>
      <vt:lpstr>Příspěvek na bydlení</vt:lpstr>
      <vt:lpstr>Porodné</vt:lpstr>
      <vt:lpstr>Rodičovský příspěvek</vt:lpstr>
      <vt:lpstr>Pohřebné</vt:lpstr>
      <vt:lpstr>Sociální pomoc</vt:lpstr>
      <vt:lpstr>Charakteristika systému SP</vt:lpstr>
      <vt:lpstr>Sociální pomoc - oblasti</vt:lpstr>
      <vt:lpstr>Sociální pomoc</vt:lpstr>
      <vt:lpstr>Nositelé sociální pomoci</vt:lpstr>
      <vt:lpstr>Otázky? Diskuze…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pracovního práva</dc:title>
  <dc:creator>Michal Smejkal</dc:creator>
  <cp:lastModifiedBy>Michal Smejkal</cp:lastModifiedBy>
  <cp:revision>58</cp:revision>
  <cp:lastPrinted>1601-01-01T00:00:00Z</cp:lastPrinted>
  <dcterms:created xsi:type="dcterms:W3CDTF">2021-02-19T20:26:56Z</dcterms:created>
  <dcterms:modified xsi:type="dcterms:W3CDTF">2022-11-28T05:35:37Z</dcterms:modified>
</cp:coreProperties>
</file>