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handoutMasterIdLst>
    <p:handoutMasterId r:id="rId33"/>
  </p:handoutMasterIdLst>
  <p:sldIdLst>
    <p:sldId id="261" r:id="rId2"/>
    <p:sldId id="371" r:id="rId3"/>
    <p:sldId id="373" r:id="rId4"/>
    <p:sldId id="389" r:id="rId5"/>
    <p:sldId id="377" r:id="rId6"/>
    <p:sldId id="378" r:id="rId7"/>
    <p:sldId id="379" r:id="rId8"/>
    <p:sldId id="382" r:id="rId9"/>
    <p:sldId id="390" r:id="rId10"/>
    <p:sldId id="353" r:id="rId11"/>
    <p:sldId id="317" r:id="rId12"/>
    <p:sldId id="354" r:id="rId13"/>
    <p:sldId id="355" r:id="rId14"/>
    <p:sldId id="356" r:id="rId15"/>
    <p:sldId id="357" r:id="rId16"/>
    <p:sldId id="358" r:id="rId17"/>
    <p:sldId id="368" r:id="rId18"/>
    <p:sldId id="359" r:id="rId19"/>
    <p:sldId id="360" r:id="rId20"/>
    <p:sldId id="361" r:id="rId21"/>
    <p:sldId id="391" r:id="rId22"/>
    <p:sldId id="362" r:id="rId23"/>
    <p:sldId id="363" r:id="rId24"/>
    <p:sldId id="364" r:id="rId25"/>
    <p:sldId id="365" r:id="rId26"/>
    <p:sldId id="366" r:id="rId27"/>
    <p:sldId id="367" r:id="rId28"/>
    <p:sldId id="369" r:id="rId29"/>
    <p:sldId id="370" r:id="rId30"/>
    <p:sldId id="352" r:id="rId31"/>
  </p:sldIdLst>
  <p:sldSz cx="12192000" cy="6858000"/>
  <p:notesSz cx="6858000" cy="994568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2" autoAdjust="0"/>
    <p:restoredTop sz="85388" autoAdjust="0"/>
  </p:normalViewPr>
  <p:slideViewPr>
    <p:cSldViewPr snapToGrid="0">
      <p:cViewPr varScale="1">
        <p:scale>
          <a:sx n="97" d="100"/>
          <a:sy n="97" d="100"/>
        </p:scale>
        <p:origin x="1026" y="90"/>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 d="1"/>
        <a:sy n="1" d="1"/>
      </p:scale>
      <p:origin x="0" y="0"/>
    </p:cViewPr>
  </p:notesText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s Hadamcik" userId="b894adbb9fcd8678" providerId="LiveId" clId="{29F81D82-E599-4DBA-9762-CFADDB64BC2F}"/>
    <pc:docChg chg="modSld">
      <pc:chgData name="Lukas Hadamcik" userId="b894adbb9fcd8678" providerId="LiveId" clId="{29F81D82-E599-4DBA-9762-CFADDB64BC2F}" dt="2023-11-08T11:40:47.246" v="143" actId="20577"/>
      <pc:docMkLst>
        <pc:docMk/>
      </pc:docMkLst>
      <pc:sldChg chg="modSp mod">
        <pc:chgData name="Lukas Hadamcik" userId="b894adbb9fcd8678" providerId="LiveId" clId="{29F81D82-E599-4DBA-9762-CFADDB64BC2F}" dt="2023-11-07T12:47:02.855" v="133" actId="20577"/>
        <pc:sldMkLst>
          <pc:docMk/>
          <pc:sldMk cId="1045535215" sldId="353"/>
        </pc:sldMkLst>
        <pc:spChg chg="mod">
          <ac:chgData name="Lukas Hadamcik" userId="b894adbb9fcd8678" providerId="LiveId" clId="{29F81D82-E599-4DBA-9762-CFADDB64BC2F}" dt="2023-11-07T12:47:02.855" v="133" actId="20577"/>
          <ac:spMkLst>
            <pc:docMk/>
            <pc:sldMk cId="1045535215" sldId="353"/>
            <ac:spMk id="5" creationId="{00000000-0000-0000-0000-000000000000}"/>
          </ac:spMkLst>
        </pc:spChg>
      </pc:sldChg>
      <pc:sldChg chg="modSp mod">
        <pc:chgData name="Lukas Hadamcik" userId="b894adbb9fcd8678" providerId="LiveId" clId="{29F81D82-E599-4DBA-9762-CFADDB64BC2F}" dt="2023-11-07T12:39:00.604" v="4" actId="255"/>
        <pc:sldMkLst>
          <pc:docMk/>
          <pc:sldMk cId="2450234823" sldId="354"/>
        </pc:sldMkLst>
        <pc:spChg chg="mod">
          <ac:chgData name="Lukas Hadamcik" userId="b894adbb9fcd8678" providerId="LiveId" clId="{29F81D82-E599-4DBA-9762-CFADDB64BC2F}" dt="2023-11-07T12:39:00.604" v="4" actId="255"/>
          <ac:spMkLst>
            <pc:docMk/>
            <pc:sldMk cId="2450234823" sldId="354"/>
            <ac:spMk id="5" creationId="{00000000-0000-0000-0000-000000000000}"/>
          </ac:spMkLst>
        </pc:spChg>
      </pc:sldChg>
      <pc:sldChg chg="modSp mod">
        <pc:chgData name="Lukas Hadamcik" userId="b894adbb9fcd8678" providerId="LiveId" clId="{29F81D82-E599-4DBA-9762-CFADDB64BC2F}" dt="2023-11-07T12:43:15.032" v="82" actId="20577"/>
        <pc:sldMkLst>
          <pc:docMk/>
          <pc:sldMk cId="851967460" sldId="361"/>
        </pc:sldMkLst>
        <pc:spChg chg="mod">
          <ac:chgData name="Lukas Hadamcik" userId="b894adbb9fcd8678" providerId="LiveId" clId="{29F81D82-E599-4DBA-9762-CFADDB64BC2F}" dt="2023-11-07T12:43:15.032" v="82" actId="20577"/>
          <ac:spMkLst>
            <pc:docMk/>
            <pc:sldMk cId="851967460" sldId="361"/>
            <ac:spMk id="5" creationId="{00000000-0000-0000-0000-000000000000}"/>
          </ac:spMkLst>
        </pc:spChg>
      </pc:sldChg>
      <pc:sldChg chg="modSp mod">
        <pc:chgData name="Lukas Hadamcik" userId="b894adbb9fcd8678" providerId="LiveId" clId="{29F81D82-E599-4DBA-9762-CFADDB64BC2F}" dt="2023-11-07T12:45:46.005" v="83" actId="115"/>
        <pc:sldMkLst>
          <pc:docMk/>
          <pc:sldMk cId="2246688896" sldId="362"/>
        </pc:sldMkLst>
        <pc:spChg chg="mod">
          <ac:chgData name="Lukas Hadamcik" userId="b894adbb9fcd8678" providerId="LiveId" clId="{29F81D82-E599-4DBA-9762-CFADDB64BC2F}" dt="2023-11-07T12:45:46.005" v="83" actId="115"/>
          <ac:spMkLst>
            <pc:docMk/>
            <pc:sldMk cId="2246688896" sldId="362"/>
            <ac:spMk id="5" creationId="{00000000-0000-0000-0000-000000000000}"/>
          </ac:spMkLst>
        </pc:spChg>
      </pc:sldChg>
      <pc:sldChg chg="modSp mod">
        <pc:chgData name="Lukas Hadamcik" userId="b894adbb9fcd8678" providerId="LiveId" clId="{29F81D82-E599-4DBA-9762-CFADDB64BC2F}" dt="2023-11-08T11:37:31.221" v="134" actId="20577"/>
        <pc:sldMkLst>
          <pc:docMk/>
          <pc:sldMk cId="2867234343" sldId="363"/>
        </pc:sldMkLst>
        <pc:spChg chg="mod">
          <ac:chgData name="Lukas Hadamcik" userId="b894adbb9fcd8678" providerId="LiveId" clId="{29F81D82-E599-4DBA-9762-CFADDB64BC2F}" dt="2023-11-08T11:37:31.221" v="134" actId="20577"/>
          <ac:spMkLst>
            <pc:docMk/>
            <pc:sldMk cId="2867234343" sldId="363"/>
            <ac:spMk id="5" creationId="{00000000-0000-0000-0000-000000000000}"/>
          </ac:spMkLst>
        </pc:spChg>
      </pc:sldChg>
      <pc:sldChg chg="modSp mod">
        <pc:chgData name="Lukas Hadamcik" userId="b894adbb9fcd8678" providerId="LiveId" clId="{29F81D82-E599-4DBA-9762-CFADDB64BC2F}" dt="2023-11-08T11:38:18.489" v="140" actId="14"/>
        <pc:sldMkLst>
          <pc:docMk/>
          <pc:sldMk cId="583708173" sldId="365"/>
        </pc:sldMkLst>
        <pc:spChg chg="mod">
          <ac:chgData name="Lukas Hadamcik" userId="b894adbb9fcd8678" providerId="LiveId" clId="{29F81D82-E599-4DBA-9762-CFADDB64BC2F}" dt="2023-11-08T11:38:18.489" v="140" actId="14"/>
          <ac:spMkLst>
            <pc:docMk/>
            <pc:sldMk cId="583708173" sldId="365"/>
            <ac:spMk id="5" creationId="{00000000-0000-0000-0000-000000000000}"/>
          </ac:spMkLst>
        </pc:spChg>
      </pc:sldChg>
      <pc:sldChg chg="modSp mod">
        <pc:chgData name="Lukas Hadamcik" userId="b894adbb9fcd8678" providerId="LiveId" clId="{29F81D82-E599-4DBA-9762-CFADDB64BC2F}" dt="2023-11-08T11:40:47.246" v="143" actId="20577"/>
        <pc:sldMkLst>
          <pc:docMk/>
          <pc:sldMk cId="2239656872" sldId="369"/>
        </pc:sldMkLst>
        <pc:spChg chg="mod">
          <ac:chgData name="Lukas Hadamcik" userId="b894adbb9fcd8678" providerId="LiveId" clId="{29F81D82-E599-4DBA-9762-CFADDB64BC2F}" dt="2023-11-08T11:40:47.246" v="143" actId="20577"/>
          <ac:spMkLst>
            <pc:docMk/>
            <pc:sldMk cId="2239656872" sldId="369"/>
            <ac:spMk id="4" creationId="{00000000-0000-0000-0000-000000000000}"/>
          </ac:spMkLst>
        </pc:spChg>
      </pc:sldChg>
    </pc:docChg>
  </pc:docChgLst>
  <pc:docChgLst>
    <pc:chgData name="Lukas Hadamcik" userId="b894adbb9fcd8678" providerId="LiveId" clId="{AC35E1A4-32DE-4944-B36E-0D22BCD316CA}"/>
    <pc:docChg chg="custSel modSld modShowInfo">
      <pc:chgData name="Lukas Hadamcik" userId="b894adbb9fcd8678" providerId="LiveId" clId="{AC35E1A4-32DE-4944-B36E-0D22BCD316CA}" dt="2021-03-24T14:11:48.214" v="1288" actId="20577"/>
      <pc:docMkLst>
        <pc:docMk/>
      </pc:docMkLst>
      <pc:sldChg chg="modSp mod">
        <pc:chgData name="Lukas Hadamcik" userId="b894adbb9fcd8678" providerId="LiveId" clId="{AC35E1A4-32DE-4944-B36E-0D22BCD316CA}" dt="2021-03-23T14:43:11.912" v="27" actId="20577"/>
        <pc:sldMkLst>
          <pc:docMk/>
          <pc:sldMk cId="1045535215" sldId="353"/>
        </pc:sldMkLst>
        <pc:spChg chg="mod">
          <ac:chgData name="Lukas Hadamcik" userId="b894adbb9fcd8678" providerId="LiveId" clId="{AC35E1A4-32DE-4944-B36E-0D22BCD316CA}" dt="2021-03-23T14:43:11.912" v="27" actId="20577"/>
          <ac:spMkLst>
            <pc:docMk/>
            <pc:sldMk cId="1045535215" sldId="353"/>
            <ac:spMk id="5" creationId="{00000000-0000-0000-0000-000000000000}"/>
          </ac:spMkLst>
        </pc:spChg>
      </pc:sldChg>
      <pc:sldChg chg="modSp mod">
        <pc:chgData name="Lukas Hadamcik" userId="b894adbb9fcd8678" providerId="LiveId" clId="{AC35E1A4-32DE-4944-B36E-0D22BCD316CA}" dt="2021-03-23T14:46:58.001" v="52" actId="20577"/>
        <pc:sldMkLst>
          <pc:docMk/>
          <pc:sldMk cId="3548857838" sldId="355"/>
        </pc:sldMkLst>
        <pc:spChg chg="mod">
          <ac:chgData name="Lukas Hadamcik" userId="b894adbb9fcd8678" providerId="LiveId" clId="{AC35E1A4-32DE-4944-B36E-0D22BCD316CA}" dt="2021-03-23T14:46:58.001" v="52" actId="20577"/>
          <ac:spMkLst>
            <pc:docMk/>
            <pc:sldMk cId="3548857838" sldId="355"/>
            <ac:spMk id="5" creationId="{00000000-0000-0000-0000-000000000000}"/>
          </ac:spMkLst>
        </pc:spChg>
      </pc:sldChg>
      <pc:sldChg chg="modSp mod">
        <pc:chgData name="Lukas Hadamcik" userId="b894adbb9fcd8678" providerId="LiveId" clId="{AC35E1A4-32DE-4944-B36E-0D22BCD316CA}" dt="2021-03-23T14:52:13.631" v="263" actId="20577"/>
        <pc:sldMkLst>
          <pc:docMk/>
          <pc:sldMk cId="1560539918" sldId="356"/>
        </pc:sldMkLst>
        <pc:spChg chg="mod">
          <ac:chgData name="Lukas Hadamcik" userId="b894adbb9fcd8678" providerId="LiveId" clId="{AC35E1A4-32DE-4944-B36E-0D22BCD316CA}" dt="2021-03-23T14:52:13.631" v="263" actId="20577"/>
          <ac:spMkLst>
            <pc:docMk/>
            <pc:sldMk cId="1560539918" sldId="356"/>
            <ac:spMk id="5" creationId="{00000000-0000-0000-0000-000000000000}"/>
          </ac:spMkLst>
        </pc:spChg>
      </pc:sldChg>
      <pc:sldChg chg="modSp mod">
        <pc:chgData name="Lukas Hadamcik" userId="b894adbb9fcd8678" providerId="LiveId" clId="{AC35E1A4-32DE-4944-B36E-0D22BCD316CA}" dt="2021-03-23T14:54:15.047" v="287" actId="20577"/>
        <pc:sldMkLst>
          <pc:docMk/>
          <pc:sldMk cId="30528511" sldId="357"/>
        </pc:sldMkLst>
        <pc:spChg chg="mod">
          <ac:chgData name="Lukas Hadamcik" userId="b894adbb9fcd8678" providerId="LiveId" clId="{AC35E1A4-32DE-4944-B36E-0D22BCD316CA}" dt="2021-03-23T14:54:15.047" v="287" actId="20577"/>
          <ac:spMkLst>
            <pc:docMk/>
            <pc:sldMk cId="30528511" sldId="357"/>
            <ac:spMk id="5" creationId="{00000000-0000-0000-0000-000000000000}"/>
          </ac:spMkLst>
        </pc:spChg>
      </pc:sldChg>
      <pc:sldChg chg="modSp mod">
        <pc:chgData name="Lukas Hadamcik" userId="b894adbb9fcd8678" providerId="LiveId" clId="{AC35E1A4-32DE-4944-B36E-0D22BCD316CA}" dt="2021-03-23T14:59:10.404" v="489" actId="20577"/>
        <pc:sldMkLst>
          <pc:docMk/>
          <pc:sldMk cId="750500652" sldId="358"/>
        </pc:sldMkLst>
        <pc:spChg chg="mod">
          <ac:chgData name="Lukas Hadamcik" userId="b894adbb9fcd8678" providerId="LiveId" clId="{AC35E1A4-32DE-4944-B36E-0D22BCD316CA}" dt="2021-03-23T14:59:10.404" v="489" actId="20577"/>
          <ac:spMkLst>
            <pc:docMk/>
            <pc:sldMk cId="750500652" sldId="358"/>
            <ac:spMk id="5" creationId="{00000000-0000-0000-0000-000000000000}"/>
          </ac:spMkLst>
        </pc:spChg>
      </pc:sldChg>
      <pc:sldChg chg="modSp mod">
        <pc:chgData name="Lukas Hadamcik" userId="b894adbb9fcd8678" providerId="LiveId" clId="{AC35E1A4-32DE-4944-B36E-0D22BCD316CA}" dt="2021-03-23T15:26:51.157" v="551" actId="20577"/>
        <pc:sldMkLst>
          <pc:docMk/>
          <pc:sldMk cId="3566459507" sldId="360"/>
        </pc:sldMkLst>
        <pc:spChg chg="mod">
          <ac:chgData name="Lukas Hadamcik" userId="b894adbb9fcd8678" providerId="LiveId" clId="{AC35E1A4-32DE-4944-B36E-0D22BCD316CA}" dt="2021-03-23T15:26:51.157" v="551" actId="20577"/>
          <ac:spMkLst>
            <pc:docMk/>
            <pc:sldMk cId="3566459507" sldId="360"/>
            <ac:spMk id="5" creationId="{00000000-0000-0000-0000-000000000000}"/>
          </ac:spMkLst>
        </pc:spChg>
      </pc:sldChg>
      <pc:sldChg chg="modSp mod">
        <pc:chgData name="Lukas Hadamcik" userId="b894adbb9fcd8678" providerId="LiveId" clId="{AC35E1A4-32DE-4944-B36E-0D22BCD316CA}" dt="2021-03-23T15:50:06.039" v="748" actId="20577"/>
        <pc:sldMkLst>
          <pc:docMk/>
          <pc:sldMk cId="851967460" sldId="361"/>
        </pc:sldMkLst>
        <pc:spChg chg="mod">
          <ac:chgData name="Lukas Hadamcik" userId="b894adbb9fcd8678" providerId="LiveId" clId="{AC35E1A4-32DE-4944-B36E-0D22BCD316CA}" dt="2021-03-23T15:50:06.039" v="748" actId="20577"/>
          <ac:spMkLst>
            <pc:docMk/>
            <pc:sldMk cId="851967460" sldId="361"/>
            <ac:spMk id="5" creationId="{00000000-0000-0000-0000-000000000000}"/>
          </ac:spMkLst>
        </pc:spChg>
      </pc:sldChg>
      <pc:sldChg chg="modSp mod">
        <pc:chgData name="Lukas Hadamcik" userId="b894adbb9fcd8678" providerId="LiveId" clId="{AC35E1A4-32DE-4944-B36E-0D22BCD316CA}" dt="2021-03-23T15:57:25.939" v="955" actId="20577"/>
        <pc:sldMkLst>
          <pc:docMk/>
          <pc:sldMk cId="2246688896" sldId="362"/>
        </pc:sldMkLst>
        <pc:spChg chg="mod">
          <ac:chgData name="Lukas Hadamcik" userId="b894adbb9fcd8678" providerId="LiveId" clId="{AC35E1A4-32DE-4944-B36E-0D22BCD316CA}" dt="2021-03-23T15:57:25.939" v="955" actId="20577"/>
          <ac:spMkLst>
            <pc:docMk/>
            <pc:sldMk cId="2246688896" sldId="362"/>
            <ac:spMk id="5" creationId="{00000000-0000-0000-0000-000000000000}"/>
          </ac:spMkLst>
        </pc:spChg>
      </pc:sldChg>
      <pc:sldChg chg="modSp mod">
        <pc:chgData name="Lukas Hadamcik" userId="b894adbb9fcd8678" providerId="LiveId" clId="{AC35E1A4-32DE-4944-B36E-0D22BCD316CA}" dt="2021-03-24T13:49:54.085" v="1280" actId="20577"/>
        <pc:sldMkLst>
          <pc:docMk/>
          <pc:sldMk cId="939922368" sldId="364"/>
        </pc:sldMkLst>
        <pc:spChg chg="mod">
          <ac:chgData name="Lukas Hadamcik" userId="b894adbb9fcd8678" providerId="LiveId" clId="{AC35E1A4-32DE-4944-B36E-0D22BCD316CA}" dt="2021-03-24T13:49:54.085" v="1280" actId="20577"/>
          <ac:spMkLst>
            <pc:docMk/>
            <pc:sldMk cId="939922368" sldId="364"/>
            <ac:spMk id="5" creationId="{00000000-0000-0000-0000-000000000000}"/>
          </ac:spMkLst>
        </pc:spChg>
      </pc:sldChg>
      <pc:sldChg chg="modSp mod">
        <pc:chgData name="Lukas Hadamcik" userId="b894adbb9fcd8678" providerId="LiveId" clId="{AC35E1A4-32DE-4944-B36E-0D22BCD316CA}" dt="2021-03-23T16:50:16.298" v="1116" actId="20577"/>
        <pc:sldMkLst>
          <pc:docMk/>
          <pc:sldMk cId="583708173" sldId="365"/>
        </pc:sldMkLst>
        <pc:spChg chg="mod">
          <ac:chgData name="Lukas Hadamcik" userId="b894adbb9fcd8678" providerId="LiveId" clId="{AC35E1A4-32DE-4944-B36E-0D22BCD316CA}" dt="2021-03-23T16:50:16.298" v="1116" actId="20577"/>
          <ac:spMkLst>
            <pc:docMk/>
            <pc:sldMk cId="583708173" sldId="365"/>
            <ac:spMk id="5" creationId="{00000000-0000-0000-0000-000000000000}"/>
          </ac:spMkLst>
        </pc:spChg>
      </pc:sldChg>
      <pc:sldChg chg="modSp mod">
        <pc:chgData name="Lukas Hadamcik" userId="b894adbb9fcd8678" providerId="LiveId" clId="{AC35E1A4-32DE-4944-B36E-0D22BCD316CA}" dt="2021-03-23T16:56:58.313" v="1118" actId="20577"/>
        <pc:sldMkLst>
          <pc:docMk/>
          <pc:sldMk cId="2654019962" sldId="366"/>
        </pc:sldMkLst>
        <pc:spChg chg="mod">
          <ac:chgData name="Lukas Hadamcik" userId="b894adbb9fcd8678" providerId="LiveId" clId="{AC35E1A4-32DE-4944-B36E-0D22BCD316CA}" dt="2021-03-23T16:56:58.313" v="1118" actId="20577"/>
          <ac:spMkLst>
            <pc:docMk/>
            <pc:sldMk cId="2654019962" sldId="366"/>
            <ac:spMk id="5" creationId="{00000000-0000-0000-0000-000000000000}"/>
          </ac:spMkLst>
        </pc:spChg>
      </pc:sldChg>
      <pc:sldChg chg="modSp mod">
        <pc:chgData name="Lukas Hadamcik" userId="b894adbb9fcd8678" providerId="LiveId" clId="{AC35E1A4-32DE-4944-B36E-0D22BCD316CA}" dt="2021-03-24T14:11:48.214" v="1288" actId="20577"/>
        <pc:sldMkLst>
          <pc:docMk/>
          <pc:sldMk cId="1966018899" sldId="368"/>
        </pc:sldMkLst>
        <pc:spChg chg="mod">
          <ac:chgData name="Lukas Hadamcik" userId="b894adbb9fcd8678" providerId="LiveId" clId="{AC35E1A4-32DE-4944-B36E-0D22BCD316CA}" dt="2021-03-24T14:11:48.214" v="1288" actId="20577"/>
          <ac:spMkLst>
            <pc:docMk/>
            <pc:sldMk cId="1966018899" sldId="368"/>
            <ac:spMk id="5" creationId="{00000000-0000-0000-0000-000000000000}"/>
          </ac:spMkLst>
        </pc:spChg>
      </pc:sldChg>
      <pc:sldChg chg="modSp mod">
        <pc:chgData name="Lukas Hadamcik" userId="b894adbb9fcd8678" providerId="LiveId" clId="{AC35E1A4-32DE-4944-B36E-0D22BCD316CA}" dt="2021-03-23T17:05:37.233" v="1187" actId="20577"/>
        <pc:sldMkLst>
          <pc:docMk/>
          <pc:sldMk cId="2239656872" sldId="369"/>
        </pc:sldMkLst>
        <pc:spChg chg="mod">
          <ac:chgData name="Lukas Hadamcik" userId="b894adbb9fcd8678" providerId="LiveId" clId="{AC35E1A4-32DE-4944-B36E-0D22BCD316CA}" dt="2021-03-23T17:05:37.233" v="1187" actId="20577"/>
          <ac:spMkLst>
            <pc:docMk/>
            <pc:sldMk cId="2239656872" sldId="369"/>
            <ac:spMk id="5" creationId="{00000000-0000-0000-0000-000000000000}"/>
          </ac:spMkLst>
        </pc:spChg>
      </pc:sldChg>
      <pc:sldChg chg="modSp mod">
        <pc:chgData name="Lukas Hadamcik" userId="b894adbb9fcd8678" providerId="LiveId" clId="{AC35E1A4-32DE-4944-B36E-0D22BCD316CA}" dt="2021-03-23T17:06:39.108" v="1192" actId="20577"/>
        <pc:sldMkLst>
          <pc:docMk/>
          <pc:sldMk cId="3017588494" sldId="370"/>
        </pc:sldMkLst>
        <pc:spChg chg="mod">
          <ac:chgData name="Lukas Hadamcik" userId="b894adbb9fcd8678" providerId="LiveId" clId="{AC35E1A4-32DE-4944-B36E-0D22BCD316CA}" dt="2021-03-23T17:06:39.108" v="1192" actId="20577"/>
          <ac:spMkLst>
            <pc:docMk/>
            <pc:sldMk cId="3017588494" sldId="370"/>
            <ac:spMk id="5" creationId="{00000000-0000-0000-0000-000000000000}"/>
          </ac:spMkLst>
        </pc:spChg>
      </pc:sldChg>
    </pc:docChg>
  </pc:docChgLst>
  <pc:docChgLst>
    <pc:chgData name="Lukas Hadamcik" userId="b894adbb9fcd8678" providerId="LiveId" clId="{77F481EC-4042-4594-BEB1-0AD290328CD8}"/>
    <pc:docChg chg="undo custSel addSld delSld modSld sldOrd modNotesMaster modHandout">
      <pc:chgData name="Lukas Hadamcik" userId="b894adbb9fcd8678" providerId="LiveId" clId="{77F481EC-4042-4594-BEB1-0AD290328CD8}" dt="2023-11-05T20:27:04.274" v="1318" actId="20577"/>
      <pc:docMkLst>
        <pc:docMk/>
      </pc:docMkLst>
      <pc:sldChg chg="modSp mod">
        <pc:chgData name="Lukas Hadamcik" userId="b894adbb9fcd8678" providerId="LiveId" clId="{77F481EC-4042-4594-BEB1-0AD290328CD8}" dt="2023-11-05T17:01:40.175" v="320" actId="20577"/>
        <pc:sldMkLst>
          <pc:docMk/>
          <pc:sldMk cId="1045535215" sldId="353"/>
        </pc:sldMkLst>
        <pc:spChg chg="mod">
          <ac:chgData name="Lukas Hadamcik" userId="b894adbb9fcd8678" providerId="LiveId" clId="{77F481EC-4042-4594-BEB1-0AD290328CD8}" dt="2023-11-05T17:01:40.175" v="320" actId="20577"/>
          <ac:spMkLst>
            <pc:docMk/>
            <pc:sldMk cId="1045535215" sldId="353"/>
            <ac:spMk id="4" creationId="{00000000-0000-0000-0000-000000000000}"/>
          </ac:spMkLst>
        </pc:spChg>
      </pc:sldChg>
      <pc:sldChg chg="modSp mod">
        <pc:chgData name="Lukas Hadamcik" userId="b894adbb9fcd8678" providerId="LiveId" clId="{77F481EC-4042-4594-BEB1-0AD290328CD8}" dt="2023-11-05T17:52:12.665" v="361" actId="255"/>
        <pc:sldMkLst>
          <pc:docMk/>
          <pc:sldMk cId="2450234823" sldId="354"/>
        </pc:sldMkLst>
        <pc:spChg chg="mod">
          <ac:chgData name="Lukas Hadamcik" userId="b894adbb9fcd8678" providerId="LiveId" clId="{77F481EC-4042-4594-BEB1-0AD290328CD8}" dt="2023-11-05T17:52:12.665" v="361" actId="255"/>
          <ac:spMkLst>
            <pc:docMk/>
            <pc:sldMk cId="2450234823" sldId="354"/>
            <ac:spMk id="5" creationId="{00000000-0000-0000-0000-000000000000}"/>
          </ac:spMkLst>
        </pc:spChg>
      </pc:sldChg>
      <pc:sldChg chg="modSp mod modNotesTx">
        <pc:chgData name="Lukas Hadamcik" userId="b894adbb9fcd8678" providerId="LiveId" clId="{77F481EC-4042-4594-BEB1-0AD290328CD8}" dt="2023-11-05T17:24:25.748" v="321" actId="20577"/>
        <pc:sldMkLst>
          <pc:docMk/>
          <pc:sldMk cId="1560539918" sldId="356"/>
        </pc:sldMkLst>
        <pc:spChg chg="mod">
          <ac:chgData name="Lukas Hadamcik" userId="b894adbb9fcd8678" providerId="LiveId" clId="{77F481EC-4042-4594-BEB1-0AD290328CD8}" dt="2023-11-05T17:24:25.748" v="321" actId="20577"/>
          <ac:spMkLst>
            <pc:docMk/>
            <pc:sldMk cId="1560539918" sldId="356"/>
            <ac:spMk id="5" creationId="{00000000-0000-0000-0000-000000000000}"/>
          </ac:spMkLst>
        </pc:spChg>
      </pc:sldChg>
      <pc:sldChg chg="modNotesTx">
        <pc:chgData name="Lukas Hadamcik" userId="b894adbb9fcd8678" providerId="LiveId" clId="{77F481EC-4042-4594-BEB1-0AD290328CD8}" dt="2022-03-06T14:24:55.523" v="19"/>
        <pc:sldMkLst>
          <pc:docMk/>
          <pc:sldMk cId="30528511" sldId="357"/>
        </pc:sldMkLst>
      </pc:sldChg>
      <pc:sldChg chg="modNotesTx">
        <pc:chgData name="Lukas Hadamcik" userId="b894adbb9fcd8678" providerId="LiveId" clId="{77F481EC-4042-4594-BEB1-0AD290328CD8}" dt="2022-03-06T14:25:04.489" v="20"/>
        <pc:sldMkLst>
          <pc:docMk/>
          <pc:sldMk cId="750500652" sldId="358"/>
        </pc:sldMkLst>
      </pc:sldChg>
      <pc:sldChg chg="modSp mod modNotesTx">
        <pc:chgData name="Lukas Hadamcik" userId="b894adbb9fcd8678" providerId="LiveId" clId="{77F481EC-4042-4594-BEB1-0AD290328CD8}" dt="2023-11-05T20:06:05.729" v="515" actId="20577"/>
        <pc:sldMkLst>
          <pc:docMk/>
          <pc:sldMk cId="1789076258" sldId="359"/>
        </pc:sldMkLst>
        <pc:spChg chg="mod">
          <ac:chgData name="Lukas Hadamcik" userId="b894adbb9fcd8678" providerId="LiveId" clId="{77F481EC-4042-4594-BEB1-0AD290328CD8}" dt="2023-11-05T20:06:05.729" v="515" actId="20577"/>
          <ac:spMkLst>
            <pc:docMk/>
            <pc:sldMk cId="1789076258" sldId="359"/>
            <ac:spMk id="5" creationId="{00000000-0000-0000-0000-000000000000}"/>
          </ac:spMkLst>
        </pc:spChg>
      </pc:sldChg>
      <pc:sldChg chg="modSp mod">
        <pc:chgData name="Lukas Hadamcik" userId="b894adbb9fcd8678" providerId="LiveId" clId="{77F481EC-4042-4594-BEB1-0AD290328CD8}" dt="2023-11-05T17:28:03.799" v="323" actId="20577"/>
        <pc:sldMkLst>
          <pc:docMk/>
          <pc:sldMk cId="3566459507" sldId="360"/>
        </pc:sldMkLst>
        <pc:spChg chg="mod">
          <ac:chgData name="Lukas Hadamcik" userId="b894adbb9fcd8678" providerId="LiveId" clId="{77F481EC-4042-4594-BEB1-0AD290328CD8}" dt="2023-11-05T17:28:03.799" v="323" actId="20577"/>
          <ac:spMkLst>
            <pc:docMk/>
            <pc:sldMk cId="3566459507" sldId="360"/>
            <ac:spMk id="5" creationId="{00000000-0000-0000-0000-000000000000}"/>
          </ac:spMkLst>
        </pc:spChg>
      </pc:sldChg>
      <pc:sldChg chg="modSp mod">
        <pc:chgData name="Lukas Hadamcik" userId="b894adbb9fcd8678" providerId="LiveId" clId="{77F481EC-4042-4594-BEB1-0AD290328CD8}" dt="2023-11-05T20:14:32.349" v="884" actId="20577"/>
        <pc:sldMkLst>
          <pc:docMk/>
          <pc:sldMk cId="851967460" sldId="361"/>
        </pc:sldMkLst>
        <pc:spChg chg="mod">
          <ac:chgData name="Lukas Hadamcik" userId="b894adbb9fcd8678" providerId="LiveId" clId="{77F481EC-4042-4594-BEB1-0AD290328CD8}" dt="2023-11-05T17:30:07.840" v="324" actId="20577"/>
          <ac:spMkLst>
            <pc:docMk/>
            <pc:sldMk cId="851967460" sldId="361"/>
            <ac:spMk id="4" creationId="{00000000-0000-0000-0000-000000000000}"/>
          </ac:spMkLst>
        </pc:spChg>
        <pc:spChg chg="mod">
          <ac:chgData name="Lukas Hadamcik" userId="b894adbb9fcd8678" providerId="LiveId" clId="{77F481EC-4042-4594-BEB1-0AD290328CD8}" dt="2023-11-05T20:14:32.349" v="884" actId="20577"/>
          <ac:spMkLst>
            <pc:docMk/>
            <pc:sldMk cId="851967460" sldId="361"/>
            <ac:spMk id="5" creationId="{00000000-0000-0000-0000-000000000000}"/>
          </ac:spMkLst>
        </pc:spChg>
      </pc:sldChg>
      <pc:sldChg chg="modSp mod modNotesTx">
        <pc:chgData name="Lukas Hadamcik" userId="b894adbb9fcd8678" providerId="LiveId" clId="{77F481EC-4042-4594-BEB1-0AD290328CD8}" dt="2023-11-05T20:16:14.992" v="1076" actId="20577"/>
        <pc:sldMkLst>
          <pc:docMk/>
          <pc:sldMk cId="2246688896" sldId="362"/>
        </pc:sldMkLst>
        <pc:spChg chg="mod">
          <ac:chgData name="Lukas Hadamcik" userId="b894adbb9fcd8678" providerId="LiveId" clId="{77F481EC-4042-4594-BEB1-0AD290328CD8}" dt="2023-11-05T17:30:48.311" v="333" actId="20577"/>
          <ac:spMkLst>
            <pc:docMk/>
            <pc:sldMk cId="2246688896" sldId="362"/>
            <ac:spMk id="4" creationId="{00000000-0000-0000-0000-000000000000}"/>
          </ac:spMkLst>
        </pc:spChg>
        <pc:spChg chg="mod">
          <ac:chgData name="Lukas Hadamcik" userId="b894adbb9fcd8678" providerId="LiveId" clId="{77F481EC-4042-4594-BEB1-0AD290328CD8}" dt="2023-11-05T20:16:14.992" v="1076" actId="20577"/>
          <ac:spMkLst>
            <pc:docMk/>
            <pc:sldMk cId="2246688896" sldId="362"/>
            <ac:spMk id="5" creationId="{00000000-0000-0000-0000-000000000000}"/>
          </ac:spMkLst>
        </pc:spChg>
      </pc:sldChg>
      <pc:sldChg chg="modSp mod">
        <pc:chgData name="Lukas Hadamcik" userId="b894adbb9fcd8678" providerId="LiveId" clId="{77F481EC-4042-4594-BEB1-0AD290328CD8}" dt="2023-11-05T20:17:01.649" v="1080" actId="20577"/>
        <pc:sldMkLst>
          <pc:docMk/>
          <pc:sldMk cId="2867234343" sldId="363"/>
        </pc:sldMkLst>
        <pc:spChg chg="mod">
          <ac:chgData name="Lukas Hadamcik" userId="b894adbb9fcd8678" providerId="LiveId" clId="{77F481EC-4042-4594-BEB1-0AD290328CD8}" dt="2023-11-05T17:31:54.464" v="334" actId="20577"/>
          <ac:spMkLst>
            <pc:docMk/>
            <pc:sldMk cId="2867234343" sldId="363"/>
            <ac:spMk id="4" creationId="{00000000-0000-0000-0000-000000000000}"/>
          </ac:spMkLst>
        </pc:spChg>
        <pc:spChg chg="mod">
          <ac:chgData name="Lukas Hadamcik" userId="b894adbb9fcd8678" providerId="LiveId" clId="{77F481EC-4042-4594-BEB1-0AD290328CD8}" dt="2023-11-05T20:17:01.649" v="1080" actId="20577"/>
          <ac:spMkLst>
            <pc:docMk/>
            <pc:sldMk cId="2867234343" sldId="363"/>
            <ac:spMk id="5" creationId="{00000000-0000-0000-0000-000000000000}"/>
          </ac:spMkLst>
        </pc:spChg>
      </pc:sldChg>
      <pc:sldChg chg="modSp mod modNotesTx">
        <pc:chgData name="Lukas Hadamcik" userId="b894adbb9fcd8678" providerId="LiveId" clId="{77F481EC-4042-4594-BEB1-0AD290328CD8}" dt="2023-11-05T17:32:50.048" v="335" actId="20577"/>
        <pc:sldMkLst>
          <pc:docMk/>
          <pc:sldMk cId="939922368" sldId="364"/>
        </pc:sldMkLst>
        <pc:spChg chg="mod">
          <ac:chgData name="Lukas Hadamcik" userId="b894adbb9fcd8678" providerId="LiveId" clId="{77F481EC-4042-4594-BEB1-0AD290328CD8}" dt="2023-11-05T17:32:50.048" v="335" actId="20577"/>
          <ac:spMkLst>
            <pc:docMk/>
            <pc:sldMk cId="939922368" sldId="364"/>
            <ac:spMk id="4" creationId="{00000000-0000-0000-0000-000000000000}"/>
          </ac:spMkLst>
        </pc:spChg>
        <pc:spChg chg="mod">
          <ac:chgData name="Lukas Hadamcik" userId="b894adbb9fcd8678" providerId="LiveId" clId="{77F481EC-4042-4594-BEB1-0AD290328CD8}" dt="2022-03-13T21:51:06.420" v="160" actId="20577"/>
          <ac:spMkLst>
            <pc:docMk/>
            <pc:sldMk cId="939922368" sldId="364"/>
            <ac:spMk id="5" creationId="{00000000-0000-0000-0000-000000000000}"/>
          </ac:spMkLst>
        </pc:spChg>
      </pc:sldChg>
      <pc:sldChg chg="modSp mod modNotesTx">
        <pc:chgData name="Lukas Hadamcik" userId="b894adbb9fcd8678" providerId="LiveId" clId="{77F481EC-4042-4594-BEB1-0AD290328CD8}" dt="2022-03-13T21:51:26.472" v="162" actId="20577"/>
        <pc:sldMkLst>
          <pc:docMk/>
          <pc:sldMk cId="583708173" sldId="365"/>
        </pc:sldMkLst>
        <pc:spChg chg="mod">
          <ac:chgData name="Lukas Hadamcik" userId="b894adbb9fcd8678" providerId="LiveId" clId="{77F481EC-4042-4594-BEB1-0AD290328CD8}" dt="2022-03-13T21:51:26.472" v="162" actId="20577"/>
          <ac:spMkLst>
            <pc:docMk/>
            <pc:sldMk cId="583708173" sldId="365"/>
            <ac:spMk id="5" creationId="{00000000-0000-0000-0000-000000000000}"/>
          </ac:spMkLst>
        </pc:spChg>
      </pc:sldChg>
      <pc:sldChg chg="modSp mod">
        <pc:chgData name="Lukas Hadamcik" userId="b894adbb9fcd8678" providerId="LiveId" clId="{77F481EC-4042-4594-BEB1-0AD290328CD8}" dt="2023-11-05T20:23:13.416" v="1251" actId="20577"/>
        <pc:sldMkLst>
          <pc:docMk/>
          <pc:sldMk cId="2654019962" sldId="366"/>
        </pc:sldMkLst>
        <pc:spChg chg="mod">
          <ac:chgData name="Lukas Hadamcik" userId="b894adbb9fcd8678" providerId="LiveId" clId="{77F481EC-4042-4594-BEB1-0AD290328CD8}" dt="2023-11-05T20:23:13.416" v="1251" actId="20577"/>
          <ac:spMkLst>
            <pc:docMk/>
            <pc:sldMk cId="2654019962" sldId="366"/>
            <ac:spMk id="5" creationId="{00000000-0000-0000-0000-000000000000}"/>
          </ac:spMkLst>
        </pc:spChg>
      </pc:sldChg>
      <pc:sldChg chg="modSp mod">
        <pc:chgData name="Lukas Hadamcik" userId="b894adbb9fcd8678" providerId="LiveId" clId="{77F481EC-4042-4594-BEB1-0AD290328CD8}" dt="2023-11-05T20:25:12.750" v="1253" actId="20577"/>
        <pc:sldMkLst>
          <pc:docMk/>
          <pc:sldMk cId="2160010869" sldId="367"/>
        </pc:sldMkLst>
        <pc:spChg chg="mod">
          <ac:chgData name="Lukas Hadamcik" userId="b894adbb9fcd8678" providerId="LiveId" clId="{77F481EC-4042-4594-BEB1-0AD290328CD8}" dt="2023-11-05T20:25:12.750" v="1253" actId="20577"/>
          <ac:spMkLst>
            <pc:docMk/>
            <pc:sldMk cId="2160010869" sldId="367"/>
            <ac:spMk id="5" creationId="{00000000-0000-0000-0000-000000000000}"/>
          </ac:spMkLst>
        </pc:spChg>
      </pc:sldChg>
      <pc:sldChg chg="ord modNotesTx">
        <pc:chgData name="Lukas Hadamcik" userId="b894adbb9fcd8678" providerId="LiveId" clId="{77F481EC-4042-4594-BEB1-0AD290328CD8}" dt="2023-11-05T19:59:24.266" v="367"/>
        <pc:sldMkLst>
          <pc:docMk/>
          <pc:sldMk cId="1966018899" sldId="368"/>
        </pc:sldMkLst>
      </pc:sldChg>
      <pc:sldChg chg="modSp mod">
        <pc:chgData name="Lukas Hadamcik" userId="b894adbb9fcd8678" providerId="LiveId" clId="{77F481EC-4042-4594-BEB1-0AD290328CD8}" dt="2023-11-05T20:27:04.274" v="1318" actId="20577"/>
        <pc:sldMkLst>
          <pc:docMk/>
          <pc:sldMk cId="2239656872" sldId="369"/>
        </pc:sldMkLst>
        <pc:spChg chg="mod">
          <ac:chgData name="Lukas Hadamcik" userId="b894adbb9fcd8678" providerId="LiveId" clId="{77F481EC-4042-4594-BEB1-0AD290328CD8}" dt="2023-11-05T20:27:04.274" v="1318" actId="20577"/>
          <ac:spMkLst>
            <pc:docMk/>
            <pc:sldMk cId="2239656872" sldId="369"/>
            <ac:spMk id="5" creationId="{00000000-0000-0000-0000-000000000000}"/>
          </ac:spMkLst>
        </pc:spChg>
      </pc:sldChg>
      <pc:sldChg chg="modSp add mod">
        <pc:chgData name="Lukas Hadamcik" userId="b894adbb9fcd8678" providerId="LiveId" clId="{77F481EC-4042-4594-BEB1-0AD290328CD8}" dt="2023-11-05T16:52:04.778" v="247" actId="20577"/>
        <pc:sldMkLst>
          <pc:docMk/>
          <pc:sldMk cId="1740874869" sldId="371"/>
        </pc:sldMkLst>
        <pc:spChg chg="mod">
          <ac:chgData name="Lukas Hadamcik" userId="b894adbb9fcd8678" providerId="LiveId" clId="{77F481EC-4042-4594-BEB1-0AD290328CD8}" dt="2023-11-05T16:52:04.778" v="247" actId="20577"/>
          <ac:spMkLst>
            <pc:docMk/>
            <pc:sldMk cId="1740874869" sldId="371"/>
            <ac:spMk id="2" creationId="{00000000-0000-0000-0000-000000000000}"/>
          </ac:spMkLst>
        </pc:spChg>
      </pc:sldChg>
      <pc:sldChg chg="delSp modSp new del mod">
        <pc:chgData name="Lukas Hadamcik" userId="b894adbb9fcd8678" providerId="LiveId" clId="{77F481EC-4042-4594-BEB1-0AD290328CD8}" dt="2022-03-14T20:05:14.956" v="223" actId="47"/>
        <pc:sldMkLst>
          <pc:docMk/>
          <pc:sldMk cId="2429224616" sldId="371"/>
        </pc:sldMkLst>
        <pc:spChg chg="mod">
          <ac:chgData name="Lukas Hadamcik" userId="b894adbb9fcd8678" providerId="LiveId" clId="{77F481EC-4042-4594-BEB1-0AD290328CD8}" dt="2022-03-14T20:00:50.705" v="192" actId="20577"/>
          <ac:spMkLst>
            <pc:docMk/>
            <pc:sldMk cId="2429224616" sldId="371"/>
            <ac:spMk id="4" creationId="{9C04C49E-BB69-48F3-8ABE-B6BF1EF8A9D2}"/>
          </ac:spMkLst>
        </pc:spChg>
        <pc:spChg chg="mod">
          <ac:chgData name="Lukas Hadamcik" userId="b894adbb9fcd8678" providerId="LiveId" clId="{77F481EC-4042-4594-BEB1-0AD290328CD8}" dt="2022-03-14T20:04:50.886" v="222" actId="123"/>
          <ac:spMkLst>
            <pc:docMk/>
            <pc:sldMk cId="2429224616" sldId="371"/>
            <ac:spMk id="5" creationId="{4AB9FD57-1C7C-4AC7-99B3-66B778FBBEE4}"/>
          </ac:spMkLst>
        </pc:spChg>
        <pc:spChg chg="del">
          <ac:chgData name="Lukas Hadamcik" userId="b894adbb9fcd8678" providerId="LiveId" clId="{77F481EC-4042-4594-BEB1-0AD290328CD8}" dt="2022-03-14T20:00:37.679" v="166" actId="478"/>
          <ac:spMkLst>
            <pc:docMk/>
            <pc:sldMk cId="2429224616" sldId="371"/>
            <ac:spMk id="6" creationId="{47439A54-E28F-4A79-9C7F-D8FE56B41B65}"/>
          </ac:spMkLst>
        </pc:spChg>
      </pc:sldChg>
      <pc:sldChg chg="modSp add mod">
        <pc:chgData name="Lukas Hadamcik" userId="b894adbb9fcd8678" providerId="LiveId" clId="{77F481EC-4042-4594-BEB1-0AD290328CD8}" dt="2023-11-05T16:52:58.753" v="249"/>
        <pc:sldMkLst>
          <pc:docMk/>
          <pc:sldMk cId="3284354453" sldId="373"/>
        </pc:sldMkLst>
        <pc:spChg chg="mod">
          <ac:chgData name="Lukas Hadamcik" userId="b894adbb9fcd8678" providerId="LiveId" clId="{77F481EC-4042-4594-BEB1-0AD290328CD8}" dt="2023-11-05T16:52:58.753" v="249"/>
          <ac:spMkLst>
            <pc:docMk/>
            <pc:sldMk cId="3284354453" sldId="373"/>
            <ac:spMk id="2" creationId="{00000000-0000-0000-0000-000000000000}"/>
          </ac:spMkLst>
        </pc:spChg>
      </pc:sldChg>
      <pc:sldChg chg="modSp add mod">
        <pc:chgData name="Lukas Hadamcik" userId="b894adbb9fcd8678" providerId="LiveId" clId="{77F481EC-4042-4594-BEB1-0AD290328CD8}" dt="2023-11-05T16:53:51.262" v="252"/>
        <pc:sldMkLst>
          <pc:docMk/>
          <pc:sldMk cId="3572902089" sldId="377"/>
        </pc:sldMkLst>
        <pc:spChg chg="mod">
          <ac:chgData name="Lukas Hadamcik" userId="b894adbb9fcd8678" providerId="LiveId" clId="{77F481EC-4042-4594-BEB1-0AD290328CD8}" dt="2023-11-05T16:53:51.262" v="252"/>
          <ac:spMkLst>
            <pc:docMk/>
            <pc:sldMk cId="3572902089" sldId="377"/>
            <ac:spMk id="2" creationId="{00000000-0000-0000-0000-000000000000}"/>
          </ac:spMkLst>
        </pc:spChg>
      </pc:sldChg>
      <pc:sldChg chg="modSp add mod">
        <pc:chgData name="Lukas Hadamcik" userId="b894adbb9fcd8678" providerId="LiveId" clId="{77F481EC-4042-4594-BEB1-0AD290328CD8}" dt="2023-11-05T16:55:09.660" v="256"/>
        <pc:sldMkLst>
          <pc:docMk/>
          <pc:sldMk cId="3160009022" sldId="378"/>
        </pc:sldMkLst>
        <pc:spChg chg="mod">
          <ac:chgData name="Lukas Hadamcik" userId="b894adbb9fcd8678" providerId="LiveId" clId="{77F481EC-4042-4594-BEB1-0AD290328CD8}" dt="2023-11-05T16:55:09.660" v="256"/>
          <ac:spMkLst>
            <pc:docMk/>
            <pc:sldMk cId="3160009022" sldId="378"/>
            <ac:spMk id="2" creationId="{00000000-0000-0000-0000-000000000000}"/>
          </ac:spMkLst>
        </pc:spChg>
      </pc:sldChg>
      <pc:sldChg chg="modSp add mod">
        <pc:chgData name="Lukas Hadamcik" userId="b894adbb9fcd8678" providerId="LiveId" clId="{77F481EC-4042-4594-BEB1-0AD290328CD8}" dt="2023-11-05T16:55:14.700" v="257"/>
        <pc:sldMkLst>
          <pc:docMk/>
          <pc:sldMk cId="216239959" sldId="379"/>
        </pc:sldMkLst>
        <pc:spChg chg="mod">
          <ac:chgData name="Lukas Hadamcik" userId="b894adbb9fcd8678" providerId="LiveId" clId="{77F481EC-4042-4594-BEB1-0AD290328CD8}" dt="2023-11-05T16:55:14.700" v="257"/>
          <ac:spMkLst>
            <pc:docMk/>
            <pc:sldMk cId="216239959" sldId="379"/>
            <ac:spMk id="2" creationId="{00000000-0000-0000-0000-000000000000}"/>
          </ac:spMkLst>
        </pc:spChg>
      </pc:sldChg>
      <pc:sldChg chg="add del">
        <pc:chgData name="Lukas Hadamcik" userId="b894adbb9fcd8678" providerId="LiveId" clId="{77F481EC-4042-4594-BEB1-0AD290328CD8}" dt="2023-11-05T17:01:30.900" v="298" actId="47"/>
        <pc:sldMkLst>
          <pc:docMk/>
          <pc:sldMk cId="1934085867" sldId="381"/>
        </pc:sldMkLst>
      </pc:sldChg>
      <pc:sldChg chg="modSp add mod">
        <pc:chgData name="Lukas Hadamcik" userId="b894adbb9fcd8678" providerId="LiveId" clId="{77F481EC-4042-4594-BEB1-0AD290328CD8}" dt="2023-11-05T16:55:21.500" v="258"/>
        <pc:sldMkLst>
          <pc:docMk/>
          <pc:sldMk cId="4206478238" sldId="382"/>
        </pc:sldMkLst>
        <pc:spChg chg="mod">
          <ac:chgData name="Lukas Hadamcik" userId="b894adbb9fcd8678" providerId="LiveId" clId="{77F481EC-4042-4594-BEB1-0AD290328CD8}" dt="2023-11-05T16:55:21.500" v="258"/>
          <ac:spMkLst>
            <pc:docMk/>
            <pc:sldMk cId="4206478238" sldId="382"/>
            <ac:spMk id="2" creationId="{00000000-0000-0000-0000-000000000000}"/>
          </ac:spMkLst>
        </pc:spChg>
      </pc:sldChg>
      <pc:sldChg chg="add">
        <pc:chgData name="Lukas Hadamcik" userId="b894adbb9fcd8678" providerId="LiveId" clId="{77F481EC-4042-4594-BEB1-0AD290328CD8}" dt="2023-11-05T16:53:05.970" v="250"/>
        <pc:sldMkLst>
          <pc:docMk/>
          <pc:sldMk cId="4022440340" sldId="389"/>
        </pc:sldMkLst>
      </pc:sldChg>
      <pc:sldChg chg="modSp add mod">
        <pc:chgData name="Lukas Hadamcik" userId="b894adbb9fcd8678" providerId="LiveId" clId="{77F481EC-4042-4594-BEB1-0AD290328CD8}" dt="2023-11-05T17:01:21.233" v="297" actId="14"/>
        <pc:sldMkLst>
          <pc:docMk/>
          <pc:sldMk cId="3006345516" sldId="390"/>
        </pc:sldMkLst>
        <pc:spChg chg="mod">
          <ac:chgData name="Lukas Hadamcik" userId="b894adbb9fcd8678" providerId="LiveId" clId="{77F481EC-4042-4594-BEB1-0AD290328CD8}" dt="2023-11-05T17:00:45.258" v="265" actId="20577"/>
          <ac:spMkLst>
            <pc:docMk/>
            <pc:sldMk cId="3006345516" sldId="390"/>
            <ac:spMk id="2" creationId="{00000000-0000-0000-0000-000000000000}"/>
          </ac:spMkLst>
        </pc:spChg>
        <pc:spChg chg="mod">
          <ac:chgData name="Lukas Hadamcik" userId="b894adbb9fcd8678" providerId="LiveId" clId="{77F481EC-4042-4594-BEB1-0AD290328CD8}" dt="2023-11-05T17:00:52.728" v="291" actId="20577"/>
          <ac:spMkLst>
            <pc:docMk/>
            <pc:sldMk cId="3006345516" sldId="390"/>
            <ac:spMk id="4" creationId="{00000000-0000-0000-0000-000000000000}"/>
          </ac:spMkLst>
        </pc:spChg>
        <pc:spChg chg="mod">
          <ac:chgData name="Lukas Hadamcik" userId="b894adbb9fcd8678" providerId="LiveId" clId="{77F481EC-4042-4594-BEB1-0AD290328CD8}" dt="2023-11-05T17:01:21.233" v="297" actId="14"/>
          <ac:spMkLst>
            <pc:docMk/>
            <pc:sldMk cId="3006345516" sldId="390"/>
            <ac:spMk id="5" creationId="{00000000-0000-0000-0000-000000000000}"/>
          </ac:spMkLst>
        </pc:spChg>
      </pc:sldChg>
      <pc:sldChg chg="modSp add mod modNotesTx">
        <pc:chgData name="Lukas Hadamcik" userId="b894adbb9fcd8678" providerId="LiveId" clId="{77F481EC-4042-4594-BEB1-0AD290328CD8}" dt="2023-11-05T20:12:16.600" v="875" actId="20577"/>
        <pc:sldMkLst>
          <pc:docMk/>
          <pc:sldMk cId="2597431657" sldId="391"/>
        </pc:sldMkLst>
        <pc:spChg chg="mod">
          <ac:chgData name="Lukas Hadamcik" userId="b894adbb9fcd8678" providerId="LiveId" clId="{77F481EC-4042-4594-BEB1-0AD290328CD8}" dt="2023-11-05T20:12:16.600" v="875" actId="20577"/>
          <ac:spMkLst>
            <pc:docMk/>
            <pc:sldMk cId="2597431657" sldId="391"/>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8404"/>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9448404"/>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 y="746125"/>
            <a:ext cx="662940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724202"/>
            <a:ext cx="5486400" cy="447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9446678"/>
            <a:ext cx="2971800" cy="4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115954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26 Cdo 774/2019</a:t>
            </a:r>
          </a:p>
          <a:p>
            <a:r>
              <a:rPr lang="cs-CZ" noProof="0" dirty="0"/>
              <a:t>V § 1186 odst. 2 zákona č. 89/2012 Sb., ve znění do 30. 6. 2020, upravuje zákonný přechod dluhu převodce na příspěvcích na správu domu a pozemku na nabyvatele v případě převodu jednotky (změnu v osobě dlužníka), netýká se plnění spojených nebo souvisejících s užíváním bytu (služeb).</a:t>
            </a:r>
          </a:p>
          <a:p>
            <a:endParaRPr lang="cs-CZ" noProof="0" dirty="0"/>
          </a:p>
          <a:p>
            <a:r>
              <a:rPr lang="cs-CZ" noProof="0" dirty="0"/>
              <a:t>26 Cdo 557/2019</a:t>
            </a:r>
          </a:p>
          <a:p>
            <a:r>
              <a:rPr lang="cs-CZ" noProof="0" dirty="0"/>
              <a:t>V § 1186 odst. 2 o. z. je upraven zákonný přechod dluhu v případě převodu jednotky (změnu v osobě dlužníka), v případě přechodu vlastnického práva se neuplatní.</a:t>
            </a:r>
          </a:p>
          <a:p>
            <a:r>
              <a:rPr lang="cs-CZ" noProof="0" dirty="0"/>
              <a:t>26 Cdo 3862/2015</a:t>
            </a:r>
          </a:p>
          <a:p>
            <a:r>
              <a:rPr lang="cs-CZ" noProof="0" dirty="0"/>
              <a:t>Smlouva o převodu vlastnictví bytové jednotky uzavřená po 1. lednu 2014 se řídí ustanoveními zákona č. 89/2012 Sb. (§ 3028 odst. 1 a 2 o. z.); bytová jednotka vzniklá do 31.12.2013 se v takové smlouvě vymezí podle dosavadních právních předpisů (§ 3063 o. z.).</a:t>
            </a:r>
          </a:p>
          <a:p>
            <a:r>
              <a:rPr lang="cs-CZ" noProof="0" dirty="0"/>
              <a:t>Má-li oprávněný nájemce v zákoně upraven způsob, jak se v případě porušení předkupního práva upraveného v § 1187 odst. 1 věty první o. z. domoci vlastnictví jednotky (§ 2144 odst. 1 o. z.), je vyloučena úvaha o neplatnosti smlouvy porušující jeho předkupní právo k jednotce při jejím prvním převodu.</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54471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408526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247752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386021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t>7 </a:t>
            </a:r>
            <a:r>
              <a:rPr lang="cs-CZ" sz="1200" dirty="0" err="1"/>
              <a:t>Cmo</a:t>
            </a:r>
            <a:r>
              <a:rPr lang="cs-CZ" sz="1200" dirty="0"/>
              <a:t> 229/2015 R 23/2017</a:t>
            </a:r>
            <a:endParaRPr lang="cs-CZ" noProof="0" dirty="0"/>
          </a:p>
          <a:p>
            <a:r>
              <a:rPr lang="cs-CZ" noProof="0" dirty="0"/>
              <a:t>Ke změně stanov společenství vlastníků jednotek vzniklých před 1.1.2014 není třeba formy notářského zápisu.</a:t>
            </a:r>
          </a:p>
          <a:p>
            <a:endParaRPr lang="cs-CZ" noProof="0" dirty="0"/>
          </a:p>
          <a:p>
            <a:r>
              <a:rPr lang="cs-CZ" noProof="0" dirty="0"/>
              <a:t>27 Cdo 4337/2019</a:t>
            </a:r>
          </a:p>
          <a:p>
            <a:pPr marL="0" indent="0">
              <a:buNone/>
            </a:pPr>
            <a:r>
              <a:rPr lang="cs-CZ" noProof="0" dirty="0"/>
              <a:t>1. Účelem omezení obsaženého v § 1201 o. z. je ochrana a právní jistota zájemců o nabytí vlastnického práva k jednotkám vymezeným v prohlášení vlastníka či smlouvě o výstavbě. </a:t>
            </a:r>
          </a:p>
          <a:p>
            <a:pPr marL="0" indent="0">
              <a:buNone/>
            </a:pPr>
            <a:r>
              <a:rPr lang="cs-CZ" noProof="0" dirty="0"/>
              <a:t>2. Smysl a účel ustanovení § 1201 o. z. nevyžaduje, aby nebylo přihlíženo ke změně stanov společenství vlastníků provedené před vznikem společenství spočívající toliko v odlišném určení prvních členů jeho statutárního orgánu. </a:t>
            </a:r>
          </a:p>
          <a:p>
            <a:pPr marL="0" indent="0">
              <a:buNone/>
            </a:pPr>
            <a:r>
              <a:rPr lang="cs-CZ" noProof="0" dirty="0"/>
              <a:t>3. Změnu stanov společenství vlastníků v určení prvních členů statutárního orgánu společenství je možné provést jedině dohodou všech zakladatelů společenství, kteří byli stranami smlouvy o výstavbě, či změnou původního prohlášení vlastníka.</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3333976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3140214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26 Cdo 1051/2019</a:t>
            </a:r>
          </a:p>
          <a:p>
            <a:r>
              <a:rPr lang="cs-CZ" noProof="0" dirty="0"/>
              <a:t>Vlastník jednotky je oprávněn se účastnit shromáždění společně se svým zástupcem. Vlastník jednotky, kterému byla znemožněna účast na shromáždění, má zpravidla důležitý důvod pro přezkum rozhodnutí přijatých na tomto shromáždění.</a:t>
            </a:r>
          </a:p>
          <a:p>
            <a:endParaRPr lang="cs-CZ" noProof="0" dirty="0"/>
          </a:p>
          <a:p>
            <a:r>
              <a:rPr lang="cs-CZ" noProof="0" dirty="0"/>
              <a:t>26 Cdo 810/2019</a:t>
            </a:r>
          </a:p>
          <a:p>
            <a:r>
              <a:rPr lang="cs-CZ" noProof="0" dirty="0"/>
              <a:t>Je-li shromáždění nejvyšším orgánem společenství vlastníků, pak právo účastnit se zasedání shromáždění a jeho prostřednictvím se podílet na chodu společenství patří mezi základní práva vlastníků jednotek. Účelem právní úpravy svolání zasedání shromáždění je zajistit, aby vlastníci jednotek mohli toto své právo realizovat. Je však – logicky vzato – zapotřebí, aby byli s dostatečným časovým předstihem informováni o tom, že je svoláváno zasedání shromáždění, kdy (který den a v kolik hodin) a kde (na jakém místě) se zasedání bude konat, jaký bude pořad zasedání a přijetí jakých usnesení je navrhováno, a aby si tak mohli vytvořit předpoklady pro účast na něm. Povinností subjektu, který zasedání shromáždění svolává, je učinit vše, co po něm lze spravedlivě požadovat, aby takovou informovanost vlastníků jednotek zajistil.</a:t>
            </a:r>
          </a:p>
          <a:p>
            <a:endParaRPr lang="cs-CZ" noProof="0" dirty="0"/>
          </a:p>
          <a:p>
            <a:r>
              <a:rPr lang="cs-CZ" noProof="0" dirty="0"/>
              <a:t>26 Cdo 3777/2019</a:t>
            </a:r>
          </a:p>
          <a:p>
            <a:r>
              <a:rPr lang="cs-CZ" noProof="0" dirty="0"/>
              <a:t>Pro účely posouzení, zda shromáždění platně přijalo napadená usnesení, je nezbytné předně zjistit, jak stanovy společenství upravují pravidla pro rozhodování shromáždění vlastníků jednotek. Způsob hlasování shromáždění, při němž budou – nejprve sečteny hlasy vlastníků jednotek hlasujících proti přijetí navrženého usnesení s hlasy vlastníků jednotek, kteří následně vyjádří vůli zdržet se hlasování, přičemž počet hlasů učiněných ve prospěch přijetí navrženého usnesení se poté určí odečtem uvedeného součtu od celkového počtu hlasů vlastníků jednotek přítomných na shromáždění, pak bude možné považovat za přípustný pouze za předpokladu, že s ním budou Stanovy výslovně počítat.</a:t>
            </a:r>
          </a:p>
          <a:p>
            <a:endParaRPr lang="cs-CZ" noProof="0" dirty="0"/>
          </a:p>
          <a:p>
            <a:r>
              <a:rPr lang="cs-CZ" noProof="0" dirty="0"/>
              <a:t>26 Cdo 2062/2020</a:t>
            </a:r>
          </a:p>
          <a:p>
            <a:r>
              <a:rPr lang="cs-CZ" noProof="0" dirty="0"/>
              <a:t>Usnesení shromáždění, které mění stanovy společenství vlastníků tak, že zmírňuje (snižuje) požadavek na usnášeníschopnost shromáždění pod zákonem stanovenou hranici (tj. určuje, že shromáždění je způsobilé usnášet se již za přítomnosti vlastníků jednotek, kteří mají méně než většinu všech hlasů), odporuje donucujícímu ustanovení § 1206 odst. 2 věty první o. z. Zbývá dodat, že právním následkem tohoto stavu pak je, že se na dotčené usnesení hledí, jako by nebylo (vůbec) přijato. O tom, že na usnesení shromáždění vlastníků se hledí, jako by nebylo přijato, přitom rozhodne soud v tom smyslu, že o rozhodnutí orgánu právnické osoby nejde, i bez návrhu.</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3774815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26 Cdo 3645/2016</a:t>
            </a:r>
          </a:p>
          <a:p>
            <a:r>
              <a:rPr lang="cs-CZ" noProof="0" dirty="0"/>
              <a:t>Návrh na vydání rozhodnutí podle § 1209 odst. 1 věty první za středníkem o. z. o dočasném zákazu jednat podle rozhodnutí shromáždění, jehož platnost je zpochybňována, je návrhem na nařízení předběžného opatření. Použijí se proto mj. i ustanovení § 75b o. s. ř. o povinnosti navrhovatele složit jistotu a § 75c odst. 2 o. s. ř. (soud rozhodne o návrhu bezodkladně, popř. nejpozději do sedmi dnů od podání návrhu).</a:t>
            </a:r>
          </a:p>
          <a:p>
            <a:endParaRPr lang="cs-CZ" noProof="0" dirty="0"/>
          </a:p>
          <a:p>
            <a:r>
              <a:rPr lang="cs-CZ" noProof="0" dirty="0"/>
              <a:t>26 Cdo 1657/2018</a:t>
            </a:r>
          </a:p>
          <a:p>
            <a:r>
              <a:rPr lang="cs-CZ" noProof="0" dirty="0"/>
              <a:t>Ustanovení § 260 o. z., týkající se neplatnosti rozhodnutí orgánu spolku, se ve spojení s § 1221 o. z. použije přiměřeně i v poměrech společenství vlastníků.</a:t>
            </a:r>
          </a:p>
          <a:p>
            <a:r>
              <a:rPr lang="cs-CZ" noProof="0" dirty="0"/>
              <a:t>Vlastník jednotky je oprávněn nechat se zastoupit na shromáždění jinou osobou (odlišnou od vlastníka jednotky).</a:t>
            </a:r>
          </a:p>
          <a:p>
            <a:endParaRPr lang="cs-CZ" noProof="0" dirty="0"/>
          </a:p>
          <a:p>
            <a:r>
              <a:rPr lang="cs-CZ" noProof="0" dirty="0"/>
              <a:t>26 Cdo 4567/2016</a:t>
            </a:r>
          </a:p>
          <a:p>
            <a:r>
              <a:rPr lang="cs-CZ" noProof="0" dirty="0"/>
              <a:t>Aby soud mohl učinit (kladný) závěr o tom, že napadené usnesení shromáždění vlastníků bylo (skutečně) přijato v rozporu se zákonem či stanovami společenství, musí být nejprve splněna podmínka, že k přezkumu napadeného usnesení existuje důležitý důvod ve smyslu § 1209 odst. 1 o. z.</a:t>
            </a:r>
          </a:p>
          <a:p>
            <a:endParaRPr lang="cs-CZ" noProof="0" dirty="0"/>
          </a:p>
          <a:p>
            <a:r>
              <a:rPr lang="cs-CZ" noProof="0" dirty="0"/>
              <a:t>26 Cdo 2360/2016</a:t>
            </a:r>
          </a:p>
          <a:p>
            <a:r>
              <a:rPr lang="cs-CZ" noProof="0" dirty="0"/>
              <a:t>Lhůta podle § 1209 odst. 1 zákona č. 89/2012 Sb., občanského zákoníku, je lhůtou hmotněprávní prekluzivní a počíná běžet od okamžiku, kdy se přehlasovaný vlastník jednotky dozvěděl nebo mohl dozvědět, že rozhodnutí shromáždění bylo vydáno. Tímto okamžikem je u vlastníka přítomného na shromáždění den konání shromáždění.</a:t>
            </a:r>
          </a:p>
          <a:p>
            <a:endParaRPr lang="cs-CZ" noProof="0" dirty="0"/>
          </a:p>
          <a:p>
            <a:r>
              <a:rPr lang="cs-CZ" noProof="0" dirty="0"/>
              <a:t>26 Cdo 781/2018</a:t>
            </a:r>
          </a:p>
          <a:p>
            <a:r>
              <a:rPr lang="cs-CZ" noProof="0" dirty="0"/>
              <a:t>Za situace, kdy vlastník (řádně pozván na shromáždění Společenství a informován o jeho plánovaném programu) se ze shromáždění vzdálil (nikoli ze zdravotních či jiných vážných důvodů) a nezúčastnil se tedy bez vážných důvodů hlasování o zpochybňovaném usnesení, které bylo přijato – není aktivně věcně legitimována k podání žaloby podle § 1209 odst. 1 o. z., neboť za této situace ho nelze pokládat za přehlasovaného vlastníka jednotky.</a:t>
            </a:r>
          </a:p>
          <a:p>
            <a:endParaRPr lang="cs-CZ" noProof="0" dirty="0"/>
          </a:p>
          <a:p>
            <a:r>
              <a:rPr lang="cs-CZ" noProof="0" dirty="0"/>
              <a:t>26 Cdo 752/2020</a:t>
            </a:r>
          </a:p>
          <a:p>
            <a:r>
              <a:rPr lang="cs-CZ" noProof="0" dirty="0"/>
              <a:t>Lhůta určená autonomní úpravou stanov nemůže být natolik krátká, aby omezovala možnost vlastníků jednotek zajistit si podmínky pro účast na zasedání shromáždění a řádně se na toto zasedání připravit. V tomto ohledu je dostačující i lhůta patnáct dnů před konáním schůze shromáždění. Uvedené je patrné i z toho, že stejnou lhůtu ke svolání vrcholného orgánu právnické osoby nechává postačovat též – právní povaze společenství vlastníků blízká – zákonná regulace družstev, včetně družstev bytových.</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2705413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704972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356206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439880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1229514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2424908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359901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235130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246321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80934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29 </a:t>
            </a:r>
            <a:r>
              <a:rPr lang="cs-CZ" dirty="0" err="1"/>
              <a:t>ICdo</a:t>
            </a:r>
            <a:r>
              <a:rPr lang="cs-CZ" dirty="0"/>
              <a:t> 34/2015</a:t>
            </a:r>
          </a:p>
          <a:p>
            <a:r>
              <a:rPr lang="cs-CZ" noProof="0" dirty="0"/>
              <a:t>Jestliže bytové jednotky byly zapsány do katastru nemovitostí (na základě prohlášení vlastníka) a vlastnické právo k nim nabyly další osoby, nelze podle § 1167 o. z. po 1. lednu 2014 prohlášení vlastníka prohlásit za neplatné ani určit, že vlastnické právo dalších osob k bytovým jednotkám nevzniklo, a to bez ohledu na to, že prohlášení vlastníka i vlastnické právo k jednotkám byly vloženy do katastru nemovitostí před 1. lednem 2014. Případné vady prohlášení (jímž byly v budově vymezeny jednotky) lze odstranit postupem podle § 1168 o. z.</a:t>
            </a:r>
          </a:p>
          <a:p>
            <a:endParaRPr lang="cs-CZ" noProof="0" dirty="0"/>
          </a:p>
          <a:p>
            <a:endParaRPr lang="cs-CZ" noProof="0"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10227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26 Cdo 1811/2020</a:t>
            </a:r>
          </a:p>
          <a:p>
            <a:r>
              <a:rPr lang="cs-CZ" noProof="0" dirty="0"/>
              <a:t>Městská část spravující jednotky, které jí svěřil vlastník – hlavní město Praha, má právní zájem na odstranění vad prohlášení podle § 1168 o. z.</a:t>
            </a:r>
          </a:p>
          <a:p>
            <a:r>
              <a:rPr lang="cs-CZ" noProof="0" dirty="0"/>
              <a:t>Účastníky řízení podle § 1168 o. z. o odstranění vad prohlášení musí být všichni vlastníci jednotek dotčení vadami prohlášení.</a:t>
            </a:r>
          </a:p>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250486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26 Cdo 1301/2019</a:t>
            </a:r>
          </a:p>
          <a:p>
            <a:r>
              <a:rPr lang="cs-CZ" noProof="0" dirty="0"/>
              <a:t>Přenechání části pozemku (společných částí domu) do výlučného užívání jednoho z bytových vlastníků je možné provést změnou prohlášení ve smyslu § 1169 o. z.</a:t>
            </a:r>
          </a:p>
          <a:p>
            <a:endParaRPr lang="en-GB"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463010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26 Cdo 287/2018</a:t>
            </a:r>
          </a:p>
          <a:p>
            <a:r>
              <a:rPr lang="cs-CZ" noProof="0" dirty="0"/>
              <a:t>Práva jednotlivých vlastníků jednotek jsou omezena stejným vlastnickým právem ostatních vlastníků jednotek. Podle § 1175 odst. 1 o. z. vlastník jednotky má právo svobodně spravovat, výlučně užívat a uvnitř stavebně upravovat svůj byt jakož i užívat společné části, nesmí však ztížit jinému vlastníku jednotky výkon stejných práv ani ohrozit, změnit nebo poškodit společné části. Poruší-li vlastník jednotky tyto povinnosti, může se dotčený vlastník domáhat ochrany svého vlastnického práva. podle citovaného ustanovení. Půjde-li o změnu společných částí domu, je třeba za „dotčené“ vlastníky považovat všechny vlastníky jednotek v domě. Byť je společenství vlastníků oprávněno v rámci správy domu podat negatorní žalobu podle ustanovení § 126 odst. 1 obč. zák. (nyní § 1042 o. z.) proti osobě, která neoprávněně zasahuje do práv vlastníků jednotek ke společným částem domu, není tím vyloučeno, aby se jednotliví vlastníci jednotek domáhali ochrany svých práv samostatně, jsou-li pro to splněny předpoklady.</a:t>
            </a:r>
          </a:p>
          <a:p>
            <a:endParaRPr lang="cs-CZ" noProof="0" dirty="0"/>
          </a:p>
          <a:p>
            <a:r>
              <a:rPr lang="cs-CZ" noProof="0" dirty="0"/>
              <a:t>26 Cdo 2359/2018</a:t>
            </a:r>
          </a:p>
          <a:p>
            <a:r>
              <a:rPr lang="cs-CZ" noProof="0" dirty="0"/>
              <a:t>Pro právní režim užívání společných prostor v rámci bytového spoluvlastnictví lze aplikovat zásadu přiměřenosti (proporcionality) stanovenou obecně pro obsah vlastnického práva (§ 1012 o. z.), případně speciálně pro imise (§ 1013 o. z.), a dovodit, že vlastník jednotky nesmí užívat společné prostory takovým způsobem, kterým by nad míru přiměřenou poměrům ztížil užívání těchto prostor ostatním vlastníkům jednotek.</a:t>
            </a:r>
          </a:p>
          <a:p>
            <a:endParaRPr lang="cs-CZ" noProof="0" dirty="0"/>
          </a:p>
          <a:p>
            <a:r>
              <a:rPr lang="cs-CZ" noProof="0" dirty="0"/>
              <a:t>26 Cdo 381/2019</a:t>
            </a:r>
          </a:p>
          <a:p>
            <a:r>
              <a:rPr lang="cs-CZ" noProof="0" dirty="0"/>
              <a:t>Vlastník bytové jednotky má právo svobodně spravovat, výlučně užívat a uvnitř stavebně upravovat svůj byt jakož i užívat společné části, nesmí však ztížit jinému vlastníku jednotky výkon stejných práv ani ohrozit, změnit nebo poškodit společné části. Půjde-li o změnu společných částí domu, jsou k žalobě na odstranění neoprávněného zásahu, kterého se dopustil vlastník jednotky nebo osoba, která jednotku se souhlasem jejího vlastníka užívala, jsou aktivně věcně legitimováni také všichni vlastníci jednotek v domě. Vlastnictví bytu nebo nebytového prostoru je z podstaty věci nutně omezeno v rozsahu, ve kterém je třeba respektovat nutnost hospodaření s budovou jako celkem.</a:t>
            </a:r>
          </a:p>
          <a:p>
            <a:endParaRPr lang="cs-CZ" noProof="0" dirty="0"/>
          </a:p>
          <a:p>
            <a:r>
              <a:rPr lang="cs-CZ" noProof="0" dirty="0"/>
              <a:t>26 Cdo 1653/2020</a:t>
            </a:r>
          </a:p>
          <a:p>
            <a:r>
              <a:rPr lang="cs-CZ" noProof="0" dirty="0"/>
              <a:t>Vztah mezi společenstvím vlastníků jednotek a vlastníkem jednotky, tykající se plateb záloh na správu domu a pozemku a úhrad za služby spojené s užíváním jednotky, je vztahem závazkovým (obligačním), vyplývajícím z jiné právní skutečnosti.</a:t>
            </a:r>
          </a:p>
          <a:p>
            <a:endParaRPr lang="cs-CZ" noProof="0" dirty="0"/>
          </a:p>
          <a:p>
            <a:r>
              <a:rPr lang="cs-CZ" noProof="0" dirty="0"/>
              <a:t>26 Cdo 2734/2020</a:t>
            </a:r>
          </a:p>
          <a:p>
            <a:r>
              <a:rPr lang="cs-CZ" noProof="0" dirty="0"/>
              <a:t>Nebylo-li vyúčtování služeb řádné (v souladu se smlouvou a předpisy jej regulujícími), poskytovatel služeb (pronajímatel, společenství vlastníků atd.) svou povinnost provést vyúčtování služeb nesplnil a jeho povinnost trvá i nadále.</a:t>
            </a:r>
          </a:p>
          <a:p>
            <a:endParaRPr lang="cs-CZ" noProof="0" dirty="0"/>
          </a:p>
          <a:p>
            <a:r>
              <a:rPr lang="cs-CZ" noProof="0" dirty="0"/>
              <a:t>26 Cdo 1859/2019</a:t>
            </a:r>
          </a:p>
          <a:p>
            <a:r>
              <a:rPr lang="cs-CZ" noProof="0" dirty="0"/>
              <a:t>Nebudou-li stanovy vyžadovat, aby společný zástupce předložil písemnou plnou moc, může o svém oprávnění jednat za ostatní spoluvlastníky (druhého manžela) informovat společenství ústně, nejčastěji při zjišťování prezence. I když výslovně neprohlásí, že zastupuje také ostatní spoluvlastníky (druhého manžela), může jeho </a:t>
            </a:r>
            <a:r>
              <a:rPr lang="cs-CZ" noProof="0" dirty="0" err="1"/>
              <a:t>zástupčí</a:t>
            </a:r>
            <a:r>
              <a:rPr lang="cs-CZ" noProof="0" dirty="0"/>
              <a:t> oprávnění podle okolností vyplývat i ze skutečnosti, že se jako jediný spoluvlastník (jeden z manželů) dostaví na shromáždění a jiný spoluvlastník (druhý manžel) nedá před zahájením shromáždění relevantním způsobem najevo své námitky, a konkludentně tak vyjádří souhlas s tím, aby ho přítomný spoluvlastník (manžel) zastupoval. Jde-li o jednotku, která je ve společném jmění manželů, spravují ji oba manželé nebo jeden z nich podle dohody. Samotným hlasováním nedochází k nakládání se součástí společného jmění, nemění se podstata společného jmění ani se nesnižuje (nezvyšuje) jeho hodnota. Jedná se o obvyklé a pravidelné jednání spojené s vlastnictvím jednotky v režimu bytového spoluvlastnictví a s tím souvisejícím členstvím ve společenství vlastníků.</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1443372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dpis text - tři sloupce">
    <p:spTree>
      <p:nvGrpSpPr>
        <p:cNvPr id="1" name=""/>
        <p:cNvGrpSpPr/>
        <p:nvPr/>
      </p:nvGrpSpPr>
      <p:grpSpPr>
        <a:xfrm>
          <a:off x="0" y="0"/>
          <a:ext cx="0" cy="0"/>
          <a:chOff x="0" y="0"/>
          <a:chExt cx="0" cy="0"/>
        </a:xfrm>
      </p:grpSpPr>
      <p:sp>
        <p:nvSpPr>
          <p:cNvPr id="7"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sz="1000">
                <a:solidFill>
                  <a:schemeClr val="tx2"/>
                </a:solidFill>
              </a:defRPr>
            </a:lvl1pPr>
          </a:lstStyle>
          <a:p>
            <a:r>
              <a:rPr lang="cs-CZ" dirty="0"/>
              <a:t>Definujte zápatí - název prezentace / pracoviště</a:t>
            </a:r>
          </a:p>
        </p:txBody>
      </p:sp>
      <p:sp>
        <p:nvSpPr>
          <p:cNvPr id="8" name="Rectangle 18"/>
          <p:cNvSpPr>
            <a:spLocks noGrp="1" noChangeArrowheads="1"/>
          </p:cNvSpPr>
          <p:nvPr>
            <p:ph type="sldNum" sz="quarter" idx="4"/>
          </p:nvPr>
        </p:nvSpPr>
        <p:spPr bwMode="auto">
          <a:xfrm>
            <a:off x="413999" y="6228000"/>
            <a:ext cx="304797"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a:defRPr sz="1200" b="1">
                <a:solidFill>
                  <a:schemeClr val="tx2"/>
                </a:solidFill>
              </a:defRPr>
            </a:lvl1pPr>
          </a:lstStyle>
          <a:p>
            <a:pPr algn="l"/>
            <a:fld id="{0DE708CC-0C3F-4567-9698-B54C0F35BD31}" type="slidenum">
              <a:rPr lang="cs-CZ" altLang="cs-CZ" smtClean="0"/>
              <a:pPr algn="l"/>
              <a:t>‹#›</a:t>
            </a:fld>
            <a:endParaRPr lang="cs-CZ" altLang="cs-CZ" dirty="0"/>
          </a:p>
        </p:txBody>
      </p:sp>
      <p:sp>
        <p:nvSpPr>
          <p:cNvPr id="3" name="Zástupný symbol pro text 2">
            <a:extLst>
              <a:ext uri="{FF2B5EF4-FFF2-40B4-BE49-F238E27FC236}">
                <a16:creationId xmlns:a16="http://schemas.microsoft.com/office/drawing/2014/main" id="{14E9C526-F9E2-493E-8E4A-29B794863916}"/>
              </a:ext>
            </a:extLst>
          </p:cNvPr>
          <p:cNvSpPr>
            <a:spLocks noGrp="1"/>
          </p:cNvSpPr>
          <p:nvPr>
            <p:ph type="body" sz="quarter" idx="10"/>
          </p:nvPr>
        </p:nvSpPr>
        <p:spPr>
          <a:xfrm>
            <a:off x="718797" y="1871999"/>
            <a:ext cx="3312000" cy="3960000"/>
          </a:xfrm>
        </p:spPr>
        <p:txBody>
          <a:bodyPr/>
          <a:lstStyle>
            <a:lvl1pPr>
              <a:lnSpc>
                <a:spcPts val="2300"/>
              </a:lnSpc>
              <a:defRPr sz="2000">
                <a:solidFill>
                  <a:schemeClr val="tx2"/>
                </a:solidFill>
              </a:defRPr>
            </a:lvl1pPr>
            <a:lvl2pPr>
              <a:lnSpc>
                <a:spcPts val="2300"/>
              </a:lnSpc>
              <a:defRPr sz="2000">
                <a:solidFill>
                  <a:schemeClr val="tx2"/>
                </a:solidFill>
              </a:defRPr>
            </a:lvl2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9" name="Zástupný symbol pro text 8">
            <a:extLst>
              <a:ext uri="{FF2B5EF4-FFF2-40B4-BE49-F238E27FC236}">
                <a16:creationId xmlns:a16="http://schemas.microsoft.com/office/drawing/2014/main" id="{D9B1B16E-C592-4760-9D83-22FA9763E62B}"/>
              </a:ext>
            </a:extLst>
          </p:cNvPr>
          <p:cNvSpPr>
            <a:spLocks noGrp="1"/>
          </p:cNvSpPr>
          <p:nvPr>
            <p:ph type="body" sz="quarter" idx="11"/>
          </p:nvPr>
        </p:nvSpPr>
        <p:spPr>
          <a:xfrm>
            <a:off x="4320001" y="1872000"/>
            <a:ext cx="7153200" cy="3960000"/>
          </a:xfrm>
        </p:spPr>
        <p:txBody>
          <a:bodyPr numCol="2" spcCol="288000"/>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Nadpis 9">
            <a:extLst>
              <a:ext uri="{FF2B5EF4-FFF2-40B4-BE49-F238E27FC236}">
                <a16:creationId xmlns:a16="http://schemas.microsoft.com/office/drawing/2014/main" id="{600FB58D-598D-4588-A1F6-D6BA04F897F5}"/>
              </a:ext>
            </a:extLst>
          </p:cNvPr>
          <p:cNvSpPr>
            <a:spLocks noGrp="1"/>
          </p:cNvSpPr>
          <p:nvPr>
            <p:ph type="title"/>
          </p:nvPr>
        </p:nvSpPr>
        <p:spPr/>
        <p:txBody>
          <a:bodyPr/>
          <a:lstStyle/>
          <a:p>
            <a:r>
              <a:rPr lang="cs-CZ"/>
              <a:t>Klepnutím lze upravit styl předlohy nadpisů.</a:t>
            </a:r>
            <a:endParaRPr lang="cs-CZ" dirty="0"/>
          </a:p>
        </p:txBody>
      </p:sp>
      <p:sp>
        <p:nvSpPr>
          <p:cNvPr id="13" name="Zástupný symbol pro text 7">
            <a:extLst>
              <a:ext uri="{FF2B5EF4-FFF2-40B4-BE49-F238E27FC236}">
                <a16:creationId xmlns:a16="http://schemas.microsoft.com/office/drawing/2014/main" id="{052AF5FE-F020-4775-A5D1-07BD66BDF4D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vodní strana – poziti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414000" y="3005999"/>
            <a:ext cx="11361600" cy="1800000"/>
          </a:xfrm>
        </p:spPr>
        <p:txBody>
          <a:bodyPr/>
          <a:lstStyle>
            <a:lvl1pPr algn="ctr">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vodní strana – negativ">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6" name="Obrázek 5">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181425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Úvodní strana – fo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15C13AB4-C60C-41BB-A80B-0F32B6CAD462}"/>
              </a:ext>
            </a:extLst>
          </p:cNvPr>
          <p:cNvSpPr>
            <a:spLocks noGrp="1"/>
          </p:cNvSpPr>
          <p:nvPr>
            <p:ph type="title"/>
          </p:nvPr>
        </p:nvSpPr>
        <p:spPr>
          <a:xfrm>
            <a:off x="414000" y="3005999"/>
            <a:ext cx="11361600" cy="1800000"/>
          </a:xfrm>
        </p:spPr>
        <p:txBody>
          <a:bodyPr/>
          <a:lstStyle>
            <a:lvl1pPr algn="ctr">
              <a:defRPr>
                <a:solidFill>
                  <a:schemeClr val="bg1"/>
                </a:solidFill>
              </a:defRPr>
            </a:lvl1pPr>
          </a:lstStyle>
          <a:p>
            <a:r>
              <a:rPr lang="cs-CZ"/>
              <a:t>Klepnutím lze upravit styl předlohy nadpisů.</a:t>
            </a:r>
            <a:endParaRPr lang="cs-CZ" dirty="0"/>
          </a:p>
        </p:txBody>
      </p:sp>
      <p:pic>
        <p:nvPicPr>
          <p:cNvPr id="8" name="Obrázek 7">
            <a:extLst>
              <a:ext uri="{FF2B5EF4-FFF2-40B4-BE49-F238E27FC236}">
                <a16:creationId xmlns:a16="http://schemas.microsoft.com/office/drawing/2014/main" id="{9D114D9D-A2CF-4840-9721-521117432B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42540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
    <p:bg>
      <p:bgPr>
        <a:solidFill>
          <a:srgbClr val="9100DC"/>
        </a:solidFill>
        <a:effectLst/>
      </p:bgPr>
    </p:b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6160" y="2477312"/>
            <a:ext cx="2352060" cy="1622922"/>
          </a:xfrm>
          <a:prstGeom prst="rect">
            <a:avLst/>
          </a:prstGeom>
        </p:spPr>
      </p:pic>
    </p:spTree>
    <p:extLst>
      <p:ext uri="{BB962C8B-B14F-4D97-AF65-F5344CB8AC3E}">
        <p14:creationId xmlns:p14="http://schemas.microsoft.com/office/powerpoint/2010/main" val="221730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 fakulta">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3523" y="2286498"/>
            <a:ext cx="5027383" cy="2264400"/>
          </a:xfrm>
          <a:prstGeom prst="rect">
            <a:avLst/>
          </a:prstGeom>
        </p:spPr>
      </p:pic>
      <p:sp>
        <p:nvSpPr>
          <p:cNvPr id="2" name="Zástupný symbol pro zápatí 1"/>
          <p:cNvSpPr>
            <a:spLocks noGrp="1"/>
          </p:cNvSpPr>
          <p:nvPr>
            <p:ph type="ftr" sz="quarter" idx="10"/>
          </p:nvPr>
        </p:nvSpPr>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7642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ředěl MUNI">
    <p:bg>
      <p:bgPr>
        <a:solidFill>
          <a:srgbClr val="9100DC"/>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3259957" y="2477312"/>
            <a:ext cx="5672086" cy="1620000"/>
          </a:xfrm>
          <a:prstGeom prst="rect">
            <a:avLst/>
          </a:prstGeom>
        </p:spPr>
      </p:pic>
      <p:sp>
        <p:nvSpPr>
          <p:cNvPr id="2" name="Zástupný symbol pro zápatí 1"/>
          <p:cNvSpPr>
            <a:spLocks noGrp="1"/>
          </p:cNvSpPr>
          <p:nvPr>
            <p:ph type="ftr" sz="quarter" idx="10"/>
          </p:nvPr>
        </p:nvSpPr>
        <p:spPr>
          <a:noFill/>
          <a:ln>
            <a:noFill/>
          </a:ln>
        </p:spPr>
        <p:txBody>
          <a:bodyPr/>
          <a:lstStyle>
            <a:lvl1pPr>
              <a:defRPr>
                <a:solidFill>
                  <a:srgbClr val="9100DC"/>
                </a:solidFill>
              </a:defRPr>
            </a:lvl1pPr>
          </a:lstStyle>
          <a:p>
            <a:r>
              <a:rPr 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solidFill>
                  <a:srgbClr val="9100DC"/>
                </a:solidFill>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613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1872000"/>
            <a:ext cx="10753200" cy="3960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pic>
        <p:nvPicPr>
          <p:cNvPr id="12" name="Obrázek 1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5406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obrázky text -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870713"/>
            <a:ext cx="3311525" cy="2052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500001"/>
            <a:ext cx="3312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500000"/>
            <a:ext cx="3312000" cy="1332001"/>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68000"/>
            <a:ext cx="3311525" cy="360000"/>
          </a:xfrm>
        </p:spPr>
        <p:txBody>
          <a:bodyPr/>
          <a:lstStyle>
            <a:lvl1pPr>
              <a:lnSpc>
                <a:spcPts val="1100"/>
              </a:lnSpc>
              <a:defRPr sz="900" b="1"/>
            </a:lvl1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68000"/>
            <a:ext cx="3311525" cy="360000"/>
          </a:xfrm>
        </p:spPr>
        <p:txBody>
          <a:bodyPr/>
          <a:lstStyle>
            <a:lvl1pPr>
              <a:lnSpc>
                <a:spcPts val="1100"/>
              </a:lnSpc>
              <a:defRPr sz="900" b="1"/>
            </a:lvl1pPr>
          </a:lstStyle>
          <a:p>
            <a:pPr lvl="0"/>
            <a:r>
              <a:rPr lang="cs-CZ"/>
              <a:t>Klepnutím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68000"/>
            <a:ext cx="3311525" cy="360000"/>
          </a:xfrm>
        </p:spPr>
        <p:txBody>
          <a:bodyPr/>
          <a:lstStyle>
            <a:lvl1pPr>
              <a:lnSpc>
                <a:spcPts val="1100"/>
              </a:lnSpc>
              <a:defRPr sz="900" b="1"/>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3"/>
            <a:ext cx="3311525" cy="2052000"/>
          </a:xfrm>
        </p:spPr>
        <p:txBody>
          <a:bodyPr/>
          <a:lstStyle/>
          <a:p>
            <a:pPr lvl="0"/>
            <a:r>
              <a:rPr lang="cs-CZ"/>
              <a:t>Klepnutím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870713"/>
            <a:ext cx="3311525" cy="2052000"/>
          </a:xfrm>
        </p:spPr>
        <p:txBody>
          <a:bodyPr/>
          <a:lstStyle/>
          <a:p>
            <a:pPr lvl="0"/>
            <a:r>
              <a:rPr lang="cs-CZ"/>
              <a:t>Klepnutím lze upravit styly předlohy textu.</a:t>
            </a:r>
          </a:p>
        </p:txBody>
      </p:sp>
      <p:pic>
        <p:nvPicPr>
          <p:cNvPr id="19" name="Obrázek 1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71374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obrázky text - čtyři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870712"/>
            <a:ext cx="2520000" cy="2500249"/>
          </a:xfrm>
        </p:spPr>
        <p:txBody>
          <a:bodyPr/>
          <a:lstStyle/>
          <a:p>
            <a:pPr lvl="0"/>
            <a:r>
              <a:rPr lang="cs-CZ"/>
              <a:t>Klepnutím lze upravit styly předlohy textu.</a:t>
            </a:r>
          </a:p>
        </p:txBody>
      </p:sp>
      <p:sp>
        <p:nvSpPr>
          <p:cNvPr id="17" name="Zástupný symbol pro text 5">
            <a:extLst>
              <a:ext uri="{FF2B5EF4-FFF2-40B4-BE49-F238E27FC236}">
                <a16:creationId xmlns:a16="http://schemas.microsoft.com/office/drawing/2014/main" id="{9AA65E3F-0195-4D36-8526-0CE1096786E9}"/>
              </a:ext>
            </a:extLst>
          </p:cNvPr>
          <p:cNvSpPr>
            <a:spLocks noGrp="1"/>
          </p:cNvSpPr>
          <p:nvPr>
            <p:ph type="body" sz="quarter" idx="24"/>
          </p:nvPr>
        </p:nvSpPr>
        <p:spPr>
          <a:xfrm>
            <a:off x="8952003"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1" name="Zástupný symbol pro obsah 12">
            <a:extLst>
              <a:ext uri="{FF2B5EF4-FFF2-40B4-BE49-F238E27FC236}">
                <a16:creationId xmlns:a16="http://schemas.microsoft.com/office/drawing/2014/main" id="{838FFA5A-2B52-4640-999A-0FA707EA2135}"/>
              </a:ext>
            </a:extLst>
          </p:cNvPr>
          <p:cNvSpPr>
            <a:spLocks noGrp="1"/>
          </p:cNvSpPr>
          <p:nvPr>
            <p:ph sz="quarter" idx="25"/>
          </p:nvPr>
        </p:nvSpPr>
        <p:spPr>
          <a:xfrm>
            <a:off x="8952003" y="1870712"/>
            <a:ext cx="2520000" cy="2500249"/>
          </a:xfrm>
        </p:spPr>
        <p:txBody>
          <a:bodyPr/>
          <a:lstStyle/>
          <a:p>
            <a:pPr lvl="0"/>
            <a:r>
              <a:rPr lang="cs-CZ"/>
              <a:t>Klepnutím lze upravit styly předlohy textu.</a:t>
            </a:r>
          </a:p>
        </p:txBody>
      </p:sp>
      <p:sp>
        <p:nvSpPr>
          <p:cNvPr id="22" name="Zástupný symbol pro text 5">
            <a:extLst>
              <a:ext uri="{FF2B5EF4-FFF2-40B4-BE49-F238E27FC236}">
                <a16:creationId xmlns:a16="http://schemas.microsoft.com/office/drawing/2014/main" id="{5C10658A-98D8-4556-87CE-64E54F171B34}"/>
              </a:ext>
            </a:extLst>
          </p:cNvPr>
          <p:cNvSpPr>
            <a:spLocks noGrp="1"/>
          </p:cNvSpPr>
          <p:nvPr>
            <p:ph type="body" sz="quarter" idx="26"/>
          </p:nvPr>
        </p:nvSpPr>
        <p:spPr>
          <a:xfrm>
            <a:off x="3459537"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3" name="Zástupný symbol pro obsah 12">
            <a:extLst>
              <a:ext uri="{FF2B5EF4-FFF2-40B4-BE49-F238E27FC236}">
                <a16:creationId xmlns:a16="http://schemas.microsoft.com/office/drawing/2014/main" id="{68E7CFC0-159E-4EF0-9E07-70CA5454E32D}"/>
              </a:ext>
            </a:extLst>
          </p:cNvPr>
          <p:cNvSpPr>
            <a:spLocks noGrp="1"/>
          </p:cNvSpPr>
          <p:nvPr>
            <p:ph sz="quarter" idx="27"/>
          </p:nvPr>
        </p:nvSpPr>
        <p:spPr>
          <a:xfrm>
            <a:off x="3459537" y="1870712"/>
            <a:ext cx="2520000" cy="2500249"/>
          </a:xfrm>
        </p:spPr>
        <p:txBody>
          <a:bodyPr/>
          <a:lstStyle/>
          <a:p>
            <a:pPr lvl="0"/>
            <a:r>
              <a:rPr lang="cs-CZ"/>
              <a:t>Klepnutím lze upravit styly předlohy textu.</a:t>
            </a:r>
          </a:p>
        </p:txBody>
      </p:sp>
      <p:sp>
        <p:nvSpPr>
          <p:cNvPr id="24" name="Zástupný symbol pro text 5">
            <a:extLst>
              <a:ext uri="{FF2B5EF4-FFF2-40B4-BE49-F238E27FC236}">
                <a16:creationId xmlns:a16="http://schemas.microsoft.com/office/drawing/2014/main" id="{B0153366-7BB7-41A8-92B2-286A307A4C6D}"/>
              </a:ext>
            </a:extLst>
          </p:cNvPr>
          <p:cNvSpPr>
            <a:spLocks noGrp="1"/>
          </p:cNvSpPr>
          <p:nvPr>
            <p:ph type="body" sz="quarter" idx="28"/>
          </p:nvPr>
        </p:nvSpPr>
        <p:spPr>
          <a:xfrm>
            <a:off x="6212465" y="4500001"/>
            <a:ext cx="2520000" cy="1332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25" name="Zástupný symbol pro obsah 12">
            <a:extLst>
              <a:ext uri="{FF2B5EF4-FFF2-40B4-BE49-F238E27FC236}">
                <a16:creationId xmlns:a16="http://schemas.microsoft.com/office/drawing/2014/main" id="{6206BCD2-CB4B-4872-B733-6E6D82EBEAF8}"/>
              </a:ext>
            </a:extLst>
          </p:cNvPr>
          <p:cNvSpPr>
            <a:spLocks noGrp="1"/>
          </p:cNvSpPr>
          <p:nvPr>
            <p:ph sz="quarter" idx="29"/>
          </p:nvPr>
        </p:nvSpPr>
        <p:spPr>
          <a:xfrm>
            <a:off x="6212465" y="1870712"/>
            <a:ext cx="2520000" cy="2500249"/>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4246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obrázek text - dva sloupce">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871999"/>
            <a:ext cx="5218413" cy="3690000"/>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Klepnutím lze upravit styl předlohy nadpisů.</a:t>
            </a:r>
            <a:endParaRPr 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6252863" y="1872000"/>
            <a:ext cx="5220000" cy="396000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7">
            <a:extLst>
              <a:ext uri="{FF2B5EF4-FFF2-40B4-BE49-F238E27FC236}">
                <a16:creationId xmlns:a16="http://schemas.microsoft.com/office/drawing/2014/main" id="{4B48F090-61A9-44A1-AD2B-810270EA55A8}"/>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96673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dva sloupc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20000" y="720000"/>
            <a:ext cx="10753200" cy="5112000"/>
          </a:xfrm>
        </p:spPr>
        <p:txBody>
          <a:bodyPr lIns="0" tIns="0" rIns="0" bIns="0" numCol="2"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3497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rázek text - dva sloupce">
    <p:spTree>
      <p:nvGrpSpPr>
        <p:cNvPr id="1" name=""/>
        <p:cNvGrpSpPr/>
        <p:nvPr/>
      </p:nvGrpSpPr>
      <p:grpSpPr>
        <a:xfrm>
          <a:off x="0" y="0"/>
          <a:ext cx="0" cy="0"/>
          <a:chOff x="0" y="0"/>
          <a:chExt cx="0" cy="0"/>
        </a:xfrm>
      </p:grpSpPr>
      <p:sp>
        <p:nvSpPr>
          <p:cNvPr id="10" name="Zástupný symbol pro obsah 12">
            <a:extLst>
              <a:ext uri="{FF2B5EF4-FFF2-40B4-BE49-F238E27FC236}">
                <a16:creationId xmlns:a16="http://schemas.microsoft.com/office/drawing/2014/main" id="{6AC77FAA-7A24-4042-9EC0-03189B9567D5}"/>
              </a:ext>
            </a:extLst>
          </p:cNvPr>
          <p:cNvSpPr>
            <a:spLocks noGrp="1"/>
          </p:cNvSpPr>
          <p:nvPr>
            <p:ph sz="quarter" idx="24"/>
          </p:nvPr>
        </p:nvSpPr>
        <p:spPr>
          <a:xfrm>
            <a:off x="719137" y="719999"/>
            <a:ext cx="5218413" cy="4824766"/>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5" name="Zástupný symbol pro text 5">
            <a:extLst>
              <a:ext uri="{FF2B5EF4-FFF2-40B4-BE49-F238E27FC236}">
                <a16:creationId xmlns:a16="http://schemas.microsoft.com/office/drawing/2014/main" id="{01B2AE5E-5079-489F-B918-D5D9F938E9AD}"/>
              </a:ext>
            </a:extLst>
          </p:cNvPr>
          <p:cNvSpPr>
            <a:spLocks noGrp="1"/>
          </p:cNvSpPr>
          <p:nvPr>
            <p:ph type="body" sz="quarter" idx="12"/>
          </p:nvPr>
        </p:nvSpPr>
        <p:spPr>
          <a:xfrm>
            <a:off x="6252863" y="719999"/>
            <a:ext cx="5220000" cy="5111999"/>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8" name="Zástupný symbol pro text 13">
            <a:extLst>
              <a:ext uri="{FF2B5EF4-FFF2-40B4-BE49-F238E27FC236}">
                <a16:creationId xmlns:a16="http://schemas.microsoft.com/office/drawing/2014/main" id="{56D7E9DF-7CA0-41ED-B50E-DAFFDA4ABC53}"/>
              </a:ext>
            </a:extLst>
          </p:cNvPr>
          <p:cNvSpPr>
            <a:spLocks noGrp="1"/>
          </p:cNvSpPr>
          <p:nvPr>
            <p:ph type="body" sz="quarter" idx="19"/>
          </p:nvPr>
        </p:nvSpPr>
        <p:spPr>
          <a:xfrm>
            <a:off x="720725" y="5700408"/>
            <a:ext cx="5218412" cy="131591"/>
          </a:xfrm>
        </p:spPr>
        <p:txBody>
          <a:bodyPr/>
          <a:lstStyle>
            <a:lvl1pPr>
              <a:lnSpc>
                <a:spcPts val="1100"/>
              </a:lnSpc>
              <a:defRPr sz="900" b="1"/>
            </a:lvl1pPr>
          </a:lstStyle>
          <a:p>
            <a:pPr lvl="0"/>
            <a:r>
              <a:rPr lang="cs-CZ"/>
              <a:t>Klepnutím lze upravit styly předlohy textu.</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1173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Klepnutím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Klepnutím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Klepnutím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Klepnutím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Klepnutím lze upravit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872000"/>
            <a:ext cx="10753200" cy="3960000"/>
          </a:xfrm>
          <a:prstGeom prst="rect">
            <a:avLst/>
          </a:prstGeom>
        </p:spPr>
        <p:txBody>
          <a:bodyPr/>
          <a:lstStyle>
            <a:lvl1pPr marL="252000" indent="-180000">
              <a:buClr>
                <a:schemeClr val="tx2"/>
              </a:buClr>
              <a:buSzPct val="100000"/>
              <a:buFont typeface="Arial" panose="020B0604020202020204" pitchFamily="34" charset="0"/>
              <a:buChar char="̶"/>
              <a:defRPr/>
            </a:lvl1pPr>
            <a:lvl2pPr marL="504000" indent="-180000">
              <a:buClr>
                <a:schemeClr val="tx2"/>
              </a:buClr>
              <a:buFont typeface="Arial" panose="020B0604020202020204" pitchFamily="34" charset="0"/>
              <a:buChar char="̶"/>
              <a:defRPr/>
            </a:lvl2pPr>
            <a:lvl3pPr marL="914400" indent="0">
              <a:buNone/>
              <a:defRPr/>
            </a:lvl3pPr>
          </a:lstStyle>
          <a:p>
            <a:pPr lvl="0"/>
            <a:r>
              <a:rPr lang="cs-CZ"/>
              <a:t>Klepnutím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0"/>
            <a:ext cx="10752138" cy="452437"/>
          </a:xfrm>
        </p:spPr>
        <p:txBody>
          <a:bodyPr lIns="0" tIns="0" rIns="0" bIns="0">
            <a:noAutofit/>
          </a:bodyPr>
          <a:lstStyle>
            <a:lvl1pPr algn="l">
              <a:lnSpc>
                <a:spcPts val="2300"/>
              </a:lnSpc>
              <a:defRPr sz="2000" b="0">
                <a:solidFill>
                  <a:schemeClr val="tx2"/>
                </a:solidFill>
              </a:defRPr>
            </a:lvl1pPr>
          </a:lstStyle>
          <a:p>
            <a:pPr lvl="0"/>
            <a:r>
              <a:rPr lang="cs-CZ"/>
              <a:t>Klepnutím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Klepnutím lze upravit styl předlohy nadpisů.</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1277" y="6133286"/>
            <a:ext cx="867342" cy="598466"/>
          </a:xfrm>
          <a:prstGeom prst="rect">
            <a:avLst/>
          </a:prstGeom>
        </p:spPr>
      </p:pic>
    </p:spTree>
    <p:extLst>
      <p:ext uri="{BB962C8B-B14F-4D97-AF65-F5344CB8AC3E}">
        <p14:creationId xmlns:p14="http://schemas.microsoft.com/office/powerpoint/2010/main" val="268604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cs-CZ" altLang="cs-CZ" sz="10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306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l">
              <a:defRPr sz="1200" b="1">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rm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73" r:id="rId3"/>
    <p:sldLayoutId id="2147483682" r:id="rId4"/>
    <p:sldLayoutId id="2147483674" r:id="rId5"/>
    <p:sldLayoutId id="2147483675" r:id="rId6"/>
    <p:sldLayoutId id="2147483676" r:id="rId7"/>
    <p:sldLayoutId id="2147483677" r:id="rId8"/>
    <p:sldLayoutId id="2147483661" r:id="rId9"/>
    <p:sldLayoutId id="2147483678" r:id="rId10"/>
    <p:sldLayoutId id="2147483679" r:id="rId11"/>
    <p:sldLayoutId id="2147483681" r:id="rId12"/>
    <p:sldLayoutId id="2147483680" r:id="rId13"/>
    <p:sldLayoutId id="2147483684" r:id="rId14"/>
    <p:sldLayoutId id="2147483683" r:id="rId15"/>
  </p:sldLayoutIdLst>
  <p:hf hdr="0" dt="0"/>
  <p:txStyles>
    <p:titleStyle>
      <a:lvl1pPr algn="l" rtl="0" eaLnBrk="1" fontAlgn="base" hangingPunct="1">
        <a:lnSpc>
          <a:spcPts val="4000"/>
        </a:lnSpc>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obcanskyzakonik.justice.cz/images/pdf/Stanovisko_Pavla.pdf" TargetMode="External"/><Relationship Id="rId2" Type="http://schemas.openxmlformats.org/officeDocument/2006/relationships/hyperlink" Target="http://obcanskyzakonik.justice.cz/images/pdf/Stanovisko-07.pdf" TargetMode="External"/><Relationship Id="rId1" Type="http://schemas.openxmlformats.org/officeDocument/2006/relationships/slideLayout" Target="../slideLayouts/slideLayout2.xml"/><Relationship Id="rId4" Type="http://schemas.openxmlformats.org/officeDocument/2006/relationships/hyperlink" Target="http://www.nsoud.cz/Judikatura/judikatura_ns.nsf/WebSearch/E87E7E057D9E66C2C1257F7A001F7AF8?openDocument&amp;Highlight=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6AD0BD-6F73-4A9E-803E-DB583969D36D}"/>
              </a:ext>
            </a:extLst>
          </p:cNvPr>
          <p:cNvSpPr>
            <a:spLocks noGrp="1"/>
          </p:cNvSpPr>
          <p:nvPr>
            <p:ph type="ftr" sz="quarter" idx="10"/>
          </p:nvPr>
        </p:nvSpPr>
        <p:spPr/>
        <p:txBody>
          <a:bodyPr/>
          <a:lstStyle/>
          <a:p>
            <a:r>
              <a:rPr lang="cs-CZ" dirty="0"/>
              <a:t>Bytové spoluvlastnictví</a:t>
            </a:r>
          </a:p>
        </p:txBody>
      </p:sp>
      <p:sp>
        <p:nvSpPr>
          <p:cNvPr id="3" name="Zástupný symbol pro číslo snímku 2">
            <a:extLst>
              <a:ext uri="{FF2B5EF4-FFF2-40B4-BE49-F238E27FC236}">
                <a16:creationId xmlns:a16="http://schemas.microsoft.com/office/drawing/2014/main" id="{CC3FF2B8-411E-49E6-80E0-C4163886003E}"/>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437D84D2-C8F5-43E5-AA55-DD6106B2283A}"/>
              </a:ext>
            </a:extLst>
          </p:cNvPr>
          <p:cNvSpPr>
            <a:spLocks noGrp="1"/>
          </p:cNvSpPr>
          <p:nvPr>
            <p:ph type="title"/>
          </p:nvPr>
        </p:nvSpPr>
        <p:spPr/>
        <p:txBody>
          <a:bodyPr/>
          <a:lstStyle/>
          <a:p>
            <a:r>
              <a:rPr lang="cs-CZ" sz="4800" dirty="0"/>
              <a:t>Bytové spoluvlastnictví</a:t>
            </a:r>
            <a:br>
              <a:rPr lang="cs-CZ" dirty="0"/>
            </a:br>
            <a:r>
              <a:rPr lang="cs-CZ" sz="2000" dirty="0"/>
              <a:t>JUDr. Lukáš Hadamčík, Ph.D.</a:t>
            </a:r>
          </a:p>
        </p:txBody>
      </p:sp>
    </p:spTree>
    <p:extLst>
      <p:ext uri="{BB962C8B-B14F-4D97-AF65-F5344CB8AC3E}">
        <p14:creationId xmlns:p14="http://schemas.microsoft.com/office/powerpoint/2010/main" val="3610336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10</a:t>
            </a:fld>
            <a:endParaRPr lang="cs-CZ" altLang="cs-CZ" dirty="0"/>
          </a:p>
        </p:txBody>
      </p:sp>
      <p:sp>
        <p:nvSpPr>
          <p:cNvPr id="4" name="Nadpis 3"/>
          <p:cNvSpPr>
            <a:spLocks noGrp="1"/>
          </p:cNvSpPr>
          <p:nvPr>
            <p:ph type="title"/>
          </p:nvPr>
        </p:nvSpPr>
        <p:spPr/>
        <p:txBody>
          <a:bodyPr>
            <a:normAutofit fontScale="90000"/>
          </a:bodyPr>
          <a:lstStyle/>
          <a:p>
            <a:r>
              <a:rPr lang="cs-CZ" dirty="0"/>
              <a:t>Aktuální právní úprava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o. z.</a:t>
            </a:r>
          </a:p>
          <a:p>
            <a:pPr lvl="2" algn="just">
              <a:lnSpc>
                <a:spcPct val="150000"/>
              </a:lnSpc>
              <a:buFont typeface="Arial" pitchFamily="34" charset="0"/>
              <a:buChar char="•"/>
            </a:pPr>
            <a:r>
              <a:rPr lang="cs-CZ" sz="2400" dirty="0"/>
              <a:t> § 1158 - § 1222 bytové spoluvlastnictví</a:t>
            </a:r>
          </a:p>
          <a:p>
            <a:pPr lvl="3" algn="just">
              <a:lnSpc>
                <a:spcPct val="150000"/>
              </a:lnSpc>
              <a:buFont typeface="Arial" pitchFamily="34" charset="0"/>
              <a:buChar char="•"/>
            </a:pPr>
            <a:r>
              <a:rPr lang="cs-CZ" sz="1800" dirty="0"/>
              <a:t> novela z. č. 163/2020 účinnost od 1. 7. 2020</a:t>
            </a:r>
          </a:p>
          <a:p>
            <a:pPr lvl="2" algn="just">
              <a:lnSpc>
                <a:spcPct val="150000"/>
              </a:lnSpc>
              <a:buFont typeface="Arial" pitchFamily="34" charset="0"/>
              <a:buChar char="•"/>
            </a:pPr>
            <a:r>
              <a:rPr lang="cs-CZ" sz="2400" dirty="0"/>
              <a:t> § 1127 právní jednání týkající se společné věci</a:t>
            </a:r>
          </a:p>
          <a:p>
            <a:pPr lvl="2" algn="just">
              <a:lnSpc>
                <a:spcPct val="150000"/>
              </a:lnSpc>
              <a:buFont typeface="Arial" pitchFamily="34" charset="0"/>
              <a:buChar char="•"/>
            </a:pPr>
            <a:r>
              <a:rPr lang="cs-CZ" sz="2400" dirty="0"/>
              <a:t> § 214 - § 302 spolek</a:t>
            </a:r>
          </a:p>
          <a:p>
            <a:pPr lvl="2" algn="just">
              <a:lnSpc>
                <a:spcPct val="150000"/>
              </a:lnSpc>
              <a:buFont typeface="Arial" pitchFamily="34" charset="0"/>
              <a:buChar char="•"/>
            </a:pPr>
            <a:r>
              <a:rPr lang="cs-CZ" sz="2400" dirty="0"/>
              <a:t> § 118 - § 209 právnické osoby</a:t>
            </a:r>
          </a:p>
          <a:p>
            <a:pPr lvl="1" algn="just">
              <a:lnSpc>
                <a:spcPct val="150000"/>
              </a:lnSpc>
              <a:buFont typeface="Arial" pitchFamily="34" charset="0"/>
              <a:buChar char="•"/>
            </a:pPr>
            <a:r>
              <a:rPr lang="cs-CZ" sz="2400" dirty="0"/>
              <a:t> nařízení vlády č. 366/2013 Sb.</a:t>
            </a:r>
          </a:p>
          <a:p>
            <a:pPr lvl="1" algn="just">
              <a:lnSpc>
                <a:spcPct val="150000"/>
              </a:lnSpc>
              <a:buFont typeface="Arial" pitchFamily="34" charset="0"/>
              <a:buChar char="•"/>
            </a:pPr>
            <a:r>
              <a:rPr lang="cs-CZ" sz="2400" dirty="0"/>
              <a:t> zákon č. 311/2013 Sb.</a:t>
            </a:r>
          </a:p>
          <a:p>
            <a:pPr lvl="1" algn="just">
              <a:lnSpc>
                <a:spcPct val="150000"/>
              </a:lnSpc>
              <a:buFont typeface="Arial" pitchFamily="34" charset="0"/>
              <a:buChar char="•"/>
            </a:pPr>
            <a:r>
              <a:rPr lang="cs-CZ" sz="2400" dirty="0"/>
              <a:t> zákon č. 67/2013 Sb.</a:t>
            </a:r>
          </a:p>
        </p:txBody>
      </p:sp>
    </p:spTree>
    <p:extLst>
      <p:ext uri="{BB962C8B-B14F-4D97-AF65-F5344CB8AC3E}">
        <p14:creationId xmlns:p14="http://schemas.microsoft.com/office/powerpoint/2010/main" val="104553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11</a:t>
            </a:fld>
            <a:endParaRPr lang="cs-CZ" altLang="cs-CZ" dirty="0"/>
          </a:p>
        </p:txBody>
      </p:sp>
      <p:sp>
        <p:nvSpPr>
          <p:cNvPr id="4" name="Nadpis 3"/>
          <p:cNvSpPr>
            <a:spLocks noGrp="1"/>
          </p:cNvSpPr>
          <p:nvPr>
            <p:ph type="title"/>
          </p:nvPr>
        </p:nvSpPr>
        <p:spPr/>
        <p:txBody>
          <a:bodyPr>
            <a:normAutofit fontScale="90000"/>
          </a:bodyPr>
          <a:lstStyle/>
          <a:p>
            <a:r>
              <a:rPr lang="cs-CZ" dirty="0"/>
              <a:t>Jednotka</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 1159 – jednotku tvoří vždy společně</a:t>
            </a:r>
          </a:p>
          <a:p>
            <a:pPr lvl="2" algn="just">
              <a:lnSpc>
                <a:spcPct val="150000"/>
              </a:lnSpc>
              <a:buFont typeface="Arial" pitchFamily="34" charset="0"/>
              <a:buChar char="•"/>
            </a:pPr>
            <a:r>
              <a:rPr lang="cs-CZ" sz="2400" dirty="0"/>
              <a:t> byt jako prostorově oddělená část domu</a:t>
            </a:r>
          </a:p>
          <a:p>
            <a:pPr lvl="2" algn="just">
              <a:lnSpc>
                <a:spcPct val="150000"/>
              </a:lnSpc>
              <a:buFont typeface="Arial" pitchFamily="34" charset="0"/>
              <a:buChar char="•"/>
            </a:pPr>
            <a:r>
              <a:rPr lang="cs-CZ" sz="2400" dirty="0"/>
              <a:t> podíl na společných částech nemovité věci</a:t>
            </a:r>
          </a:p>
          <a:p>
            <a:pPr algn="just">
              <a:lnSpc>
                <a:spcPct val="150000"/>
              </a:lnSpc>
              <a:buFont typeface="Arial" pitchFamily="34" charset="0"/>
              <a:buChar char="•"/>
            </a:pPr>
            <a:r>
              <a:rPr lang="cs-CZ" sz="2400" dirty="0"/>
              <a:t> nemovitá věc</a:t>
            </a:r>
          </a:p>
          <a:p>
            <a:pPr algn="just">
              <a:lnSpc>
                <a:spcPct val="150000"/>
              </a:lnSpc>
              <a:buFont typeface="Arial" pitchFamily="34" charset="0"/>
              <a:buChar char="•"/>
            </a:pPr>
            <a:r>
              <a:rPr lang="cs-CZ" sz="2400" dirty="0"/>
              <a:t> podlahová plocha - § 2, 3 nařízení vlády č. 366/2013 Sb.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12</a:t>
            </a:fld>
            <a:endParaRPr lang="cs-CZ" altLang="cs-CZ" dirty="0"/>
          </a:p>
        </p:txBody>
      </p:sp>
      <p:sp>
        <p:nvSpPr>
          <p:cNvPr id="4" name="Nadpis 3"/>
          <p:cNvSpPr>
            <a:spLocks noGrp="1"/>
          </p:cNvSpPr>
          <p:nvPr>
            <p:ph type="title"/>
          </p:nvPr>
        </p:nvSpPr>
        <p:spPr/>
        <p:txBody>
          <a:bodyPr>
            <a:normAutofit fontScale="90000"/>
          </a:bodyPr>
          <a:lstStyle/>
          <a:p>
            <a:r>
              <a:rPr lang="cs-CZ" dirty="0"/>
              <a:t>Společné části</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základní vymezení - § 1160 odst. 1</a:t>
            </a:r>
          </a:p>
          <a:p>
            <a:pPr algn="just">
              <a:lnSpc>
                <a:spcPct val="100000"/>
              </a:lnSpc>
              <a:buFont typeface="Arial" pitchFamily="34" charset="0"/>
              <a:buChar char="•"/>
            </a:pPr>
            <a:r>
              <a:rPr lang="cs-CZ" sz="2400" dirty="0"/>
              <a:t> co je vždy společnou částí - § 1160 odst. 2</a:t>
            </a:r>
          </a:p>
          <a:p>
            <a:pPr lvl="2" algn="just">
              <a:lnSpc>
                <a:spcPct val="100000"/>
              </a:lnSpc>
              <a:buFont typeface="Arial" pitchFamily="34" charset="0"/>
              <a:buChar char="•"/>
            </a:pPr>
            <a:r>
              <a:rPr lang="cs-CZ" sz="1800" dirty="0"/>
              <a:t> pozemek, na němž byl dům zřízen, nebo věcné právo, jež vlastníkům jednotek zakládá právo mít na pozemku dům </a:t>
            </a:r>
          </a:p>
          <a:p>
            <a:pPr lvl="2" algn="just">
              <a:lnSpc>
                <a:spcPct val="100000"/>
              </a:lnSpc>
              <a:buFont typeface="Arial" pitchFamily="34" charset="0"/>
              <a:buChar char="•"/>
            </a:pPr>
            <a:r>
              <a:rPr lang="cs-CZ" sz="1800" dirty="0"/>
              <a:t> stavební části podstatné pro zachování domu včetně jeho hlavních konstrukcí, a jeho tvaru i vzhledu </a:t>
            </a:r>
          </a:p>
          <a:p>
            <a:pPr lvl="2" algn="just">
              <a:lnSpc>
                <a:spcPct val="100000"/>
              </a:lnSpc>
              <a:buFont typeface="Arial" pitchFamily="34" charset="0"/>
              <a:buChar char="•"/>
            </a:pPr>
            <a:r>
              <a:rPr lang="cs-CZ" sz="1800" dirty="0"/>
              <a:t> stavební části podstatné pro zachování bytu jiného vlastníka jednotky </a:t>
            </a:r>
          </a:p>
          <a:p>
            <a:pPr lvl="2" algn="just">
              <a:lnSpc>
                <a:spcPct val="100000"/>
              </a:lnSpc>
              <a:buFont typeface="Arial" pitchFamily="34" charset="0"/>
              <a:buChar char="•"/>
            </a:pPr>
            <a:r>
              <a:rPr lang="cs-CZ" sz="1800" dirty="0"/>
              <a:t> zařízení sloužící i jinému vlastníku jednotky k užívání bytu </a:t>
            </a:r>
          </a:p>
          <a:p>
            <a:pPr algn="just">
              <a:lnSpc>
                <a:spcPct val="100000"/>
              </a:lnSpc>
              <a:buFont typeface="Arial" pitchFamily="34" charset="0"/>
              <a:buChar char="•"/>
            </a:pPr>
            <a:r>
              <a:rPr lang="cs-CZ" sz="2400" dirty="0"/>
              <a:t> § 1222</a:t>
            </a:r>
          </a:p>
          <a:p>
            <a:pPr lvl="2" algn="just">
              <a:lnSpc>
                <a:spcPct val="100000"/>
              </a:lnSpc>
              <a:buFont typeface="Arial" pitchFamily="34" charset="0"/>
              <a:buChar char="•"/>
            </a:pPr>
            <a:r>
              <a:rPr lang="cs-CZ" sz="1800" dirty="0"/>
              <a:t> výčet společných částí – nařízení vlády č. 366/2013 Sb.</a:t>
            </a:r>
          </a:p>
          <a:p>
            <a:pPr algn="just">
              <a:lnSpc>
                <a:spcPct val="100000"/>
              </a:lnSpc>
              <a:buFont typeface="Arial" pitchFamily="34" charset="0"/>
              <a:buChar char="•"/>
            </a:pPr>
            <a:r>
              <a:rPr lang="cs-CZ" sz="2400" dirty="0"/>
              <a:t> podíly na společných částech - § 1161</a:t>
            </a:r>
          </a:p>
          <a:p>
            <a:pPr lvl="2" algn="just">
              <a:lnSpc>
                <a:spcPct val="100000"/>
              </a:lnSpc>
              <a:buFont typeface="Arial" pitchFamily="34" charset="0"/>
              <a:buChar char="•"/>
            </a:pPr>
            <a:r>
              <a:rPr lang="cs-CZ" sz="1800" dirty="0"/>
              <a:t> Neurčí-li se podíly na společných částech se zřetelem k povaze, rozměrům a umístění bytu nebo jako stejné, platí, že jsou stanoveny poměrem velikosti podlahové plochy bytu k celkové podlahové ploše všech bytů v domě. </a:t>
            </a:r>
          </a:p>
        </p:txBody>
      </p:sp>
    </p:spTree>
    <p:extLst>
      <p:ext uri="{BB962C8B-B14F-4D97-AF65-F5344CB8AC3E}">
        <p14:creationId xmlns:p14="http://schemas.microsoft.com/office/powerpoint/2010/main" val="245023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13</a:t>
            </a:fld>
            <a:endParaRPr lang="cs-CZ" altLang="cs-CZ" dirty="0"/>
          </a:p>
        </p:txBody>
      </p:sp>
      <p:sp>
        <p:nvSpPr>
          <p:cNvPr id="4" name="Nadpis 3"/>
          <p:cNvSpPr>
            <a:spLocks noGrp="1"/>
          </p:cNvSpPr>
          <p:nvPr>
            <p:ph type="title"/>
          </p:nvPr>
        </p:nvSpPr>
        <p:spPr/>
        <p:txBody>
          <a:bodyPr>
            <a:normAutofit fontScale="90000"/>
          </a:bodyPr>
          <a:lstStyle/>
          <a:p>
            <a:r>
              <a:rPr lang="cs-CZ" dirty="0"/>
              <a:t>Vznik jednotky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výstavba domu - § 1163</a:t>
            </a:r>
          </a:p>
          <a:p>
            <a:pPr algn="just">
              <a:lnSpc>
                <a:spcPct val="150000"/>
              </a:lnSpc>
              <a:buFont typeface="Arial" pitchFamily="34" charset="0"/>
              <a:buChar char="•"/>
            </a:pPr>
            <a:r>
              <a:rPr lang="cs-CZ" sz="2400" dirty="0"/>
              <a:t> zápis do veřejného seznamu § 1164</a:t>
            </a:r>
          </a:p>
          <a:p>
            <a:pPr lvl="2" algn="just">
              <a:lnSpc>
                <a:spcPct val="150000"/>
              </a:lnSpc>
              <a:buFont typeface="Arial" pitchFamily="34" charset="0"/>
              <a:buChar char="•"/>
            </a:pPr>
            <a:r>
              <a:rPr lang="cs-CZ" sz="2400" dirty="0"/>
              <a:t> prohlášení vlastníka § 1166</a:t>
            </a:r>
          </a:p>
          <a:p>
            <a:pPr lvl="2" algn="just">
              <a:lnSpc>
                <a:spcPct val="150000"/>
              </a:lnSpc>
              <a:buFont typeface="Arial" pitchFamily="34" charset="0"/>
              <a:buChar char="•"/>
            </a:pPr>
            <a:r>
              <a:rPr lang="cs-CZ" sz="2400" dirty="0"/>
              <a:t> dohoda spoluvlastníků / manželů § 1164 odst. 2</a:t>
            </a:r>
          </a:p>
          <a:p>
            <a:pPr lvl="1" algn="just">
              <a:lnSpc>
                <a:spcPct val="150000"/>
              </a:lnSpc>
              <a:buFont typeface="Arial" pitchFamily="34" charset="0"/>
              <a:buChar char="•"/>
            </a:pPr>
            <a:r>
              <a:rPr lang="cs-CZ" sz="2400" dirty="0"/>
              <a:t> rozhodnutí soudu § 1165</a:t>
            </a:r>
          </a:p>
        </p:txBody>
      </p:sp>
    </p:spTree>
    <p:extLst>
      <p:ext uri="{BB962C8B-B14F-4D97-AF65-F5344CB8AC3E}">
        <p14:creationId xmlns:p14="http://schemas.microsoft.com/office/powerpoint/2010/main" val="354885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14</a:t>
            </a:fld>
            <a:endParaRPr lang="cs-CZ" altLang="cs-CZ" dirty="0"/>
          </a:p>
        </p:txBody>
      </p:sp>
      <p:sp>
        <p:nvSpPr>
          <p:cNvPr id="4" name="Nadpis 3"/>
          <p:cNvSpPr>
            <a:spLocks noGrp="1"/>
          </p:cNvSpPr>
          <p:nvPr>
            <p:ph type="title"/>
          </p:nvPr>
        </p:nvSpPr>
        <p:spPr/>
        <p:txBody>
          <a:bodyPr>
            <a:normAutofit fontScale="90000"/>
          </a:bodyPr>
          <a:lstStyle/>
          <a:p>
            <a:r>
              <a:rPr lang="cs-CZ" dirty="0"/>
              <a:t>Prohlášení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náležitosti § 1166</a:t>
            </a:r>
          </a:p>
          <a:p>
            <a:pPr lvl="2" algn="just">
              <a:lnSpc>
                <a:spcPct val="150000"/>
              </a:lnSpc>
              <a:buFont typeface="Arial" pitchFamily="34" charset="0"/>
              <a:buChar char="•"/>
            </a:pPr>
            <a:r>
              <a:rPr lang="cs-CZ" sz="2400" dirty="0"/>
              <a:t> slouží k „rozškatulkování“ domu do jednotek</a:t>
            </a:r>
          </a:p>
          <a:p>
            <a:pPr lvl="2" algn="just">
              <a:lnSpc>
                <a:spcPct val="150000"/>
              </a:lnSpc>
              <a:buFont typeface="Arial" pitchFamily="34" charset="0"/>
              <a:buChar char="•"/>
            </a:pPr>
            <a:r>
              <a:rPr lang="cs-CZ" sz="2400" dirty="0"/>
              <a:t> součástí již nemusí být pravidla pro správu</a:t>
            </a:r>
          </a:p>
          <a:p>
            <a:pPr lvl="2" algn="just">
              <a:lnSpc>
                <a:spcPct val="150000"/>
              </a:lnSpc>
              <a:buFont typeface="Arial" pitchFamily="34" charset="0"/>
              <a:buChar char="•"/>
            </a:pPr>
            <a:r>
              <a:rPr lang="cs-CZ" sz="2400" dirty="0"/>
              <a:t> pokud však nemá vzniknout SVJ, mělo by prohlášení pravidla pro správu obsahovat (počítá s tím § 1191)</a:t>
            </a:r>
          </a:p>
          <a:p>
            <a:pPr lvl="1" algn="just">
              <a:lnSpc>
                <a:spcPct val="100000"/>
              </a:lnSpc>
              <a:buFont typeface="Arial" pitchFamily="34" charset="0"/>
              <a:buChar char="•"/>
            </a:pPr>
            <a:r>
              <a:rPr lang="cs-CZ" sz="2400" dirty="0"/>
              <a:t> vady prohlášení § 1168</a:t>
            </a:r>
          </a:p>
          <a:p>
            <a:pPr lvl="1" algn="just">
              <a:lnSpc>
                <a:spcPct val="100000"/>
              </a:lnSpc>
              <a:buFont typeface="Arial" pitchFamily="34" charset="0"/>
              <a:buChar char="•"/>
            </a:pPr>
            <a:r>
              <a:rPr lang="cs-CZ" sz="2400" dirty="0"/>
              <a:t> změny prohlášení § 1169</a:t>
            </a:r>
          </a:p>
        </p:txBody>
      </p:sp>
    </p:spTree>
    <p:extLst>
      <p:ext uri="{BB962C8B-B14F-4D97-AF65-F5344CB8AC3E}">
        <p14:creationId xmlns:p14="http://schemas.microsoft.com/office/powerpoint/2010/main" val="156053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15</a:t>
            </a:fld>
            <a:endParaRPr lang="cs-CZ" altLang="cs-CZ" dirty="0"/>
          </a:p>
        </p:txBody>
      </p:sp>
      <p:sp>
        <p:nvSpPr>
          <p:cNvPr id="4" name="Nadpis 3"/>
          <p:cNvSpPr>
            <a:spLocks noGrp="1"/>
          </p:cNvSpPr>
          <p:nvPr>
            <p:ph type="title"/>
          </p:nvPr>
        </p:nvSpPr>
        <p:spPr/>
        <p:txBody>
          <a:bodyPr>
            <a:normAutofit fontScale="90000"/>
          </a:bodyPr>
          <a:lstStyle/>
          <a:p>
            <a:r>
              <a:rPr lang="cs-CZ" dirty="0"/>
              <a:t>Vady prohlášení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neurčitě nebo nesprávně vymezená jednotka</a:t>
            </a:r>
          </a:p>
          <a:p>
            <a:pPr algn="just">
              <a:lnSpc>
                <a:spcPct val="150000"/>
              </a:lnSpc>
              <a:buFont typeface="Arial" pitchFamily="34" charset="0"/>
              <a:buChar char="•"/>
            </a:pPr>
            <a:r>
              <a:rPr lang="cs-CZ" sz="2400" dirty="0"/>
              <a:t> odstraní</a:t>
            </a:r>
          </a:p>
          <a:p>
            <a:pPr lvl="2" algn="just">
              <a:lnSpc>
                <a:spcPct val="150000"/>
              </a:lnSpc>
              <a:buFont typeface="Arial" pitchFamily="34" charset="0"/>
              <a:buChar char="•"/>
            </a:pPr>
            <a:r>
              <a:rPr lang="cs-CZ" sz="2400" dirty="0"/>
              <a:t> původce prohlášení</a:t>
            </a:r>
          </a:p>
          <a:p>
            <a:pPr lvl="2" algn="just">
              <a:lnSpc>
                <a:spcPct val="150000"/>
              </a:lnSpc>
              <a:buFont typeface="Arial" pitchFamily="34" charset="0"/>
              <a:buChar char="•"/>
            </a:pPr>
            <a:r>
              <a:rPr lang="cs-CZ" sz="2400" dirty="0"/>
              <a:t> vlastníci dotčených jednotek</a:t>
            </a:r>
          </a:p>
          <a:p>
            <a:pPr lvl="2" algn="just">
              <a:lnSpc>
                <a:spcPct val="150000"/>
              </a:lnSpc>
              <a:buFont typeface="Arial" pitchFamily="34" charset="0"/>
              <a:buChar char="•"/>
            </a:pPr>
            <a:r>
              <a:rPr lang="cs-CZ" sz="2400" dirty="0"/>
              <a:t> soud</a:t>
            </a:r>
          </a:p>
          <a:p>
            <a:pPr lvl="1" algn="just">
              <a:lnSpc>
                <a:spcPct val="150000"/>
              </a:lnSpc>
              <a:buFont typeface="Arial" pitchFamily="34" charset="0"/>
              <a:buChar char="•"/>
            </a:pPr>
            <a:r>
              <a:rPr lang="cs-CZ" sz="2400" dirty="0"/>
              <a:t> neurčité nebo nesprávné určení podílu na společných částech – nepřihlíží se k tomu</a:t>
            </a:r>
          </a:p>
        </p:txBody>
      </p:sp>
    </p:spTree>
    <p:extLst>
      <p:ext uri="{BB962C8B-B14F-4D97-AF65-F5344CB8AC3E}">
        <p14:creationId xmlns:p14="http://schemas.microsoft.com/office/powerpoint/2010/main" val="3052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16</a:t>
            </a:fld>
            <a:endParaRPr lang="cs-CZ" altLang="cs-CZ" dirty="0"/>
          </a:p>
        </p:txBody>
      </p:sp>
      <p:sp>
        <p:nvSpPr>
          <p:cNvPr id="4" name="Nadpis 3"/>
          <p:cNvSpPr>
            <a:spLocks noGrp="1"/>
          </p:cNvSpPr>
          <p:nvPr>
            <p:ph type="title"/>
          </p:nvPr>
        </p:nvSpPr>
        <p:spPr/>
        <p:txBody>
          <a:bodyPr>
            <a:normAutofit fontScale="90000"/>
          </a:bodyPr>
          <a:lstStyle/>
          <a:p>
            <a:r>
              <a:rPr lang="cs-CZ" dirty="0"/>
              <a:t>Změna prohlášení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písemný souhlas dotčených vlastníků (oprávněných ze zajištění)</a:t>
            </a:r>
          </a:p>
          <a:p>
            <a:pPr algn="just">
              <a:lnSpc>
                <a:spcPct val="150000"/>
              </a:lnSpc>
              <a:buFont typeface="Arial" pitchFamily="34" charset="0"/>
              <a:buChar char="•"/>
            </a:pPr>
            <a:r>
              <a:rPr lang="cs-CZ" sz="2400" dirty="0"/>
              <a:t> souhlas většiny hlasů vlastníků jednotek</a:t>
            </a:r>
          </a:p>
          <a:p>
            <a:pPr algn="just">
              <a:lnSpc>
                <a:spcPct val="150000"/>
              </a:lnSpc>
              <a:buFont typeface="Arial" pitchFamily="34" charset="0"/>
              <a:buChar char="•"/>
            </a:pPr>
            <a:r>
              <a:rPr lang="cs-CZ" sz="2400" dirty="0"/>
              <a:t> souhlas shromáždění není vyžadován</a:t>
            </a:r>
          </a:p>
          <a:p>
            <a:pPr algn="just">
              <a:lnSpc>
                <a:spcPct val="150000"/>
              </a:lnSpc>
              <a:buFont typeface="Arial" pitchFamily="34" charset="0"/>
              <a:buChar char="•"/>
            </a:pPr>
            <a:r>
              <a:rPr lang="cs-CZ" sz="2400" dirty="0"/>
              <a:t> použije se i na prohlášení podle § 4 z. č. 72/1994 Sb. </a:t>
            </a:r>
          </a:p>
          <a:p>
            <a:pPr algn="just">
              <a:lnSpc>
                <a:spcPct val="150000"/>
              </a:lnSpc>
              <a:buFont typeface="Arial" pitchFamily="34" charset="0"/>
              <a:buChar char="•"/>
            </a:pPr>
            <a:r>
              <a:rPr lang="cs-CZ" sz="2400" dirty="0"/>
              <a:t> zjednodušený režim § 1169 odst. 2</a:t>
            </a:r>
          </a:p>
          <a:p>
            <a:pPr algn="just">
              <a:lnSpc>
                <a:spcPct val="150000"/>
              </a:lnSpc>
              <a:buFont typeface="Arial" pitchFamily="34" charset="0"/>
              <a:buChar char="•"/>
            </a:pPr>
            <a:r>
              <a:rPr lang="cs-CZ" sz="2400" dirty="0"/>
              <a:t> možný soudní přezkum jako u rozhodnutí shromáždění</a:t>
            </a:r>
          </a:p>
        </p:txBody>
      </p:sp>
    </p:spTree>
    <p:extLst>
      <p:ext uri="{BB962C8B-B14F-4D97-AF65-F5344CB8AC3E}">
        <p14:creationId xmlns:p14="http://schemas.microsoft.com/office/powerpoint/2010/main" val="750500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17</a:t>
            </a:fld>
            <a:endParaRPr lang="cs-CZ" altLang="cs-CZ" dirty="0"/>
          </a:p>
        </p:txBody>
      </p:sp>
      <p:sp>
        <p:nvSpPr>
          <p:cNvPr id="4" name="Nadpis 3"/>
          <p:cNvSpPr>
            <a:spLocks noGrp="1"/>
          </p:cNvSpPr>
          <p:nvPr>
            <p:ph type="title"/>
          </p:nvPr>
        </p:nvSpPr>
        <p:spPr/>
        <p:txBody>
          <a:bodyPr>
            <a:normAutofit fontScale="90000"/>
          </a:bodyPr>
          <a:lstStyle/>
          <a:p>
            <a:r>
              <a:rPr lang="cs-CZ" dirty="0"/>
              <a:t>Práva a povinnosti vlastníků jednotek</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právo užívat byt a společné části domu § 1175</a:t>
            </a:r>
          </a:p>
          <a:p>
            <a:pPr algn="just">
              <a:lnSpc>
                <a:spcPct val="100000"/>
              </a:lnSpc>
              <a:buFont typeface="Arial" pitchFamily="34" charset="0"/>
              <a:buChar char="•"/>
            </a:pPr>
            <a:r>
              <a:rPr lang="cs-CZ" sz="2400" dirty="0"/>
              <a:t> právo stavebně upravovat byt a povinnost oznámit a umožnit kontrolu prováděných prací (§ 1182)</a:t>
            </a:r>
          </a:p>
          <a:p>
            <a:pPr algn="just">
              <a:lnSpc>
                <a:spcPct val="100000"/>
              </a:lnSpc>
              <a:buFont typeface="Arial" pitchFamily="34" charset="0"/>
              <a:buChar char="•"/>
            </a:pPr>
            <a:r>
              <a:rPr lang="cs-CZ" sz="2400" dirty="0"/>
              <a:t> právo nahlížet do podkladů ve věcech správy § 1179</a:t>
            </a:r>
          </a:p>
          <a:p>
            <a:pPr algn="just">
              <a:lnSpc>
                <a:spcPct val="100000"/>
              </a:lnSpc>
              <a:buFont typeface="Arial" pitchFamily="34" charset="0"/>
              <a:buChar char="•"/>
            </a:pPr>
            <a:r>
              <a:rPr lang="cs-CZ" sz="2400" dirty="0"/>
              <a:t> povinnost řídit se pravidly pro správu domu § 1176</a:t>
            </a:r>
          </a:p>
          <a:p>
            <a:pPr algn="just">
              <a:lnSpc>
                <a:spcPct val="100000"/>
              </a:lnSpc>
              <a:buFont typeface="Arial" pitchFamily="34" charset="0"/>
              <a:buChar char="•"/>
            </a:pPr>
            <a:r>
              <a:rPr lang="cs-CZ" sz="2400" dirty="0"/>
              <a:t> oznamovací povinnost </a:t>
            </a:r>
            <a:r>
              <a:rPr lang="cs-CZ" sz="2400"/>
              <a:t>§ 1177, § 1182</a:t>
            </a:r>
            <a:endParaRPr lang="cs-CZ" sz="2400" dirty="0"/>
          </a:p>
          <a:p>
            <a:pPr algn="just">
              <a:lnSpc>
                <a:spcPct val="100000"/>
              </a:lnSpc>
              <a:buFont typeface="Arial" pitchFamily="34" charset="0"/>
              <a:buChar char="•"/>
            </a:pPr>
            <a:r>
              <a:rPr lang="cs-CZ" sz="2400" dirty="0"/>
              <a:t> povinnost platit příspěvky na správu nemovité věci (§ 1180) a zálohy na služby (§ 1181)</a:t>
            </a:r>
          </a:p>
          <a:p>
            <a:pPr algn="just">
              <a:lnSpc>
                <a:spcPct val="100000"/>
              </a:lnSpc>
              <a:buFont typeface="Arial" pitchFamily="34" charset="0"/>
              <a:buChar char="•"/>
            </a:pPr>
            <a:r>
              <a:rPr lang="cs-CZ" sz="2400" dirty="0"/>
              <a:t> povinnost zdržet se všeho, co brání údržbě, opravám, atd. § 1183</a:t>
            </a:r>
          </a:p>
          <a:p>
            <a:pPr algn="just">
              <a:lnSpc>
                <a:spcPct val="100000"/>
              </a:lnSpc>
              <a:buFont typeface="Arial" pitchFamily="34" charset="0"/>
              <a:buChar char="•"/>
            </a:pPr>
            <a:r>
              <a:rPr lang="cs-CZ" sz="2400" dirty="0"/>
              <a:t> povinnost umožnit přístup do bytu § 1183</a:t>
            </a:r>
          </a:p>
          <a:p>
            <a:pPr algn="just">
              <a:lnSpc>
                <a:spcPct val="100000"/>
              </a:lnSpc>
              <a:buFont typeface="Arial" pitchFamily="34" charset="0"/>
              <a:buChar char="•"/>
            </a:pPr>
            <a:r>
              <a:rPr lang="cs-CZ" sz="2400" dirty="0"/>
              <a:t> právo na náhradu škody vzniklé poškozením jednotky § 1183 odst. 2</a:t>
            </a:r>
          </a:p>
          <a:p>
            <a:pPr algn="just">
              <a:lnSpc>
                <a:spcPct val="100000"/>
              </a:lnSpc>
              <a:buFont typeface="Arial" pitchFamily="34" charset="0"/>
              <a:buChar char="•"/>
            </a:pPr>
            <a:r>
              <a:rPr lang="cs-CZ" sz="2400" dirty="0"/>
              <a:t> právo rozdělit právo k jednotce na podíly § 1185</a:t>
            </a:r>
          </a:p>
          <a:p>
            <a:pPr algn="just">
              <a:lnSpc>
                <a:spcPct val="100000"/>
              </a:lnSpc>
              <a:buFont typeface="Arial" pitchFamily="34" charset="0"/>
              <a:buChar char="•"/>
            </a:pPr>
            <a:r>
              <a:rPr lang="cs-CZ" sz="2400" dirty="0"/>
              <a:t> prodej jednotky § 1184</a:t>
            </a:r>
          </a:p>
        </p:txBody>
      </p:sp>
    </p:spTree>
    <p:extLst>
      <p:ext uri="{BB962C8B-B14F-4D97-AF65-F5344CB8AC3E}">
        <p14:creationId xmlns:p14="http://schemas.microsoft.com/office/powerpoint/2010/main" val="196601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18</a:t>
            </a:fld>
            <a:endParaRPr lang="cs-CZ" altLang="cs-CZ" dirty="0"/>
          </a:p>
        </p:txBody>
      </p:sp>
      <p:sp>
        <p:nvSpPr>
          <p:cNvPr id="4" name="Nadpis 3"/>
          <p:cNvSpPr>
            <a:spLocks noGrp="1"/>
          </p:cNvSpPr>
          <p:nvPr>
            <p:ph type="title"/>
          </p:nvPr>
        </p:nvSpPr>
        <p:spPr/>
        <p:txBody>
          <a:bodyPr>
            <a:normAutofit fontScale="90000"/>
          </a:bodyPr>
          <a:lstStyle/>
          <a:p>
            <a:r>
              <a:rPr lang="cs-CZ" dirty="0"/>
              <a:t>Převod jednotky</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náležitosti smlouvy – obecná ustanovení o smlouvách</a:t>
            </a:r>
          </a:p>
          <a:p>
            <a:pPr algn="just">
              <a:lnSpc>
                <a:spcPct val="150000"/>
              </a:lnSpc>
              <a:buFont typeface="Arial" pitchFamily="34" charset="0"/>
              <a:buChar char="•"/>
            </a:pPr>
            <a:r>
              <a:rPr lang="cs-CZ" sz="2400" dirty="0"/>
              <a:t> povinnost převodce předložit nabyvateli potvrzení o dluzích § 1186 odst. 2</a:t>
            </a:r>
          </a:p>
          <a:p>
            <a:pPr algn="just">
              <a:lnSpc>
                <a:spcPct val="150000"/>
              </a:lnSpc>
              <a:buFont typeface="Arial" pitchFamily="34" charset="0"/>
              <a:buChar char="•"/>
            </a:pPr>
            <a:r>
              <a:rPr lang="cs-CZ" sz="2400" dirty="0"/>
              <a:t> přechod dluhů na nabyvatele § 1186 odst. 2, převodce má postavení ručitele</a:t>
            </a:r>
          </a:p>
          <a:p>
            <a:pPr algn="just">
              <a:lnSpc>
                <a:spcPct val="150000"/>
              </a:lnSpc>
              <a:buFont typeface="Arial" pitchFamily="34" charset="0"/>
              <a:buChar char="•"/>
            </a:pPr>
            <a:r>
              <a:rPr lang="cs-CZ" sz="2400" dirty="0"/>
              <a:t> předkupní právo prvního nájemce po rozdělení na jednotky § 1187</a:t>
            </a:r>
          </a:p>
          <a:p>
            <a:pPr algn="just">
              <a:lnSpc>
                <a:spcPct val="150000"/>
              </a:lnSpc>
              <a:buFont typeface="Arial" pitchFamily="34" charset="0"/>
              <a:buChar char="•"/>
            </a:pPr>
            <a:r>
              <a:rPr lang="cs-CZ" sz="2400" dirty="0"/>
              <a:t> převod jednotky v domech právnických osob § 1188</a:t>
            </a:r>
          </a:p>
        </p:txBody>
      </p:sp>
    </p:spTree>
    <p:extLst>
      <p:ext uri="{BB962C8B-B14F-4D97-AF65-F5344CB8AC3E}">
        <p14:creationId xmlns:p14="http://schemas.microsoft.com/office/powerpoint/2010/main" val="178907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19</a:t>
            </a:fld>
            <a:endParaRPr lang="cs-CZ" altLang="cs-CZ" dirty="0"/>
          </a:p>
        </p:txBody>
      </p:sp>
      <p:sp>
        <p:nvSpPr>
          <p:cNvPr id="4" name="Nadpis 3"/>
          <p:cNvSpPr>
            <a:spLocks noGrp="1"/>
          </p:cNvSpPr>
          <p:nvPr>
            <p:ph type="title"/>
          </p:nvPr>
        </p:nvSpPr>
        <p:spPr/>
        <p:txBody>
          <a:bodyPr>
            <a:normAutofit fontScale="90000"/>
          </a:bodyPr>
          <a:lstStyle/>
          <a:p>
            <a:r>
              <a:rPr lang="cs-CZ" dirty="0"/>
              <a:t>Správa domu a pozemku</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základní vymezení - § 1189</a:t>
            </a:r>
          </a:p>
          <a:p>
            <a:pPr algn="just">
              <a:lnSpc>
                <a:spcPct val="150000"/>
              </a:lnSpc>
              <a:buFont typeface="Arial" pitchFamily="34" charset="0"/>
              <a:buChar char="•"/>
            </a:pPr>
            <a:r>
              <a:rPr lang="cs-CZ" sz="2400" dirty="0"/>
              <a:t> podrobněji část čtvrtá nařízení vlády č. 366/2013 Sb. </a:t>
            </a:r>
          </a:p>
          <a:p>
            <a:pPr algn="just">
              <a:lnSpc>
                <a:spcPct val="150000"/>
              </a:lnSpc>
              <a:buFont typeface="Arial" pitchFamily="34" charset="0"/>
              <a:buChar char="•"/>
            </a:pPr>
            <a:r>
              <a:rPr lang="cs-CZ" sz="2400" dirty="0"/>
              <a:t> bez vzniku SVJ – institut správce</a:t>
            </a:r>
          </a:p>
          <a:p>
            <a:pPr algn="just">
              <a:lnSpc>
                <a:spcPct val="150000"/>
              </a:lnSpc>
              <a:buFont typeface="Arial" pitchFamily="34" charset="0"/>
              <a:buChar char="•"/>
            </a:pPr>
            <a:r>
              <a:rPr lang="cs-CZ" sz="2400" dirty="0"/>
              <a:t> se vznikem SVJ</a:t>
            </a:r>
          </a:p>
        </p:txBody>
      </p:sp>
    </p:spTree>
    <p:extLst>
      <p:ext uri="{BB962C8B-B14F-4D97-AF65-F5344CB8AC3E}">
        <p14:creationId xmlns:p14="http://schemas.microsoft.com/office/powerpoint/2010/main" val="356645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a:t>
            </a:fld>
            <a:endParaRPr lang="cs-CZ" altLang="cs-CZ" dirty="0"/>
          </a:p>
        </p:txBody>
      </p:sp>
      <p:sp>
        <p:nvSpPr>
          <p:cNvPr id="4" name="Nadpis 3"/>
          <p:cNvSpPr>
            <a:spLocks noGrp="1"/>
          </p:cNvSpPr>
          <p:nvPr>
            <p:ph type="title"/>
          </p:nvPr>
        </p:nvSpPr>
        <p:spPr/>
        <p:txBody>
          <a:bodyPr>
            <a:normAutofit fontScale="90000"/>
          </a:bodyPr>
          <a:lstStyle/>
          <a:p>
            <a:r>
              <a:rPr lang="cs-CZ" dirty="0"/>
              <a:t>Sektory bydlení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Veřejný nájemní sektor</a:t>
            </a:r>
          </a:p>
          <a:p>
            <a:pPr algn="just">
              <a:lnSpc>
                <a:spcPct val="150000"/>
              </a:lnSpc>
              <a:buFont typeface="Arial" pitchFamily="34" charset="0"/>
              <a:buChar char="•"/>
            </a:pPr>
            <a:r>
              <a:rPr lang="cs-CZ" sz="2400" dirty="0"/>
              <a:t> Neziskový sektor</a:t>
            </a:r>
          </a:p>
          <a:p>
            <a:pPr algn="just">
              <a:lnSpc>
                <a:spcPct val="150000"/>
              </a:lnSpc>
              <a:buFont typeface="Arial" pitchFamily="34" charset="0"/>
              <a:buChar char="•"/>
            </a:pPr>
            <a:r>
              <a:rPr lang="cs-CZ" sz="2400" dirty="0"/>
              <a:t> Soukromé nájemní bydlení</a:t>
            </a:r>
          </a:p>
          <a:p>
            <a:pPr algn="just">
              <a:lnSpc>
                <a:spcPct val="150000"/>
              </a:lnSpc>
              <a:buFont typeface="Arial" pitchFamily="34" charset="0"/>
              <a:buChar char="•"/>
            </a:pPr>
            <a:r>
              <a:rPr lang="cs-CZ" sz="2400" dirty="0"/>
              <a:t> Družstevní sektor</a:t>
            </a:r>
          </a:p>
          <a:p>
            <a:pPr algn="just">
              <a:lnSpc>
                <a:spcPct val="150000"/>
              </a:lnSpc>
              <a:buFont typeface="Arial" pitchFamily="34" charset="0"/>
              <a:buChar char="•"/>
            </a:pPr>
            <a:r>
              <a:rPr lang="cs-CZ" sz="2400" dirty="0"/>
              <a:t> Vlastnický sektor</a:t>
            </a:r>
          </a:p>
          <a:p>
            <a:pPr lvl="2" algn="just">
              <a:lnSpc>
                <a:spcPct val="150000"/>
              </a:lnSpc>
              <a:buFont typeface="Arial" pitchFamily="34" charset="0"/>
              <a:buChar char="•"/>
            </a:pPr>
            <a:r>
              <a:rPr lang="cs-CZ" sz="2400" dirty="0"/>
              <a:t> pro stát nízké fiskální náklady</a:t>
            </a:r>
          </a:p>
          <a:p>
            <a:pPr lvl="2" algn="just">
              <a:lnSpc>
                <a:spcPct val="150000"/>
              </a:lnSpc>
              <a:buFont typeface="Arial" pitchFamily="34" charset="0"/>
              <a:buChar char="•"/>
            </a:pPr>
            <a:r>
              <a:rPr lang="cs-CZ" sz="2400" dirty="0"/>
              <a:t> pro vlastníka vysoký společenský status</a:t>
            </a:r>
          </a:p>
          <a:p>
            <a:pPr lvl="2" algn="just">
              <a:lnSpc>
                <a:spcPct val="150000"/>
              </a:lnSpc>
              <a:buFont typeface="Arial" pitchFamily="34" charset="0"/>
              <a:buChar char="•"/>
            </a:pPr>
            <a:r>
              <a:rPr lang="cs-CZ" sz="2400" dirty="0"/>
              <a:t> problém „negative </a:t>
            </a:r>
            <a:r>
              <a:rPr lang="cs-CZ" sz="2400" dirty="0" err="1"/>
              <a:t>equity</a:t>
            </a:r>
            <a:r>
              <a:rPr lang="cs-CZ" sz="2400" dirty="0"/>
              <a:t>“</a:t>
            </a:r>
          </a:p>
        </p:txBody>
      </p:sp>
    </p:spTree>
    <p:extLst>
      <p:ext uri="{BB962C8B-B14F-4D97-AF65-F5344CB8AC3E}">
        <p14:creationId xmlns:p14="http://schemas.microsoft.com/office/powerpoint/2010/main" val="1740874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20</a:t>
            </a:fld>
            <a:endParaRPr lang="cs-CZ" altLang="cs-CZ" dirty="0"/>
          </a:p>
        </p:txBody>
      </p:sp>
      <p:sp>
        <p:nvSpPr>
          <p:cNvPr id="4" name="Nadpis 3"/>
          <p:cNvSpPr>
            <a:spLocks noGrp="1"/>
          </p:cNvSpPr>
          <p:nvPr>
            <p:ph type="title"/>
          </p:nvPr>
        </p:nvSpPr>
        <p:spPr/>
        <p:txBody>
          <a:bodyPr>
            <a:normAutofit fontScale="90000"/>
          </a:bodyPr>
          <a:lstStyle/>
          <a:p>
            <a:r>
              <a:rPr lang="cs-CZ" dirty="0"/>
              <a:t>Bez vzniku SVJ</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správce</a:t>
            </a:r>
          </a:p>
          <a:p>
            <a:pPr lvl="2" algn="just">
              <a:lnSpc>
                <a:spcPct val="100000"/>
              </a:lnSpc>
              <a:buFont typeface="Arial" pitchFamily="34" charset="0"/>
              <a:buChar char="•"/>
            </a:pPr>
            <a:r>
              <a:rPr lang="cs-CZ" sz="2400" dirty="0"/>
              <a:t> osoba uvedená v prohlášení § 1193</a:t>
            </a:r>
          </a:p>
          <a:p>
            <a:pPr lvl="2" algn="just">
              <a:lnSpc>
                <a:spcPct val="100000"/>
              </a:lnSpc>
              <a:buFont typeface="Arial" pitchFamily="34" charset="0"/>
              <a:buChar char="•"/>
            </a:pPr>
            <a:r>
              <a:rPr lang="cs-CZ" sz="2400" dirty="0"/>
              <a:t> majoritní vlastník</a:t>
            </a:r>
          </a:p>
          <a:p>
            <a:pPr lvl="2" algn="just">
              <a:lnSpc>
                <a:spcPct val="100000"/>
              </a:lnSpc>
              <a:buFont typeface="Arial" pitchFamily="34" charset="0"/>
              <a:buChar char="•"/>
            </a:pPr>
            <a:r>
              <a:rPr lang="cs-CZ" sz="2400" dirty="0"/>
              <a:t> volba správce</a:t>
            </a:r>
          </a:p>
          <a:p>
            <a:pPr lvl="2" algn="just">
              <a:lnSpc>
                <a:spcPct val="100000"/>
              </a:lnSpc>
              <a:buFont typeface="Arial" pitchFamily="34" charset="0"/>
              <a:buChar char="•"/>
            </a:pPr>
            <a:r>
              <a:rPr lang="cs-CZ" sz="2400" dirty="0"/>
              <a:t> práva a povinnosti</a:t>
            </a:r>
          </a:p>
          <a:p>
            <a:pPr lvl="2" algn="just">
              <a:lnSpc>
                <a:spcPct val="100000"/>
              </a:lnSpc>
              <a:buFont typeface="Arial" pitchFamily="34" charset="0"/>
              <a:buChar char="•"/>
            </a:pPr>
            <a:r>
              <a:rPr lang="cs-CZ" sz="2400" dirty="0"/>
              <a:t> odvolání správce</a:t>
            </a:r>
          </a:p>
          <a:p>
            <a:pPr lvl="1" algn="just">
              <a:lnSpc>
                <a:spcPct val="100000"/>
              </a:lnSpc>
              <a:buFont typeface="Arial" pitchFamily="34" charset="0"/>
              <a:buChar char="•"/>
            </a:pPr>
            <a:r>
              <a:rPr lang="cs-CZ" sz="2400" dirty="0"/>
              <a:t> ochrana minoritních vlastníků – hlasování podle podílů (většina hlasů všech vlastníků jednotek) i podle hlav (většina všech vlastníků jednotek)</a:t>
            </a:r>
          </a:p>
          <a:p>
            <a:pPr lvl="1" algn="just">
              <a:lnSpc>
                <a:spcPct val="150000"/>
              </a:lnSpc>
              <a:buFont typeface="Arial" pitchFamily="34" charset="0"/>
              <a:buChar char="•"/>
            </a:pPr>
            <a:r>
              <a:rPr lang="cs-CZ" sz="2400" dirty="0"/>
              <a:t> solidární odpovědnost vlastníků § 1192</a:t>
            </a:r>
          </a:p>
        </p:txBody>
      </p:sp>
    </p:spTree>
    <p:extLst>
      <p:ext uri="{BB962C8B-B14F-4D97-AF65-F5344CB8AC3E}">
        <p14:creationId xmlns:p14="http://schemas.microsoft.com/office/powerpoint/2010/main" val="85196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sp>
        <p:nvSpPr>
          <p:cNvPr id="4" name="Nadpis 3"/>
          <p:cNvSpPr>
            <a:spLocks noGrp="1"/>
          </p:cNvSpPr>
          <p:nvPr>
            <p:ph type="title"/>
          </p:nvPr>
        </p:nvSpPr>
        <p:spPr/>
        <p:txBody>
          <a:bodyPr>
            <a:normAutofit fontScale="90000"/>
          </a:bodyPr>
          <a:lstStyle/>
          <a:p>
            <a:r>
              <a:rPr lang="cs-CZ" dirty="0"/>
              <a:t>Společenství vlastníků jednotek</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Zvláštní právnická osoba (korporace)</a:t>
            </a:r>
          </a:p>
          <a:p>
            <a:pPr lvl="2" algn="just">
              <a:lnSpc>
                <a:spcPct val="150000"/>
              </a:lnSpc>
              <a:buFont typeface="Arial" pitchFamily="34" charset="0"/>
              <a:buChar char="•"/>
            </a:pPr>
            <a:r>
              <a:rPr lang="cs-CZ" sz="2400" dirty="0"/>
              <a:t> s omezenou subjektivitou – zajišťování správy domu a pozemku</a:t>
            </a:r>
          </a:p>
          <a:p>
            <a:pPr lvl="3" algn="just">
              <a:lnSpc>
                <a:spcPct val="150000"/>
              </a:lnSpc>
              <a:buFont typeface="Arial" pitchFamily="34" charset="0"/>
              <a:buChar char="•"/>
            </a:pPr>
            <a:r>
              <a:rPr lang="cs-CZ" sz="2400" dirty="0"/>
              <a:t> § 1194 odst. 1 a § 1195 až 1197</a:t>
            </a:r>
          </a:p>
          <a:p>
            <a:pPr lvl="2" algn="just">
              <a:lnSpc>
                <a:spcPct val="150000"/>
              </a:lnSpc>
              <a:buFont typeface="Arial" pitchFamily="34" charset="0"/>
              <a:buChar char="•"/>
            </a:pPr>
            <a:r>
              <a:rPr lang="cs-CZ" sz="2400" dirty="0"/>
              <a:t> a nuceným členstvím</a:t>
            </a:r>
          </a:p>
          <a:p>
            <a:pPr lvl="3" algn="just">
              <a:lnSpc>
                <a:spcPct val="150000"/>
              </a:lnSpc>
              <a:buFont typeface="Arial" pitchFamily="34" charset="0"/>
              <a:buChar char="•"/>
            </a:pPr>
            <a:r>
              <a:rPr lang="cs-CZ" sz="2400" dirty="0"/>
              <a:t> § 1194 odst. 2</a:t>
            </a:r>
          </a:p>
          <a:p>
            <a:pPr lvl="1" algn="just">
              <a:lnSpc>
                <a:spcPct val="150000"/>
              </a:lnSpc>
              <a:buFont typeface="Arial" pitchFamily="34" charset="0"/>
              <a:buChar char="•"/>
            </a:pPr>
            <a:r>
              <a:rPr lang="cs-CZ" sz="2400" dirty="0"/>
              <a:t> Za dluhy společenství členové (vlastníci jednotek) ručí v poměru podle velikosti svého podílu na společných částech § 1194 odst. 2 věta druhá.</a:t>
            </a:r>
          </a:p>
          <a:p>
            <a:pPr lvl="1" algn="just">
              <a:lnSpc>
                <a:spcPct val="150000"/>
              </a:lnSpc>
              <a:buFont typeface="Arial" pitchFamily="34" charset="0"/>
              <a:buChar char="•"/>
            </a:pPr>
            <a:endParaRPr lang="cs-CZ" sz="2400" dirty="0"/>
          </a:p>
        </p:txBody>
      </p:sp>
    </p:spTree>
    <p:extLst>
      <p:ext uri="{BB962C8B-B14F-4D97-AF65-F5344CB8AC3E}">
        <p14:creationId xmlns:p14="http://schemas.microsoft.com/office/powerpoint/2010/main" val="259743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22</a:t>
            </a:fld>
            <a:endParaRPr lang="cs-CZ" altLang="cs-CZ" dirty="0"/>
          </a:p>
        </p:txBody>
      </p:sp>
      <p:sp>
        <p:nvSpPr>
          <p:cNvPr id="4" name="Nadpis 3"/>
          <p:cNvSpPr>
            <a:spLocks noGrp="1"/>
          </p:cNvSpPr>
          <p:nvPr>
            <p:ph type="title"/>
          </p:nvPr>
        </p:nvSpPr>
        <p:spPr/>
        <p:txBody>
          <a:bodyPr>
            <a:normAutofit fontScale="90000"/>
          </a:bodyPr>
          <a:lstStyle/>
          <a:p>
            <a:r>
              <a:rPr lang="cs-CZ" dirty="0"/>
              <a:t>Společenství vlastníků jednotek</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nevzniká ze zákona</a:t>
            </a:r>
          </a:p>
          <a:p>
            <a:pPr algn="just">
              <a:lnSpc>
                <a:spcPct val="100000"/>
              </a:lnSpc>
              <a:buFont typeface="Arial" pitchFamily="34" charset="0"/>
              <a:buChar char="•"/>
            </a:pPr>
            <a:r>
              <a:rPr lang="cs-CZ" sz="2400" dirty="0"/>
              <a:t> musí být založeno v domě, v němž je alespoň pět jednotek, z nichž alespoň čtyři jsou ve vlastnictví čtyř různých vlastníků – při porušení blokace převodů § 1198 odst. 2</a:t>
            </a:r>
          </a:p>
          <a:p>
            <a:pPr algn="just">
              <a:lnSpc>
                <a:spcPct val="100000"/>
              </a:lnSpc>
              <a:buFont typeface="Arial" pitchFamily="34" charset="0"/>
              <a:buChar char="•"/>
            </a:pPr>
            <a:r>
              <a:rPr lang="cs-CZ" sz="2400" dirty="0"/>
              <a:t> může být jednočlenné</a:t>
            </a:r>
          </a:p>
          <a:p>
            <a:pPr algn="just">
              <a:lnSpc>
                <a:spcPct val="100000"/>
              </a:lnSpc>
              <a:buFont typeface="Arial" pitchFamily="34" charset="0"/>
              <a:buChar char="•"/>
            </a:pPr>
            <a:r>
              <a:rPr lang="cs-CZ" sz="2400" dirty="0"/>
              <a:t> založení</a:t>
            </a:r>
          </a:p>
          <a:p>
            <a:pPr lvl="2" algn="just">
              <a:lnSpc>
                <a:spcPct val="100000"/>
              </a:lnSpc>
              <a:buFont typeface="Arial" pitchFamily="34" charset="0"/>
              <a:buChar char="•"/>
            </a:pPr>
            <a:r>
              <a:rPr lang="cs-CZ" sz="2400" dirty="0"/>
              <a:t> schválením stanov na ustavující schůzi – </a:t>
            </a:r>
            <a:r>
              <a:rPr lang="cs-CZ" sz="2400" u="sng" dirty="0"/>
              <a:t>většina hlasů</a:t>
            </a:r>
            <a:r>
              <a:rPr lang="cs-CZ" sz="2400" dirty="0"/>
              <a:t> všech vlastníků</a:t>
            </a:r>
          </a:p>
          <a:p>
            <a:pPr lvl="2" algn="just">
              <a:lnSpc>
                <a:spcPct val="100000"/>
              </a:lnSpc>
              <a:buFont typeface="Arial" pitchFamily="34" charset="0"/>
              <a:buChar char="•"/>
            </a:pPr>
            <a:r>
              <a:rPr lang="cs-CZ" sz="2400" dirty="0"/>
              <a:t> shoda všech vlastníků na obsahu stanov</a:t>
            </a:r>
          </a:p>
          <a:p>
            <a:pPr lvl="2" algn="just">
              <a:lnSpc>
                <a:spcPct val="100000"/>
              </a:lnSpc>
              <a:buFont typeface="Arial" pitchFamily="34" charset="0"/>
              <a:buChar char="•"/>
            </a:pPr>
            <a:r>
              <a:rPr lang="cs-CZ" sz="2400" dirty="0"/>
              <a:t> přijetí stanov jediným vlastníkem – nevyžaduje formu veřejné listiny</a:t>
            </a:r>
          </a:p>
          <a:p>
            <a:pPr lvl="1" algn="just">
              <a:lnSpc>
                <a:spcPct val="100000"/>
              </a:lnSpc>
              <a:buFont typeface="Arial" pitchFamily="34" charset="0"/>
              <a:buChar char="•"/>
            </a:pPr>
            <a:r>
              <a:rPr lang="cs-CZ" sz="2400" dirty="0"/>
              <a:t> vznik – zápisem do veřejného rejstříků § 1204</a:t>
            </a:r>
          </a:p>
          <a:p>
            <a:pPr lvl="1" algn="just">
              <a:lnSpc>
                <a:spcPct val="100000"/>
              </a:lnSpc>
              <a:buFont typeface="Arial" pitchFamily="34" charset="0"/>
              <a:buChar char="•"/>
            </a:pPr>
            <a:r>
              <a:rPr lang="cs-CZ" sz="2400" dirty="0"/>
              <a:t> stanovy § 1200</a:t>
            </a:r>
          </a:p>
          <a:p>
            <a:pPr lvl="1" algn="just">
              <a:lnSpc>
                <a:spcPct val="100000"/>
              </a:lnSpc>
              <a:buFont typeface="Arial" pitchFamily="34" charset="0"/>
              <a:buChar char="•"/>
            </a:pPr>
            <a:r>
              <a:rPr lang="cs-CZ" sz="2400" dirty="0"/>
              <a:t> změna stanov </a:t>
            </a:r>
          </a:p>
          <a:p>
            <a:pPr lvl="2" algn="just">
              <a:lnSpc>
                <a:spcPct val="100000"/>
              </a:lnSpc>
              <a:buFont typeface="Arial" pitchFamily="34" charset="0"/>
              <a:buChar char="•"/>
            </a:pPr>
            <a:r>
              <a:rPr lang="cs-CZ" sz="2400" dirty="0"/>
              <a:t> není obecně vyžadována forma veřejné listiny pro změnu stanov</a:t>
            </a:r>
          </a:p>
        </p:txBody>
      </p:sp>
    </p:spTree>
    <p:extLst>
      <p:ext uri="{BB962C8B-B14F-4D97-AF65-F5344CB8AC3E}">
        <p14:creationId xmlns:p14="http://schemas.microsoft.com/office/powerpoint/2010/main" val="224668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23</a:t>
            </a:fld>
            <a:endParaRPr lang="cs-CZ" altLang="cs-CZ" dirty="0"/>
          </a:p>
        </p:txBody>
      </p:sp>
      <p:sp>
        <p:nvSpPr>
          <p:cNvPr id="4" name="Nadpis 3"/>
          <p:cNvSpPr>
            <a:spLocks noGrp="1"/>
          </p:cNvSpPr>
          <p:nvPr>
            <p:ph type="title"/>
          </p:nvPr>
        </p:nvSpPr>
        <p:spPr/>
        <p:txBody>
          <a:bodyPr>
            <a:normAutofit fontScale="90000"/>
          </a:bodyPr>
          <a:lstStyle/>
          <a:p>
            <a:r>
              <a:rPr lang="cs-CZ" dirty="0"/>
              <a:t>Orgány SVJ - § 1205</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nejvyšší orgán – shromáždění</a:t>
            </a:r>
          </a:p>
          <a:p>
            <a:pPr algn="just">
              <a:lnSpc>
                <a:spcPct val="150000"/>
              </a:lnSpc>
              <a:buFont typeface="Arial" pitchFamily="34" charset="0"/>
              <a:buChar char="•"/>
            </a:pPr>
            <a:r>
              <a:rPr lang="cs-CZ" sz="2400" dirty="0"/>
              <a:t> statutární orgán – výbor, předseda SVJ</a:t>
            </a:r>
          </a:p>
          <a:p>
            <a:pPr algn="just">
              <a:lnSpc>
                <a:spcPct val="150000"/>
              </a:lnSpc>
              <a:buFont typeface="Arial" pitchFamily="34" charset="0"/>
              <a:buChar char="•"/>
            </a:pPr>
            <a:r>
              <a:rPr lang="cs-CZ" sz="2400" dirty="0"/>
              <a:t> další orgány (např. kontrolní komise)</a:t>
            </a:r>
          </a:p>
          <a:p>
            <a:pPr algn="just">
              <a:lnSpc>
                <a:spcPct val="150000"/>
              </a:lnSpc>
              <a:buFont typeface="Arial" pitchFamily="34" charset="0"/>
              <a:buChar char="•"/>
            </a:pPr>
            <a:r>
              <a:rPr lang="cs-CZ" sz="2400" dirty="0"/>
              <a:t> předpoklady pro výkon funkce § 1205 odst. 2</a:t>
            </a:r>
          </a:p>
          <a:p>
            <a:pPr algn="just">
              <a:lnSpc>
                <a:spcPct val="150000"/>
              </a:lnSpc>
              <a:buFont typeface="Arial" pitchFamily="34" charset="0"/>
              <a:buChar char="•"/>
            </a:pPr>
            <a:r>
              <a:rPr lang="cs-CZ" sz="2400" dirty="0"/>
              <a:t> členem voleného orgánu nemusí být jen vlastník jednotky</a:t>
            </a:r>
          </a:p>
          <a:p>
            <a:pPr algn="just">
              <a:lnSpc>
                <a:spcPct val="150000"/>
              </a:lnSpc>
              <a:buFont typeface="Arial" pitchFamily="34" charset="0"/>
              <a:buChar char="•"/>
            </a:pPr>
            <a:r>
              <a:rPr lang="cs-CZ" sz="2400" dirty="0"/>
              <a:t> o. z. nestanoví počet členů volených orgánů</a:t>
            </a:r>
          </a:p>
        </p:txBody>
      </p:sp>
    </p:spTree>
    <p:extLst>
      <p:ext uri="{BB962C8B-B14F-4D97-AF65-F5344CB8AC3E}">
        <p14:creationId xmlns:p14="http://schemas.microsoft.com/office/powerpoint/2010/main" val="286723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24</a:t>
            </a:fld>
            <a:endParaRPr lang="cs-CZ" altLang="cs-CZ" dirty="0"/>
          </a:p>
        </p:txBody>
      </p:sp>
      <p:sp>
        <p:nvSpPr>
          <p:cNvPr id="4" name="Nadpis 3"/>
          <p:cNvSpPr>
            <a:spLocks noGrp="1"/>
          </p:cNvSpPr>
          <p:nvPr>
            <p:ph type="title"/>
          </p:nvPr>
        </p:nvSpPr>
        <p:spPr/>
        <p:txBody>
          <a:bodyPr>
            <a:normAutofit fontScale="90000"/>
          </a:bodyPr>
          <a:lstStyle/>
          <a:p>
            <a:r>
              <a:rPr lang="cs-CZ" dirty="0"/>
              <a:t>Rozhodování SVJ</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000" dirty="0"/>
              <a:t> shromáždění vlastníků</a:t>
            </a:r>
          </a:p>
          <a:p>
            <a:pPr lvl="2" algn="just">
              <a:lnSpc>
                <a:spcPct val="100000"/>
              </a:lnSpc>
              <a:buFont typeface="Arial" pitchFamily="34" charset="0"/>
              <a:buChar char="•"/>
            </a:pPr>
            <a:r>
              <a:rPr lang="cs-CZ" sz="2000" dirty="0"/>
              <a:t> všichni vlastníci jednotek § 1206</a:t>
            </a:r>
          </a:p>
          <a:p>
            <a:pPr lvl="2" algn="just">
              <a:lnSpc>
                <a:spcPct val="100000"/>
              </a:lnSpc>
              <a:buFont typeface="Arial" pitchFamily="34" charset="0"/>
              <a:buChar char="•"/>
            </a:pPr>
            <a:r>
              <a:rPr lang="cs-CZ" sz="2000" dirty="0"/>
              <a:t> počet hlasů vlastníka – odpovídající jeho podílu na společných částech</a:t>
            </a:r>
          </a:p>
          <a:p>
            <a:pPr lvl="2" algn="just">
              <a:lnSpc>
                <a:spcPct val="100000"/>
              </a:lnSpc>
              <a:buFont typeface="Arial" pitchFamily="34" charset="0"/>
              <a:buChar char="•"/>
            </a:pPr>
            <a:r>
              <a:rPr lang="cs-CZ" sz="2000" dirty="0"/>
              <a:t> kvorum § 1206 odst. 2</a:t>
            </a:r>
          </a:p>
          <a:p>
            <a:pPr lvl="3" algn="just">
              <a:lnSpc>
                <a:spcPct val="100000"/>
              </a:lnSpc>
              <a:buFont typeface="Arial" pitchFamily="34" charset="0"/>
              <a:buChar char="•"/>
            </a:pPr>
            <a:r>
              <a:rPr lang="cs-CZ" sz="2000" dirty="0"/>
              <a:t> pro usnášeníschopnost – přítomnost vlastníků jednotek s většinou hlasů</a:t>
            </a:r>
          </a:p>
          <a:p>
            <a:pPr lvl="3" algn="just">
              <a:lnSpc>
                <a:spcPct val="100000"/>
              </a:lnSpc>
              <a:buFont typeface="Arial" pitchFamily="34" charset="0"/>
              <a:buChar char="•"/>
            </a:pPr>
            <a:r>
              <a:rPr lang="cs-CZ" sz="2000" dirty="0"/>
              <a:t> pro přijetí rozhodnutí</a:t>
            </a:r>
          </a:p>
          <a:p>
            <a:pPr lvl="4" algn="just">
              <a:lnSpc>
                <a:spcPct val="100000"/>
              </a:lnSpc>
              <a:buFont typeface="Arial" pitchFamily="34" charset="0"/>
              <a:buChar char="•"/>
            </a:pPr>
            <a:r>
              <a:rPr lang="cs-CZ" sz="2000" dirty="0"/>
              <a:t> souhlas většiny přítomných vlastníků</a:t>
            </a:r>
          </a:p>
          <a:p>
            <a:pPr lvl="4" algn="just">
              <a:lnSpc>
                <a:spcPct val="100000"/>
              </a:lnSpc>
              <a:buFont typeface="Arial" pitchFamily="34" charset="0"/>
              <a:buChar char="•"/>
            </a:pPr>
            <a:r>
              <a:rPr lang="cs-CZ" sz="2000" dirty="0"/>
              <a:t> stanovy mohou určit vyšší počet hlasů</a:t>
            </a:r>
          </a:p>
          <a:p>
            <a:pPr lvl="2" algn="just">
              <a:lnSpc>
                <a:spcPct val="100000"/>
              </a:lnSpc>
              <a:buFont typeface="Arial" pitchFamily="34" charset="0"/>
              <a:buChar char="•"/>
            </a:pPr>
            <a:r>
              <a:rPr lang="cs-CZ" sz="2000" dirty="0"/>
              <a:t> náhradní shromáždění § 1210 – alespoň 40 % všech hlasů</a:t>
            </a:r>
          </a:p>
          <a:p>
            <a:pPr lvl="2" algn="just">
              <a:lnSpc>
                <a:spcPct val="100000"/>
              </a:lnSpc>
              <a:buFont typeface="Arial" pitchFamily="34" charset="0"/>
              <a:buChar char="•"/>
            </a:pPr>
            <a:r>
              <a:rPr lang="cs-CZ" sz="2000" dirty="0"/>
              <a:t> hlasování per rollam § 1211 - § 1214</a:t>
            </a:r>
          </a:p>
          <a:p>
            <a:pPr lvl="2" algn="just">
              <a:lnSpc>
                <a:spcPct val="100000"/>
              </a:lnSpc>
              <a:buFont typeface="Arial" pitchFamily="34" charset="0"/>
              <a:buChar char="•"/>
            </a:pPr>
            <a:r>
              <a:rPr lang="cs-CZ" sz="2000" dirty="0"/>
              <a:t> působnost § 1208, lze vykonávat i působnost náležející vlastníkům jednotek § 1221 odst. 2</a:t>
            </a:r>
          </a:p>
          <a:p>
            <a:pPr lvl="1" algn="just">
              <a:lnSpc>
                <a:spcPct val="100000"/>
              </a:lnSpc>
              <a:buFont typeface="Arial" pitchFamily="34" charset="0"/>
              <a:buChar char="•"/>
            </a:pPr>
            <a:r>
              <a:rPr lang="cs-CZ" sz="2000" dirty="0"/>
              <a:t> statutární orgán</a:t>
            </a:r>
          </a:p>
          <a:p>
            <a:pPr lvl="2" algn="just">
              <a:lnSpc>
                <a:spcPct val="100000"/>
              </a:lnSpc>
              <a:buFont typeface="Arial" pitchFamily="34" charset="0"/>
              <a:buChar char="•"/>
            </a:pPr>
            <a:r>
              <a:rPr lang="cs-CZ" sz="2000" dirty="0"/>
              <a:t> ostatní případy (to, co nepatří do působnosti shromáždění)</a:t>
            </a:r>
          </a:p>
        </p:txBody>
      </p:sp>
    </p:spTree>
    <p:extLst>
      <p:ext uri="{BB962C8B-B14F-4D97-AF65-F5344CB8AC3E}">
        <p14:creationId xmlns:p14="http://schemas.microsoft.com/office/powerpoint/2010/main" val="93992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25</a:t>
            </a:fld>
            <a:endParaRPr lang="cs-CZ" altLang="cs-CZ" dirty="0"/>
          </a:p>
        </p:txBody>
      </p:sp>
      <p:sp>
        <p:nvSpPr>
          <p:cNvPr id="4" name="Nadpis 3"/>
          <p:cNvSpPr>
            <a:spLocks noGrp="1"/>
          </p:cNvSpPr>
          <p:nvPr>
            <p:ph type="title"/>
          </p:nvPr>
        </p:nvSpPr>
        <p:spPr/>
        <p:txBody>
          <a:bodyPr>
            <a:normAutofit fontScale="90000"/>
          </a:bodyPr>
          <a:lstStyle/>
          <a:p>
            <a:r>
              <a:rPr lang="cs-CZ" dirty="0"/>
              <a:t>Soudní přezkum</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jen rozhodnutí shromáždění</a:t>
            </a:r>
          </a:p>
          <a:p>
            <a:pPr lvl="2" algn="just">
              <a:lnSpc>
                <a:spcPct val="150000"/>
              </a:lnSpc>
              <a:buFont typeface="Arial" pitchFamily="34" charset="0"/>
              <a:buChar char="•"/>
            </a:pPr>
            <a:r>
              <a:rPr lang="cs-CZ" sz="2400" dirty="0"/>
              <a:t> přijatá - § 1209 odst. 1</a:t>
            </a:r>
          </a:p>
          <a:p>
            <a:pPr lvl="2" algn="just">
              <a:lnSpc>
                <a:spcPct val="150000"/>
              </a:lnSpc>
              <a:buFont typeface="Arial" pitchFamily="34" charset="0"/>
              <a:buChar char="•"/>
            </a:pPr>
            <a:r>
              <a:rPr lang="cs-CZ" sz="2400" dirty="0"/>
              <a:t> nepřijatá - § 1209 odst. 3</a:t>
            </a:r>
          </a:p>
          <a:p>
            <a:pPr lvl="1" algn="just">
              <a:lnSpc>
                <a:spcPct val="150000"/>
              </a:lnSpc>
              <a:buFont typeface="Arial" pitchFamily="34" charset="0"/>
              <a:buChar char="•"/>
            </a:pPr>
            <a:r>
              <a:rPr lang="cs-CZ" sz="2400" dirty="0"/>
              <a:t> nově nejen neplatnost, ale věcný přezkum - § 1209 odst. 2</a:t>
            </a:r>
          </a:p>
          <a:p>
            <a:pPr lvl="1" algn="just">
              <a:lnSpc>
                <a:spcPct val="150000"/>
              </a:lnSpc>
              <a:buFont typeface="Arial" pitchFamily="34" charset="0"/>
              <a:buChar char="•"/>
            </a:pPr>
            <a:r>
              <a:rPr lang="cs-CZ" sz="2400" dirty="0"/>
              <a:t> neplatnost podle § 258</a:t>
            </a:r>
          </a:p>
          <a:p>
            <a:pPr lvl="1" algn="just">
              <a:lnSpc>
                <a:spcPct val="150000"/>
              </a:lnSpc>
              <a:buFont typeface="Arial" pitchFamily="34" charset="0"/>
              <a:buChar char="•"/>
            </a:pPr>
            <a:endParaRPr lang="cs-CZ" sz="2400" dirty="0"/>
          </a:p>
        </p:txBody>
      </p:sp>
    </p:spTree>
    <p:extLst>
      <p:ext uri="{BB962C8B-B14F-4D97-AF65-F5344CB8AC3E}">
        <p14:creationId xmlns:p14="http://schemas.microsoft.com/office/powerpoint/2010/main" val="583708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26</a:t>
            </a:fld>
            <a:endParaRPr lang="cs-CZ" altLang="cs-CZ" dirty="0"/>
          </a:p>
        </p:txBody>
      </p:sp>
      <p:sp>
        <p:nvSpPr>
          <p:cNvPr id="4" name="Nadpis 3"/>
          <p:cNvSpPr>
            <a:spLocks noGrp="1"/>
          </p:cNvSpPr>
          <p:nvPr>
            <p:ph type="title"/>
          </p:nvPr>
        </p:nvSpPr>
        <p:spPr/>
        <p:txBody>
          <a:bodyPr>
            <a:normAutofit fontScale="90000"/>
          </a:bodyPr>
          <a:lstStyle/>
          <a:p>
            <a:r>
              <a:rPr lang="cs-CZ" dirty="0"/>
              <a:t>Rozhodnutí přijaté shromážděním</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věcné omezení - důležitý důvod </a:t>
            </a:r>
          </a:p>
          <a:p>
            <a:pPr algn="just">
              <a:lnSpc>
                <a:spcPct val="150000"/>
              </a:lnSpc>
              <a:buFont typeface="Arial" pitchFamily="34" charset="0"/>
              <a:buChar char="•"/>
            </a:pPr>
            <a:r>
              <a:rPr lang="cs-CZ" sz="2400" dirty="0"/>
              <a:t> osobní omezení - přehlasovaný vlastník (22 Cdo 1423/2009; 29 Cdo 924/2012)</a:t>
            </a:r>
          </a:p>
          <a:p>
            <a:pPr lvl="2" algn="just">
              <a:lnSpc>
                <a:spcPct val="150000"/>
              </a:lnSpc>
              <a:buFont typeface="Arial" pitchFamily="34" charset="0"/>
              <a:buChar char="•"/>
            </a:pPr>
            <a:r>
              <a:rPr lang="cs-CZ" sz="1800" dirty="0"/>
              <a:t> přišel a hlasoval proti, nebo z objektivních důvodů se nemohl zúčastnit</a:t>
            </a:r>
          </a:p>
          <a:p>
            <a:pPr algn="just">
              <a:lnSpc>
                <a:spcPct val="150000"/>
              </a:lnSpc>
              <a:buFont typeface="Arial" pitchFamily="34" charset="0"/>
              <a:buChar char="•"/>
            </a:pPr>
            <a:r>
              <a:rPr lang="cs-CZ" sz="2400" dirty="0"/>
              <a:t> časové omezení - prekluzivní lhůta k podání návrhu (26 Cdo 2360/2016)</a:t>
            </a:r>
          </a:p>
          <a:p>
            <a:pPr algn="just">
              <a:lnSpc>
                <a:spcPct val="150000"/>
              </a:lnSpc>
              <a:buFont typeface="Arial" pitchFamily="34" charset="0"/>
              <a:buChar char="•"/>
            </a:pPr>
            <a:r>
              <a:rPr lang="cs-CZ" sz="2400" dirty="0"/>
              <a:t> dočasný zákaz jednat podle napadeného rozhodnutí (26 Cdo 3645/2016)</a:t>
            </a:r>
          </a:p>
        </p:txBody>
      </p:sp>
    </p:spTree>
    <p:extLst>
      <p:ext uri="{BB962C8B-B14F-4D97-AF65-F5344CB8AC3E}">
        <p14:creationId xmlns:p14="http://schemas.microsoft.com/office/powerpoint/2010/main" val="2654019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27</a:t>
            </a:fld>
            <a:endParaRPr lang="cs-CZ" altLang="cs-CZ" dirty="0"/>
          </a:p>
        </p:txBody>
      </p:sp>
      <p:sp>
        <p:nvSpPr>
          <p:cNvPr id="4" name="Nadpis 3"/>
          <p:cNvSpPr>
            <a:spLocks noGrp="1"/>
          </p:cNvSpPr>
          <p:nvPr>
            <p:ph type="title"/>
          </p:nvPr>
        </p:nvSpPr>
        <p:spPr/>
        <p:txBody>
          <a:bodyPr>
            <a:normAutofit fontScale="90000"/>
          </a:bodyPr>
          <a:lstStyle/>
          <a:p>
            <a:r>
              <a:rPr lang="cs-CZ" dirty="0"/>
              <a:t>Nahrazení nepřijatého rozhodnutí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shromáždění byla předložena věc k rozhodnutí</a:t>
            </a:r>
          </a:p>
          <a:p>
            <a:pPr algn="just">
              <a:lnSpc>
                <a:spcPct val="150000"/>
              </a:lnSpc>
              <a:buFont typeface="Arial" pitchFamily="34" charset="0"/>
              <a:buChar char="•"/>
            </a:pPr>
            <a:r>
              <a:rPr lang="cs-CZ" sz="2400" dirty="0"/>
              <a:t> shromáždění nebylo způsobilé rozhodnout</a:t>
            </a:r>
          </a:p>
          <a:p>
            <a:pPr algn="just">
              <a:lnSpc>
                <a:spcPct val="150000"/>
              </a:lnSpc>
              <a:buFont typeface="Arial" pitchFamily="34" charset="0"/>
              <a:buChar char="•"/>
            </a:pPr>
            <a:r>
              <a:rPr lang="cs-CZ" sz="2400" dirty="0"/>
              <a:t> důležitý důvod</a:t>
            </a:r>
          </a:p>
          <a:p>
            <a:pPr algn="just">
              <a:lnSpc>
                <a:spcPct val="150000"/>
              </a:lnSpc>
              <a:buFont typeface="Arial" pitchFamily="34" charset="0"/>
              <a:buChar char="•"/>
            </a:pPr>
            <a:r>
              <a:rPr lang="cs-CZ" sz="2400" dirty="0"/>
              <a:t> aktivní legitimace – vlastník jednotky</a:t>
            </a:r>
          </a:p>
          <a:p>
            <a:pPr algn="just">
              <a:lnSpc>
                <a:spcPct val="150000"/>
              </a:lnSpc>
              <a:buFont typeface="Arial" pitchFamily="34" charset="0"/>
              <a:buChar char="•"/>
            </a:pPr>
            <a:r>
              <a:rPr lang="cs-CZ" sz="2400" dirty="0"/>
              <a:t> soud „nahradí“ rozhodnutí shromáždění (28 Cdo 5216/2007 – R 17/2009)</a:t>
            </a:r>
          </a:p>
        </p:txBody>
      </p:sp>
    </p:spTree>
    <p:extLst>
      <p:ext uri="{BB962C8B-B14F-4D97-AF65-F5344CB8AC3E}">
        <p14:creationId xmlns:p14="http://schemas.microsoft.com/office/powerpoint/2010/main" val="2160010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28</a:t>
            </a:fld>
            <a:endParaRPr lang="cs-CZ" altLang="cs-CZ" dirty="0"/>
          </a:p>
        </p:txBody>
      </p:sp>
      <p:sp>
        <p:nvSpPr>
          <p:cNvPr id="4" name="Nadpis 3"/>
          <p:cNvSpPr>
            <a:spLocks noGrp="1"/>
          </p:cNvSpPr>
          <p:nvPr>
            <p:ph type="title"/>
          </p:nvPr>
        </p:nvSpPr>
        <p:spPr/>
        <p:txBody>
          <a:bodyPr>
            <a:normAutofit fontScale="90000"/>
          </a:bodyPr>
          <a:lstStyle/>
          <a:p>
            <a:r>
              <a:rPr lang="cs-CZ" dirty="0"/>
              <a:t>Zrušení SVJ</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zrušení bytového spoluvlastnictví</a:t>
            </a:r>
          </a:p>
          <a:p>
            <a:pPr algn="just">
              <a:lnSpc>
                <a:spcPct val="150000"/>
              </a:lnSpc>
              <a:buFont typeface="Arial" pitchFamily="34" charset="0"/>
              <a:buChar char="•"/>
            </a:pPr>
            <a:r>
              <a:rPr lang="cs-CZ" sz="2400" dirty="0"/>
              <a:t> dobrovolně založené (v domě bylo méně než 5 jednotek nebo vlastníků, nebo jejich počet klesl pod 5)</a:t>
            </a:r>
          </a:p>
          <a:p>
            <a:pPr algn="just">
              <a:lnSpc>
                <a:spcPct val="150000"/>
              </a:lnSpc>
              <a:buFont typeface="Arial" pitchFamily="34" charset="0"/>
              <a:buChar char="•"/>
            </a:pPr>
            <a:r>
              <a:rPr lang="cs-CZ" sz="2400" dirty="0"/>
              <a:t> rozhodnutím soudu § 172</a:t>
            </a:r>
          </a:p>
          <a:p>
            <a:pPr algn="just">
              <a:lnSpc>
                <a:spcPct val="150000"/>
              </a:lnSpc>
              <a:buFont typeface="Arial" pitchFamily="34" charset="0"/>
              <a:buChar char="•"/>
            </a:pPr>
            <a:r>
              <a:rPr lang="cs-CZ" sz="2400" dirty="0"/>
              <a:t> zrušením konkurzu</a:t>
            </a:r>
          </a:p>
          <a:p>
            <a:pPr algn="just">
              <a:lnSpc>
                <a:spcPct val="150000"/>
              </a:lnSpc>
              <a:buFont typeface="Arial" pitchFamily="34" charset="0"/>
              <a:buChar char="•"/>
            </a:pPr>
            <a:r>
              <a:rPr lang="cs-CZ" sz="2400" dirty="0"/>
              <a:t> neprovádí se likvidace – práva a povinnosti přecházejí poměrně na spoluvlastníky</a:t>
            </a:r>
          </a:p>
          <a:p>
            <a:pPr algn="just">
              <a:lnSpc>
                <a:spcPct val="150000"/>
              </a:lnSpc>
              <a:buFont typeface="Arial" pitchFamily="34" charset="0"/>
              <a:buChar char="•"/>
            </a:pPr>
            <a:r>
              <a:rPr lang="cs-CZ" sz="2400" dirty="0"/>
              <a:t> zánik výmazem z veřejného rejstříku</a:t>
            </a:r>
          </a:p>
        </p:txBody>
      </p:sp>
    </p:spTree>
    <p:extLst>
      <p:ext uri="{BB962C8B-B14F-4D97-AF65-F5344CB8AC3E}">
        <p14:creationId xmlns:p14="http://schemas.microsoft.com/office/powerpoint/2010/main" val="223965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29</a:t>
            </a:fld>
            <a:endParaRPr lang="cs-CZ" altLang="cs-CZ" dirty="0"/>
          </a:p>
        </p:txBody>
      </p:sp>
      <p:sp>
        <p:nvSpPr>
          <p:cNvPr id="4" name="Nadpis 3"/>
          <p:cNvSpPr>
            <a:spLocks noGrp="1"/>
          </p:cNvSpPr>
          <p:nvPr>
            <p:ph type="title"/>
          </p:nvPr>
        </p:nvSpPr>
        <p:spPr/>
        <p:txBody>
          <a:bodyPr>
            <a:normAutofit fontScale="90000"/>
          </a:bodyPr>
          <a:lstStyle/>
          <a:p>
            <a:r>
              <a:rPr lang="cs-CZ" dirty="0"/>
              <a:t>Zrušení bytového spoluvlastnictví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dohodou spoluvlastníků v písemné formě a zápis do katastru nemovitostí</a:t>
            </a:r>
          </a:p>
          <a:p>
            <a:pPr algn="just">
              <a:lnSpc>
                <a:spcPct val="150000"/>
              </a:lnSpc>
              <a:buFont typeface="Arial" pitchFamily="34" charset="0"/>
              <a:buChar char="•"/>
            </a:pPr>
            <a:r>
              <a:rPr lang="cs-CZ" sz="2400" dirty="0"/>
              <a:t> dojde-li k jednotě vlastnického práva ke všem jednotkám v domě – písemné prohlášení jediného vlastníka</a:t>
            </a:r>
          </a:p>
          <a:p>
            <a:pPr algn="just">
              <a:lnSpc>
                <a:spcPct val="150000"/>
              </a:lnSpc>
              <a:buFont typeface="Arial" pitchFamily="34" charset="0"/>
              <a:buChar char="•"/>
            </a:pPr>
            <a:r>
              <a:rPr lang="cs-CZ" sz="2400" dirty="0"/>
              <a:t> nutný souhlas osoby oprávněné z věcného práva</a:t>
            </a:r>
          </a:p>
        </p:txBody>
      </p:sp>
    </p:spTree>
    <p:extLst>
      <p:ext uri="{BB962C8B-B14F-4D97-AF65-F5344CB8AC3E}">
        <p14:creationId xmlns:p14="http://schemas.microsoft.com/office/powerpoint/2010/main" val="301758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
        <p:nvSpPr>
          <p:cNvPr id="4" name="Nadpis 3"/>
          <p:cNvSpPr>
            <a:spLocks noGrp="1"/>
          </p:cNvSpPr>
          <p:nvPr>
            <p:ph type="title"/>
          </p:nvPr>
        </p:nvSpPr>
        <p:spPr/>
        <p:txBody>
          <a:bodyPr>
            <a:normAutofit fontScale="90000"/>
          </a:bodyPr>
          <a:lstStyle/>
          <a:p>
            <a:r>
              <a:rPr lang="cs-CZ" dirty="0"/>
              <a:t>Patrové vlastnictví na našem území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typické zejména pro židovské ghetto v Praze </a:t>
            </a:r>
          </a:p>
          <a:p>
            <a:pPr algn="just">
              <a:lnSpc>
                <a:spcPct val="150000"/>
              </a:lnSpc>
              <a:buFont typeface="Arial" pitchFamily="34" charset="0"/>
              <a:buChar char="•"/>
            </a:pPr>
            <a:r>
              <a:rPr lang="cs-CZ" sz="2400" dirty="0"/>
              <a:t> v roce 1857 rozhodnutím Vrchního zemského soudu v Praze bylo patrové vlastnictví deklarováno jako protiprávní</a:t>
            </a:r>
          </a:p>
          <a:p>
            <a:pPr algn="just">
              <a:lnSpc>
                <a:spcPct val="150000"/>
              </a:lnSpc>
              <a:buFont typeface="Arial" pitchFamily="34" charset="0"/>
              <a:buChar char="•"/>
            </a:pPr>
            <a:r>
              <a:rPr lang="cs-CZ" sz="2400" dirty="0"/>
              <a:t> nařízení ministerstva vnitra a spravedlnosti č. 1/1857 ř. z., o zákazu dělení domů v Království Českém</a:t>
            </a:r>
          </a:p>
          <a:p>
            <a:pPr lvl="2" algn="just">
              <a:lnSpc>
                <a:spcPct val="150000"/>
              </a:lnSpc>
              <a:buFont typeface="Arial" pitchFamily="34" charset="0"/>
              <a:buChar char="•"/>
            </a:pPr>
            <a:r>
              <a:rPr lang="cs-CZ" sz="2400" dirty="0"/>
              <a:t> rozhodné datum 27. 12. 1856</a:t>
            </a:r>
          </a:p>
          <a:p>
            <a:pPr algn="just">
              <a:lnSpc>
                <a:spcPct val="150000"/>
              </a:lnSpc>
              <a:buFont typeface="Arial" pitchFamily="34" charset="0"/>
              <a:buChar char="•"/>
            </a:pPr>
            <a:r>
              <a:rPr lang="cs-CZ" sz="2400" dirty="0"/>
              <a:t> zákon č. 50/1879 ř. z., o dělení budov podle materiálních podílů</a:t>
            </a:r>
          </a:p>
          <a:p>
            <a:pPr algn="just">
              <a:lnSpc>
                <a:spcPct val="150000"/>
              </a:lnSpc>
              <a:buFont typeface="Arial" pitchFamily="34" charset="0"/>
              <a:buChar char="•"/>
            </a:pPr>
            <a:r>
              <a:rPr lang="cs-CZ" sz="2400" dirty="0"/>
              <a:t> v současné době lze ve větším množství nalézt v Boskovicích na Moravě, Třebíči, Kolíně a Velkém Meziříčí.</a:t>
            </a:r>
          </a:p>
        </p:txBody>
      </p:sp>
    </p:spTree>
    <p:extLst>
      <p:ext uri="{BB962C8B-B14F-4D97-AF65-F5344CB8AC3E}">
        <p14:creationId xmlns:p14="http://schemas.microsoft.com/office/powerpoint/2010/main" val="3284354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30</a:t>
            </a:fld>
            <a:endParaRPr lang="cs-CZ" altLang="cs-CZ" dirty="0"/>
          </a:p>
        </p:txBody>
      </p:sp>
      <p:sp>
        <p:nvSpPr>
          <p:cNvPr id="5" name="Zástupný symbol pro text 4"/>
          <p:cNvSpPr>
            <a:spLocks noGrp="1"/>
          </p:cNvSpPr>
          <p:nvPr>
            <p:ph type="body" sz="quarter" idx="12"/>
          </p:nvPr>
        </p:nvSpPr>
        <p:spPr>
          <a:xfrm>
            <a:off x="720000" y="1447800"/>
            <a:ext cx="10753200" cy="4384200"/>
          </a:xfrm>
        </p:spPr>
        <p:txBody>
          <a:bodyPr numCol="1"/>
          <a:lstStyle/>
          <a:p>
            <a:pPr algn="ctr">
              <a:lnSpc>
                <a:spcPct val="150000"/>
              </a:lnSpc>
              <a:spcBef>
                <a:spcPct val="0"/>
              </a:spcBef>
            </a:pPr>
            <a:endParaRPr lang="cs-CZ" altLang="cs-CZ" sz="5400" i="1" kern="1200" dirty="0">
              <a:solidFill>
                <a:schemeClr val="tx2"/>
              </a:solidFill>
              <a:latin typeface="+mj-lt"/>
            </a:endParaRPr>
          </a:p>
          <a:p>
            <a:pPr algn="ctr">
              <a:lnSpc>
                <a:spcPct val="150000"/>
              </a:lnSpc>
              <a:spcBef>
                <a:spcPct val="0"/>
              </a:spcBef>
            </a:pPr>
            <a:r>
              <a:rPr lang="cs-CZ" altLang="cs-CZ" sz="5400" i="1" kern="1200" dirty="0">
                <a:solidFill>
                  <a:schemeClr val="tx2"/>
                </a:solidFill>
                <a:latin typeface="+mj-lt"/>
              </a:rPr>
              <a:t>Děkuji za pozornost</a:t>
            </a:r>
          </a:p>
        </p:txBody>
      </p:sp>
    </p:spTree>
    <p:extLst>
      <p:ext uri="{BB962C8B-B14F-4D97-AF65-F5344CB8AC3E}">
        <p14:creationId xmlns:p14="http://schemas.microsoft.com/office/powerpoint/2010/main" val="305958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DA2FB3B-D3C2-43C5-A7FA-04C85696EF26}"/>
              </a:ext>
            </a:extLst>
          </p:cNvPr>
          <p:cNvSpPr>
            <a:spLocks noGrp="1"/>
          </p:cNvSpPr>
          <p:nvPr>
            <p:ph type="ftr" sz="quarter" idx="10"/>
          </p:nvPr>
        </p:nvSpPr>
        <p:spPr/>
        <p:txBody>
          <a:bodyPr/>
          <a:lstStyle/>
          <a:p>
            <a:r>
              <a:rPr lang="cs-CZ" altLang="cs-CZ"/>
              <a:t>Definujte zápatí - název prezentace / pracoviště</a:t>
            </a:r>
            <a:endParaRPr lang="cs-CZ" altLang="cs-CZ" dirty="0"/>
          </a:p>
        </p:txBody>
      </p:sp>
      <p:sp>
        <p:nvSpPr>
          <p:cNvPr id="3" name="Zástupný symbol pro číslo snímku 2">
            <a:extLst>
              <a:ext uri="{FF2B5EF4-FFF2-40B4-BE49-F238E27FC236}">
                <a16:creationId xmlns:a16="http://schemas.microsoft.com/office/drawing/2014/main" id="{FE436D74-5866-4823-88EC-43CF4EC44EFF}"/>
              </a:ext>
            </a:extLst>
          </p:cNvPr>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pic>
        <p:nvPicPr>
          <p:cNvPr id="8" name="Obrázek 7" descr="Obsah obrázku tráva, budova, exteriér, obloha&#10;&#10;Popis byl vytvořen automaticky">
            <a:extLst>
              <a:ext uri="{FF2B5EF4-FFF2-40B4-BE49-F238E27FC236}">
                <a16:creationId xmlns:a16="http://schemas.microsoft.com/office/drawing/2014/main" id="{A03AAD3A-2182-440A-ACBA-A6635A5D3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9350"/>
            <a:ext cx="6667500" cy="4438650"/>
          </a:xfrm>
          <a:prstGeom prst="rect">
            <a:avLst/>
          </a:prstGeom>
        </p:spPr>
      </p:pic>
      <p:pic>
        <p:nvPicPr>
          <p:cNvPr id="10" name="Obrázek 9">
            <a:extLst>
              <a:ext uri="{FF2B5EF4-FFF2-40B4-BE49-F238E27FC236}">
                <a16:creationId xmlns:a16="http://schemas.microsoft.com/office/drawing/2014/main" id="{4FA30784-FE8A-47C8-985F-422089B43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563" y="0"/>
            <a:ext cx="7098067" cy="5511521"/>
          </a:xfrm>
          <a:prstGeom prst="rect">
            <a:avLst/>
          </a:prstGeom>
        </p:spPr>
      </p:pic>
      <p:sp>
        <p:nvSpPr>
          <p:cNvPr id="11" name="TextovéPole 10">
            <a:extLst>
              <a:ext uri="{FF2B5EF4-FFF2-40B4-BE49-F238E27FC236}">
                <a16:creationId xmlns:a16="http://schemas.microsoft.com/office/drawing/2014/main" id="{6CD45608-28C7-49CF-BE9D-D7BE153DE3B8}"/>
              </a:ext>
            </a:extLst>
          </p:cNvPr>
          <p:cNvSpPr txBox="1"/>
          <p:nvPr/>
        </p:nvSpPr>
        <p:spPr>
          <a:xfrm>
            <a:off x="321547" y="442128"/>
            <a:ext cx="4541855" cy="1527350"/>
          </a:xfrm>
          <a:prstGeom prst="rect">
            <a:avLst/>
          </a:prstGeom>
        </p:spPr>
        <p:txBody>
          <a:bodyPr vert="horz" lIns="0" tIns="0" rIns="0" bIns="0" rtlCol="0" anchor="t" anchorCtr="0">
            <a:normAutofit fontScale="97500"/>
          </a:bodyPr>
          <a:lstStyle>
            <a:lvl1pPr eaLnBrk="1" hangingPunct="1">
              <a:lnSpc>
                <a:spcPts val="4000"/>
              </a:lnSpc>
              <a:defRPr sz="3600" b="1">
                <a:solidFill>
                  <a:schemeClr val="tx2"/>
                </a:solidFill>
                <a:latin typeface="+mj-lt"/>
                <a:ea typeface="+mj-ea"/>
                <a:cs typeface="+mj-cs"/>
              </a:defRPr>
            </a:lvl1pPr>
            <a:lvl2pPr eaLnBrk="1" hangingPunct="1">
              <a:defRPr b="1">
                <a:solidFill>
                  <a:srgbClr val="00287D"/>
                </a:solidFill>
              </a:defRPr>
            </a:lvl2pPr>
            <a:lvl3pPr eaLnBrk="1" hangingPunct="1">
              <a:defRPr b="1">
                <a:solidFill>
                  <a:srgbClr val="00287D"/>
                </a:solidFill>
              </a:defRPr>
            </a:lvl3pPr>
            <a:lvl4pPr eaLnBrk="1" hangingPunct="1">
              <a:defRPr b="1">
                <a:solidFill>
                  <a:srgbClr val="00287D"/>
                </a:solidFill>
              </a:defRPr>
            </a:lvl4pPr>
            <a:lvl5pPr eaLnBrk="1" hangingPunct="1">
              <a:defRPr b="1">
                <a:solidFill>
                  <a:srgbClr val="00287D"/>
                </a:solidFill>
              </a:defRPr>
            </a:lvl5pPr>
            <a:lvl6pPr marL="457200" fontAlgn="base">
              <a:spcBef>
                <a:spcPct val="0"/>
              </a:spcBef>
              <a:spcAft>
                <a:spcPct val="0"/>
              </a:spcAft>
              <a:defRPr b="1">
                <a:solidFill>
                  <a:srgbClr val="00287D"/>
                </a:solidFill>
              </a:defRPr>
            </a:lvl6pPr>
            <a:lvl7pPr marL="914400" fontAlgn="base">
              <a:spcBef>
                <a:spcPct val="0"/>
              </a:spcBef>
              <a:spcAft>
                <a:spcPct val="0"/>
              </a:spcAft>
              <a:defRPr b="1">
                <a:solidFill>
                  <a:srgbClr val="00287D"/>
                </a:solidFill>
              </a:defRPr>
            </a:lvl7pPr>
            <a:lvl8pPr marL="1371600" fontAlgn="base">
              <a:spcBef>
                <a:spcPct val="0"/>
              </a:spcBef>
              <a:spcAft>
                <a:spcPct val="0"/>
              </a:spcAft>
              <a:defRPr b="1">
                <a:solidFill>
                  <a:srgbClr val="00287D"/>
                </a:solidFill>
              </a:defRPr>
            </a:lvl8pPr>
            <a:lvl9pPr marL="1828800" fontAlgn="base">
              <a:spcBef>
                <a:spcPct val="0"/>
              </a:spcBef>
              <a:spcAft>
                <a:spcPct val="0"/>
              </a:spcAft>
              <a:defRPr b="1">
                <a:solidFill>
                  <a:srgbClr val="00287D"/>
                </a:solidFill>
              </a:defRPr>
            </a:lvl9pPr>
          </a:lstStyle>
          <a:p>
            <a:r>
              <a:rPr lang="cs-CZ" sz="3200" dirty="0"/>
              <a:t>Tvrz </a:t>
            </a:r>
            <a:r>
              <a:rPr lang="cs-CZ" sz="3200" dirty="0" err="1"/>
              <a:t>Dobrš</a:t>
            </a:r>
            <a:endParaRPr lang="cs-CZ" sz="3200" dirty="0"/>
          </a:p>
          <a:p>
            <a:r>
              <a:rPr lang="cs-CZ" sz="3200" dirty="0"/>
              <a:t>- Vlastnictví zvláštních hmotných částí budovy</a:t>
            </a:r>
          </a:p>
        </p:txBody>
      </p:sp>
    </p:spTree>
    <p:extLst>
      <p:ext uri="{BB962C8B-B14F-4D97-AF65-F5344CB8AC3E}">
        <p14:creationId xmlns:p14="http://schemas.microsoft.com/office/powerpoint/2010/main" val="402244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5</a:t>
            </a:fld>
            <a:endParaRPr lang="cs-CZ" altLang="cs-CZ" dirty="0"/>
          </a:p>
        </p:txBody>
      </p:sp>
      <p:sp>
        <p:nvSpPr>
          <p:cNvPr id="4" name="Nadpis 3"/>
          <p:cNvSpPr>
            <a:spLocks noGrp="1"/>
          </p:cNvSpPr>
          <p:nvPr>
            <p:ph type="title"/>
          </p:nvPr>
        </p:nvSpPr>
        <p:spPr/>
        <p:txBody>
          <a:bodyPr>
            <a:normAutofit fontScale="90000"/>
          </a:bodyPr>
          <a:lstStyle/>
          <a:p>
            <a:r>
              <a:rPr lang="cs-CZ" dirty="0"/>
              <a:t>Osobní vlastnictví bytů</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00000"/>
              </a:lnSpc>
              <a:buFont typeface="Arial" pitchFamily="34" charset="0"/>
              <a:buChar char="•"/>
            </a:pPr>
            <a:r>
              <a:rPr lang="cs-CZ" sz="2400" dirty="0"/>
              <a:t> zákon č. 52/1966 Sb., o osobním vlastnictví bytů</a:t>
            </a:r>
          </a:p>
          <a:p>
            <a:pPr algn="just">
              <a:lnSpc>
                <a:spcPct val="100000"/>
              </a:lnSpc>
              <a:buFont typeface="Arial" pitchFamily="34" charset="0"/>
              <a:buChar char="•"/>
            </a:pPr>
            <a:r>
              <a:rPr lang="cs-CZ" sz="2400" dirty="0"/>
              <a:t> dodnes přežívající pojmosloví</a:t>
            </a:r>
          </a:p>
          <a:p>
            <a:pPr algn="just">
              <a:lnSpc>
                <a:spcPct val="100000"/>
              </a:lnSpc>
              <a:buFont typeface="Arial" pitchFamily="34" charset="0"/>
              <a:buChar char="•"/>
            </a:pPr>
            <a:r>
              <a:rPr lang="cs-CZ" sz="2400" dirty="0"/>
              <a:t> Nevyřčený účel zákona</a:t>
            </a:r>
          </a:p>
          <a:p>
            <a:pPr lvl="2" algn="just">
              <a:lnSpc>
                <a:spcPct val="100000"/>
              </a:lnSpc>
              <a:buFont typeface="Arial" pitchFamily="34" charset="0"/>
              <a:buChar char="•"/>
            </a:pPr>
            <a:r>
              <a:rPr lang="cs-CZ" sz="2400" dirty="0"/>
              <a:t> vymanit se z přidělovací pravomoci národních výborů</a:t>
            </a:r>
          </a:p>
          <a:p>
            <a:pPr lvl="2" algn="just">
              <a:lnSpc>
                <a:spcPct val="100000"/>
              </a:lnSpc>
              <a:buFont typeface="Arial" pitchFamily="34" charset="0"/>
              <a:buChar char="•"/>
            </a:pPr>
            <a:r>
              <a:rPr lang="cs-CZ" sz="2400" dirty="0"/>
              <a:t> možnost vyhnout se předpisům o nadměrných bytech</a:t>
            </a:r>
          </a:p>
          <a:p>
            <a:pPr lvl="2" algn="just">
              <a:lnSpc>
                <a:spcPct val="100000"/>
              </a:lnSpc>
              <a:buFont typeface="Arial" pitchFamily="34" charset="0"/>
              <a:buChar char="•"/>
            </a:pPr>
            <a:r>
              <a:rPr lang="cs-CZ" sz="2400" dirty="0"/>
              <a:t> byt mohl mít až 5 místností a 120 m</a:t>
            </a:r>
            <a:r>
              <a:rPr lang="cs-CZ" sz="2400" baseline="30000" dirty="0"/>
              <a:t>2</a:t>
            </a:r>
            <a:endParaRPr lang="cs-CZ" sz="2400" dirty="0"/>
          </a:p>
          <a:p>
            <a:pPr lvl="1" algn="just">
              <a:lnSpc>
                <a:spcPct val="100000"/>
              </a:lnSpc>
              <a:buFont typeface="Arial" pitchFamily="34" charset="0"/>
              <a:buChar char="•"/>
            </a:pPr>
            <a:r>
              <a:rPr lang="cs-CZ" sz="2400" dirty="0"/>
              <a:t> institut nebyl hojně využíván (po revoluci 0,75 % bytů v osobním vlastnictví)</a:t>
            </a:r>
          </a:p>
          <a:p>
            <a:pPr lvl="1" algn="just">
              <a:lnSpc>
                <a:spcPct val="100000"/>
              </a:lnSpc>
              <a:buFont typeface="Arial" pitchFamily="34" charset="0"/>
              <a:buChar char="•"/>
            </a:pPr>
            <a:r>
              <a:rPr lang="cs-CZ" sz="2400" dirty="0"/>
              <a:t> vedle toho institut osobního užívání bytu (§ 152 a násl. z. č. 40/1964 Sb. </a:t>
            </a:r>
            <a:br>
              <a:rPr lang="cs-CZ" sz="2400" dirty="0"/>
            </a:br>
            <a:r>
              <a:rPr lang="cs-CZ" sz="2400" dirty="0"/>
              <a:t>v původním znění a z. č. 41/1964 Sb., o hospodaření s byty)</a:t>
            </a:r>
          </a:p>
          <a:p>
            <a:pPr lvl="1" algn="just">
              <a:lnSpc>
                <a:spcPct val="100000"/>
              </a:lnSpc>
              <a:buFont typeface="Arial" pitchFamily="34" charset="0"/>
              <a:buChar char="•"/>
            </a:pPr>
            <a:r>
              <a:rPr lang="cs-CZ" sz="2400" dirty="0"/>
              <a:t> a též zákon č. 27/1959 Sb., o družstevní bytové výstavbě</a:t>
            </a:r>
          </a:p>
        </p:txBody>
      </p:sp>
    </p:spTree>
    <p:extLst>
      <p:ext uri="{BB962C8B-B14F-4D97-AF65-F5344CB8AC3E}">
        <p14:creationId xmlns:p14="http://schemas.microsoft.com/office/powerpoint/2010/main" val="357290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6</a:t>
            </a:fld>
            <a:endParaRPr lang="cs-CZ" altLang="cs-CZ" dirty="0"/>
          </a:p>
        </p:txBody>
      </p:sp>
      <p:sp>
        <p:nvSpPr>
          <p:cNvPr id="4" name="Nadpis 3"/>
          <p:cNvSpPr>
            <a:spLocks noGrp="1"/>
          </p:cNvSpPr>
          <p:nvPr>
            <p:ph type="title"/>
          </p:nvPr>
        </p:nvSpPr>
        <p:spPr/>
        <p:txBody>
          <a:bodyPr>
            <a:normAutofit fontScale="90000"/>
          </a:bodyPr>
          <a:lstStyle/>
          <a:p>
            <a:r>
              <a:rPr lang="cs-CZ" dirty="0"/>
              <a:t>Bytové vlastnictví po revoluci</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zákon č. 72/1994 Sb., o vlastnictví bytů</a:t>
            </a:r>
          </a:p>
          <a:p>
            <a:pPr lvl="2" algn="just">
              <a:lnSpc>
                <a:spcPct val="150000"/>
              </a:lnSpc>
              <a:buFont typeface="Arial" pitchFamily="34" charset="0"/>
              <a:buChar char="•"/>
            </a:pPr>
            <a:r>
              <a:rPr lang="cs-CZ" sz="2400" dirty="0"/>
              <a:t> zvláštní druh spoluvlastnictví domu</a:t>
            </a:r>
          </a:p>
          <a:p>
            <a:pPr lvl="2" algn="just">
              <a:lnSpc>
                <a:spcPct val="150000"/>
              </a:lnSpc>
              <a:buFont typeface="Arial" pitchFamily="34" charset="0"/>
              <a:buChar char="•"/>
            </a:pPr>
            <a:r>
              <a:rPr lang="cs-CZ" sz="2400" dirty="0"/>
              <a:t> vlastník bytu + spoluvlastník společných částí domu</a:t>
            </a:r>
          </a:p>
          <a:p>
            <a:pPr lvl="1" algn="just">
              <a:lnSpc>
                <a:spcPct val="150000"/>
              </a:lnSpc>
              <a:buFont typeface="Arial" pitchFamily="34" charset="0"/>
              <a:buChar char="•"/>
            </a:pPr>
            <a:r>
              <a:rPr lang="cs-CZ" sz="2400" dirty="0"/>
              <a:t> zákon č. 89/2012 Sb., občanský zákoník </a:t>
            </a:r>
          </a:p>
          <a:p>
            <a:pPr lvl="2" algn="just">
              <a:lnSpc>
                <a:spcPct val="150000"/>
              </a:lnSpc>
              <a:buFont typeface="Arial" pitchFamily="34" charset="0"/>
              <a:buChar char="•"/>
            </a:pPr>
            <a:r>
              <a:rPr lang="cs-CZ" sz="2400" dirty="0"/>
              <a:t> § 1158 a násl. – Bytové spoluvlastnictví</a:t>
            </a:r>
          </a:p>
        </p:txBody>
      </p:sp>
    </p:spTree>
    <p:extLst>
      <p:ext uri="{BB962C8B-B14F-4D97-AF65-F5344CB8AC3E}">
        <p14:creationId xmlns:p14="http://schemas.microsoft.com/office/powerpoint/2010/main" val="3160009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7</a:t>
            </a:fld>
            <a:endParaRPr lang="cs-CZ" altLang="cs-CZ" dirty="0"/>
          </a:p>
        </p:txBody>
      </p:sp>
      <p:sp>
        <p:nvSpPr>
          <p:cNvPr id="4" name="Nadpis 3"/>
          <p:cNvSpPr>
            <a:spLocks noGrp="1"/>
          </p:cNvSpPr>
          <p:nvPr>
            <p:ph type="title"/>
          </p:nvPr>
        </p:nvSpPr>
        <p:spPr/>
        <p:txBody>
          <a:bodyPr>
            <a:normAutofit fontScale="90000"/>
          </a:bodyPr>
          <a:lstStyle/>
          <a:p>
            <a:r>
              <a:rPr lang="cs-CZ" dirty="0"/>
              <a:t>Teoretické koncepce bytového vlastnictví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Štefan Luby</a:t>
            </a:r>
          </a:p>
          <a:p>
            <a:pPr algn="just">
              <a:lnSpc>
                <a:spcPct val="150000"/>
              </a:lnSpc>
              <a:buFont typeface="Arial" pitchFamily="34" charset="0"/>
              <a:buChar char="•"/>
            </a:pPr>
            <a:r>
              <a:rPr lang="cs-CZ" sz="2400" dirty="0"/>
              <a:t> Monistické teorie – jediným předmětem vlastnictví je dům, nebo byt (52/1966)</a:t>
            </a:r>
          </a:p>
          <a:p>
            <a:pPr algn="just">
              <a:lnSpc>
                <a:spcPct val="150000"/>
              </a:lnSpc>
              <a:buFont typeface="Arial" pitchFamily="34" charset="0"/>
              <a:buChar char="•"/>
            </a:pPr>
            <a:r>
              <a:rPr lang="cs-CZ" sz="2400" dirty="0"/>
              <a:t> Dualistické teorie</a:t>
            </a:r>
          </a:p>
          <a:p>
            <a:pPr lvl="2" algn="just">
              <a:lnSpc>
                <a:spcPct val="150000"/>
              </a:lnSpc>
              <a:buFont typeface="Arial" pitchFamily="34" charset="0"/>
              <a:buChar char="•"/>
            </a:pPr>
            <a:r>
              <a:rPr lang="cs-CZ" sz="2400" dirty="0"/>
              <a:t> ve spoluvlastnickém pojetí (72/1994)</a:t>
            </a:r>
          </a:p>
          <a:p>
            <a:pPr lvl="2" algn="just">
              <a:lnSpc>
                <a:spcPct val="150000"/>
              </a:lnSpc>
              <a:buFont typeface="Arial" pitchFamily="34" charset="0"/>
              <a:buChar char="•"/>
            </a:pPr>
            <a:r>
              <a:rPr lang="cs-CZ" sz="2400" dirty="0"/>
              <a:t> dávající přednost vlastnictví bytu</a:t>
            </a:r>
          </a:p>
          <a:p>
            <a:pPr lvl="1" algn="just">
              <a:lnSpc>
                <a:spcPct val="150000"/>
              </a:lnSpc>
              <a:buFont typeface="Arial" pitchFamily="34" charset="0"/>
              <a:buChar char="•"/>
            </a:pPr>
            <a:r>
              <a:rPr lang="cs-CZ" sz="2400" dirty="0"/>
              <a:t> Dualisticko-monistická teorie (89/2012)</a:t>
            </a:r>
          </a:p>
          <a:p>
            <a:pPr lvl="1" algn="just">
              <a:lnSpc>
                <a:spcPct val="150000"/>
              </a:lnSpc>
              <a:buFont typeface="Arial" pitchFamily="34" charset="0"/>
              <a:buChar char="•"/>
            </a:pPr>
            <a:r>
              <a:rPr lang="cs-CZ" sz="2400" dirty="0"/>
              <a:t> </a:t>
            </a:r>
            <a:r>
              <a:rPr lang="cs-CZ" sz="2400" dirty="0" err="1"/>
              <a:t>Antivlastnické</a:t>
            </a:r>
            <a:r>
              <a:rPr lang="cs-CZ" sz="2400" dirty="0"/>
              <a:t> teorie</a:t>
            </a:r>
          </a:p>
        </p:txBody>
      </p:sp>
    </p:spTree>
    <p:extLst>
      <p:ext uri="{BB962C8B-B14F-4D97-AF65-F5344CB8AC3E}">
        <p14:creationId xmlns:p14="http://schemas.microsoft.com/office/powerpoint/2010/main" val="21623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4" name="Nadpis 3"/>
          <p:cNvSpPr>
            <a:spLocks noGrp="1"/>
          </p:cNvSpPr>
          <p:nvPr>
            <p:ph type="title"/>
          </p:nvPr>
        </p:nvSpPr>
        <p:spPr/>
        <p:txBody>
          <a:bodyPr>
            <a:normAutofit fontScale="90000"/>
          </a:bodyPr>
          <a:lstStyle/>
          <a:p>
            <a:r>
              <a:rPr lang="cs-CZ" dirty="0"/>
              <a:t>Přechodné ustanovení</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 3063 o. z.: „Nabyl-li vlastnického práva alespoň k jedné jednotce v domě s byty a nebytovými prostory přede dnem nabytí účinnosti tohoto zákona nabyvatel podle zákona č. 72/1994 Sb. [...] vznikne i po dni nabytí účinnosti tohoto zákona vlastnické právo k dalším jednotkám v tomto domě podle dosavadních právních předpisů.“</a:t>
            </a:r>
          </a:p>
          <a:p>
            <a:pPr algn="just">
              <a:lnSpc>
                <a:spcPct val="150000"/>
              </a:lnSpc>
              <a:buFont typeface="Arial" pitchFamily="34" charset="0"/>
              <a:buChar char="•"/>
            </a:pPr>
            <a:r>
              <a:rPr lang="cs-CZ" sz="2400" dirty="0"/>
              <a:t> KANCL </a:t>
            </a:r>
            <a:r>
              <a:rPr lang="cs-CZ" sz="2400" dirty="0">
                <a:hlinkClick r:id="rId2"/>
              </a:rPr>
              <a:t>7</a:t>
            </a:r>
            <a:r>
              <a:rPr lang="cs-CZ" sz="2400" dirty="0"/>
              <a:t> a </a:t>
            </a:r>
            <a:r>
              <a:rPr lang="cs-CZ" sz="2400" dirty="0">
                <a:hlinkClick r:id="rId3"/>
              </a:rPr>
              <a:t>16</a:t>
            </a:r>
            <a:endParaRPr lang="cs-CZ" sz="2400" dirty="0"/>
          </a:p>
          <a:p>
            <a:pPr algn="just">
              <a:lnSpc>
                <a:spcPct val="150000"/>
              </a:lnSpc>
              <a:buFont typeface="Arial" pitchFamily="34" charset="0"/>
              <a:buChar char="•"/>
            </a:pPr>
            <a:r>
              <a:rPr lang="cs-CZ" sz="2400" dirty="0"/>
              <a:t> </a:t>
            </a:r>
            <a:r>
              <a:rPr lang="cs-CZ" sz="2400" dirty="0">
                <a:hlinkClick r:id="rId4"/>
              </a:rPr>
              <a:t>26 Cdo 3862/2015, publikované jako R 21/2017</a:t>
            </a:r>
            <a:endParaRPr lang="cs-CZ" sz="2400" dirty="0"/>
          </a:p>
        </p:txBody>
      </p:sp>
    </p:spTree>
    <p:extLst>
      <p:ext uri="{BB962C8B-B14F-4D97-AF65-F5344CB8AC3E}">
        <p14:creationId xmlns:p14="http://schemas.microsoft.com/office/powerpoint/2010/main" val="420647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dirty="0"/>
              <a:t>Bytové spoluvlastnictví</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sp>
        <p:nvSpPr>
          <p:cNvPr id="4" name="Nadpis 3"/>
          <p:cNvSpPr>
            <a:spLocks noGrp="1"/>
          </p:cNvSpPr>
          <p:nvPr>
            <p:ph type="title"/>
          </p:nvPr>
        </p:nvSpPr>
        <p:spPr/>
        <p:txBody>
          <a:bodyPr>
            <a:normAutofit fontScale="90000"/>
          </a:bodyPr>
          <a:lstStyle/>
          <a:p>
            <a:r>
              <a:rPr lang="cs-CZ" dirty="0"/>
              <a:t>Dva druhy jednotek</a:t>
            </a:r>
          </a:p>
        </p:txBody>
      </p:sp>
      <p:sp>
        <p:nvSpPr>
          <p:cNvPr id="5" name="Zástupný symbol pro text 4"/>
          <p:cNvSpPr>
            <a:spLocks noGrp="1"/>
          </p:cNvSpPr>
          <p:nvPr>
            <p:ph type="body" sz="quarter" idx="12"/>
          </p:nvPr>
        </p:nvSpPr>
        <p:spPr>
          <a:xfrm>
            <a:off x="720000" y="1447800"/>
            <a:ext cx="10753200" cy="4384200"/>
          </a:xfrm>
        </p:spPr>
        <p:txBody>
          <a:bodyPr numCol="1"/>
          <a:lstStyle/>
          <a:p>
            <a:pPr algn="just">
              <a:lnSpc>
                <a:spcPct val="150000"/>
              </a:lnSpc>
              <a:buFont typeface="Arial" pitchFamily="34" charset="0"/>
              <a:buChar char="•"/>
            </a:pPr>
            <a:r>
              <a:rPr lang="cs-CZ" sz="2400" dirty="0"/>
              <a:t> vymezené podle z. v. b. </a:t>
            </a:r>
          </a:p>
          <a:p>
            <a:pPr lvl="2" algn="just">
              <a:lnSpc>
                <a:spcPct val="150000"/>
              </a:lnSpc>
              <a:buFont typeface="Arial" pitchFamily="34" charset="0"/>
              <a:buChar char="•"/>
            </a:pPr>
            <a:r>
              <a:rPr lang="cs-CZ" sz="2400" dirty="0"/>
              <a:t> 1 731 324 bytových jednotek (k 1. 1. 2018) </a:t>
            </a:r>
          </a:p>
          <a:p>
            <a:pPr lvl="1" algn="just">
              <a:lnSpc>
                <a:spcPct val="150000"/>
              </a:lnSpc>
              <a:buFont typeface="Arial" pitchFamily="34" charset="0"/>
              <a:buChar char="•"/>
            </a:pPr>
            <a:r>
              <a:rPr lang="cs-CZ" sz="2400" dirty="0"/>
              <a:t> vymezené podle o. z. </a:t>
            </a:r>
          </a:p>
          <a:p>
            <a:pPr lvl="2" algn="just">
              <a:lnSpc>
                <a:spcPct val="150000"/>
              </a:lnSpc>
              <a:buFont typeface="Arial" pitchFamily="34" charset="0"/>
              <a:buChar char="•"/>
            </a:pPr>
            <a:r>
              <a:rPr lang="cs-CZ" sz="2400" dirty="0"/>
              <a:t> 90 399 bytových jednotek (k 1. 1. 2018)</a:t>
            </a:r>
          </a:p>
        </p:txBody>
      </p:sp>
    </p:spTree>
    <p:extLst>
      <p:ext uri="{BB962C8B-B14F-4D97-AF65-F5344CB8AC3E}">
        <p14:creationId xmlns:p14="http://schemas.microsoft.com/office/powerpoint/2010/main" val="3006345516"/>
      </p:ext>
    </p:extLst>
  </p:cSld>
  <p:clrMapOvr>
    <a:masterClrMapping/>
  </p:clrMapOvr>
</p:sld>
</file>

<file path=ppt/theme/theme1.xml><?xml version="1.0" encoding="utf-8"?>
<a:theme xmlns:a="http://schemas.openxmlformats.org/drawingml/2006/main" name="Prezentace-LAW-CZ">
  <a:themeElements>
    <a:clrScheme name="MUNI">
      <a:dk1>
        <a:srgbClr val="000000"/>
      </a:dk1>
      <a:lt1>
        <a:srgbClr val="FFFFFF"/>
      </a:lt1>
      <a:dk2>
        <a:srgbClr val="0000DC"/>
      </a:dk2>
      <a:lt2>
        <a:srgbClr val="FED141"/>
      </a:lt2>
      <a:accent1>
        <a:srgbClr val="008C78"/>
      </a:accent1>
      <a:accent2>
        <a:srgbClr val="FF7300"/>
      </a:accent2>
      <a:accent3>
        <a:srgbClr val="9100DC"/>
      </a:accent3>
      <a:accent4>
        <a:srgbClr val="5AC8AF"/>
      </a:accent4>
      <a:accent5>
        <a:srgbClr val="F01928"/>
      </a:accent5>
      <a:accent6>
        <a:srgbClr val="00AF3F"/>
      </a:accent6>
      <a:hlink>
        <a:srgbClr val="4BC8FF"/>
      </a:hlink>
      <a:folHlink>
        <a:srgbClr val="B9006E"/>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UNI.pptx" id="{DC9E31B8-40F9-4507-8A5E-F584B5D50A9F}" vid="{D2106080-813D-4A23-BF51-F23FAE90D7A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2013</TotalTime>
  <Words>3833</Words>
  <Application>Microsoft Office PowerPoint</Application>
  <PresentationFormat>Širokoúhlá obrazovka</PresentationFormat>
  <Paragraphs>359</Paragraphs>
  <Slides>30</Slides>
  <Notes>22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30</vt:i4>
      </vt:variant>
    </vt:vector>
  </HeadingPairs>
  <TitlesOfParts>
    <vt:vector size="34" baseType="lpstr">
      <vt:lpstr>Arial</vt:lpstr>
      <vt:lpstr>Tahoma</vt:lpstr>
      <vt:lpstr>Wingdings</vt:lpstr>
      <vt:lpstr>Prezentace-LAW-CZ</vt:lpstr>
      <vt:lpstr>Bytové spoluvlastnictví JUDr. Lukáš Hadamčík, Ph.D.</vt:lpstr>
      <vt:lpstr>Sektory bydlení</vt:lpstr>
      <vt:lpstr>Patrové vlastnictví na našem území</vt:lpstr>
      <vt:lpstr>Prezentace aplikace PowerPoint</vt:lpstr>
      <vt:lpstr>Osobní vlastnictví bytů</vt:lpstr>
      <vt:lpstr>Bytové vlastnictví po revoluci</vt:lpstr>
      <vt:lpstr>Teoretické koncepce bytového vlastnictví</vt:lpstr>
      <vt:lpstr>Přechodné ustanovení</vt:lpstr>
      <vt:lpstr>Dva druhy jednotek</vt:lpstr>
      <vt:lpstr>Aktuální právní úprava</vt:lpstr>
      <vt:lpstr>Jednotka</vt:lpstr>
      <vt:lpstr>Společné části</vt:lpstr>
      <vt:lpstr>Vznik jednotky</vt:lpstr>
      <vt:lpstr>Prohlášení</vt:lpstr>
      <vt:lpstr>Vady prohlášení</vt:lpstr>
      <vt:lpstr>Změna prohlášení</vt:lpstr>
      <vt:lpstr>Práva a povinnosti vlastníků jednotek</vt:lpstr>
      <vt:lpstr>Převod jednotky</vt:lpstr>
      <vt:lpstr>Správa domu a pozemku</vt:lpstr>
      <vt:lpstr>Bez vzniku SVJ</vt:lpstr>
      <vt:lpstr>Společenství vlastníků jednotek</vt:lpstr>
      <vt:lpstr>Společenství vlastníků jednotek</vt:lpstr>
      <vt:lpstr>Orgány SVJ - § 1205</vt:lpstr>
      <vt:lpstr>Rozhodování SVJ</vt:lpstr>
      <vt:lpstr>Soudní přezkum</vt:lpstr>
      <vt:lpstr>Rozhodnutí přijaté shromážděním</vt:lpstr>
      <vt:lpstr>Nahrazení nepřijatého rozhodnutí</vt:lpstr>
      <vt:lpstr>Zrušení SVJ</vt:lpstr>
      <vt:lpstr>Zrušení bytového spoluvlastnictví</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hadamlu</dc:creator>
  <cp:lastModifiedBy>Lukáš Hadamčík</cp:lastModifiedBy>
  <cp:revision>144</cp:revision>
  <cp:lastPrinted>2022-03-14T14:40:24Z</cp:lastPrinted>
  <dcterms:created xsi:type="dcterms:W3CDTF">2018-10-30T08:41:10Z</dcterms:created>
  <dcterms:modified xsi:type="dcterms:W3CDTF">2023-11-08T11:41:57Z</dcterms:modified>
</cp:coreProperties>
</file>