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2"/>
  </p:notesMasterIdLst>
  <p:handoutMasterIdLst>
    <p:handoutMasterId r:id="rId33"/>
  </p:handoutMasterIdLst>
  <p:sldIdLst>
    <p:sldId id="261" r:id="rId2"/>
    <p:sldId id="262" r:id="rId3"/>
    <p:sldId id="301"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4" r:id="rId23"/>
    <p:sldId id="345" r:id="rId24"/>
    <p:sldId id="346" r:id="rId25"/>
    <p:sldId id="347" r:id="rId26"/>
    <p:sldId id="348" r:id="rId27"/>
    <p:sldId id="349" r:id="rId28"/>
    <p:sldId id="350" r:id="rId29"/>
    <p:sldId id="351" r:id="rId30"/>
    <p:sldId id="354" r:id="rId31"/>
  </p:sldIdLst>
  <p:sldSz cx="12192000" cy="6858000"/>
  <p:notesSz cx="6858000" cy="994568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Výchozí oddíl" id="{DC527736-A145-43D2-912D-2229A95D2E75}">
          <p14:sldIdLst>
            <p14:sldId id="261"/>
            <p14:sldId id="262"/>
            <p14:sldId id="301"/>
            <p14:sldId id="325"/>
            <p14:sldId id="326"/>
            <p14:sldId id="327"/>
            <p14:sldId id="328"/>
          </p14:sldIdLst>
        </p14:section>
        <p14:section name="Podíl" id="{565A1803-33F5-4E60-9B10-E94365050FAC}">
          <p14:sldIdLst>
            <p14:sldId id="329"/>
            <p14:sldId id="330"/>
            <p14:sldId id="331"/>
            <p14:sldId id="332"/>
          </p14:sldIdLst>
        </p14:section>
        <p14:section name="Správa společné věci" id="{9AF1CDF5-AD5F-4DED-9AB8-A516C8DADAF2}">
          <p14:sldIdLst>
            <p14:sldId id="333"/>
            <p14:sldId id="334"/>
            <p14:sldId id="335"/>
            <p14:sldId id="336"/>
            <p14:sldId id="337"/>
            <p14:sldId id="338"/>
            <p14:sldId id="339"/>
            <p14:sldId id="340"/>
          </p14:sldIdLst>
        </p14:section>
        <p14:section name="Zrušení PS" id="{1100E225-87FA-4B73-8C9B-C297B2E46AA2}">
          <p14:sldIdLst>
            <p14:sldId id="341"/>
            <p14:sldId id="342"/>
            <p14:sldId id="344"/>
            <p14:sldId id="345"/>
            <p14:sldId id="346"/>
          </p14:sldIdLst>
        </p14:section>
        <p14:section name="Přídatné spoluvlastnictví" id="{434E51B8-DA48-4578-85ED-6C8A2C0C7020}">
          <p14:sldIdLst>
            <p14:sldId id="347"/>
            <p14:sldId id="348"/>
            <p14:sldId id="349"/>
          </p14:sldIdLst>
        </p14:section>
        <p14:section name="Společenství jmění" id="{7A15FD0D-F0FF-4BAD-BE73-5898DCE2F35A}">
          <p14:sldIdLst>
            <p14:sldId id="350"/>
          </p14:sldIdLst>
        </p14:section>
        <p14:section name="Literatura" id="{D11C0E15-088B-45A4-9445-12186B7E83E1}">
          <p14:sldIdLst>
            <p14:sldId id="351"/>
            <p14:sldId id="354"/>
          </p14:sldIdLst>
        </p14:section>
      </p14:sectionLst>
    </p:ex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6BD45-40DE-4321-BFA5-BD8CE5F96DB2}" v="39" dt="2023-10-22T18:09:30.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8" autoAdjust="0"/>
    <p:restoredTop sz="84284" autoAdjust="0"/>
  </p:normalViewPr>
  <p:slideViewPr>
    <p:cSldViewPr snapToGrid="0">
      <p:cViewPr varScale="1">
        <p:scale>
          <a:sx n="58" d="100"/>
          <a:sy n="58" d="100"/>
        </p:scale>
        <p:origin x="102" y="75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s Hadamcik" userId="b894adbb9fcd8678" providerId="LiveId" clId="{0E56BD45-40DE-4321-BFA5-BD8CE5F96DB2}"/>
    <pc:docChg chg="undo redo custSel addSld delSld modSld addSection delSection modSection">
      <pc:chgData name="Lukas Hadamcik" userId="b894adbb9fcd8678" providerId="LiveId" clId="{0E56BD45-40DE-4321-BFA5-BD8CE5F96DB2}" dt="2023-10-25T18:15:03.923" v="11926" actId="20577"/>
      <pc:docMkLst>
        <pc:docMk/>
      </pc:docMkLst>
      <pc:sldChg chg="modSp mod">
        <pc:chgData name="Lukas Hadamcik" userId="b894adbb9fcd8678" providerId="LiveId" clId="{0E56BD45-40DE-4321-BFA5-BD8CE5F96DB2}" dt="2023-10-22T15:37:19.220" v="51" actId="20577"/>
        <pc:sldMkLst>
          <pc:docMk/>
          <pc:sldMk cId="3610336174" sldId="261"/>
        </pc:sldMkLst>
        <pc:spChg chg="mod">
          <ac:chgData name="Lukas Hadamcik" userId="b894adbb9fcd8678" providerId="LiveId" clId="{0E56BD45-40DE-4321-BFA5-BD8CE5F96DB2}" dt="2023-10-22T15:37:19.220" v="51" actId="20577"/>
          <ac:spMkLst>
            <pc:docMk/>
            <pc:sldMk cId="3610336174" sldId="261"/>
            <ac:spMk id="2" creationId="{B96AD0BD-6F73-4A9E-803E-DB583969D36D}"/>
          </ac:spMkLst>
        </pc:spChg>
        <pc:spChg chg="mod">
          <ac:chgData name="Lukas Hadamcik" userId="b894adbb9fcd8678" providerId="LiveId" clId="{0E56BD45-40DE-4321-BFA5-BD8CE5F96DB2}" dt="2023-10-22T15:37:07.983" v="26" actId="20577"/>
          <ac:spMkLst>
            <pc:docMk/>
            <pc:sldMk cId="3610336174" sldId="261"/>
            <ac:spMk id="4" creationId="{437D84D2-C8F5-43E5-AA55-DD6106B2283A}"/>
          </ac:spMkLst>
        </pc:spChg>
      </pc:sldChg>
      <pc:sldChg chg="addSp delSp modSp mod modAnim">
        <pc:chgData name="Lukas Hadamcik" userId="b894adbb9fcd8678" providerId="LiveId" clId="{0E56BD45-40DE-4321-BFA5-BD8CE5F96DB2}" dt="2023-10-22T15:39:33.258" v="135"/>
        <pc:sldMkLst>
          <pc:docMk/>
          <pc:sldMk cId="0" sldId="262"/>
        </pc:sldMkLst>
        <pc:spChg chg="mod">
          <ac:chgData name="Lukas Hadamcik" userId="b894adbb9fcd8678" providerId="LiveId" clId="{0E56BD45-40DE-4321-BFA5-BD8CE5F96DB2}" dt="2023-10-22T15:37:54.810" v="82" actId="20577"/>
          <ac:spMkLst>
            <pc:docMk/>
            <pc:sldMk cId="0" sldId="262"/>
            <ac:spMk id="2" creationId="{00000000-0000-0000-0000-000000000000}"/>
          </ac:spMkLst>
        </pc:spChg>
        <pc:spChg chg="del">
          <ac:chgData name="Lukas Hadamcik" userId="b894adbb9fcd8678" providerId="LiveId" clId="{0E56BD45-40DE-4321-BFA5-BD8CE5F96DB2}" dt="2023-10-22T15:37:58.622" v="83" actId="478"/>
          <ac:spMkLst>
            <pc:docMk/>
            <pc:sldMk cId="0" sldId="262"/>
            <ac:spMk id="4" creationId="{00000000-0000-0000-0000-000000000000}"/>
          </ac:spMkLst>
        </pc:spChg>
        <pc:spChg chg="mod">
          <ac:chgData name="Lukas Hadamcik" userId="b894adbb9fcd8678" providerId="LiveId" clId="{0E56BD45-40DE-4321-BFA5-BD8CE5F96DB2}" dt="2023-10-22T15:39:04.700" v="134" actId="1076"/>
          <ac:spMkLst>
            <pc:docMk/>
            <pc:sldMk cId="0" sldId="262"/>
            <ac:spMk id="5" creationId="{00000000-0000-0000-0000-000000000000}"/>
          </ac:spMkLst>
        </pc:spChg>
        <pc:spChg chg="add del mod">
          <ac:chgData name="Lukas Hadamcik" userId="b894adbb9fcd8678" providerId="LiveId" clId="{0E56BD45-40DE-4321-BFA5-BD8CE5F96DB2}" dt="2023-10-22T15:38:02.944" v="85" actId="478"/>
          <ac:spMkLst>
            <pc:docMk/>
            <pc:sldMk cId="0" sldId="262"/>
            <ac:spMk id="7" creationId="{5C6BFA87-F3EE-29A8-3E68-E087B1370233}"/>
          </ac:spMkLst>
        </pc:spChg>
      </pc:sldChg>
      <pc:sldChg chg="modSp mod">
        <pc:chgData name="Lukas Hadamcik" userId="b894adbb9fcd8678" providerId="LiveId" clId="{0E56BD45-40DE-4321-BFA5-BD8CE5F96DB2}" dt="2023-10-22T15:43:52.733" v="554" actId="20577"/>
        <pc:sldMkLst>
          <pc:docMk/>
          <pc:sldMk cId="2767070216" sldId="301"/>
        </pc:sldMkLst>
        <pc:spChg chg="mod">
          <ac:chgData name="Lukas Hadamcik" userId="b894adbb9fcd8678" providerId="LiveId" clId="{0E56BD45-40DE-4321-BFA5-BD8CE5F96DB2}" dt="2023-10-22T15:40:37.573" v="160" actId="20577"/>
          <ac:spMkLst>
            <pc:docMk/>
            <pc:sldMk cId="2767070216" sldId="301"/>
            <ac:spMk id="2" creationId="{00000000-0000-0000-0000-000000000000}"/>
          </ac:spMkLst>
        </pc:spChg>
        <pc:spChg chg="mod">
          <ac:chgData name="Lukas Hadamcik" userId="b894adbb9fcd8678" providerId="LiveId" clId="{0E56BD45-40DE-4321-BFA5-BD8CE5F96DB2}" dt="2023-10-22T15:40:46.251" v="175" actId="20577"/>
          <ac:spMkLst>
            <pc:docMk/>
            <pc:sldMk cId="2767070216" sldId="301"/>
            <ac:spMk id="4" creationId="{00000000-0000-0000-0000-000000000000}"/>
          </ac:spMkLst>
        </pc:spChg>
        <pc:spChg chg="mod">
          <ac:chgData name="Lukas Hadamcik" userId="b894adbb9fcd8678" providerId="LiveId" clId="{0E56BD45-40DE-4321-BFA5-BD8CE5F96DB2}" dt="2023-10-22T15:43:52.733" v="554" actId="20577"/>
          <ac:spMkLst>
            <pc:docMk/>
            <pc:sldMk cId="2767070216" sldId="301"/>
            <ac:spMk id="5" creationId="{00000000-0000-0000-0000-000000000000}"/>
          </ac:spMkLst>
        </pc:spChg>
      </pc:sldChg>
      <pc:sldChg chg="add del">
        <pc:chgData name="Lukas Hadamcik" userId="b894adbb9fcd8678" providerId="LiveId" clId="{0E56BD45-40DE-4321-BFA5-BD8CE5F96DB2}" dt="2023-10-22T18:09:01.805" v="11695" actId="47"/>
        <pc:sldMkLst>
          <pc:docMk/>
          <pc:sldMk cId="1268480596" sldId="302"/>
        </pc:sldMkLst>
      </pc:sldChg>
      <pc:sldChg chg="add del">
        <pc:chgData name="Lukas Hadamcik" userId="b894adbb9fcd8678" providerId="LiveId" clId="{0E56BD45-40DE-4321-BFA5-BD8CE5F96DB2}" dt="2023-10-22T18:09:01.805" v="11695" actId="47"/>
        <pc:sldMkLst>
          <pc:docMk/>
          <pc:sldMk cId="1491244684" sldId="303"/>
        </pc:sldMkLst>
      </pc:sldChg>
      <pc:sldChg chg="add del">
        <pc:chgData name="Lukas Hadamcik" userId="b894adbb9fcd8678" providerId="LiveId" clId="{0E56BD45-40DE-4321-BFA5-BD8CE5F96DB2}" dt="2023-10-22T18:09:01.805" v="11695" actId="47"/>
        <pc:sldMkLst>
          <pc:docMk/>
          <pc:sldMk cId="4292398290" sldId="304"/>
        </pc:sldMkLst>
      </pc:sldChg>
      <pc:sldChg chg="add del">
        <pc:chgData name="Lukas Hadamcik" userId="b894adbb9fcd8678" providerId="LiveId" clId="{0E56BD45-40DE-4321-BFA5-BD8CE5F96DB2}" dt="2023-10-22T18:09:01.805" v="11695" actId="47"/>
        <pc:sldMkLst>
          <pc:docMk/>
          <pc:sldMk cId="2301662295" sldId="305"/>
        </pc:sldMkLst>
      </pc:sldChg>
      <pc:sldChg chg="add del">
        <pc:chgData name="Lukas Hadamcik" userId="b894adbb9fcd8678" providerId="LiveId" clId="{0E56BD45-40DE-4321-BFA5-BD8CE5F96DB2}" dt="2023-10-22T18:09:01.805" v="11695" actId="47"/>
        <pc:sldMkLst>
          <pc:docMk/>
          <pc:sldMk cId="2514012278" sldId="306"/>
        </pc:sldMkLst>
      </pc:sldChg>
      <pc:sldChg chg="add del">
        <pc:chgData name="Lukas Hadamcik" userId="b894adbb9fcd8678" providerId="LiveId" clId="{0E56BD45-40DE-4321-BFA5-BD8CE5F96DB2}" dt="2023-10-22T18:09:01.805" v="11695" actId="47"/>
        <pc:sldMkLst>
          <pc:docMk/>
          <pc:sldMk cId="491993896" sldId="307"/>
        </pc:sldMkLst>
      </pc:sldChg>
      <pc:sldChg chg="add del">
        <pc:chgData name="Lukas Hadamcik" userId="b894adbb9fcd8678" providerId="LiveId" clId="{0E56BD45-40DE-4321-BFA5-BD8CE5F96DB2}" dt="2023-10-22T18:09:01.805" v="11695" actId="47"/>
        <pc:sldMkLst>
          <pc:docMk/>
          <pc:sldMk cId="2067616798" sldId="308"/>
        </pc:sldMkLst>
      </pc:sldChg>
      <pc:sldChg chg="add del">
        <pc:chgData name="Lukas Hadamcik" userId="b894adbb9fcd8678" providerId="LiveId" clId="{0E56BD45-40DE-4321-BFA5-BD8CE5F96DB2}" dt="2023-10-22T18:09:01.805" v="11695" actId="47"/>
        <pc:sldMkLst>
          <pc:docMk/>
          <pc:sldMk cId="566223478" sldId="309"/>
        </pc:sldMkLst>
      </pc:sldChg>
      <pc:sldChg chg="add del">
        <pc:chgData name="Lukas Hadamcik" userId="b894adbb9fcd8678" providerId="LiveId" clId="{0E56BD45-40DE-4321-BFA5-BD8CE5F96DB2}" dt="2023-10-22T18:09:01.805" v="11695" actId="47"/>
        <pc:sldMkLst>
          <pc:docMk/>
          <pc:sldMk cId="1968309247" sldId="310"/>
        </pc:sldMkLst>
      </pc:sldChg>
      <pc:sldChg chg="add del">
        <pc:chgData name="Lukas Hadamcik" userId="b894adbb9fcd8678" providerId="LiveId" clId="{0E56BD45-40DE-4321-BFA5-BD8CE5F96DB2}" dt="2023-10-22T18:09:01.805" v="11695" actId="47"/>
        <pc:sldMkLst>
          <pc:docMk/>
          <pc:sldMk cId="1610297712" sldId="311"/>
        </pc:sldMkLst>
      </pc:sldChg>
      <pc:sldChg chg="add del">
        <pc:chgData name="Lukas Hadamcik" userId="b894adbb9fcd8678" providerId="LiveId" clId="{0E56BD45-40DE-4321-BFA5-BD8CE5F96DB2}" dt="2023-10-22T18:09:01.805" v="11695" actId="47"/>
        <pc:sldMkLst>
          <pc:docMk/>
          <pc:sldMk cId="3745002384" sldId="312"/>
        </pc:sldMkLst>
      </pc:sldChg>
      <pc:sldChg chg="add del">
        <pc:chgData name="Lukas Hadamcik" userId="b894adbb9fcd8678" providerId="LiveId" clId="{0E56BD45-40DE-4321-BFA5-BD8CE5F96DB2}" dt="2023-10-22T18:09:01.805" v="11695" actId="47"/>
        <pc:sldMkLst>
          <pc:docMk/>
          <pc:sldMk cId="2458889283" sldId="313"/>
        </pc:sldMkLst>
      </pc:sldChg>
      <pc:sldChg chg="add del">
        <pc:chgData name="Lukas Hadamcik" userId="b894adbb9fcd8678" providerId="LiveId" clId="{0E56BD45-40DE-4321-BFA5-BD8CE5F96DB2}" dt="2023-10-22T18:09:01.805" v="11695" actId="47"/>
        <pc:sldMkLst>
          <pc:docMk/>
          <pc:sldMk cId="3078019957" sldId="314"/>
        </pc:sldMkLst>
      </pc:sldChg>
      <pc:sldChg chg="add del">
        <pc:chgData name="Lukas Hadamcik" userId="b894adbb9fcd8678" providerId="LiveId" clId="{0E56BD45-40DE-4321-BFA5-BD8CE5F96DB2}" dt="2023-10-22T18:09:01.805" v="11695" actId="47"/>
        <pc:sldMkLst>
          <pc:docMk/>
          <pc:sldMk cId="1978893069" sldId="315"/>
        </pc:sldMkLst>
      </pc:sldChg>
      <pc:sldChg chg="add del">
        <pc:chgData name="Lukas Hadamcik" userId="b894adbb9fcd8678" providerId="LiveId" clId="{0E56BD45-40DE-4321-BFA5-BD8CE5F96DB2}" dt="2023-10-22T18:09:01.805" v="11695" actId="47"/>
        <pc:sldMkLst>
          <pc:docMk/>
          <pc:sldMk cId="624591251" sldId="316"/>
        </pc:sldMkLst>
      </pc:sldChg>
      <pc:sldChg chg="add del">
        <pc:chgData name="Lukas Hadamcik" userId="b894adbb9fcd8678" providerId="LiveId" clId="{0E56BD45-40DE-4321-BFA5-BD8CE5F96DB2}" dt="2023-10-22T18:09:01.805" v="11695" actId="47"/>
        <pc:sldMkLst>
          <pc:docMk/>
          <pc:sldMk cId="1500707855" sldId="317"/>
        </pc:sldMkLst>
      </pc:sldChg>
      <pc:sldChg chg="add del">
        <pc:chgData name="Lukas Hadamcik" userId="b894adbb9fcd8678" providerId="LiveId" clId="{0E56BD45-40DE-4321-BFA5-BD8CE5F96DB2}" dt="2023-10-22T18:09:01.805" v="11695" actId="47"/>
        <pc:sldMkLst>
          <pc:docMk/>
          <pc:sldMk cId="1416536336" sldId="318"/>
        </pc:sldMkLst>
      </pc:sldChg>
      <pc:sldChg chg="add del">
        <pc:chgData name="Lukas Hadamcik" userId="b894adbb9fcd8678" providerId="LiveId" clId="{0E56BD45-40DE-4321-BFA5-BD8CE5F96DB2}" dt="2023-10-22T18:09:01.805" v="11695" actId="47"/>
        <pc:sldMkLst>
          <pc:docMk/>
          <pc:sldMk cId="2050872556" sldId="319"/>
        </pc:sldMkLst>
      </pc:sldChg>
      <pc:sldChg chg="add del">
        <pc:chgData name="Lukas Hadamcik" userId="b894adbb9fcd8678" providerId="LiveId" clId="{0E56BD45-40DE-4321-BFA5-BD8CE5F96DB2}" dt="2023-10-22T18:09:01.805" v="11695" actId="47"/>
        <pc:sldMkLst>
          <pc:docMk/>
          <pc:sldMk cId="217560654" sldId="320"/>
        </pc:sldMkLst>
      </pc:sldChg>
      <pc:sldChg chg="add del">
        <pc:chgData name="Lukas Hadamcik" userId="b894adbb9fcd8678" providerId="LiveId" clId="{0E56BD45-40DE-4321-BFA5-BD8CE5F96DB2}" dt="2023-10-22T18:09:01.805" v="11695" actId="47"/>
        <pc:sldMkLst>
          <pc:docMk/>
          <pc:sldMk cId="2337166907" sldId="321"/>
        </pc:sldMkLst>
      </pc:sldChg>
      <pc:sldChg chg="add del">
        <pc:chgData name="Lukas Hadamcik" userId="b894adbb9fcd8678" providerId="LiveId" clId="{0E56BD45-40DE-4321-BFA5-BD8CE5F96DB2}" dt="2023-10-22T18:09:01.805" v="11695" actId="47"/>
        <pc:sldMkLst>
          <pc:docMk/>
          <pc:sldMk cId="2848365056" sldId="322"/>
        </pc:sldMkLst>
      </pc:sldChg>
      <pc:sldChg chg="add del">
        <pc:chgData name="Lukas Hadamcik" userId="b894adbb9fcd8678" providerId="LiveId" clId="{0E56BD45-40DE-4321-BFA5-BD8CE5F96DB2}" dt="2023-10-22T18:09:01.805" v="11695" actId="47"/>
        <pc:sldMkLst>
          <pc:docMk/>
          <pc:sldMk cId="1775803286" sldId="323"/>
        </pc:sldMkLst>
      </pc:sldChg>
      <pc:sldChg chg="add del">
        <pc:chgData name="Lukas Hadamcik" userId="b894adbb9fcd8678" providerId="LiveId" clId="{0E56BD45-40DE-4321-BFA5-BD8CE5F96DB2}" dt="2023-10-22T18:09:01.805" v="11695" actId="47"/>
        <pc:sldMkLst>
          <pc:docMk/>
          <pc:sldMk cId="328132445" sldId="324"/>
        </pc:sldMkLst>
      </pc:sldChg>
      <pc:sldChg chg="modSp add mod">
        <pc:chgData name="Lukas Hadamcik" userId="b894adbb9fcd8678" providerId="LiveId" clId="{0E56BD45-40DE-4321-BFA5-BD8CE5F96DB2}" dt="2023-10-22T15:46:41.980" v="868" actId="20577"/>
        <pc:sldMkLst>
          <pc:docMk/>
          <pc:sldMk cId="3675070232" sldId="325"/>
        </pc:sldMkLst>
        <pc:spChg chg="mod">
          <ac:chgData name="Lukas Hadamcik" userId="b894adbb9fcd8678" providerId="LiveId" clId="{0E56BD45-40DE-4321-BFA5-BD8CE5F96DB2}" dt="2023-10-22T15:44:14.927" v="576" actId="20577"/>
          <ac:spMkLst>
            <pc:docMk/>
            <pc:sldMk cId="3675070232" sldId="325"/>
            <ac:spMk id="4" creationId="{00000000-0000-0000-0000-000000000000}"/>
          </ac:spMkLst>
        </pc:spChg>
        <pc:spChg chg="mod">
          <ac:chgData name="Lukas Hadamcik" userId="b894adbb9fcd8678" providerId="LiveId" clId="{0E56BD45-40DE-4321-BFA5-BD8CE5F96DB2}" dt="2023-10-22T15:46:41.980" v="868" actId="20577"/>
          <ac:spMkLst>
            <pc:docMk/>
            <pc:sldMk cId="3675070232" sldId="325"/>
            <ac:spMk id="5" creationId="{00000000-0000-0000-0000-000000000000}"/>
          </ac:spMkLst>
        </pc:spChg>
      </pc:sldChg>
      <pc:sldChg chg="modSp add mod">
        <pc:chgData name="Lukas Hadamcik" userId="b894adbb9fcd8678" providerId="LiveId" clId="{0E56BD45-40DE-4321-BFA5-BD8CE5F96DB2}" dt="2023-10-22T15:50:40.693" v="1272" actId="20577"/>
        <pc:sldMkLst>
          <pc:docMk/>
          <pc:sldMk cId="3847487459" sldId="326"/>
        </pc:sldMkLst>
        <pc:spChg chg="mod">
          <ac:chgData name="Lukas Hadamcik" userId="b894adbb9fcd8678" providerId="LiveId" clId="{0E56BD45-40DE-4321-BFA5-BD8CE5F96DB2}" dt="2023-10-22T15:47:21.078" v="902" actId="20577"/>
          <ac:spMkLst>
            <pc:docMk/>
            <pc:sldMk cId="3847487459" sldId="326"/>
            <ac:spMk id="4" creationId="{00000000-0000-0000-0000-000000000000}"/>
          </ac:spMkLst>
        </pc:spChg>
        <pc:spChg chg="mod">
          <ac:chgData name="Lukas Hadamcik" userId="b894adbb9fcd8678" providerId="LiveId" clId="{0E56BD45-40DE-4321-BFA5-BD8CE5F96DB2}" dt="2023-10-22T15:50:40.693" v="1272" actId="20577"/>
          <ac:spMkLst>
            <pc:docMk/>
            <pc:sldMk cId="3847487459" sldId="326"/>
            <ac:spMk id="5" creationId="{00000000-0000-0000-0000-000000000000}"/>
          </ac:spMkLst>
        </pc:spChg>
      </pc:sldChg>
      <pc:sldChg chg="modSp add mod">
        <pc:chgData name="Lukas Hadamcik" userId="b894adbb9fcd8678" providerId="LiveId" clId="{0E56BD45-40DE-4321-BFA5-BD8CE5F96DB2}" dt="2023-10-25T18:13:39.498" v="11914" actId="20577"/>
        <pc:sldMkLst>
          <pc:docMk/>
          <pc:sldMk cId="1667788028" sldId="327"/>
        </pc:sldMkLst>
        <pc:spChg chg="mod">
          <ac:chgData name="Lukas Hadamcik" userId="b894adbb9fcd8678" providerId="LiveId" clId="{0E56BD45-40DE-4321-BFA5-BD8CE5F96DB2}" dt="2023-10-22T15:52:37.983" v="1303" actId="20577"/>
          <ac:spMkLst>
            <pc:docMk/>
            <pc:sldMk cId="1667788028" sldId="327"/>
            <ac:spMk id="4" creationId="{00000000-0000-0000-0000-000000000000}"/>
          </ac:spMkLst>
        </pc:spChg>
        <pc:spChg chg="mod">
          <ac:chgData name="Lukas Hadamcik" userId="b894adbb9fcd8678" providerId="LiveId" clId="{0E56BD45-40DE-4321-BFA5-BD8CE5F96DB2}" dt="2023-10-25T18:13:39.498" v="11914" actId="20577"/>
          <ac:spMkLst>
            <pc:docMk/>
            <pc:sldMk cId="1667788028" sldId="327"/>
            <ac:spMk id="5" creationId="{00000000-0000-0000-0000-000000000000}"/>
          </ac:spMkLst>
        </pc:spChg>
      </pc:sldChg>
      <pc:sldChg chg="modSp add mod">
        <pc:chgData name="Lukas Hadamcik" userId="b894adbb9fcd8678" providerId="LiveId" clId="{0E56BD45-40DE-4321-BFA5-BD8CE5F96DB2}" dt="2023-10-22T15:59:45.249" v="2419" actId="20577"/>
        <pc:sldMkLst>
          <pc:docMk/>
          <pc:sldMk cId="2226109478" sldId="328"/>
        </pc:sldMkLst>
        <pc:spChg chg="mod">
          <ac:chgData name="Lukas Hadamcik" userId="b894adbb9fcd8678" providerId="LiveId" clId="{0E56BD45-40DE-4321-BFA5-BD8CE5F96DB2}" dt="2023-10-22T15:57:00.748" v="1968" actId="20577"/>
          <ac:spMkLst>
            <pc:docMk/>
            <pc:sldMk cId="2226109478" sldId="328"/>
            <ac:spMk id="4" creationId="{00000000-0000-0000-0000-000000000000}"/>
          </ac:spMkLst>
        </pc:spChg>
        <pc:spChg chg="mod">
          <ac:chgData name="Lukas Hadamcik" userId="b894adbb9fcd8678" providerId="LiveId" clId="{0E56BD45-40DE-4321-BFA5-BD8CE5F96DB2}" dt="2023-10-22T15:59:45.249" v="2419" actId="20577"/>
          <ac:spMkLst>
            <pc:docMk/>
            <pc:sldMk cId="2226109478" sldId="328"/>
            <ac:spMk id="5" creationId="{00000000-0000-0000-0000-000000000000}"/>
          </ac:spMkLst>
        </pc:spChg>
      </pc:sldChg>
      <pc:sldChg chg="addSp delSp modSp add mod modNotesTx">
        <pc:chgData name="Lukas Hadamcik" userId="b894adbb9fcd8678" providerId="LiveId" clId="{0E56BD45-40DE-4321-BFA5-BD8CE5F96DB2}" dt="2023-10-22T16:41:45.865" v="4266"/>
        <pc:sldMkLst>
          <pc:docMk/>
          <pc:sldMk cId="142496482" sldId="329"/>
        </pc:sldMkLst>
        <pc:spChg chg="mod">
          <ac:chgData name="Lukas Hadamcik" userId="b894adbb9fcd8678" providerId="LiveId" clId="{0E56BD45-40DE-4321-BFA5-BD8CE5F96DB2}" dt="2023-10-22T16:00:22.636" v="2425" actId="20577"/>
          <ac:spMkLst>
            <pc:docMk/>
            <pc:sldMk cId="142496482" sldId="329"/>
            <ac:spMk id="4" creationId="{00000000-0000-0000-0000-000000000000}"/>
          </ac:spMkLst>
        </pc:spChg>
        <pc:spChg chg="mod">
          <ac:chgData name="Lukas Hadamcik" userId="b894adbb9fcd8678" providerId="LiveId" clId="{0E56BD45-40DE-4321-BFA5-BD8CE5F96DB2}" dt="2023-10-22T16:03:06.974" v="2796" actId="20577"/>
          <ac:spMkLst>
            <pc:docMk/>
            <pc:sldMk cId="142496482" sldId="329"/>
            <ac:spMk id="5" creationId="{00000000-0000-0000-0000-000000000000}"/>
          </ac:spMkLst>
        </pc:spChg>
        <pc:spChg chg="add del">
          <ac:chgData name="Lukas Hadamcik" userId="b894adbb9fcd8678" providerId="LiveId" clId="{0E56BD45-40DE-4321-BFA5-BD8CE5F96DB2}" dt="2023-10-22T16:03:52.075" v="2798" actId="22"/>
          <ac:spMkLst>
            <pc:docMk/>
            <pc:sldMk cId="142496482" sldId="329"/>
            <ac:spMk id="7" creationId="{8F73EB10-B34D-0F34-B75C-21EA8AD9D220}"/>
          </ac:spMkLst>
        </pc:spChg>
      </pc:sldChg>
      <pc:sldChg chg="modSp add mod">
        <pc:chgData name="Lukas Hadamcik" userId="b894adbb9fcd8678" providerId="LiveId" clId="{0E56BD45-40DE-4321-BFA5-BD8CE5F96DB2}" dt="2023-10-22T16:05:18.529" v="3095" actId="20577"/>
        <pc:sldMkLst>
          <pc:docMk/>
          <pc:sldMk cId="2074091503" sldId="330"/>
        </pc:sldMkLst>
        <pc:spChg chg="mod">
          <ac:chgData name="Lukas Hadamcik" userId="b894adbb9fcd8678" providerId="LiveId" clId="{0E56BD45-40DE-4321-BFA5-BD8CE5F96DB2}" dt="2023-10-22T16:04:09.858" v="2839" actId="20577"/>
          <ac:spMkLst>
            <pc:docMk/>
            <pc:sldMk cId="2074091503" sldId="330"/>
            <ac:spMk id="4" creationId="{00000000-0000-0000-0000-000000000000}"/>
          </ac:spMkLst>
        </pc:spChg>
        <pc:spChg chg="mod">
          <ac:chgData name="Lukas Hadamcik" userId="b894adbb9fcd8678" providerId="LiveId" clId="{0E56BD45-40DE-4321-BFA5-BD8CE5F96DB2}" dt="2023-10-22T16:05:18.529" v="3095" actId="20577"/>
          <ac:spMkLst>
            <pc:docMk/>
            <pc:sldMk cId="2074091503" sldId="330"/>
            <ac:spMk id="5" creationId="{00000000-0000-0000-0000-000000000000}"/>
          </ac:spMkLst>
        </pc:spChg>
      </pc:sldChg>
      <pc:sldChg chg="modSp add mod modAnim">
        <pc:chgData name="Lukas Hadamcik" userId="b894adbb9fcd8678" providerId="LiveId" clId="{0E56BD45-40DE-4321-BFA5-BD8CE5F96DB2}" dt="2023-10-22T16:20:40.827" v="3786"/>
        <pc:sldMkLst>
          <pc:docMk/>
          <pc:sldMk cId="4152184578" sldId="331"/>
        </pc:sldMkLst>
        <pc:spChg chg="mod">
          <ac:chgData name="Lukas Hadamcik" userId="b894adbb9fcd8678" providerId="LiveId" clId="{0E56BD45-40DE-4321-BFA5-BD8CE5F96DB2}" dt="2023-10-22T16:19:19.557" v="3778" actId="20577"/>
          <ac:spMkLst>
            <pc:docMk/>
            <pc:sldMk cId="4152184578" sldId="331"/>
            <ac:spMk id="4" creationId="{00000000-0000-0000-0000-000000000000}"/>
          </ac:spMkLst>
        </pc:spChg>
        <pc:spChg chg="mod">
          <ac:chgData name="Lukas Hadamcik" userId="b894adbb9fcd8678" providerId="LiveId" clId="{0E56BD45-40DE-4321-BFA5-BD8CE5F96DB2}" dt="2023-10-22T16:18:44.659" v="3744" actId="6549"/>
          <ac:spMkLst>
            <pc:docMk/>
            <pc:sldMk cId="4152184578" sldId="331"/>
            <ac:spMk id="5" creationId="{00000000-0000-0000-0000-000000000000}"/>
          </ac:spMkLst>
        </pc:spChg>
      </pc:sldChg>
      <pc:sldChg chg="modSp add mod modNotesTx">
        <pc:chgData name="Lukas Hadamcik" userId="b894adbb9fcd8678" providerId="LiveId" clId="{0E56BD45-40DE-4321-BFA5-BD8CE5F96DB2}" dt="2023-10-22T16:50:15.528" v="4271"/>
        <pc:sldMkLst>
          <pc:docMk/>
          <pc:sldMk cId="3451354310" sldId="332"/>
        </pc:sldMkLst>
        <pc:spChg chg="mod">
          <ac:chgData name="Lukas Hadamcik" userId="b894adbb9fcd8678" providerId="LiveId" clId="{0E56BD45-40DE-4321-BFA5-BD8CE5F96DB2}" dt="2023-10-22T16:22:14.539" v="3819" actId="20577"/>
          <ac:spMkLst>
            <pc:docMk/>
            <pc:sldMk cId="3451354310" sldId="332"/>
            <ac:spMk id="4" creationId="{00000000-0000-0000-0000-000000000000}"/>
          </ac:spMkLst>
        </pc:spChg>
        <pc:spChg chg="mod">
          <ac:chgData name="Lukas Hadamcik" userId="b894adbb9fcd8678" providerId="LiveId" clId="{0E56BD45-40DE-4321-BFA5-BD8CE5F96DB2}" dt="2023-10-22T16:25:08.541" v="4261" actId="20577"/>
          <ac:spMkLst>
            <pc:docMk/>
            <pc:sldMk cId="3451354310" sldId="332"/>
            <ac:spMk id="5" creationId="{00000000-0000-0000-0000-000000000000}"/>
          </ac:spMkLst>
        </pc:spChg>
      </pc:sldChg>
      <pc:sldChg chg="modSp add mod modNotesTx">
        <pc:chgData name="Lukas Hadamcik" userId="b894adbb9fcd8678" providerId="LiveId" clId="{0E56BD45-40DE-4321-BFA5-BD8CE5F96DB2}" dt="2023-10-22T16:58:51.644" v="5066" actId="20577"/>
        <pc:sldMkLst>
          <pc:docMk/>
          <pc:sldMk cId="684230288" sldId="333"/>
        </pc:sldMkLst>
        <pc:spChg chg="mod">
          <ac:chgData name="Lukas Hadamcik" userId="b894adbb9fcd8678" providerId="LiveId" clId="{0E56BD45-40DE-4321-BFA5-BD8CE5F96DB2}" dt="2023-10-22T16:54:43.534" v="4293" actId="20577"/>
          <ac:spMkLst>
            <pc:docMk/>
            <pc:sldMk cId="684230288" sldId="333"/>
            <ac:spMk id="4" creationId="{00000000-0000-0000-0000-000000000000}"/>
          </ac:spMkLst>
        </pc:spChg>
        <pc:spChg chg="mod">
          <ac:chgData name="Lukas Hadamcik" userId="b894adbb9fcd8678" providerId="LiveId" clId="{0E56BD45-40DE-4321-BFA5-BD8CE5F96DB2}" dt="2023-10-22T16:58:51.644" v="5066" actId="20577"/>
          <ac:spMkLst>
            <pc:docMk/>
            <pc:sldMk cId="684230288" sldId="333"/>
            <ac:spMk id="5" creationId="{00000000-0000-0000-0000-000000000000}"/>
          </ac:spMkLst>
        </pc:spChg>
      </pc:sldChg>
      <pc:sldChg chg="modSp add mod modNotesTx">
        <pc:chgData name="Lukas Hadamcik" userId="b894adbb9fcd8678" providerId="LiveId" clId="{0E56BD45-40DE-4321-BFA5-BD8CE5F96DB2}" dt="2023-10-22T17:05:39.009" v="5463" actId="20577"/>
        <pc:sldMkLst>
          <pc:docMk/>
          <pc:sldMk cId="2369239379" sldId="334"/>
        </pc:sldMkLst>
        <pc:spChg chg="mod">
          <ac:chgData name="Lukas Hadamcik" userId="b894adbb9fcd8678" providerId="LiveId" clId="{0E56BD45-40DE-4321-BFA5-BD8CE5F96DB2}" dt="2023-10-22T17:05:39.009" v="5463" actId="20577"/>
          <ac:spMkLst>
            <pc:docMk/>
            <pc:sldMk cId="2369239379" sldId="334"/>
            <ac:spMk id="4" creationId="{00000000-0000-0000-0000-000000000000}"/>
          </ac:spMkLst>
        </pc:spChg>
        <pc:spChg chg="mod">
          <ac:chgData name="Lukas Hadamcik" userId="b894adbb9fcd8678" providerId="LiveId" clId="{0E56BD45-40DE-4321-BFA5-BD8CE5F96DB2}" dt="2023-10-22T17:02:44.732" v="5423" actId="2710"/>
          <ac:spMkLst>
            <pc:docMk/>
            <pc:sldMk cId="2369239379" sldId="334"/>
            <ac:spMk id="5" creationId="{00000000-0000-0000-0000-000000000000}"/>
          </ac:spMkLst>
        </pc:spChg>
      </pc:sldChg>
      <pc:sldChg chg="modSp add mod modNotesTx">
        <pc:chgData name="Lukas Hadamcik" userId="b894adbb9fcd8678" providerId="LiveId" clId="{0E56BD45-40DE-4321-BFA5-BD8CE5F96DB2}" dt="2023-10-22T18:22:22.675" v="11751"/>
        <pc:sldMkLst>
          <pc:docMk/>
          <pc:sldMk cId="37773857" sldId="335"/>
        </pc:sldMkLst>
        <pc:spChg chg="mod">
          <ac:chgData name="Lukas Hadamcik" userId="b894adbb9fcd8678" providerId="LiveId" clId="{0E56BD45-40DE-4321-BFA5-BD8CE5F96DB2}" dt="2023-10-22T17:05:52.148" v="5479" actId="20577"/>
          <ac:spMkLst>
            <pc:docMk/>
            <pc:sldMk cId="37773857" sldId="335"/>
            <ac:spMk id="4" creationId="{00000000-0000-0000-0000-000000000000}"/>
          </ac:spMkLst>
        </pc:spChg>
        <pc:spChg chg="mod">
          <ac:chgData name="Lukas Hadamcik" userId="b894adbb9fcd8678" providerId="LiveId" clId="{0E56BD45-40DE-4321-BFA5-BD8CE5F96DB2}" dt="2023-10-22T17:08:49.988" v="6069" actId="20577"/>
          <ac:spMkLst>
            <pc:docMk/>
            <pc:sldMk cId="37773857" sldId="335"/>
            <ac:spMk id="5" creationId="{00000000-0000-0000-0000-000000000000}"/>
          </ac:spMkLst>
        </pc:spChg>
      </pc:sldChg>
      <pc:sldChg chg="modSp add mod">
        <pc:chgData name="Lukas Hadamcik" userId="b894adbb9fcd8678" providerId="LiveId" clId="{0E56BD45-40DE-4321-BFA5-BD8CE5F96DB2}" dt="2023-10-22T17:12:38.515" v="6428" actId="2710"/>
        <pc:sldMkLst>
          <pc:docMk/>
          <pc:sldMk cId="2079375972" sldId="336"/>
        </pc:sldMkLst>
        <pc:spChg chg="mod">
          <ac:chgData name="Lukas Hadamcik" userId="b894adbb9fcd8678" providerId="LiveId" clId="{0E56BD45-40DE-4321-BFA5-BD8CE5F96DB2}" dt="2023-10-22T17:10:14.885" v="6092" actId="20577"/>
          <ac:spMkLst>
            <pc:docMk/>
            <pc:sldMk cId="2079375972" sldId="336"/>
            <ac:spMk id="4" creationId="{00000000-0000-0000-0000-000000000000}"/>
          </ac:spMkLst>
        </pc:spChg>
        <pc:spChg chg="mod">
          <ac:chgData name="Lukas Hadamcik" userId="b894adbb9fcd8678" providerId="LiveId" clId="{0E56BD45-40DE-4321-BFA5-BD8CE5F96DB2}" dt="2023-10-22T17:12:38.515" v="6428" actId="2710"/>
          <ac:spMkLst>
            <pc:docMk/>
            <pc:sldMk cId="2079375972" sldId="336"/>
            <ac:spMk id="5" creationId="{00000000-0000-0000-0000-000000000000}"/>
          </ac:spMkLst>
        </pc:spChg>
      </pc:sldChg>
      <pc:sldChg chg="modSp add mod">
        <pc:chgData name="Lukas Hadamcik" userId="b894adbb9fcd8678" providerId="LiveId" clId="{0E56BD45-40DE-4321-BFA5-BD8CE5F96DB2}" dt="2023-10-22T17:17:24.101" v="6492" actId="20577"/>
        <pc:sldMkLst>
          <pc:docMk/>
          <pc:sldMk cId="1569021798" sldId="337"/>
        </pc:sldMkLst>
        <pc:spChg chg="mod">
          <ac:chgData name="Lukas Hadamcik" userId="b894adbb9fcd8678" providerId="LiveId" clId="{0E56BD45-40DE-4321-BFA5-BD8CE5F96DB2}" dt="2023-10-22T17:17:24.101" v="6492" actId="20577"/>
          <ac:spMkLst>
            <pc:docMk/>
            <pc:sldMk cId="1569021798" sldId="337"/>
            <ac:spMk id="4" creationId="{00000000-0000-0000-0000-000000000000}"/>
          </ac:spMkLst>
        </pc:spChg>
        <pc:spChg chg="mod">
          <ac:chgData name="Lukas Hadamcik" userId="b894adbb9fcd8678" providerId="LiveId" clId="{0E56BD45-40DE-4321-BFA5-BD8CE5F96DB2}" dt="2023-10-22T17:15:36.966" v="6472" actId="113"/>
          <ac:spMkLst>
            <pc:docMk/>
            <pc:sldMk cId="1569021798" sldId="337"/>
            <ac:spMk id="5" creationId="{00000000-0000-0000-0000-000000000000}"/>
          </ac:spMkLst>
        </pc:spChg>
      </pc:sldChg>
      <pc:sldChg chg="modSp add mod modNotesTx">
        <pc:chgData name="Lukas Hadamcik" userId="b894adbb9fcd8678" providerId="LiveId" clId="{0E56BD45-40DE-4321-BFA5-BD8CE5F96DB2}" dt="2023-10-22T17:19:22.085" v="6527"/>
        <pc:sldMkLst>
          <pc:docMk/>
          <pc:sldMk cId="1271192916" sldId="338"/>
        </pc:sldMkLst>
        <pc:spChg chg="mod">
          <ac:chgData name="Lukas Hadamcik" userId="b894adbb9fcd8678" providerId="LiveId" clId="{0E56BD45-40DE-4321-BFA5-BD8CE5F96DB2}" dt="2023-10-22T17:17:44.650" v="6512" actId="20577"/>
          <ac:spMkLst>
            <pc:docMk/>
            <pc:sldMk cId="1271192916" sldId="338"/>
            <ac:spMk id="4" creationId="{00000000-0000-0000-0000-000000000000}"/>
          </ac:spMkLst>
        </pc:spChg>
        <pc:spChg chg="mod">
          <ac:chgData name="Lukas Hadamcik" userId="b894adbb9fcd8678" providerId="LiveId" clId="{0E56BD45-40DE-4321-BFA5-BD8CE5F96DB2}" dt="2023-10-22T17:19:02.157" v="6526" actId="2710"/>
          <ac:spMkLst>
            <pc:docMk/>
            <pc:sldMk cId="1271192916" sldId="338"/>
            <ac:spMk id="5" creationId="{00000000-0000-0000-0000-000000000000}"/>
          </ac:spMkLst>
        </pc:spChg>
      </pc:sldChg>
      <pc:sldChg chg="modSp add mod modNotesTx">
        <pc:chgData name="Lukas Hadamcik" userId="b894adbb9fcd8678" providerId="LiveId" clId="{0E56BD45-40DE-4321-BFA5-BD8CE5F96DB2}" dt="2023-10-22T18:18:27.759" v="11739"/>
        <pc:sldMkLst>
          <pc:docMk/>
          <pc:sldMk cId="2823787708" sldId="339"/>
        </pc:sldMkLst>
        <pc:spChg chg="mod">
          <ac:chgData name="Lukas Hadamcik" userId="b894adbb9fcd8678" providerId="LiveId" clId="{0E56BD45-40DE-4321-BFA5-BD8CE5F96DB2}" dt="2023-10-22T17:19:57.024" v="6560" actId="20577"/>
          <ac:spMkLst>
            <pc:docMk/>
            <pc:sldMk cId="2823787708" sldId="339"/>
            <ac:spMk id="4" creationId="{00000000-0000-0000-0000-000000000000}"/>
          </ac:spMkLst>
        </pc:spChg>
        <pc:spChg chg="mod">
          <ac:chgData name="Lukas Hadamcik" userId="b894adbb9fcd8678" providerId="LiveId" clId="{0E56BD45-40DE-4321-BFA5-BD8CE5F96DB2}" dt="2023-10-22T17:22:44.668" v="7080" actId="20577"/>
          <ac:spMkLst>
            <pc:docMk/>
            <pc:sldMk cId="2823787708" sldId="339"/>
            <ac:spMk id="5" creationId="{00000000-0000-0000-0000-000000000000}"/>
          </ac:spMkLst>
        </pc:spChg>
      </pc:sldChg>
      <pc:sldChg chg="addSp delSp modSp add mod modNotesTx">
        <pc:chgData name="Lukas Hadamcik" userId="b894adbb9fcd8678" providerId="LiveId" clId="{0E56BD45-40DE-4321-BFA5-BD8CE5F96DB2}" dt="2023-10-22T18:20:29.637" v="11744"/>
        <pc:sldMkLst>
          <pc:docMk/>
          <pc:sldMk cId="3394950121" sldId="340"/>
        </pc:sldMkLst>
        <pc:spChg chg="mod">
          <ac:chgData name="Lukas Hadamcik" userId="b894adbb9fcd8678" providerId="LiveId" clId="{0E56BD45-40DE-4321-BFA5-BD8CE5F96DB2}" dt="2023-10-22T17:23:14.241" v="7107" actId="20577"/>
          <ac:spMkLst>
            <pc:docMk/>
            <pc:sldMk cId="3394950121" sldId="340"/>
            <ac:spMk id="4" creationId="{00000000-0000-0000-0000-000000000000}"/>
          </ac:spMkLst>
        </pc:spChg>
        <pc:spChg chg="mod">
          <ac:chgData name="Lukas Hadamcik" userId="b894adbb9fcd8678" providerId="LiveId" clId="{0E56BD45-40DE-4321-BFA5-BD8CE5F96DB2}" dt="2023-10-22T17:25:30.367" v="7190" actId="113"/>
          <ac:spMkLst>
            <pc:docMk/>
            <pc:sldMk cId="3394950121" sldId="340"/>
            <ac:spMk id="5" creationId="{00000000-0000-0000-0000-000000000000}"/>
          </ac:spMkLst>
        </pc:spChg>
        <pc:spChg chg="add del">
          <ac:chgData name="Lukas Hadamcik" userId="b894adbb9fcd8678" providerId="LiveId" clId="{0E56BD45-40DE-4321-BFA5-BD8CE5F96DB2}" dt="2023-10-22T17:26:39.810" v="7192" actId="22"/>
          <ac:spMkLst>
            <pc:docMk/>
            <pc:sldMk cId="3394950121" sldId="340"/>
            <ac:spMk id="7" creationId="{446481B7-F64D-764F-502E-8D672B5A4C04}"/>
          </ac:spMkLst>
        </pc:spChg>
      </pc:sldChg>
      <pc:sldChg chg="modSp add mod modNotesTx">
        <pc:chgData name="Lukas Hadamcik" userId="b894adbb9fcd8678" providerId="LiveId" clId="{0E56BD45-40DE-4321-BFA5-BD8CE5F96DB2}" dt="2023-10-22T18:28:30.904" v="11791"/>
        <pc:sldMkLst>
          <pc:docMk/>
          <pc:sldMk cId="623920932" sldId="341"/>
        </pc:sldMkLst>
        <pc:spChg chg="mod">
          <ac:chgData name="Lukas Hadamcik" userId="b894adbb9fcd8678" providerId="LiveId" clId="{0E56BD45-40DE-4321-BFA5-BD8CE5F96DB2}" dt="2023-10-22T17:27:04.597" v="7229" actId="20577"/>
          <ac:spMkLst>
            <pc:docMk/>
            <pc:sldMk cId="623920932" sldId="341"/>
            <ac:spMk id="4" creationId="{00000000-0000-0000-0000-000000000000}"/>
          </ac:spMkLst>
        </pc:spChg>
        <pc:spChg chg="mod">
          <ac:chgData name="Lukas Hadamcik" userId="b894adbb9fcd8678" providerId="LiveId" clId="{0E56BD45-40DE-4321-BFA5-BD8CE5F96DB2}" dt="2023-10-22T17:32:13.934" v="8078" actId="255"/>
          <ac:spMkLst>
            <pc:docMk/>
            <pc:sldMk cId="623920932" sldId="341"/>
            <ac:spMk id="5" creationId="{00000000-0000-0000-0000-000000000000}"/>
          </ac:spMkLst>
        </pc:spChg>
      </pc:sldChg>
      <pc:sldChg chg="modSp add mod modNotesTx">
        <pc:chgData name="Lukas Hadamcik" userId="b894adbb9fcd8678" providerId="LiveId" clId="{0E56BD45-40DE-4321-BFA5-BD8CE5F96DB2}" dt="2023-10-22T18:51:31.240" v="11900"/>
        <pc:sldMkLst>
          <pc:docMk/>
          <pc:sldMk cId="1873918266" sldId="342"/>
        </pc:sldMkLst>
        <pc:spChg chg="mod">
          <ac:chgData name="Lukas Hadamcik" userId="b894adbb9fcd8678" providerId="LiveId" clId="{0E56BD45-40DE-4321-BFA5-BD8CE5F96DB2}" dt="2023-10-22T17:32:50.585" v="8110" actId="20577"/>
          <ac:spMkLst>
            <pc:docMk/>
            <pc:sldMk cId="1873918266" sldId="342"/>
            <ac:spMk id="4" creationId="{00000000-0000-0000-0000-000000000000}"/>
          </ac:spMkLst>
        </pc:spChg>
        <pc:spChg chg="mod">
          <ac:chgData name="Lukas Hadamcik" userId="b894adbb9fcd8678" providerId="LiveId" clId="{0E56BD45-40DE-4321-BFA5-BD8CE5F96DB2}" dt="2023-10-22T17:39:01.327" v="8778" actId="20577"/>
          <ac:spMkLst>
            <pc:docMk/>
            <pc:sldMk cId="1873918266" sldId="342"/>
            <ac:spMk id="5" creationId="{00000000-0000-0000-0000-000000000000}"/>
          </ac:spMkLst>
        </pc:spChg>
      </pc:sldChg>
      <pc:sldChg chg="add del">
        <pc:chgData name="Lukas Hadamcik" userId="b894adbb9fcd8678" providerId="LiveId" clId="{0E56BD45-40DE-4321-BFA5-BD8CE5F96DB2}" dt="2023-10-22T17:34:36.935" v="8298"/>
        <pc:sldMkLst>
          <pc:docMk/>
          <pc:sldMk cId="604692353" sldId="343"/>
        </pc:sldMkLst>
      </pc:sldChg>
      <pc:sldChg chg="addSp delSp modSp add del mod modNotesTx">
        <pc:chgData name="Lukas Hadamcik" userId="b894adbb9fcd8678" providerId="LiveId" clId="{0E56BD45-40DE-4321-BFA5-BD8CE5F96DB2}" dt="2023-10-25T18:14:06.236" v="11915" actId="47"/>
        <pc:sldMkLst>
          <pc:docMk/>
          <pc:sldMk cId="4124297311" sldId="343"/>
        </pc:sldMkLst>
        <pc:spChg chg="mod">
          <ac:chgData name="Lukas Hadamcik" userId="b894adbb9fcd8678" providerId="LiveId" clId="{0E56BD45-40DE-4321-BFA5-BD8CE5F96DB2}" dt="2023-10-22T17:40:38.094" v="8805" actId="20577"/>
          <ac:spMkLst>
            <pc:docMk/>
            <pc:sldMk cId="4124297311" sldId="343"/>
            <ac:spMk id="4" creationId="{00000000-0000-0000-0000-000000000000}"/>
          </ac:spMkLst>
        </pc:spChg>
        <pc:spChg chg="mod">
          <ac:chgData name="Lukas Hadamcik" userId="b894adbb9fcd8678" providerId="LiveId" clId="{0E56BD45-40DE-4321-BFA5-BD8CE5F96DB2}" dt="2023-10-22T17:41:45.858" v="8996" actId="2710"/>
          <ac:spMkLst>
            <pc:docMk/>
            <pc:sldMk cId="4124297311" sldId="343"/>
            <ac:spMk id="5" creationId="{00000000-0000-0000-0000-000000000000}"/>
          </ac:spMkLst>
        </pc:spChg>
        <pc:spChg chg="add del">
          <ac:chgData name="Lukas Hadamcik" userId="b894adbb9fcd8678" providerId="LiveId" clId="{0E56BD45-40DE-4321-BFA5-BD8CE5F96DB2}" dt="2023-10-22T17:42:17.961" v="8998" actId="22"/>
          <ac:spMkLst>
            <pc:docMk/>
            <pc:sldMk cId="4124297311" sldId="343"/>
            <ac:spMk id="7" creationId="{00128B9D-61DF-BCB5-F7CE-6B9A04D1D64E}"/>
          </ac:spMkLst>
        </pc:spChg>
      </pc:sldChg>
      <pc:sldChg chg="modSp add mod">
        <pc:chgData name="Lukas Hadamcik" userId="b894adbb9fcd8678" providerId="LiveId" clId="{0E56BD45-40DE-4321-BFA5-BD8CE5F96DB2}" dt="2023-10-22T17:46:50.387" v="9748" actId="20577"/>
        <pc:sldMkLst>
          <pc:docMk/>
          <pc:sldMk cId="4282119511" sldId="344"/>
        </pc:sldMkLst>
        <pc:spChg chg="mod">
          <ac:chgData name="Lukas Hadamcik" userId="b894adbb9fcd8678" providerId="LiveId" clId="{0E56BD45-40DE-4321-BFA5-BD8CE5F96DB2}" dt="2023-10-22T17:43:18.446" v="9053" actId="20577"/>
          <ac:spMkLst>
            <pc:docMk/>
            <pc:sldMk cId="4282119511" sldId="344"/>
            <ac:spMk id="4" creationId="{00000000-0000-0000-0000-000000000000}"/>
          </ac:spMkLst>
        </pc:spChg>
        <pc:spChg chg="mod">
          <ac:chgData name="Lukas Hadamcik" userId="b894adbb9fcd8678" providerId="LiveId" clId="{0E56BD45-40DE-4321-BFA5-BD8CE5F96DB2}" dt="2023-10-22T17:46:50.387" v="9748" actId="20577"/>
          <ac:spMkLst>
            <pc:docMk/>
            <pc:sldMk cId="4282119511" sldId="344"/>
            <ac:spMk id="5" creationId="{00000000-0000-0000-0000-000000000000}"/>
          </ac:spMkLst>
        </pc:spChg>
      </pc:sldChg>
      <pc:sldChg chg="modSp add mod modNotesTx">
        <pc:chgData name="Lukas Hadamcik" userId="b894adbb9fcd8678" providerId="LiveId" clId="{0E56BD45-40DE-4321-BFA5-BD8CE5F96DB2}" dt="2023-10-25T18:15:03.923" v="11926" actId="20577"/>
        <pc:sldMkLst>
          <pc:docMk/>
          <pc:sldMk cId="232601029" sldId="345"/>
        </pc:sldMkLst>
        <pc:spChg chg="mod">
          <ac:chgData name="Lukas Hadamcik" userId="b894adbb9fcd8678" providerId="LiveId" clId="{0E56BD45-40DE-4321-BFA5-BD8CE5F96DB2}" dt="2023-10-22T17:47:55.099" v="9808" actId="20577"/>
          <ac:spMkLst>
            <pc:docMk/>
            <pc:sldMk cId="232601029" sldId="345"/>
            <ac:spMk id="4" creationId="{00000000-0000-0000-0000-000000000000}"/>
          </ac:spMkLst>
        </pc:spChg>
        <pc:spChg chg="mod">
          <ac:chgData name="Lukas Hadamcik" userId="b894adbb9fcd8678" providerId="LiveId" clId="{0E56BD45-40DE-4321-BFA5-BD8CE5F96DB2}" dt="2023-10-25T18:15:03.923" v="11926" actId="20577"/>
          <ac:spMkLst>
            <pc:docMk/>
            <pc:sldMk cId="232601029" sldId="345"/>
            <ac:spMk id="5" creationId="{00000000-0000-0000-0000-000000000000}"/>
          </ac:spMkLst>
        </pc:spChg>
      </pc:sldChg>
      <pc:sldChg chg="modSp add mod">
        <pc:chgData name="Lukas Hadamcik" userId="b894adbb9fcd8678" providerId="LiveId" clId="{0E56BD45-40DE-4321-BFA5-BD8CE5F96DB2}" dt="2023-10-22T17:52:06.576" v="10495" actId="2710"/>
        <pc:sldMkLst>
          <pc:docMk/>
          <pc:sldMk cId="1760510996" sldId="346"/>
        </pc:sldMkLst>
        <pc:spChg chg="mod">
          <ac:chgData name="Lukas Hadamcik" userId="b894adbb9fcd8678" providerId="LiveId" clId="{0E56BD45-40DE-4321-BFA5-BD8CE5F96DB2}" dt="2023-10-22T17:52:06.576" v="10495" actId="2710"/>
          <ac:spMkLst>
            <pc:docMk/>
            <pc:sldMk cId="1760510996" sldId="346"/>
            <ac:spMk id="5" creationId="{00000000-0000-0000-0000-000000000000}"/>
          </ac:spMkLst>
        </pc:spChg>
      </pc:sldChg>
      <pc:sldChg chg="modSp add mod">
        <pc:chgData name="Lukas Hadamcik" userId="b894adbb9fcd8678" providerId="LiveId" clId="{0E56BD45-40DE-4321-BFA5-BD8CE5F96DB2}" dt="2023-10-22T17:59:45.696" v="11536" actId="255"/>
        <pc:sldMkLst>
          <pc:docMk/>
          <pc:sldMk cId="4234611328" sldId="347"/>
        </pc:sldMkLst>
        <pc:spChg chg="mod">
          <ac:chgData name="Lukas Hadamcik" userId="b894adbb9fcd8678" providerId="LiveId" clId="{0E56BD45-40DE-4321-BFA5-BD8CE5F96DB2}" dt="2023-10-22T17:54:26.890" v="10537" actId="20577"/>
          <ac:spMkLst>
            <pc:docMk/>
            <pc:sldMk cId="4234611328" sldId="347"/>
            <ac:spMk id="4" creationId="{00000000-0000-0000-0000-000000000000}"/>
          </ac:spMkLst>
        </pc:spChg>
        <pc:spChg chg="mod">
          <ac:chgData name="Lukas Hadamcik" userId="b894adbb9fcd8678" providerId="LiveId" clId="{0E56BD45-40DE-4321-BFA5-BD8CE5F96DB2}" dt="2023-10-22T17:59:45.696" v="11536" actId="255"/>
          <ac:spMkLst>
            <pc:docMk/>
            <pc:sldMk cId="4234611328" sldId="347"/>
            <ac:spMk id="5" creationId="{00000000-0000-0000-0000-000000000000}"/>
          </ac:spMkLst>
        </pc:spChg>
      </pc:sldChg>
      <pc:sldChg chg="modSp add mod">
        <pc:chgData name="Lukas Hadamcik" userId="b894adbb9fcd8678" providerId="LiveId" clId="{0E56BD45-40DE-4321-BFA5-BD8CE5F96DB2}" dt="2023-10-22T18:01:46.835" v="11559" actId="20577"/>
        <pc:sldMkLst>
          <pc:docMk/>
          <pc:sldMk cId="2286559264" sldId="348"/>
        </pc:sldMkLst>
        <pc:spChg chg="mod">
          <ac:chgData name="Lukas Hadamcik" userId="b894adbb9fcd8678" providerId="LiveId" clId="{0E56BD45-40DE-4321-BFA5-BD8CE5F96DB2}" dt="2023-10-22T18:00:04.263" v="11538" actId="6549"/>
          <ac:spMkLst>
            <pc:docMk/>
            <pc:sldMk cId="2286559264" sldId="348"/>
            <ac:spMk id="4" creationId="{00000000-0000-0000-0000-000000000000}"/>
          </ac:spMkLst>
        </pc:spChg>
        <pc:spChg chg="mod">
          <ac:chgData name="Lukas Hadamcik" userId="b894adbb9fcd8678" providerId="LiveId" clId="{0E56BD45-40DE-4321-BFA5-BD8CE5F96DB2}" dt="2023-10-22T18:01:46.835" v="11559" actId="20577"/>
          <ac:spMkLst>
            <pc:docMk/>
            <pc:sldMk cId="2286559264" sldId="348"/>
            <ac:spMk id="5" creationId="{00000000-0000-0000-0000-000000000000}"/>
          </ac:spMkLst>
        </pc:spChg>
      </pc:sldChg>
      <pc:sldChg chg="modSp add mod">
        <pc:chgData name="Lukas Hadamcik" userId="b894adbb9fcd8678" providerId="LiveId" clId="{0E56BD45-40DE-4321-BFA5-BD8CE5F96DB2}" dt="2023-10-22T18:03:53.226" v="11591" actId="20577"/>
        <pc:sldMkLst>
          <pc:docMk/>
          <pc:sldMk cId="2157146041" sldId="349"/>
        </pc:sldMkLst>
        <pc:spChg chg="mod">
          <ac:chgData name="Lukas Hadamcik" userId="b894adbb9fcd8678" providerId="LiveId" clId="{0E56BD45-40DE-4321-BFA5-BD8CE5F96DB2}" dt="2023-10-22T18:03:53.226" v="11591" actId="20577"/>
          <ac:spMkLst>
            <pc:docMk/>
            <pc:sldMk cId="2157146041" sldId="349"/>
            <ac:spMk id="5" creationId="{00000000-0000-0000-0000-000000000000}"/>
          </ac:spMkLst>
        </pc:spChg>
      </pc:sldChg>
      <pc:sldChg chg="modSp add mod">
        <pc:chgData name="Lukas Hadamcik" userId="b894adbb9fcd8678" providerId="LiveId" clId="{0E56BD45-40DE-4321-BFA5-BD8CE5F96DB2}" dt="2023-10-22T18:05:39.853" v="11633" actId="20577"/>
        <pc:sldMkLst>
          <pc:docMk/>
          <pc:sldMk cId="2422126248" sldId="350"/>
        </pc:sldMkLst>
        <pc:spChg chg="mod">
          <ac:chgData name="Lukas Hadamcik" userId="b894adbb9fcd8678" providerId="LiveId" clId="{0E56BD45-40DE-4321-BFA5-BD8CE5F96DB2}" dt="2023-10-22T18:04:25.037" v="11614" actId="20577"/>
          <ac:spMkLst>
            <pc:docMk/>
            <pc:sldMk cId="2422126248" sldId="350"/>
            <ac:spMk id="4" creationId="{00000000-0000-0000-0000-000000000000}"/>
          </ac:spMkLst>
        </pc:spChg>
        <pc:spChg chg="mod">
          <ac:chgData name="Lukas Hadamcik" userId="b894adbb9fcd8678" providerId="LiveId" clId="{0E56BD45-40DE-4321-BFA5-BD8CE5F96DB2}" dt="2023-10-22T18:05:39.853" v="11633" actId="20577"/>
          <ac:spMkLst>
            <pc:docMk/>
            <pc:sldMk cId="2422126248" sldId="350"/>
            <ac:spMk id="5" creationId="{00000000-0000-0000-0000-000000000000}"/>
          </ac:spMkLst>
        </pc:spChg>
      </pc:sldChg>
      <pc:sldChg chg="modSp add del mod">
        <pc:chgData name="Lukas Hadamcik" userId="b894adbb9fcd8678" providerId="LiveId" clId="{0E56BD45-40DE-4321-BFA5-BD8CE5F96DB2}" dt="2023-10-22T18:08:55.265" v="11694" actId="47"/>
        <pc:sldMkLst>
          <pc:docMk/>
          <pc:sldMk cId="1624551912" sldId="351"/>
        </pc:sldMkLst>
        <pc:spChg chg="mod">
          <ac:chgData name="Lukas Hadamcik" userId="b894adbb9fcd8678" providerId="LiveId" clId="{0E56BD45-40DE-4321-BFA5-BD8CE5F96DB2}" dt="2023-10-22T18:06:11.625" v="11646" actId="20577"/>
          <ac:spMkLst>
            <pc:docMk/>
            <pc:sldMk cId="1624551912" sldId="351"/>
            <ac:spMk id="4" creationId="{00000000-0000-0000-0000-000000000000}"/>
          </ac:spMkLst>
        </pc:spChg>
        <pc:spChg chg="mod">
          <ac:chgData name="Lukas Hadamcik" userId="b894adbb9fcd8678" providerId="LiveId" clId="{0E56BD45-40DE-4321-BFA5-BD8CE5F96DB2}" dt="2023-10-22T18:08:38.718" v="11692" actId="20577"/>
          <ac:spMkLst>
            <pc:docMk/>
            <pc:sldMk cId="1624551912" sldId="351"/>
            <ac:spMk id="5" creationId="{00000000-0000-0000-0000-000000000000}"/>
          </ac:spMkLst>
        </pc:spChg>
      </pc:sldChg>
      <pc:sldChg chg="modSp add mod">
        <pc:chgData name="Lukas Hadamcik" userId="b894adbb9fcd8678" providerId="LiveId" clId="{0E56BD45-40DE-4321-BFA5-BD8CE5F96DB2}" dt="2023-10-22T18:09:39.069" v="11725" actId="20577"/>
        <pc:sldMkLst>
          <pc:docMk/>
          <pc:sldMk cId="3027206052" sldId="354"/>
        </pc:sldMkLst>
        <pc:spChg chg="mod">
          <ac:chgData name="Lukas Hadamcik" userId="b894adbb9fcd8678" providerId="LiveId" clId="{0E56BD45-40DE-4321-BFA5-BD8CE5F96DB2}" dt="2023-10-22T18:09:39.069" v="11725" actId="20577"/>
          <ac:spMkLst>
            <pc:docMk/>
            <pc:sldMk cId="3027206052" sldId="354"/>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8404"/>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9448404"/>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 y="746125"/>
            <a:ext cx="662940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724202"/>
            <a:ext cx="5486400" cy="447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26 Cdo 508/2019</a:t>
            </a:r>
            <a:r>
              <a:rPr lang="cs-CZ" dirty="0"/>
              <a:t> - Ideální podíl spoluvlastníka nemůže být předmětem smlouvy o nájmu či pachtu, smluvní projevy spoluvlastníků však mohly být vyjádřeny na více listinách.</a:t>
            </a: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254576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22 Cdo 2466/2018</a:t>
            </a:r>
            <a:r>
              <a:rPr lang="cs-CZ" dirty="0"/>
              <a:t> - Náklady, jejichž vynaložení je nutnou podmínkou pro zachování společné věci jsou povinni platit všichni spoluvlastníci jednotky, bez ohledu na to, zda ji užívají či nikoliv, přičemž nedohodli-li se jinak, je v jejich vzájemném vztahu podíl na platbách dán výší jejich spoluvlastnických podílů. Platba za dodávky tepla má povahu smíšenou, když zčásti představuje náklad na zachování společné věci a zčásti slouží jen tomu, kdo jednotku užívá. Proto se na nákladech na vytápění bytu v rozsahu nezbytné míře nutné k jeho zachování musí podílet i ten spoluvlastník, který byt neužívá. Stanovení poměru, v jakém se budou účastníci podílet na platbách za teplo, záleží na úvaze soudu, která nesmí být zjevně nepřiměřená.</a:t>
            </a: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387532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22 Cdo 5159/2014</a:t>
            </a:r>
            <a:r>
              <a:rPr lang="cs-CZ" dirty="0"/>
              <a:t> - Pro posouzení doby nevhodné ke zrušení spoluvlastnictví ve smyslu § 1140 odst. 2 o. z. jsou rozhodné přechodné objektivní poměry týkající se společné věci, nikoliv osobní poměry spoluvlastníka (spoluvlastníků); pro posouzení, zda některému spoluvlastníku (spoluvlastníkům) vznikla újma, jsou podstatné subjektivní okolnosti přechodné povahy. Úprava obsažená v § 1140 odst. 2 o. z. nevylučuje výjimečné zamítnutí žaloby na zrušení a vypořádání spoluvlastnictví z důvodu zjevného zneužití práva ve smyslu § 8 o. z.</a:t>
            </a:r>
          </a:p>
          <a:p>
            <a:endParaRPr lang="cs-CZ" dirty="0"/>
          </a:p>
          <a:p>
            <a:r>
              <a:rPr lang="cs-CZ" dirty="0"/>
              <a:t>22 Cdo 300/2016 - Důvody pro zamítnutí žaloby na zrušení a vypořádání spoluvlastnictví podle ustanovení § 1140 odst. 2 o. z. je třeba vykládat restriktivně. Pro závěr, zda by rozdělením věci některému spoluvlastníku (spoluvlastníkům) vznikla újma, jsou podstatné subjektivní okolnosti přechodné povahy. Z textu zákona však nelze dovodit, že by bylo možné zkoumat dopad i na třetí osoby.</a:t>
            </a:r>
          </a:p>
          <a:p>
            <a:endParaRPr lang="cs-CZ" dirty="0"/>
          </a:p>
          <a:p>
            <a:r>
              <a:rPr lang="en-GB" dirty="0"/>
              <a:t>22 Cdo 2135/2016</a:t>
            </a:r>
            <a:r>
              <a:rPr lang="cs-CZ" dirty="0"/>
              <a:t> - Právo na zrušení spoluvlastnictví není právem neomezitelným, nýbrž může být zákonem omezeno; veškerá omezení musí být přiměřená sledovanému cíli, čemuž koresponduje i úprava obsažená v § 1140 odst. 2 o. z. Ačkoli každý ze spoluvlastníků může kdykoliv žádat o své oddělení ze spoluvlastnictví, lze-li předmět spoluvlastnictví rozdělit, nebo o zrušení spoluvlastnictví jako celku, nesmí tak žádat v nevhodnou dobu nebo jen k újmě některého ze spoluvlastníků.</a:t>
            </a:r>
          </a:p>
          <a:p>
            <a:endParaRPr lang="cs-CZ" dirty="0"/>
          </a:p>
          <a:p>
            <a:r>
              <a:rPr lang="en-GB" dirty="0"/>
              <a:t>22 Cdo 674/2018</a:t>
            </a:r>
            <a:r>
              <a:rPr lang="cs-CZ" dirty="0"/>
              <a:t> - Zamítnutí žaloby pro zjevné zneužití práva se v obecné rovině může prosadit například tam, kde by se jednalo o důvody, které by neopodstatňovaly zamítnutí žaloby o zrušení a vypořádání spoluvlastnictví z důvodů uvedených v § 1140 odst. 2 o. z., ale šlo by ze strany spoluvlastníka domáhajícího se zrušení spoluvlastnictví o zjevné zneužití práva. Za zneužití práva lze považovat výkon práva v rozporu s jeho účelem, kdy je právo vykonáno, ačkoliv nositel tohoto práva nemá žádný skutečný nebo jen nepatrný zájem na jeho výkonu, resp. se projevující jako rozpor mezi užitkem oprávněného, k němuž výkon práva skutečně směřuje, a užitkem oprávněného, pro nějž je právo poskytnuto, který v krajní podobě může nabýt povahu tzv. šikany, která je výkonem práva za účelem poškození druhé strany. Již samotná podstata spoluvlastnického poměru je z povahy věci spojena vždy s nutností vědomí, že o společných záležitostech týkajících se společných věcí rozhodují vždy spoluvlastníci, kteří namnoze nemusí vystupovat jednotně a mohou zastávat i odlišné názory, a stejně tak si každý ze spoluvlastníků musí být vědom, že druhý spoluvlastník může kdykoliv uplatnit právo na zrušení spoluvlastnictví (nejsou-li splněny předpoklady odkladu zrušení spoluvlastnictví). Otázku možného zneužití práva při uplatnění požadavku na zrušení a vypořádání spoluvlastnictví je nadto nutno vždy nahlížet primárně také z hlediska zákonem výslovně zdůrazněné maximy, že nikdo nemůže být nucen setrvat ve spoluvlastnictví (§ 1140 odst. 1 o. z.) se zákonem stanovenými výjimkami reflektujícími toliko dočasné okolnosti (§ 1140 odst. 2 o. z.), z čehož vyplývá, že zjevné zneužití práva domáhat se likvidace spoluvlastnického poměru bude v praxi záležitostí zcela výjimečnou.</a:t>
            </a:r>
          </a:p>
          <a:p>
            <a:endParaRPr lang="cs-CZ" dirty="0"/>
          </a:p>
          <a:p>
            <a:r>
              <a:rPr lang="en-GB" dirty="0"/>
              <a:t>22 Cdo 324/2016</a:t>
            </a:r>
            <a:r>
              <a:rPr lang="cs-CZ" dirty="0"/>
              <a:t> - Jestliže jeden z podílových spoluvlastníků chce i nadále nemovité věci užívat výlučně sám, ale není ochoten poskytnout druhému spoluvlastníku žádnou formu finančního vypořádání, je zřejmé, že z jeho strany nelze hovořit o zjevném zneužití práva, jestli se domáhá zrušení spoluvlastnictví v situaci, kdy nemovitosti neužívá od roku 1973.</a:t>
            </a:r>
          </a:p>
          <a:p>
            <a:endParaRPr lang="cs-CZ" dirty="0"/>
          </a:p>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1474525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22 Cdo 1943/2015 - Reálné rozdělení ve smyslu § 1144 odst. 1 o. z. by nebylo "dobře možné" zejména v případě, že by nově vzniklé nemovitosti nebylo možno řádně užívat anebo pokud by náklady na rozdělení věci byly nepřiměřeně vysoké. Samotná skutečnost, že určitý způsob dělení nemovitosti není "optimální", ještě neznamená, že by šlo o dělení nemožné. Proto sama skutečnost, že nově vzniklé nemovitosti bude možno užívat "s určitým omezením oproti předchozímu stavu" nebo že budou zřízena věcná břemena, není významná. Ani nesouhlas některého spoluvlastníka s konkrétním způsobem rozdělení ještě nebrání tomu, aby soud takové rozdělení provedl, zejména když žádný z účastníků nenavrhne řešení lépe respektující zájmy obou stran.</a:t>
            </a:r>
          </a:p>
          <a:p>
            <a:r>
              <a:rPr lang="cs-CZ" dirty="0"/>
              <a:t>Prvotním způsobem vypořádání spoluvlastnictví je právě rozdělení věci, ke kterému občanský zákoník žádné bližší podrobnosti neuvádí, vyjma podmínky, že rozdělení musí být dobře možné. Úvahu odvolacího soudu o tom, že v řízení o zrušení a vypořádání podílového spoluvlastnictví není rozdělení věci dobře možné, může dovolací soud přezkoumat pouze v případě její zjevné nepřiměřenosti. Zjištění, zda lze konkrétní věc rozdělit, je výsledkem individuálního posouzení, jež nemá obecnější význam a vychází z poměrů individuálního případu.</a:t>
            </a:r>
          </a:p>
          <a:p>
            <a:endParaRPr lang="cs-CZ" dirty="0"/>
          </a:p>
          <a:p>
            <a:r>
              <a:rPr lang="cs-CZ" dirty="0"/>
              <a:t>22 Cdo 2208/2015 - V poměrech o. z. je primárním způsobem vypořádání spoluvlastnictví rozdělení společné věci. Není-li rozdělení společné věci dobře možné, přichází do úvahy vypořádání přikázáním společné věci jednomu nebo více spoluvlastníkům za náhradu. Nechce-li věc žádný ze spoluvlastníků, nařídí soud prodej společné věci ve veřejné dražbě; takto postupuje i v případě, že ten spoluvlastník, který má o věc zájem, nemá finanční prostředky k zaplacení vypořádacího podílu. Nařízení dražby společné věci jen mezi spoluvlastníky pak není zvláštním způsobem vypořádání spoluvlastnictví, kterým by mohlo dojít k obejití zákonné posloupnosti, nýbrž toliko způsobem nařízeného prodeje společné věci v dražbě, kdy namísto veřejné dražby soud nařídí dražbu jen mezi spoluvlastníky.</a:t>
            </a:r>
          </a:p>
          <a:p>
            <a:endParaRPr lang="cs-CZ" dirty="0"/>
          </a:p>
          <a:p>
            <a:r>
              <a:rPr lang="cs-CZ" dirty="0"/>
              <a:t>22 Cdo 4000/2015 - V řízení o zrušení a vypořádání podílového spoluvlastnictví jsou často dány skutečnosti umožňující s jistou mírou přesvědčivosti zdůvodnit přikázání věci každé ze stran sporu, resp. někdy i přijmout různá řešení sporu. Rozhodnutí ve věci je tak v zásadě na úvaze soudu, kterou je možné přezkoumat jen v případě, není-li řádně odůvodněna nebo jestliže je zjevně nepřiměřená; přitom je dovolací soud vázán skutkovými zjištěními soudů v nalézacím řízení.</a:t>
            </a:r>
          </a:p>
          <a:p>
            <a:endParaRPr lang="cs-CZ" dirty="0"/>
          </a:p>
          <a:p>
            <a:r>
              <a:rPr lang="en-GB" dirty="0"/>
              <a:t>22 Cdo 4835/2015</a:t>
            </a:r>
            <a:r>
              <a:rPr lang="cs-CZ" dirty="0"/>
              <a:t> - Samotná skutečnost, že určitý způsob dělení nemovitosti není „optimální“, ještě neznamená, že by šlo o dělení nemožné. Reálné rozdělení by nebylo „dobře možné“ zejména v případě, že by nově vzniklé nemovitosti nebylo možno řádně užívat anebo pokud by náklady na rozdělení věci byly nepřiměřeně vysoké. To, že nově vzniklé nemovitosti bude možno užívat „s určitým omezením oproti předchozímu stavu“, není významné.</a:t>
            </a:r>
          </a:p>
          <a:p>
            <a:endParaRPr lang="cs-CZ" dirty="0"/>
          </a:p>
          <a:p>
            <a:r>
              <a:rPr lang="en-GB" dirty="0"/>
              <a:t>22 Cdo 4178/2015</a:t>
            </a:r>
            <a:r>
              <a:rPr lang="cs-CZ" dirty="0"/>
              <a:t> - Při rozhodování o vypořádání podílového spoluvlastnictví je třeba vždy vzít do úvahy hlediska uvedená v § 1142 a násl. o. z.; nejde však o hlediska rozhodující. To, komu bude věc přikázána, záleží na úvaze soudu, která může vyjít i z jiných než v zákoně výslovně uvedených kritérií, respektujících základní principy soukromého práva (§ 2 a násl. o. z.). Soud se v rozhodnutí o zrušení a vypořádání podílového spoluvlastnictví má zabývat výší podílů spoluvlastníků a účelným využitím věci, jeho rozhodnutí však může vyjít i z jiných skutečností.</a:t>
            </a:r>
          </a:p>
          <a:p>
            <a:endParaRPr lang="cs-CZ" dirty="0"/>
          </a:p>
          <a:p>
            <a:r>
              <a:rPr lang="cs-CZ" dirty="0"/>
              <a:t>22 Cdo 4995/2015 - Jestliže oba podíloví spoluvlastníci prokážou u soudu při zrušení a vypořádání podílového spoluvlastnictví schopnost náhradu zaplatit, svědčí kritérium solventnosti tomu, kdo tak může učinit bez ohledu na to, zda mu bude v budoucnu (po zrušení a vypořádání spoluvlastnictví) poskytnuta třetí osobou půjčka. Při rovnocenných kritériích může být rozhodujícím pro přikázání věci objektivní schopnost náhradu poskytnout z hlediska dispozice volnými finančními prostředky nebo jejich bezprostředním obstaráním a použitím dříve ve srovnání s protistranou. Nelze tvrdit, že zásadní rekonstrukce či dokonce demolice a následné provedení nové stavby je skutečností vylučující účelné využití stavebního pozemku, nebo i domu; tak půjde-li o stavbu provedením nebo vnitřním uspořádáním zřejmě neodpovídající běžným soudobým požadavkům na bydlení či užívání staveb, může být i její demolice a znovuzřízení účelným využitím. To ovšem platí i tam, kde stavba sice v zásadě vyhovuje, jedna ze stran ji však hodlá podstatně vylepšit.</a:t>
            </a:r>
          </a:p>
          <a:p>
            <a:endParaRPr lang="cs-CZ" dirty="0"/>
          </a:p>
          <a:p>
            <a:r>
              <a:rPr lang="cs-CZ" dirty="0"/>
              <a:t>22 Cdo 1942/2016 - Ačkoliv z ustanovení § 1147 o. z. vyplývá jediná přímá podmínka pro přikázání společné věci za náhradu, a to zájem spoluvlastníka o přikázání věci do jeho výlučného vlastnictví, je nutné vedle zkoumání vůle účastníka také zkoumat jeho solventnost. Tímto způsobem se totiž každému ze spoluvlastníků dostane majetkové hodnoty odpovídající hodnotě jeho spoluvlastnického podílu a naopak zamezí tomu, že spoluvlastník, jemuž by byla přisouzena náhrada, by při nesolventnosti spoluvlastníka, který se stal výlučným vlastníkem, musel náhradu vymáhat exekučně, a to ještě ne vždy úspěšně.</a:t>
            </a:r>
          </a:p>
          <a:p>
            <a:endParaRPr lang="cs-CZ" dirty="0"/>
          </a:p>
          <a:p>
            <a:r>
              <a:rPr lang="cs-CZ" dirty="0"/>
              <a:t>22 Cdo 2024/2016 - I. Spoluvlastníkovi lze přikázat společnou věc za náhradu, pokud o přikázání společné věci do jeho výlučného vlastnictví projeví zájem a pokud je spoluvlastník solventní. Přichází-li do úvahy přikázání věci více dosavadním spoluvlastníkům, musí soud rozhodnout o tom, komu společnou věc přikáže, přičemž musí vzít do úvahy veškerá rozhodná kritéria.</a:t>
            </a:r>
          </a:p>
          <a:p>
            <a:endParaRPr lang="cs-CZ" dirty="0"/>
          </a:p>
          <a:p>
            <a:r>
              <a:rPr lang="cs-CZ" dirty="0"/>
              <a:t>II. Při rozhodování o vypořádání spoluvlastnictví je třeba vždy vzít do úvahy v zákoně uvedená hlediska, nejde však o hlediska rozhodující; to, komu bude věc přikázána, záleží na úvaze soudu, která může vyjít i z jiných než v zákoně výslovně uvedených kritérií, respektujících základní principy soukromého práva (§ 2 a násl. o. z.). Soud se v řízení o zrušení a vypořádání spoluvlastnictví má vždy zabývat výší podílů spoluvlastníků a účelným využitím věci, jeho rozhodnutí však může vyjít i z jiných rozhodných kritérií.</a:t>
            </a:r>
          </a:p>
          <a:p>
            <a:endParaRPr lang="cs-CZ" dirty="0"/>
          </a:p>
          <a:p>
            <a:r>
              <a:rPr lang="cs-CZ" dirty="0"/>
              <a:t>III. U nemovitosti sloužící k bydlení či k podnikání je třeba přihlížet i k tomu, který ze spoluvlastníků v nemovitosti bydlel či podnikal, udržoval ji, opravoval, případně do ní investoval a je schopen se o její údržbu nadále starat.</a:t>
            </a:r>
          </a:p>
          <a:p>
            <a:endParaRPr lang="cs-CZ" dirty="0"/>
          </a:p>
          <a:p>
            <a:r>
              <a:rPr lang="cs-CZ" dirty="0"/>
              <a:t>IV. Je třeba přihlížet i k likviditě, tedy schopnosti a včasnosti zaplacení vypořádacího podílu (přiměřené náhrady) . Stejně tak lze za </a:t>
            </a:r>
            <a:r>
              <a:rPr lang="cs-CZ" dirty="0" err="1"/>
              <a:t>zohlednitelné</a:t>
            </a:r>
            <a:r>
              <a:rPr lang="cs-CZ" dirty="0"/>
              <a:t> kritérium považovat, že spoluvlastník navrhne zaplacení vyšší finanční náhrady dalším spoluvlastníkům, neboť i to vyjadřuje jeho vztah k věci. Lze přihlédnout i k historické rodinné vazbě na společnou věc.</a:t>
            </a:r>
          </a:p>
          <a:p>
            <a:endParaRPr lang="cs-CZ" dirty="0"/>
          </a:p>
          <a:p>
            <a:r>
              <a:rPr lang="en-GB" dirty="0"/>
              <a:t>22 Cdo 3736/2016</a:t>
            </a:r>
            <a:r>
              <a:rPr lang="cs-CZ" dirty="0"/>
              <a:t> - Reálné rozdělení nemovitostí není dobře možné v případech, kdy by ani po adaptaci nemohly vzniknout rozdělením samostatné věci a v případech, kde by části vzniklé rozdělením nemohly sloužit vlastníkovi způsobem odpovídajícím jejich povaze. U pozemků závisí toto posouzení na jejich rozloze, celkové ploše i tvaru. Lze-li pozemek rozdělit vzhledem k jeho poloze, velikosti a tvaru, určujícím pro možné rozdělení pozemku na dva nebo více pozemků jako samostatných věcí je zjištění, zda u nově vzniklých pozemků je zajištěn přístup ke komunikaci, a to buď přímo na komunikaci, nebo cestou po cizím pozemku.</a:t>
            </a:r>
          </a:p>
          <a:p>
            <a:endParaRPr lang="cs-CZ" dirty="0"/>
          </a:p>
          <a:p>
            <a:r>
              <a:rPr lang="cs-CZ" dirty="0"/>
              <a:t>22 Cdo 5124/2016 - Názor, že přikázání nemovitostí do vlastnictví spoluvlastníka bez stanovení přiměřené náhrady vylučuje dikce ustanovení § 1147 o. z. neobstojí. Citovaná judikatura dovolacího soudu výjimečně připouští modifikaci náhrady, pokud by byla v rozporu s dobrými mravy. K tomu lze jen doplnit, že náhradu lze pro rozpor s dobrými mravy nejen snížit, ale také nepřiznat.</a:t>
            </a:r>
          </a:p>
          <a:p>
            <a:endParaRPr lang="cs-CZ" dirty="0"/>
          </a:p>
          <a:p>
            <a:r>
              <a:rPr lang="cs-CZ" dirty="0"/>
              <a:t>22 Cdo 2396/2017 - I při rozhodování o zrušení spoluvlastnictví k souboru prostorově navazujících nemovitostí musí soud dbát, aby dělení bylo z hospodářského hlediska účelné, aby bylo spravedlivé a aby některý ze spoluvlastníků nebyl dělením vážně poškozen. Takový postup jistě odpovídá smyslu zákona (viz § 2 odst. 2 o. z. – jde o spravedlivé vypořádání spoluvlastnictví), byť nikoliv jeho doslovnému výkladu (zpravidla každý z více pozemků určených k vypořádání lze reálně dělit, tudíž není splněna podmínka, že rozdělení věci není „dobře možné“). Je třeba zkoumat, zda reálným dělením nedojde k podstatnému snížení hodnoty (tedy o více než 15%) společné věci.</a:t>
            </a:r>
          </a:p>
          <a:p>
            <a:endParaRPr lang="cs-CZ" dirty="0"/>
          </a:p>
          <a:p>
            <a:r>
              <a:rPr lang="en-GB" dirty="0"/>
              <a:t>22 Cdo 1/2018</a:t>
            </a:r>
            <a:r>
              <a:rPr lang="cs-CZ" dirty="0"/>
              <a:t> - Možné způsoby zrušení a vypořádání podílového spoluvlastnictví, stejně jako pořadí, v němž mohou být tyto jednotlivé způsoby vypořádání použity, jsou pro soud závazné. Při rozhodování o zrušení a vypořádání podílového spoluvlastnictví podle občanského zákoníku tak soud nejprve zkoumá, zda je rozdělení společné věci možné (§ 1144 a násl. o. z.); není-li rozdělení dobře možné, přikáže ji za přiměřenou náhradu jednomu nebo více spoluvlastníkům. Nechce-li však věc žádný ze spoluvlastníků, nařídí soud prodej společné věci ve veřejné dražbě (§ 1147 o. z.); takto postupuje i v případě, že ten spoluvlastník, který má o věc zájem, nemá finanční prostředky k zaplacení vypořádacího podílu.</a:t>
            </a:r>
          </a:p>
          <a:p>
            <a:endParaRPr lang="cs-CZ" dirty="0"/>
          </a:p>
          <a:p>
            <a:r>
              <a:rPr lang="en-GB" dirty="0"/>
              <a:t>22 Cdo 3222/2018</a:t>
            </a:r>
            <a:r>
              <a:rPr lang="cs-CZ" dirty="0"/>
              <a:t> - Soud není v zásadě povinen přikázat společnou věc za náhradu tomu ze spoluvlastníků, který navrhne nejvyšší částku jako základ přiměřené náhrady, stejně jako není vždy nezbytné přikázat společnou věc spoluvlastníkovi s většinovým spoluvlastnickým podílem.</a:t>
            </a:r>
          </a:p>
          <a:p>
            <a:endParaRPr lang="cs-CZ" dirty="0"/>
          </a:p>
          <a:p>
            <a:r>
              <a:rPr lang="en-GB" dirty="0"/>
              <a:t>22 Cdo 2728/2019</a:t>
            </a:r>
            <a:r>
              <a:rPr lang="cs-CZ" dirty="0"/>
              <a:t> - Nižší schopnost péče o společnou věc, vyplývající ze špatného zdravotního stavu, lze zpravidla vzít do úvahy tam, kde půjde o značný a výrazný nepoměr. Schopnost účastníka s nízkými příjmy do nemovitosti investovat pak může být významná tam, kde podle skutkových zjištění bude nemovitost v dohledné době vyžadovat investice, které značně převýší jeho možnosti včetně možností rodinných příslušníků, kteří spolu s ním nemovitost užívají. K uvedenému je třeba přihlédnout, jestliže se prokáže objektivní potřeba investic do společné věci a současně neschopnost účastníka je učinit či provést nebo nechat provést potřebné práce.</a:t>
            </a:r>
          </a:p>
          <a:p>
            <a:endParaRPr lang="cs-CZ" dirty="0"/>
          </a:p>
          <a:p>
            <a:r>
              <a:rPr lang="cs-CZ" dirty="0"/>
              <a:t>22 Cdo 3294/2019 - Bez zkoumání finanční situace spoluvlastníka, jemuž má být věc přikázána do výlučného vlastnictví, by nebylo zaručeno, že se ostatním spoluvlastníkům skutečně dostane majetkové hodnoty odpovídající hodnotě jejich spoluvlastnických podílů, a naopak by mohlo dojít k tomu, že by spoluvlastník, jemuž byla přisouzena náhrada za jeho podíl, při nesolventnosti spoluvlastníka, který se stal výlučným vlastníkem, musel náhradu vymáhat exekučně, a to ještě ne vždy úspěšně.</a:t>
            </a:r>
          </a:p>
          <a:p>
            <a:endParaRPr lang="cs-CZ" dirty="0"/>
          </a:p>
          <a:p>
            <a:r>
              <a:rPr lang="en-GB" dirty="0"/>
              <a:t>22 Cdo 3385/2019</a:t>
            </a:r>
            <a:r>
              <a:rPr lang="cs-CZ" dirty="0"/>
              <a:t> - Pozemek a na něm stojící stavba může být soudem považována za nedělitelnou z důvodů natolik zásadních neshod účastníků řízení, které vedly k několika předchozím sporům a ukázaly, že účastníci nejsou schopni dohodnout se ani na základní údržbě nemovitosti, natož na zásadních opravách, které bude patrně třeba učinit. Není přitom pravděpodobné, že by tyto neshody odezněly rozdělením domu na jednotky, neboť jsou tu stále společné části, které by zůstaly ve spoluvlastnictví účastníků a které je rovněž třeba udržovat.</a:t>
            </a: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140682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259677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22 Cdo 4755/2015</a:t>
            </a:r>
            <a:r>
              <a:rPr lang="cs-CZ" dirty="0"/>
              <a:t> - Vážné ohrožení oprávněného zájmu spoluvlastníka odůvodňující odklad zrušení spoluvlastnictví rozhodnutím soudu podle § 1155 o. z. </a:t>
            </a:r>
            <a:r>
              <a:rPr lang="cs-CZ"/>
              <a:t>může být výjimečně založeno i vážným ohrožením zájmu osoby blízké spoluvlastníku a spočívat v požadavku na realizaci práva na respektování rodinného života. </a:t>
            </a: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636652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1764785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3411055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400209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3925260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204517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22 Cdo 1738/2019</a:t>
            </a:r>
            <a:r>
              <a:rPr lang="cs-CZ" dirty="0"/>
              <a:t> - Úmyslem zákonodárce v souvislosti s úpravou předkupního práva spoluvlastníků zakotvenou v zákoně č. 89/2012 Sb., občanský zákoník, ve znění účinném od 1. 1. 2014 do 31. 12. 2017, bylo omezit předkupní právo spoluvlastníků pouze na ty případy, ve kterých bylo spoluvlastnictví jako majetkové společenství nově založeno pořízením pro případ smrti nebo jinou právní skutečností tak, že spoluvlastníci nemohli svá práva a povinnosti od počátku ovlivnit. Byl-li však zůstavitel pouze „vlastníkem“ spoluvlastnického podílu na věci a v důsledku jeho smrti nabyl spoluvlastnický podíl jeho dědic (na základě univerzální sukcese), zákonné předkupní právo ostatním spoluvlastníkům ke spoluvlastnickému podílu, jenž byl předmětem dědění, ve smyslu § 1124 odst. 1 o. z. nevzniklo. V tomto případě totiž smrt původního spoluvlastníka nebyla tou právní skutečností, která by založila novou vlastnickou formu v podobě spoluvlastnictví.</a:t>
            </a: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903337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1500316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345190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58748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22 Cdo 2515/2016 - Z ustanovení § 1128 odst. 2 o. z. vyplývá, že rozhodnutí o správě společné věci má právní účinky pro všechny spoluvlastníky pouze v případě, že všichni byli vyrozuměni o potřebě rozhodnout, ledaže se jednalo o záležitost, která vyžadovala jednat okamžitě. V takovém případě má rozhodnutí právní účinky i pro spoluvlastníky, kteří nebyli vyrozuměni o potřebě rozhodnout; zákonná úprava (§ 1128 odst. 2 věta druhá o. z.) jim v této situaci zakládá právo domáhat se vydání soudního rozhodnutí, kterým by bylo určeno, že rozhodnutí o neodkladné záležitosti nemá vůči spoluvlastníku právní účinky, nelze-li po něm spravedlivě požadovat, aby je snášel.</a:t>
            </a:r>
          </a:p>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62153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22 Cdo 192/2017 - Ustanovení § 1130 o. z. poskytuje soudní ochranu přehlasovanému nebo opomenutému menšinovému spoluvlastníku před rozhodnutím většinového spoluvlastníka zpravidla tehdy, jde-li o rozhodnutí o významné záležitosti týkající se společné věci (o záležitost mimořádné správy). Nelze vyloučit, že v závislosti na konkrétních okolnostech případu, zejména tam, kde stav hrozící těžké újmy bude zcela zřejmý, bude možné soudní ochranu poskytnout výjimečně i tehdy, půjde-li o rozhodnutí v záležitosti běžné správy.</a:t>
            </a: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0">
                <a:effectLst/>
                <a:latin typeface="Calibri" panose="020F0502020204030204" pitchFamily="34" charset="0"/>
                <a:ea typeface="Calibri" panose="020F0502020204030204" pitchFamily="34" charset="0"/>
                <a:cs typeface="Times New Roman" panose="02020603050405020304" pitchFamily="18" charset="0"/>
              </a:rPr>
              <a:t>22 Cdo 2725/2017 - Žaloba požadující, aby soud rozhodl o neshodě o změně dohody o hospodaření se společnou věcí (nyní o správě společné věci) se opírá o § 139 odst. 2 obč. zák. (nyní o § 1139 o. z.), neboť se jedná o neshodu při hospodaření se společnou věcí (při správě společné věci). Neshoda spoluvlastníků při užívání společné věci, které se v poměrech právní úpravy občanského zákoníku účinné do 31. 12. 2013 řadilo pod pojem hospodaření se společnou věcí a ingerence soudu do spoluvlastnických vztahů byla založena na ustanovení § 139 odst. 2 věta druhá obč. zák., se s účinností od 1. 1. 2014 řeší v režimu ustanovení § 1139 odst. 1, popřípadě odst. 2 o. z. Toto ustanovení přitom dopadá i na případy, kdy se při rozhodování o společné věci nedosáhne potřebné většiny hlasů, a soud rozhodne, domáhá-li se jeho rozhodnutí kterýkoliv ze spoluvlastníků.</a:t>
            </a: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0">
                <a:effectLst/>
                <a:latin typeface="Calibri" panose="020F0502020204030204" pitchFamily="34" charset="0"/>
                <a:ea typeface="Calibri" panose="020F0502020204030204" pitchFamily="34" charset="0"/>
                <a:cs typeface="Times New Roman" panose="02020603050405020304" pitchFamily="18" charset="0"/>
              </a:rPr>
              <a:t>22 Cdo 5791/2016 - Pro případ, že spoluvlastníci při rozhodnutí o správě společné věci nedosáhnou potřebné většiny, vyplývá určitý způsob vypořádání vztahu mezi nimi z právního předpisu. Soud proto může překročit návrhy účastníků a přisoudit něco jiného nebo více, než čeho se domáhají.</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294074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288000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323991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28 Cdo 1519/2021 - Přenechá-li jeden ze spoluvlastníků nemovité věci bez dohody s ostatními spoluvlastníky, bez rozhodnutí většinového spoluvlastníka, anebo bez rozhodnutí soudu, do užívání jinému celou věc, a tím nadužívá vlastní spoluvlastnický podíl, může se spoluvlastník, s jehož podílem bylo neoprávněně disponováno, domáhat vydání bezdůvodného obohacení i na uživateli věci, který se zřetelem ke všem okolnostem případu nebyl (ve smyslu ustanovení § 2994 o. z.) objektivně důvodně přesvědčen o tom, že spoluvlastník, jenž mu umožnil užívání celé věci, byl k takovému nakládání s věcí oprávněn.</a:t>
            </a: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83785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22 Cdo 994/2020</a:t>
            </a:r>
            <a:r>
              <a:rPr lang="cs-CZ" dirty="0"/>
              <a:t> - Jedná-li správce společné věci jako nepřímý zástupce spoluvlastníků, svým jménem uzavírá ohledně správy společné věci smlouvy s třetími osobami a plnění z těchto smluv dále poskytuje spoluvlastníkům, je vůči jednotlivým spoluvlastníkům aktivně legitimován k vymáhání toho, co jsou povinni zaplatit za takto poskytnutá plnění (služby, dodávky vody, energií apod.).</a:t>
            </a: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4174904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text - tři sloupce">
    <p:spTree>
      <p:nvGrpSpPr>
        <p:cNvPr id="1" name=""/>
        <p:cNvGrpSpPr/>
        <p:nvPr/>
      </p:nvGrpSpPr>
      <p:grpSpPr>
        <a:xfrm>
          <a:off x="0" y="0"/>
          <a:ext cx="0" cy="0"/>
          <a:chOff x="0" y="0"/>
          <a:chExt cx="0" cy="0"/>
        </a:xfrm>
      </p:grpSpPr>
      <p:sp>
        <p:nvSpPr>
          <p:cNvPr id="7"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chemeClr val="tx2"/>
                </a:solidFill>
              </a:defRPr>
            </a:lvl1pPr>
          </a:lstStyle>
          <a:p>
            <a:r>
              <a:rPr lang="cs-CZ" dirty="0"/>
              <a:t>Definujte zápatí - název prezentace / pracoviště</a:t>
            </a:r>
          </a:p>
        </p:txBody>
      </p:sp>
      <p:sp>
        <p:nvSpPr>
          <p:cNvPr id="8" name="Rectangle 18"/>
          <p:cNvSpPr>
            <a:spLocks noGrp="1" noChangeArrowheads="1"/>
          </p:cNvSpPr>
          <p:nvPr>
            <p:ph type="sldNum" sz="quarter" idx="4"/>
          </p:nvPr>
        </p:nvSpPr>
        <p:spPr bwMode="auto">
          <a:xfrm>
            <a:off x="413999" y="6228000"/>
            <a:ext cx="304797"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1200" b="1">
                <a:solidFill>
                  <a:schemeClr val="tx2"/>
                </a:solidFill>
              </a:defRPr>
            </a:lvl1pPr>
          </a:lstStyle>
          <a:p>
            <a:pPr algn="l"/>
            <a:fld id="{0DE708CC-0C3F-4567-9698-B54C0F35BD31}" type="slidenum">
              <a:rPr lang="cs-CZ" altLang="cs-CZ" smtClean="0"/>
              <a:pPr algn="l"/>
              <a:t>‹#›</a:t>
            </a:fld>
            <a:endParaRPr lang="cs-CZ" altLang="cs-CZ" dirty="0"/>
          </a:p>
        </p:txBody>
      </p:sp>
      <p:sp>
        <p:nvSpPr>
          <p:cNvPr id="3" name="Zástupný symbol pro text 2">
            <a:extLst>
              <a:ext uri="{FF2B5EF4-FFF2-40B4-BE49-F238E27FC236}">
                <a16:creationId xmlns:a16="http://schemas.microsoft.com/office/drawing/2014/main" id="{14E9C526-F9E2-493E-8E4A-29B794863916}"/>
              </a:ext>
            </a:extLst>
          </p:cNvPr>
          <p:cNvSpPr>
            <a:spLocks noGrp="1"/>
          </p:cNvSpPr>
          <p:nvPr>
            <p:ph type="body" sz="quarter" idx="10"/>
          </p:nvPr>
        </p:nvSpPr>
        <p:spPr>
          <a:xfrm>
            <a:off x="718797" y="1871999"/>
            <a:ext cx="3312000" cy="3960000"/>
          </a:xfrm>
        </p:spPr>
        <p:txBody>
          <a:bodyPr/>
          <a:lstStyle>
            <a:lvl1pPr>
              <a:lnSpc>
                <a:spcPts val="2300"/>
              </a:lnSpc>
              <a:defRPr sz="2000">
                <a:solidFill>
                  <a:schemeClr val="tx2"/>
                </a:solidFill>
              </a:defRPr>
            </a:lvl1pPr>
            <a:lvl2pPr>
              <a:lnSpc>
                <a:spcPts val="2300"/>
              </a:lnSpc>
              <a:defRPr sz="2000">
                <a:solidFill>
                  <a:schemeClr val="tx2"/>
                </a:solidFill>
              </a:defRPr>
            </a:lvl2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Zástupný symbol pro text 8">
            <a:extLst>
              <a:ext uri="{FF2B5EF4-FFF2-40B4-BE49-F238E27FC236}">
                <a16:creationId xmlns:a16="http://schemas.microsoft.com/office/drawing/2014/main" id="{D9B1B16E-C592-4760-9D83-22FA9763E62B}"/>
              </a:ext>
            </a:extLst>
          </p:cNvPr>
          <p:cNvSpPr>
            <a:spLocks noGrp="1"/>
          </p:cNvSpPr>
          <p:nvPr>
            <p:ph type="body" sz="quarter" idx="11"/>
          </p:nvPr>
        </p:nvSpPr>
        <p:spPr>
          <a:xfrm>
            <a:off x="4320001" y="1872000"/>
            <a:ext cx="7153200" cy="3960000"/>
          </a:xfrm>
        </p:spPr>
        <p:txBody>
          <a:bodyPr numCol="2" spcCol="28800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Nadpis 9">
            <a:extLst>
              <a:ext uri="{FF2B5EF4-FFF2-40B4-BE49-F238E27FC236}">
                <a16:creationId xmlns:a16="http://schemas.microsoft.com/office/drawing/2014/main" id="{600FB58D-598D-4588-A1F6-D6BA04F897F5}"/>
              </a:ext>
            </a:extLst>
          </p:cNvPr>
          <p:cNvSpPr>
            <a:spLocks noGrp="1"/>
          </p:cNvSpPr>
          <p:nvPr>
            <p:ph type="title"/>
          </p:nvPr>
        </p:nvSpPr>
        <p:spPr/>
        <p:txBody>
          <a:bodyPr/>
          <a:lstStyle/>
          <a:p>
            <a:r>
              <a:rPr lang="cs-CZ"/>
              <a:t>Klepnutím lze upravit styl předlohy nadpisů.</a:t>
            </a:r>
            <a:endParaRPr lang="cs-CZ" dirty="0"/>
          </a:p>
        </p:txBody>
      </p:sp>
      <p:sp>
        <p:nvSpPr>
          <p:cNvPr id="13" name="Zástupný symbol pro text 7">
            <a:extLst>
              <a:ext uri="{FF2B5EF4-FFF2-40B4-BE49-F238E27FC236}">
                <a16:creationId xmlns:a16="http://schemas.microsoft.com/office/drawing/2014/main" id="{052AF5FE-F020-4775-A5D1-07BD66BDF4D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ní strana – poziti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414000" y="3005999"/>
            <a:ext cx="11361600" cy="1800000"/>
          </a:xfrm>
        </p:spPr>
        <p:txBody>
          <a:bodyPr/>
          <a:lstStyle>
            <a:lvl1pPr algn="ctr">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trana – negativ">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181425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í strana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8" name="Obrázek 7">
            <a:extLst>
              <a:ext uri="{FF2B5EF4-FFF2-40B4-BE49-F238E27FC236}">
                <a16:creationId xmlns:a16="http://schemas.microsoft.com/office/drawing/2014/main" id="{9D114D9D-A2CF-4840-9721-521117432B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42540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
    <p:bg>
      <p:bgPr>
        <a:solidFill>
          <a:srgbClr val="9100DC"/>
        </a:solidFill>
        <a:effectLst/>
      </p:bgPr>
    </p:b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6160" y="2477312"/>
            <a:ext cx="2352060" cy="1622922"/>
          </a:xfrm>
          <a:prstGeom prst="rect">
            <a:avLst/>
          </a:prstGeom>
        </p:spPr>
      </p:pic>
    </p:spTree>
    <p:extLst>
      <p:ext uri="{BB962C8B-B14F-4D97-AF65-F5344CB8AC3E}">
        <p14:creationId xmlns:p14="http://schemas.microsoft.com/office/powerpoint/2010/main" val="221730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 fakulta">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523" y="2286498"/>
            <a:ext cx="5027383" cy="2264400"/>
          </a:xfrm>
          <a:prstGeom prst="rect">
            <a:avLst/>
          </a:prstGeom>
        </p:spPr>
      </p:pic>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7642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ředěl MUNI">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3259957" y="2477312"/>
            <a:ext cx="5672086" cy="1620000"/>
          </a:xfrm>
          <a:prstGeom prst="rect">
            <a:avLst/>
          </a:prstGeom>
        </p:spPr>
      </p:pic>
      <p:sp>
        <p:nvSpPr>
          <p:cNvPr id="2" name="Zástupný symbol pro zápatí 1"/>
          <p:cNvSpPr>
            <a:spLocks noGrp="1"/>
          </p:cNvSpPr>
          <p:nvPr>
            <p:ph type="ftr" sz="quarter" idx="10"/>
          </p:nvPr>
        </p:nvSpPr>
        <p:spPr>
          <a:noFill/>
          <a:ln>
            <a:noFill/>
          </a:ln>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613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1872000"/>
            <a:ext cx="10753200" cy="3960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2" name="Obrázek 1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540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obrázky text -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870713"/>
            <a:ext cx="3311525" cy="2052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500000"/>
            <a:ext cx="3312000" cy="1332001"/>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68000"/>
            <a:ext cx="3311525" cy="360000"/>
          </a:xfrm>
        </p:spPr>
        <p:txBody>
          <a:bodyPr/>
          <a:lstStyle>
            <a:lvl1pPr>
              <a:lnSpc>
                <a:spcPts val="1100"/>
              </a:lnSpc>
              <a:defRPr sz="900" b="1"/>
            </a:lvl1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68000"/>
            <a:ext cx="3311525" cy="360000"/>
          </a:xfrm>
        </p:spPr>
        <p:txBody>
          <a:bodyPr/>
          <a:lstStyle>
            <a:lvl1pPr>
              <a:lnSpc>
                <a:spcPts val="1100"/>
              </a:lnSpc>
              <a:defRPr sz="900" b="1"/>
            </a:lvl1pPr>
          </a:lstStyle>
          <a:p>
            <a:pPr lvl="0"/>
            <a:r>
              <a:rPr lang="cs-CZ"/>
              <a:t>Klepnutím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68000"/>
            <a:ext cx="3311525" cy="360000"/>
          </a:xfrm>
        </p:spPr>
        <p:txBody>
          <a:bodyPr/>
          <a:lstStyle>
            <a:lvl1pPr>
              <a:lnSpc>
                <a:spcPts val="1100"/>
              </a:lnSpc>
              <a:defRPr sz="900" b="1"/>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3"/>
            <a:ext cx="3311525" cy="2052000"/>
          </a:xfrm>
        </p:spPr>
        <p:txBody>
          <a:bodyPr/>
          <a:lstStyle/>
          <a:p>
            <a:pPr lvl="0"/>
            <a:r>
              <a:rPr lang="cs-CZ"/>
              <a:t>Klepnutím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870713"/>
            <a:ext cx="3311525" cy="2052000"/>
          </a:xfrm>
        </p:spPr>
        <p:txBody>
          <a:bodyPr/>
          <a:lstStyle/>
          <a:p>
            <a:pPr lvl="0"/>
            <a:r>
              <a:rPr lang="cs-CZ"/>
              <a:t>Klepnutím lze upravit styly předlohy textu.</a:t>
            </a:r>
          </a:p>
        </p:txBody>
      </p:sp>
      <p:pic>
        <p:nvPicPr>
          <p:cNvPr id="19" name="Obrázek 1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7137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obrázky text - čtyři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2"/>
            <a:ext cx="2520000" cy="2500249"/>
          </a:xfrm>
        </p:spPr>
        <p:txBody>
          <a:bodyPr/>
          <a:lstStyle/>
          <a:p>
            <a:pPr lvl="0"/>
            <a:r>
              <a:rPr lang="cs-CZ"/>
              <a:t>Klepnutím lze upravit styly předlohy textu.</a:t>
            </a:r>
          </a:p>
        </p:txBody>
      </p:sp>
      <p:sp>
        <p:nvSpPr>
          <p:cNvPr id="17" name="Zástupný symbol pro text 5">
            <a:extLst>
              <a:ext uri="{FF2B5EF4-FFF2-40B4-BE49-F238E27FC236}">
                <a16:creationId xmlns:a16="http://schemas.microsoft.com/office/drawing/2014/main" id="{9AA65E3F-0195-4D36-8526-0CE1096786E9}"/>
              </a:ext>
            </a:extLst>
          </p:cNvPr>
          <p:cNvSpPr>
            <a:spLocks noGrp="1"/>
          </p:cNvSpPr>
          <p:nvPr>
            <p:ph type="body" sz="quarter" idx="24"/>
          </p:nvPr>
        </p:nvSpPr>
        <p:spPr>
          <a:xfrm>
            <a:off x="8952003"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1" name="Zástupný symbol pro obsah 12">
            <a:extLst>
              <a:ext uri="{FF2B5EF4-FFF2-40B4-BE49-F238E27FC236}">
                <a16:creationId xmlns:a16="http://schemas.microsoft.com/office/drawing/2014/main" id="{838FFA5A-2B52-4640-999A-0FA707EA2135}"/>
              </a:ext>
            </a:extLst>
          </p:cNvPr>
          <p:cNvSpPr>
            <a:spLocks noGrp="1"/>
          </p:cNvSpPr>
          <p:nvPr>
            <p:ph sz="quarter" idx="25"/>
          </p:nvPr>
        </p:nvSpPr>
        <p:spPr>
          <a:xfrm>
            <a:off x="8952003" y="1870712"/>
            <a:ext cx="2520000" cy="2500249"/>
          </a:xfrm>
        </p:spPr>
        <p:txBody>
          <a:bodyPr/>
          <a:lstStyle/>
          <a:p>
            <a:pPr lvl="0"/>
            <a:r>
              <a:rPr lang="cs-CZ"/>
              <a:t>Klepnutím lze upravit styly předlohy textu.</a:t>
            </a:r>
          </a:p>
        </p:txBody>
      </p:sp>
      <p:sp>
        <p:nvSpPr>
          <p:cNvPr id="22" name="Zástupný symbol pro text 5">
            <a:extLst>
              <a:ext uri="{FF2B5EF4-FFF2-40B4-BE49-F238E27FC236}">
                <a16:creationId xmlns:a16="http://schemas.microsoft.com/office/drawing/2014/main" id="{5C10658A-98D8-4556-87CE-64E54F171B34}"/>
              </a:ext>
            </a:extLst>
          </p:cNvPr>
          <p:cNvSpPr>
            <a:spLocks noGrp="1"/>
          </p:cNvSpPr>
          <p:nvPr>
            <p:ph type="body" sz="quarter" idx="26"/>
          </p:nvPr>
        </p:nvSpPr>
        <p:spPr>
          <a:xfrm>
            <a:off x="3459537"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3" name="Zástupný symbol pro obsah 12">
            <a:extLst>
              <a:ext uri="{FF2B5EF4-FFF2-40B4-BE49-F238E27FC236}">
                <a16:creationId xmlns:a16="http://schemas.microsoft.com/office/drawing/2014/main" id="{68E7CFC0-159E-4EF0-9E07-70CA5454E32D}"/>
              </a:ext>
            </a:extLst>
          </p:cNvPr>
          <p:cNvSpPr>
            <a:spLocks noGrp="1"/>
          </p:cNvSpPr>
          <p:nvPr>
            <p:ph sz="quarter" idx="27"/>
          </p:nvPr>
        </p:nvSpPr>
        <p:spPr>
          <a:xfrm>
            <a:off x="3459537" y="1870712"/>
            <a:ext cx="2520000" cy="2500249"/>
          </a:xfrm>
        </p:spPr>
        <p:txBody>
          <a:bodyPr/>
          <a:lstStyle/>
          <a:p>
            <a:pPr lvl="0"/>
            <a:r>
              <a:rPr lang="cs-CZ"/>
              <a:t>Klepnutím lze upravit styly předlohy textu.</a:t>
            </a:r>
          </a:p>
        </p:txBody>
      </p:sp>
      <p:sp>
        <p:nvSpPr>
          <p:cNvPr id="24" name="Zástupný symbol pro text 5">
            <a:extLst>
              <a:ext uri="{FF2B5EF4-FFF2-40B4-BE49-F238E27FC236}">
                <a16:creationId xmlns:a16="http://schemas.microsoft.com/office/drawing/2014/main" id="{B0153366-7BB7-41A8-92B2-286A307A4C6D}"/>
              </a:ext>
            </a:extLst>
          </p:cNvPr>
          <p:cNvSpPr>
            <a:spLocks noGrp="1"/>
          </p:cNvSpPr>
          <p:nvPr>
            <p:ph type="body" sz="quarter" idx="28"/>
          </p:nvPr>
        </p:nvSpPr>
        <p:spPr>
          <a:xfrm>
            <a:off x="6212465"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5" name="Zástupný symbol pro obsah 12">
            <a:extLst>
              <a:ext uri="{FF2B5EF4-FFF2-40B4-BE49-F238E27FC236}">
                <a16:creationId xmlns:a16="http://schemas.microsoft.com/office/drawing/2014/main" id="{6206BCD2-CB4B-4872-B733-6E6D82EBEAF8}"/>
              </a:ext>
            </a:extLst>
          </p:cNvPr>
          <p:cNvSpPr>
            <a:spLocks noGrp="1"/>
          </p:cNvSpPr>
          <p:nvPr>
            <p:ph sz="quarter" idx="29"/>
          </p:nvPr>
        </p:nvSpPr>
        <p:spPr>
          <a:xfrm>
            <a:off x="6212465" y="1870712"/>
            <a:ext cx="2520000" cy="2500249"/>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424650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obrázek text - dva sloupce">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871999"/>
            <a:ext cx="5218413" cy="3690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6252863" y="1872000"/>
            <a:ext cx="5220000" cy="3960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6673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720000"/>
            <a:ext cx="10753200" cy="5112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3497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text - dva sloupce">
    <p:spTree>
      <p:nvGrpSpPr>
        <p:cNvPr id="1" name=""/>
        <p:cNvGrpSpPr/>
        <p:nvPr/>
      </p:nvGrpSpPr>
      <p:grpSpPr>
        <a:xfrm>
          <a:off x="0" y="0"/>
          <a:ext cx="0" cy="0"/>
          <a:chOff x="0" y="0"/>
          <a:chExt cx="0" cy="0"/>
        </a:xfrm>
      </p:grpSpPr>
      <p:sp>
        <p:nvSpPr>
          <p:cNvPr id="10" name="Zástupný symbol pro obsah 12">
            <a:extLst>
              <a:ext uri="{FF2B5EF4-FFF2-40B4-BE49-F238E27FC236}">
                <a16:creationId xmlns:a16="http://schemas.microsoft.com/office/drawing/2014/main" id="{6AC77FAA-7A24-4042-9EC0-03189B9567D5}"/>
              </a:ext>
            </a:extLst>
          </p:cNvPr>
          <p:cNvSpPr>
            <a:spLocks noGrp="1"/>
          </p:cNvSpPr>
          <p:nvPr>
            <p:ph sz="quarter" idx="24"/>
          </p:nvPr>
        </p:nvSpPr>
        <p:spPr>
          <a:xfrm>
            <a:off x="719137" y="719999"/>
            <a:ext cx="5218413" cy="4824766"/>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5" name="Zástupný symbol pro text 5">
            <a:extLst>
              <a:ext uri="{FF2B5EF4-FFF2-40B4-BE49-F238E27FC236}">
                <a16:creationId xmlns:a16="http://schemas.microsoft.com/office/drawing/2014/main" id="{01B2AE5E-5079-489F-B918-D5D9F938E9AD}"/>
              </a:ext>
            </a:extLst>
          </p:cNvPr>
          <p:cNvSpPr>
            <a:spLocks noGrp="1"/>
          </p:cNvSpPr>
          <p:nvPr>
            <p:ph type="body" sz="quarter" idx="12"/>
          </p:nvPr>
        </p:nvSpPr>
        <p:spPr>
          <a:xfrm>
            <a:off x="6252863" y="719999"/>
            <a:ext cx="5220000" cy="5111999"/>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13">
            <a:extLst>
              <a:ext uri="{FF2B5EF4-FFF2-40B4-BE49-F238E27FC236}">
                <a16:creationId xmlns:a16="http://schemas.microsoft.com/office/drawing/2014/main" id="{56D7E9DF-7CA0-41ED-B50E-DAFFDA4ABC53}"/>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1173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Klepnutím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Klepnutím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872000"/>
            <a:ext cx="10753200" cy="3960000"/>
          </a:xfrm>
          <a:prstGeom prst="rect">
            <a:avLst/>
          </a:prstGeom>
        </p:spPr>
        <p:txBody>
          <a:bodyPr/>
          <a:lstStyle>
            <a:lvl1pPr marL="252000" indent="-180000">
              <a:buClr>
                <a:schemeClr val="tx2"/>
              </a:buClr>
              <a:buSzPct val="100000"/>
              <a:buFont typeface="Arial" panose="020B0604020202020204" pitchFamily="34" charset="0"/>
              <a:buChar char="̶"/>
              <a:defRPr/>
            </a:lvl1pPr>
            <a:lvl2pPr marL="504000" indent="-180000">
              <a:buClr>
                <a:schemeClr val="tx2"/>
              </a:buClr>
              <a:buFont typeface="Arial" panose="020B0604020202020204" pitchFamily="34" charset="0"/>
              <a:buChar char="̶"/>
              <a:defRPr/>
            </a:lvl2pPr>
            <a:lvl3pPr marL="914400" indent="0">
              <a:buNone/>
              <a:defRPr/>
            </a:lvl3pPr>
          </a:lstStyle>
          <a:p>
            <a:pPr lvl="0"/>
            <a:r>
              <a:rPr lang="cs-CZ"/>
              <a:t>Klepnutím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Klepnutím lze upravit styl předlohy nadpisů.</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68604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cs-CZ" altLang="cs-CZ" sz="10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306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a:defRPr sz="1200" b="1">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rm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73" r:id="rId3"/>
    <p:sldLayoutId id="2147483682" r:id="rId4"/>
    <p:sldLayoutId id="2147483674" r:id="rId5"/>
    <p:sldLayoutId id="2147483675" r:id="rId6"/>
    <p:sldLayoutId id="2147483676" r:id="rId7"/>
    <p:sldLayoutId id="2147483677" r:id="rId8"/>
    <p:sldLayoutId id="2147483661" r:id="rId9"/>
    <p:sldLayoutId id="2147483678" r:id="rId10"/>
    <p:sldLayoutId id="2147483679" r:id="rId11"/>
    <p:sldLayoutId id="2147483681" r:id="rId12"/>
    <p:sldLayoutId id="2147483680" r:id="rId13"/>
    <p:sldLayoutId id="2147483684" r:id="rId14"/>
    <p:sldLayoutId id="2147483683" r:id="rId15"/>
  </p:sldLayoutIdLst>
  <p:hf hdr="0" dt="0"/>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p:txBody>
          <a:bodyPr/>
          <a:lstStyle/>
          <a:p>
            <a:r>
              <a:rPr lang="cs-CZ" dirty="0"/>
              <a:t>Podílové spoluvlastnictví</a:t>
            </a:r>
          </a:p>
        </p:txBody>
      </p:sp>
      <p:sp>
        <p:nvSpPr>
          <p:cNvPr id="3" name="Zástupný symbol pro číslo snímku 2">
            <a:extLst>
              <a:ext uri="{FF2B5EF4-FFF2-40B4-BE49-F238E27FC236}">
                <a16:creationId xmlns:a16="http://schemas.microsoft.com/office/drawing/2014/main" id="{CC3FF2B8-411E-49E6-80E0-C4163886003E}"/>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437D84D2-C8F5-43E5-AA55-DD6106B2283A}"/>
              </a:ext>
            </a:extLst>
          </p:cNvPr>
          <p:cNvSpPr>
            <a:spLocks noGrp="1"/>
          </p:cNvSpPr>
          <p:nvPr>
            <p:ph type="title"/>
          </p:nvPr>
        </p:nvSpPr>
        <p:spPr/>
        <p:txBody>
          <a:bodyPr/>
          <a:lstStyle/>
          <a:p>
            <a:r>
              <a:rPr lang="cs-CZ" sz="4800" dirty="0"/>
              <a:t>Podílové spoluvlastnictví</a:t>
            </a:r>
            <a:br>
              <a:rPr lang="cs-CZ" dirty="0"/>
            </a:br>
            <a:r>
              <a:rPr lang="cs-CZ" sz="2000" dirty="0"/>
              <a:t>JUDr. Lukáš Hadamčík, Ph.D.</a:t>
            </a:r>
          </a:p>
        </p:txBody>
      </p:sp>
    </p:spTree>
    <p:extLst>
      <p:ext uri="{BB962C8B-B14F-4D97-AF65-F5344CB8AC3E}">
        <p14:creationId xmlns:p14="http://schemas.microsoft.com/office/powerpoint/2010/main" val="361033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10</a:t>
            </a:fld>
            <a:endParaRPr lang="cs-CZ" altLang="cs-CZ" dirty="0"/>
          </a:p>
        </p:txBody>
      </p:sp>
      <p:sp>
        <p:nvSpPr>
          <p:cNvPr id="4" name="Nadpis 3"/>
          <p:cNvSpPr>
            <a:spLocks noGrp="1"/>
          </p:cNvSpPr>
          <p:nvPr>
            <p:ph type="title"/>
          </p:nvPr>
        </p:nvSpPr>
        <p:spPr/>
        <p:txBody>
          <a:bodyPr>
            <a:normAutofit fontScale="90000"/>
          </a:bodyPr>
          <a:lstStyle/>
          <a:p>
            <a:r>
              <a:rPr lang="cs-CZ" dirty="0"/>
              <a:t>Zákonné předkupní právo k podílu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a:t>
            </a:r>
            <a:r>
              <a:rPr lang="cs-CZ" sz="2400" b="1" dirty="0"/>
              <a:t>Bylo</a:t>
            </a:r>
          </a:p>
          <a:p>
            <a:pPr lvl="2" algn="just">
              <a:lnSpc>
                <a:spcPct val="100000"/>
              </a:lnSpc>
              <a:buFont typeface="Arial" pitchFamily="34" charset="0"/>
              <a:buChar char="•"/>
            </a:pPr>
            <a:r>
              <a:rPr lang="cs-CZ" sz="2000" dirty="0"/>
              <a:t> do 31. 12. 2013, resp. 1. 1. 2015 (srov. § 140 z. č. 40/1964 a § 3062 o. z.)</a:t>
            </a:r>
          </a:p>
          <a:p>
            <a:pPr algn="just">
              <a:lnSpc>
                <a:spcPct val="100000"/>
              </a:lnSpc>
              <a:buFont typeface="Arial" pitchFamily="34" charset="0"/>
              <a:buChar char="•"/>
            </a:pPr>
            <a:r>
              <a:rPr lang="cs-CZ" sz="2400" b="1" dirty="0"/>
              <a:t> Nebylo</a:t>
            </a:r>
          </a:p>
          <a:p>
            <a:pPr lvl="2" algn="just">
              <a:lnSpc>
                <a:spcPct val="100000"/>
              </a:lnSpc>
              <a:buFont typeface="Arial" pitchFamily="34" charset="0"/>
              <a:buChar char="•"/>
            </a:pPr>
            <a:r>
              <a:rPr lang="cs-CZ" sz="2000" b="1" dirty="0"/>
              <a:t> </a:t>
            </a:r>
            <a:r>
              <a:rPr lang="cs-CZ" sz="2000" dirty="0"/>
              <a:t>do 31. 12. 2017 (srov. § 1124 a § 1125 o. z. v původním znění)</a:t>
            </a:r>
          </a:p>
          <a:p>
            <a:pPr lvl="2" algn="just">
              <a:lnSpc>
                <a:spcPct val="100000"/>
              </a:lnSpc>
              <a:buFont typeface="Arial" pitchFamily="34" charset="0"/>
              <a:buChar char="•"/>
            </a:pPr>
            <a:r>
              <a:rPr lang="cs-CZ" sz="2000" b="1" dirty="0"/>
              <a:t> </a:t>
            </a:r>
            <a:r>
              <a:rPr lang="cs-CZ" sz="2000" dirty="0"/>
              <a:t>až na výjimky</a:t>
            </a:r>
            <a:endParaRPr lang="cs-CZ" sz="2000" b="1" dirty="0"/>
          </a:p>
          <a:p>
            <a:pPr algn="just">
              <a:lnSpc>
                <a:spcPct val="100000"/>
              </a:lnSpc>
              <a:buFont typeface="Arial" pitchFamily="34" charset="0"/>
              <a:buChar char="•"/>
            </a:pPr>
            <a:r>
              <a:rPr lang="cs-CZ" sz="2400" b="1" dirty="0"/>
              <a:t> Bylo</a:t>
            </a:r>
          </a:p>
          <a:p>
            <a:pPr lvl="2" algn="just">
              <a:lnSpc>
                <a:spcPct val="100000"/>
              </a:lnSpc>
              <a:buFont typeface="Arial" pitchFamily="34" charset="0"/>
              <a:buChar char="•"/>
            </a:pPr>
            <a:r>
              <a:rPr lang="cs-CZ" sz="2000" b="1" dirty="0"/>
              <a:t> </a:t>
            </a:r>
            <a:r>
              <a:rPr lang="cs-CZ" sz="2000" dirty="0"/>
              <a:t>do 30. 6. 2020 (srov. § 1124 a § 1125 o. z. po novele provedené z. č. 460/2016 Sb.)</a:t>
            </a:r>
          </a:p>
          <a:p>
            <a:pPr lvl="2" algn="just">
              <a:lnSpc>
                <a:spcPct val="100000"/>
              </a:lnSpc>
              <a:buFont typeface="Arial" pitchFamily="34" charset="0"/>
              <a:buChar char="•"/>
            </a:pPr>
            <a:r>
              <a:rPr lang="cs-CZ" sz="2000" b="1" dirty="0"/>
              <a:t> </a:t>
            </a:r>
            <a:r>
              <a:rPr lang="cs-CZ" sz="2000" dirty="0"/>
              <a:t>pouze k nemovitým věcem</a:t>
            </a:r>
            <a:endParaRPr lang="cs-CZ" sz="2000" b="1" dirty="0"/>
          </a:p>
          <a:p>
            <a:pPr algn="just">
              <a:lnSpc>
                <a:spcPct val="100000"/>
              </a:lnSpc>
              <a:buFont typeface="Arial" pitchFamily="34" charset="0"/>
              <a:buChar char="•"/>
            </a:pPr>
            <a:r>
              <a:rPr lang="cs-CZ" sz="2400" b="1" dirty="0"/>
              <a:t> Nebylo</a:t>
            </a:r>
          </a:p>
          <a:p>
            <a:pPr lvl="2" algn="just">
              <a:lnSpc>
                <a:spcPct val="100000"/>
              </a:lnSpc>
              <a:buFont typeface="Arial" pitchFamily="34" charset="0"/>
              <a:buChar char="•"/>
            </a:pPr>
            <a:r>
              <a:rPr lang="cs-CZ" sz="2000" b="1" dirty="0"/>
              <a:t> </a:t>
            </a:r>
            <a:r>
              <a:rPr lang="cs-CZ" sz="2000" dirty="0"/>
              <a:t>od 1. 7. 2020 (srov. § 1124 a § 1125 o. z. po novele provedené z. č. 163/2020 Sb.)</a:t>
            </a:r>
          </a:p>
          <a:p>
            <a:pPr lvl="2" algn="just">
              <a:lnSpc>
                <a:spcPct val="100000"/>
              </a:lnSpc>
              <a:buFont typeface="Arial" pitchFamily="34" charset="0"/>
              <a:buChar char="•"/>
            </a:pPr>
            <a:r>
              <a:rPr lang="cs-CZ" sz="2000" dirty="0"/>
              <a:t> shodné znění jako po účinnosti o. z. </a:t>
            </a:r>
          </a:p>
        </p:txBody>
      </p:sp>
    </p:spTree>
    <p:extLst>
      <p:ext uri="{BB962C8B-B14F-4D97-AF65-F5344CB8AC3E}">
        <p14:creationId xmlns:p14="http://schemas.microsoft.com/office/powerpoint/2010/main" val="415218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11</a:t>
            </a:fld>
            <a:endParaRPr lang="cs-CZ" altLang="cs-CZ" dirty="0"/>
          </a:p>
        </p:txBody>
      </p:sp>
      <p:sp>
        <p:nvSpPr>
          <p:cNvPr id="4" name="Nadpis 3"/>
          <p:cNvSpPr>
            <a:spLocks noGrp="1"/>
          </p:cNvSpPr>
          <p:nvPr>
            <p:ph type="title"/>
          </p:nvPr>
        </p:nvSpPr>
        <p:spPr/>
        <p:txBody>
          <a:bodyPr>
            <a:normAutofit fontScale="90000"/>
          </a:bodyPr>
          <a:lstStyle/>
          <a:p>
            <a:r>
              <a:rPr lang="cs-CZ" dirty="0"/>
              <a:t>Zákonné předkupní právo k podílu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 1124 – dočasné (6 měsíců) zákonné předkupní právo spoluvlastníka při převodu podílu</a:t>
            </a:r>
          </a:p>
          <a:p>
            <a:pPr lvl="2" algn="just">
              <a:lnSpc>
                <a:spcPct val="150000"/>
              </a:lnSpc>
              <a:buFont typeface="Arial" pitchFamily="34" charset="0"/>
              <a:buChar char="•"/>
            </a:pPr>
            <a:r>
              <a:rPr lang="cs-CZ" sz="2400" dirty="0"/>
              <a:t> výjimky: převod jinému spoluvlastníkovi, manželu, sourozenci či příbuznému v řadě přímé</a:t>
            </a:r>
          </a:p>
          <a:p>
            <a:pPr lvl="2" algn="just">
              <a:lnSpc>
                <a:spcPct val="150000"/>
              </a:lnSpc>
              <a:buFont typeface="Arial" pitchFamily="34" charset="0"/>
              <a:buChar char="•"/>
            </a:pPr>
            <a:r>
              <a:rPr lang="cs-CZ" sz="2400" dirty="0"/>
              <a:t> důležitý druhý odstavec – vztahuje se i na bezúplatný převod a týká se to i </a:t>
            </a:r>
            <a:r>
              <a:rPr lang="cs-CZ" sz="2400" b="1" dirty="0"/>
              <a:t>jiných</a:t>
            </a:r>
            <a:r>
              <a:rPr lang="cs-CZ" sz="2400" dirty="0"/>
              <a:t> zákonných předkupních práv</a:t>
            </a:r>
          </a:p>
          <a:p>
            <a:pPr lvl="1" algn="just">
              <a:lnSpc>
                <a:spcPct val="150000"/>
              </a:lnSpc>
              <a:buFont typeface="Arial" pitchFamily="34" charset="0"/>
              <a:buChar char="•"/>
            </a:pPr>
            <a:r>
              <a:rPr lang="cs-CZ" sz="2400" dirty="0"/>
              <a:t> § 1125 – zákonné předkupní právo (časově neomezené) pří převodu podílu na zemědělském závodu. </a:t>
            </a:r>
          </a:p>
        </p:txBody>
      </p:sp>
    </p:spTree>
    <p:extLst>
      <p:ext uri="{BB962C8B-B14F-4D97-AF65-F5344CB8AC3E}">
        <p14:creationId xmlns:p14="http://schemas.microsoft.com/office/powerpoint/2010/main" val="345135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12</a:t>
            </a:fld>
            <a:endParaRPr lang="cs-CZ" altLang="cs-CZ" dirty="0"/>
          </a:p>
        </p:txBody>
      </p:sp>
      <p:sp>
        <p:nvSpPr>
          <p:cNvPr id="4" name="Nadpis 3"/>
          <p:cNvSpPr>
            <a:spLocks noGrp="1"/>
          </p:cNvSpPr>
          <p:nvPr>
            <p:ph type="title"/>
          </p:nvPr>
        </p:nvSpPr>
        <p:spPr/>
        <p:txBody>
          <a:bodyPr>
            <a:normAutofit fontScale="90000"/>
          </a:bodyPr>
          <a:lstStyle/>
          <a:p>
            <a:r>
              <a:rPr lang="cs-CZ" dirty="0"/>
              <a:t>Správa společné věci</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Každý spoluvlastník má právo účastnit se na správě věci.</a:t>
            </a:r>
          </a:p>
          <a:p>
            <a:pPr algn="just">
              <a:lnSpc>
                <a:spcPct val="100000"/>
              </a:lnSpc>
              <a:buFont typeface="Arial" pitchFamily="34" charset="0"/>
              <a:buChar char="•"/>
            </a:pPr>
            <a:r>
              <a:rPr lang="cs-CZ" sz="2400" dirty="0"/>
              <a:t> Z právního jednání týkajícího se společné věci jsou všichni spoluvlastníci oprávnění a povinni společně a nerozdílně (solidárně).</a:t>
            </a:r>
          </a:p>
          <a:p>
            <a:pPr algn="just">
              <a:lnSpc>
                <a:spcPct val="100000"/>
              </a:lnSpc>
              <a:buFont typeface="Arial" pitchFamily="34" charset="0"/>
              <a:buChar char="•"/>
            </a:pPr>
            <a:r>
              <a:rPr lang="cs-CZ" sz="2400" dirty="0"/>
              <a:t> § 1126 odst. 2: princip majorizace (dispozitivní)</a:t>
            </a:r>
          </a:p>
          <a:p>
            <a:pPr algn="just">
              <a:lnSpc>
                <a:spcPct val="100000"/>
              </a:lnSpc>
              <a:buFont typeface="Arial" pitchFamily="34" charset="0"/>
              <a:buChar char="•"/>
            </a:pPr>
            <a:r>
              <a:rPr lang="cs-CZ" sz="2400" dirty="0"/>
              <a:t> o </a:t>
            </a:r>
            <a:r>
              <a:rPr lang="cs-CZ" sz="2400" b="1" dirty="0"/>
              <a:t>běžné správě </a:t>
            </a:r>
            <a:r>
              <a:rPr lang="cs-CZ" sz="2400" dirty="0"/>
              <a:t>věci spoluvlastníci rozhodují </a:t>
            </a:r>
            <a:r>
              <a:rPr lang="cs-CZ" sz="2400" b="1" dirty="0"/>
              <a:t>většinou hlasů </a:t>
            </a:r>
            <a:r>
              <a:rPr lang="cs-CZ" sz="2400" dirty="0"/>
              <a:t>(dle podílů)</a:t>
            </a:r>
          </a:p>
          <a:p>
            <a:pPr lvl="2" algn="just">
              <a:lnSpc>
                <a:spcPct val="100000"/>
              </a:lnSpc>
              <a:buFont typeface="Arial" pitchFamily="34" charset="0"/>
              <a:buChar char="•"/>
            </a:pPr>
            <a:r>
              <a:rPr lang="cs-CZ" sz="2400" dirty="0"/>
              <a:t> nutnost vyrozumět všechny spoluvlastníky o potřebě rozhodnout, ledaže šlo o neodkladnou záležitost</a:t>
            </a:r>
          </a:p>
          <a:p>
            <a:pPr lvl="1" algn="just">
              <a:lnSpc>
                <a:spcPct val="100000"/>
              </a:lnSpc>
              <a:buFont typeface="Arial" pitchFamily="34" charset="0"/>
              <a:buChar char="•"/>
            </a:pPr>
            <a:r>
              <a:rPr lang="cs-CZ" sz="2400" dirty="0"/>
              <a:t> o </a:t>
            </a:r>
            <a:r>
              <a:rPr lang="cs-CZ" sz="2400" b="1" dirty="0"/>
              <a:t>významné záležitosti – mimořádná správa – </a:t>
            </a:r>
            <a:r>
              <a:rPr lang="cs-CZ" sz="2400" dirty="0"/>
              <a:t>(např. o podstatném zlepšení nebo zhoršení věci, změně jejího účelu či o jejím zpracování), je třeba alespoň </a:t>
            </a:r>
            <a:r>
              <a:rPr lang="cs-CZ" sz="2400" b="1" dirty="0"/>
              <a:t>dvoutřetinové většiny </a:t>
            </a:r>
            <a:r>
              <a:rPr lang="cs-CZ" sz="2400" dirty="0"/>
              <a:t>hlasů spoluvlastníků – jinak rozhodne soud.</a:t>
            </a:r>
          </a:p>
        </p:txBody>
      </p:sp>
    </p:spTree>
    <p:extLst>
      <p:ext uri="{BB962C8B-B14F-4D97-AF65-F5344CB8AC3E}">
        <p14:creationId xmlns:p14="http://schemas.microsoft.com/office/powerpoint/2010/main" val="68423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13</a:t>
            </a:fld>
            <a:endParaRPr lang="cs-CZ" altLang="cs-CZ" dirty="0"/>
          </a:p>
        </p:txBody>
      </p:sp>
      <p:sp>
        <p:nvSpPr>
          <p:cNvPr id="4" name="Nadpis 3"/>
          <p:cNvSpPr>
            <a:spLocks noGrp="1"/>
          </p:cNvSpPr>
          <p:nvPr>
            <p:ph type="title"/>
          </p:nvPr>
        </p:nvSpPr>
        <p:spPr/>
        <p:txBody>
          <a:bodyPr>
            <a:normAutofit fontScale="90000"/>
          </a:bodyPr>
          <a:lstStyle/>
          <a:p>
            <a:r>
              <a:rPr lang="cs-CZ" dirty="0"/>
              <a:t>Opomenutý a přehlasovaný spoluvlastník</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cs-CZ" sz="2400" b="1" dirty="0"/>
              <a:t>Opomenutý </a:t>
            </a:r>
            <a:r>
              <a:rPr lang="cs-CZ" sz="2400" dirty="0"/>
              <a:t>spoluvlastník § 1128 odst. 2</a:t>
            </a:r>
          </a:p>
          <a:p>
            <a:pPr lvl="2" algn="just">
              <a:lnSpc>
                <a:spcPct val="150000"/>
              </a:lnSpc>
              <a:buFont typeface="Arial" pitchFamily="34" charset="0"/>
              <a:buChar char="•"/>
            </a:pPr>
            <a:r>
              <a:rPr lang="cs-CZ" sz="2400" dirty="0"/>
              <a:t> Nemá vůči němu účinky</a:t>
            </a:r>
          </a:p>
          <a:p>
            <a:pPr lvl="2" algn="just">
              <a:lnSpc>
                <a:spcPct val="150000"/>
              </a:lnSpc>
              <a:buFont typeface="Arial" pitchFamily="34" charset="0"/>
              <a:buChar char="•"/>
            </a:pPr>
            <a:r>
              <a:rPr lang="cs-CZ" sz="2400" dirty="0"/>
              <a:t> Výjimka: neodkladná záležitost; možnost soudní ochrany</a:t>
            </a:r>
          </a:p>
          <a:p>
            <a:pPr lvl="2" algn="just">
              <a:lnSpc>
                <a:spcPct val="150000"/>
              </a:lnSpc>
              <a:buFont typeface="Arial" pitchFamily="34" charset="0"/>
              <a:buChar char="•"/>
            </a:pPr>
            <a:r>
              <a:rPr lang="cs-CZ" sz="2400" dirty="0"/>
              <a:t> Platí v případě jakékoli správy</a:t>
            </a:r>
          </a:p>
          <a:p>
            <a:pPr lvl="1" algn="just">
              <a:lnSpc>
                <a:spcPct val="150000"/>
              </a:lnSpc>
              <a:buFont typeface="Arial" pitchFamily="34" charset="0"/>
              <a:buChar char="•"/>
            </a:pPr>
            <a:r>
              <a:rPr lang="cs-CZ" sz="2400" dirty="0"/>
              <a:t> </a:t>
            </a:r>
            <a:r>
              <a:rPr lang="cs-CZ" sz="2400" b="1" dirty="0"/>
              <a:t>Přehlasovaný </a:t>
            </a:r>
            <a:r>
              <a:rPr lang="cs-CZ" sz="2400" dirty="0"/>
              <a:t>spoluvlastník</a:t>
            </a:r>
          </a:p>
          <a:p>
            <a:pPr lvl="2" algn="just">
              <a:lnSpc>
                <a:spcPct val="150000"/>
              </a:lnSpc>
              <a:buFont typeface="Arial" pitchFamily="34" charset="0"/>
              <a:buChar char="•"/>
            </a:pPr>
            <a:r>
              <a:rPr lang="cs-CZ" sz="2400" dirty="0"/>
              <a:t> Soudní ochrana při mimořádné správě § 1129 odst. 2</a:t>
            </a:r>
          </a:p>
          <a:p>
            <a:pPr lvl="2" algn="just">
              <a:lnSpc>
                <a:spcPct val="150000"/>
              </a:lnSpc>
              <a:buFont typeface="Arial" pitchFamily="34" charset="0"/>
              <a:buChar char="•"/>
            </a:pPr>
            <a:r>
              <a:rPr lang="cs-CZ" sz="2400" dirty="0"/>
              <a:t> Jinak (běžná správa): předpoklad těžké újmy § 1130</a:t>
            </a:r>
          </a:p>
          <a:p>
            <a:pPr lvl="3" algn="just">
              <a:lnSpc>
                <a:spcPct val="150000"/>
              </a:lnSpc>
              <a:buFont typeface="Arial" pitchFamily="34" charset="0"/>
              <a:buChar char="•"/>
            </a:pPr>
            <a:r>
              <a:rPr lang="cs-CZ" sz="2400" dirty="0"/>
              <a:t> možnost nepožadovat, aby se podílel § 1131</a:t>
            </a:r>
          </a:p>
        </p:txBody>
      </p:sp>
    </p:spTree>
    <p:extLst>
      <p:ext uri="{BB962C8B-B14F-4D97-AF65-F5344CB8AC3E}">
        <p14:creationId xmlns:p14="http://schemas.microsoft.com/office/powerpoint/2010/main" val="236923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sp>
        <p:nvSpPr>
          <p:cNvPr id="4" name="Nadpis 3"/>
          <p:cNvSpPr>
            <a:spLocks noGrp="1"/>
          </p:cNvSpPr>
          <p:nvPr>
            <p:ph type="title"/>
          </p:nvPr>
        </p:nvSpPr>
        <p:spPr/>
        <p:txBody>
          <a:bodyPr>
            <a:normAutofit fontScale="90000"/>
          </a:bodyPr>
          <a:lstStyle/>
          <a:p>
            <a:r>
              <a:rPr lang="cs-CZ" dirty="0"/>
              <a:t>Soudní ochrana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Výkon soudní ochrany proti rozhodnutím většinového spoluvlastníka</a:t>
            </a:r>
          </a:p>
          <a:p>
            <a:pPr lvl="2" algn="just">
              <a:lnSpc>
                <a:spcPct val="100000"/>
              </a:lnSpc>
              <a:buFont typeface="Arial" pitchFamily="34" charset="0"/>
              <a:buChar char="•"/>
            </a:pPr>
            <a:r>
              <a:rPr lang="cs-CZ" sz="2400" dirty="0"/>
              <a:t> § 1128 odst. 2, § 1129 odst. 2, § 1130, § 1139</a:t>
            </a:r>
          </a:p>
          <a:p>
            <a:pPr lvl="2" algn="just">
              <a:lnSpc>
                <a:spcPct val="100000"/>
              </a:lnSpc>
              <a:buFont typeface="Arial" pitchFamily="34" charset="0"/>
              <a:buChar char="•"/>
            </a:pPr>
            <a:r>
              <a:rPr lang="cs-CZ" sz="2400" dirty="0"/>
              <a:t> krátká prekluzivní lhůta pro podání žaloby (30 dnů); § 1128 odst. 3 – na něj se odkazuje i dále</a:t>
            </a:r>
          </a:p>
          <a:p>
            <a:pPr lvl="2" algn="just">
              <a:lnSpc>
                <a:spcPct val="100000"/>
              </a:lnSpc>
              <a:buFont typeface="Arial" pitchFamily="34" charset="0"/>
              <a:buChar char="•"/>
            </a:pPr>
            <a:r>
              <a:rPr lang="cs-CZ" sz="2400" dirty="0"/>
              <a:t> soud může rozhodnutí modifikovat a uspořádat poměry mezi spoluvlastníky dle slušného uvážení, popř. zrušit (viz též § 1139)</a:t>
            </a:r>
          </a:p>
          <a:p>
            <a:pPr lvl="2" algn="just">
              <a:lnSpc>
                <a:spcPct val="100000"/>
              </a:lnSpc>
              <a:buFont typeface="Arial" pitchFamily="34" charset="0"/>
              <a:buChar char="•"/>
            </a:pPr>
            <a:r>
              <a:rPr lang="cs-CZ" sz="2400" dirty="0"/>
              <a:t> soud má rovněž možnost dočasně zakázat spoluvlastníkům jednat podle napadeného rozhodnutí (v úvahu připadá i možnost předběžného opatření dle o. s. ř.)</a:t>
            </a:r>
          </a:p>
          <a:p>
            <a:pPr lvl="1" algn="just">
              <a:lnSpc>
                <a:spcPct val="100000"/>
              </a:lnSpc>
              <a:buFont typeface="Arial" pitchFamily="34" charset="0"/>
              <a:buChar char="•"/>
            </a:pPr>
            <a:r>
              <a:rPr lang="cs-CZ" sz="2400" dirty="0"/>
              <a:t> Totéž i v případě, kdy nelze dosáhnout většiny § 1139 odst. 2.</a:t>
            </a:r>
          </a:p>
        </p:txBody>
      </p:sp>
    </p:spTree>
    <p:extLst>
      <p:ext uri="{BB962C8B-B14F-4D97-AF65-F5344CB8AC3E}">
        <p14:creationId xmlns:p14="http://schemas.microsoft.com/office/powerpoint/2010/main" val="3777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15</a:t>
            </a:fld>
            <a:endParaRPr lang="cs-CZ" altLang="cs-CZ" dirty="0"/>
          </a:p>
        </p:txBody>
      </p:sp>
      <p:sp>
        <p:nvSpPr>
          <p:cNvPr id="4" name="Nadpis 3"/>
          <p:cNvSpPr>
            <a:spLocks noGrp="1"/>
          </p:cNvSpPr>
          <p:nvPr>
            <p:ph type="title"/>
          </p:nvPr>
        </p:nvSpPr>
        <p:spPr/>
        <p:txBody>
          <a:bodyPr>
            <a:normAutofit fontScale="90000"/>
          </a:bodyPr>
          <a:lstStyle/>
          <a:p>
            <a:r>
              <a:rPr lang="cs-CZ" dirty="0"/>
              <a:t>Absolutní většina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 1132: souhlas všech</a:t>
            </a:r>
          </a:p>
          <a:p>
            <a:pPr lvl="2" algn="just">
              <a:lnSpc>
                <a:spcPct val="150000"/>
              </a:lnSpc>
              <a:buFont typeface="Arial" pitchFamily="34" charset="0"/>
              <a:buChar char="•"/>
            </a:pPr>
            <a:r>
              <a:rPr lang="cs-CZ" sz="2400" dirty="0"/>
              <a:t> Zatížení společné věci(věcněprávní zatížení – např. služebnost) či zrušení takového zatížení.</a:t>
            </a:r>
          </a:p>
          <a:p>
            <a:pPr lvl="3" algn="just">
              <a:lnSpc>
                <a:spcPct val="150000"/>
              </a:lnSpc>
              <a:buFont typeface="Arial" pitchFamily="34" charset="0"/>
              <a:buChar char="•"/>
            </a:pPr>
            <a:r>
              <a:rPr lang="cs-CZ" sz="2400" dirty="0"/>
              <a:t> Výjimka: § 1133 – zastavení věci k zajištění pohledávky vzniklé při zlepšení věci nebo při její obnově – souhlas dvou třetin.</a:t>
            </a:r>
          </a:p>
          <a:p>
            <a:pPr lvl="2" algn="just">
              <a:lnSpc>
                <a:spcPct val="150000"/>
              </a:lnSpc>
              <a:buFont typeface="Arial" pitchFamily="34" charset="0"/>
              <a:buChar char="•"/>
            </a:pPr>
            <a:r>
              <a:rPr lang="cs-CZ" sz="2400" dirty="0"/>
              <a:t> Omezení práv spoluvlastníků na dobu delší 10 let (nájem, výpůjčka).</a:t>
            </a:r>
          </a:p>
        </p:txBody>
      </p:sp>
    </p:spTree>
    <p:extLst>
      <p:ext uri="{BB962C8B-B14F-4D97-AF65-F5344CB8AC3E}">
        <p14:creationId xmlns:p14="http://schemas.microsoft.com/office/powerpoint/2010/main" val="207937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sp>
        <p:nvSpPr>
          <p:cNvPr id="4" name="Nadpis 3"/>
          <p:cNvSpPr>
            <a:spLocks noGrp="1"/>
          </p:cNvSpPr>
          <p:nvPr>
            <p:ph type="title"/>
          </p:nvPr>
        </p:nvSpPr>
        <p:spPr/>
        <p:txBody>
          <a:bodyPr>
            <a:normAutofit fontScale="90000"/>
          </a:bodyPr>
          <a:lstStyle/>
          <a:p>
            <a:r>
              <a:rPr lang="cs-CZ" dirty="0"/>
              <a:t>Užívání společné věci na základě určení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000" dirty="0"/>
              <a:t> </a:t>
            </a:r>
            <a:r>
              <a:rPr lang="cs-CZ" sz="2000" dirty="0" err="1"/>
              <a:t>Pl.ÚS</a:t>
            </a:r>
            <a:r>
              <a:rPr lang="cs-CZ" sz="2000" dirty="0"/>
              <a:t>-st. 48/18 Podílové spoluvlastnictví a užívání společné věci bez právního důvodu</a:t>
            </a:r>
          </a:p>
          <a:p>
            <a:pPr algn="just">
              <a:lnSpc>
                <a:spcPct val="150000"/>
              </a:lnSpc>
              <a:buFont typeface="Arial" pitchFamily="34" charset="0"/>
              <a:buChar char="•"/>
            </a:pPr>
            <a:r>
              <a:rPr lang="cs-CZ" sz="2000" dirty="0"/>
              <a:t> Užívání společné věci může být in concreto určeno </a:t>
            </a:r>
            <a:r>
              <a:rPr lang="cs-CZ" sz="2000" b="1" dirty="0"/>
              <a:t>dohodou</a:t>
            </a:r>
            <a:r>
              <a:rPr lang="cs-CZ" sz="2000" dirty="0"/>
              <a:t> spoluvlastníků nebo jejich </a:t>
            </a:r>
            <a:r>
              <a:rPr lang="cs-CZ" sz="2000" b="1" dirty="0"/>
              <a:t>většinovým rozhodnutím</a:t>
            </a:r>
            <a:r>
              <a:rPr lang="cs-CZ" sz="2000" dirty="0"/>
              <a:t> (§ 139 odst. 2 občanského zákoníku č. 40/1964 Sb., § 1128 a násl. občanského zákoníku č. 89/2012 Sb.) nebo též </a:t>
            </a:r>
            <a:r>
              <a:rPr lang="cs-CZ" sz="2000" b="1" dirty="0"/>
              <a:t>rozhodnutím soudu </a:t>
            </a:r>
            <a:r>
              <a:rPr lang="cs-CZ" sz="2000" dirty="0"/>
              <a:t>(§ 139 odst. 3 občanského zákoníku č. 40/1964 Sb., § 1139 občanského zákoníku č. 89/2012 Sb.).</a:t>
            </a:r>
          </a:p>
          <a:p>
            <a:pPr algn="just">
              <a:lnSpc>
                <a:spcPct val="150000"/>
              </a:lnSpc>
              <a:buFont typeface="Arial" pitchFamily="34" charset="0"/>
              <a:buChar char="•"/>
            </a:pPr>
            <a:r>
              <a:rPr lang="cs-CZ" sz="2000" dirty="0"/>
              <a:t> Náhrada se v tomto případě odvozuje od </a:t>
            </a:r>
            <a:r>
              <a:rPr lang="cs-CZ" sz="2000" b="1" dirty="0"/>
              <a:t>obecné úpravy náhrady za omezení vlastnického práva</a:t>
            </a:r>
            <a:r>
              <a:rPr lang="cs-CZ" sz="2000" dirty="0"/>
              <a:t> (čl. 11 odst. 4 Listiny) a lze ji dovodit též z § 137 OZ 1964 či z § 1122 odst. 1 OZ 2012. Zde je třeba posoudit </a:t>
            </a:r>
            <a:r>
              <a:rPr lang="cs-CZ" sz="2000" b="1" dirty="0"/>
              <a:t>kauzu</a:t>
            </a:r>
            <a:r>
              <a:rPr lang="cs-CZ" sz="2000" dirty="0"/>
              <a:t>; zejména pokud dotčený spoluvlastník souhlasil, nebo hlasoval pro určitý způsob správy.</a:t>
            </a:r>
          </a:p>
          <a:p>
            <a:pPr algn="just">
              <a:lnSpc>
                <a:spcPct val="150000"/>
              </a:lnSpc>
              <a:buFont typeface="Arial" pitchFamily="34" charset="0"/>
              <a:buChar char="•"/>
            </a:pPr>
            <a:endParaRPr lang="cs-CZ" sz="2400" dirty="0"/>
          </a:p>
        </p:txBody>
      </p:sp>
    </p:spTree>
    <p:extLst>
      <p:ext uri="{BB962C8B-B14F-4D97-AF65-F5344CB8AC3E}">
        <p14:creationId xmlns:p14="http://schemas.microsoft.com/office/powerpoint/2010/main" val="1569021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sp>
        <p:nvSpPr>
          <p:cNvPr id="4" name="Nadpis 3"/>
          <p:cNvSpPr>
            <a:spLocks noGrp="1"/>
          </p:cNvSpPr>
          <p:nvPr>
            <p:ph type="title"/>
          </p:nvPr>
        </p:nvSpPr>
        <p:spPr/>
        <p:txBody>
          <a:bodyPr>
            <a:normAutofit fontScale="90000"/>
          </a:bodyPr>
          <a:lstStyle/>
          <a:p>
            <a:r>
              <a:rPr lang="cs-CZ" dirty="0"/>
              <a:t>Užívání společné věci bez právního důvodu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000" dirty="0"/>
              <a:t> </a:t>
            </a:r>
            <a:r>
              <a:rPr lang="cs-CZ" sz="2400" dirty="0"/>
              <a:t>Jiná situace nastává, užívá-li spoluvlastník společnou věc nad rámec svého podílu bez právního důvodu, event. bez spravedlivého důvodu (bez dohody všech spoluvlastníků, nebo bez závazného rozhodnutí většiny spoluvlastníků, či bez rozhodnutí soudu).</a:t>
            </a:r>
          </a:p>
          <a:p>
            <a:pPr algn="just">
              <a:lnSpc>
                <a:spcPct val="100000"/>
              </a:lnSpc>
              <a:buFont typeface="Arial" pitchFamily="34" charset="0"/>
              <a:buChar char="•"/>
            </a:pPr>
            <a:r>
              <a:rPr lang="cs-CZ" sz="2400" dirty="0"/>
              <a:t> Spoluvlastník nemůže „bez dalšího“ užívat společnou věc nad rámec svého spoluvlastnického podílu, a to na úkor dalších spoluvlastníků; samotná existence spoluvlastnictví ke společné věci není právním důvodem k takovému užívání.</a:t>
            </a:r>
          </a:p>
          <a:p>
            <a:pPr algn="just">
              <a:lnSpc>
                <a:spcPct val="100000"/>
              </a:lnSpc>
              <a:buFont typeface="Arial" pitchFamily="34" charset="0"/>
              <a:buChar char="•"/>
            </a:pPr>
            <a:r>
              <a:rPr lang="cs-CZ" sz="2400" dirty="0"/>
              <a:t> Vypořádání prostřednictvím bezdůvodné obohacení</a:t>
            </a:r>
          </a:p>
        </p:txBody>
      </p:sp>
    </p:spTree>
    <p:extLst>
      <p:ext uri="{BB962C8B-B14F-4D97-AF65-F5344CB8AC3E}">
        <p14:creationId xmlns:p14="http://schemas.microsoft.com/office/powerpoint/2010/main" val="127119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4" name="Nadpis 3"/>
          <p:cNvSpPr>
            <a:spLocks noGrp="1"/>
          </p:cNvSpPr>
          <p:nvPr>
            <p:ph type="title"/>
          </p:nvPr>
        </p:nvSpPr>
        <p:spPr/>
        <p:txBody>
          <a:bodyPr>
            <a:normAutofit fontScale="90000"/>
          </a:bodyPr>
          <a:lstStyle/>
          <a:p>
            <a:r>
              <a:rPr lang="cs-CZ" dirty="0"/>
              <a:t>Správce společné věci § 1134 </a:t>
            </a:r>
            <a:r>
              <a:rPr lang="cs-CZ" dirty="0" err="1"/>
              <a:t>an</a:t>
            </a:r>
            <a:r>
              <a:rPr lang="cs-CZ" dirty="0"/>
              <a: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O volbě a odvolání správce se rozhoduje stejně jako o záležitostech běžné správy. </a:t>
            </a:r>
          </a:p>
          <a:p>
            <a:pPr algn="just">
              <a:lnSpc>
                <a:spcPct val="150000"/>
              </a:lnSpc>
              <a:buFont typeface="Arial" pitchFamily="34" charset="0"/>
              <a:buChar char="•"/>
            </a:pPr>
            <a:r>
              <a:rPr lang="cs-CZ" sz="2400" dirty="0"/>
              <a:t> Správce jedná jako příkazník § 2430 </a:t>
            </a:r>
            <a:r>
              <a:rPr lang="cs-CZ" sz="2400" dirty="0" err="1"/>
              <a:t>an</a:t>
            </a:r>
            <a:r>
              <a:rPr lang="cs-CZ" sz="2400" dirty="0"/>
              <a:t>.</a:t>
            </a:r>
          </a:p>
          <a:p>
            <a:pPr algn="just">
              <a:lnSpc>
                <a:spcPct val="150000"/>
              </a:lnSpc>
              <a:buFont typeface="Arial" pitchFamily="34" charset="0"/>
              <a:buChar char="•"/>
            </a:pPr>
            <a:r>
              <a:rPr lang="cs-CZ" sz="2400" dirty="0"/>
              <a:t> Správa může být svěřena i více osobám, pak rozhodují většinou hlasů, každá z nich má jeden hlas (dispozitivní). </a:t>
            </a:r>
          </a:p>
          <a:p>
            <a:pPr algn="just">
              <a:lnSpc>
                <a:spcPct val="150000"/>
              </a:lnSpc>
              <a:buFont typeface="Arial" pitchFamily="34" charset="0"/>
              <a:buChar char="•"/>
            </a:pPr>
            <a:r>
              <a:rPr lang="cs-CZ" sz="2400" dirty="0"/>
              <a:t> Dohodnou-li se spoluvlastníci nemovité věci o její správě jinak, vyžaduje dohoda </a:t>
            </a:r>
            <a:r>
              <a:rPr lang="cs-CZ" sz="2400" b="1" dirty="0"/>
              <a:t>formu veřejné listiny (notářského zápisu). </a:t>
            </a:r>
            <a:r>
              <a:rPr lang="cs-CZ" sz="2400" dirty="0"/>
              <a:t>Dohoda se založí do sbírky listin u orgánu, u něhož je nemovitá věc zapsána ve veřejném seznamu.</a:t>
            </a:r>
          </a:p>
        </p:txBody>
      </p:sp>
    </p:spTree>
    <p:extLst>
      <p:ext uri="{BB962C8B-B14F-4D97-AF65-F5344CB8AC3E}">
        <p14:creationId xmlns:p14="http://schemas.microsoft.com/office/powerpoint/2010/main" val="282378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19</a:t>
            </a:fld>
            <a:endParaRPr lang="cs-CZ" altLang="cs-CZ" dirty="0"/>
          </a:p>
        </p:txBody>
      </p:sp>
      <p:sp>
        <p:nvSpPr>
          <p:cNvPr id="4" name="Nadpis 3"/>
          <p:cNvSpPr>
            <a:spLocks noGrp="1"/>
          </p:cNvSpPr>
          <p:nvPr>
            <p:ph type="title"/>
          </p:nvPr>
        </p:nvSpPr>
        <p:spPr/>
        <p:txBody>
          <a:bodyPr>
            <a:normAutofit fontScale="90000"/>
          </a:bodyPr>
          <a:lstStyle/>
          <a:p>
            <a:r>
              <a:rPr lang="cs-CZ" dirty="0"/>
              <a:t>Investice do společné věci</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„Samozvaný správce“; problém vnuceného obohacení</a:t>
            </a:r>
          </a:p>
          <a:p>
            <a:pPr algn="ctr">
              <a:lnSpc>
                <a:spcPct val="100000"/>
              </a:lnSpc>
            </a:pPr>
            <a:r>
              <a:rPr lang="cs-CZ" sz="2400" dirty="0"/>
              <a:t>§ 1136</a:t>
            </a:r>
          </a:p>
          <a:p>
            <a:pPr algn="just">
              <a:lnSpc>
                <a:spcPct val="100000"/>
              </a:lnSpc>
            </a:pPr>
            <a:r>
              <a:rPr lang="cs-CZ" sz="2400" dirty="0"/>
              <a:t>Spoluvlastník, který vynaložil na společnou věc náklad v zájmu ostatních spoluvlastníků bez jejich vyrozumění a souhlasu, může požadovat</a:t>
            </a:r>
          </a:p>
          <a:p>
            <a:pPr algn="just">
              <a:lnSpc>
                <a:spcPct val="100000"/>
              </a:lnSpc>
            </a:pPr>
            <a:r>
              <a:rPr lang="cs-CZ" sz="2400" dirty="0"/>
              <a:t>a) poměrnou část náhrady </a:t>
            </a:r>
            <a:r>
              <a:rPr lang="cs-CZ" sz="2400" b="1" dirty="0"/>
              <a:t>v rozsahu zhodnocení věci</a:t>
            </a:r>
            <a:r>
              <a:rPr lang="cs-CZ" sz="2400" dirty="0"/>
              <a:t>, jednalo-li se o náklad, který byl spoluvlastníkům </a:t>
            </a:r>
            <a:r>
              <a:rPr lang="cs-CZ" sz="2400" b="1" dirty="0"/>
              <a:t>ku prospěchu,</a:t>
            </a:r>
          </a:p>
          <a:p>
            <a:pPr algn="just">
              <a:lnSpc>
                <a:spcPct val="100000"/>
              </a:lnSpc>
            </a:pPr>
            <a:r>
              <a:rPr lang="cs-CZ" sz="2400" dirty="0"/>
              <a:t>- srov. § 3009</a:t>
            </a:r>
          </a:p>
          <a:p>
            <a:pPr algn="just">
              <a:lnSpc>
                <a:spcPct val="100000"/>
              </a:lnSpc>
            </a:pPr>
            <a:r>
              <a:rPr lang="cs-CZ" sz="2400" dirty="0"/>
              <a:t>b) </a:t>
            </a:r>
            <a:r>
              <a:rPr lang="cs-CZ" sz="2400" b="1" dirty="0"/>
              <a:t>náhradu nutných nákladů</a:t>
            </a:r>
            <a:r>
              <a:rPr lang="cs-CZ" sz="2400" dirty="0"/>
              <a:t>, jednalo-li se o náklad, který bylo třeba vynaložit na záchranu věci.</a:t>
            </a:r>
          </a:p>
          <a:p>
            <a:pPr algn="just">
              <a:lnSpc>
                <a:spcPct val="100000"/>
              </a:lnSpc>
            </a:pPr>
            <a:r>
              <a:rPr lang="cs-CZ" sz="2400" dirty="0"/>
              <a:t>- srov. § 3007, 3008</a:t>
            </a:r>
          </a:p>
        </p:txBody>
      </p:sp>
    </p:spTree>
    <p:extLst>
      <p:ext uri="{BB962C8B-B14F-4D97-AF65-F5344CB8AC3E}">
        <p14:creationId xmlns:p14="http://schemas.microsoft.com/office/powerpoint/2010/main" val="339495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a:t>
            </a:fld>
            <a:endParaRPr lang="cs-CZ" altLang="cs-CZ" dirty="0"/>
          </a:p>
        </p:txBody>
      </p:sp>
      <p:sp>
        <p:nvSpPr>
          <p:cNvPr id="5" name="Zástupný symbol pro text 4"/>
          <p:cNvSpPr>
            <a:spLocks noGrp="1"/>
          </p:cNvSpPr>
          <p:nvPr>
            <p:ph type="body" sz="quarter" idx="12"/>
          </p:nvPr>
        </p:nvSpPr>
        <p:spPr>
          <a:xfrm>
            <a:off x="720000" y="2229196"/>
            <a:ext cx="10753200" cy="1627909"/>
          </a:xfrm>
        </p:spPr>
        <p:txBody>
          <a:bodyPr numCol="1"/>
          <a:lstStyle/>
          <a:p>
            <a:pPr algn="just">
              <a:lnSpc>
                <a:spcPct val="150000"/>
              </a:lnSpc>
              <a:buFont typeface="Arial" pitchFamily="34" charset="0"/>
              <a:buChar char="•"/>
            </a:pPr>
            <a:r>
              <a:rPr lang="cs-CZ" sz="3200" dirty="0"/>
              <a:t> </a:t>
            </a:r>
            <a:r>
              <a:rPr lang="cs-CZ" sz="3200" dirty="0" err="1"/>
              <a:t>Communio</a:t>
            </a:r>
            <a:r>
              <a:rPr lang="cs-CZ" sz="3200" dirty="0"/>
              <a:t> </a:t>
            </a:r>
            <a:r>
              <a:rPr lang="cs-CZ" sz="3200" dirty="0" err="1"/>
              <a:t>est</a:t>
            </a:r>
            <a:r>
              <a:rPr lang="cs-CZ" sz="3200" dirty="0"/>
              <a:t> mater </a:t>
            </a:r>
            <a:r>
              <a:rPr lang="cs-CZ" sz="3200" dirty="0" err="1"/>
              <a:t>rixarum</a:t>
            </a:r>
            <a:r>
              <a:rPr lang="cs-CZ" sz="3200" dirty="0"/>
              <a:t>.</a:t>
            </a:r>
          </a:p>
          <a:p>
            <a:pPr algn="just">
              <a:lnSpc>
                <a:spcPct val="150000"/>
              </a:lnSpc>
              <a:buFont typeface="Arial" pitchFamily="34" charset="0"/>
              <a:buChar char="•"/>
            </a:pPr>
            <a:r>
              <a:rPr lang="cs-CZ" sz="3200" dirty="0"/>
              <a:t> Spoluvlastnictví je vynález ďábla!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20</a:t>
            </a:fld>
            <a:endParaRPr lang="cs-CZ" altLang="cs-CZ" dirty="0"/>
          </a:p>
        </p:txBody>
      </p:sp>
      <p:sp>
        <p:nvSpPr>
          <p:cNvPr id="4" name="Nadpis 3"/>
          <p:cNvSpPr>
            <a:spLocks noGrp="1"/>
          </p:cNvSpPr>
          <p:nvPr>
            <p:ph type="title"/>
          </p:nvPr>
        </p:nvSpPr>
        <p:spPr/>
        <p:txBody>
          <a:bodyPr>
            <a:normAutofit fontScale="90000"/>
          </a:bodyPr>
          <a:lstStyle/>
          <a:p>
            <a:r>
              <a:rPr lang="cs-CZ" dirty="0"/>
              <a:t>Oddělení z PS, zrušení PS § 1140 </a:t>
            </a:r>
            <a:r>
              <a:rPr lang="cs-CZ" dirty="0" err="1"/>
              <a:t>an</a:t>
            </a:r>
            <a:r>
              <a:rPr lang="cs-CZ" dirty="0"/>
              <a: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200" dirty="0"/>
              <a:t> § 1140: Nikdo nemůže být nucen ve spoluvlastnictví setrvat.</a:t>
            </a:r>
          </a:p>
          <a:p>
            <a:pPr algn="just">
              <a:lnSpc>
                <a:spcPct val="100000"/>
              </a:lnSpc>
              <a:buFont typeface="Arial" pitchFamily="34" charset="0"/>
              <a:buChar char="•"/>
            </a:pPr>
            <a:r>
              <a:rPr lang="cs-CZ" sz="2200" dirty="0"/>
              <a:t> Každý ze spoluvlastníků může kdykoli žádat o oddělení ze spoluvlastnictví (lze-li předmět spoluvlastnictví rozdělit) či zrušení spoluvlastnictví.</a:t>
            </a:r>
          </a:p>
          <a:p>
            <a:pPr lvl="2" algn="just">
              <a:lnSpc>
                <a:spcPct val="100000"/>
              </a:lnSpc>
              <a:buFont typeface="Arial" pitchFamily="34" charset="0"/>
              <a:buChar char="•"/>
            </a:pPr>
            <a:r>
              <a:rPr lang="cs-CZ" sz="2200" dirty="0"/>
              <a:t> Nelze žádat v nevhodnou dobu či k újmě některého spoluvlastníka.</a:t>
            </a:r>
          </a:p>
          <a:p>
            <a:pPr lvl="2" algn="just">
              <a:lnSpc>
                <a:spcPct val="100000"/>
              </a:lnSpc>
              <a:buFont typeface="Arial" pitchFamily="34" charset="0"/>
              <a:buChar char="•"/>
            </a:pPr>
            <a:r>
              <a:rPr lang="cs-CZ" sz="2200" dirty="0"/>
              <a:t> Možnost odkladu zrušení spoluvlastnictví (§ 1155, § 1156).</a:t>
            </a:r>
          </a:p>
          <a:p>
            <a:pPr lvl="1" algn="just">
              <a:lnSpc>
                <a:spcPct val="100000"/>
              </a:lnSpc>
              <a:buFont typeface="Arial" pitchFamily="34" charset="0"/>
              <a:buChar char="•"/>
            </a:pPr>
            <a:r>
              <a:rPr lang="cs-CZ" sz="2200" dirty="0"/>
              <a:t> Zrušení x vypořádání:</a:t>
            </a:r>
          </a:p>
          <a:p>
            <a:pPr lvl="2" algn="just">
              <a:lnSpc>
                <a:spcPct val="100000"/>
              </a:lnSpc>
              <a:buFont typeface="Arial" pitchFamily="34" charset="0"/>
              <a:buChar char="•"/>
            </a:pPr>
            <a:r>
              <a:rPr lang="cs-CZ" sz="2200" dirty="0"/>
              <a:t> Nutno řešit současně x SJM</a:t>
            </a:r>
          </a:p>
          <a:p>
            <a:pPr lvl="1" algn="just">
              <a:lnSpc>
                <a:spcPct val="100000"/>
              </a:lnSpc>
              <a:buFont typeface="Arial" pitchFamily="34" charset="0"/>
              <a:buChar char="•"/>
            </a:pPr>
            <a:r>
              <a:rPr lang="cs-CZ" sz="2200" dirty="0"/>
              <a:t> Principy zrušení spoluvlastnictví </a:t>
            </a:r>
            <a:r>
              <a:rPr lang="cs-CZ" sz="2200" b="1" dirty="0"/>
              <a:t>dohodou </a:t>
            </a:r>
            <a:r>
              <a:rPr lang="cs-CZ" sz="2200" dirty="0"/>
              <a:t>všech spoluvlastníků</a:t>
            </a:r>
          </a:p>
          <a:p>
            <a:pPr lvl="2" algn="just">
              <a:lnSpc>
                <a:spcPct val="100000"/>
              </a:lnSpc>
              <a:buFont typeface="Arial" pitchFamily="34" charset="0"/>
              <a:buChar char="•"/>
            </a:pPr>
            <a:r>
              <a:rPr lang="cs-CZ" sz="2200" dirty="0"/>
              <a:t> Rozdělením věci, prodejem z volné ruky či v dražbě s rozdělením výtěžku, převedení VP některému či některým spoluvlastníkům.</a:t>
            </a:r>
          </a:p>
          <a:p>
            <a:pPr lvl="1" algn="just">
              <a:lnSpc>
                <a:spcPct val="100000"/>
              </a:lnSpc>
              <a:buFont typeface="Arial" pitchFamily="34" charset="0"/>
              <a:buChar char="•"/>
            </a:pPr>
            <a:r>
              <a:rPr lang="cs-CZ" sz="2200" dirty="0"/>
              <a:t> Zachování účelového určení (funkčnosti celku):</a:t>
            </a:r>
          </a:p>
          <a:p>
            <a:pPr lvl="2" algn="just">
              <a:lnSpc>
                <a:spcPct val="100000"/>
              </a:lnSpc>
              <a:buFont typeface="Arial" pitchFamily="34" charset="0"/>
              <a:buChar char="•"/>
            </a:pPr>
            <a:r>
              <a:rPr lang="cs-CZ" sz="2200" dirty="0"/>
              <a:t> Jedná-li se o společnou věc, která má jako celek sloužit k určitému účelu, není její rozdělení možné.</a:t>
            </a:r>
          </a:p>
          <a:p>
            <a:pPr lvl="2" algn="just">
              <a:lnSpc>
                <a:spcPct val="100000"/>
              </a:lnSpc>
              <a:buFont typeface="Arial" pitchFamily="34" charset="0"/>
              <a:buChar char="•"/>
            </a:pPr>
            <a:r>
              <a:rPr lang="cs-CZ" sz="2200" dirty="0"/>
              <a:t> Principy dělení zemědělského pozemku (§ 1142 odst. 2).</a:t>
            </a:r>
          </a:p>
        </p:txBody>
      </p:sp>
    </p:spTree>
    <p:extLst>
      <p:ext uri="{BB962C8B-B14F-4D97-AF65-F5344CB8AC3E}">
        <p14:creationId xmlns:p14="http://schemas.microsoft.com/office/powerpoint/2010/main" val="62392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sp>
        <p:nvSpPr>
          <p:cNvPr id="4" name="Nadpis 3"/>
          <p:cNvSpPr>
            <a:spLocks noGrp="1"/>
          </p:cNvSpPr>
          <p:nvPr>
            <p:ph type="title"/>
          </p:nvPr>
        </p:nvSpPr>
        <p:spPr/>
        <p:txBody>
          <a:bodyPr>
            <a:normAutofit fontScale="90000"/>
          </a:bodyPr>
          <a:lstStyle/>
          <a:p>
            <a:r>
              <a:rPr lang="cs-CZ" dirty="0"/>
              <a:t>Zrušení a vypořádání soudem</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Není-li dohoda, </a:t>
            </a:r>
            <a:r>
              <a:rPr lang="cs-CZ" sz="2400" b="1" dirty="0"/>
              <a:t>rozhodne soud </a:t>
            </a:r>
            <a:r>
              <a:rPr lang="cs-CZ" sz="2400" dirty="0"/>
              <a:t>na návrh (při zrušení rozhodne soud i o vypořádání spoluvlastníků), § 1143.</a:t>
            </a:r>
          </a:p>
          <a:p>
            <a:pPr algn="just">
              <a:lnSpc>
                <a:spcPct val="100000"/>
              </a:lnSpc>
              <a:buFont typeface="Arial" pitchFamily="34" charset="0"/>
              <a:buChar char="•"/>
            </a:pPr>
            <a:r>
              <a:rPr lang="cs-CZ" sz="2400" dirty="0"/>
              <a:t> Principy zrušení spoluvlastnictví soudem</a:t>
            </a:r>
          </a:p>
          <a:p>
            <a:pPr lvl="2" algn="just">
              <a:lnSpc>
                <a:spcPct val="100000"/>
              </a:lnSpc>
              <a:buFont typeface="Arial" pitchFamily="34" charset="0"/>
              <a:buChar char="•"/>
            </a:pPr>
            <a:r>
              <a:rPr lang="cs-CZ" sz="2400" dirty="0"/>
              <a:t> </a:t>
            </a:r>
            <a:r>
              <a:rPr lang="cs-CZ" sz="2400" b="1" dirty="0"/>
              <a:t>Rozdělení </a:t>
            </a:r>
            <a:r>
              <a:rPr lang="cs-CZ" sz="2400" dirty="0"/>
              <a:t>věci (nelze, pokud by se tím podstatně snížila její hodnota)</a:t>
            </a:r>
          </a:p>
          <a:p>
            <a:pPr lvl="3" algn="just">
              <a:lnSpc>
                <a:spcPct val="100000"/>
              </a:lnSpc>
              <a:buFont typeface="Arial" pitchFamily="34" charset="0"/>
              <a:buChar char="•"/>
            </a:pPr>
            <a:r>
              <a:rPr lang="cs-CZ" sz="2400" dirty="0"/>
              <a:t> Nemožnost rozdělit věc na díly odpovídající spoluvlastnickým podílům nebrání rozdělení, vyrovnají-li se rozdíly v penězích.</a:t>
            </a:r>
          </a:p>
          <a:p>
            <a:pPr lvl="3" algn="just">
              <a:lnSpc>
                <a:spcPct val="100000"/>
              </a:lnSpc>
              <a:buFont typeface="Arial" pitchFamily="34" charset="0"/>
              <a:buChar char="•"/>
            </a:pPr>
            <a:r>
              <a:rPr lang="cs-CZ" sz="2400" dirty="0"/>
              <a:t> Možnost zřídit služebnost či jiné věcné právo (např. právo stavby).</a:t>
            </a:r>
          </a:p>
          <a:p>
            <a:pPr lvl="3" algn="just">
              <a:lnSpc>
                <a:spcPct val="100000"/>
              </a:lnSpc>
              <a:buFont typeface="Arial" pitchFamily="34" charset="0"/>
              <a:buChar char="•"/>
            </a:pPr>
            <a:r>
              <a:rPr lang="cs-CZ" sz="2400" dirty="0"/>
              <a:t> Společné listiny nelze dělit. </a:t>
            </a:r>
          </a:p>
          <a:p>
            <a:pPr lvl="2" algn="just">
              <a:lnSpc>
                <a:spcPct val="100000"/>
              </a:lnSpc>
              <a:buFont typeface="Arial" pitchFamily="34" charset="0"/>
              <a:buChar char="•"/>
            </a:pPr>
            <a:r>
              <a:rPr lang="cs-CZ" sz="2400" dirty="0"/>
              <a:t> </a:t>
            </a:r>
            <a:r>
              <a:rPr lang="cs-CZ" sz="2400" b="1" dirty="0"/>
              <a:t>Přikázání </a:t>
            </a:r>
            <a:r>
              <a:rPr lang="cs-CZ" sz="2400" dirty="0"/>
              <a:t>věci za náhradu spoluvlastníkům (jen s jejich souhlasem).</a:t>
            </a:r>
          </a:p>
          <a:p>
            <a:pPr lvl="2" algn="just">
              <a:lnSpc>
                <a:spcPct val="100000"/>
              </a:lnSpc>
              <a:buFont typeface="Arial" pitchFamily="34" charset="0"/>
              <a:buChar char="•"/>
            </a:pPr>
            <a:r>
              <a:rPr lang="cs-CZ" sz="2400" dirty="0"/>
              <a:t> </a:t>
            </a:r>
            <a:r>
              <a:rPr lang="cs-CZ" sz="2400" b="1" dirty="0"/>
              <a:t>Prodej věci </a:t>
            </a:r>
            <a:r>
              <a:rPr lang="cs-CZ" sz="2400" dirty="0"/>
              <a:t>ve veřejné dražbě.</a:t>
            </a:r>
          </a:p>
          <a:p>
            <a:pPr lvl="3" algn="just">
              <a:lnSpc>
                <a:spcPct val="100000"/>
              </a:lnSpc>
              <a:buFont typeface="Arial" pitchFamily="34" charset="0"/>
              <a:buChar char="•"/>
            </a:pPr>
            <a:r>
              <a:rPr lang="cs-CZ" sz="2400" dirty="0"/>
              <a:t> Případně jen mezi spoluvlastníky – sporné, zda může nastat. </a:t>
            </a:r>
          </a:p>
        </p:txBody>
      </p:sp>
    </p:spTree>
    <p:extLst>
      <p:ext uri="{BB962C8B-B14F-4D97-AF65-F5344CB8AC3E}">
        <p14:creationId xmlns:p14="http://schemas.microsoft.com/office/powerpoint/2010/main" val="187391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22</a:t>
            </a:fld>
            <a:endParaRPr lang="cs-CZ" altLang="cs-CZ" dirty="0"/>
          </a:p>
        </p:txBody>
      </p:sp>
      <p:sp>
        <p:nvSpPr>
          <p:cNvPr id="4" name="Nadpis 3"/>
          <p:cNvSpPr>
            <a:spLocks noGrp="1"/>
          </p:cNvSpPr>
          <p:nvPr>
            <p:ph type="title"/>
          </p:nvPr>
        </p:nvSpPr>
        <p:spPr/>
        <p:txBody>
          <a:bodyPr>
            <a:normAutofit fontScale="90000"/>
          </a:bodyPr>
          <a:lstStyle/>
          <a:p>
            <a:r>
              <a:rPr lang="cs-CZ" dirty="0"/>
              <a:t>Ochrana třetích osob při rozdělení věci § 1150 </a:t>
            </a:r>
            <a:r>
              <a:rPr lang="cs-CZ" dirty="0" err="1"/>
              <a:t>an</a:t>
            </a:r>
            <a:r>
              <a:rPr lang="cs-CZ" dirty="0"/>
              <a: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Rozdělení společné věci není na újmu osobě, která k ní má věcné právo.</a:t>
            </a:r>
          </a:p>
          <a:p>
            <a:pPr algn="just">
              <a:lnSpc>
                <a:spcPct val="100000"/>
              </a:lnSpc>
              <a:buFont typeface="Arial" pitchFamily="34" charset="0"/>
              <a:buChar char="•"/>
            </a:pPr>
            <a:r>
              <a:rPr lang="cs-CZ" sz="2400" dirty="0"/>
              <a:t> Věcné břemeno</a:t>
            </a:r>
          </a:p>
          <a:p>
            <a:pPr lvl="2" algn="just">
              <a:lnSpc>
                <a:spcPct val="100000"/>
              </a:lnSpc>
              <a:buFont typeface="Arial" pitchFamily="34" charset="0"/>
              <a:buChar char="•"/>
            </a:pPr>
            <a:r>
              <a:rPr lang="cs-CZ" sz="2400" dirty="0"/>
              <a:t> Při rozdělení panující věci trvá věcné břemeno </a:t>
            </a:r>
            <a:r>
              <a:rPr lang="cs-CZ" sz="2400" b="1" dirty="0"/>
              <a:t>pro všechny díly zpravidla nadále, </a:t>
            </a:r>
            <a:r>
              <a:rPr lang="cs-CZ" sz="2400" dirty="0"/>
              <a:t>nesmí však být rozšířeno, ani se stát obtížnějším. Prospívá-li věcné břemeno jen některým dílům, zanikne vzhledem k dílům ostatním.</a:t>
            </a:r>
          </a:p>
          <a:p>
            <a:pPr lvl="2" algn="just">
              <a:lnSpc>
                <a:spcPct val="100000"/>
              </a:lnSpc>
              <a:buFont typeface="Arial" pitchFamily="34" charset="0"/>
              <a:buChar char="•"/>
            </a:pPr>
            <a:r>
              <a:rPr lang="cs-CZ" sz="2400" dirty="0"/>
              <a:t> Rozdělí-li se zatížená věc a postihuje-li věcné břemeno </a:t>
            </a:r>
            <a:r>
              <a:rPr lang="cs-CZ" sz="2400" b="1" dirty="0"/>
              <a:t>jen některý díl, </a:t>
            </a:r>
            <a:r>
              <a:rPr lang="cs-CZ" sz="2400" dirty="0"/>
              <a:t> zaniká na dílech ostatních. </a:t>
            </a:r>
          </a:p>
          <a:p>
            <a:pPr lvl="2" algn="just">
              <a:lnSpc>
                <a:spcPct val="100000"/>
              </a:lnSpc>
              <a:buFont typeface="Arial" pitchFamily="34" charset="0"/>
              <a:buChar char="•"/>
            </a:pPr>
            <a:r>
              <a:rPr lang="cs-CZ" sz="2400" dirty="0"/>
              <a:t> Poskytuje-li právo ze služebnosti nebo jiné zatížení </a:t>
            </a:r>
            <a:r>
              <a:rPr lang="cs-CZ" sz="2400" b="1" dirty="0"/>
              <a:t>právo k poldům nebo užitkům, </a:t>
            </a:r>
            <a:r>
              <a:rPr lang="cs-CZ" sz="2400" dirty="0"/>
              <a:t>může každá z oprávněných osob, pokud se dělí věc panující, nebo každá z obtížených osob, pokud se dělí věc obtížená, navrhnout, aby vykonávání upravil soud.</a:t>
            </a:r>
          </a:p>
        </p:txBody>
      </p:sp>
    </p:spTree>
    <p:extLst>
      <p:ext uri="{BB962C8B-B14F-4D97-AF65-F5344CB8AC3E}">
        <p14:creationId xmlns:p14="http://schemas.microsoft.com/office/powerpoint/2010/main" val="4282119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23</a:t>
            </a:fld>
            <a:endParaRPr lang="cs-CZ" altLang="cs-CZ" dirty="0"/>
          </a:p>
        </p:txBody>
      </p:sp>
      <p:sp>
        <p:nvSpPr>
          <p:cNvPr id="4" name="Nadpis 3"/>
          <p:cNvSpPr>
            <a:spLocks noGrp="1"/>
          </p:cNvSpPr>
          <p:nvPr>
            <p:ph type="title"/>
          </p:nvPr>
        </p:nvSpPr>
        <p:spPr/>
        <p:txBody>
          <a:bodyPr>
            <a:normAutofit fontScale="90000"/>
          </a:bodyPr>
          <a:lstStyle/>
          <a:p>
            <a:r>
              <a:rPr lang="cs-CZ" dirty="0"/>
              <a:t>Odklad zrušení a oddělení spoluvlastnictví § 1154 </a:t>
            </a:r>
            <a:r>
              <a:rPr lang="cs-CZ" dirty="0" err="1"/>
              <a:t>an</a:t>
            </a:r>
            <a:r>
              <a:rPr lang="cs-CZ" dirty="0"/>
              <a: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Pro oddělení ze spoluvlastnictví § 1157. </a:t>
            </a:r>
          </a:p>
          <a:p>
            <a:pPr algn="just">
              <a:lnSpc>
                <a:spcPct val="100000"/>
              </a:lnSpc>
              <a:buFont typeface="Arial" pitchFamily="34" charset="0"/>
              <a:buChar char="•"/>
            </a:pPr>
            <a:r>
              <a:rPr lang="cs-CZ" sz="2400" dirty="0"/>
              <a:t> Dohodou</a:t>
            </a:r>
          </a:p>
          <a:p>
            <a:pPr lvl="2" algn="just">
              <a:lnSpc>
                <a:spcPct val="100000"/>
              </a:lnSpc>
              <a:buFont typeface="Arial" pitchFamily="34" charset="0"/>
              <a:buChar char="•"/>
            </a:pPr>
            <a:r>
              <a:rPr lang="cs-CZ" sz="2400" dirty="0"/>
              <a:t> Nejvýše na dobu 10 let.</a:t>
            </a:r>
          </a:p>
          <a:p>
            <a:pPr lvl="2" algn="just">
              <a:lnSpc>
                <a:spcPct val="100000"/>
              </a:lnSpc>
              <a:buFont typeface="Arial" pitchFamily="34" charset="0"/>
              <a:buChar char="•"/>
            </a:pPr>
            <a:r>
              <a:rPr lang="cs-CZ" sz="2400" dirty="0"/>
              <a:t> Možnost opakování.</a:t>
            </a:r>
          </a:p>
          <a:p>
            <a:pPr lvl="2" algn="just">
              <a:lnSpc>
                <a:spcPct val="100000"/>
              </a:lnSpc>
              <a:buFont typeface="Arial" pitchFamily="34" charset="0"/>
              <a:buChar char="•"/>
            </a:pPr>
            <a:r>
              <a:rPr lang="cs-CZ" sz="2400" dirty="0"/>
              <a:t> Možnost závaznosti i při singulární sukcesi.</a:t>
            </a:r>
          </a:p>
          <a:p>
            <a:pPr lvl="2" algn="just">
              <a:lnSpc>
                <a:spcPct val="100000"/>
              </a:lnSpc>
              <a:buFont typeface="Arial" pitchFamily="34" charset="0"/>
              <a:buChar char="•"/>
            </a:pPr>
            <a:r>
              <a:rPr lang="cs-CZ" sz="2400" dirty="0"/>
              <a:t> Forma veřejné listiny + zápis do veřejného seznamu § 1154 odst. 3.</a:t>
            </a:r>
          </a:p>
          <a:p>
            <a:pPr lvl="1" algn="just">
              <a:lnSpc>
                <a:spcPct val="100000"/>
              </a:lnSpc>
              <a:buFont typeface="Arial" pitchFamily="34" charset="0"/>
              <a:buChar char="•"/>
            </a:pPr>
            <a:r>
              <a:rPr lang="cs-CZ" sz="2400" dirty="0"/>
              <a:t> Rozhodnutím soudu na návrh spoluvlastníka § 1155</a:t>
            </a:r>
          </a:p>
          <a:p>
            <a:pPr lvl="2" algn="just">
              <a:lnSpc>
                <a:spcPct val="100000"/>
              </a:lnSpc>
              <a:buFont typeface="Arial" pitchFamily="34" charset="0"/>
              <a:buChar char="•"/>
            </a:pPr>
            <a:r>
              <a:rPr lang="cs-CZ" sz="2400" dirty="0"/>
              <a:t> Důvod: zabránění majetkové ztrátě nebo vážnému ohrožení oprávněného zájmu. </a:t>
            </a:r>
          </a:p>
          <a:p>
            <a:pPr lvl="2" algn="just">
              <a:lnSpc>
                <a:spcPct val="100000"/>
              </a:lnSpc>
              <a:buFont typeface="Arial" pitchFamily="34" charset="0"/>
              <a:buChar char="•"/>
            </a:pPr>
            <a:r>
              <a:rPr lang="cs-CZ" sz="2400" dirty="0"/>
              <a:t> Nejdéle o 2 roky. </a:t>
            </a:r>
          </a:p>
        </p:txBody>
      </p:sp>
    </p:spTree>
    <p:extLst>
      <p:ext uri="{BB962C8B-B14F-4D97-AF65-F5344CB8AC3E}">
        <p14:creationId xmlns:p14="http://schemas.microsoft.com/office/powerpoint/2010/main" val="232601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24</a:t>
            </a:fld>
            <a:endParaRPr lang="cs-CZ" altLang="cs-CZ" dirty="0"/>
          </a:p>
        </p:txBody>
      </p:sp>
      <p:sp>
        <p:nvSpPr>
          <p:cNvPr id="4" name="Nadpis 3"/>
          <p:cNvSpPr>
            <a:spLocks noGrp="1"/>
          </p:cNvSpPr>
          <p:nvPr>
            <p:ph type="title"/>
          </p:nvPr>
        </p:nvSpPr>
        <p:spPr/>
        <p:txBody>
          <a:bodyPr>
            <a:normAutofit fontScale="90000"/>
          </a:bodyPr>
          <a:lstStyle/>
          <a:p>
            <a:r>
              <a:rPr lang="cs-CZ" dirty="0"/>
              <a:t>Odklad zrušení a oddělení spoluvlastnictví § 1154 </a:t>
            </a:r>
            <a:r>
              <a:rPr lang="cs-CZ" dirty="0" err="1"/>
              <a:t>an</a:t>
            </a:r>
            <a:r>
              <a:rPr lang="cs-CZ" dirty="0"/>
              <a: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Pořízením pro případ smrti (§ 1155 odst. 2)</a:t>
            </a:r>
          </a:p>
          <a:p>
            <a:pPr lvl="2" algn="just">
              <a:lnSpc>
                <a:spcPct val="150000"/>
              </a:lnSpc>
              <a:buFont typeface="Arial" pitchFamily="34" charset="0"/>
              <a:buChar char="•"/>
            </a:pPr>
            <a:r>
              <a:rPr lang="cs-CZ" sz="2400" dirty="0"/>
              <a:t> Analogické použití ustanovení o odložení dohodou (?)</a:t>
            </a:r>
          </a:p>
          <a:p>
            <a:pPr lvl="1" algn="just">
              <a:lnSpc>
                <a:spcPct val="150000"/>
              </a:lnSpc>
              <a:buFont typeface="Arial" pitchFamily="34" charset="0"/>
              <a:buChar char="•"/>
            </a:pPr>
            <a:r>
              <a:rPr lang="cs-CZ" sz="2400" dirty="0"/>
              <a:t> Možnost pozdější změny § 1156</a:t>
            </a:r>
          </a:p>
          <a:p>
            <a:pPr lvl="2" algn="just">
              <a:lnSpc>
                <a:spcPct val="150000"/>
              </a:lnSpc>
              <a:buFont typeface="Arial" pitchFamily="34" charset="0"/>
              <a:buChar char="•"/>
            </a:pPr>
            <a:r>
              <a:rPr lang="cs-CZ" sz="2400" dirty="0"/>
              <a:t> Dohodou</a:t>
            </a:r>
          </a:p>
          <a:p>
            <a:pPr lvl="2" algn="just">
              <a:lnSpc>
                <a:spcPct val="150000"/>
              </a:lnSpc>
              <a:buFont typeface="Arial" pitchFamily="34" charset="0"/>
              <a:buChar char="•"/>
            </a:pPr>
            <a:r>
              <a:rPr lang="cs-CZ" sz="2400" dirty="0"/>
              <a:t> Rozhodnutím soudu</a:t>
            </a:r>
          </a:p>
          <a:p>
            <a:pPr lvl="3" algn="just">
              <a:lnSpc>
                <a:spcPct val="150000"/>
              </a:lnSpc>
              <a:buFont typeface="Arial" pitchFamily="34" charset="0"/>
              <a:buChar char="•"/>
            </a:pPr>
            <a:r>
              <a:rPr lang="cs-CZ" sz="2400" dirty="0"/>
              <a:t> Změna okolností.</a:t>
            </a:r>
          </a:p>
          <a:p>
            <a:pPr lvl="3" algn="just">
              <a:lnSpc>
                <a:spcPct val="150000"/>
              </a:lnSpc>
              <a:buFont typeface="Arial" pitchFamily="34" charset="0"/>
              <a:buChar char="•"/>
            </a:pPr>
            <a:r>
              <a:rPr lang="cs-CZ" sz="2400" dirty="0"/>
              <a:t> Ekvita – nelze spravedlivě požadovat po spoluvlastníkovi, aby setrval.  </a:t>
            </a:r>
          </a:p>
        </p:txBody>
      </p:sp>
    </p:spTree>
    <p:extLst>
      <p:ext uri="{BB962C8B-B14F-4D97-AF65-F5344CB8AC3E}">
        <p14:creationId xmlns:p14="http://schemas.microsoft.com/office/powerpoint/2010/main" val="1760510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25</a:t>
            </a:fld>
            <a:endParaRPr lang="cs-CZ" altLang="cs-CZ" dirty="0"/>
          </a:p>
        </p:txBody>
      </p:sp>
      <p:sp>
        <p:nvSpPr>
          <p:cNvPr id="4" name="Nadpis 3"/>
          <p:cNvSpPr>
            <a:spLocks noGrp="1"/>
          </p:cNvSpPr>
          <p:nvPr>
            <p:ph type="title"/>
          </p:nvPr>
        </p:nvSpPr>
        <p:spPr/>
        <p:txBody>
          <a:bodyPr>
            <a:normAutofit fontScale="90000"/>
          </a:bodyPr>
          <a:lstStyle/>
          <a:p>
            <a:r>
              <a:rPr lang="cs-CZ" dirty="0"/>
              <a:t>Přídatné spoluvlastnictví § 1223 </a:t>
            </a:r>
            <a:r>
              <a:rPr lang="cs-CZ" dirty="0" err="1"/>
              <a:t>an</a:t>
            </a:r>
            <a:r>
              <a:rPr lang="cs-CZ" dirty="0"/>
              <a:t>. </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200" dirty="0"/>
              <a:t> </a:t>
            </a:r>
            <a:r>
              <a:rPr lang="cs-CZ" sz="2100" dirty="0"/>
              <a:t>Účel: ochrana funkčnosti celku. </a:t>
            </a:r>
          </a:p>
          <a:p>
            <a:pPr algn="just">
              <a:lnSpc>
                <a:spcPct val="100000"/>
              </a:lnSpc>
              <a:buFont typeface="Arial" pitchFamily="34" charset="0"/>
              <a:buChar char="•"/>
            </a:pPr>
            <a:r>
              <a:rPr lang="cs-CZ" sz="2100" dirty="0"/>
              <a:t> Věc náležící </a:t>
            </a:r>
            <a:r>
              <a:rPr lang="cs-CZ" sz="2100" b="1" dirty="0"/>
              <a:t>společně několika vlastníkům samostatných věcí </a:t>
            </a:r>
            <a:r>
              <a:rPr lang="cs-CZ" sz="2100" dirty="0"/>
              <a:t>určených k takovému užívání, že tyto věci vytvářejí </a:t>
            </a:r>
            <a:r>
              <a:rPr lang="cs-CZ" sz="2100" b="1" dirty="0"/>
              <a:t>místně i účelem vymezený celek, </a:t>
            </a:r>
            <a:r>
              <a:rPr lang="cs-CZ" sz="2100" dirty="0"/>
              <a:t> a která </a:t>
            </a:r>
            <a:r>
              <a:rPr lang="cs-CZ" sz="2100" b="1" dirty="0"/>
              <a:t>slouží společnému účelu </a:t>
            </a:r>
            <a:r>
              <a:rPr lang="cs-CZ" sz="2100" dirty="0"/>
              <a:t>tak, že bez ní není užívání samostatných věcí dobře možné, </a:t>
            </a:r>
            <a:r>
              <a:rPr lang="cs-CZ" sz="2100" u="sng" dirty="0"/>
              <a:t>je v přídatném spoluvlastnictví těchto vlastníků.</a:t>
            </a:r>
            <a:r>
              <a:rPr lang="cs-CZ" sz="2100" dirty="0"/>
              <a:t> Týká-li se přídatné spoluvlastnictví nemovité věci zapisované do veřejné seznamu, zapíše se </a:t>
            </a:r>
            <a:r>
              <a:rPr lang="cs-CZ" sz="2100" b="1" dirty="0"/>
              <a:t>do veřejného seznamu </a:t>
            </a:r>
            <a:r>
              <a:rPr lang="cs-CZ" sz="2100" dirty="0"/>
              <a:t>i přídatné spoluvlastnictví § 1223</a:t>
            </a:r>
          </a:p>
          <a:p>
            <a:pPr lvl="2" algn="just">
              <a:lnSpc>
                <a:spcPct val="100000"/>
              </a:lnSpc>
              <a:buFont typeface="Arial" pitchFamily="34" charset="0"/>
              <a:buChar char="•"/>
            </a:pPr>
            <a:r>
              <a:rPr lang="cs-CZ" sz="2100" dirty="0"/>
              <a:t> Ustanovení o přídatném spoluvlastnictví se použijí přiměření i na </a:t>
            </a:r>
            <a:r>
              <a:rPr lang="cs-CZ" sz="2100" b="1" dirty="0"/>
              <a:t>zařízení </a:t>
            </a:r>
            <a:r>
              <a:rPr lang="cs-CZ" sz="2100" dirty="0"/>
              <a:t>pořízené nebo jinak nabyté vlastníky uvedenými v odst. 1 společným nákladem tak, aby sloužilo jim všem.</a:t>
            </a:r>
          </a:p>
          <a:p>
            <a:pPr lvl="1" algn="just">
              <a:lnSpc>
                <a:spcPct val="100000"/>
              </a:lnSpc>
              <a:buFont typeface="Arial" pitchFamily="34" charset="0"/>
              <a:buChar char="•"/>
            </a:pPr>
            <a:r>
              <a:rPr lang="cs-CZ" sz="2100" dirty="0"/>
              <a:t> Vznik i zánik </a:t>
            </a:r>
            <a:r>
              <a:rPr lang="cs-CZ" sz="2100" b="1" dirty="0"/>
              <a:t>ex lege. </a:t>
            </a:r>
          </a:p>
          <a:p>
            <a:pPr lvl="1" algn="just">
              <a:lnSpc>
                <a:spcPct val="100000"/>
              </a:lnSpc>
              <a:buFont typeface="Arial" pitchFamily="34" charset="0"/>
              <a:buChar char="•"/>
            </a:pPr>
            <a:r>
              <a:rPr lang="cs-CZ" sz="2100" b="1" dirty="0"/>
              <a:t> </a:t>
            </a:r>
            <a:r>
              <a:rPr lang="cs-CZ" sz="2100" dirty="0"/>
              <a:t>Věc v přídatném spoluvlastnictví nesmí být proti vůli některého ze spoluvlastníků </a:t>
            </a:r>
            <a:r>
              <a:rPr lang="cs-CZ" sz="2100" b="1" dirty="0"/>
              <a:t>odňata společnému účelu. </a:t>
            </a:r>
          </a:p>
          <a:p>
            <a:pPr lvl="1" algn="just">
              <a:lnSpc>
                <a:spcPct val="100000"/>
              </a:lnSpc>
              <a:buFont typeface="Arial" pitchFamily="34" charset="0"/>
              <a:buChar char="•"/>
            </a:pPr>
            <a:r>
              <a:rPr lang="cs-CZ" sz="2100" b="1" dirty="0"/>
              <a:t> </a:t>
            </a:r>
            <a:r>
              <a:rPr lang="cs-CZ" sz="2100" dirty="0"/>
              <a:t>Zatížit lze věc v přídatném spoluvlastnictví jen způsobem, který </a:t>
            </a:r>
            <a:r>
              <a:rPr lang="cs-CZ" sz="2100" b="1" dirty="0"/>
              <a:t>nebrání jejímu využití </a:t>
            </a:r>
            <a:r>
              <a:rPr lang="cs-CZ" sz="2100" dirty="0"/>
              <a:t>společnému účelu. </a:t>
            </a:r>
            <a:endParaRPr lang="cs-CZ" sz="2100" b="1" dirty="0"/>
          </a:p>
          <a:p>
            <a:pPr lvl="1" algn="just">
              <a:lnSpc>
                <a:spcPct val="100000"/>
              </a:lnSpc>
              <a:buFont typeface="Arial" pitchFamily="34" charset="0"/>
              <a:buChar char="•"/>
            </a:pPr>
            <a:endParaRPr lang="cs-CZ" sz="2400" dirty="0"/>
          </a:p>
        </p:txBody>
      </p:sp>
    </p:spTree>
    <p:extLst>
      <p:ext uri="{BB962C8B-B14F-4D97-AF65-F5344CB8AC3E}">
        <p14:creationId xmlns:p14="http://schemas.microsoft.com/office/powerpoint/2010/main" val="4234611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26</a:t>
            </a:fld>
            <a:endParaRPr lang="cs-CZ" altLang="cs-CZ" dirty="0"/>
          </a:p>
        </p:txBody>
      </p:sp>
      <p:sp>
        <p:nvSpPr>
          <p:cNvPr id="4" name="Nadpis 3"/>
          <p:cNvSpPr>
            <a:spLocks noGrp="1"/>
          </p:cNvSpPr>
          <p:nvPr>
            <p:ph type="title"/>
          </p:nvPr>
        </p:nvSpPr>
        <p:spPr/>
        <p:txBody>
          <a:bodyPr>
            <a:normAutofit fontScale="90000"/>
          </a:bodyPr>
          <a:lstStyle/>
          <a:p>
            <a:r>
              <a:rPr lang="cs-CZ" dirty="0"/>
              <a:t>Přídatné spoluvlastnictví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Každý spoluvlastním má právo na užívání společné věci (§ 1225) </a:t>
            </a:r>
          </a:p>
          <a:p>
            <a:pPr algn="just">
              <a:lnSpc>
                <a:spcPct val="100000"/>
              </a:lnSpc>
              <a:buFont typeface="Arial" pitchFamily="34" charset="0"/>
              <a:buChar char="•"/>
            </a:pPr>
            <a:r>
              <a:rPr lang="cs-CZ" sz="2400" dirty="0"/>
              <a:t> Slouží-li věc v přídatném spoluvlastnictví k společnému využití pozemků, stanoví se </a:t>
            </a:r>
            <a:r>
              <a:rPr lang="cs-CZ" sz="2400" b="1" dirty="0"/>
              <a:t>podíly</a:t>
            </a:r>
            <a:r>
              <a:rPr lang="cs-CZ" sz="2400" dirty="0"/>
              <a:t> spoluvlastníků na společné věci poměrem výměry pozemků. To spoluvlastníkům nebrání, aby si velikost podílů ujednali jinak (§ 1226) </a:t>
            </a:r>
          </a:p>
          <a:p>
            <a:pPr algn="just">
              <a:lnSpc>
                <a:spcPct val="100000"/>
              </a:lnSpc>
              <a:buFont typeface="Arial" pitchFamily="34" charset="0"/>
              <a:buChar char="•"/>
            </a:pPr>
            <a:r>
              <a:rPr lang="cs-CZ" sz="2400" dirty="0"/>
              <a:t> </a:t>
            </a:r>
            <a:r>
              <a:rPr lang="cs-CZ" sz="2400" b="1" dirty="0"/>
              <a:t>Soudržnost vlastnictví věci a spoluvlastnického podílu</a:t>
            </a:r>
            <a:r>
              <a:rPr lang="cs-CZ" sz="2400" dirty="0"/>
              <a:t>: podíl na věci v přídatném spoluvlastnictví lze </a:t>
            </a:r>
            <a:r>
              <a:rPr lang="cs-CZ" sz="2400" b="1" dirty="0"/>
              <a:t>převést jen za současného převodu vlastnického práva k věci, k jejímuž využití věc v přídatném spoluvlastnictví slouží.</a:t>
            </a:r>
            <a:r>
              <a:rPr lang="cs-CZ" sz="2400" dirty="0"/>
              <a:t> Převádí-li se vlastnické právo k takové věci, </a:t>
            </a:r>
            <a:r>
              <a:rPr lang="cs-CZ" sz="2400" b="1" dirty="0"/>
              <a:t>platí, že se převod vztahuje i na podíl na věci v přídatném spoluvlastnictví </a:t>
            </a:r>
            <a:r>
              <a:rPr lang="cs-CZ" sz="2400" dirty="0"/>
              <a:t>(stejné principy platí i pro zatížení předkupním právem, právem zpětné koupě nebo obdobným způsobem, jakož i pro zřízení zástavního práva nebo obdobné jistoty), § 1227 </a:t>
            </a:r>
          </a:p>
          <a:p>
            <a:pPr algn="just">
              <a:lnSpc>
                <a:spcPct val="100000"/>
              </a:lnSpc>
              <a:buFont typeface="Arial" pitchFamily="34" charset="0"/>
              <a:buChar char="•"/>
            </a:pPr>
            <a:r>
              <a:rPr lang="cs-CZ" sz="2400" dirty="0"/>
              <a:t> § 1228: omezení důvodů pro oddělení či zrušení přídatného spoluvlastnictví</a:t>
            </a:r>
          </a:p>
        </p:txBody>
      </p:sp>
    </p:spTree>
    <p:extLst>
      <p:ext uri="{BB962C8B-B14F-4D97-AF65-F5344CB8AC3E}">
        <p14:creationId xmlns:p14="http://schemas.microsoft.com/office/powerpoint/2010/main" val="228655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27</a:t>
            </a:fld>
            <a:endParaRPr lang="cs-CZ" altLang="cs-CZ" dirty="0"/>
          </a:p>
        </p:txBody>
      </p:sp>
      <p:sp>
        <p:nvSpPr>
          <p:cNvPr id="4" name="Nadpis 3"/>
          <p:cNvSpPr>
            <a:spLocks noGrp="1"/>
          </p:cNvSpPr>
          <p:nvPr>
            <p:ph type="title"/>
          </p:nvPr>
        </p:nvSpPr>
        <p:spPr/>
        <p:txBody>
          <a:bodyPr>
            <a:normAutofit fontScale="90000"/>
          </a:bodyPr>
          <a:lstStyle/>
          <a:p>
            <a:r>
              <a:rPr lang="cs-CZ" dirty="0"/>
              <a:t>Přídatné spoluvlastnictví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Přídatné spoluvlastnictví </a:t>
            </a:r>
            <a:r>
              <a:rPr lang="cs-CZ" sz="2400" b="1" dirty="0"/>
              <a:t>zanikne</a:t>
            </a:r>
            <a:r>
              <a:rPr lang="cs-CZ" sz="2400" dirty="0"/>
              <a:t>, pozbude-li společná věc svůj účel. Do té doby nelze spoluvlastnictví zrušit </a:t>
            </a:r>
          </a:p>
          <a:p>
            <a:pPr algn="just">
              <a:lnSpc>
                <a:spcPct val="100000"/>
              </a:lnSpc>
              <a:buFont typeface="Arial" pitchFamily="34" charset="0"/>
              <a:buChar char="•"/>
            </a:pPr>
            <a:r>
              <a:rPr lang="cs-CZ" sz="2400" dirty="0"/>
              <a:t> Správa prostřednictvím správce </a:t>
            </a:r>
          </a:p>
          <a:p>
            <a:pPr lvl="2" algn="just">
              <a:lnSpc>
                <a:spcPct val="100000"/>
              </a:lnSpc>
              <a:buFont typeface="Arial" pitchFamily="34" charset="0"/>
              <a:buChar char="•"/>
            </a:pPr>
            <a:r>
              <a:rPr lang="cs-CZ" sz="2400" dirty="0"/>
              <a:t> Nedohodnou-li se spoluvlastníci jinak, zvolí k běžné správě věci v přídatném spoluvlastnictví jednoho ze spoluvlastníků jako </a:t>
            </a:r>
            <a:r>
              <a:rPr lang="cs-CZ" sz="2400" b="1" dirty="0"/>
              <a:t>správce</a:t>
            </a:r>
            <a:r>
              <a:rPr lang="cs-CZ" sz="2400" dirty="0"/>
              <a:t>. Není-li správce spoluvlastníky zvolen ani po třech měsících, jmenuje ho na návrh kteréhokoli spoluvlastníka soud. </a:t>
            </a:r>
          </a:p>
          <a:p>
            <a:pPr lvl="2" algn="just">
              <a:lnSpc>
                <a:spcPct val="100000"/>
              </a:lnSpc>
              <a:buFont typeface="Arial" pitchFamily="34" charset="0"/>
              <a:buChar char="•"/>
            </a:pPr>
            <a:r>
              <a:rPr lang="cs-CZ" sz="2400" dirty="0"/>
              <a:t> Není-li jiného ujednání, postačí k odvolání správce většina hlasů spoluvlastníků; byl-li však správce jmenován soudem, mohou ho spoluvlastníci odvolat alespoň dvěma třetinami hlasů spoluvlastníků. </a:t>
            </a:r>
          </a:p>
          <a:p>
            <a:pPr lvl="2" algn="just">
              <a:lnSpc>
                <a:spcPct val="100000"/>
              </a:lnSpc>
              <a:buFont typeface="Arial" pitchFamily="34" charset="0"/>
              <a:buChar char="•"/>
            </a:pPr>
            <a:r>
              <a:rPr lang="cs-CZ" sz="2400" dirty="0"/>
              <a:t> Ať již byl správce povolán jakkoli, odvolá ho z důležitého důvodu soud na návrh podaný spoluvlastníky, kteří mají alespoň třetinu hlasů.</a:t>
            </a:r>
          </a:p>
        </p:txBody>
      </p:sp>
    </p:spTree>
    <p:extLst>
      <p:ext uri="{BB962C8B-B14F-4D97-AF65-F5344CB8AC3E}">
        <p14:creationId xmlns:p14="http://schemas.microsoft.com/office/powerpoint/2010/main" val="2157146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28</a:t>
            </a:fld>
            <a:endParaRPr lang="cs-CZ" altLang="cs-CZ" dirty="0"/>
          </a:p>
        </p:txBody>
      </p:sp>
      <p:sp>
        <p:nvSpPr>
          <p:cNvPr id="4" name="Nadpis 3"/>
          <p:cNvSpPr>
            <a:spLocks noGrp="1"/>
          </p:cNvSpPr>
          <p:nvPr>
            <p:ph type="title"/>
          </p:nvPr>
        </p:nvSpPr>
        <p:spPr/>
        <p:txBody>
          <a:bodyPr>
            <a:normAutofit fontScale="90000"/>
          </a:bodyPr>
          <a:lstStyle/>
          <a:p>
            <a:r>
              <a:rPr lang="cs-CZ" dirty="0"/>
              <a:t>Společenství jmění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 1236: nabude-li věc do vlastnictví více osob spojených na základě smlouvy, zákona nebo jiné právní skutečnosti ve společenství, ať již se jedná o manžele, osoby spojené v rodinné společenství, společenství dědiců nebo jiná obdobná společenství, platí, že má každá z těchto osob právo k celé věci. </a:t>
            </a:r>
          </a:p>
          <a:p>
            <a:pPr algn="just">
              <a:lnSpc>
                <a:spcPct val="100000"/>
              </a:lnSpc>
              <a:buFont typeface="Arial" pitchFamily="34" charset="0"/>
              <a:buChar char="•"/>
            </a:pPr>
            <a:r>
              <a:rPr lang="cs-CZ" sz="2400" dirty="0"/>
              <a:t> Ustanovení o společenství jmění: </a:t>
            </a:r>
            <a:r>
              <a:rPr lang="cs-CZ" sz="2400" b="1" dirty="0"/>
              <a:t>subsidiární úprava</a:t>
            </a:r>
            <a:r>
              <a:rPr lang="cs-CZ" sz="2400" dirty="0"/>
              <a:t>; práva a povinnosti vlastníků spojených ve společenství se primárně řídí ustanoveními, podle kterých bylo společenství zřízeno. </a:t>
            </a:r>
          </a:p>
          <a:p>
            <a:pPr algn="just">
              <a:lnSpc>
                <a:spcPct val="100000"/>
              </a:lnSpc>
              <a:buFont typeface="Arial" pitchFamily="34" charset="0"/>
              <a:buChar char="•"/>
            </a:pPr>
            <a:r>
              <a:rPr lang="cs-CZ" sz="2400" dirty="0"/>
              <a:t> K nakládání se společnou věcí a k výkonu </a:t>
            </a:r>
            <a:r>
              <a:rPr lang="cs-CZ" sz="2400" dirty="0" err="1"/>
              <a:t>vl</a:t>
            </a:r>
            <a:r>
              <a:rPr lang="cs-CZ" sz="2400" dirty="0"/>
              <a:t>. </a:t>
            </a:r>
            <a:r>
              <a:rPr lang="cs-CZ" sz="2400" dirty="0" err="1"/>
              <a:t>pr</a:t>
            </a:r>
            <a:r>
              <a:rPr lang="cs-CZ" sz="2400" dirty="0"/>
              <a:t>. se vyžaduje jednomyslné rozhodnutí všech zúčastněných (</a:t>
            </a:r>
            <a:r>
              <a:rPr lang="cs-CZ" sz="2400" dirty="0" err="1"/>
              <a:t>disp</a:t>
            </a:r>
            <a:r>
              <a:rPr lang="cs-CZ" sz="2400" dirty="0"/>
              <a:t>.). </a:t>
            </a:r>
          </a:p>
          <a:p>
            <a:pPr algn="just">
              <a:lnSpc>
                <a:spcPct val="100000"/>
              </a:lnSpc>
              <a:buFont typeface="Arial" pitchFamily="34" charset="0"/>
              <a:buChar char="•"/>
            </a:pPr>
            <a:r>
              <a:rPr lang="cs-CZ" sz="2400" dirty="0"/>
              <a:t> Dokud společenství trvá, nelze se domáhat rozdělení věci ani nakládat s podílem na věci (</a:t>
            </a:r>
            <a:r>
              <a:rPr lang="cs-CZ" sz="2400" dirty="0" err="1"/>
              <a:t>disp</a:t>
            </a:r>
            <a:r>
              <a:rPr lang="cs-CZ" sz="2400" dirty="0"/>
              <a:t>.).</a:t>
            </a:r>
          </a:p>
        </p:txBody>
      </p:sp>
    </p:spTree>
    <p:extLst>
      <p:ext uri="{BB962C8B-B14F-4D97-AF65-F5344CB8AC3E}">
        <p14:creationId xmlns:p14="http://schemas.microsoft.com/office/powerpoint/2010/main" val="2422126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sp>
        <p:nvSpPr>
          <p:cNvPr id="4" name="Nadpis 3"/>
          <p:cNvSpPr>
            <a:spLocks noGrp="1"/>
          </p:cNvSpPr>
          <p:nvPr>
            <p:ph type="title"/>
          </p:nvPr>
        </p:nvSpPr>
        <p:spPr/>
        <p:txBody>
          <a:bodyPr>
            <a:normAutofit fontScale="90000"/>
          </a:bodyPr>
          <a:lstStyle/>
          <a:p>
            <a:r>
              <a:rPr lang="cs-CZ" dirty="0"/>
              <a:t>Literatura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1600" dirty="0"/>
              <a:t> K OZO </a:t>
            </a:r>
          </a:p>
          <a:p>
            <a:pPr lvl="2" algn="just">
              <a:lnSpc>
                <a:spcPct val="100000"/>
              </a:lnSpc>
              <a:buFont typeface="Arial" pitchFamily="34" charset="0"/>
              <a:buChar char="•"/>
            </a:pPr>
            <a:r>
              <a:rPr lang="cs-CZ" sz="1600" dirty="0"/>
              <a:t> KRČMÁŘ, J. Právo občanské II. Práva věcná. Praha: Všehrd, 1934 </a:t>
            </a:r>
          </a:p>
          <a:p>
            <a:pPr lvl="2" algn="just">
              <a:lnSpc>
                <a:spcPct val="100000"/>
              </a:lnSpc>
              <a:buFont typeface="Arial" pitchFamily="34" charset="0"/>
              <a:buChar char="•"/>
            </a:pPr>
            <a:r>
              <a:rPr lang="cs-CZ" sz="1600" dirty="0"/>
              <a:t> ROUČEK, F., SEDLÁČEK, J. Komentář k československému obecnému zákoníku občanskému. 2. svazek. Praha: V. Linhart, 1935 </a:t>
            </a:r>
          </a:p>
          <a:p>
            <a:pPr lvl="1" algn="just">
              <a:lnSpc>
                <a:spcPct val="100000"/>
              </a:lnSpc>
              <a:buFont typeface="Arial" pitchFamily="34" charset="0"/>
              <a:buChar char="•"/>
            </a:pPr>
            <a:r>
              <a:rPr lang="cs-CZ" sz="1600" dirty="0"/>
              <a:t> K OZ 1964 </a:t>
            </a:r>
          </a:p>
          <a:p>
            <a:pPr lvl="2" algn="just">
              <a:lnSpc>
                <a:spcPct val="100000"/>
              </a:lnSpc>
              <a:buFont typeface="Arial" pitchFamily="34" charset="0"/>
              <a:buChar char="•"/>
            </a:pPr>
            <a:r>
              <a:rPr lang="cs-CZ" sz="1600" dirty="0"/>
              <a:t> ELIÁŠ, K. et al. Občanský zákoník. Velký akademický komentář. 1. svazek. § 1-487. 1. vydání. Praha: Linde a.s., 2008 </a:t>
            </a:r>
          </a:p>
          <a:p>
            <a:pPr lvl="2" algn="just">
              <a:lnSpc>
                <a:spcPct val="100000"/>
              </a:lnSpc>
              <a:buFont typeface="Arial" pitchFamily="34" charset="0"/>
              <a:buChar char="•"/>
            </a:pPr>
            <a:r>
              <a:rPr lang="cs-CZ" sz="1600" dirty="0"/>
              <a:t> KRÁLÍK, M. Podílové spoluvlastnictví v občanském zákoníku. 2. vydání. Praha: C. H. Beck, 2011 </a:t>
            </a:r>
          </a:p>
          <a:p>
            <a:pPr lvl="2" algn="just">
              <a:lnSpc>
                <a:spcPct val="100000"/>
              </a:lnSpc>
              <a:buFont typeface="Arial" pitchFamily="34" charset="0"/>
              <a:buChar char="•"/>
            </a:pPr>
            <a:r>
              <a:rPr lang="cs-CZ" sz="1600" dirty="0"/>
              <a:t> KRÁLÍK, M. Podílové spoluvlastnictví v judikatuře Ústavního soudu ČR (vybrané otázky). Soudní rozhledy, 2008, č. 4</a:t>
            </a:r>
          </a:p>
          <a:p>
            <a:pPr lvl="2" algn="just">
              <a:lnSpc>
                <a:spcPct val="100000"/>
              </a:lnSpc>
              <a:buFont typeface="Arial" pitchFamily="34" charset="0"/>
              <a:buChar char="•"/>
            </a:pPr>
            <a:r>
              <a:rPr lang="cs-CZ" sz="1600" dirty="0"/>
              <a:t> ŠVESTKA, J., DVOŘÁK, J. et al. Občanské právo hmotné, 1. svazek. 5. vydání. Praha: Wolters Kluwer, 2010 </a:t>
            </a:r>
          </a:p>
          <a:p>
            <a:pPr lvl="2" algn="just">
              <a:lnSpc>
                <a:spcPct val="100000"/>
              </a:lnSpc>
              <a:buFont typeface="Arial" pitchFamily="34" charset="0"/>
              <a:buChar char="•"/>
            </a:pPr>
            <a:r>
              <a:rPr lang="cs-CZ" sz="1600" dirty="0"/>
              <a:t> ŠVESTKA, J., SPÁČIL, J., ŠKÁROVÁ, M., HULMÁK, M. et al. Občanský zákoník I. § 1 až 459. Komentář. 2. vydání. Praha: C. H. Beck, 2009</a:t>
            </a:r>
          </a:p>
          <a:p>
            <a:pPr lvl="1" algn="just">
              <a:lnSpc>
                <a:spcPct val="100000"/>
              </a:lnSpc>
              <a:buFont typeface="Arial" pitchFamily="34" charset="0"/>
              <a:buChar char="•"/>
            </a:pPr>
            <a:r>
              <a:rPr lang="cs-CZ" sz="1600" dirty="0"/>
              <a:t> K OZ</a:t>
            </a:r>
          </a:p>
          <a:p>
            <a:pPr lvl="2" algn="just">
              <a:lnSpc>
                <a:spcPct val="100000"/>
              </a:lnSpc>
              <a:buFont typeface="Arial" pitchFamily="34" charset="0"/>
              <a:buChar char="•"/>
            </a:pPr>
            <a:r>
              <a:rPr lang="cs-CZ" sz="1600" dirty="0"/>
              <a:t> KOBER, J. Spoluvlastnické předkupní právo v rovině právní normy a v rovině </a:t>
            </a:r>
            <a:r>
              <a:rPr lang="cs-CZ" sz="1600" dirty="0" err="1"/>
              <a:t>právnědogmatické</a:t>
            </a:r>
            <a:r>
              <a:rPr lang="cs-CZ" sz="1600" dirty="0"/>
              <a:t> jako gordický uzel zdejší civilistiky? Právník, 2014, č. 10 </a:t>
            </a:r>
          </a:p>
          <a:p>
            <a:pPr lvl="2" algn="just">
              <a:lnSpc>
                <a:spcPct val="100000"/>
              </a:lnSpc>
              <a:buFont typeface="Arial" pitchFamily="34" charset="0"/>
              <a:buChar char="•"/>
            </a:pPr>
            <a:r>
              <a:rPr lang="cs-CZ" sz="1600" dirty="0"/>
              <a:t> SPÁČIL, J. a kol. Občanský zákoník III. Věcná práva. Komentář. 1. vydání. Praha: C. H. Beck, 2013</a:t>
            </a:r>
          </a:p>
        </p:txBody>
      </p:sp>
    </p:spTree>
    <p:extLst>
      <p:ext uri="{BB962C8B-B14F-4D97-AF65-F5344CB8AC3E}">
        <p14:creationId xmlns:p14="http://schemas.microsoft.com/office/powerpoint/2010/main" val="162455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4" name="Nadpis 3"/>
          <p:cNvSpPr>
            <a:spLocks noGrp="1"/>
          </p:cNvSpPr>
          <p:nvPr>
            <p:ph type="title"/>
          </p:nvPr>
        </p:nvSpPr>
        <p:spPr/>
        <p:txBody>
          <a:bodyPr>
            <a:normAutofit fontScale="90000"/>
          </a:bodyPr>
          <a:lstStyle/>
          <a:p>
            <a:r>
              <a:rPr lang="cs-CZ" dirty="0"/>
              <a:t>Obecné vymezení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Situace, kdy jednu věc vlastní několik osob </a:t>
            </a:r>
            <a:r>
              <a:rPr lang="cs-CZ" sz="2400" b="1" dirty="0"/>
              <a:t>společně </a:t>
            </a:r>
            <a:endParaRPr lang="cs-CZ" sz="2400" dirty="0"/>
          </a:p>
          <a:p>
            <a:pPr lvl="2" algn="just">
              <a:lnSpc>
                <a:spcPct val="100000"/>
              </a:lnSpc>
              <a:buFont typeface="Arial" pitchFamily="34" charset="0"/>
              <a:buChar char="•"/>
            </a:pPr>
            <a:r>
              <a:rPr lang="cs-CZ" sz="2400" b="1" dirty="0"/>
              <a:t> </a:t>
            </a:r>
            <a:r>
              <a:rPr lang="cs-CZ" sz="2400" dirty="0"/>
              <a:t>Ne však situace, kdy je jeden subjekt složen z více jiných subjektů – např. právnická osoba. </a:t>
            </a:r>
          </a:p>
          <a:p>
            <a:pPr lvl="1" algn="just">
              <a:lnSpc>
                <a:spcPct val="100000"/>
              </a:lnSpc>
              <a:buFont typeface="Arial" pitchFamily="34" charset="0"/>
              <a:buChar char="•"/>
            </a:pPr>
            <a:r>
              <a:rPr lang="cs-CZ" sz="2400" dirty="0"/>
              <a:t> Druhy spoluvlastnictví (majetkového společenství)</a:t>
            </a:r>
          </a:p>
          <a:p>
            <a:pPr lvl="2" algn="just">
              <a:lnSpc>
                <a:spcPct val="100000"/>
              </a:lnSpc>
              <a:buFont typeface="Arial" pitchFamily="34" charset="0"/>
              <a:buChar char="•"/>
            </a:pPr>
            <a:r>
              <a:rPr lang="cs-CZ" sz="2400" dirty="0"/>
              <a:t> Spoluvlastnictví (podílové spoluvlastnictví)</a:t>
            </a:r>
          </a:p>
          <a:p>
            <a:pPr lvl="3" algn="just">
              <a:lnSpc>
                <a:spcPct val="100000"/>
              </a:lnSpc>
              <a:buFont typeface="Arial" pitchFamily="34" charset="0"/>
              <a:buChar char="•"/>
            </a:pPr>
            <a:r>
              <a:rPr lang="cs-CZ" sz="2400" dirty="0"/>
              <a:t> Obecné</a:t>
            </a:r>
          </a:p>
          <a:p>
            <a:pPr lvl="3" algn="just">
              <a:lnSpc>
                <a:spcPct val="100000"/>
              </a:lnSpc>
              <a:buFont typeface="Arial" pitchFamily="34" charset="0"/>
              <a:buChar char="•"/>
            </a:pPr>
            <a:r>
              <a:rPr lang="cs-CZ" sz="2400" dirty="0"/>
              <a:t> Přídatné spoluvlastnictví</a:t>
            </a:r>
          </a:p>
          <a:p>
            <a:pPr lvl="3" algn="just">
              <a:lnSpc>
                <a:spcPct val="100000"/>
              </a:lnSpc>
              <a:buFont typeface="Arial" pitchFamily="34" charset="0"/>
              <a:buChar char="•"/>
            </a:pPr>
            <a:r>
              <a:rPr lang="cs-CZ" sz="2400" dirty="0"/>
              <a:t> Společenství jmění</a:t>
            </a:r>
          </a:p>
          <a:p>
            <a:pPr lvl="2" algn="just">
              <a:lnSpc>
                <a:spcPct val="100000"/>
              </a:lnSpc>
              <a:buFont typeface="Arial" pitchFamily="34" charset="0"/>
              <a:buChar char="•"/>
            </a:pPr>
            <a:r>
              <a:rPr lang="cs-CZ" sz="2400" dirty="0"/>
              <a:t> Bytové spoluvlastnictví</a:t>
            </a:r>
          </a:p>
          <a:p>
            <a:pPr lvl="2" algn="just">
              <a:lnSpc>
                <a:spcPct val="100000"/>
              </a:lnSpc>
              <a:buFont typeface="Arial" pitchFamily="34" charset="0"/>
              <a:buChar char="•"/>
            </a:pPr>
            <a:r>
              <a:rPr lang="cs-CZ" sz="2400" dirty="0"/>
              <a:t> Společné jmění manželů</a:t>
            </a:r>
          </a:p>
        </p:txBody>
      </p:sp>
    </p:spTree>
    <p:extLst>
      <p:ext uri="{BB962C8B-B14F-4D97-AF65-F5344CB8AC3E}">
        <p14:creationId xmlns:p14="http://schemas.microsoft.com/office/powerpoint/2010/main" val="2767070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30</a:t>
            </a:fld>
            <a:endParaRPr lang="cs-CZ" altLang="cs-CZ" dirty="0"/>
          </a:p>
        </p:txBody>
      </p:sp>
      <p:sp>
        <p:nvSpPr>
          <p:cNvPr id="5" name="Zástupný symbol pro text 4"/>
          <p:cNvSpPr>
            <a:spLocks noGrp="1"/>
          </p:cNvSpPr>
          <p:nvPr>
            <p:ph type="body" sz="quarter" idx="12"/>
          </p:nvPr>
        </p:nvSpPr>
        <p:spPr>
          <a:xfrm>
            <a:off x="720000" y="2717202"/>
            <a:ext cx="9370673" cy="929640"/>
          </a:xfrm>
        </p:spPr>
        <p:txBody>
          <a:bodyPr numCol="1"/>
          <a:lstStyle/>
          <a:p>
            <a:pPr lvl="3" algn="ctr">
              <a:lnSpc>
                <a:spcPct val="150000"/>
              </a:lnSpc>
            </a:pPr>
            <a:r>
              <a:rPr lang="cs-CZ" sz="4000" i="1" dirty="0">
                <a:solidFill>
                  <a:schemeClr val="tx2"/>
                </a:solidFill>
              </a:rPr>
              <a:t>Děkuji za pozornost!</a:t>
            </a:r>
          </a:p>
        </p:txBody>
      </p:sp>
    </p:spTree>
    <p:extLst>
      <p:ext uri="{BB962C8B-B14F-4D97-AF65-F5344CB8AC3E}">
        <p14:creationId xmlns:p14="http://schemas.microsoft.com/office/powerpoint/2010/main" val="302720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
        <p:nvSpPr>
          <p:cNvPr id="4" name="Nadpis 3"/>
          <p:cNvSpPr>
            <a:spLocks noGrp="1"/>
          </p:cNvSpPr>
          <p:nvPr>
            <p:ph type="title"/>
          </p:nvPr>
        </p:nvSpPr>
        <p:spPr/>
        <p:txBody>
          <a:bodyPr>
            <a:normAutofit fontScale="90000"/>
          </a:bodyPr>
          <a:lstStyle/>
          <a:p>
            <a:r>
              <a:rPr lang="cs-CZ" dirty="0"/>
              <a:t>Právní úprava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2. část OZ Rodinné právo</a:t>
            </a:r>
          </a:p>
          <a:p>
            <a:pPr lvl="2" algn="just">
              <a:lnSpc>
                <a:spcPct val="150000"/>
              </a:lnSpc>
              <a:buFont typeface="Arial" pitchFamily="34" charset="0"/>
              <a:buChar char="•"/>
            </a:pPr>
            <a:r>
              <a:rPr lang="cs-CZ" sz="2400" dirty="0"/>
              <a:t> § 708 - § 742 společné jmění manželů</a:t>
            </a:r>
          </a:p>
          <a:p>
            <a:pPr lvl="1" algn="just">
              <a:lnSpc>
                <a:spcPct val="150000"/>
              </a:lnSpc>
              <a:buFont typeface="Arial" pitchFamily="34" charset="0"/>
              <a:buChar char="•"/>
            </a:pPr>
            <a:r>
              <a:rPr lang="cs-CZ" sz="2400" dirty="0"/>
              <a:t> 3. část OZ Absolutní majetková práva</a:t>
            </a:r>
          </a:p>
          <a:p>
            <a:pPr lvl="2" algn="just">
              <a:lnSpc>
                <a:spcPct val="150000"/>
              </a:lnSpc>
              <a:buFont typeface="Arial" pitchFamily="34" charset="0"/>
              <a:buChar char="•"/>
            </a:pPr>
            <a:r>
              <a:rPr lang="cs-CZ" sz="2400" dirty="0"/>
              <a:t> § 1115 - § 1157 podílové spoluvlastnictví</a:t>
            </a:r>
          </a:p>
          <a:p>
            <a:pPr lvl="2" algn="just">
              <a:lnSpc>
                <a:spcPct val="150000"/>
              </a:lnSpc>
              <a:buFont typeface="Arial" pitchFamily="34" charset="0"/>
              <a:buChar char="•"/>
            </a:pPr>
            <a:r>
              <a:rPr lang="cs-CZ" sz="2400" dirty="0"/>
              <a:t> § 1158 - § 1222 bytové spoluvlastnictví</a:t>
            </a:r>
          </a:p>
          <a:p>
            <a:pPr lvl="2" algn="just">
              <a:lnSpc>
                <a:spcPct val="150000"/>
              </a:lnSpc>
              <a:buFont typeface="Arial" pitchFamily="34" charset="0"/>
              <a:buChar char="•"/>
            </a:pPr>
            <a:r>
              <a:rPr lang="cs-CZ" sz="2400" dirty="0"/>
              <a:t> § 1223 - § 1235 přídatné spoluvlastnictví</a:t>
            </a:r>
          </a:p>
          <a:p>
            <a:pPr lvl="2" algn="just">
              <a:lnSpc>
                <a:spcPct val="150000"/>
              </a:lnSpc>
              <a:buFont typeface="Arial" pitchFamily="34" charset="0"/>
              <a:buChar char="•"/>
            </a:pPr>
            <a:r>
              <a:rPr lang="cs-CZ" sz="2400" dirty="0"/>
              <a:t> § 1236 - § 1239 zvláštní ustanovení o společenství jmění</a:t>
            </a:r>
          </a:p>
        </p:txBody>
      </p:sp>
    </p:spTree>
    <p:extLst>
      <p:ext uri="{BB962C8B-B14F-4D97-AF65-F5344CB8AC3E}">
        <p14:creationId xmlns:p14="http://schemas.microsoft.com/office/powerpoint/2010/main" val="367507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sp>
        <p:nvSpPr>
          <p:cNvPr id="4" name="Nadpis 3"/>
          <p:cNvSpPr>
            <a:spLocks noGrp="1"/>
          </p:cNvSpPr>
          <p:nvPr>
            <p:ph type="title"/>
          </p:nvPr>
        </p:nvSpPr>
        <p:spPr/>
        <p:txBody>
          <a:bodyPr>
            <a:normAutofit fontScale="90000"/>
          </a:bodyPr>
          <a:lstStyle/>
          <a:p>
            <a:r>
              <a:rPr lang="cs-CZ" dirty="0"/>
              <a:t>Reálné a ideální spoluvlastnictví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cs-CZ" sz="2400" b="1" dirty="0"/>
              <a:t>Reálné spoluvlastnictví: </a:t>
            </a:r>
            <a:r>
              <a:rPr lang="cs-CZ" sz="2400" dirty="0"/>
              <a:t>spoluvlastnickému podílu odpovídá reálná (konkrétní) část věci.</a:t>
            </a:r>
          </a:p>
          <a:p>
            <a:pPr algn="just">
              <a:lnSpc>
                <a:spcPct val="150000"/>
              </a:lnSpc>
              <a:buFont typeface="Arial" pitchFamily="34" charset="0"/>
              <a:buChar char="•"/>
            </a:pPr>
            <a:r>
              <a:rPr lang="cs-CZ" sz="2400" dirty="0"/>
              <a:t> </a:t>
            </a:r>
            <a:r>
              <a:rPr lang="cs-CZ" sz="2400" b="1" dirty="0"/>
              <a:t>Ideální spoluvlastnictví: </a:t>
            </a:r>
            <a:r>
              <a:rPr lang="cs-CZ" sz="2400" dirty="0"/>
              <a:t>každý ze spoluvlastníků má k věci </a:t>
            </a:r>
            <a:r>
              <a:rPr lang="cs-CZ" sz="2400" b="1" dirty="0"/>
              <a:t>ideální </a:t>
            </a:r>
            <a:r>
              <a:rPr lang="cs-CZ" sz="2400" dirty="0"/>
              <a:t>spoluvlastnický podíl vyjádřený jako poměr části k celku</a:t>
            </a:r>
          </a:p>
          <a:p>
            <a:pPr lvl="2" algn="just">
              <a:lnSpc>
                <a:spcPct val="150000"/>
              </a:lnSpc>
              <a:buFont typeface="Arial" pitchFamily="34" charset="0"/>
              <a:buChar char="•"/>
            </a:pPr>
            <a:r>
              <a:rPr lang="cs-CZ" sz="2400" b="1" dirty="0"/>
              <a:t> </a:t>
            </a:r>
            <a:r>
              <a:rPr lang="cs-CZ" sz="2400" dirty="0"/>
              <a:t>Hovoří-li OZ o „spoluvlastnictví“, míní se tím právě ideální spoluvlastnictví</a:t>
            </a:r>
            <a:endParaRPr lang="cs-CZ" sz="2400" b="1" dirty="0"/>
          </a:p>
        </p:txBody>
      </p:sp>
    </p:spTree>
    <p:extLst>
      <p:ext uri="{BB962C8B-B14F-4D97-AF65-F5344CB8AC3E}">
        <p14:creationId xmlns:p14="http://schemas.microsoft.com/office/powerpoint/2010/main" val="384748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a:t>
            </a:fld>
            <a:endParaRPr lang="cs-CZ" altLang="cs-CZ" dirty="0"/>
          </a:p>
        </p:txBody>
      </p:sp>
      <p:sp>
        <p:nvSpPr>
          <p:cNvPr id="4" name="Nadpis 3"/>
          <p:cNvSpPr>
            <a:spLocks noGrp="1"/>
          </p:cNvSpPr>
          <p:nvPr>
            <p:ph type="title"/>
          </p:nvPr>
        </p:nvSpPr>
        <p:spPr/>
        <p:txBody>
          <a:bodyPr>
            <a:normAutofit fontScale="90000"/>
          </a:bodyPr>
          <a:lstStyle/>
          <a:p>
            <a:r>
              <a:rPr lang="cs-CZ" dirty="0"/>
              <a:t>Podílové spoluvlastnictví (PS)</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Základní znaky – jednota předmětu, mnohost subjektů, nedílnost společného práva</a:t>
            </a:r>
          </a:p>
          <a:p>
            <a:pPr algn="just">
              <a:lnSpc>
                <a:spcPct val="100000"/>
              </a:lnSpc>
              <a:buFont typeface="Arial" pitchFamily="34" charset="0"/>
              <a:buChar char="•"/>
            </a:pPr>
            <a:r>
              <a:rPr lang="cs-CZ" sz="2400" dirty="0"/>
              <a:t> Základní principy</a:t>
            </a:r>
          </a:p>
          <a:p>
            <a:pPr lvl="2" algn="just">
              <a:lnSpc>
                <a:spcPct val="100000"/>
              </a:lnSpc>
              <a:buFont typeface="Arial" pitchFamily="34" charset="0"/>
              <a:buChar char="•"/>
            </a:pPr>
            <a:r>
              <a:rPr lang="cs-CZ" sz="2400" dirty="0"/>
              <a:t> Existence alespoň dvou osob majících společné vlastnické právo k jedné a téže věci.</a:t>
            </a:r>
          </a:p>
          <a:p>
            <a:pPr lvl="2" algn="just">
              <a:lnSpc>
                <a:spcPct val="100000"/>
              </a:lnSpc>
              <a:buFont typeface="Arial" pitchFamily="34" charset="0"/>
              <a:buChar char="•"/>
            </a:pPr>
            <a:r>
              <a:rPr lang="cs-CZ" sz="2400" dirty="0"/>
              <a:t> Každý ze spoluvlastníků má k věci </a:t>
            </a:r>
            <a:r>
              <a:rPr lang="cs-CZ" sz="2400" b="1" dirty="0"/>
              <a:t>ideální</a:t>
            </a:r>
            <a:r>
              <a:rPr lang="cs-CZ" sz="2400" dirty="0"/>
              <a:t> spoluvlastnický podíl.</a:t>
            </a:r>
          </a:p>
          <a:p>
            <a:pPr lvl="2" algn="just">
              <a:lnSpc>
                <a:spcPct val="100000"/>
              </a:lnSpc>
              <a:buFont typeface="Arial" pitchFamily="34" charset="0"/>
              <a:buChar char="•"/>
            </a:pPr>
            <a:r>
              <a:rPr lang="cs-CZ" sz="2400" dirty="0"/>
              <a:t> Každý spoluvlastník má </a:t>
            </a:r>
            <a:r>
              <a:rPr lang="cs-CZ" sz="2400" b="1" dirty="0"/>
              <a:t>právo k celé věci</a:t>
            </a:r>
            <a:r>
              <a:rPr lang="cs-CZ" sz="2400" dirty="0"/>
              <a:t>, které je omezeno stejným právem každého dalšího spoluvlastníka (§ 1117)</a:t>
            </a:r>
          </a:p>
          <a:p>
            <a:pPr lvl="2" algn="just">
              <a:lnSpc>
                <a:spcPct val="100000"/>
              </a:lnSpc>
              <a:buFont typeface="Arial" pitchFamily="34" charset="0"/>
              <a:buChar char="•"/>
            </a:pPr>
            <a:r>
              <a:rPr lang="cs-CZ" sz="2400" dirty="0"/>
              <a:t> Vzhledem k věci jako celku se spoluvlastníci považují za jedinou osobu a nakládají s věcí jako jediná osoba (§ 1116)</a:t>
            </a:r>
          </a:p>
          <a:p>
            <a:pPr lvl="2" algn="just">
              <a:lnSpc>
                <a:spcPct val="100000"/>
              </a:lnSpc>
              <a:buFont typeface="Arial" pitchFamily="34" charset="0"/>
              <a:buChar char="•"/>
            </a:pPr>
            <a:r>
              <a:rPr lang="cs-CZ" sz="2400" dirty="0"/>
              <a:t> </a:t>
            </a:r>
            <a:r>
              <a:rPr lang="cs-CZ" sz="2400" b="1" dirty="0"/>
              <a:t>Princip majorizace </a:t>
            </a:r>
            <a:r>
              <a:rPr lang="cs-CZ" sz="2400" dirty="0"/>
              <a:t>– o správě společné věci se rozhoduje zásadně podle výše spoluvlastnických podílů – dispozitivní úprava. </a:t>
            </a:r>
          </a:p>
        </p:txBody>
      </p:sp>
    </p:spTree>
    <p:extLst>
      <p:ext uri="{BB962C8B-B14F-4D97-AF65-F5344CB8AC3E}">
        <p14:creationId xmlns:p14="http://schemas.microsoft.com/office/powerpoint/2010/main" val="166778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7</a:t>
            </a:fld>
            <a:endParaRPr lang="cs-CZ" altLang="cs-CZ" dirty="0"/>
          </a:p>
        </p:txBody>
      </p:sp>
      <p:sp>
        <p:nvSpPr>
          <p:cNvPr id="4" name="Nadpis 3"/>
          <p:cNvSpPr>
            <a:spLocks noGrp="1"/>
          </p:cNvSpPr>
          <p:nvPr>
            <p:ph type="title"/>
          </p:nvPr>
        </p:nvSpPr>
        <p:spPr/>
        <p:txBody>
          <a:bodyPr>
            <a:normAutofit fontScale="90000"/>
          </a:bodyPr>
          <a:lstStyle/>
          <a:p>
            <a:r>
              <a:rPr lang="cs-CZ" dirty="0"/>
              <a:t>Vznik, subjekty, obsah</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Vznik PS</a:t>
            </a:r>
          </a:p>
          <a:p>
            <a:pPr lvl="2" algn="just">
              <a:lnSpc>
                <a:spcPct val="100000"/>
              </a:lnSpc>
              <a:buFont typeface="Arial" pitchFamily="34" charset="0"/>
              <a:buChar char="•"/>
            </a:pPr>
            <a:r>
              <a:rPr lang="cs-CZ" sz="2400" dirty="0"/>
              <a:t> Zásadně platí stejné principy jako u vzniku vlastnictví (smlouva, vydržení, rozhodnutí orgánu veřejné moci, zákon atd.)</a:t>
            </a:r>
          </a:p>
          <a:p>
            <a:pPr lvl="1" algn="just">
              <a:lnSpc>
                <a:spcPct val="100000"/>
              </a:lnSpc>
              <a:buFont typeface="Arial" pitchFamily="34" charset="0"/>
              <a:buChar char="•"/>
            </a:pPr>
            <a:r>
              <a:rPr lang="cs-CZ" sz="2400" dirty="0"/>
              <a:t> Subjekty PS</a:t>
            </a:r>
          </a:p>
          <a:p>
            <a:pPr lvl="2" algn="just">
              <a:lnSpc>
                <a:spcPct val="100000"/>
              </a:lnSpc>
              <a:buFont typeface="Arial" pitchFamily="34" charset="0"/>
              <a:buChar char="•"/>
            </a:pPr>
            <a:r>
              <a:rPr lang="cs-CZ" sz="2400" dirty="0"/>
              <a:t> Fyzické i právnické osoby (včetně státu)</a:t>
            </a:r>
          </a:p>
          <a:p>
            <a:pPr lvl="1" algn="just">
              <a:lnSpc>
                <a:spcPct val="100000"/>
              </a:lnSpc>
              <a:buFont typeface="Arial" pitchFamily="34" charset="0"/>
              <a:buChar char="•"/>
            </a:pPr>
            <a:r>
              <a:rPr lang="cs-CZ" sz="2400" dirty="0"/>
              <a:t> 3 druhy vztahů při PS</a:t>
            </a:r>
          </a:p>
          <a:p>
            <a:pPr lvl="2" algn="just">
              <a:lnSpc>
                <a:spcPct val="100000"/>
              </a:lnSpc>
              <a:buFont typeface="Arial" pitchFamily="34" charset="0"/>
              <a:buChar char="•"/>
            </a:pPr>
            <a:r>
              <a:rPr lang="cs-CZ" sz="2400" dirty="0"/>
              <a:t> a) mezi spoluvlastnicky navzájem při správě společné věci</a:t>
            </a:r>
          </a:p>
          <a:p>
            <a:pPr lvl="2" algn="just">
              <a:lnSpc>
                <a:spcPct val="100000"/>
              </a:lnSpc>
              <a:buFont typeface="Arial" pitchFamily="34" charset="0"/>
              <a:buChar char="•"/>
            </a:pPr>
            <a:r>
              <a:rPr lang="cs-CZ" sz="2400" dirty="0"/>
              <a:t> b) mezi spoluvlastníky a třetími osobami ohledně společné věci jako celku</a:t>
            </a:r>
          </a:p>
          <a:p>
            <a:pPr lvl="2" algn="just">
              <a:lnSpc>
                <a:spcPct val="100000"/>
              </a:lnSpc>
              <a:buFont typeface="Arial" pitchFamily="34" charset="0"/>
              <a:buChar char="•"/>
            </a:pPr>
            <a:r>
              <a:rPr lang="cs-CZ" sz="2400" dirty="0"/>
              <a:t> c) mezi každým spoluvlastníkem a třetí osobou ohledně spoluvlastnického podílu</a:t>
            </a:r>
          </a:p>
        </p:txBody>
      </p:sp>
    </p:spTree>
    <p:extLst>
      <p:ext uri="{BB962C8B-B14F-4D97-AF65-F5344CB8AC3E}">
        <p14:creationId xmlns:p14="http://schemas.microsoft.com/office/powerpoint/2010/main" val="222610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sp>
        <p:nvSpPr>
          <p:cNvPr id="4" name="Nadpis 3"/>
          <p:cNvSpPr>
            <a:spLocks noGrp="1"/>
          </p:cNvSpPr>
          <p:nvPr>
            <p:ph type="title"/>
          </p:nvPr>
        </p:nvSpPr>
        <p:spPr/>
        <p:txBody>
          <a:bodyPr>
            <a:normAutofit fontScale="90000"/>
          </a:bodyPr>
          <a:lstStyle/>
          <a:p>
            <a:r>
              <a:rPr lang="cs-CZ" dirty="0"/>
              <a:t>Podíl</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Věc v právním smyslu.</a:t>
            </a:r>
          </a:p>
          <a:p>
            <a:pPr algn="just">
              <a:lnSpc>
                <a:spcPct val="100000"/>
              </a:lnSpc>
              <a:buFont typeface="Arial" pitchFamily="34" charset="0"/>
              <a:buChar char="•"/>
            </a:pPr>
            <a:r>
              <a:rPr lang="cs-CZ" sz="2400" dirty="0"/>
              <a:t> Každý ze spoluvlastníků je úplným vlastníkem svého podílu (§ 1121).</a:t>
            </a:r>
          </a:p>
          <a:p>
            <a:pPr algn="just">
              <a:lnSpc>
                <a:spcPct val="100000"/>
              </a:lnSpc>
              <a:buFont typeface="Arial" pitchFamily="34" charset="0"/>
              <a:buChar char="•"/>
            </a:pPr>
            <a:r>
              <a:rPr lang="cs-CZ" sz="2400" dirty="0"/>
              <a:t> Podíl vyjadřuje míru účasti každého spoluvlastníka na vytváření společné vůle a na právech a povinnostech vyplývajících ze spoluvlastnictví věci (§ 1122 odst. 1). </a:t>
            </a:r>
          </a:p>
          <a:p>
            <a:pPr algn="just">
              <a:lnSpc>
                <a:spcPct val="100000"/>
              </a:lnSpc>
              <a:buFont typeface="Arial" pitchFamily="34" charset="0"/>
              <a:buChar char="•"/>
            </a:pPr>
            <a:r>
              <a:rPr lang="cs-CZ" sz="2400" dirty="0"/>
              <a:t> Velikost podílu vyplývá z právní skutečnosti, na níž se zakládá spoluvlastnictví nebo účast spoluvlastníka ve spoluvlastnictví. To spoluvlastníkům nebrání, aby si velikost podílů ujednali jinak; takové ujednání musí splňovat náležitosti stanovené pro převod podílu (§ 1122 odst. 2).</a:t>
            </a:r>
          </a:p>
          <a:p>
            <a:pPr algn="just">
              <a:lnSpc>
                <a:spcPct val="100000"/>
              </a:lnSpc>
              <a:buFont typeface="Arial" pitchFamily="34" charset="0"/>
              <a:buChar char="•"/>
            </a:pPr>
            <a:r>
              <a:rPr lang="cs-CZ" sz="2400" dirty="0"/>
              <a:t> Má se za to, že podíly jsou stejné (§ 1122 odst. 3).</a:t>
            </a:r>
          </a:p>
        </p:txBody>
      </p:sp>
    </p:spTree>
    <p:extLst>
      <p:ext uri="{BB962C8B-B14F-4D97-AF65-F5344CB8AC3E}">
        <p14:creationId xmlns:p14="http://schemas.microsoft.com/office/powerpoint/2010/main" val="14249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Podílové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9</a:t>
            </a:fld>
            <a:endParaRPr lang="cs-CZ" altLang="cs-CZ" dirty="0"/>
          </a:p>
        </p:txBody>
      </p:sp>
      <p:sp>
        <p:nvSpPr>
          <p:cNvPr id="4" name="Nadpis 3"/>
          <p:cNvSpPr>
            <a:spLocks noGrp="1"/>
          </p:cNvSpPr>
          <p:nvPr>
            <p:ph type="title"/>
          </p:nvPr>
        </p:nvSpPr>
        <p:spPr/>
        <p:txBody>
          <a:bodyPr>
            <a:normAutofit fontScale="90000"/>
          </a:bodyPr>
          <a:lstStyle/>
          <a:p>
            <a:r>
              <a:rPr lang="cs-CZ" dirty="0"/>
              <a:t>Principy nakládání s podílem § 1123</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Spoluvlastník může se svým podílem nakládat podle své vůle. Takové nakládání však nesmí být na újmu právům ostatních spoluvlastníků bez zřetele k tomu, z čeho vyplývají.</a:t>
            </a:r>
          </a:p>
          <a:p>
            <a:pPr lvl="2" algn="just">
              <a:lnSpc>
                <a:spcPct val="150000"/>
              </a:lnSpc>
              <a:buFont typeface="Arial" pitchFamily="34" charset="0"/>
              <a:buChar char="•"/>
            </a:pPr>
            <a:r>
              <a:rPr lang="cs-CZ" sz="2400" dirty="0"/>
              <a:t> Princip volného nakládání. </a:t>
            </a:r>
          </a:p>
          <a:p>
            <a:pPr lvl="2" algn="just">
              <a:lnSpc>
                <a:spcPct val="150000"/>
              </a:lnSpc>
              <a:buFont typeface="Arial" pitchFamily="34" charset="0"/>
              <a:buChar char="•"/>
            </a:pPr>
            <a:r>
              <a:rPr lang="cs-CZ" sz="2400" dirty="0"/>
              <a:t> Princip loajality vůči ostatním spoluvlastníkům. </a:t>
            </a:r>
          </a:p>
        </p:txBody>
      </p:sp>
    </p:spTree>
    <p:extLst>
      <p:ext uri="{BB962C8B-B14F-4D97-AF65-F5344CB8AC3E}">
        <p14:creationId xmlns:p14="http://schemas.microsoft.com/office/powerpoint/2010/main" val="2074091503"/>
      </p:ext>
    </p:extLst>
  </p:cSld>
  <p:clrMapOvr>
    <a:masterClrMapping/>
  </p:clrMapOvr>
</p:sld>
</file>

<file path=ppt/theme/theme1.xml><?xml version="1.0" encoding="utf-8"?>
<a:theme xmlns:a="http://schemas.openxmlformats.org/drawingml/2006/main" name="Prezentace-LAW-CZ">
  <a:themeElements>
    <a:clrScheme name="MUNI">
      <a:dk1>
        <a:srgbClr val="000000"/>
      </a:dk1>
      <a:lt1>
        <a:srgbClr val="FFFFFF"/>
      </a:lt1>
      <a:dk2>
        <a:srgbClr val="0000DC"/>
      </a:dk2>
      <a:lt2>
        <a:srgbClr val="FED141"/>
      </a:lt2>
      <a:accent1>
        <a:srgbClr val="008C78"/>
      </a:accent1>
      <a:accent2>
        <a:srgbClr val="FF7300"/>
      </a:accent2>
      <a:accent3>
        <a:srgbClr val="9100DC"/>
      </a:accent3>
      <a:accent4>
        <a:srgbClr val="5AC8AF"/>
      </a:accent4>
      <a:accent5>
        <a:srgbClr val="F01928"/>
      </a:accent5>
      <a:accent6>
        <a:srgbClr val="00AF3F"/>
      </a:accent6>
      <a:hlink>
        <a:srgbClr val="4BC8FF"/>
      </a:hlink>
      <a:folHlink>
        <a:srgbClr val="B9006E"/>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pptx" id="{DC9E31B8-40F9-4507-8A5E-F584B5D50A9F}" vid="{D2106080-813D-4A23-BF51-F23FAE90D7A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1122</TotalTime>
  <Words>6345</Words>
  <Application>Microsoft Office PowerPoint</Application>
  <PresentationFormat>Širokoúhlá obrazovka</PresentationFormat>
  <Paragraphs>341</Paragraphs>
  <Slides>30</Slides>
  <Notes>21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Tahoma</vt:lpstr>
      <vt:lpstr>Wingdings</vt:lpstr>
      <vt:lpstr>Prezentace-LAW-CZ</vt:lpstr>
      <vt:lpstr>Podílové spoluvlastnictví JUDr. Lukáš Hadamčík, Ph.D.</vt:lpstr>
      <vt:lpstr>Prezentace aplikace PowerPoint</vt:lpstr>
      <vt:lpstr>Obecné vymezení</vt:lpstr>
      <vt:lpstr>Právní úprava</vt:lpstr>
      <vt:lpstr>Reálné a ideální spoluvlastnictví</vt:lpstr>
      <vt:lpstr>Podílové spoluvlastnictví (PS)</vt:lpstr>
      <vt:lpstr>Vznik, subjekty, obsah</vt:lpstr>
      <vt:lpstr>Podíl</vt:lpstr>
      <vt:lpstr>Principy nakládání s podílem § 1123</vt:lpstr>
      <vt:lpstr>Zákonné předkupní právo k podílu</vt:lpstr>
      <vt:lpstr>Zákonné předkupní právo k podílu</vt:lpstr>
      <vt:lpstr>Správa společné věci</vt:lpstr>
      <vt:lpstr>Opomenutý a přehlasovaný spoluvlastník</vt:lpstr>
      <vt:lpstr>Soudní ochrana</vt:lpstr>
      <vt:lpstr>Absolutní většina</vt:lpstr>
      <vt:lpstr>Užívání společné věci na základě určení</vt:lpstr>
      <vt:lpstr>Užívání společné věci bez právního důvodu</vt:lpstr>
      <vt:lpstr>Správce společné věci § 1134 an.</vt:lpstr>
      <vt:lpstr>Investice do společné věci</vt:lpstr>
      <vt:lpstr>Oddělení z PS, zrušení PS § 1140 an.</vt:lpstr>
      <vt:lpstr>Zrušení a vypořádání soudem</vt:lpstr>
      <vt:lpstr>Ochrana třetích osob při rozdělení věci § 1150 an.</vt:lpstr>
      <vt:lpstr>Odklad zrušení a oddělení spoluvlastnictví § 1154 an.</vt:lpstr>
      <vt:lpstr>Odklad zrušení a oddělení spoluvlastnictví § 1154 an.</vt:lpstr>
      <vt:lpstr>Přídatné spoluvlastnictví § 1223 an. </vt:lpstr>
      <vt:lpstr>Přídatné spoluvlastnictví</vt:lpstr>
      <vt:lpstr>Přídatné spoluvlastnictví</vt:lpstr>
      <vt:lpstr>Společenství jmění</vt:lpstr>
      <vt:lpstr>Literatura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hadamlu</dc:creator>
  <cp:lastModifiedBy>Lukas Hadamcik</cp:lastModifiedBy>
  <cp:revision>102</cp:revision>
  <cp:lastPrinted>2023-10-16T14:39:58Z</cp:lastPrinted>
  <dcterms:created xsi:type="dcterms:W3CDTF">2018-10-30T08:41:10Z</dcterms:created>
  <dcterms:modified xsi:type="dcterms:W3CDTF">2023-10-25T18:15:11Z</dcterms:modified>
</cp:coreProperties>
</file>