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8"/>
  </p:notesMasterIdLst>
  <p:handoutMasterIdLst>
    <p:handoutMasterId r:id="rId29"/>
  </p:handoutMasterIdLst>
  <p:sldIdLst>
    <p:sldId id="261" r:id="rId2"/>
    <p:sldId id="262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9" r:id="rId11"/>
    <p:sldId id="308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</p:sldIdLst>
  <p:sldSz cx="12192000" cy="6858000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C527736-A145-43D2-912D-2229A95D2E75}">
          <p14:sldIdLst>
            <p14:sldId id="261"/>
            <p14:sldId id="262"/>
            <p14:sldId id="301"/>
            <p14:sldId id="302"/>
            <p14:sldId id="303"/>
            <p14:sldId id="304"/>
            <p14:sldId id="305"/>
            <p14:sldId id="306"/>
            <p14:sldId id="307"/>
            <p14:sldId id="309"/>
            <p14:sldId id="308"/>
            <p14:sldId id="310"/>
            <p14:sldId id="311"/>
          </p14:sldIdLst>
        </p14:section>
        <p14:section name="Zánik nájmu" id="{2961CA32-1388-41F3-829A-B2792719C0E2}">
          <p14:sldIdLst>
            <p14:sldId id="312"/>
            <p14:sldId id="313"/>
            <p14:sldId id="314"/>
            <p14:sldId id="315"/>
            <p14:sldId id="316"/>
          </p14:sldIdLst>
        </p14:section>
        <p14:section name="Podnájem" id="{38257609-E02F-4C1F-B32D-ED68E5AC9E84}">
          <p14:sldIdLst>
            <p14:sldId id="317"/>
            <p14:sldId id="318"/>
            <p14:sldId id="319"/>
          </p14:sldIdLst>
        </p14:section>
        <p14:section name="Nájem prostoru sloužícího podnikání" id="{B425CEBB-01C3-48A5-A813-703509B2F57E}">
          <p14:sldIdLst>
            <p14:sldId id="320"/>
            <p14:sldId id="321"/>
            <p14:sldId id="322"/>
            <p14:sldId id="323"/>
          </p14:sldIdLst>
        </p14:section>
        <p14:section name="Pacht" id="{484F7CB6-9B23-48F4-A813-FF10D977D3BE}">
          <p14:sldIdLst>
            <p14:sldId id="3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BDA07C-58A6-4220-8A4E-166E99393ECA}" v="8" dt="2023-10-16T14:37:11.6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8" autoAdjust="0"/>
    <p:restoredTop sz="83835" autoAdjust="0"/>
  </p:normalViewPr>
  <p:slideViewPr>
    <p:cSldViewPr snapToGrid="0">
      <p:cViewPr varScale="1">
        <p:scale>
          <a:sx n="89" d="100"/>
          <a:sy n="89" d="100"/>
        </p:scale>
        <p:origin x="1350" y="7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as Hadamcik" userId="b894adbb9fcd8678" providerId="LiveId" clId="{D1BDA07C-58A6-4220-8A4E-166E99393ECA}"/>
    <pc:docChg chg="undo redo custSel addSld delSld modSld addSection modSection modNotesMaster modHandout">
      <pc:chgData name="Lukas Hadamcik" userId="b894adbb9fcd8678" providerId="LiveId" clId="{D1BDA07C-58A6-4220-8A4E-166E99393ECA}" dt="2023-10-16T14:49:47.759" v="2136" actId="20577"/>
      <pc:docMkLst>
        <pc:docMk/>
      </pc:docMkLst>
      <pc:sldChg chg="modSp mod">
        <pc:chgData name="Lukas Hadamcik" userId="b894adbb9fcd8678" providerId="LiveId" clId="{D1BDA07C-58A6-4220-8A4E-166E99393ECA}" dt="2023-10-16T14:46:23.662" v="2134" actId="20577"/>
        <pc:sldMkLst>
          <pc:docMk/>
          <pc:sldMk cId="491993896" sldId="307"/>
        </pc:sldMkLst>
        <pc:spChg chg="mod">
          <ac:chgData name="Lukas Hadamcik" userId="b894adbb9fcd8678" providerId="LiveId" clId="{D1BDA07C-58A6-4220-8A4E-166E99393ECA}" dt="2023-10-16T14:46:23.662" v="2134" actId="20577"/>
          <ac:spMkLst>
            <pc:docMk/>
            <pc:sldMk cId="491993896" sldId="307"/>
            <ac:spMk id="5" creationId="{00000000-0000-0000-0000-000000000000}"/>
          </ac:spMkLst>
        </pc:spChg>
      </pc:sldChg>
      <pc:sldChg chg="modSp mod">
        <pc:chgData name="Lukas Hadamcik" userId="b894adbb9fcd8678" providerId="LiveId" clId="{D1BDA07C-58A6-4220-8A4E-166E99393ECA}" dt="2023-10-16T14:49:07.227" v="2135" actId="20577"/>
        <pc:sldMkLst>
          <pc:docMk/>
          <pc:sldMk cId="2458889283" sldId="313"/>
        </pc:sldMkLst>
        <pc:spChg chg="mod">
          <ac:chgData name="Lukas Hadamcik" userId="b894adbb9fcd8678" providerId="LiveId" clId="{D1BDA07C-58A6-4220-8A4E-166E99393ECA}" dt="2023-10-16T14:49:07.227" v="2135" actId="20577"/>
          <ac:spMkLst>
            <pc:docMk/>
            <pc:sldMk cId="2458889283" sldId="313"/>
            <ac:spMk id="5" creationId="{00000000-0000-0000-0000-000000000000}"/>
          </ac:spMkLst>
        </pc:spChg>
      </pc:sldChg>
      <pc:sldChg chg="modSp mod">
        <pc:chgData name="Lukas Hadamcik" userId="b894adbb9fcd8678" providerId="LiveId" clId="{D1BDA07C-58A6-4220-8A4E-166E99393ECA}" dt="2023-10-16T14:49:47.759" v="2136" actId="20577"/>
        <pc:sldMkLst>
          <pc:docMk/>
          <pc:sldMk cId="3078019957" sldId="314"/>
        </pc:sldMkLst>
        <pc:spChg chg="mod">
          <ac:chgData name="Lukas Hadamcik" userId="b894adbb9fcd8678" providerId="LiveId" clId="{D1BDA07C-58A6-4220-8A4E-166E99393ECA}" dt="2023-10-16T14:49:47.759" v="2136" actId="20577"/>
          <ac:spMkLst>
            <pc:docMk/>
            <pc:sldMk cId="3078019957" sldId="314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D1BDA07C-58A6-4220-8A4E-166E99393ECA}" dt="2023-10-14T13:46:46.599" v="470" actId="20577"/>
        <pc:sldMkLst>
          <pc:docMk/>
          <pc:sldMk cId="217560654" sldId="320"/>
        </pc:sldMkLst>
        <pc:spChg chg="mod">
          <ac:chgData name="Lukas Hadamcik" userId="b894adbb9fcd8678" providerId="LiveId" clId="{D1BDA07C-58A6-4220-8A4E-166E99393ECA}" dt="2023-10-14T13:46:46.599" v="470" actId="20577"/>
          <ac:spMkLst>
            <pc:docMk/>
            <pc:sldMk cId="217560654" sldId="320"/>
            <ac:spMk id="4" creationId="{00000000-0000-0000-0000-000000000000}"/>
          </ac:spMkLst>
        </pc:spChg>
        <pc:spChg chg="mod">
          <ac:chgData name="Lukas Hadamcik" userId="b894adbb9fcd8678" providerId="LiveId" clId="{D1BDA07C-58A6-4220-8A4E-166E99393ECA}" dt="2023-10-14T13:45:30.519" v="421" actId="20577"/>
          <ac:spMkLst>
            <pc:docMk/>
            <pc:sldMk cId="217560654" sldId="320"/>
            <ac:spMk id="5" creationId="{00000000-0000-0000-0000-000000000000}"/>
          </ac:spMkLst>
        </pc:spChg>
      </pc:sldChg>
      <pc:sldChg chg="modSp add mod modNotesTx">
        <pc:chgData name="Lukas Hadamcik" userId="b894adbb9fcd8678" providerId="LiveId" clId="{D1BDA07C-58A6-4220-8A4E-166E99393ECA}" dt="2023-10-14T14:04:04.876" v="1274" actId="255"/>
        <pc:sldMkLst>
          <pc:docMk/>
          <pc:sldMk cId="2337166907" sldId="321"/>
        </pc:sldMkLst>
        <pc:spChg chg="mod">
          <ac:chgData name="Lukas Hadamcik" userId="b894adbb9fcd8678" providerId="LiveId" clId="{D1BDA07C-58A6-4220-8A4E-166E99393ECA}" dt="2023-10-14T14:01:17.498" v="1021" actId="20577"/>
          <ac:spMkLst>
            <pc:docMk/>
            <pc:sldMk cId="2337166907" sldId="321"/>
            <ac:spMk id="4" creationId="{00000000-0000-0000-0000-000000000000}"/>
          </ac:spMkLst>
        </pc:spChg>
        <pc:spChg chg="mod">
          <ac:chgData name="Lukas Hadamcik" userId="b894adbb9fcd8678" providerId="LiveId" clId="{D1BDA07C-58A6-4220-8A4E-166E99393ECA}" dt="2023-10-14T14:04:04.876" v="1274" actId="255"/>
          <ac:spMkLst>
            <pc:docMk/>
            <pc:sldMk cId="2337166907" sldId="321"/>
            <ac:spMk id="5" creationId="{00000000-0000-0000-0000-000000000000}"/>
          </ac:spMkLst>
        </pc:spChg>
      </pc:sldChg>
      <pc:sldChg chg="addSp delSp modSp add mod modNotesTx">
        <pc:chgData name="Lukas Hadamcik" userId="b894adbb9fcd8678" providerId="LiveId" clId="{D1BDA07C-58A6-4220-8A4E-166E99393ECA}" dt="2023-10-14T14:21:21.273" v="2079" actId="255"/>
        <pc:sldMkLst>
          <pc:docMk/>
          <pc:sldMk cId="2848365056" sldId="322"/>
        </pc:sldMkLst>
        <pc:spChg chg="mod">
          <ac:chgData name="Lukas Hadamcik" userId="b894adbb9fcd8678" providerId="LiveId" clId="{D1BDA07C-58A6-4220-8A4E-166E99393ECA}" dt="2023-10-14T14:03:41.504" v="1272" actId="20577"/>
          <ac:spMkLst>
            <pc:docMk/>
            <pc:sldMk cId="2848365056" sldId="322"/>
            <ac:spMk id="4" creationId="{00000000-0000-0000-0000-000000000000}"/>
          </ac:spMkLst>
        </pc:spChg>
        <pc:spChg chg="mod">
          <ac:chgData name="Lukas Hadamcik" userId="b894adbb9fcd8678" providerId="LiveId" clId="{D1BDA07C-58A6-4220-8A4E-166E99393ECA}" dt="2023-10-14T14:21:21.273" v="2079" actId="255"/>
          <ac:spMkLst>
            <pc:docMk/>
            <pc:sldMk cId="2848365056" sldId="322"/>
            <ac:spMk id="5" creationId="{00000000-0000-0000-0000-000000000000}"/>
          </ac:spMkLst>
        </pc:spChg>
        <pc:spChg chg="add del">
          <ac:chgData name="Lukas Hadamcik" userId="b894adbb9fcd8678" providerId="LiveId" clId="{D1BDA07C-58A6-4220-8A4E-166E99393ECA}" dt="2023-10-14T14:18:13.905" v="1802" actId="22"/>
          <ac:spMkLst>
            <pc:docMk/>
            <pc:sldMk cId="2848365056" sldId="322"/>
            <ac:spMk id="7" creationId="{165B758A-48A7-6C91-825A-2CE7DA448020}"/>
          </ac:spMkLst>
        </pc:spChg>
      </pc:sldChg>
      <pc:sldChg chg="add del">
        <pc:chgData name="Lukas Hadamcik" userId="b894adbb9fcd8678" providerId="LiveId" clId="{D1BDA07C-58A6-4220-8A4E-166E99393ECA}" dt="2023-10-14T14:01:17.010" v="1020"/>
        <pc:sldMkLst>
          <pc:docMk/>
          <pc:sldMk cId="3550302421" sldId="322"/>
        </pc:sldMkLst>
      </pc:sldChg>
      <pc:sldChg chg="modSp add mod modNotesTx">
        <pc:chgData name="Lukas Hadamcik" userId="b894adbb9fcd8678" providerId="LiveId" clId="{D1BDA07C-58A6-4220-8A4E-166E99393ECA}" dt="2023-10-14T14:21:15.794" v="2078" actId="255"/>
        <pc:sldMkLst>
          <pc:docMk/>
          <pc:sldMk cId="1775803286" sldId="323"/>
        </pc:sldMkLst>
        <pc:spChg chg="mod">
          <ac:chgData name="Lukas Hadamcik" userId="b894adbb9fcd8678" providerId="LiveId" clId="{D1BDA07C-58A6-4220-8A4E-166E99393ECA}" dt="2023-10-14T14:18:42.522" v="1850" actId="20577"/>
          <ac:spMkLst>
            <pc:docMk/>
            <pc:sldMk cId="1775803286" sldId="323"/>
            <ac:spMk id="4" creationId="{00000000-0000-0000-0000-000000000000}"/>
          </ac:spMkLst>
        </pc:spChg>
        <pc:spChg chg="mod">
          <ac:chgData name="Lukas Hadamcik" userId="b894adbb9fcd8678" providerId="LiveId" clId="{D1BDA07C-58A6-4220-8A4E-166E99393ECA}" dt="2023-10-14T14:21:15.794" v="2078" actId="255"/>
          <ac:spMkLst>
            <pc:docMk/>
            <pc:sldMk cId="1775803286" sldId="323"/>
            <ac:spMk id="5" creationId="{00000000-0000-0000-0000-000000000000}"/>
          </ac:spMkLst>
        </pc:spChg>
      </pc:sldChg>
      <pc:sldChg chg="modSp add mod modNotesTx">
        <pc:chgData name="Lukas Hadamcik" userId="b894adbb9fcd8678" providerId="LiveId" clId="{D1BDA07C-58A6-4220-8A4E-166E99393ECA}" dt="2023-10-14T14:26:25.638" v="2123" actId="6549"/>
        <pc:sldMkLst>
          <pc:docMk/>
          <pc:sldMk cId="328132445" sldId="324"/>
        </pc:sldMkLst>
        <pc:spChg chg="mod">
          <ac:chgData name="Lukas Hadamcik" userId="b894adbb9fcd8678" providerId="LiveId" clId="{D1BDA07C-58A6-4220-8A4E-166E99393ECA}" dt="2023-10-14T14:23:45.909" v="2085" actId="20577"/>
          <ac:spMkLst>
            <pc:docMk/>
            <pc:sldMk cId="328132445" sldId="324"/>
            <ac:spMk id="4" creationId="{00000000-0000-0000-0000-000000000000}"/>
          </ac:spMkLst>
        </pc:spChg>
        <pc:spChg chg="mod">
          <ac:chgData name="Lukas Hadamcik" userId="b894adbb9fcd8678" providerId="LiveId" clId="{D1BDA07C-58A6-4220-8A4E-166E99393ECA}" dt="2023-10-14T14:25:56.528" v="2121" actId="20577"/>
          <ac:spMkLst>
            <pc:docMk/>
            <pc:sldMk cId="328132445" sldId="324"/>
            <ac:spMk id="5" creationId="{00000000-0000-0000-0000-000000000000}"/>
          </ac:spMkLst>
        </pc:spChg>
      </pc:sldChg>
    </pc:docChg>
  </pc:docChgLst>
  <pc:docChgLst>
    <pc:chgData name="Lukas Hadamcik" userId="b894adbb9fcd8678" providerId="LiveId" clId="{F296C1E7-BE69-4BC8-A193-4D6DE4FD2EB5}"/>
    <pc:docChg chg="undo redo custSel addSld delSld modSld sldOrd">
      <pc:chgData name="Lukas Hadamcik" userId="b894adbb9fcd8678" providerId="LiveId" clId="{F296C1E7-BE69-4BC8-A193-4D6DE4FD2EB5}" dt="2023-10-12T13:21:47.116" v="8238" actId="20577"/>
      <pc:docMkLst>
        <pc:docMk/>
      </pc:docMkLst>
      <pc:sldChg chg="modSp mod">
        <pc:chgData name="Lukas Hadamcik" userId="b894adbb9fcd8678" providerId="LiveId" clId="{F296C1E7-BE69-4BC8-A193-4D6DE4FD2EB5}" dt="2023-10-12T10:26:34.647" v="12" actId="20577"/>
        <pc:sldMkLst>
          <pc:docMk/>
          <pc:sldMk cId="3610336174" sldId="261"/>
        </pc:sldMkLst>
        <pc:spChg chg="mod">
          <ac:chgData name="Lukas Hadamcik" userId="b894adbb9fcd8678" providerId="LiveId" clId="{F296C1E7-BE69-4BC8-A193-4D6DE4FD2EB5}" dt="2023-10-12T10:26:34.647" v="12" actId="20577"/>
          <ac:spMkLst>
            <pc:docMk/>
            <pc:sldMk cId="3610336174" sldId="261"/>
            <ac:spMk id="2" creationId="{B96AD0BD-6F73-4A9E-803E-DB583969D36D}"/>
          </ac:spMkLst>
        </pc:spChg>
        <pc:spChg chg="mod">
          <ac:chgData name="Lukas Hadamcik" userId="b894adbb9fcd8678" providerId="LiveId" clId="{F296C1E7-BE69-4BC8-A193-4D6DE4FD2EB5}" dt="2023-10-12T10:26:14.059" v="0" actId="6549"/>
          <ac:spMkLst>
            <pc:docMk/>
            <pc:sldMk cId="3610336174" sldId="261"/>
            <ac:spMk id="4" creationId="{437D84D2-C8F5-43E5-AA55-DD6106B2283A}"/>
          </ac:spMkLst>
        </pc:spChg>
      </pc:sldChg>
      <pc:sldChg chg="modSp mod">
        <pc:chgData name="Lukas Hadamcik" userId="b894adbb9fcd8678" providerId="LiveId" clId="{F296C1E7-BE69-4BC8-A193-4D6DE4FD2EB5}" dt="2023-10-12T10:32:30.231" v="293" actId="20577"/>
        <pc:sldMkLst>
          <pc:docMk/>
          <pc:sldMk cId="0" sldId="262"/>
        </pc:sldMkLst>
        <pc:spChg chg="mod">
          <ac:chgData name="Lukas Hadamcik" userId="b894adbb9fcd8678" providerId="LiveId" clId="{F296C1E7-BE69-4BC8-A193-4D6DE4FD2EB5}" dt="2023-10-12T10:32:30.231" v="293" actId="20577"/>
          <ac:spMkLst>
            <pc:docMk/>
            <pc:sldMk cId="0" sldId="262"/>
            <ac:spMk id="2" creationId="{00000000-0000-0000-0000-000000000000}"/>
          </ac:spMkLst>
        </pc:spChg>
        <pc:spChg chg="mod">
          <ac:chgData name="Lukas Hadamcik" userId="b894adbb9fcd8678" providerId="LiveId" clId="{F296C1E7-BE69-4BC8-A193-4D6DE4FD2EB5}" dt="2023-10-12T10:27:42.266" v="25" actId="20577"/>
          <ac:spMkLst>
            <pc:docMk/>
            <pc:sldMk cId="0" sldId="262"/>
            <ac:spMk id="4" creationId="{00000000-0000-0000-0000-000000000000}"/>
          </ac:spMkLst>
        </pc:spChg>
        <pc:spChg chg="mod">
          <ac:chgData name="Lukas Hadamcik" userId="b894adbb9fcd8678" providerId="LiveId" clId="{F296C1E7-BE69-4BC8-A193-4D6DE4FD2EB5}" dt="2023-10-12T10:30:43.105" v="281" actId="2710"/>
          <ac:spMkLst>
            <pc:docMk/>
            <pc:sldMk cId="0" sldId="262"/>
            <ac:spMk id="5" creationId="{00000000-0000-0000-0000-000000000000}"/>
          </ac:spMkLst>
        </pc:spChg>
      </pc:sldChg>
      <pc:sldChg chg="del">
        <pc:chgData name="Lukas Hadamcik" userId="b894adbb9fcd8678" providerId="LiveId" clId="{F296C1E7-BE69-4BC8-A193-4D6DE4FD2EB5}" dt="2023-10-12T13:00:06.623" v="7822" actId="47"/>
        <pc:sldMkLst>
          <pc:docMk/>
          <pc:sldMk cId="0" sldId="263"/>
        </pc:sldMkLst>
      </pc:sldChg>
      <pc:sldChg chg="del">
        <pc:chgData name="Lukas Hadamcik" userId="b894adbb9fcd8678" providerId="LiveId" clId="{F296C1E7-BE69-4BC8-A193-4D6DE4FD2EB5}" dt="2023-10-12T13:00:06.623" v="7822" actId="47"/>
        <pc:sldMkLst>
          <pc:docMk/>
          <pc:sldMk cId="0" sldId="264"/>
        </pc:sldMkLst>
      </pc:sldChg>
      <pc:sldChg chg="del">
        <pc:chgData name="Lukas Hadamcik" userId="b894adbb9fcd8678" providerId="LiveId" clId="{F296C1E7-BE69-4BC8-A193-4D6DE4FD2EB5}" dt="2023-10-12T13:00:06.623" v="7822" actId="47"/>
        <pc:sldMkLst>
          <pc:docMk/>
          <pc:sldMk cId="0" sldId="265"/>
        </pc:sldMkLst>
      </pc:sldChg>
      <pc:sldChg chg="del">
        <pc:chgData name="Lukas Hadamcik" userId="b894adbb9fcd8678" providerId="LiveId" clId="{F296C1E7-BE69-4BC8-A193-4D6DE4FD2EB5}" dt="2023-10-12T13:00:06.623" v="7822" actId="47"/>
        <pc:sldMkLst>
          <pc:docMk/>
          <pc:sldMk cId="0" sldId="266"/>
        </pc:sldMkLst>
      </pc:sldChg>
      <pc:sldChg chg="del">
        <pc:chgData name="Lukas Hadamcik" userId="b894adbb9fcd8678" providerId="LiveId" clId="{F296C1E7-BE69-4BC8-A193-4D6DE4FD2EB5}" dt="2023-10-12T13:00:06.623" v="7822" actId="47"/>
        <pc:sldMkLst>
          <pc:docMk/>
          <pc:sldMk cId="0" sldId="267"/>
        </pc:sldMkLst>
      </pc:sldChg>
      <pc:sldChg chg="del">
        <pc:chgData name="Lukas Hadamcik" userId="b894adbb9fcd8678" providerId="LiveId" clId="{F296C1E7-BE69-4BC8-A193-4D6DE4FD2EB5}" dt="2023-10-12T13:00:06.623" v="7822" actId="47"/>
        <pc:sldMkLst>
          <pc:docMk/>
          <pc:sldMk cId="0" sldId="268"/>
        </pc:sldMkLst>
      </pc:sldChg>
      <pc:sldChg chg="del">
        <pc:chgData name="Lukas Hadamcik" userId="b894adbb9fcd8678" providerId="LiveId" clId="{F296C1E7-BE69-4BC8-A193-4D6DE4FD2EB5}" dt="2023-10-12T13:00:06.623" v="7822" actId="47"/>
        <pc:sldMkLst>
          <pc:docMk/>
          <pc:sldMk cId="0" sldId="269"/>
        </pc:sldMkLst>
      </pc:sldChg>
      <pc:sldChg chg="del">
        <pc:chgData name="Lukas Hadamcik" userId="b894adbb9fcd8678" providerId="LiveId" clId="{F296C1E7-BE69-4BC8-A193-4D6DE4FD2EB5}" dt="2023-10-12T13:00:06.623" v="7822" actId="47"/>
        <pc:sldMkLst>
          <pc:docMk/>
          <pc:sldMk cId="0" sldId="270"/>
        </pc:sldMkLst>
      </pc:sldChg>
      <pc:sldChg chg="del">
        <pc:chgData name="Lukas Hadamcik" userId="b894adbb9fcd8678" providerId="LiveId" clId="{F296C1E7-BE69-4BC8-A193-4D6DE4FD2EB5}" dt="2023-10-12T13:00:06.623" v="7822" actId="47"/>
        <pc:sldMkLst>
          <pc:docMk/>
          <pc:sldMk cId="0" sldId="271"/>
        </pc:sldMkLst>
      </pc:sldChg>
      <pc:sldChg chg="del">
        <pc:chgData name="Lukas Hadamcik" userId="b894adbb9fcd8678" providerId="LiveId" clId="{F296C1E7-BE69-4BC8-A193-4D6DE4FD2EB5}" dt="2023-10-12T13:00:06.623" v="7822" actId="47"/>
        <pc:sldMkLst>
          <pc:docMk/>
          <pc:sldMk cId="0" sldId="272"/>
        </pc:sldMkLst>
      </pc:sldChg>
      <pc:sldChg chg="del">
        <pc:chgData name="Lukas Hadamcik" userId="b894adbb9fcd8678" providerId="LiveId" clId="{F296C1E7-BE69-4BC8-A193-4D6DE4FD2EB5}" dt="2023-10-12T13:00:06.623" v="7822" actId="47"/>
        <pc:sldMkLst>
          <pc:docMk/>
          <pc:sldMk cId="0" sldId="273"/>
        </pc:sldMkLst>
      </pc:sldChg>
      <pc:sldChg chg="del">
        <pc:chgData name="Lukas Hadamcik" userId="b894adbb9fcd8678" providerId="LiveId" clId="{F296C1E7-BE69-4BC8-A193-4D6DE4FD2EB5}" dt="2023-10-12T13:00:06.623" v="7822" actId="47"/>
        <pc:sldMkLst>
          <pc:docMk/>
          <pc:sldMk cId="0" sldId="274"/>
        </pc:sldMkLst>
      </pc:sldChg>
      <pc:sldChg chg="del">
        <pc:chgData name="Lukas Hadamcik" userId="b894adbb9fcd8678" providerId="LiveId" clId="{F296C1E7-BE69-4BC8-A193-4D6DE4FD2EB5}" dt="2023-10-12T13:00:06.623" v="7822" actId="47"/>
        <pc:sldMkLst>
          <pc:docMk/>
          <pc:sldMk cId="0" sldId="275"/>
        </pc:sldMkLst>
      </pc:sldChg>
      <pc:sldChg chg="del">
        <pc:chgData name="Lukas Hadamcik" userId="b894adbb9fcd8678" providerId="LiveId" clId="{F296C1E7-BE69-4BC8-A193-4D6DE4FD2EB5}" dt="2023-10-12T13:00:06.623" v="7822" actId="47"/>
        <pc:sldMkLst>
          <pc:docMk/>
          <pc:sldMk cId="0" sldId="276"/>
        </pc:sldMkLst>
      </pc:sldChg>
      <pc:sldChg chg="del">
        <pc:chgData name="Lukas Hadamcik" userId="b894adbb9fcd8678" providerId="LiveId" clId="{F296C1E7-BE69-4BC8-A193-4D6DE4FD2EB5}" dt="2023-10-12T13:00:06.623" v="7822" actId="47"/>
        <pc:sldMkLst>
          <pc:docMk/>
          <pc:sldMk cId="0" sldId="277"/>
        </pc:sldMkLst>
      </pc:sldChg>
      <pc:sldChg chg="del">
        <pc:chgData name="Lukas Hadamcik" userId="b894adbb9fcd8678" providerId="LiveId" clId="{F296C1E7-BE69-4BC8-A193-4D6DE4FD2EB5}" dt="2023-10-12T13:00:06.623" v="7822" actId="47"/>
        <pc:sldMkLst>
          <pc:docMk/>
          <pc:sldMk cId="0" sldId="278"/>
        </pc:sldMkLst>
      </pc:sldChg>
      <pc:sldChg chg="del">
        <pc:chgData name="Lukas Hadamcik" userId="b894adbb9fcd8678" providerId="LiveId" clId="{F296C1E7-BE69-4BC8-A193-4D6DE4FD2EB5}" dt="2023-10-12T13:00:06.623" v="7822" actId="47"/>
        <pc:sldMkLst>
          <pc:docMk/>
          <pc:sldMk cId="0" sldId="279"/>
        </pc:sldMkLst>
      </pc:sldChg>
      <pc:sldChg chg="del">
        <pc:chgData name="Lukas Hadamcik" userId="b894adbb9fcd8678" providerId="LiveId" clId="{F296C1E7-BE69-4BC8-A193-4D6DE4FD2EB5}" dt="2023-10-12T13:00:06.623" v="7822" actId="47"/>
        <pc:sldMkLst>
          <pc:docMk/>
          <pc:sldMk cId="0" sldId="280"/>
        </pc:sldMkLst>
      </pc:sldChg>
      <pc:sldChg chg="del">
        <pc:chgData name="Lukas Hadamcik" userId="b894adbb9fcd8678" providerId="LiveId" clId="{F296C1E7-BE69-4BC8-A193-4D6DE4FD2EB5}" dt="2023-10-12T13:00:06.623" v="7822" actId="47"/>
        <pc:sldMkLst>
          <pc:docMk/>
          <pc:sldMk cId="0" sldId="281"/>
        </pc:sldMkLst>
      </pc:sldChg>
      <pc:sldChg chg="del">
        <pc:chgData name="Lukas Hadamcik" userId="b894adbb9fcd8678" providerId="LiveId" clId="{F296C1E7-BE69-4BC8-A193-4D6DE4FD2EB5}" dt="2023-10-12T13:00:06.623" v="7822" actId="47"/>
        <pc:sldMkLst>
          <pc:docMk/>
          <pc:sldMk cId="0" sldId="282"/>
        </pc:sldMkLst>
      </pc:sldChg>
      <pc:sldChg chg="del">
        <pc:chgData name="Lukas Hadamcik" userId="b894adbb9fcd8678" providerId="LiveId" clId="{F296C1E7-BE69-4BC8-A193-4D6DE4FD2EB5}" dt="2023-10-12T13:00:06.623" v="7822" actId="47"/>
        <pc:sldMkLst>
          <pc:docMk/>
          <pc:sldMk cId="0" sldId="283"/>
        </pc:sldMkLst>
      </pc:sldChg>
      <pc:sldChg chg="del">
        <pc:chgData name="Lukas Hadamcik" userId="b894adbb9fcd8678" providerId="LiveId" clId="{F296C1E7-BE69-4BC8-A193-4D6DE4FD2EB5}" dt="2023-10-12T13:00:06.623" v="7822" actId="47"/>
        <pc:sldMkLst>
          <pc:docMk/>
          <pc:sldMk cId="0" sldId="284"/>
        </pc:sldMkLst>
      </pc:sldChg>
      <pc:sldChg chg="del">
        <pc:chgData name="Lukas Hadamcik" userId="b894adbb9fcd8678" providerId="LiveId" clId="{F296C1E7-BE69-4BC8-A193-4D6DE4FD2EB5}" dt="2023-10-12T13:00:06.623" v="7822" actId="47"/>
        <pc:sldMkLst>
          <pc:docMk/>
          <pc:sldMk cId="0" sldId="285"/>
        </pc:sldMkLst>
      </pc:sldChg>
      <pc:sldChg chg="del">
        <pc:chgData name="Lukas Hadamcik" userId="b894adbb9fcd8678" providerId="LiveId" clId="{F296C1E7-BE69-4BC8-A193-4D6DE4FD2EB5}" dt="2023-10-12T13:00:06.623" v="7822" actId="47"/>
        <pc:sldMkLst>
          <pc:docMk/>
          <pc:sldMk cId="0" sldId="286"/>
        </pc:sldMkLst>
      </pc:sldChg>
      <pc:sldChg chg="del">
        <pc:chgData name="Lukas Hadamcik" userId="b894adbb9fcd8678" providerId="LiveId" clId="{F296C1E7-BE69-4BC8-A193-4D6DE4FD2EB5}" dt="2023-10-12T13:00:06.623" v="7822" actId="47"/>
        <pc:sldMkLst>
          <pc:docMk/>
          <pc:sldMk cId="0" sldId="287"/>
        </pc:sldMkLst>
      </pc:sldChg>
      <pc:sldChg chg="del">
        <pc:chgData name="Lukas Hadamcik" userId="b894adbb9fcd8678" providerId="LiveId" clId="{F296C1E7-BE69-4BC8-A193-4D6DE4FD2EB5}" dt="2023-10-12T13:00:06.623" v="7822" actId="47"/>
        <pc:sldMkLst>
          <pc:docMk/>
          <pc:sldMk cId="0" sldId="288"/>
        </pc:sldMkLst>
      </pc:sldChg>
      <pc:sldChg chg="del">
        <pc:chgData name="Lukas Hadamcik" userId="b894adbb9fcd8678" providerId="LiveId" clId="{F296C1E7-BE69-4BC8-A193-4D6DE4FD2EB5}" dt="2023-10-12T13:00:06.623" v="7822" actId="47"/>
        <pc:sldMkLst>
          <pc:docMk/>
          <pc:sldMk cId="0" sldId="289"/>
        </pc:sldMkLst>
      </pc:sldChg>
      <pc:sldChg chg="del">
        <pc:chgData name="Lukas Hadamcik" userId="b894adbb9fcd8678" providerId="LiveId" clId="{F296C1E7-BE69-4BC8-A193-4D6DE4FD2EB5}" dt="2023-10-12T13:00:06.623" v="7822" actId="47"/>
        <pc:sldMkLst>
          <pc:docMk/>
          <pc:sldMk cId="0" sldId="290"/>
        </pc:sldMkLst>
      </pc:sldChg>
      <pc:sldChg chg="del">
        <pc:chgData name="Lukas Hadamcik" userId="b894adbb9fcd8678" providerId="LiveId" clId="{F296C1E7-BE69-4BC8-A193-4D6DE4FD2EB5}" dt="2023-10-12T13:00:06.623" v="7822" actId="47"/>
        <pc:sldMkLst>
          <pc:docMk/>
          <pc:sldMk cId="0" sldId="291"/>
        </pc:sldMkLst>
      </pc:sldChg>
      <pc:sldChg chg="del">
        <pc:chgData name="Lukas Hadamcik" userId="b894adbb9fcd8678" providerId="LiveId" clId="{F296C1E7-BE69-4BC8-A193-4D6DE4FD2EB5}" dt="2023-10-12T13:00:06.623" v="7822" actId="47"/>
        <pc:sldMkLst>
          <pc:docMk/>
          <pc:sldMk cId="0" sldId="292"/>
        </pc:sldMkLst>
      </pc:sldChg>
      <pc:sldChg chg="del">
        <pc:chgData name="Lukas Hadamcik" userId="b894adbb9fcd8678" providerId="LiveId" clId="{F296C1E7-BE69-4BC8-A193-4D6DE4FD2EB5}" dt="2023-10-12T13:00:06.623" v="7822" actId="47"/>
        <pc:sldMkLst>
          <pc:docMk/>
          <pc:sldMk cId="0" sldId="293"/>
        </pc:sldMkLst>
      </pc:sldChg>
      <pc:sldChg chg="del">
        <pc:chgData name="Lukas Hadamcik" userId="b894adbb9fcd8678" providerId="LiveId" clId="{F296C1E7-BE69-4BC8-A193-4D6DE4FD2EB5}" dt="2023-10-12T13:00:06.623" v="7822" actId="47"/>
        <pc:sldMkLst>
          <pc:docMk/>
          <pc:sldMk cId="0" sldId="294"/>
        </pc:sldMkLst>
      </pc:sldChg>
      <pc:sldChg chg="del">
        <pc:chgData name="Lukas Hadamcik" userId="b894adbb9fcd8678" providerId="LiveId" clId="{F296C1E7-BE69-4BC8-A193-4D6DE4FD2EB5}" dt="2023-10-12T13:00:06.623" v="7822" actId="47"/>
        <pc:sldMkLst>
          <pc:docMk/>
          <pc:sldMk cId="0" sldId="295"/>
        </pc:sldMkLst>
      </pc:sldChg>
      <pc:sldChg chg="del">
        <pc:chgData name="Lukas Hadamcik" userId="b894adbb9fcd8678" providerId="LiveId" clId="{F296C1E7-BE69-4BC8-A193-4D6DE4FD2EB5}" dt="2023-10-12T13:00:06.623" v="7822" actId="47"/>
        <pc:sldMkLst>
          <pc:docMk/>
          <pc:sldMk cId="0" sldId="296"/>
        </pc:sldMkLst>
      </pc:sldChg>
      <pc:sldChg chg="del">
        <pc:chgData name="Lukas Hadamcik" userId="b894adbb9fcd8678" providerId="LiveId" clId="{F296C1E7-BE69-4BC8-A193-4D6DE4FD2EB5}" dt="2023-10-12T13:00:06.623" v="7822" actId="47"/>
        <pc:sldMkLst>
          <pc:docMk/>
          <pc:sldMk cId="0" sldId="297"/>
        </pc:sldMkLst>
      </pc:sldChg>
      <pc:sldChg chg="del">
        <pc:chgData name="Lukas Hadamcik" userId="b894adbb9fcd8678" providerId="LiveId" clId="{F296C1E7-BE69-4BC8-A193-4D6DE4FD2EB5}" dt="2023-10-12T13:00:06.623" v="7822" actId="47"/>
        <pc:sldMkLst>
          <pc:docMk/>
          <pc:sldMk cId="0" sldId="298"/>
        </pc:sldMkLst>
      </pc:sldChg>
      <pc:sldChg chg="del">
        <pc:chgData name="Lukas Hadamcik" userId="b894adbb9fcd8678" providerId="LiveId" clId="{F296C1E7-BE69-4BC8-A193-4D6DE4FD2EB5}" dt="2023-10-12T13:00:06.623" v="7822" actId="47"/>
        <pc:sldMkLst>
          <pc:docMk/>
          <pc:sldMk cId="0" sldId="299"/>
        </pc:sldMkLst>
      </pc:sldChg>
      <pc:sldChg chg="del">
        <pc:chgData name="Lukas Hadamcik" userId="b894adbb9fcd8678" providerId="LiveId" clId="{F296C1E7-BE69-4BC8-A193-4D6DE4FD2EB5}" dt="2023-10-12T13:00:06.623" v="7822" actId="47"/>
        <pc:sldMkLst>
          <pc:docMk/>
          <pc:sldMk cId="0" sldId="300"/>
        </pc:sldMkLst>
      </pc:sldChg>
      <pc:sldChg chg="modSp mod">
        <pc:chgData name="Lukas Hadamcik" userId="b894adbb9fcd8678" providerId="LiveId" clId="{F296C1E7-BE69-4BC8-A193-4D6DE4FD2EB5}" dt="2023-10-12T10:43:02.471" v="526" actId="20577"/>
        <pc:sldMkLst>
          <pc:docMk/>
          <pc:sldMk cId="2767070216" sldId="301"/>
        </pc:sldMkLst>
        <pc:spChg chg="mod">
          <ac:chgData name="Lukas Hadamcik" userId="b894adbb9fcd8678" providerId="LiveId" clId="{F296C1E7-BE69-4BC8-A193-4D6DE4FD2EB5}" dt="2023-10-12T10:36:07.758" v="331" actId="20577"/>
          <ac:spMkLst>
            <pc:docMk/>
            <pc:sldMk cId="2767070216" sldId="301"/>
            <ac:spMk id="4" creationId="{00000000-0000-0000-0000-000000000000}"/>
          </ac:spMkLst>
        </pc:spChg>
        <pc:spChg chg="mod">
          <ac:chgData name="Lukas Hadamcik" userId="b894adbb9fcd8678" providerId="LiveId" clId="{F296C1E7-BE69-4BC8-A193-4D6DE4FD2EB5}" dt="2023-10-12T10:43:02.471" v="526" actId="20577"/>
          <ac:spMkLst>
            <pc:docMk/>
            <pc:sldMk cId="2767070216" sldId="301"/>
            <ac:spMk id="5" creationId="{00000000-0000-0000-0000-000000000000}"/>
          </ac:spMkLst>
        </pc:spChg>
      </pc:sldChg>
      <pc:sldChg chg="new del">
        <pc:chgData name="Lukas Hadamcik" userId="b894adbb9fcd8678" providerId="LiveId" clId="{F296C1E7-BE69-4BC8-A193-4D6DE4FD2EB5}" dt="2023-10-12T10:42:40.223" v="505" actId="47"/>
        <pc:sldMkLst>
          <pc:docMk/>
          <pc:sldMk cId="870283572" sldId="302"/>
        </pc:sldMkLst>
      </pc:sldChg>
      <pc:sldChg chg="modSp add mod">
        <pc:chgData name="Lukas Hadamcik" userId="b894adbb9fcd8678" providerId="LiveId" clId="{F296C1E7-BE69-4BC8-A193-4D6DE4FD2EB5}" dt="2023-10-12T10:47:06.008" v="950" actId="20577"/>
        <pc:sldMkLst>
          <pc:docMk/>
          <pc:sldMk cId="1268480596" sldId="302"/>
        </pc:sldMkLst>
        <pc:spChg chg="mod">
          <ac:chgData name="Lukas Hadamcik" userId="b894adbb9fcd8678" providerId="LiveId" clId="{F296C1E7-BE69-4BC8-A193-4D6DE4FD2EB5}" dt="2023-10-12T10:42:54.808" v="525" actId="20577"/>
          <ac:spMkLst>
            <pc:docMk/>
            <pc:sldMk cId="1268480596" sldId="302"/>
            <ac:spMk id="4" creationId="{00000000-0000-0000-0000-000000000000}"/>
          </ac:spMkLst>
        </pc:spChg>
        <pc:spChg chg="mod">
          <ac:chgData name="Lukas Hadamcik" userId="b894adbb9fcd8678" providerId="LiveId" clId="{F296C1E7-BE69-4BC8-A193-4D6DE4FD2EB5}" dt="2023-10-12T10:47:06.008" v="950" actId="20577"/>
          <ac:spMkLst>
            <pc:docMk/>
            <pc:sldMk cId="1268480596" sldId="302"/>
            <ac:spMk id="5" creationId="{00000000-0000-0000-0000-000000000000}"/>
          </ac:spMkLst>
        </pc:spChg>
      </pc:sldChg>
      <pc:sldChg chg="modSp add mod modNotesTx">
        <pc:chgData name="Lukas Hadamcik" userId="b894adbb9fcd8678" providerId="LiveId" clId="{F296C1E7-BE69-4BC8-A193-4D6DE4FD2EB5}" dt="2023-10-12T11:01:58.316" v="1176" actId="20577"/>
        <pc:sldMkLst>
          <pc:docMk/>
          <pc:sldMk cId="1491244684" sldId="303"/>
        </pc:sldMkLst>
        <pc:spChg chg="mod">
          <ac:chgData name="Lukas Hadamcik" userId="b894adbb9fcd8678" providerId="LiveId" clId="{F296C1E7-BE69-4BC8-A193-4D6DE4FD2EB5}" dt="2023-10-12T10:48:31.303" v="971" actId="20577"/>
          <ac:spMkLst>
            <pc:docMk/>
            <pc:sldMk cId="1491244684" sldId="303"/>
            <ac:spMk id="4" creationId="{00000000-0000-0000-0000-000000000000}"/>
          </ac:spMkLst>
        </pc:spChg>
        <pc:spChg chg="mod">
          <ac:chgData name="Lukas Hadamcik" userId="b894adbb9fcd8678" providerId="LiveId" clId="{F296C1E7-BE69-4BC8-A193-4D6DE4FD2EB5}" dt="2023-10-12T11:01:58.316" v="1176" actId="20577"/>
          <ac:spMkLst>
            <pc:docMk/>
            <pc:sldMk cId="1491244684" sldId="303"/>
            <ac:spMk id="5" creationId="{00000000-0000-0000-0000-000000000000}"/>
          </ac:spMkLst>
        </pc:spChg>
      </pc:sldChg>
      <pc:sldChg chg="modSp add mod modNotesTx">
        <pc:chgData name="Lukas Hadamcik" userId="b894adbb9fcd8678" providerId="LiveId" clId="{F296C1E7-BE69-4BC8-A193-4D6DE4FD2EB5}" dt="2023-10-12T11:12:42.144" v="1854"/>
        <pc:sldMkLst>
          <pc:docMk/>
          <pc:sldMk cId="4292398290" sldId="304"/>
        </pc:sldMkLst>
        <pc:spChg chg="mod">
          <ac:chgData name="Lukas Hadamcik" userId="b894adbb9fcd8678" providerId="LiveId" clId="{F296C1E7-BE69-4BC8-A193-4D6DE4FD2EB5}" dt="2023-10-12T11:04:12.299" v="1194" actId="20577"/>
          <ac:spMkLst>
            <pc:docMk/>
            <pc:sldMk cId="4292398290" sldId="304"/>
            <ac:spMk id="4" creationId="{00000000-0000-0000-0000-000000000000}"/>
          </ac:spMkLst>
        </pc:spChg>
        <pc:spChg chg="mod">
          <ac:chgData name="Lukas Hadamcik" userId="b894adbb9fcd8678" providerId="LiveId" clId="{F296C1E7-BE69-4BC8-A193-4D6DE4FD2EB5}" dt="2023-10-12T11:11:50.626" v="1853" actId="20577"/>
          <ac:spMkLst>
            <pc:docMk/>
            <pc:sldMk cId="4292398290" sldId="304"/>
            <ac:spMk id="5" creationId="{00000000-0000-0000-0000-000000000000}"/>
          </ac:spMkLst>
        </pc:spChg>
      </pc:sldChg>
      <pc:sldChg chg="modSp add mod modNotesTx">
        <pc:chgData name="Lukas Hadamcik" userId="b894adbb9fcd8678" providerId="LiveId" clId="{F296C1E7-BE69-4BC8-A193-4D6DE4FD2EB5}" dt="2023-10-12T11:22:52.690" v="2434" actId="6549"/>
        <pc:sldMkLst>
          <pc:docMk/>
          <pc:sldMk cId="2301662295" sldId="305"/>
        </pc:sldMkLst>
        <pc:spChg chg="mod">
          <ac:chgData name="Lukas Hadamcik" userId="b894adbb9fcd8678" providerId="LiveId" clId="{F296C1E7-BE69-4BC8-A193-4D6DE4FD2EB5}" dt="2023-10-12T11:17:21.398" v="2217" actId="20577"/>
          <ac:spMkLst>
            <pc:docMk/>
            <pc:sldMk cId="2301662295" sldId="305"/>
            <ac:spMk id="4" creationId="{00000000-0000-0000-0000-000000000000}"/>
          </ac:spMkLst>
        </pc:spChg>
        <pc:spChg chg="mod">
          <ac:chgData name="Lukas Hadamcik" userId="b894adbb9fcd8678" providerId="LiveId" clId="{F296C1E7-BE69-4BC8-A193-4D6DE4FD2EB5}" dt="2023-10-12T11:18:58.848" v="2306" actId="20577"/>
          <ac:spMkLst>
            <pc:docMk/>
            <pc:sldMk cId="2301662295" sldId="305"/>
            <ac:spMk id="5" creationId="{00000000-0000-0000-0000-000000000000}"/>
          </ac:spMkLst>
        </pc:spChg>
      </pc:sldChg>
      <pc:sldChg chg="modSp add mod modNotesTx">
        <pc:chgData name="Lukas Hadamcik" userId="b894adbb9fcd8678" providerId="LiveId" clId="{F296C1E7-BE69-4BC8-A193-4D6DE4FD2EB5}" dt="2023-10-12T11:24:00.178" v="2510" actId="20577"/>
        <pc:sldMkLst>
          <pc:docMk/>
          <pc:sldMk cId="2514012278" sldId="306"/>
        </pc:sldMkLst>
        <pc:spChg chg="mod">
          <ac:chgData name="Lukas Hadamcik" userId="b894adbb9fcd8678" providerId="LiveId" clId="{F296C1E7-BE69-4BC8-A193-4D6DE4FD2EB5}" dt="2023-10-12T11:21:18.669" v="2341" actId="20577"/>
          <ac:spMkLst>
            <pc:docMk/>
            <pc:sldMk cId="2514012278" sldId="306"/>
            <ac:spMk id="4" creationId="{00000000-0000-0000-0000-000000000000}"/>
          </ac:spMkLst>
        </pc:spChg>
        <pc:spChg chg="mod">
          <ac:chgData name="Lukas Hadamcik" userId="b894adbb9fcd8678" providerId="LiveId" clId="{F296C1E7-BE69-4BC8-A193-4D6DE4FD2EB5}" dt="2023-10-12T11:24:00.178" v="2510" actId="20577"/>
          <ac:spMkLst>
            <pc:docMk/>
            <pc:sldMk cId="2514012278" sldId="306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F296C1E7-BE69-4BC8-A193-4D6DE4FD2EB5}" dt="2023-10-12T11:28:25.125" v="2874" actId="20577"/>
        <pc:sldMkLst>
          <pc:docMk/>
          <pc:sldMk cId="491993896" sldId="307"/>
        </pc:sldMkLst>
        <pc:spChg chg="mod">
          <ac:chgData name="Lukas Hadamcik" userId="b894adbb9fcd8678" providerId="LiveId" clId="{F296C1E7-BE69-4BC8-A193-4D6DE4FD2EB5}" dt="2023-10-12T11:25:25.542" v="2525" actId="20577"/>
          <ac:spMkLst>
            <pc:docMk/>
            <pc:sldMk cId="491993896" sldId="307"/>
            <ac:spMk id="4" creationId="{00000000-0000-0000-0000-000000000000}"/>
          </ac:spMkLst>
        </pc:spChg>
        <pc:spChg chg="mod">
          <ac:chgData name="Lukas Hadamcik" userId="b894adbb9fcd8678" providerId="LiveId" clId="{F296C1E7-BE69-4BC8-A193-4D6DE4FD2EB5}" dt="2023-10-12T11:28:25.125" v="2874" actId="20577"/>
          <ac:spMkLst>
            <pc:docMk/>
            <pc:sldMk cId="491993896" sldId="307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F296C1E7-BE69-4BC8-A193-4D6DE4FD2EB5}" dt="2023-10-12T11:32:26.026" v="3260" actId="20577"/>
        <pc:sldMkLst>
          <pc:docMk/>
          <pc:sldMk cId="2067616798" sldId="308"/>
        </pc:sldMkLst>
        <pc:spChg chg="mod">
          <ac:chgData name="Lukas Hadamcik" userId="b894adbb9fcd8678" providerId="LiveId" clId="{F296C1E7-BE69-4BC8-A193-4D6DE4FD2EB5}" dt="2023-10-12T11:29:56.840" v="2889" actId="20577"/>
          <ac:spMkLst>
            <pc:docMk/>
            <pc:sldMk cId="2067616798" sldId="308"/>
            <ac:spMk id="4" creationId="{00000000-0000-0000-0000-000000000000}"/>
          </ac:spMkLst>
        </pc:spChg>
        <pc:spChg chg="mod">
          <ac:chgData name="Lukas Hadamcik" userId="b894adbb9fcd8678" providerId="LiveId" clId="{F296C1E7-BE69-4BC8-A193-4D6DE4FD2EB5}" dt="2023-10-12T11:32:26.026" v="3260" actId="20577"/>
          <ac:spMkLst>
            <pc:docMk/>
            <pc:sldMk cId="2067616798" sldId="308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F296C1E7-BE69-4BC8-A193-4D6DE4FD2EB5}" dt="2023-10-12T12:28:39.630" v="5560" actId="20577"/>
        <pc:sldMkLst>
          <pc:docMk/>
          <pc:sldMk cId="566223478" sldId="309"/>
        </pc:sldMkLst>
        <pc:spChg chg="mod">
          <ac:chgData name="Lukas Hadamcik" userId="b894adbb9fcd8678" providerId="LiveId" clId="{F296C1E7-BE69-4BC8-A193-4D6DE4FD2EB5}" dt="2023-10-12T11:33:00.593" v="3287" actId="20577"/>
          <ac:spMkLst>
            <pc:docMk/>
            <pc:sldMk cId="566223478" sldId="309"/>
            <ac:spMk id="4" creationId="{00000000-0000-0000-0000-000000000000}"/>
          </ac:spMkLst>
        </pc:spChg>
        <pc:spChg chg="mod">
          <ac:chgData name="Lukas Hadamcik" userId="b894adbb9fcd8678" providerId="LiveId" clId="{F296C1E7-BE69-4BC8-A193-4D6DE4FD2EB5}" dt="2023-10-12T12:28:39.630" v="5560" actId="20577"/>
          <ac:spMkLst>
            <pc:docMk/>
            <pc:sldMk cId="566223478" sldId="309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F296C1E7-BE69-4BC8-A193-4D6DE4FD2EB5}" dt="2023-10-12T11:48:30.989" v="4477" actId="20577"/>
        <pc:sldMkLst>
          <pc:docMk/>
          <pc:sldMk cId="1968309247" sldId="310"/>
        </pc:sldMkLst>
        <pc:spChg chg="mod">
          <ac:chgData name="Lukas Hadamcik" userId="b894adbb9fcd8678" providerId="LiveId" clId="{F296C1E7-BE69-4BC8-A193-4D6DE4FD2EB5}" dt="2023-10-12T11:45:39.585" v="4046" actId="20577"/>
          <ac:spMkLst>
            <pc:docMk/>
            <pc:sldMk cId="1968309247" sldId="310"/>
            <ac:spMk id="4" creationId="{00000000-0000-0000-0000-000000000000}"/>
          </ac:spMkLst>
        </pc:spChg>
        <pc:spChg chg="mod">
          <ac:chgData name="Lukas Hadamcik" userId="b894adbb9fcd8678" providerId="LiveId" clId="{F296C1E7-BE69-4BC8-A193-4D6DE4FD2EB5}" dt="2023-10-12T11:48:30.989" v="4477" actId="20577"/>
          <ac:spMkLst>
            <pc:docMk/>
            <pc:sldMk cId="1968309247" sldId="310"/>
            <ac:spMk id="5" creationId="{00000000-0000-0000-0000-000000000000}"/>
          </ac:spMkLst>
        </pc:spChg>
      </pc:sldChg>
      <pc:sldChg chg="addSp delSp modSp add mod">
        <pc:chgData name="Lukas Hadamcik" userId="b894adbb9fcd8678" providerId="LiveId" clId="{F296C1E7-BE69-4BC8-A193-4D6DE4FD2EB5}" dt="2023-10-12T11:53:30.369" v="4605" actId="22"/>
        <pc:sldMkLst>
          <pc:docMk/>
          <pc:sldMk cId="1610297712" sldId="311"/>
        </pc:sldMkLst>
        <pc:spChg chg="mod">
          <ac:chgData name="Lukas Hadamcik" userId="b894adbb9fcd8678" providerId="LiveId" clId="{F296C1E7-BE69-4BC8-A193-4D6DE4FD2EB5}" dt="2023-10-12T11:50:36.606" v="4514" actId="20577"/>
          <ac:spMkLst>
            <pc:docMk/>
            <pc:sldMk cId="1610297712" sldId="311"/>
            <ac:spMk id="4" creationId="{00000000-0000-0000-0000-000000000000}"/>
          </ac:spMkLst>
        </pc:spChg>
        <pc:spChg chg="mod">
          <ac:chgData name="Lukas Hadamcik" userId="b894adbb9fcd8678" providerId="LiveId" clId="{F296C1E7-BE69-4BC8-A193-4D6DE4FD2EB5}" dt="2023-10-12T11:52:28.001" v="4603" actId="20577"/>
          <ac:spMkLst>
            <pc:docMk/>
            <pc:sldMk cId="1610297712" sldId="311"/>
            <ac:spMk id="5" creationId="{00000000-0000-0000-0000-000000000000}"/>
          </ac:spMkLst>
        </pc:spChg>
        <pc:spChg chg="add del">
          <ac:chgData name="Lukas Hadamcik" userId="b894adbb9fcd8678" providerId="LiveId" clId="{F296C1E7-BE69-4BC8-A193-4D6DE4FD2EB5}" dt="2023-10-12T11:53:30.369" v="4605" actId="22"/>
          <ac:spMkLst>
            <pc:docMk/>
            <pc:sldMk cId="1610297712" sldId="311"/>
            <ac:spMk id="7" creationId="{19FB35EE-52CC-4635-8DF4-8247628CD3C1}"/>
          </ac:spMkLst>
        </pc:spChg>
      </pc:sldChg>
      <pc:sldChg chg="add del">
        <pc:chgData name="Lukas Hadamcik" userId="b894adbb9fcd8678" providerId="LiveId" clId="{F296C1E7-BE69-4BC8-A193-4D6DE4FD2EB5}" dt="2023-10-12T11:50:21.685" v="4480"/>
        <pc:sldMkLst>
          <pc:docMk/>
          <pc:sldMk cId="1321595758" sldId="312"/>
        </pc:sldMkLst>
      </pc:sldChg>
      <pc:sldChg chg="modSp add mod modNotesTx">
        <pc:chgData name="Lukas Hadamcik" userId="b894adbb9fcd8678" providerId="LiveId" clId="{F296C1E7-BE69-4BC8-A193-4D6DE4FD2EB5}" dt="2023-10-12T11:58:14.269" v="4652"/>
        <pc:sldMkLst>
          <pc:docMk/>
          <pc:sldMk cId="3745002384" sldId="312"/>
        </pc:sldMkLst>
        <pc:spChg chg="mod">
          <ac:chgData name="Lukas Hadamcik" userId="b894adbb9fcd8678" providerId="LiveId" clId="{F296C1E7-BE69-4BC8-A193-4D6DE4FD2EB5}" dt="2023-10-12T11:53:44.619" v="4617" actId="20577"/>
          <ac:spMkLst>
            <pc:docMk/>
            <pc:sldMk cId="3745002384" sldId="312"/>
            <ac:spMk id="4" creationId="{00000000-0000-0000-0000-000000000000}"/>
          </ac:spMkLst>
        </pc:spChg>
        <pc:spChg chg="mod">
          <ac:chgData name="Lukas Hadamcik" userId="b894adbb9fcd8678" providerId="LiveId" clId="{F296C1E7-BE69-4BC8-A193-4D6DE4FD2EB5}" dt="2023-10-12T11:56:56.284" v="4651" actId="20577"/>
          <ac:spMkLst>
            <pc:docMk/>
            <pc:sldMk cId="3745002384" sldId="312"/>
            <ac:spMk id="5" creationId="{00000000-0000-0000-0000-000000000000}"/>
          </ac:spMkLst>
        </pc:spChg>
      </pc:sldChg>
      <pc:sldChg chg="modSp add mod modNotesTx">
        <pc:chgData name="Lukas Hadamcik" userId="b894adbb9fcd8678" providerId="LiveId" clId="{F296C1E7-BE69-4BC8-A193-4D6DE4FD2EB5}" dt="2023-10-12T12:59:45.669" v="7819" actId="6549"/>
        <pc:sldMkLst>
          <pc:docMk/>
          <pc:sldMk cId="2458889283" sldId="313"/>
        </pc:sldMkLst>
        <pc:spChg chg="mod">
          <ac:chgData name="Lukas Hadamcik" userId="b894adbb9fcd8678" providerId="LiveId" clId="{F296C1E7-BE69-4BC8-A193-4D6DE4FD2EB5}" dt="2023-10-12T12:16:23.867" v="4676" actId="20577"/>
          <ac:spMkLst>
            <pc:docMk/>
            <pc:sldMk cId="2458889283" sldId="313"/>
            <ac:spMk id="4" creationId="{00000000-0000-0000-0000-000000000000}"/>
          </ac:spMkLst>
        </pc:spChg>
        <pc:spChg chg="mod">
          <ac:chgData name="Lukas Hadamcik" userId="b894adbb9fcd8678" providerId="LiveId" clId="{F296C1E7-BE69-4BC8-A193-4D6DE4FD2EB5}" dt="2023-10-12T12:20:04.935" v="5102" actId="20577"/>
          <ac:spMkLst>
            <pc:docMk/>
            <pc:sldMk cId="2458889283" sldId="313"/>
            <ac:spMk id="5" creationId="{00000000-0000-0000-0000-000000000000}"/>
          </ac:spMkLst>
        </pc:spChg>
      </pc:sldChg>
      <pc:sldChg chg="modSp add mod modNotesTx">
        <pc:chgData name="Lukas Hadamcik" userId="b894adbb9fcd8678" providerId="LiveId" clId="{F296C1E7-BE69-4BC8-A193-4D6DE4FD2EB5}" dt="2023-10-12T12:59:48.293" v="7820" actId="6549"/>
        <pc:sldMkLst>
          <pc:docMk/>
          <pc:sldMk cId="3078019957" sldId="314"/>
        </pc:sldMkLst>
        <pc:spChg chg="mod">
          <ac:chgData name="Lukas Hadamcik" userId="b894adbb9fcd8678" providerId="LiveId" clId="{F296C1E7-BE69-4BC8-A193-4D6DE4FD2EB5}" dt="2023-10-12T12:24:17.039" v="5165" actId="20577"/>
          <ac:spMkLst>
            <pc:docMk/>
            <pc:sldMk cId="3078019957" sldId="314"/>
            <ac:spMk id="4" creationId="{00000000-0000-0000-0000-000000000000}"/>
          </ac:spMkLst>
        </pc:spChg>
        <pc:spChg chg="mod">
          <ac:chgData name="Lukas Hadamcik" userId="b894adbb9fcd8678" providerId="LiveId" clId="{F296C1E7-BE69-4BC8-A193-4D6DE4FD2EB5}" dt="2023-10-12T12:35:54.436" v="6237" actId="20577"/>
          <ac:spMkLst>
            <pc:docMk/>
            <pc:sldMk cId="3078019957" sldId="314"/>
            <ac:spMk id="5" creationId="{00000000-0000-0000-0000-000000000000}"/>
          </ac:spMkLst>
        </pc:spChg>
      </pc:sldChg>
      <pc:sldChg chg="modSp add mod modNotesTx">
        <pc:chgData name="Lukas Hadamcik" userId="b894adbb9fcd8678" providerId="LiveId" clId="{F296C1E7-BE69-4BC8-A193-4D6DE4FD2EB5}" dt="2023-10-12T12:59:53.032" v="7821" actId="6549"/>
        <pc:sldMkLst>
          <pc:docMk/>
          <pc:sldMk cId="1978893069" sldId="315"/>
        </pc:sldMkLst>
        <pc:spChg chg="mod">
          <ac:chgData name="Lukas Hadamcik" userId="b894adbb9fcd8678" providerId="LiveId" clId="{F296C1E7-BE69-4BC8-A193-4D6DE4FD2EB5}" dt="2023-10-12T12:37:16.046" v="6251" actId="20577"/>
          <ac:spMkLst>
            <pc:docMk/>
            <pc:sldMk cId="1978893069" sldId="315"/>
            <ac:spMk id="4" creationId="{00000000-0000-0000-0000-000000000000}"/>
          </ac:spMkLst>
        </pc:spChg>
        <pc:spChg chg="mod">
          <ac:chgData name="Lukas Hadamcik" userId="b894adbb9fcd8678" providerId="LiveId" clId="{F296C1E7-BE69-4BC8-A193-4D6DE4FD2EB5}" dt="2023-10-12T12:42:46.920" v="6920" actId="255"/>
          <ac:spMkLst>
            <pc:docMk/>
            <pc:sldMk cId="1978893069" sldId="315"/>
            <ac:spMk id="5" creationId="{00000000-0000-0000-0000-000000000000}"/>
          </ac:spMkLst>
        </pc:spChg>
      </pc:sldChg>
      <pc:sldChg chg="modSp add mod modNotesTx">
        <pc:chgData name="Lukas Hadamcik" userId="b894adbb9fcd8678" providerId="LiveId" clId="{F296C1E7-BE69-4BC8-A193-4D6DE4FD2EB5}" dt="2023-10-12T12:59:27.897" v="7818" actId="6549"/>
        <pc:sldMkLst>
          <pc:docMk/>
          <pc:sldMk cId="624591251" sldId="316"/>
        </pc:sldMkLst>
        <pc:spChg chg="mod">
          <ac:chgData name="Lukas Hadamcik" userId="b894adbb9fcd8678" providerId="LiveId" clId="{F296C1E7-BE69-4BC8-A193-4D6DE4FD2EB5}" dt="2023-10-12T12:44:04.449" v="6962" actId="20577"/>
          <ac:spMkLst>
            <pc:docMk/>
            <pc:sldMk cId="624591251" sldId="316"/>
            <ac:spMk id="4" creationId="{00000000-0000-0000-0000-000000000000}"/>
          </ac:spMkLst>
        </pc:spChg>
        <pc:spChg chg="mod">
          <ac:chgData name="Lukas Hadamcik" userId="b894adbb9fcd8678" providerId="LiveId" clId="{F296C1E7-BE69-4BC8-A193-4D6DE4FD2EB5}" dt="2023-10-12T12:59:21.925" v="7817" actId="20577"/>
          <ac:spMkLst>
            <pc:docMk/>
            <pc:sldMk cId="624591251" sldId="316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F296C1E7-BE69-4BC8-A193-4D6DE4FD2EB5}" dt="2023-10-12T13:03:25.459" v="7860"/>
        <pc:sldMkLst>
          <pc:docMk/>
          <pc:sldMk cId="1500707855" sldId="317"/>
        </pc:sldMkLst>
        <pc:spChg chg="mod">
          <ac:chgData name="Lukas Hadamcik" userId="b894adbb9fcd8678" providerId="LiveId" clId="{F296C1E7-BE69-4BC8-A193-4D6DE4FD2EB5}" dt="2023-10-12T13:00:37.575" v="7831" actId="20577"/>
          <ac:spMkLst>
            <pc:docMk/>
            <pc:sldMk cId="1500707855" sldId="317"/>
            <ac:spMk id="4" creationId="{00000000-0000-0000-0000-000000000000}"/>
          </ac:spMkLst>
        </pc:spChg>
        <pc:spChg chg="mod">
          <ac:chgData name="Lukas Hadamcik" userId="b894adbb9fcd8678" providerId="LiveId" clId="{F296C1E7-BE69-4BC8-A193-4D6DE4FD2EB5}" dt="2023-10-12T13:03:25.459" v="7860"/>
          <ac:spMkLst>
            <pc:docMk/>
            <pc:sldMk cId="1500707855" sldId="317"/>
            <ac:spMk id="5" creationId="{00000000-0000-0000-0000-000000000000}"/>
          </ac:spMkLst>
        </pc:spChg>
      </pc:sldChg>
      <pc:sldChg chg="modSp add mod ord">
        <pc:chgData name="Lukas Hadamcik" userId="b894adbb9fcd8678" providerId="LiveId" clId="{F296C1E7-BE69-4BC8-A193-4D6DE4FD2EB5}" dt="2023-10-12T13:20:58.936" v="8225"/>
        <pc:sldMkLst>
          <pc:docMk/>
          <pc:sldMk cId="1416536336" sldId="318"/>
        </pc:sldMkLst>
        <pc:spChg chg="mod">
          <ac:chgData name="Lukas Hadamcik" userId="b894adbb9fcd8678" providerId="LiveId" clId="{F296C1E7-BE69-4BC8-A193-4D6DE4FD2EB5}" dt="2023-10-12T13:04:34.497" v="7889" actId="20577"/>
          <ac:spMkLst>
            <pc:docMk/>
            <pc:sldMk cId="1416536336" sldId="318"/>
            <ac:spMk id="4" creationId="{00000000-0000-0000-0000-000000000000}"/>
          </ac:spMkLst>
        </pc:spChg>
        <pc:spChg chg="mod">
          <ac:chgData name="Lukas Hadamcik" userId="b894adbb9fcd8678" providerId="LiveId" clId="{F296C1E7-BE69-4BC8-A193-4D6DE4FD2EB5}" dt="2023-10-12T13:10:59.498" v="8209" actId="2710"/>
          <ac:spMkLst>
            <pc:docMk/>
            <pc:sldMk cId="1416536336" sldId="318"/>
            <ac:spMk id="5" creationId="{00000000-0000-0000-0000-000000000000}"/>
          </ac:spMkLst>
        </pc:spChg>
      </pc:sldChg>
      <pc:sldChg chg="modSp add mod">
        <pc:chgData name="Lukas Hadamcik" userId="b894adbb9fcd8678" providerId="LiveId" clId="{F296C1E7-BE69-4BC8-A193-4D6DE4FD2EB5}" dt="2023-10-12T13:21:47.116" v="8238" actId="20577"/>
        <pc:sldMkLst>
          <pc:docMk/>
          <pc:sldMk cId="2050872556" sldId="319"/>
        </pc:sldMkLst>
        <pc:spChg chg="mod">
          <ac:chgData name="Lukas Hadamcik" userId="b894adbb9fcd8678" providerId="LiveId" clId="{F296C1E7-BE69-4BC8-A193-4D6DE4FD2EB5}" dt="2023-10-12T13:21:47.116" v="8238" actId="20577"/>
          <ac:spMkLst>
            <pc:docMk/>
            <pc:sldMk cId="2050872556" sldId="319"/>
            <ac:spMk id="4" creationId="{00000000-0000-0000-0000-000000000000}"/>
          </ac:spMkLst>
        </pc:spChg>
        <pc:spChg chg="mod">
          <ac:chgData name="Lukas Hadamcik" userId="b894adbb9fcd8678" providerId="LiveId" clId="{F296C1E7-BE69-4BC8-A193-4D6DE4FD2EB5}" dt="2023-10-12T13:19:47.753" v="8223" actId="113"/>
          <ac:spMkLst>
            <pc:docMk/>
            <pc:sldMk cId="2050872556" sldId="319"/>
            <ac:spMk id="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404"/>
            <a:ext cx="2971800" cy="4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8404"/>
            <a:ext cx="2971800" cy="4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" y="746125"/>
            <a:ext cx="662940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678"/>
            <a:ext cx="2971800" cy="4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6678"/>
            <a:ext cx="2971800" cy="4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nalus.usoud.cz/Search/GetText.aspx?sz=2-4235-18_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="1" i="0" dirty="0">
                <a:solidFill>
                  <a:srgbClr val="3C3C3D"/>
                </a:solidFill>
                <a:effectLst/>
                <a:latin typeface="Helvetica Neue"/>
              </a:rPr>
              <a:t>31 </a:t>
            </a:r>
            <a:r>
              <a:rPr lang="cs-CZ" b="1" i="0" dirty="0" err="1">
                <a:solidFill>
                  <a:srgbClr val="3C3C3D"/>
                </a:solidFill>
                <a:effectLst/>
                <a:latin typeface="Helvetica Neue"/>
              </a:rPr>
              <a:t>Cdo</a:t>
            </a:r>
            <a:r>
              <a:rPr lang="cs-CZ" b="1" i="0" dirty="0">
                <a:solidFill>
                  <a:srgbClr val="3C3C3D"/>
                </a:solidFill>
                <a:effectLst/>
                <a:latin typeface="Helvetica Neue"/>
              </a:rPr>
              <a:t> 3679/2020</a:t>
            </a:r>
            <a:r>
              <a:rPr kumimoji="1" lang="cs-CZ" sz="1200" b="1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R 94/2021 </a:t>
            </a:r>
            <a:r>
              <a:rPr kumimoji="1" lang="cs-CZ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</a:t>
            </a:r>
            <a:r>
              <a:rPr lang="cs-CZ" b="0" i="0" dirty="0">
                <a:solidFill>
                  <a:srgbClr val="3C3C3D"/>
                </a:solidFill>
                <a:effectLst/>
                <a:latin typeface="Helvetica Neue"/>
              </a:rPr>
              <a:t>Smlouva o nájmu není neplatná jen proto, že stejná věc byla pronajata více smlouvami několika nájemcům. (V návaznosti na nález ÚS </a:t>
            </a:r>
            <a:r>
              <a:rPr lang="cs-CZ" b="0" i="0" u="sng" dirty="0">
                <a:solidFill>
                  <a:srgbClr val="568253"/>
                </a:solidFill>
                <a:effectLst/>
                <a:latin typeface="Helvetica Neue"/>
                <a:hlinkClick r:id="rId3"/>
              </a:rPr>
              <a:t>II. ÚS 4235/18</a:t>
            </a:r>
            <a:r>
              <a:rPr lang="cs-CZ" b="0" i="0" u="sng" dirty="0">
                <a:solidFill>
                  <a:srgbClr val="568253"/>
                </a:solidFill>
                <a:effectLst/>
                <a:latin typeface="Helvetica Neue"/>
              </a:rPr>
              <a:t> </a:t>
            </a:r>
            <a:r>
              <a:rPr lang="cs-CZ" b="0" i="0" u="none" dirty="0">
                <a:solidFill>
                  <a:srgbClr val="568253"/>
                </a:solidFill>
                <a:effectLst/>
                <a:latin typeface="Helvetica Neue"/>
              </a:rPr>
              <a:t>byla koncepce „právní volnosti bytu“ překonána i pro starou úpravu.)</a:t>
            </a:r>
            <a:endParaRPr kumimoji="1" lang="cs-CZ" sz="1200" b="0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88557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="1" i="0" dirty="0">
                <a:solidFill>
                  <a:srgbClr val="3C3C3D"/>
                </a:solidFill>
                <a:effectLst/>
                <a:latin typeface="Helvetica Neue"/>
              </a:rPr>
              <a:t>26 </a:t>
            </a:r>
            <a:r>
              <a:rPr lang="cs-CZ" b="1" i="0" dirty="0" err="1">
                <a:solidFill>
                  <a:srgbClr val="3C3C3D"/>
                </a:solidFill>
                <a:effectLst/>
                <a:latin typeface="Helvetica Neue"/>
              </a:rPr>
              <a:t>Cdo</a:t>
            </a:r>
            <a:r>
              <a:rPr lang="cs-CZ" b="1" i="0" dirty="0">
                <a:solidFill>
                  <a:srgbClr val="3C3C3D"/>
                </a:solidFill>
                <a:effectLst/>
                <a:latin typeface="Helvetica Neue"/>
              </a:rPr>
              <a:t> 2177/2021 R 17/2023 </a:t>
            </a:r>
            <a:r>
              <a:rPr lang="cs-CZ" b="0" i="0" dirty="0">
                <a:solidFill>
                  <a:srgbClr val="3C3C3D"/>
                </a:solidFill>
                <a:effectLst/>
                <a:latin typeface="Helvetica Neue"/>
              </a:rPr>
              <a:t>- Od smlouvy o nájmu prostor sloužících k podnikání může nájemce odstoupit v případě, že je pronajímatel v prodlení s odevzdáním pronajaté věci.</a:t>
            </a:r>
            <a:endParaRPr lang="cs-CZ" b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5616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3844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5886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43069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9699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82992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63482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9703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20363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26 Cdo 2217/2019 - Ve vztahu k určitosti výpovědi pronajímatele z nájmu bytu (§ 37 odst. 1 obč. zák.) dané z důvodu podle § 711 odst. 1 písm. b) obč. zák., spočívajícího v neplacení nájemného a úhrad za služby je zapotřebí, aby pronajímatel dostatečně určitě skutkově vymezil uplatněný výpovědní důvod tak, aby z výpovědi bylo patrno, z čeho dovozuje jeho naplnění; je třeba, aby specifikoval, z čeho se dlužná částka sestává (nejlépe tak, že uvede, za které konkrétní měsíce a kolik nájemce nezaplatil). Tyto závěry se přiměřeně uplatní i v poměrech o. z. I když se žaloba na neoprávněnost výpovědi podle § 2314 o. z. obsahově liší od žaloby na určení neplatnosti výpovědi z nájmu bytu podle § 711 odst. 3 obč. zák., i nadále je v o. z. ve prospěch nájemce upravena speciální žaloba, kterou se může takové výpovědi bránit a ve které musí v rámci vylíčení rozhodujících skutečností uvést, v čem spatřuje její neoprávněnost, tedy proč podle něj není výpovědní důvod naplněn.</a:t>
            </a:r>
          </a:p>
          <a:p>
            <a:endParaRPr lang="cs-CZ" dirty="0"/>
          </a:p>
          <a:p>
            <a:r>
              <a:rPr lang="cs-CZ" dirty="0"/>
              <a:t>26 Cdo 3821/2017 - Nájem prostor sloužících podnikání uzavřený na dobu určitou se obnovuje za podmínek stanovených v § 2285 o. z. (ve spojení s § 2311 o. z.).</a:t>
            </a:r>
          </a:p>
          <a:p>
            <a:endParaRPr lang="cs-CZ" dirty="0"/>
          </a:p>
          <a:p>
            <a:r>
              <a:rPr lang="cs-CZ" dirty="0"/>
              <a:t>26 Cdo 1811/2018 - Odvolací soud se dále zabýval výkladem ustanovení § 2311 o. z., podle něhož ustanovení o skončení nájmu bytu na dobu určitou se použijí obdobně, a dospěl ke správnému právnímu závěru, že na základě tohoto ustanovení je možné použít specifický výpovědní důvod uvedený v § 2287 o. z. i pro skončení nájmu prostoru sloužícího k podnikání sjednaného na dobu určitou vedle výpovědních důvodů stanovených zákonem (srov. § 2308 o. z.) či dohodnutých v nájemní smlouvě; jestliže se účastníci nedohodnou jinak.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7133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b="1" spc="15" dirty="0">
                <a:solidFill>
                  <a:srgbClr val="3C3C3D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26 </a:t>
            </a:r>
            <a:r>
              <a:rPr lang="cs-CZ" sz="1800" b="1" spc="15" dirty="0" err="1">
                <a:solidFill>
                  <a:srgbClr val="3C3C3D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Cdo</a:t>
            </a:r>
            <a:r>
              <a:rPr lang="cs-CZ" sz="1800" b="1" spc="15" dirty="0">
                <a:solidFill>
                  <a:srgbClr val="3C3C3D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 740/2021</a:t>
            </a:r>
            <a:r>
              <a:rPr lang="cs-CZ" b="1" dirty="0">
                <a:effectLst/>
              </a:rPr>
              <a:t> R 88/2022 - Ustanovení § 2000 odst. 1 o. z. o možnosti předčasného zrušení závazku soudem se uplatní i v nájemních vztazích.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15183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26 Cdo 1509/2019 - Není nutné, aby námitky proti výpovědi z nájmu prostoru sloužícího k podnikání obsahovaly poučení vypovídající strany o možnosti vzít výpověď zpět, postačí je-li z nich zřejmý nesouhlas s výpovědí. Podání žaloby na přezkum oprávněnosti před uplynutím lhůty ke zpětvzetí výpovědi (§ 2314 odst. 3 o. z.) nebrání soudu o této žalobě rozhodnout, je-li v době jeho rozhodování zřejmé, že lhůta pro zpětvzetí výpovědi již vypovídající straně uplynula a výpověď nebyla vzata zpět.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28607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09532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Rozsudek Nejvyššího soudu ze dne 29. 1. 2020, sp. zn. 26 Cdo 3721/2019</a:t>
            </a:r>
          </a:p>
          <a:p>
            <a:r>
              <a:rPr lang="cs-CZ" dirty="0"/>
              <a:t>Užívání pozemku (jeho části) jako parkoviště v sobě bez dalšího nezahrnuje též jeho požívání, a to ani v případě, že jde o parkoviště veřejné. Také obsah Smlouvy svědčí spíš pro závěr, že pozemek byl žalobkyni přenechán jen "k </a:t>
            </a:r>
            <a:r>
              <a:rPr lang="cs-CZ" dirty="0" err="1"/>
              <a:t>uti</a:t>
            </a:r>
            <a:r>
              <a:rPr lang="cs-CZ" dirty="0"/>
              <a:t>" (byť za účelem podnikání), nikoliv též "k </a:t>
            </a:r>
            <a:r>
              <a:rPr lang="cs-CZ" dirty="0" err="1"/>
              <a:t>frui</a:t>
            </a:r>
            <a:r>
              <a:rPr lang="cs-CZ" dirty="0"/>
              <a:t>". Při úvaze, zda Smlouva má znaky pachtu a jaká právní úprava má být aplikována na práva a povinnosti z ní vzniklé po 1. 1. 2014, nelze ani přehlédnout, že v praxi může být nezřídka obtížné rozlišit, zda se jedná o nájem, či pacht, a to i u smluv uzavřených již za účinnosti zákona č. 89/2012 Sb., občanský zákoník. O to více by měl být soud zdrženlivý při posuzování smluv uzavřených před 1. 1. 2014, tedy za účinnosti předcházející právní úpravy, která pacht neznala. S ohledem na ustanovení § 3074 odst. 1 o. z. soud musí samozřejmě u smluv o nájmu, které byly uzavřeny do 31. 12. 2013, zvažovat, zda nejde o pacht, ale k uplatnění výjimky z nepravé retroaktivity stanovené v § 3074 odst. 1 o. z. by mělo docházet jen v případech, kdy podle obsahu smluv není pochyb, že kdyby byly uzavírány již za současné právní úpravy, jednalo by se o pacht - např. pozemek byl přenechán nájemci do užívání k zemědělské nebo lesnické činnosti, předmětem nájmu byl podnik (závod), lom apod., neboť právě takové vztahy byly pro svou specifickou povahu z účinků nepravé retroaktivity vyloučeny.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4898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6449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7165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9229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8041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84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3328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5781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-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3999" y="6228000"/>
            <a:ext cx="304797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pPr algn="l"/>
            <a:fld id="{0DE708CC-0C3F-4567-9698-B54C0F35BD31}" type="slidenum">
              <a:rPr lang="cs-CZ" altLang="cs-CZ" smtClean="0"/>
              <a:pPr algn="l"/>
              <a:t>‹#›</a:t>
            </a:fld>
            <a:endParaRPr lang="cs-CZ" alt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4E9C526-F9E2-493E-8E4A-29B7948639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8797" y="1871999"/>
            <a:ext cx="3312000" cy="3960000"/>
          </a:xfrm>
        </p:spPr>
        <p:txBody>
          <a:bodyPr/>
          <a:lstStyle>
            <a:lvl1pPr>
              <a:lnSpc>
                <a:spcPts val="2300"/>
              </a:lnSpc>
              <a:defRPr sz="2000">
                <a:solidFill>
                  <a:schemeClr val="tx2"/>
                </a:solidFill>
              </a:defRPr>
            </a:lvl1pPr>
            <a:lvl2pPr>
              <a:lnSpc>
                <a:spcPts val="2300"/>
              </a:lnSpc>
              <a:defRPr sz="2000">
                <a:solidFill>
                  <a:schemeClr val="tx2"/>
                </a:solidFill>
              </a:defRPr>
            </a:lvl2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D9B1B16E-C592-4760-9D83-22FA9763E6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0001" y="1872000"/>
            <a:ext cx="7153200" cy="3960000"/>
          </a:xfrm>
        </p:spPr>
        <p:txBody>
          <a:bodyPr numCol="2" spcCol="288000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600FB58D-598D-4588-A1F6-D6BA04F89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052AF5FE-F020-4775-A5D1-07BD66BDF4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negativ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5C13AB4-C60C-41BB-A80B-0F32B6CA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58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fot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5C13AB4-C60C-41BB-A80B-0F32B6CA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02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160" y="2477312"/>
            <a:ext cx="2352060" cy="162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07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fakulta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523" y="2286498"/>
            <a:ext cx="5027383" cy="22644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76429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MUNI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957" y="2477312"/>
            <a:ext cx="5672086" cy="16200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613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872000"/>
            <a:ext cx="10753200" cy="3960000"/>
          </a:xfrm>
        </p:spPr>
        <p:txBody>
          <a:bodyPr lIns="0" tIns="0" rIns="0" bIns="0" numCol="2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ky text -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500001"/>
            <a:ext cx="3312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500001"/>
            <a:ext cx="3312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500000"/>
            <a:ext cx="3312000" cy="133200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ky text - čty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9AA65E3F-0195-4D36-8526-0CE1096786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52003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838FFA5A-2B52-4640-999A-0FA707EA2135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952003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5C10658A-98D8-4556-87CE-64E54F171B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59537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3" name="Zástupný symbol pro obsah 12">
            <a:extLst>
              <a:ext uri="{FF2B5EF4-FFF2-40B4-BE49-F238E27FC236}">
                <a16:creationId xmlns:a16="http://schemas.microsoft.com/office/drawing/2014/main" id="{68E7CFC0-159E-4EF0-9E07-70CA5454E32D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459537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B0153366-7BB7-41A8-92B2-286A307A4C6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12465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5" name="Zástupný symbol pro obsah 12">
            <a:extLst>
              <a:ext uri="{FF2B5EF4-FFF2-40B4-BE49-F238E27FC236}">
                <a16:creationId xmlns:a16="http://schemas.microsoft.com/office/drawing/2014/main" id="{6206BCD2-CB4B-4872-B733-6E6D82EBEAF8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212465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0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ek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871999"/>
            <a:ext cx="5218413" cy="3690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863" y="1872000"/>
            <a:ext cx="5220000" cy="3960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700408"/>
            <a:ext cx="5218412" cy="131591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720000"/>
            <a:ext cx="10753200" cy="5112000"/>
          </a:xfrm>
        </p:spPr>
        <p:txBody>
          <a:bodyPr lIns="0" tIns="0" rIns="0" bIns="0" numCol="2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12">
            <a:extLst>
              <a:ext uri="{FF2B5EF4-FFF2-40B4-BE49-F238E27FC236}">
                <a16:creationId xmlns:a16="http://schemas.microsoft.com/office/drawing/2014/main" id="{6AC77FAA-7A24-4042-9EC0-03189B9567D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719999"/>
            <a:ext cx="5218413" cy="4824766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id="{01B2AE5E-5079-489F-B918-D5D9F938E9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863" y="719999"/>
            <a:ext cx="5220000" cy="5111999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13">
            <a:extLst>
              <a:ext uri="{FF2B5EF4-FFF2-40B4-BE49-F238E27FC236}">
                <a16:creationId xmlns:a16="http://schemas.microsoft.com/office/drawing/2014/main" id="{56D7E9DF-7CA0-41ED-B50E-DAFFDA4ABC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700408"/>
            <a:ext cx="5218412" cy="131591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872000"/>
            <a:ext cx="10753200" cy="3960000"/>
          </a:xfrm>
          <a:prstGeom prst="rect">
            <a:avLst/>
          </a:prstGeom>
        </p:spPr>
        <p:txBody>
          <a:bodyPr/>
          <a:lstStyle>
            <a:lvl1pPr marL="252000" indent="-180000"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/>
            </a:lvl1pPr>
            <a:lvl2pPr marL="504000" indent="-180000">
              <a:buClr>
                <a:schemeClr val="tx2"/>
              </a:buClr>
              <a:buFont typeface="Arial" panose="020B0604020202020204" pitchFamily="34" charset="0"/>
              <a:buChar char="̶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cs-CZ" altLang="cs-CZ" sz="10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306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73" r:id="rId3"/>
    <p:sldLayoutId id="2147483682" r:id="rId4"/>
    <p:sldLayoutId id="2147483674" r:id="rId5"/>
    <p:sldLayoutId id="2147483675" r:id="rId6"/>
    <p:sldLayoutId id="2147483676" r:id="rId7"/>
    <p:sldLayoutId id="2147483677" r:id="rId8"/>
    <p:sldLayoutId id="2147483661" r:id="rId9"/>
    <p:sldLayoutId id="2147483678" r:id="rId10"/>
    <p:sldLayoutId id="2147483679" r:id="rId11"/>
    <p:sldLayoutId id="2147483681" r:id="rId12"/>
    <p:sldLayoutId id="2147483680" r:id="rId13"/>
    <p:sldLayoutId id="2147483684" r:id="rId14"/>
    <p:sldLayoutId id="2147483683" r:id="rId15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6AD0BD-6F73-4A9E-803E-DB583969D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Nájem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3FF2B8-411E-49E6-80E0-C41638860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7D84D2-C8F5-43E5-AA55-DD6106B22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Nájem</a:t>
            </a:r>
            <a:br>
              <a:rPr lang="cs-CZ" dirty="0"/>
            </a:br>
            <a:r>
              <a:rPr lang="cs-CZ" sz="2000" dirty="0"/>
              <a:t>JUDr. Lukáš Hadamčík, Ph.D.</a:t>
            </a:r>
          </a:p>
        </p:txBody>
      </p:sp>
    </p:spTree>
    <p:extLst>
      <p:ext uri="{BB962C8B-B14F-4D97-AF65-F5344CB8AC3E}">
        <p14:creationId xmlns:p14="http://schemas.microsoft.com/office/powerpoint/2010/main" val="3610336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Právo na slevu z nájemného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Pronajímatel neodstraní vadu bez zbytečného odkladu a nájemce věc může užívat jen s obtížemi (Nájemce též může provést opravu sám a požadovat náhradu účelně vynaložených nákladů.) 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Je-li užívání ztíženo zásadním způsobem, nebo znemožněno zcela, má nájemce právo na prominutí nájemného.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V případě dlouhotrvající opravy, nebo pokud oprava ztěžuje užívání věci nad míru obvyklou.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V případě rušení v užívání nebo je-li jinak dotčen jednáním třetí osoby, ač to pronajímateli včas oznámil.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V případě využití práva pronajímatele na prohlídku věci, jež nájemci působí obtíže, které nejsou jen nepodstatné. Shodně v případě prohlídek se zájemcem v souvislosti se skončením nájmu.  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V případě částečného zániku věci.</a:t>
            </a:r>
          </a:p>
        </p:txBody>
      </p:sp>
    </p:spTree>
    <p:extLst>
      <p:ext uri="{BB962C8B-B14F-4D97-AF65-F5344CB8AC3E}">
        <p14:creationId xmlns:p14="http://schemas.microsoft.com/office/powerpoint/2010/main" val="566223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Prohlídka věci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Nájemce je povinen po předchozím oznámení učiněném v přiměřené době umožnit pronajímateli nezbytnou prohlídku věci, jakož i přístup k ní nebo do ní za účelem provedení potřebné opravy nebo údržby věci.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Předchozí oznámení se nevyžaduje, je-li nezbytné zabránit škodě nebo hrozí-li nebezpečí z prodlení. </a:t>
            </a:r>
          </a:p>
        </p:txBody>
      </p:sp>
    </p:spTree>
    <p:extLst>
      <p:ext uri="{BB962C8B-B14F-4D97-AF65-F5344CB8AC3E}">
        <p14:creationId xmlns:p14="http://schemas.microsoft.com/office/powerpoint/2010/main" val="2067616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Změna věci nájemcem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Jen se souhlasem pronajímatele (souhlas písemně, byla-li nájemní smlouva uzavřena písemně).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Právo na vypořádání při skončení nájmu v rozsahu zhodnocení věci.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Změní-li nájemce věc bez souhlasu pronajímatele, uvede ji do původního stavu, jakmile o to pronajímatel požádá, nejpozději při skončení nájmu věci. 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Neučiní-li tak – možnost výpovědi bez výpovědní doby.</a:t>
            </a:r>
          </a:p>
        </p:txBody>
      </p:sp>
    </p:spTree>
    <p:extLst>
      <p:ext uri="{BB962C8B-B14F-4D97-AF65-F5344CB8AC3E}">
        <p14:creationId xmlns:p14="http://schemas.microsoft.com/office/powerpoint/2010/main" val="1968309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Změna vlastnictví předmětu nájmu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Práva a povinnosti z nájmu přechází na nabyvatele § 2221 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Nezavazují ty povinnosti, o nichž nevěděl a které zákon nestanoví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Žádná ze stran nemá právo vypovědět nájem z tohoto důvodu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Lze ujednat jinak (u nájmu bytu nelze § 2224)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Nový vlastník má právo vypovědět, pokud neměl rozumný důvod pochybovat o tom, že věc není pronajata (u nájmu bytu také nelze)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Výpovědní doba – 3m u nemovitých věcí, 1m u movitých věcí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Právo na přiměřené odstupné</a:t>
            </a:r>
          </a:p>
        </p:txBody>
      </p:sp>
    </p:spTree>
    <p:extLst>
      <p:ext uri="{BB962C8B-B14F-4D97-AF65-F5344CB8AC3E}">
        <p14:creationId xmlns:p14="http://schemas.microsoft.com/office/powerpoint/2010/main" val="1610297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Zánik nájmu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Dohodu (§ 1981)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Uplynutí doby (§ 550, § 603 x § 2230)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Naplněním rozvazovací podmínky (§ 570)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Zničení (zánik) předmětu plnění (§ 2006 a 2226)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Splynutí osoby pronajímatele a nájemce (§ 1993)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Výpověď ze strany nájemce (§ 2229, § 2231)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Výpověď ze strany pronajímatele (§ 2229, § 2231)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Odstoupení od smlouvy (§ 2002)</a:t>
            </a:r>
          </a:p>
        </p:txBody>
      </p:sp>
    </p:spTree>
    <p:extLst>
      <p:ext uri="{BB962C8B-B14F-4D97-AF65-F5344CB8AC3E}">
        <p14:creationId xmlns:p14="http://schemas.microsoft.com/office/powerpoint/2010/main" val="3745002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Relocatio</a:t>
            </a:r>
            <a:r>
              <a:rPr lang="cs-CZ" dirty="0"/>
              <a:t> </a:t>
            </a:r>
            <a:r>
              <a:rPr lang="cs-CZ" dirty="0" err="1"/>
              <a:t>tacita</a:t>
            </a:r>
            <a:r>
              <a:rPr lang="cs-CZ" dirty="0"/>
              <a:t> § 2230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Nájemce věc užívá i po uplynutí doby nájmu a pronajímatel jej do jednoho měsíce nevyzve, aby věc odevzdal.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Nevyvratitelná domněnka opětovného uzavření smlouvy za stejných podmínek.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Při ujednání doby delší než jeden rok je nová nájemní doba jeden rok.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Neuplatní se však, pokud některá ze stran dala v přiměřené době předem najevo, že nájem skončí, nebo již dříve nájem vypověděla. </a:t>
            </a:r>
          </a:p>
        </p:txBody>
      </p:sp>
    </p:spTree>
    <p:extLst>
      <p:ext uri="{BB962C8B-B14F-4D97-AF65-F5344CB8AC3E}">
        <p14:creationId xmlns:p14="http://schemas.microsoft.com/office/powerpoint/2010/main" val="2458889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Výpověď ze strany nájemce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U nájmu na dobu určitou, nelze bezdůvodně vypovědět, jen tehdy, byly-li ujednány výpovědní důvody a výpovědní doba.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U nájmu na dobu neurčitou, lze vypovědět i bez udání důvodu. Výpovědní doba 1m u movitých věcí, 3m u nemovitých věcí. 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Výpověď bez výpovědní doby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Porušuje-li pronajímatel své povinnosti zvlášť závažným způsobem, a tím působí značnou újmu nájemci. 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Neodstraní-li pronajímatel včas </a:t>
            </a:r>
            <a:r>
              <a:rPr lang="cs-CZ" sz="2000"/>
              <a:t>vadu věci </a:t>
            </a:r>
            <a:r>
              <a:rPr lang="cs-CZ" sz="2000" dirty="0"/>
              <a:t>a ztěžuje-li vada věci užívání zásadní způsobem, nebo užívání znemožňuje.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V případě opravy věci, pro níž není možné v době opravy věc vůbec užívat.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Neposkytne-li pronajímatel nájemci dostatečnou ochranu, uplatňuje-li třetí osoba vlastnické či jiné právo k věci. 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V případě částečného zániku věci.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Stane-li se věc nepoužitelnou k ujednanému účelu, nebo není-li ujednán, k obvyklému účelu, a to z důvodů, které nejsou na straně nájemce. </a:t>
            </a:r>
          </a:p>
        </p:txBody>
      </p:sp>
    </p:spTree>
    <p:extLst>
      <p:ext uri="{BB962C8B-B14F-4D97-AF65-F5344CB8AC3E}">
        <p14:creationId xmlns:p14="http://schemas.microsoft.com/office/powerpoint/2010/main" val="3078019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Výpověď ze strany pronajímatele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U nájmu na dobu určitou, nelze bezdůvodně vypovědět, jen tehdy, byly-li ujednány výpovědní důvody a výpovědní doba.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U nájmu na dobu neurčitou, lze vypovědět i bez udání důvodu. Výpovědní doba 1m u movitých věcí, 3m u nemovitých věcí. 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Výpověď bez výpovědní doby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Porušuje-li nájemce své povinnosti zvlášť závažným způsobem, a tím působí značnou újmu pronajímateli. 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Změní-li nájemce věc bez souhlasu pronajímatele a přes výzvu pronajímatele ji neuvede do původního stavu.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Užívá-li nájemce věc takovým způsobem, že se opotřebovává nad míru přiměřenou okolnostem nebo že hrozí zničení věci, pronajímatel nájemce písemně vyzve, aby věc užíval řádně, dá mu přiměřenou lhůtu k nápravě a upozorní jej na následky nesplnění výzvy, přičemž nájemce výzvu neuposlechne. Hrozí-li naléhavě vážné nebezpečí z prodlení, výzvy není třeba. </a:t>
            </a:r>
          </a:p>
          <a:p>
            <a:pPr lvl="3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Shodný postup, nezaplatí-li nájemce nájemné ani do splatnosti příštího nájemného.</a:t>
            </a:r>
          </a:p>
        </p:txBody>
      </p:sp>
    </p:spTree>
    <p:extLst>
      <p:ext uri="{BB962C8B-B14F-4D97-AF65-F5344CB8AC3E}">
        <p14:creationId xmlns:p14="http://schemas.microsoft.com/office/powerpoint/2010/main" val="1978893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Práva a povinnosti při skončení nájmu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Nájemce věc odevzdá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v místě, kde ji převzal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ve stavu, v jakém byla v době, kdy ji převzal, s přihlédnutím k obvyklému opotřebení při řádném užívání 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odevzdáním se rozumí i předání vyklizené nemovité věci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právo nájemce oddělit a vzít si vše, co do věci vložil nebo na ni vnesl, je-li to možné a nezhorší-li se tím podstata věci nebo neztíží-li se tím nepřiměřeně její užívání.</a:t>
            </a:r>
          </a:p>
          <a:p>
            <a:pPr lvl="1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Povinnost nájemce umožnit přístup k věci zájemci o nájem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v době tří měsíců před skončením nájmu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v nezbytném rozsahu za účelem prohlídky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za přítomnosti nájemce a pronajímatele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000" dirty="0"/>
              <a:t> povinnost pronajímatele oznámit předem v přiměřené době</a:t>
            </a:r>
          </a:p>
          <a:p>
            <a:pPr lvl="1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Zadržovací právo pronajímatele k věcem nájemce, které má na věci nebo v ní na úhradu pohledávky z nájmu. </a:t>
            </a:r>
          </a:p>
        </p:txBody>
      </p:sp>
    </p:spTree>
    <p:extLst>
      <p:ext uri="{BB962C8B-B14F-4D97-AF65-F5344CB8AC3E}">
        <p14:creationId xmlns:p14="http://schemas.microsoft.com/office/powerpoint/2010/main" val="624591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Podnájem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§ 2215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(1) Souhlasí-li pronajímatel, může nájemce zřídit třetí osobě k věci užívací právo; byla-li nájemní smlouva uzavřena v písemné formě, vyžaduje i souhlas pronajímatele písemnou formu.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(2) Zřídí-li nájemce třetí osobě užívací právo k věci bez souhlasu pronajímatele, považuje se to za hrubé porušení nájemcových povinností způsobující pronajímateli vážnější újmu.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(3) Užívací právo lze třetí osobě zřídit jen na dobu nájmu věci; k odchylnému ujednání se nepřihlíží.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§ 2216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Umožní-li nájemce užívat věc třetí osobě, odpovídá pronajímateli za jednání této osoby stejně, jako kdyby věc užíval sám.</a:t>
            </a:r>
          </a:p>
        </p:txBody>
      </p:sp>
    </p:spTree>
    <p:extLst>
      <p:ext uri="{BB962C8B-B14F-4D97-AF65-F5344CB8AC3E}">
        <p14:creationId xmlns:p14="http://schemas.microsoft.com/office/powerpoint/2010/main" val="1500707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Systematika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Obecná úprava § 2201 - § 2234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Nájem bytu a domu § 2235 - § 2301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Nájem prostoru sloužícího k podnikání § 2302 - § 2315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Podnikatelský pronájem věcí movitých § 2316- § 2320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Nájem dopravního prostředku § 2321 - § 2325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Ubytování § 2326 - § 2331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Teoretické koncepce podnájmu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1) Podnájem jako svébytná obligace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1a) zřízení úplatného užívacího práva třetí osobě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1b) zřízení jakéhokoli užívacího práva třetí osobě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2) Podnájem jako dispozice s nájemním právem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2a) Postoupení práva užívat věc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2b) Nájem nájemního práva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3) Nájem jako obsahově svébytná typová obligace</a:t>
            </a:r>
          </a:p>
        </p:txBody>
      </p:sp>
    </p:spTree>
    <p:extLst>
      <p:ext uri="{BB962C8B-B14F-4D97-AF65-F5344CB8AC3E}">
        <p14:creationId xmlns:p14="http://schemas.microsoft.com/office/powerpoint/2010/main" val="1416536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26 </a:t>
            </a:r>
            <a:r>
              <a:rPr lang="cs-CZ" dirty="0" err="1"/>
              <a:t>Cdo</a:t>
            </a:r>
            <a:r>
              <a:rPr lang="cs-CZ" dirty="0"/>
              <a:t> 1524/2019 R 94/2020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cs-CZ" sz="2400" dirty="0"/>
              <a:t> </a:t>
            </a:r>
            <a:r>
              <a:rPr lang="cs-CZ" sz="2000" b="0" i="0" dirty="0">
                <a:solidFill>
                  <a:srgbClr val="3C3C3D"/>
                </a:solidFill>
                <a:effectLst/>
                <a:latin typeface="Helvetica Neue"/>
              </a:rPr>
              <a:t>Z právní úpravy je zřejmé, že se na tradičním vnímání podnájmu nic nemění. Podstatou podnájmu, který </a:t>
            </a:r>
            <a:r>
              <a:rPr lang="cs-CZ" sz="2000" b="1" i="0" dirty="0">
                <a:solidFill>
                  <a:srgbClr val="3C3C3D"/>
                </a:solidFill>
                <a:effectLst/>
                <a:latin typeface="Helvetica Neue"/>
              </a:rPr>
              <a:t>bývá vymezován jako „nájem nájemního práva“</a:t>
            </a:r>
            <a:r>
              <a:rPr lang="cs-CZ" sz="2000" b="0" i="0" dirty="0">
                <a:solidFill>
                  <a:srgbClr val="3C3C3D"/>
                </a:solidFill>
                <a:effectLst/>
                <a:latin typeface="Helvetica Neue"/>
              </a:rPr>
              <a:t>, je, že </a:t>
            </a:r>
            <a:r>
              <a:rPr lang="cs-CZ" sz="2000" b="1" i="0" dirty="0">
                <a:solidFill>
                  <a:srgbClr val="3C3C3D"/>
                </a:solidFill>
                <a:effectLst/>
                <a:latin typeface="Helvetica Neue"/>
              </a:rPr>
              <a:t>nájemce přenechává za úplatu pronajatou věc k užití třetí osobě</a:t>
            </a:r>
            <a:r>
              <a:rPr lang="cs-CZ" sz="2000" b="0" i="0" dirty="0">
                <a:solidFill>
                  <a:srgbClr val="3C3C3D"/>
                </a:solidFill>
                <a:effectLst/>
                <a:latin typeface="Helvetica Neue"/>
              </a:rPr>
              <a:t> a užívací právo jí může zřídit jen na dobu nájmu věci (§ 2215 odst. 3, 2277, 2278 o. z.). Podnájemní vztah se tedy vyznačuje vůči nájemnímu vztahu </a:t>
            </a:r>
            <a:r>
              <a:rPr lang="cs-CZ" sz="2000" b="0" i="0" dirty="0" err="1">
                <a:solidFill>
                  <a:srgbClr val="3C3C3D"/>
                </a:solidFill>
                <a:effectLst/>
                <a:latin typeface="Helvetica Neue"/>
              </a:rPr>
              <a:t>akcesoritou</a:t>
            </a:r>
            <a:r>
              <a:rPr lang="cs-CZ" sz="2000" b="0" i="0" dirty="0">
                <a:solidFill>
                  <a:srgbClr val="3C3C3D"/>
                </a:solidFill>
                <a:effectLst/>
                <a:latin typeface="Helvetica Neue"/>
              </a:rPr>
              <a:t>, tzn., že je na nájemním (hlavním) vztahu závislý, a to co do svého vzniku, obsahu i trvání. Zanikne-li nájemní vztah, zanikne i vztah podnájemní, a to bez zřetele k tomu, z jakého důvodu k zániku nájemního vztahu došlo, a bez zřetele k tomu, co si ohledně skončení podnájmu sjednali nájemce a podnájemce.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cs-CZ" sz="2000" dirty="0">
                <a:solidFill>
                  <a:srgbClr val="3C3C3D"/>
                </a:solidFill>
                <a:latin typeface="Helvetica Neue"/>
              </a:rPr>
              <a:t> </a:t>
            </a:r>
            <a:r>
              <a:rPr lang="cs-CZ" sz="2000" b="0" i="0" dirty="0">
                <a:solidFill>
                  <a:srgbClr val="3C3C3D"/>
                </a:solidFill>
                <a:effectLst/>
                <a:latin typeface="Helvetica Neue"/>
              </a:rPr>
              <a:t>Pokud není upraveno jinak, řídí </a:t>
            </a:r>
            <a:r>
              <a:rPr lang="cs-CZ" sz="2000" b="1" i="0" dirty="0">
                <a:solidFill>
                  <a:srgbClr val="3C3C3D"/>
                </a:solidFill>
                <a:effectLst/>
                <a:latin typeface="Helvetica Neue"/>
              </a:rPr>
              <a:t>se podnájem subsidiárně úpravou užití věci, která je obsahu daného podnájmu nejbližší. </a:t>
            </a:r>
            <a:r>
              <a:rPr lang="cs-CZ" sz="2000" b="0" i="0" dirty="0">
                <a:solidFill>
                  <a:srgbClr val="3C3C3D"/>
                </a:solidFill>
                <a:effectLst/>
                <a:latin typeface="Helvetica Neue"/>
              </a:rPr>
              <a:t>Při její aplikaci je však třeba vždy vycházet z povahy podnájemního vztahu jako vztahu závislého na nájemním (hlavním) vztahu (co do svého vzniku, obsahu i trvání). </a:t>
            </a:r>
            <a:r>
              <a:rPr lang="cs-CZ" sz="2000" b="1" i="0" dirty="0">
                <a:solidFill>
                  <a:srgbClr val="3C3C3D"/>
                </a:solidFill>
                <a:effectLst/>
                <a:latin typeface="Helvetica Neue"/>
              </a:rPr>
              <a:t>Je-li podnájemní vztah „slabší“ než vztah nájemní, nemůže podnájemce ani požívat stejné ochrany jako nájemce.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050872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Nájem prostoru sloužícího podnikání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</a:t>
            </a:r>
            <a:r>
              <a:rPr lang="cs-CZ" sz="2000" dirty="0"/>
              <a:t>Účel – provozování podnikatelské činnosti v tomto prostoru nebo v této místnosti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Poskytování služeb podle úpravy nájmu bytu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Se souhlasem pronajímatele právo opatřit štíty, návěstími a podobnými znameními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pronajímatel může souhlas odmítnout jen z vážného důvodu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při skončení povinnost odstranit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Převod nájmu prostoru sloužícího k podnikání</a:t>
            </a:r>
          </a:p>
        </p:txBody>
      </p:sp>
    </p:spTree>
    <p:extLst>
      <p:ext uri="{BB962C8B-B14F-4D97-AF65-F5344CB8AC3E}">
        <p14:creationId xmlns:p14="http://schemas.microsoft.com/office/powerpoint/2010/main" val="217560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Skončení nájmu prostoru sloužícího podnikání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800" dirty="0"/>
              <a:t> Výpovědní důvody u nájmu na dobu určitou svědčící nájemci (§ 2308) a pronajímateli (§ 2309)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800" dirty="0"/>
              <a:t> musí být uveden výpovědní důvod 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800" dirty="0"/>
              <a:t> výpovědní doba je tříměsíční 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800" dirty="0"/>
              <a:t> Problematický odkaz na obdobné užití ustanovení o skončení nájmu bytu na dobu určitou § 2311. V úvahu přichází pouze: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800" dirty="0"/>
              <a:t> relocatio tacita § 2285 – ok, jinak by byla aplikována obecná úprava § 2230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800" dirty="0"/>
              <a:t> </a:t>
            </a:r>
            <a:r>
              <a:rPr lang="cs-CZ" sz="1800" dirty="0" err="1"/>
              <a:t>clausula</a:t>
            </a:r>
            <a:r>
              <a:rPr lang="cs-CZ" sz="1800" dirty="0"/>
              <a:t> </a:t>
            </a:r>
            <a:r>
              <a:rPr lang="cs-CZ" sz="1800" dirty="0" err="1"/>
              <a:t>rebus</a:t>
            </a:r>
            <a:r>
              <a:rPr lang="cs-CZ" sz="1800" dirty="0"/>
              <a:t> sic </a:t>
            </a:r>
            <a:r>
              <a:rPr lang="cs-CZ" sz="1800" dirty="0" err="1"/>
              <a:t>stantibus</a:t>
            </a:r>
            <a:r>
              <a:rPr lang="cs-CZ" sz="1800" dirty="0"/>
              <a:t> § 2287 – je zde důvod zvýšené ochrany nájemce shodně jako u nájemce bytu?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800" dirty="0"/>
              <a:t> U nájmu na dobu neurčitou lze vypovědět bez důvodu s výpovědní dobou šest měsíců. Má-li strana vážný důvod s výpovědní dobou tři měsíce (ne však, trval-li nájem déle než pět let). </a:t>
            </a:r>
          </a:p>
        </p:txBody>
      </p:sp>
    </p:spTree>
    <p:extLst>
      <p:ext uri="{BB962C8B-B14F-4D97-AF65-F5344CB8AC3E}">
        <p14:creationId xmlns:p14="http://schemas.microsoft.com/office/powerpoint/2010/main" val="2337166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Přezkum oprávněnosti výpovědi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Pokud nájemce vyklidí prostor v souladu s výpovědí – fikce přijetí výpovědi bez námitek.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Písemně námitky proti výpovědi do jednoho měsíce od dojití výpovědi, jinak zanikne právo na přezkum oprávněnosti výpovědi.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Následně možnost druhé strany vzít výpověď zpět. Neučiní-li tak do jednoho měsíce od dojití námitek do její sféry, možnost vypovídané strany do dvou měsíců od uplynutí lhůty ke zpětvzetí výpovědi žádat soud o přezkum oprávněnosti výpovědi. </a:t>
            </a:r>
          </a:p>
        </p:txBody>
      </p:sp>
    </p:spTree>
    <p:extLst>
      <p:ext uri="{BB962C8B-B14F-4D97-AF65-F5344CB8AC3E}">
        <p14:creationId xmlns:p14="http://schemas.microsoft.com/office/powerpoint/2010/main" val="2848365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Náhrada za převzetí zákaznické základny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Výpověď ze strany pronajímatele.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Vybudování zákaznické základny vypovězeným nájemcem.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Výhody na straně pronajímatele nebo nového nájemce.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Ne v případě vypovězení z důvodu hrubého porušení nájemcových povinností. </a:t>
            </a:r>
          </a:p>
        </p:txBody>
      </p:sp>
    </p:spTree>
    <p:extLst>
      <p:ext uri="{BB962C8B-B14F-4D97-AF65-F5344CB8AC3E}">
        <p14:creationId xmlns:p14="http://schemas.microsoft.com/office/powerpoint/2010/main" val="1775803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Pacht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Propachtovatel x pachtýř.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Účel - užívání i požívání.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Požívací práva u věcných práv § 1285.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Přičinění pachtýře.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Přenechání více věcí – smlouva se posuzuje podle povahy hlavní věci § 2332 odst. 2.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Odkaz na ustanovení o nájmu § 2341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Inventář § 2342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/>
              <a:t> Zemědělský pacht (§ 2345) a pacht závodu (§ 2349)</a:t>
            </a:r>
          </a:p>
        </p:txBody>
      </p:sp>
    </p:spTree>
    <p:extLst>
      <p:ext uri="{BB962C8B-B14F-4D97-AF65-F5344CB8AC3E}">
        <p14:creationId xmlns:p14="http://schemas.microsoft.com/office/powerpoint/2010/main" val="328132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Pojmové znaky nájmu § 2201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Úplatnost – ne však nutně peněžité protiplnění (§ 2217 odst. 2)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cs-CZ" sz="2400" dirty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Dočasnost – ne však nutně doba určitá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cs-CZ" sz="2400" dirty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Účelem je přenechání věci k užívání, nikoli požívání (§ 1283)</a:t>
            </a:r>
          </a:p>
        </p:txBody>
      </p:sp>
    </p:spTree>
    <p:extLst>
      <p:ext uri="{BB962C8B-B14F-4D97-AF65-F5344CB8AC3E}">
        <p14:creationId xmlns:p14="http://schemas.microsoft.com/office/powerpoint/2010/main" val="2767070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Právní povaha nájmu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Závazek nebo věcné právo?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Historicky sporné, od OZO však převládá pojetí nájmu jakožto obligace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Přesto v úpravě nájmu přetrvávají některé </a:t>
            </a:r>
            <a:r>
              <a:rPr lang="cs-CZ" sz="2400" dirty="0" err="1"/>
              <a:t>věcněprávní</a:t>
            </a:r>
            <a:r>
              <a:rPr lang="cs-CZ" sz="2400" dirty="0"/>
              <a:t> aspekty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§ 2211 – možnost přímé ochrany nájemního práva nájemcem vůči třetím osobám</a:t>
            </a:r>
          </a:p>
          <a:p>
            <a:pPr lvl="2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§ 2221 a násl. – přechod práv a povinností z nájmu na nového vlastníka </a:t>
            </a:r>
          </a:p>
        </p:txBody>
      </p:sp>
    </p:spTree>
    <p:extLst>
      <p:ext uri="{BB962C8B-B14F-4D97-AF65-F5344CB8AC3E}">
        <p14:creationId xmlns:p14="http://schemas.microsoft.com/office/powerpoint/2010/main" val="1268480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Předmět nájmu § 2203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Věc nemovitá a nezuživatelná věc movitá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Část nemovité věci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1800" dirty="0"/>
              <a:t> Může být předmětem část movité věci?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1800" dirty="0"/>
              <a:t> Může být část věci předmětem jiných závazků (např. výpůjčky)?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Právo, které připouští opětovný nebo trvalý výkon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Věc, která vznikne teprve v budoucnu, je-li ji možné dostatečně přesně určit při uzavření nájemní smlouvy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</a:t>
            </a:r>
            <a:r>
              <a:rPr lang="cs-CZ" sz="2400" b="1" dirty="0"/>
              <a:t>NE! </a:t>
            </a:r>
            <a:r>
              <a:rPr lang="cs-CZ" sz="2400" dirty="0"/>
              <a:t>právní volnost předmětu – pouze právní vada, nezakládá neplatnost - § 1760 a § 1763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Na návrh vlastníka, nebo nájemce (se souhlasem vlastníka), lze nájem zapsat do veřejného seznamu (§ 2203)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významné pro vyloučení § 2221 odst. 2 a § 2222 odst. 2</a:t>
            </a:r>
          </a:p>
        </p:txBody>
      </p:sp>
    </p:spTree>
    <p:extLst>
      <p:ext uri="{BB962C8B-B14F-4D97-AF65-F5344CB8AC3E}">
        <p14:creationId xmlns:p14="http://schemas.microsoft.com/office/powerpoint/2010/main" val="1491244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Dočasnost nájmu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Pokud není ujednána doba nájmu, platí (nevyvratitelná domněnka), že byl nájem ujednán na dobu neurčitou. 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Omezení nájmů na dobu určitou max. 50 lety – při ujednání delší doby se má za to, že (vyvratitelná domněnka) byl nájem ujednán na dobu neurčitou s tím, že v prvních padesáti letech lze nájem vypovědět jen z ujednaných výpovědních důvodů.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Domněnka není vyvrácena pouze tím, že si strany ujednají delší dobu nájmu.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Tato úprava nevylučuje ochranu přes úpravu šněrovacích smluv (§ 2000)</a:t>
            </a:r>
          </a:p>
        </p:txBody>
      </p:sp>
    </p:spTree>
    <p:extLst>
      <p:ext uri="{BB962C8B-B14F-4D97-AF65-F5344CB8AC3E}">
        <p14:creationId xmlns:p14="http://schemas.microsoft.com/office/powerpoint/2010/main" val="4292398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Základní povinnosti pronajímatele § 2205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Přenechat věc nájemci tak, aby ji mohl užívat k ujednanému nebo obvyklému účelu.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Udržovat věc v takovém stavu, aby mohla sloužit tomu užívání, pro které byla pronajata.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Běžnou údržbu věci však provádí nájemce § 2207 odst. 1</a:t>
            </a:r>
          </a:p>
          <a:p>
            <a:pPr lvl="2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Pronajímatel však nemá právo během nájmu pronajatou věc měnit § 2209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cs-CZ" sz="2400" dirty="0"/>
              <a:t> Zajistit nájemci nerušené užívání věci po dobu nájmu. </a:t>
            </a:r>
          </a:p>
        </p:txBody>
      </p:sp>
    </p:spTree>
    <p:extLst>
      <p:ext uri="{BB962C8B-B14F-4D97-AF65-F5344CB8AC3E}">
        <p14:creationId xmlns:p14="http://schemas.microsoft.com/office/powerpoint/2010/main" val="2301662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Základní povinnosti nájemce § 2213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Užívat věc jako řádný hospodář k ujednanému účelu, nebo není-li ujednán, k účelu obvyklému.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Platit nájemné.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Oznamovací povinnost ohledně vad věci (§ 2214)</a:t>
            </a:r>
          </a:p>
        </p:txBody>
      </p:sp>
    </p:spTree>
    <p:extLst>
      <p:ext uri="{BB962C8B-B14F-4D97-AF65-F5344CB8AC3E}">
        <p14:creationId xmlns:p14="http://schemas.microsoft.com/office/powerpoint/2010/main" val="2514012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Nájem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Nájemné § 2217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47800"/>
            <a:ext cx="10753200" cy="4384200"/>
          </a:xfrm>
        </p:spPr>
        <p:txBody>
          <a:bodyPr numCol="1"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V ujednané výši nebo ve výši obvyklé v době uzavření smlouvy s přihlédnutím k nájemnému za nájem obdobných věcí za obdobných podmínek (srov. § 1792).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Může být plněno i jinak než v penězích, pak je rozhodná majetková hodnota poskytovaného plnění vyjádřená v penězích.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/>
              <a:t> Nájemné se platí měsíčně pozadu ( § 2218). </a:t>
            </a:r>
          </a:p>
        </p:txBody>
      </p:sp>
    </p:spTree>
    <p:extLst>
      <p:ext uri="{BB962C8B-B14F-4D97-AF65-F5344CB8AC3E}">
        <p14:creationId xmlns:p14="http://schemas.microsoft.com/office/powerpoint/2010/main" val="49199389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-LAW-CZ">
  <a:themeElements>
    <a:clrScheme name="MUNI">
      <a:dk1>
        <a:srgbClr val="000000"/>
      </a:dk1>
      <a:lt1>
        <a:srgbClr val="FFFFFF"/>
      </a:lt1>
      <a:dk2>
        <a:srgbClr val="0000DC"/>
      </a:dk2>
      <a:lt2>
        <a:srgbClr val="FED141"/>
      </a:lt2>
      <a:accent1>
        <a:srgbClr val="008C78"/>
      </a:accent1>
      <a:accent2>
        <a:srgbClr val="FF7300"/>
      </a:accent2>
      <a:accent3>
        <a:srgbClr val="9100DC"/>
      </a:accent3>
      <a:accent4>
        <a:srgbClr val="5AC8AF"/>
      </a:accent4>
      <a:accent5>
        <a:srgbClr val="F01928"/>
      </a:accent5>
      <a:accent6>
        <a:srgbClr val="00AF3F"/>
      </a:accent6>
      <a:hlink>
        <a:srgbClr val="4BC8FF"/>
      </a:hlink>
      <a:folHlink>
        <a:srgbClr val="B9006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MUNI.pptx" id="{DC9E31B8-40F9-4507-8A5E-F584B5D50A9F}" vid="{D2106080-813D-4A23-BF51-F23FAE90D7AD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Prezentace-LAW-CZ</Template>
  <TotalTime>921</TotalTime>
  <Words>3157</Words>
  <Application>Microsoft Office PowerPoint</Application>
  <PresentationFormat>Širokoúhlá obrazovka</PresentationFormat>
  <Paragraphs>252</Paragraphs>
  <Slides>26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Arial</vt:lpstr>
      <vt:lpstr>Helvetica</vt:lpstr>
      <vt:lpstr>Helvetica Neue</vt:lpstr>
      <vt:lpstr>Tahoma</vt:lpstr>
      <vt:lpstr>Wingdings</vt:lpstr>
      <vt:lpstr>Prezentace-LAW-CZ</vt:lpstr>
      <vt:lpstr>Nájem JUDr. Lukáš Hadamčík, Ph.D.</vt:lpstr>
      <vt:lpstr>Systematika</vt:lpstr>
      <vt:lpstr>Pojmové znaky nájmu § 2201</vt:lpstr>
      <vt:lpstr>Právní povaha nájmu</vt:lpstr>
      <vt:lpstr>Předmět nájmu § 2203</vt:lpstr>
      <vt:lpstr>Dočasnost nájmu</vt:lpstr>
      <vt:lpstr>Základní povinnosti pronajímatele § 2205</vt:lpstr>
      <vt:lpstr>Základní povinnosti nájemce § 2213</vt:lpstr>
      <vt:lpstr>Nájemné § 2217</vt:lpstr>
      <vt:lpstr>Právo na slevu z nájemného</vt:lpstr>
      <vt:lpstr>Prohlídka věci</vt:lpstr>
      <vt:lpstr>Změna věci nájemcem</vt:lpstr>
      <vt:lpstr>Změna vlastnictví předmětu nájmu</vt:lpstr>
      <vt:lpstr>Zánik nájmu</vt:lpstr>
      <vt:lpstr>Relocatio tacita § 2230</vt:lpstr>
      <vt:lpstr>Výpověď ze strany nájemce</vt:lpstr>
      <vt:lpstr>Výpověď ze strany pronajímatele</vt:lpstr>
      <vt:lpstr>Práva a povinnosti při skončení nájmu</vt:lpstr>
      <vt:lpstr>Podnájem</vt:lpstr>
      <vt:lpstr>Teoretické koncepce podnájmu</vt:lpstr>
      <vt:lpstr>26 Cdo 1524/2019 R 94/2020</vt:lpstr>
      <vt:lpstr>Nájem prostoru sloužícího podnikání</vt:lpstr>
      <vt:lpstr>Skončení nájmu prostoru sloužícího podnikání</vt:lpstr>
      <vt:lpstr>Přezkum oprávněnosti výpovědi</vt:lpstr>
      <vt:lpstr>Náhrada za převzetí zákaznické základny</vt:lpstr>
      <vt:lpstr>Pacht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hadamlu</dc:creator>
  <cp:lastModifiedBy>Lukas Hadamcik</cp:lastModifiedBy>
  <cp:revision>101</cp:revision>
  <cp:lastPrinted>2023-10-16T14:39:58Z</cp:lastPrinted>
  <dcterms:created xsi:type="dcterms:W3CDTF">2018-10-30T08:41:10Z</dcterms:created>
  <dcterms:modified xsi:type="dcterms:W3CDTF">2023-10-16T14:49:58Z</dcterms:modified>
</cp:coreProperties>
</file>