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61" r:id="rId2"/>
    <p:sldId id="262" r:id="rId3"/>
    <p:sldId id="263" r:id="rId4"/>
    <p:sldId id="264" r:id="rId5"/>
    <p:sldId id="265" r:id="rId6"/>
    <p:sldId id="268" r:id="rId7"/>
    <p:sldId id="266" r:id="rId8"/>
    <p:sldId id="267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6" r:id="rId25"/>
    <p:sldId id="283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8" autoAdjust="0"/>
    <p:restoredTop sz="83835" autoAdjust="0"/>
  </p:normalViewPr>
  <p:slideViewPr>
    <p:cSldViewPr snapToGrid="0">
      <p:cViewPr varScale="1">
        <p:scale>
          <a:sx n="89" d="100"/>
          <a:sy n="89" d="100"/>
        </p:scale>
        <p:origin x="1350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Hadamcik" userId="b894adbb9fcd8678" providerId="LiveId" clId="{0E0658AE-5A9E-4047-860F-B858A1D05649}"/>
    <pc:docChg chg="custSel modSld modShowInfo">
      <pc:chgData name="Lukas Hadamcik" userId="b894adbb9fcd8678" providerId="LiveId" clId="{0E0658AE-5A9E-4047-860F-B858A1D05649}" dt="2021-04-28T06:45:40.197" v="450" actId="14100"/>
      <pc:docMkLst>
        <pc:docMk/>
      </pc:docMkLst>
      <pc:sldChg chg="modSp mod modNotesTx">
        <pc:chgData name="Lukas Hadamcik" userId="b894adbb9fcd8678" providerId="LiveId" clId="{0E0658AE-5A9E-4047-860F-B858A1D05649}" dt="2021-04-23T19:54:43.946" v="27" actId="6549"/>
        <pc:sldMkLst>
          <pc:docMk/>
          <pc:sldMk cId="0" sldId="270"/>
        </pc:sldMkLst>
        <pc:spChg chg="mod">
          <ac:chgData name="Lukas Hadamcik" userId="b894adbb9fcd8678" providerId="LiveId" clId="{0E0658AE-5A9E-4047-860F-B858A1D05649}" dt="2021-04-23T18:53:10.346" v="2" actId="20577"/>
          <ac:spMkLst>
            <pc:docMk/>
            <pc:sldMk cId="0" sldId="270"/>
            <ac:spMk id="5" creationId="{00000000-0000-0000-0000-000000000000}"/>
          </ac:spMkLst>
        </pc:spChg>
      </pc:sldChg>
      <pc:sldChg chg="modNotesTx">
        <pc:chgData name="Lukas Hadamcik" userId="b894adbb9fcd8678" providerId="LiveId" clId="{0E0658AE-5A9E-4047-860F-B858A1D05649}" dt="2021-04-23T20:24:42.016" v="181" actId="20577"/>
        <pc:sldMkLst>
          <pc:docMk/>
          <pc:sldMk cId="0" sldId="273"/>
        </pc:sldMkLst>
      </pc:sldChg>
      <pc:sldChg chg="modNotesTx">
        <pc:chgData name="Lukas Hadamcik" userId="b894adbb9fcd8678" providerId="LiveId" clId="{0E0658AE-5A9E-4047-860F-B858A1D05649}" dt="2021-04-23T18:59:11.567" v="24" actId="20577"/>
        <pc:sldMkLst>
          <pc:docMk/>
          <pc:sldMk cId="0" sldId="274"/>
        </pc:sldMkLst>
      </pc:sldChg>
      <pc:sldChg chg="modNotes modNotesTx">
        <pc:chgData name="Lukas Hadamcik" userId="b894adbb9fcd8678" providerId="LiveId" clId="{0E0658AE-5A9E-4047-860F-B858A1D05649}" dt="2021-04-28T06:44:51.020" v="378" actId="27636"/>
        <pc:sldMkLst>
          <pc:docMk/>
          <pc:sldMk cId="0" sldId="275"/>
        </pc:sldMkLst>
      </pc:sldChg>
      <pc:sldChg chg="modSp mod">
        <pc:chgData name="Lukas Hadamcik" userId="b894adbb9fcd8678" providerId="LiveId" clId="{0E0658AE-5A9E-4047-860F-B858A1D05649}" dt="2021-04-28T06:45:12.784" v="415" actId="14100"/>
        <pc:sldMkLst>
          <pc:docMk/>
          <pc:sldMk cId="0" sldId="279"/>
        </pc:sldMkLst>
        <pc:spChg chg="mod">
          <ac:chgData name="Lukas Hadamcik" userId="b894adbb9fcd8678" providerId="LiveId" clId="{0E0658AE-5A9E-4047-860F-B858A1D05649}" dt="2021-04-28T06:45:12.784" v="415" actId="14100"/>
          <ac:spMkLst>
            <pc:docMk/>
            <pc:sldMk cId="0" sldId="279"/>
            <ac:spMk id="42" creationId="{00000000-0000-0000-0000-000000000000}"/>
          </ac:spMkLst>
        </pc:spChg>
        <pc:spChg chg="mod">
          <ac:chgData name="Lukas Hadamcik" userId="b894adbb9fcd8678" providerId="LiveId" clId="{0E0658AE-5A9E-4047-860F-B858A1D05649}" dt="2021-04-28T06:44:56.959" v="402" actId="20577"/>
          <ac:spMkLst>
            <pc:docMk/>
            <pc:sldMk cId="0" sldId="279"/>
            <ac:spMk id="43" creationId="{00000000-0000-0000-0000-000000000000}"/>
          </ac:spMkLst>
        </pc:spChg>
      </pc:sldChg>
      <pc:sldChg chg="modSp mod">
        <pc:chgData name="Lukas Hadamcik" userId="b894adbb9fcd8678" providerId="LiveId" clId="{0E0658AE-5A9E-4047-860F-B858A1D05649}" dt="2021-04-28T06:45:40.197" v="450" actId="14100"/>
        <pc:sldMkLst>
          <pc:docMk/>
          <pc:sldMk cId="0" sldId="280"/>
        </pc:sldMkLst>
        <pc:spChg chg="mod">
          <ac:chgData name="Lukas Hadamcik" userId="b894adbb9fcd8678" providerId="LiveId" clId="{0E0658AE-5A9E-4047-860F-B858A1D05649}" dt="2021-04-28T06:45:40.197" v="450" actId="14100"/>
          <ac:spMkLst>
            <pc:docMk/>
            <pc:sldMk cId="0" sldId="280"/>
            <ac:spMk id="53" creationId="{00000000-0000-0000-0000-000000000000}"/>
          </ac:spMkLst>
        </pc:spChg>
        <pc:spChg chg="mod">
          <ac:chgData name="Lukas Hadamcik" userId="b894adbb9fcd8678" providerId="LiveId" clId="{0E0658AE-5A9E-4047-860F-B858A1D05649}" dt="2021-04-28T06:45:26.028" v="437" actId="20577"/>
          <ac:spMkLst>
            <pc:docMk/>
            <pc:sldMk cId="0" sldId="280"/>
            <ac:spMk id="54" creationId="{00000000-0000-0000-0000-000000000000}"/>
          </ac:spMkLst>
        </pc:spChg>
      </pc:sldChg>
      <pc:sldChg chg="modSp mod modNotes">
        <pc:chgData name="Lukas Hadamcik" userId="b894adbb9fcd8678" providerId="LiveId" clId="{0E0658AE-5A9E-4047-860F-B858A1D05649}" dt="2021-04-28T06:44:51.035" v="379" actId="27636"/>
        <pc:sldMkLst>
          <pc:docMk/>
          <pc:sldMk cId="0" sldId="281"/>
        </pc:sldMkLst>
        <pc:spChg chg="mod">
          <ac:chgData name="Lukas Hadamcik" userId="b894adbb9fcd8678" providerId="LiveId" clId="{0E0658AE-5A9E-4047-860F-B858A1D05649}" dt="2021-04-23T20:02:06.877" v="74" actId="20577"/>
          <ac:spMkLst>
            <pc:docMk/>
            <pc:sldMk cId="0" sldId="281"/>
            <ac:spMk id="4" creationId="{00000000-0000-0000-0000-000000000000}"/>
          </ac:spMkLst>
        </pc:spChg>
      </pc:sldChg>
      <pc:sldChg chg="modNotes modNotesTx">
        <pc:chgData name="Lukas Hadamcik" userId="b894adbb9fcd8678" providerId="LiveId" clId="{0E0658AE-5A9E-4047-860F-B858A1D05649}" dt="2021-04-28T06:44:51.051" v="380" actId="27636"/>
        <pc:sldMkLst>
          <pc:docMk/>
          <pc:sldMk cId="0" sldId="285"/>
        </pc:sldMkLst>
      </pc:sldChg>
      <pc:sldChg chg="modNotesTx">
        <pc:chgData name="Lukas Hadamcik" userId="b894adbb9fcd8678" providerId="LiveId" clId="{0E0658AE-5A9E-4047-860F-B858A1D05649}" dt="2021-04-23T20:37:04.941" v="257"/>
        <pc:sldMkLst>
          <pc:docMk/>
          <pc:sldMk cId="0" sldId="286"/>
        </pc:sldMkLst>
      </pc:sldChg>
      <pc:sldChg chg="modNotesTx">
        <pc:chgData name="Lukas Hadamcik" userId="b894adbb9fcd8678" providerId="LiveId" clId="{0E0658AE-5A9E-4047-860F-B858A1D05649}" dt="2021-04-23T20:56:43.998" v="334"/>
        <pc:sldMkLst>
          <pc:docMk/>
          <pc:sldMk cId="0" sldId="288"/>
        </pc:sldMkLst>
      </pc:sldChg>
      <pc:sldChg chg="modNotesTx">
        <pc:chgData name="Lukas Hadamcik" userId="b894adbb9fcd8678" providerId="LiveId" clId="{0E0658AE-5A9E-4047-860F-B858A1D05649}" dt="2021-04-23T20:33:14.159" v="239" actId="20577"/>
        <pc:sldMkLst>
          <pc:docMk/>
          <pc:sldMk cId="0" sldId="291"/>
        </pc:sldMkLst>
      </pc:sldChg>
      <pc:sldChg chg="modNotesTx">
        <pc:chgData name="Lukas Hadamcik" userId="b894adbb9fcd8678" providerId="LiveId" clId="{0E0658AE-5A9E-4047-860F-B858A1D05649}" dt="2021-04-23T20:41:41.640" v="295"/>
        <pc:sldMkLst>
          <pc:docMk/>
          <pc:sldMk cId="0" sldId="295"/>
        </pc:sldMkLst>
      </pc:sldChg>
      <pc:sldChg chg="modNotesTx">
        <pc:chgData name="Lukas Hadamcik" userId="b894adbb9fcd8678" providerId="LiveId" clId="{0E0658AE-5A9E-4047-860F-B858A1D05649}" dt="2021-04-23T20:39:41.890" v="276"/>
        <pc:sldMkLst>
          <pc:docMk/>
          <pc:sldMk cId="0" sldId="296"/>
        </pc:sldMkLst>
      </pc:sldChg>
      <pc:sldChg chg="modNotes modNotesTx">
        <pc:chgData name="Lukas Hadamcik" userId="b894adbb9fcd8678" providerId="LiveId" clId="{0E0658AE-5A9E-4047-860F-B858A1D05649}" dt="2021-04-28T06:44:51.067" v="381" actId="27636"/>
        <pc:sldMkLst>
          <pc:docMk/>
          <pc:sldMk cId="0" sldId="297"/>
        </pc:sldMkLst>
      </pc:sldChg>
    </pc:docChg>
  </pc:docChgLst>
  <pc:docChgLst>
    <pc:chgData name="Lukáš Hadamčík" userId="b894adbb9fcd8678" providerId="LiveId" clId="{9DD98974-EEB7-4F9C-8BCF-310B863523A0}"/>
    <pc:docChg chg="modSld">
      <pc:chgData name="Lukáš Hadamčík" userId="b894adbb9fcd8678" providerId="LiveId" clId="{9DD98974-EEB7-4F9C-8BCF-310B863523A0}" dt="2018-11-01T19:31:43.535" v="14" actId="20577"/>
      <pc:docMkLst>
        <pc:docMk/>
      </pc:docMkLst>
      <pc:sldChg chg="modSp">
        <pc:chgData name="Lukáš Hadamčík" userId="b894adbb9fcd8678" providerId="LiveId" clId="{9DD98974-EEB7-4F9C-8BCF-310B863523A0}" dt="2018-11-01T19:28:57.678" v="1" actId="255"/>
        <pc:sldMkLst>
          <pc:docMk/>
          <pc:sldMk cId="3610336174" sldId="261"/>
        </pc:sldMkLst>
        <pc:spChg chg="mod">
          <ac:chgData name="Lukáš Hadamčík" userId="b894adbb9fcd8678" providerId="LiveId" clId="{9DD98974-EEB7-4F9C-8BCF-310B863523A0}" dt="2018-11-01T19:28:57.678" v="1" actId="255"/>
          <ac:spMkLst>
            <pc:docMk/>
            <pc:sldMk cId="3610336174" sldId="261"/>
            <ac:spMk id="4" creationId="{437D84D2-C8F5-43E5-AA55-DD6106B2283A}"/>
          </ac:spMkLst>
        </pc:spChg>
      </pc:sldChg>
      <pc:sldChg chg="modSp">
        <pc:chgData name="Lukáš Hadamčík" userId="b894adbb9fcd8678" providerId="LiveId" clId="{9DD98974-EEB7-4F9C-8BCF-310B863523A0}" dt="2018-11-01T19:29:40.930" v="8" actId="6549"/>
        <pc:sldMkLst>
          <pc:docMk/>
          <pc:sldMk cId="0" sldId="264"/>
        </pc:sldMkLst>
        <pc:spChg chg="mod">
          <ac:chgData name="Lukáš Hadamčík" userId="b894adbb9fcd8678" providerId="LiveId" clId="{9DD98974-EEB7-4F9C-8BCF-310B863523A0}" dt="2018-11-01T19:29:40.930" v="8" actId="6549"/>
          <ac:spMkLst>
            <pc:docMk/>
            <pc:sldMk cId="0" sldId="264"/>
            <ac:spMk id="5" creationId="{00000000-0000-0000-0000-000000000000}"/>
          </ac:spMkLst>
        </pc:spChg>
      </pc:sldChg>
      <pc:sldChg chg="modSp">
        <pc:chgData name="Lukáš Hadamčík" userId="b894adbb9fcd8678" providerId="LiveId" clId="{9DD98974-EEB7-4F9C-8BCF-310B863523A0}" dt="2018-11-01T19:30:19.020" v="9" actId="20577"/>
        <pc:sldMkLst>
          <pc:docMk/>
          <pc:sldMk cId="0" sldId="272"/>
        </pc:sldMkLst>
        <pc:spChg chg="mod">
          <ac:chgData name="Lukáš Hadamčík" userId="b894adbb9fcd8678" providerId="LiveId" clId="{9DD98974-EEB7-4F9C-8BCF-310B863523A0}" dt="2018-11-01T19:30:19.020" v="9" actId="20577"/>
          <ac:spMkLst>
            <pc:docMk/>
            <pc:sldMk cId="0" sldId="272"/>
            <ac:spMk id="5" creationId="{00000000-0000-0000-0000-000000000000}"/>
          </ac:spMkLst>
        </pc:spChg>
      </pc:sldChg>
      <pc:sldChg chg="modSp">
        <pc:chgData name="Lukáš Hadamčík" userId="b894adbb9fcd8678" providerId="LiveId" clId="{9DD98974-EEB7-4F9C-8BCF-310B863523A0}" dt="2018-11-01T19:30:32.060" v="11" actId="20577"/>
        <pc:sldMkLst>
          <pc:docMk/>
          <pc:sldMk cId="0" sldId="273"/>
        </pc:sldMkLst>
        <pc:spChg chg="mod">
          <ac:chgData name="Lukáš Hadamčík" userId="b894adbb9fcd8678" providerId="LiveId" clId="{9DD98974-EEB7-4F9C-8BCF-310B863523A0}" dt="2018-11-01T19:30:32.060" v="11" actId="20577"/>
          <ac:spMkLst>
            <pc:docMk/>
            <pc:sldMk cId="0" sldId="273"/>
            <ac:spMk id="5" creationId="{00000000-0000-0000-0000-000000000000}"/>
          </ac:spMkLst>
        </pc:spChg>
      </pc:sldChg>
      <pc:sldChg chg="modSp">
        <pc:chgData name="Lukáš Hadamčík" userId="b894adbb9fcd8678" providerId="LiveId" clId="{9DD98974-EEB7-4F9C-8BCF-310B863523A0}" dt="2018-11-01T19:31:07.179" v="12" actId="20577"/>
        <pc:sldMkLst>
          <pc:docMk/>
          <pc:sldMk cId="0" sldId="275"/>
        </pc:sldMkLst>
        <pc:spChg chg="mod">
          <ac:chgData name="Lukáš Hadamčík" userId="b894adbb9fcd8678" providerId="LiveId" clId="{9DD98974-EEB7-4F9C-8BCF-310B863523A0}" dt="2018-11-01T19:31:07.179" v="12" actId="20577"/>
          <ac:spMkLst>
            <pc:docMk/>
            <pc:sldMk cId="0" sldId="275"/>
            <ac:spMk id="5" creationId="{00000000-0000-0000-0000-000000000000}"/>
          </ac:spMkLst>
        </pc:spChg>
      </pc:sldChg>
      <pc:sldChg chg="modSp">
        <pc:chgData name="Lukáš Hadamčík" userId="b894adbb9fcd8678" providerId="LiveId" clId="{9DD98974-EEB7-4F9C-8BCF-310B863523A0}" dt="2018-11-01T19:31:15.857" v="13" actId="20577"/>
        <pc:sldMkLst>
          <pc:docMk/>
          <pc:sldMk cId="0" sldId="276"/>
        </pc:sldMkLst>
        <pc:spChg chg="mod">
          <ac:chgData name="Lukáš Hadamčík" userId="b894adbb9fcd8678" providerId="LiveId" clId="{9DD98974-EEB7-4F9C-8BCF-310B863523A0}" dt="2018-11-01T19:31:15.857" v="13" actId="20577"/>
          <ac:spMkLst>
            <pc:docMk/>
            <pc:sldMk cId="0" sldId="276"/>
            <ac:spMk id="5" creationId="{00000000-0000-0000-0000-000000000000}"/>
          </ac:spMkLst>
        </pc:spChg>
      </pc:sldChg>
      <pc:sldChg chg="modSp">
        <pc:chgData name="Lukáš Hadamčík" userId="b894adbb9fcd8678" providerId="LiveId" clId="{9DD98974-EEB7-4F9C-8BCF-310B863523A0}" dt="2018-11-01T19:31:43.535" v="14" actId="20577"/>
        <pc:sldMkLst>
          <pc:docMk/>
          <pc:sldMk cId="0" sldId="281"/>
        </pc:sldMkLst>
        <pc:spChg chg="mod">
          <ac:chgData name="Lukáš Hadamčík" userId="b894adbb9fcd8678" providerId="LiveId" clId="{9DD98974-EEB7-4F9C-8BCF-310B863523A0}" dt="2018-11-01T19:31:43.535" v="14" actId="20577"/>
          <ac:spMkLst>
            <pc:docMk/>
            <pc:sldMk cId="0" sldId="281"/>
            <ac:spMk id="5" creationId="{00000000-0000-0000-0000-000000000000}"/>
          </ac:spMkLst>
        </pc:spChg>
      </pc:sldChg>
    </pc:docChg>
  </pc:docChgLst>
  <pc:docChgLst>
    <pc:chgData name="Lukas Hadamcik" userId="b894adbb9fcd8678" providerId="LiveId" clId="{8F671935-669B-4E2E-9D65-DF8E987CB5F6}"/>
    <pc:docChg chg="custSel modSld">
      <pc:chgData name="Lukas Hadamcik" userId="b894adbb9fcd8678" providerId="LiveId" clId="{8F671935-669B-4E2E-9D65-DF8E987CB5F6}" dt="2023-10-12T08:25:22.258" v="145" actId="20577"/>
      <pc:docMkLst>
        <pc:docMk/>
      </pc:docMkLst>
      <pc:sldChg chg="modNotesTx">
        <pc:chgData name="Lukas Hadamcik" userId="b894adbb9fcd8678" providerId="LiveId" clId="{8F671935-669B-4E2E-9D65-DF8E987CB5F6}" dt="2023-10-12T08:25:22.258" v="145" actId="20577"/>
        <pc:sldMkLst>
          <pc:docMk/>
          <pc:sldMk cId="0" sldId="267"/>
        </pc:sldMkLst>
      </pc:sldChg>
      <pc:sldChg chg="modSp mod modNotesTx">
        <pc:chgData name="Lukas Hadamcik" userId="b894adbb9fcd8678" providerId="LiveId" clId="{8F671935-669B-4E2E-9D65-DF8E987CB5F6}" dt="2023-10-12T08:18:00.958" v="19" actId="113"/>
        <pc:sldMkLst>
          <pc:docMk/>
          <pc:sldMk cId="0" sldId="290"/>
        </pc:sldMkLst>
        <pc:spChg chg="mod">
          <ac:chgData name="Lukas Hadamcik" userId="b894adbb9fcd8678" providerId="LiveId" clId="{8F671935-669B-4E2E-9D65-DF8E987CB5F6}" dt="2023-10-12T08:16:59.682" v="1" actId="20577"/>
          <ac:spMkLst>
            <pc:docMk/>
            <pc:sldMk cId="0" sldId="290"/>
            <ac:spMk id="5" creationId="{00000000-0000-0000-0000-000000000000}"/>
          </ac:spMkLst>
        </pc:spChg>
      </pc:sldChg>
    </pc:docChg>
  </pc:docChgLst>
  <pc:docChgLst>
    <pc:chgData name="Lukas Hadamcik" userId="b894adbb9fcd8678" providerId="LiveId" clId="{65065802-0659-4647-A293-770E2519F767}"/>
    <pc:docChg chg="custSel modSld">
      <pc:chgData name="Lukas Hadamcik" userId="b894adbb9fcd8678" providerId="LiveId" clId="{65065802-0659-4647-A293-770E2519F767}" dt="2023-10-16T14:25:53.956" v="285" actId="20577"/>
      <pc:docMkLst>
        <pc:docMk/>
      </pc:docMkLst>
      <pc:sldChg chg="modNotesTx">
        <pc:chgData name="Lukas Hadamcik" userId="b894adbb9fcd8678" providerId="LiveId" clId="{65065802-0659-4647-A293-770E2519F767}" dt="2023-10-16T13:52:12.469" v="3" actId="20577"/>
        <pc:sldMkLst>
          <pc:docMk/>
          <pc:sldMk cId="0" sldId="265"/>
        </pc:sldMkLst>
      </pc:sldChg>
      <pc:sldChg chg="modNotesTx">
        <pc:chgData name="Lukas Hadamcik" userId="b894adbb9fcd8678" providerId="LiveId" clId="{65065802-0659-4647-A293-770E2519F767}" dt="2023-10-16T13:58:22.185" v="8"/>
        <pc:sldMkLst>
          <pc:docMk/>
          <pc:sldMk cId="0" sldId="270"/>
        </pc:sldMkLst>
      </pc:sldChg>
      <pc:sldChg chg="modSp mod">
        <pc:chgData name="Lukas Hadamcik" userId="b894adbb9fcd8678" providerId="LiveId" clId="{65065802-0659-4647-A293-770E2519F767}" dt="2023-10-16T14:03:15.829" v="45" actId="20577"/>
        <pc:sldMkLst>
          <pc:docMk/>
          <pc:sldMk cId="0" sldId="274"/>
        </pc:sldMkLst>
        <pc:spChg chg="mod">
          <ac:chgData name="Lukas Hadamcik" userId="b894adbb9fcd8678" providerId="LiveId" clId="{65065802-0659-4647-A293-770E2519F767}" dt="2023-10-16T14:03:15.829" v="45" actId="20577"/>
          <ac:spMkLst>
            <pc:docMk/>
            <pc:sldMk cId="0" sldId="274"/>
            <ac:spMk id="5" creationId="{00000000-0000-0000-0000-000000000000}"/>
          </ac:spMkLst>
        </pc:spChg>
      </pc:sldChg>
      <pc:sldChg chg="modNotesTx">
        <pc:chgData name="Lukas Hadamcik" userId="b894adbb9fcd8678" providerId="LiveId" clId="{65065802-0659-4647-A293-770E2519F767}" dt="2023-10-16T14:09:58.612" v="110" actId="20577"/>
        <pc:sldMkLst>
          <pc:docMk/>
          <pc:sldMk cId="0" sldId="278"/>
        </pc:sldMkLst>
      </pc:sldChg>
      <pc:sldChg chg="modSp mod">
        <pc:chgData name="Lukas Hadamcik" userId="b894adbb9fcd8678" providerId="LiveId" clId="{65065802-0659-4647-A293-770E2519F767}" dt="2023-10-16T14:17:28.048" v="112" actId="20577"/>
        <pc:sldMkLst>
          <pc:docMk/>
          <pc:sldMk cId="0" sldId="285"/>
        </pc:sldMkLst>
        <pc:spChg chg="mod">
          <ac:chgData name="Lukas Hadamcik" userId="b894adbb9fcd8678" providerId="LiveId" clId="{65065802-0659-4647-A293-770E2519F767}" dt="2023-10-16T14:17:28.048" v="112" actId="20577"/>
          <ac:spMkLst>
            <pc:docMk/>
            <pc:sldMk cId="0" sldId="285"/>
            <ac:spMk id="5" creationId="{00000000-0000-0000-0000-000000000000}"/>
          </ac:spMkLst>
        </pc:spChg>
      </pc:sldChg>
      <pc:sldChg chg="modSp mod">
        <pc:chgData name="Lukas Hadamcik" userId="b894adbb9fcd8678" providerId="LiveId" clId="{65065802-0659-4647-A293-770E2519F767}" dt="2023-10-16T14:19:13.870" v="113" actId="20577"/>
        <pc:sldMkLst>
          <pc:docMk/>
          <pc:sldMk cId="0" sldId="287"/>
        </pc:sldMkLst>
        <pc:spChg chg="mod">
          <ac:chgData name="Lukas Hadamcik" userId="b894adbb9fcd8678" providerId="LiveId" clId="{65065802-0659-4647-A293-770E2519F767}" dt="2023-10-16T14:19:13.870" v="113" actId="20577"/>
          <ac:spMkLst>
            <pc:docMk/>
            <pc:sldMk cId="0" sldId="287"/>
            <ac:spMk id="7" creationId="{00000000-0000-0000-0000-000000000000}"/>
          </ac:spMkLst>
        </pc:spChg>
      </pc:sldChg>
      <pc:sldChg chg="modSp mod">
        <pc:chgData name="Lukas Hadamcik" userId="b894adbb9fcd8678" providerId="LiveId" clId="{65065802-0659-4647-A293-770E2519F767}" dt="2023-10-16T14:23:35.403" v="283" actId="20577"/>
        <pc:sldMkLst>
          <pc:docMk/>
          <pc:sldMk cId="0" sldId="290"/>
        </pc:sldMkLst>
        <pc:spChg chg="mod">
          <ac:chgData name="Lukas Hadamcik" userId="b894adbb9fcd8678" providerId="LiveId" clId="{65065802-0659-4647-A293-770E2519F767}" dt="2023-10-16T14:23:35.403" v="283" actId="20577"/>
          <ac:spMkLst>
            <pc:docMk/>
            <pc:sldMk cId="0" sldId="290"/>
            <ac:spMk id="5" creationId="{00000000-0000-0000-0000-000000000000}"/>
          </ac:spMkLst>
        </pc:spChg>
      </pc:sldChg>
      <pc:sldChg chg="modNotesTx">
        <pc:chgData name="Lukas Hadamcik" userId="b894adbb9fcd8678" providerId="LiveId" clId="{65065802-0659-4647-A293-770E2519F767}" dt="2023-10-16T14:25:53.956" v="285" actId="20577"/>
        <pc:sldMkLst>
          <pc:docMk/>
          <pc:sldMk cId="0" sldId="2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1C351-CB9C-4342-AC98-79B0F9A9BA00}" type="doc">
      <dgm:prSet loTypeId="urn:microsoft.com/office/officeart/2005/8/layout/l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73AC759-D2B6-46E2-9EB7-E77DE1E4B876}">
      <dgm:prSet phldrT="[Text]"/>
      <dgm:spPr/>
      <dgm:t>
        <a:bodyPr/>
        <a:lstStyle/>
        <a:p>
          <a:r>
            <a:rPr lang="cs-CZ" b="1" dirty="0"/>
            <a:t>Porušení povinnosti zvlášť závažným způsobem</a:t>
          </a:r>
        </a:p>
      </dgm:t>
    </dgm:pt>
    <dgm:pt modelId="{B269FC2B-920D-43E3-BA7D-4DD61151853A}" type="parTrans" cxnId="{FBC27A0E-6502-448D-AF7C-B6F10DA1EF30}">
      <dgm:prSet/>
      <dgm:spPr/>
      <dgm:t>
        <a:bodyPr/>
        <a:lstStyle/>
        <a:p>
          <a:endParaRPr lang="cs-CZ"/>
        </a:p>
      </dgm:t>
    </dgm:pt>
    <dgm:pt modelId="{985951D3-1673-4D8A-A1A6-10E343B439E6}" type="sibTrans" cxnId="{FBC27A0E-6502-448D-AF7C-B6F10DA1EF30}">
      <dgm:prSet/>
      <dgm:spPr/>
      <dgm:t>
        <a:bodyPr/>
        <a:lstStyle/>
        <a:p>
          <a:endParaRPr lang="cs-CZ"/>
        </a:p>
      </dgm:t>
    </dgm:pt>
    <dgm:pt modelId="{008B30ED-8717-43F3-82D2-F3147E5651C7}">
      <dgm:prSet phldrT="[Text]" custT="1"/>
      <dgm:spPr/>
      <dgm:t>
        <a:bodyPr/>
        <a:lstStyle/>
        <a:p>
          <a:r>
            <a:rPr lang="cs-CZ" sz="2000" dirty="0"/>
            <a:t>§ 2291 odst. 2 </a:t>
          </a:r>
        </a:p>
      </dgm:t>
    </dgm:pt>
    <dgm:pt modelId="{1C9A765D-45AC-4036-B63B-C38249CBFC15}" type="parTrans" cxnId="{FA3B5B6F-FC02-4512-A047-640928356AAF}">
      <dgm:prSet/>
      <dgm:spPr/>
      <dgm:t>
        <a:bodyPr/>
        <a:lstStyle/>
        <a:p>
          <a:endParaRPr lang="cs-CZ"/>
        </a:p>
      </dgm:t>
    </dgm:pt>
    <dgm:pt modelId="{E3B8C781-5900-4B20-917B-B9032EA49191}" type="sibTrans" cxnId="{FA3B5B6F-FC02-4512-A047-640928356AAF}">
      <dgm:prSet/>
      <dgm:spPr/>
      <dgm:t>
        <a:bodyPr/>
        <a:lstStyle/>
        <a:p>
          <a:endParaRPr lang="cs-CZ"/>
        </a:p>
      </dgm:t>
    </dgm:pt>
    <dgm:pt modelId="{4E43053C-C31E-437A-A873-F7BA18F90B06}">
      <dgm:prSet phldrT="[Text]"/>
      <dgm:spPr/>
      <dgm:t>
        <a:bodyPr/>
        <a:lstStyle/>
        <a:p>
          <a:r>
            <a:rPr lang="cs-CZ" b="1" dirty="0"/>
            <a:t>Hrubé porušení povinnosti</a:t>
          </a:r>
        </a:p>
      </dgm:t>
    </dgm:pt>
    <dgm:pt modelId="{5ACBECB1-873C-4806-BDED-1C34E3F03BE9}" type="parTrans" cxnId="{3519AD20-86C6-44C9-BB30-653F15F4C38A}">
      <dgm:prSet/>
      <dgm:spPr/>
      <dgm:t>
        <a:bodyPr/>
        <a:lstStyle/>
        <a:p>
          <a:endParaRPr lang="cs-CZ"/>
        </a:p>
      </dgm:t>
    </dgm:pt>
    <dgm:pt modelId="{56880A1F-3223-449D-B799-B64491A64F16}" type="sibTrans" cxnId="{3519AD20-86C6-44C9-BB30-653F15F4C38A}">
      <dgm:prSet/>
      <dgm:spPr/>
      <dgm:t>
        <a:bodyPr/>
        <a:lstStyle/>
        <a:p>
          <a:endParaRPr lang="cs-CZ"/>
        </a:p>
      </dgm:t>
    </dgm:pt>
    <dgm:pt modelId="{2F857D70-56D7-4C82-8806-F5BDBDB4CDD9}">
      <dgm:prSet phldrT="[Text]" custT="1"/>
      <dgm:spPr/>
      <dgm:t>
        <a:bodyPr/>
        <a:lstStyle/>
        <a:p>
          <a:r>
            <a:rPr lang="cs-CZ" sz="2000" dirty="0"/>
            <a:t>§ 2276</a:t>
          </a:r>
        </a:p>
      </dgm:t>
    </dgm:pt>
    <dgm:pt modelId="{6B0FDDEA-9248-4C26-A6F7-68E4965A2727}" type="parTrans" cxnId="{75CFFE1A-7238-445A-A937-A55F5B4BA4C3}">
      <dgm:prSet/>
      <dgm:spPr/>
      <dgm:t>
        <a:bodyPr/>
        <a:lstStyle/>
        <a:p>
          <a:endParaRPr lang="cs-CZ"/>
        </a:p>
      </dgm:t>
    </dgm:pt>
    <dgm:pt modelId="{0E3F7087-5C41-4187-ADF8-45C18DBBDB43}" type="sibTrans" cxnId="{75CFFE1A-7238-445A-A937-A55F5B4BA4C3}">
      <dgm:prSet/>
      <dgm:spPr/>
      <dgm:t>
        <a:bodyPr/>
        <a:lstStyle/>
        <a:p>
          <a:endParaRPr lang="cs-CZ"/>
        </a:p>
      </dgm:t>
    </dgm:pt>
    <dgm:pt modelId="{BD49F3FC-3413-425A-A554-D6EE28B764CA}">
      <dgm:prSet phldrT="[Text]"/>
      <dgm:spPr/>
      <dgm:t>
        <a:bodyPr/>
        <a:lstStyle/>
        <a:p>
          <a:r>
            <a:rPr lang="cs-CZ" dirty="0"/>
            <a:t>Výpověď </a:t>
          </a:r>
          <a:br>
            <a:rPr lang="cs-CZ" dirty="0"/>
          </a:br>
          <a:r>
            <a:rPr lang="cs-CZ" dirty="0"/>
            <a:t>s výpovědní dobou</a:t>
          </a:r>
        </a:p>
      </dgm:t>
    </dgm:pt>
    <dgm:pt modelId="{C73FAA19-E2D4-4AE6-9C73-C66590E7C5BB}" type="parTrans" cxnId="{CA432D53-8901-4E29-920C-62B8DDAB476F}">
      <dgm:prSet/>
      <dgm:spPr/>
      <dgm:t>
        <a:bodyPr/>
        <a:lstStyle/>
        <a:p>
          <a:endParaRPr lang="cs-CZ"/>
        </a:p>
      </dgm:t>
    </dgm:pt>
    <dgm:pt modelId="{B4C2E7C3-073F-472F-9A56-A7C053ABE9D8}" type="sibTrans" cxnId="{CA432D53-8901-4E29-920C-62B8DDAB476F}">
      <dgm:prSet/>
      <dgm:spPr/>
      <dgm:t>
        <a:bodyPr/>
        <a:lstStyle/>
        <a:p>
          <a:endParaRPr lang="cs-CZ"/>
        </a:p>
      </dgm:t>
    </dgm:pt>
    <dgm:pt modelId="{FEB48117-27BD-4F79-ABD3-63B4E27A42CB}">
      <dgm:prSet phldrT="[Text]"/>
      <dgm:spPr/>
      <dgm:t>
        <a:bodyPr/>
        <a:lstStyle/>
        <a:p>
          <a:r>
            <a:rPr lang="cs-CZ" b="1" dirty="0"/>
            <a:t>Závažné porušení povinnosti</a:t>
          </a:r>
        </a:p>
      </dgm:t>
    </dgm:pt>
    <dgm:pt modelId="{DF57611F-0847-4DC3-AAE3-92E948EA32C6}" type="parTrans" cxnId="{3EB2018D-DF8D-422B-9371-B28F39DA8B39}">
      <dgm:prSet/>
      <dgm:spPr/>
      <dgm:t>
        <a:bodyPr/>
        <a:lstStyle/>
        <a:p>
          <a:endParaRPr lang="cs-CZ"/>
        </a:p>
      </dgm:t>
    </dgm:pt>
    <dgm:pt modelId="{4EA3A435-3045-4FDE-9FE1-50C5AFE44E4D}" type="sibTrans" cxnId="{3EB2018D-DF8D-422B-9371-B28F39DA8B39}">
      <dgm:prSet/>
      <dgm:spPr/>
      <dgm:t>
        <a:bodyPr/>
        <a:lstStyle/>
        <a:p>
          <a:endParaRPr lang="cs-CZ"/>
        </a:p>
      </dgm:t>
    </dgm:pt>
    <dgm:pt modelId="{CA101F59-879C-4408-983B-E5393B6F8CDF}">
      <dgm:prSet phldrT="[Text]" custT="1"/>
      <dgm:spPr/>
      <dgm:t>
        <a:bodyPr/>
        <a:lstStyle/>
        <a:p>
          <a:r>
            <a:rPr lang="cs-CZ" sz="1600" dirty="0"/>
            <a:t>§ 2269 a </a:t>
          </a:r>
          <a:br>
            <a:rPr lang="cs-CZ" sz="1600" dirty="0"/>
          </a:br>
          <a:r>
            <a:rPr lang="cs-CZ" sz="1600" dirty="0"/>
            <a:t>§ 2272 odst. 1</a:t>
          </a:r>
        </a:p>
      </dgm:t>
    </dgm:pt>
    <dgm:pt modelId="{CB0854D8-ABD9-42F7-8855-ADF640602E12}" type="parTrans" cxnId="{F4A6C39B-8C99-4890-B58C-7171CF994FD9}">
      <dgm:prSet/>
      <dgm:spPr/>
      <dgm:t>
        <a:bodyPr/>
        <a:lstStyle/>
        <a:p>
          <a:endParaRPr lang="cs-CZ"/>
        </a:p>
      </dgm:t>
    </dgm:pt>
    <dgm:pt modelId="{BF097FC1-E324-490B-83CC-D0DCEFCE4957}" type="sibTrans" cxnId="{F4A6C39B-8C99-4890-B58C-7171CF994FD9}">
      <dgm:prSet/>
      <dgm:spPr/>
      <dgm:t>
        <a:bodyPr/>
        <a:lstStyle/>
        <a:p>
          <a:endParaRPr lang="cs-CZ"/>
        </a:p>
      </dgm:t>
    </dgm:pt>
    <dgm:pt modelId="{193E302C-5E69-4C4A-9146-013C10B9B943}">
      <dgm:prSet phldrT="[Text]"/>
      <dgm:spPr/>
      <dgm:t>
        <a:bodyPr/>
        <a:lstStyle/>
        <a:p>
          <a:r>
            <a:rPr lang="cs-CZ" dirty="0"/>
            <a:t>Při opakování sankce výše uvedené</a:t>
          </a:r>
        </a:p>
      </dgm:t>
    </dgm:pt>
    <dgm:pt modelId="{4358E7CC-73E0-4ACE-8A55-C9FAAB9CA67A}" type="parTrans" cxnId="{83754830-5D63-4808-A260-91108BC6F967}">
      <dgm:prSet/>
      <dgm:spPr/>
      <dgm:t>
        <a:bodyPr/>
        <a:lstStyle/>
        <a:p>
          <a:endParaRPr lang="cs-CZ"/>
        </a:p>
      </dgm:t>
    </dgm:pt>
    <dgm:pt modelId="{415DD03A-65F8-4227-B83F-7E9A5DBEC39F}" type="sibTrans" cxnId="{83754830-5D63-4808-A260-91108BC6F967}">
      <dgm:prSet/>
      <dgm:spPr/>
      <dgm:t>
        <a:bodyPr/>
        <a:lstStyle/>
        <a:p>
          <a:endParaRPr lang="cs-CZ"/>
        </a:p>
      </dgm:t>
    </dgm:pt>
    <dgm:pt modelId="{879C3321-1FDB-4917-B7E7-9D541C449311}">
      <dgm:prSet/>
      <dgm:spPr/>
      <dgm:t>
        <a:bodyPr/>
        <a:lstStyle/>
        <a:p>
          <a:r>
            <a:rPr lang="cs-CZ" b="1" dirty="0"/>
            <a:t>Běžné porušení povinnosti</a:t>
          </a:r>
        </a:p>
      </dgm:t>
    </dgm:pt>
    <dgm:pt modelId="{A1EA0F63-5AA1-453C-B242-86FE6A7EB61B}" type="parTrans" cxnId="{70AB85EE-3043-4417-8386-86EA0A66DABF}">
      <dgm:prSet/>
      <dgm:spPr/>
      <dgm:t>
        <a:bodyPr/>
        <a:lstStyle/>
        <a:p>
          <a:endParaRPr lang="cs-CZ"/>
        </a:p>
      </dgm:t>
    </dgm:pt>
    <dgm:pt modelId="{02152A17-AA63-4241-9658-DA47DC240220}" type="sibTrans" cxnId="{70AB85EE-3043-4417-8386-86EA0A66DABF}">
      <dgm:prSet/>
      <dgm:spPr/>
      <dgm:t>
        <a:bodyPr/>
        <a:lstStyle/>
        <a:p>
          <a:endParaRPr lang="cs-CZ"/>
        </a:p>
      </dgm:t>
    </dgm:pt>
    <dgm:pt modelId="{D0C5B861-503D-44FB-88D4-58F522DABD03}">
      <dgm:prSet custT="1"/>
      <dgm:spPr/>
      <dgm:t>
        <a:bodyPr/>
        <a:lstStyle/>
        <a:p>
          <a:r>
            <a:rPr lang="cs-CZ" sz="2000" dirty="0"/>
            <a:t>Vše ostatní</a:t>
          </a:r>
        </a:p>
      </dgm:t>
    </dgm:pt>
    <dgm:pt modelId="{F77EF5DE-0111-49A0-ADAC-EF5757069159}" type="parTrans" cxnId="{C4469A9C-86E5-4C6C-8789-BF47D8E4DD06}">
      <dgm:prSet/>
      <dgm:spPr/>
      <dgm:t>
        <a:bodyPr/>
        <a:lstStyle/>
        <a:p>
          <a:endParaRPr lang="cs-CZ"/>
        </a:p>
      </dgm:t>
    </dgm:pt>
    <dgm:pt modelId="{A512880D-B014-49C0-AE5A-58BBDBA1B04E}" type="sibTrans" cxnId="{C4469A9C-86E5-4C6C-8789-BF47D8E4DD06}">
      <dgm:prSet/>
      <dgm:spPr/>
      <dgm:t>
        <a:bodyPr/>
        <a:lstStyle/>
        <a:p>
          <a:endParaRPr lang="cs-CZ"/>
        </a:p>
      </dgm:t>
    </dgm:pt>
    <dgm:pt modelId="{9799E4A5-0CF9-4BC6-9842-E2552A816932}">
      <dgm:prSet/>
      <dgm:spPr/>
      <dgm:t>
        <a:bodyPr/>
        <a:lstStyle/>
        <a:p>
          <a:r>
            <a:rPr lang="cs-CZ" dirty="0"/>
            <a:t>Sankce žádná (resp. obecná náhrada škody)</a:t>
          </a:r>
        </a:p>
      </dgm:t>
    </dgm:pt>
    <dgm:pt modelId="{0388DAD4-EF19-41EF-8BAE-3951E09176E1}" type="parTrans" cxnId="{1A2AEA82-04C9-49B2-8084-814EABD9D0E7}">
      <dgm:prSet/>
      <dgm:spPr/>
      <dgm:t>
        <a:bodyPr/>
        <a:lstStyle/>
        <a:p>
          <a:endParaRPr lang="cs-CZ"/>
        </a:p>
      </dgm:t>
    </dgm:pt>
    <dgm:pt modelId="{27ADF27B-74BD-4D03-849F-1214DF3C7424}" type="sibTrans" cxnId="{1A2AEA82-04C9-49B2-8084-814EABD9D0E7}">
      <dgm:prSet/>
      <dgm:spPr/>
      <dgm:t>
        <a:bodyPr/>
        <a:lstStyle/>
        <a:p>
          <a:endParaRPr lang="cs-CZ"/>
        </a:p>
      </dgm:t>
    </dgm:pt>
    <dgm:pt modelId="{CBBF1CA7-8269-4D10-BC00-1BFF75E6CEDB}">
      <dgm:prSet phldrT="[Text]"/>
      <dgm:spPr/>
      <dgm:t>
        <a:bodyPr/>
        <a:lstStyle/>
        <a:p>
          <a:r>
            <a:rPr lang="cs-CZ" dirty="0"/>
            <a:t>Výpověď bez výpovědní doby</a:t>
          </a:r>
        </a:p>
      </dgm:t>
    </dgm:pt>
    <dgm:pt modelId="{CDC0C895-7359-408F-8444-C2257634F1EF}" type="sibTrans" cxnId="{0694CE59-5D27-4FD5-A370-BA6B219BD587}">
      <dgm:prSet/>
      <dgm:spPr/>
      <dgm:t>
        <a:bodyPr/>
        <a:lstStyle/>
        <a:p>
          <a:endParaRPr lang="cs-CZ"/>
        </a:p>
      </dgm:t>
    </dgm:pt>
    <dgm:pt modelId="{F409BAFC-C375-4B06-89C0-8781FD0D90EC}" type="parTrans" cxnId="{0694CE59-5D27-4FD5-A370-BA6B219BD587}">
      <dgm:prSet/>
      <dgm:spPr/>
      <dgm:t>
        <a:bodyPr/>
        <a:lstStyle/>
        <a:p>
          <a:endParaRPr lang="cs-CZ"/>
        </a:p>
      </dgm:t>
    </dgm:pt>
    <dgm:pt modelId="{B410E872-D58C-4EB9-A731-0202F8480767}" type="pres">
      <dgm:prSet presAssocID="{31C1C351-CB9C-4342-AC98-79B0F9A9BA0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1CA5520-FBDC-46B9-8241-030A5563AD57}" type="pres">
      <dgm:prSet presAssocID="{673AC759-D2B6-46E2-9EB7-E77DE1E4B876}" presName="horFlow" presStyleCnt="0"/>
      <dgm:spPr/>
    </dgm:pt>
    <dgm:pt modelId="{99F8ACC4-BFA8-4814-AFFC-3BFC3ABC23FA}" type="pres">
      <dgm:prSet presAssocID="{673AC759-D2B6-46E2-9EB7-E77DE1E4B876}" presName="bigChev" presStyleLbl="node1" presStyleIdx="0" presStyleCnt="4" custScaleX="147153"/>
      <dgm:spPr/>
    </dgm:pt>
    <dgm:pt modelId="{21297D0F-9731-488C-AE04-CF1F035AD09B}" type="pres">
      <dgm:prSet presAssocID="{1C9A765D-45AC-4036-B63B-C38249CBFC15}" presName="parTrans" presStyleCnt="0"/>
      <dgm:spPr/>
    </dgm:pt>
    <dgm:pt modelId="{7E269239-6092-4103-BDE8-EA9B2C6226AA}" type="pres">
      <dgm:prSet presAssocID="{008B30ED-8717-43F3-82D2-F3147E5651C7}" presName="node" presStyleLbl="alignAccFollowNode1" presStyleIdx="0" presStyleCnt="8">
        <dgm:presLayoutVars>
          <dgm:bulletEnabled val="1"/>
        </dgm:presLayoutVars>
      </dgm:prSet>
      <dgm:spPr/>
    </dgm:pt>
    <dgm:pt modelId="{4FC312B4-7921-4B03-B3F8-144EA5D2099E}" type="pres">
      <dgm:prSet presAssocID="{E3B8C781-5900-4B20-917B-B9032EA49191}" presName="sibTrans" presStyleCnt="0"/>
      <dgm:spPr/>
    </dgm:pt>
    <dgm:pt modelId="{79225FAB-CA8F-4330-B427-7E849D40B7D6}" type="pres">
      <dgm:prSet presAssocID="{CBBF1CA7-8269-4D10-BC00-1BFF75E6CEDB}" presName="node" presStyleLbl="alignAccFollowNode1" presStyleIdx="1" presStyleCnt="8">
        <dgm:presLayoutVars>
          <dgm:bulletEnabled val="1"/>
        </dgm:presLayoutVars>
      </dgm:prSet>
      <dgm:spPr/>
    </dgm:pt>
    <dgm:pt modelId="{FA0778FE-1269-465E-B7E1-D99C21CEE4C0}" type="pres">
      <dgm:prSet presAssocID="{673AC759-D2B6-46E2-9EB7-E77DE1E4B876}" presName="vSp" presStyleCnt="0"/>
      <dgm:spPr/>
    </dgm:pt>
    <dgm:pt modelId="{DAD2920C-CC6A-48BC-9895-281139AB9BD2}" type="pres">
      <dgm:prSet presAssocID="{4E43053C-C31E-437A-A873-F7BA18F90B06}" presName="horFlow" presStyleCnt="0"/>
      <dgm:spPr/>
    </dgm:pt>
    <dgm:pt modelId="{BC036C28-ECD5-4DD7-8193-0CD42896405D}" type="pres">
      <dgm:prSet presAssocID="{4E43053C-C31E-437A-A873-F7BA18F90B06}" presName="bigChev" presStyleLbl="node1" presStyleIdx="1" presStyleCnt="4" custScaleX="131642" custLinFactNeighborX="0" custLinFactNeighborY="116"/>
      <dgm:spPr/>
    </dgm:pt>
    <dgm:pt modelId="{903146F0-5EBD-4281-8767-E023DE914FA8}" type="pres">
      <dgm:prSet presAssocID="{6B0FDDEA-9248-4C26-A6F7-68E4965A2727}" presName="parTrans" presStyleCnt="0"/>
      <dgm:spPr/>
    </dgm:pt>
    <dgm:pt modelId="{239B0CBC-5C1E-446A-878E-940508D50B9E}" type="pres">
      <dgm:prSet presAssocID="{2F857D70-56D7-4C82-8806-F5BDBDB4CDD9}" presName="node" presStyleLbl="alignAccFollowNode1" presStyleIdx="2" presStyleCnt="8">
        <dgm:presLayoutVars>
          <dgm:bulletEnabled val="1"/>
        </dgm:presLayoutVars>
      </dgm:prSet>
      <dgm:spPr/>
    </dgm:pt>
    <dgm:pt modelId="{E698CF1E-9A11-4EC7-AFC2-2CAEAB1E50A7}" type="pres">
      <dgm:prSet presAssocID="{0E3F7087-5C41-4187-ADF8-45C18DBBDB43}" presName="sibTrans" presStyleCnt="0"/>
      <dgm:spPr/>
    </dgm:pt>
    <dgm:pt modelId="{F9F23744-108D-4AD4-9661-C41A74F01981}" type="pres">
      <dgm:prSet presAssocID="{BD49F3FC-3413-425A-A554-D6EE28B764CA}" presName="node" presStyleLbl="alignAccFollowNode1" presStyleIdx="3" presStyleCnt="8">
        <dgm:presLayoutVars>
          <dgm:bulletEnabled val="1"/>
        </dgm:presLayoutVars>
      </dgm:prSet>
      <dgm:spPr/>
    </dgm:pt>
    <dgm:pt modelId="{897BA5F4-650D-4540-B523-49E7D2D9D8EC}" type="pres">
      <dgm:prSet presAssocID="{4E43053C-C31E-437A-A873-F7BA18F90B06}" presName="vSp" presStyleCnt="0"/>
      <dgm:spPr/>
    </dgm:pt>
    <dgm:pt modelId="{82D93371-ACA2-4293-835F-831EAF655326}" type="pres">
      <dgm:prSet presAssocID="{FEB48117-27BD-4F79-ABD3-63B4E27A42CB}" presName="horFlow" presStyleCnt="0"/>
      <dgm:spPr/>
    </dgm:pt>
    <dgm:pt modelId="{FEE59D90-0812-4215-9AF3-952008BD9CDC}" type="pres">
      <dgm:prSet presAssocID="{FEB48117-27BD-4F79-ABD3-63B4E27A42CB}" presName="bigChev" presStyleLbl="node1" presStyleIdx="2" presStyleCnt="4" custScaleX="122304"/>
      <dgm:spPr/>
    </dgm:pt>
    <dgm:pt modelId="{92AD33CB-13A3-4DA8-91F0-E4E9459D63C3}" type="pres">
      <dgm:prSet presAssocID="{CB0854D8-ABD9-42F7-8855-ADF640602E12}" presName="parTrans" presStyleCnt="0"/>
      <dgm:spPr/>
    </dgm:pt>
    <dgm:pt modelId="{3991F820-AEF9-43A6-B27E-AB77B67AF84D}" type="pres">
      <dgm:prSet presAssocID="{CA101F59-879C-4408-983B-E5393B6F8CDF}" presName="node" presStyleLbl="alignAccFollowNode1" presStyleIdx="4" presStyleCnt="8">
        <dgm:presLayoutVars>
          <dgm:bulletEnabled val="1"/>
        </dgm:presLayoutVars>
      </dgm:prSet>
      <dgm:spPr/>
    </dgm:pt>
    <dgm:pt modelId="{151E5529-76A8-4378-A8DF-380C4FF55779}" type="pres">
      <dgm:prSet presAssocID="{BF097FC1-E324-490B-83CC-D0DCEFCE4957}" presName="sibTrans" presStyleCnt="0"/>
      <dgm:spPr/>
    </dgm:pt>
    <dgm:pt modelId="{998B81FE-C999-4D15-A569-160CB4003F12}" type="pres">
      <dgm:prSet presAssocID="{193E302C-5E69-4C4A-9146-013C10B9B943}" presName="node" presStyleLbl="alignAccFollowNode1" presStyleIdx="5" presStyleCnt="8">
        <dgm:presLayoutVars>
          <dgm:bulletEnabled val="1"/>
        </dgm:presLayoutVars>
      </dgm:prSet>
      <dgm:spPr/>
    </dgm:pt>
    <dgm:pt modelId="{0D7553C7-D4BE-4F8E-B695-E4CF7F13EDCD}" type="pres">
      <dgm:prSet presAssocID="{FEB48117-27BD-4F79-ABD3-63B4E27A42CB}" presName="vSp" presStyleCnt="0"/>
      <dgm:spPr/>
    </dgm:pt>
    <dgm:pt modelId="{D8ECE93D-5A8A-40D2-8A44-A6BB01DD8832}" type="pres">
      <dgm:prSet presAssocID="{879C3321-1FDB-4917-B7E7-9D541C449311}" presName="horFlow" presStyleCnt="0"/>
      <dgm:spPr/>
    </dgm:pt>
    <dgm:pt modelId="{5AF800FB-8030-47F7-ABDA-8230807FE2D7}" type="pres">
      <dgm:prSet presAssocID="{879C3321-1FDB-4917-B7E7-9D541C449311}" presName="bigChev" presStyleLbl="node1" presStyleIdx="3" presStyleCnt="4"/>
      <dgm:spPr/>
    </dgm:pt>
    <dgm:pt modelId="{EF55BC5B-E9A8-4B2F-B114-D199809F31AB}" type="pres">
      <dgm:prSet presAssocID="{F77EF5DE-0111-49A0-ADAC-EF5757069159}" presName="parTrans" presStyleCnt="0"/>
      <dgm:spPr/>
    </dgm:pt>
    <dgm:pt modelId="{BC01A113-30C5-46CA-B47E-4AE865B6F785}" type="pres">
      <dgm:prSet presAssocID="{D0C5B861-503D-44FB-88D4-58F522DABD03}" presName="node" presStyleLbl="alignAccFollowNode1" presStyleIdx="6" presStyleCnt="8">
        <dgm:presLayoutVars>
          <dgm:bulletEnabled val="1"/>
        </dgm:presLayoutVars>
      </dgm:prSet>
      <dgm:spPr/>
    </dgm:pt>
    <dgm:pt modelId="{EDAF2DE2-2AB8-4356-9C33-0F8F1F0904AD}" type="pres">
      <dgm:prSet presAssocID="{A512880D-B014-49C0-AE5A-58BBDBA1B04E}" presName="sibTrans" presStyleCnt="0"/>
      <dgm:spPr/>
    </dgm:pt>
    <dgm:pt modelId="{F2A83ACB-8D5A-4D34-9E2D-D9CF0D3D1941}" type="pres">
      <dgm:prSet presAssocID="{9799E4A5-0CF9-4BC6-9842-E2552A816932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FBC27A0E-6502-448D-AF7C-B6F10DA1EF30}" srcId="{31C1C351-CB9C-4342-AC98-79B0F9A9BA00}" destId="{673AC759-D2B6-46E2-9EB7-E77DE1E4B876}" srcOrd="0" destOrd="0" parTransId="{B269FC2B-920D-43E3-BA7D-4DD61151853A}" sibTransId="{985951D3-1673-4D8A-A1A6-10E343B439E6}"/>
    <dgm:cxn modelId="{CEE57E12-A0AD-4560-B510-6FF6D77112C4}" type="presOf" srcId="{4E43053C-C31E-437A-A873-F7BA18F90B06}" destId="{BC036C28-ECD5-4DD7-8193-0CD42896405D}" srcOrd="0" destOrd="0" presId="urn:microsoft.com/office/officeart/2005/8/layout/lProcess3"/>
    <dgm:cxn modelId="{75CFFE1A-7238-445A-A937-A55F5B4BA4C3}" srcId="{4E43053C-C31E-437A-A873-F7BA18F90B06}" destId="{2F857D70-56D7-4C82-8806-F5BDBDB4CDD9}" srcOrd="0" destOrd="0" parTransId="{6B0FDDEA-9248-4C26-A6F7-68E4965A2727}" sibTransId="{0E3F7087-5C41-4187-ADF8-45C18DBBDB43}"/>
    <dgm:cxn modelId="{3519AD20-86C6-44C9-BB30-653F15F4C38A}" srcId="{31C1C351-CB9C-4342-AC98-79B0F9A9BA00}" destId="{4E43053C-C31E-437A-A873-F7BA18F90B06}" srcOrd="1" destOrd="0" parTransId="{5ACBECB1-873C-4806-BDED-1C34E3F03BE9}" sibTransId="{56880A1F-3223-449D-B799-B64491A64F16}"/>
    <dgm:cxn modelId="{83754830-5D63-4808-A260-91108BC6F967}" srcId="{FEB48117-27BD-4F79-ABD3-63B4E27A42CB}" destId="{193E302C-5E69-4C4A-9146-013C10B9B943}" srcOrd="1" destOrd="0" parTransId="{4358E7CC-73E0-4ACE-8A55-C9FAAB9CA67A}" sibTransId="{415DD03A-65F8-4227-B83F-7E9A5DBEC39F}"/>
    <dgm:cxn modelId="{CE495D5D-097C-4AC3-8D42-4AC1804C8509}" type="presOf" srcId="{D0C5B861-503D-44FB-88D4-58F522DABD03}" destId="{BC01A113-30C5-46CA-B47E-4AE865B6F785}" srcOrd="0" destOrd="0" presId="urn:microsoft.com/office/officeart/2005/8/layout/lProcess3"/>
    <dgm:cxn modelId="{AF0AEF5D-91F7-4646-9870-DC8388E4F7C1}" type="presOf" srcId="{FEB48117-27BD-4F79-ABD3-63B4E27A42CB}" destId="{FEE59D90-0812-4215-9AF3-952008BD9CDC}" srcOrd="0" destOrd="0" presId="urn:microsoft.com/office/officeart/2005/8/layout/lProcess3"/>
    <dgm:cxn modelId="{7B4D5C6C-95A4-4999-AAFA-8BFEE0B80E97}" type="presOf" srcId="{2F857D70-56D7-4C82-8806-F5BDBDB4CDD9}" destId="{239B0CBC-5C1E-446A-878E-940508D50B9E}" srcOrd="0" destOrd="0" presId="urn:microsoft.com/office/officeart/2005/8/layout/lProcess3"/>
    <dgm:cxn modelId="{4EBD6B6C-0D41-419B-947B-5952A801558B}" type="presOf" srcId="{9799E4A5-0CF9-4BC6-9842-E2552A816932}" destId="{F2A83ACB-8D5A-4D34-9E2D-D9CF0D3D1941}" srcOrd="0" destOrd="0" presId="urn:microsoft.com/office/officeart/2005/8/layout/lProcess3"/>
    <dgm:cxn modelId="{FA3B5B6F-FC02-4512-A047-640928356AAF}" srcId="{673AC759-D2B6-46E2-9EB7-E77DE1E4B876}" destId="{008B30ED-8717-43F3-82D2-F3147E5651C7}" srcOrd="0" destOrd="0" parTransId="{1C9A765D-45AC-4036-B63B-C38249CBFC15}" sibTransId="{E3B8C781-5900-4B20-917B-B9032EA49191}"/>
    <dgm:cxn modelId="{CA432D53-8901-4E29-920C-62B8DDAB476F}" srcId="{4E43053C-C31E-437A-A873-F7BA18F90B06}" destId="{BD49F3FC-3413-425A-A554-D6EE28B764CA}" srcOrd="1" destOrd="0" parTransId="{C73FAA19-E2D4-4AE6-9C73-C66590E7C5BB}" sibTransId="{B4C2E7C3-073F-472F-9A56-A7C053ABE9D8}"/>
    <dgm:cxn modelId="{1EEADC53-FBE0-4B2F-A861-466190C2B6D7}" type="presOf" srcId="{193E302C-5E69-4C4A-9146-013C10B9B943}" destId="{998B81FE-C999-4D15-A569-160CB4003F12}" srcOrd="0" destOrd="0" presId="urn:microsoft.com/office/officeart/2005/8/layout/lProcess3"/>
    <dgm:cxn modelId="{0694CE59-5D27-4FD5-A370-BA6B219BD587}" srcId="{673AC759-D2B6-46E2-9EB7-E77DE1E4B876}" destId="{CBBF1CA7-8269-4D10-BC00-1BFF75E6CEDB}" srcOrd="1" destOrd="0" parTransId="{F409BAFC-C375-4B06-89C0-8781FD0D90EC}" sibTransId="{CDC0C895-7359-408F-8444-C2257634F1EF}"/>
    <dgm:cxn modelId="{1A2AEA82-04C9-49B2-8084-814EABD9D0E7}" srcId="{879C3321-1FDB-4917-B7E7-9D541C449311}" destId="{9799E4A5-0CF9-4BC6-9842-E2552A816932}" srcOrd="1" destOrd="0" parTransId="{0388DAD4-EF19-41EF-8BAE-3951E09176E1}" sibTransId="{27ADF27B-74BD-4D03-849F-1214DF3C7424}"/>
    <dgm:cxn modelId="{EDA46785-E534-47D7-B2D6-D106570EE91E}" type="presOf" srcId="{CBBF1CA7-8269-4D10-BC00-1BFF75E6CEDB}" destId="{79225FAB-CA8F-4330-B427-7E849D40B7D6}" srcOrd="0" destOrd="0" presId="urn:microsoft.com/office/officeart/2005/8/layout/lProcess3"/>
    <dgm:cxn modelId="{3EB2018D-DF8D-422B-9371-B28F39DA8B39}" srcId="{31C1C351-CB9C-4342-AC98-79B0F9A9BA00}" destId="{FEB48117-27BD-4F79-ABD3-63B4E27A42CB}" srcOrd="2" destOrd="0" parTransId="{DF57611F-0847-4DC3-AAE3-92E948EA32C6}" sibTransId="{4EA3A435-3045-4FDE-9FE1-50C5AFE44E4D}"/>
    <dgm:cxn modelId="{43DA9D8E-9D98-441A-86BB-451EF9424B38}" type="presOf" srcId="{31C1C351-CB9C-4342-AC98-79B0F9A9BA00}" destId="{B410E872-D58C-4EB9-A731-0202F8480767}" srcOrd="0" destOrd="0" presId="urn:microsoft.com/office/officeart/2005/8/layout/lProcess3"/>
    <dgm:cxn modelId="{7063F098-5A90-4BA9-9405-66018B8FF16B}" type="presOf" srcId="{879C3321-1FDB-4917-B7E7-9D541C449311}" destId="{5AF800FB-8030-47F7-ABDA-8230807FE2D7}" srcOrd="0" destOrd="0" presId="urn:microsoft.com/office/officeart/2005/8/layout/lProcess3"/>
    <dgm:cxn modelId="{F4A6C39B-8C99-4890-B58C-7171CF994FD9}" srcId="{FEB48117-27BD-4F79-ABD3-63B4E27A42CB}" destId="{CA101F59-879C-4408-983B-E5393B6F8CDF}" srcOrd="0" destOrd="0" parTransId="{CB0854D8-ABD9-42F7-8855-ADF640602E12}" sibTransId="{BF097FC1-E324-490B-83CC-D0DCEFCE4957}"/>
    <dgm:cxn modelId="{C4469A9C-86E5-4C6C-8789-BF47D8E4DD06}" srcId="{879C3321-1FDB-4917-B7E7-9D541C449311}" destId="{D0C5B861-503D-44FB-88D4-58F522DABD03}" srcOrd="0" destOrd="0" parTransId="{F77EF5DE-0111-49A0-ADAC-EF5757069159}" sibTransId="{A512880D-B014-49C0-AE5A-58BBDBA1B04E}"/>
    <dgm:cxn modelId="{850092A3-8259-4DFC-A648-108EEC896C02}" type="presOf" srcId="{CA101F59-879C-4408-983B-E5393B6F8CDF}" destId="{3991F820-AEF9-43A6-B27E-AB77B67AF84D}" srcOrd="0" destOrd="0" presId="urn:microsoft.com/office/officeart/2005/8/layout/lProcess3"/>
    <dgm:cxn modelId="{528E57DB-8829-4071-981B-F6590ABDC0D9}" type="presOf" srcId="{008B30ED-8717-43F3-82D2-F3147E5651C7}" destId="{7E269239-6092-4103-BDE8-EA9B2C6226AA}" srcOrd="0" destOrd="0" presId="urn:microsoft.com/office/officeart/2005/8/layout/lProcess3"/>
    <dgm:cxn modelId="{E563B9DB-DEF9-4535-8920-B61D13550493}" type="presOf" srcId="{673AC759-D2B6-46E2-9EB7-E77DE1E4B876}" destId="{99F8ACC4-BFA8-4814-AFFC-3BFC3ABC23FA}" srcOrd="0" destOrd="0" presId="urn:microsoft.com/office/officeart/2005/8/layout/lProcess3"/>
    <dgm:cxn modelId="{1DF678E4-2F50-4506-919E-D03321E41D78}" type="presOf" srcId="{BD49F3FC-3413-425A-A554-D6EE28B764CA}" destId="{F9F23744-108D-4AD4-9661-C41A74F01981}" srcOrd="0" destOrd="0" presId="urn:microsoft.com/office/officeart/2005/8/layout/lProcess3"/>
    <dgm:cxn modelId="{70AB85EE-3043-4417-8386-86EA0A66DABF}" srcId="{31C1C351-CB9C-4342-AC98-79B0F9A9BA00}" destId="{879C3321-1FDB-4917-B7E7-9D541C449311}" srcOrd="3" destOrd="0" parTransId="{A1EA0F63-5AA1-453C-B242-86FE6A7EB61B}" sibTransId="{02152A17-AA63-4241-9658-DA47DC240220}"/>
    <dgm:cxn modelId="{6EE9CFDB-9AA3-4E44-9424-A44520EAE8E1}" type="presParOf" srcId="{B410E872-D58C-4EB9-A731-0202F8480767}" destId="{61CA5520-FBDC-46B9-8241-030A5563AD57}" srcOrd="0" destOrd="0" presId="urn:microsoft.com/office/officeart/2005/8/layout/lProcess3"/>
    <dgm:cxn modelId="{3ADC2502-9A47-437E-AE0E-6F90E59793BB}" type="presParOf" srcId="{61CA5520-FBDC-46B9-8241-030A5563AD57}" destId="{99F8ACC4-BFA8-4814-AFFC-3BFC3ABC23FA}" srcOrd="0" destOrd="0" presId="urn:microsoft.com/office/officeart/2005/8/layout/lProcess3"/>
    <dgm:cxn modelId="{557D9210-9A3B-4372-B536-8D9CD22EC14F}" type="presParOf" srcId="{61CA5520-FBDC-46B9-8241-030A5563AD57}" destId="{21297D0F-9731-488C-AE04-CF1F035AD09B}" srcOrd="1" destOrd="0" presId="urn:microsoft.com/office/officeart/2005/8/layout/lProcess3"/>
    <dgm:cxn modelId="{FCB3655B-EC98-4333-A8A2-0068D9DAABC9}" type="presParOf" srcId="{61CA5520-FBDC-46B9-8241-030A5563AD57}" destId="{7E269239-6092-4103-BDE8-EA9B2C6226AA}" srcOrd="2" destOrd="0" presId="urn:microsoft.com/office/officeart/2005/8/layout/lProcess3"/>
    <dgm:cxn modelId="{FCBB1DCB-EC41-47AD-971C-661E787433BD}" type="presParOf" srcId="{61CA5520-FBDC-46B9-8241-030A5563AD57}" destId="{4FC312B4-7921-4B03-B3F8-144EA5D2099E}" srcOrd="3" destOrd="0" presId="urn:microsoft.com/office/officeart/2005/8/layout/lProcess3"/>
    <dgm:cxn modelId="{C67AFD9E-E8D9-4E24-B7AE-1652E743BA5C}" type="presParOf" srcId="{61CA5520-FBDC-46B9-8241-030A5563AD57}" destId="{79225FAB-CA8F-4330-B427-7E849D40B7D6}" srcOrd="4" destOrd="0" presId="urn:microsoft.com/office/officeart/2005/8/layout/lProcess3"/>
    <dgm:cxn modelId="{5F0FB9C5-2672-4D90-98E5-F4EFA288C299}" type="presParOf" srcId="{B410E872-D58C-4EB9-A731-0202F8480767}" destId="{FA0778FE-1269-465E-B7E1-D99C21CEE4C0}" srcOrd="1" destOrd="0" presId="urn:microsoft.com/office/officeart/2005/8/layout/lProcess3"/>
    <dgm:cxn modelId="{22D1A06D-A8E3-4EA9-8B7B-5D01C56D7358}" type="presParOf" srcId="{B410E872-D58C-4EB9-A731-0202F8480767}" destId="{DAD2920C-CC6A-48BC-9895-281139AB9BD2}" srcOrd="2" destOrd="0" presId="urn:microsoft.com/office/officeart/2005/8/layout/lProcess3"/>
    <dgm:cxn modelId="{CE72BE99-7F01-4E0E-B352-0BB975A7B306}" type="presParOf" srcId="{DAD2920C-CC6A-48BC-9895-281139AB9BD2}" destId="{BC036C28-ECD5-4DD7-8193-0CD42896405D}" srcOrd="0" destOrd="0" presId="urn:microsoft.com/office/officeart/2005/8/layout/lProcess3"/>
    <dgm:cxn modelId="{87EE1CB7-DD7F-44EA-B044-1E752DD98D2A}" type="presParOf" srcId="{DAD2920C-CC6A-48BC-9895-281139AB9BD2}" destId="{903146F0-5EBD-4281-8767-E023DE914FA8}" srcOrd="1" destOrd="0" presId="urn:microsoft.com/office/officeart/2005/8/layout/lProcess3"/>
    <dgm:cxn modelId="{1B0D9ECE-2622-47BB-811D-C80D8C59D84F}" type="presParOf" srcId="{DAD2920C-CC6A-48BC-9895-281139AB9BD2}" destId="{239B0CBC-5C1E-446A-878E-940508D50B9E}" srcOrd="2" destOrd="0" presId="urn:microsoft.com/office/officeart/2005/8/layout/lProcess3"/>
    <dgm:cxn modelId="{651A9FB1-23CA-42D7-9E35-52AA2B01845E}" type="presParOf" srcId="{DAD2920C-CC6A-48BC-9895-281139AB9BD2}" destId="{E698CF1E-9A11-4EC7-AFC2-2CAEAB1E50A7}" srcOrd="3" destOrd="0" presId="urn:microsoft.com/office/officeart/2005/8/layout/lProcess3"/>
    <dgm:cxn modelId="{EE9E141B-998B-4161-8336-CE3381635867}" type="presParOf" srcId="{DAD2920C-CC6A-48BC-9895-281139AB9BD2}" destId="{F9F23744-108D-4AD4-9661-C41A74F01981}" srcOrd="4" destOrd="0" presId="urn:microsoft.com/office/officeart/2005/8/layout/lProcess3"/>
    <dgm:cxn modelId="{2788FF46-1A70-49CC-A4E1-4554060376F1}" type="presParOf" srcId="{B410E872-D58C-4EB9-A731-0202F8480767}" destId="{897BA5F4-650D-4540-B523-49E7D2D9D8EC}" srcOrd="3" destOrd="0" presId="urn:microsoft.com/office/officeart/2005/8/layout/lProcess3"/>
    <dgm:cxn modelId="{E08B8119-5E98-4282-8472-F8D646877615}" type="presParOf" srcId="{B410E872-D58C-4EB9-A731-0202F8480767}" destId="{82D93371-ACA2-4293-835F-831EAF655326}" srcOrd="4" destOrd="0" presId="urn:microsoft.com/office/officeart/2005/8/layout/lProcess3"/>
    <dgm:cxn modelId="{15044DA4-9603-46A4-A881-BA2EE1002484}" type="presParOf" srcId="{82D93371-ACA2-4293-835F-831EAF655326}" destId="{FEE59D90-0812-4215-9AF3-952008BD9CDC}" srcOrd="0" destOrd="0" presId="urn:microsoft.com/office/officeart/2005/8/layout/lProcess3"/>
    <dgm:cxn modelId="{394FDDC1-1651-4BD2-A81B-BB9177BD50F3}" type="presParOf" srcId="{82D93371-ACA2-4293-835F-831EAF655326}" destId="{92AD33CB-13A3-4DA8-91F0-E4E9459D63C3}" srcOrd="1" destOrd="0" presId="urn:microsoft.com/office/officeart/2005/8/layout/lProcess3"/>
    <dgm:cxn modelId="{FC2914CF-D611-4F4B-96CA-82C13CD8ECD1}" type="presParOf" srcId="{82D93371-ACA2-4293-835F-831EAF655326}" destId="{3991F820-AEF9-43A6-B27E-AB77B67AF84D}" srcOrd="2" destOrd="0" presId="urn:microsoft.com/office/officeart/2005/8/layout/lProcess3"/>
    <dgm:cxn modelId="{929C4C3C-886B-420B-8686-E2F3410B2360}" type="presParOf" srcId="{82D93371-ACA2-4293-835F-831EAF655326}" destId="{151E5529-76A8-4378-A8DF-380C4FF55779}" srcOrd="3" destOrd="0" presId="urn:microsoft.com/office/officeart/2005/8/layout/lProcess3"/>
    <dgm:cxn modelId="{5326F248-7B41-42EE-B5D4-6973F6B68D6F}" type="presParOf" srcId="{82D93371-ACA2-4293-835F-831EAF655326}" destId="{998B81FE-C999-4D15-A569-160CB4003F12}" srcOrd="4" destOrd="0" presId="urn:microsoft.com/office/officeart/2005/8/layout/lProcess3"/>
    <dgm:cxn modelId="{79591838-2665-482D-B4EB-4815431F3A41}" type="presParOf" srcId="{B410E872-D58C-4EB9-A731-0202F8480767}" destId="{0D7553C7-D4BE-4F8E-B695-E4CF7F13EDCD}" srcOrd="5" destOrd="0" presId="urn:microsoft.com/office/officeart/2005/8/layout/lProcess3"/>
    <dgm:cxn modelId="{3E33384A-914C-45EC-9500-A40B5F9479BB}" type="presParOf" srcId="{B410E872-D58C-4EB9-A731-0202F8480767}" destId="{D8ECE93D-5A8A-40D2-8A44-A6BB01DD8832}" srcOrd="6" destOrd="0" presId="urn:microsoft.com/office/officeart/2005/8/layout/lProcess3"/>
    <dgm:cxn modelId="{719EF2D7-420D-4867-BC69-0DC4D201143B}" type="presParOf" srcId="{D8ECE93D-5A8A-40D2-8A44-A6BB01DD8832}" destId="{5AF800FB-8030-47F7-ABDA-8230807FE2D7}" srcOrd="0" destOrd="0" presId="urn:microsoft.com/office/officeart/2005/8/layout/lProcess3"/>
    <dgm:cxn modelId="{2DDFBBE1-3DBA-442E-BCD0-0002C8B17417}" type="presParOf" srcId="{D8ECE93D-5A8A-40D2-8A44-A6BB01DD8832}" destId="{EF55BC5B-E9A8-4B2F-B114-D199809F31AB}" srcOrd="1" destOrd="0" presId="urn:microsoft.com/office/officeart/2005/8/layout/lProcess3"/>
    <dgm:cxn modelId="{0689F27C-088D-4808-AFF8-0399FE427541}" type="presParOf" srcId="{D8ECE93D-5A8A-40D2-8A44-A6BB01DD8832}" destId="{BC01A113-30C5-46CA-B47E-4AE865B6F785}" srcOrd="2" destOrd="0" presId="urn:microsoft.com/office/officeart/2005/8/layout/lProcess3"/>
    <dgm:cxn modelId="{3F80C71C-164C-4188-B9B7-C68E8F155832}" type="presParOf" srcId="{D8ECE93D-5A8A-40D2-8A44-A6BB01DD8832}" destId="{EDAF2DE2-2AB8-4356-9C33-0F8F1F0904AD}" srcOrd="3" destOrd="0" presId="urn:microsoft.com/office/officeart/2005/8/layout/lProcess3"/>
    <dgm:cxn modelId="{1DFAEAA8-41ED-46A3-BFF5-58AA2D62D3CF}" type="presParOf" srcId="{D8ECE93D-5A8A-40D2-8A44-A6BB01DD8832}" destId="{F2A83ACB-8D5A-4D34-9E2D-D9CF0D3D194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ACC4-BFA8-4814-AFFC-3BFC3ABC23FA}">
      <dsp:nvSpPr>
        <dsp:cNvPr id="0" name=""/>
        <dsp:cNvSpPr/>
      </dsp:nvSpPr>
      <dsp:spPr>
        <a:xfrm>
          <a:off x="1982315" y="141"/>
          <a:ext cx="3805101" cy="1034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Porušení povinnosti zvlášť závažným způsobem</a:t>
          </a:r>
        </a:p>
      </dsp:txBody>
      <dsp:txXfrm>
        <a:off x="2499478" y="141"/>
        <a:ext cx="2770776" cy="1034325"/>
      </dsp:txXfrm>
    </dsp:sp>
    <dsp:sp modelId="{7E269239-6092-4103-BDE8-EA9B2C6226AA}">
      <dsp:nvSpPr>
        <dsp:cNvPr id="0" name=""/>
        <dsp:cNvSpPr/>
      </dsp:nvSpPr>
      <dsp:spPr>
        <a:xfrm>
          <a:off x="5451261" y="88058"/>
          <a:ext cx="2146224" cy="8584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§ 2291 odst. 2 </a:t>
          </a:r>
        </a:p>
      </dsp:txBody>
      <dsp:txXfrm>
        <a:off x="5880506" y="88058"/>
        <a:ext cx="1287735" cy="858489"/>
      </dsp:txXfrm>
    </dsp:sp>
    <dsp:sp modelId="{79225FAB-CA8F-4330-B427-7E849D40B7D6}">
      <dsp:nvSpPr>
        <dsp:cNvPr id="0" name=""/>
        <dsp:cNvSpPr/>
      </dsp:nvSpPr>
      <dsp:spPr>
        <a:xfrm>
          <a:off x="7297015" y="88058"/>
          <a:ext cx="2146224" cy="8584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Výpověď bez výpovědní doby</a:t>
          </a:r>
        </a:p>
      </dsp:txBody>
      <dsp:txXfrm>
        <a:off x="7726260" y="88058"/>
        <a:ext cx="1287735" cy="858489"/>
      </dsp:txXfrm>
    </dsp:sp>
    <dsp:sp modelId="{BC036C28-ECD5-4DD7-8193-0CD42896405D}">
      <dsp:nvSpPr>
        <dsp:cNvPr id="0" name=""/>
        <dsp:cNvSpPr/>
      </dsp:nvSpPr>
      <dsp:spPr>
        <a:xfrm>
          <a:off x="1982315" y="1180471"/>
          <a:ext cx="3404016" cy="1034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Hrubé porušení povinnosti</a:t>
          </a:r>
        </a:p>
      </dsp:txBody>
      <dsp:txXfrm>
        <a:off x="2499478" y="1180471"/>
        <a:ext cx="2369691" cy="1034325"/>
      </dsp:txXfrm>
    </dsp:sp>
    <dsp:sp modelId="{239B0CBC-5C1E-446A-878E-940508D50B9E}">
      <dsp:nvSpPr>
        <dsp:cNvPr id="0" name=""/>
        <dsp:cNvSpPr/>
      </dsp:nvSpPr>
      <dsp:spPr>
        <a:xfrm>
          <a:off x="5050176" y="1267189"/>
          <a:ext cx="2146224" cy="8584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§ 2276</a:t>
          </a:r>
        </a:p>
      </dsp:txBody>
      <dsp:txXfrm>
        <a:off x="5479421" y="1267189"/>
        <a:ext cx="1287735" cy="858489"/>
      </dsp:txXfrm>
    </dsp:sp>
    <dsp:sp modelId="{F9F23744-108D-4AD4-9661-C41A74F01981}">
      <dsp:nvSpPr>
        <dsp:cNvPr id="0" name=""/>
        <dsp:cNvSpPr/>
      </dsp:nvSpPr>
      <dsp:spPr>
        <a:xfrm>
          <a:off x="6895929" y="1267189"/>
          <a:ext cx="2146224" cy="8584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Výpověď </a:t>
          </a:r>
          <a:br>
            <a:rPr lang="cs-CZ" sz="1500" kern="1200" dirty="0"/>
          </a:br>
          <a:r>
            <a:rPr lang="cs-CZ" sz="1500" kern="1200" dirty="0"/>
            <a:t>s výpovědní dobou</a:t>
          </a:r>
        </a:p>
      </dsp:txBody>
      <dsp:txXfrm>
        <a:off x="7325174" y="1267189"/>
        <a:ext cx="1287735" cy="858489"/>
      </dsp:txXfrm>
    </dsp:sp>
    <dsp:sp modelId="{FEE59D90-0812-4215-9AF3-952008BD9CDC}">
      <dsp:nvSpPr>
        <dsp:cNvPr id="0" name=""/>
        <dsp:cNvSpPr/>
      </dsp:nvSpPr>
      <dsp:spPr>
        <a:xfrm>
          <a:off x="1982315" y="2358402"/>
          <a:ext cx="3162552" cy="1034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Závažné porušení povinnosti</a:t>
          </a:r>
        </a:p>
      </dsp:txBody>
      <dsp:txXfrm>
        <a:off x="2499478" y="2358402"/>
        <a:ext cx="2128227" cy="1034325"/>
      </dsp:txXfrm>
    </dsp:sp>
    <dsp:sp modelId="{3991F820-AEF9-43A6-B27E-AB77B67AF84D}">
      <dsp:nvSpPr>
        <dsp:cNvPr id="0" name=""/>
        <dsp:cNvSpPr/>
      </dsp:nvSpPr>
      <dsp:spPr>
        <a:xfrm>
          <a:off x="4808713" y="2446320"/>
          <a:ext cx="2146224" cy="8584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§ 2269 a </a:t>
          </a:r>
          <a:br>
            <a:rPr lang="cs-CZ" sz="1600" kern="1200" dirty="0"/>
          </a:br>
          <a:r>
            <a:rPr lang="cs-CZ" sz="1600" kern="1200" dirty="0"/>
            <a:t>§ 2272 odst. 1</a:t>
          </a:r>
        </a:p>
      </dsp:txBody>
      <dsp:txXfrm>
        <a:off x="5237958" y="2446320"/>
        <a:ext cx="1287735" cy="858489"/>
      </dsp:txXfrm>
    </dsp:sp>
    <dsp:sp modelId="{998B81FE-C999-4D15-A569-160CB4003F12}">
      <dsp:nvSpPr>
        <dsp:cNvPr id="0" name=""/>
        <dsp:cNvSpPr/>
      </dsp:nvSpPr>
      <dsp:spPr>
        <a:xfrm>
          <a:off x="6654466" y="2446320"/>
          <a:ext cx="2146224" cy="8584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Při opakování sankce výše uvedené</a:t>
          </a:r>
        </a:p>
      </dsp:txBody>
      <dsp:txXfrm>
        <a:off x="7083711" y="2446320"/>
        <a:ext cx="1287735" cy="858489"/>
      </dsp:txXfrm>
    </dsp:sp>
    <dsp:sp modelId="{5AF800FB-8030-47F7-ABDA-8230807FE2D7}">
      <dsp:nvSpPr>
        <dsp:cNvPr id="0" name=""/>
        <dsp:cNvSpPr/>
      </dsp:nvSpPr>
      <dsp:spPr>
        <a:xfrm>
          <a:off x="1982315" y="3537533"/>
          <a:ext cx="2585813" cy="1034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Běžné porušení povinnosti</a:t>
          </a:r>
        </a:p>
      </dsp:txBody>
      <dsp:txXfrm>
        <a:off x="2499478" y="3537533"/>
        <a:ext cx="1551488" cy="1034325"/>
      </dsp:txXfrm>
    </dsp:sp>
    <dsp:sp modelId="{BC01A113-30C5-46CA-B47E-4AE865B6F785}">
      <dsp:nvSpPr>
        <dsp:cNvPr id="0" name=""/>
        <dsp:cNvSpPr/>
      </dsp:nvSpPr>
      <dsp:spPr>
        <a:xfrm>
          <a:off x="4231973" y="3625451"/>
          <a:ext cx="2146224" cy="8584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Vše ostatní</a:t>
          </a:r>
        </a:p>
      </dsp:txBody>
      <dsp:txXfrm>
        <a:off x="4661218" y="3625451"/>
        <a:ext cx="1287735" cy="858489"/>
      </dsp:txXfrm>
    </dsp:sp>
    <dsp:sp modelId="{F2A83ACB-8D5A-4D34-9E2D-D9CF0D3D1941}">
      <dsp:nvSpPr>
        <dsp:cNvPr id="0" name=""/>
        <dsp:cNvSpPr/>
      </dsp:nvSpPr>
      <dsp:spPr>
        <a:xfrm>
          <a:off x="6077726" y="3625451"/>
          <a:ext cx="2146224" cy="8584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Sankce žádná (resp. obecná náhrada škody)</a:t>
          </a:r>
        </a:p>
      </dsp:txBody>
      <dsp:txXfrm>
        <a:off x="6506971" y="3625451"/>
        <a:ext cx="1287735" cy="858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alus.usoud.cz/Search/GetText.aspx?sz=2-4235-18_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cs-CZ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čl. 25 odst. 1 Všeobecné deklarace lidských práv: „Každý má právo na životní úroveň přiměřenou zdraví a blahobytu jeho i jeho rodiny, čítajíc v to potravu, šatstvo, bydlení, lékařskou péči a nezbytné sociální služby; má právo na zabezpečení v nezaměstnanosti, v nemoci, při pracovní nezpůsobilosti, při ovdovění, v stáří nebo v ostatních případech ztráty výdělečných možností, nastalé v důsledku okolností nezávislých na jeho vůli.“</a:t>
            </a:r>
          </a:p>
          <a:p>
            <a:endParaRPr lang="cs-CZ" dirty="0"/>
          </a:p>
          <a:p>
            <a:r>
              <a:rPr kumimoji="1" lang="cs-CZ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čl. 11 odst. 1</a:t>
            </a:r>
          </a:p>
          <a:p>
            <a:r>
              <a:rPr kumimoji="1" lang="cs-CZ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Mezinárodního paktu o hospodářských, sociálních a kulturních právech: „Státy, smluvní strany Paktu, uznávají právo každého jednotlivce na přiměřenou životní úroveň pro něj a jeho rodinu, zahrnujíce v to dostatečnou výživu, šatstvo, byt, a na neustálé zlepšování životních podmínek. Smluvní státy podniknou odpovídající kroky, aby zajistily uskutečnění tohoto práva, uznávajíce pro dosažení tohoto cíle zásadní důležitost mezinárodní spolupráce, založené na svobodném souhlasu.“</a:t>
            </a:r>
          </a:p>
          <a:p>
            <a:endParaRPr kumimoji="1" lang="cs-CZ" sz="1200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26 Cdo 1670/2018 - Dojde-li tedy k podstatné změně okolností, s níž nemohly strany při uzavírání dohody o zvyšování nájemného (popř. dohody, kterou zvyšování nájemného vyloučily) rozumně počítat, a tato změna poměrů má za následek, že práva a povinnosti stran nájemní smlouvy (výše nájemného) již zjevně neodpovídají spravedlivému uspořádání, nemusí pronajímatel vyvolat jednání s nájemcem o uzavření nové dohody o zvyšování (§ 1765 odst. 1 o. z.), ani nemusí právo na obnovení jednání o smlouvě uplatnit ve lhůtě stanovené v § 1766 odst. 2 o. z., ale může při určení nové výše nájemného postupovat podle § 2249 o. z.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prof. Selucká – lhůta musí zůstat zachována, i když nájemce odmítne,</a:t>
            </a:r>
            <a:r>
              <a:rPr lang="cs-CZ" baseline="0" dirty="0"/>
              <a:t> dr. Brzobohatá – odmítne-li nájemce, lze žalovat ihned.</a:t>
            </a:r>
          </a:p>
          <a:p>
            <a:r>
              <a:rPr lang="cs-CZ" baseline="0" dirty="0"/>
              <a:t>nejde o žalobu na plnění</a:t>
            </a:r>
          </a:p>
          <a:p>
            <a:r>
              <a:rPr lang="cs-CZ" baseline="0" dirty="0"/>
              <a:t>pro zvýšení soudem není stanoven limit jako v odst. 1</a:t>
            </a:r>
          </a:p>
          <a:p>
            <a:r>
              <a:rPr lang="cs-CZ" baseline="0" dirty="0"/>
              <a:t>žaloba nemusí korespondovat s návrhem, v petitu lze žádat i vyšší nájemné</a:t>
            </a:r>
          </a:p>
          <a:p>
            <a:r>
              <a:rPr lang="cs-CZ" baseline="0" dirty="0"/>
              <a:t>soud je vázán žalobou, přičemž výši obvyklého nájemného zjišťuje ke dni svého rozhodnutí</a:t>
            </a:r>
          </a:p>
          <a:p>
            <a:endParaRPr lang="cs-CZ" baseline="0" dirty="0"/>
          </a:p>
          <a:p>
            <a:r>
              <a:rPr lang="cs-CZ" baseline="0" dirty="0"/>
              <a:t>26 Cdo 4150/2018 Lze tedy uzavřít, že nájemce může vyjádřit souhlas s návrhem pronajímatele na zvýšení nájemného učiněným podle § 2249 odst. 1 o. z. alternativně, a to buď tím, že po dojití návrhu ve lhůtě dvou měsíců mu písemně sdělí, že se zvýšením nájemného souhlasí, nebo tím, že zaplatí počínaje třetím kalendářním měsícem zvýšené nájemné. Dojde-li jednou z těchto dvou možností k přijetí návrhu na zvýšení nájemného, a tím i k uzavření dohody ohledně nové výše nájemného, zaniká právo pronajímatele podat žalobu na určení jeho výše soudem.</a:t>
            </a:r>
          </a:p>
          <a:p>
            <a:endParaRPr lang="cs-CZ" baseline="0" dirty="0"/>
          </a:p>
          <a:p>
            <a:r>
              <a:rPr lang="cs-CZ" dirty="0"/>
              <a:t>S dovolateli je možno souhlasit v tom, že přijme-li nájemce návrh na zvýšení nájemného tím, že zaplatí počínaje třetím kalendářním měsícem po jeho dojití zvýšené nájemné, nebyla dodržena písemná forma změny smlouvy o nájmu bytu, což má za následek její relativní neplatnost (§ 582 odst. 1 o. z.). Tuto relativní neplatnost však nemůže nikdo namítat, neboť požadavek písemné formy smlouvy o nájmu bytu (včetně její změny) je stanoven na ochranu nájemce (§ 586 odst. 1 ve spojení s § 2237 o. z.), ale ani ten nemůže tuto námitku vznést, jestliže již začal plnit (§ 582 odst. 2 o. z.). V projednávané věci byl navíc nedostatek písemné formy souhlasu se zvýšením nájemného dodatečně žalovanou zhojen dopisem ze dne 6.10.2017 (§ 582 odst. 1 o. z.).</a:t>
            </a:r>
          </a:p>
          <a:p>
            <a:endParaRPr lang="cs-CZ" dirty="0"/>
          </a:p>
          <a:p>
            <a:r>
              <a:rPr lang="cs-CZ" dirty="0"/>
              <a:t>26 Cdo 4848/2016</a:t>
            </a:r>
          </a:p>
          <a:p>
            <a:r>
              <a:rPr lang="cs-CZ" dirty="0"/>
              <a:t>Nezaplatí-li nájemce řádně a včas nedoplatek vzniklý zvýšením nájemného (v řízení podle § 2249 odst. 3 o. z.), poruší tím své povinnosti vyplývající z nájmu a v případě, že se bude jednat o porušení hrubé či zvláště závažné, má pronajímatel právo nájem vypovědět [§ 2288 odst. 1 písm. a), § 2291 o. z.].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nájmů uzavřených na dobu delší než 24 měsíců nebo na dobu neurčitou nelze do paušální platby zahrnout platbu za dodávku tepla a centralizované poskytování teplé vody a dodávku vody a odvádění odpadních vod; platby za tyto služby se musí vždy vyúčtovat.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Obdobná nejednotnost byla v § 1181 o. z. Novelou již odstraněno.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Rozsudek Nejvyššího soudu ze dne 29. 5. 2013, sp. zn. 26 Cdo 652/2013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i="1" dirty="0"/>
              <a:t>„Byl-li vznik (subjektivní) povinnosti pronajímatele k vrácení kauce vázán jen na zánik nájmu bytu, </a:t>
            </a:r>
            <a:r>
              <a:rPr lang="cs-CZ" sz="2000" b="1" i="1" dirty="0">
                <a:solidFill>
                  <a:srgbClr val="FF0000"/>
                </a:solidFill>
              </a:rPr>
              <a:t>je</a:t>
            </a:r>
            <a:r>
              <a:rPr lang="cs-CZ" sz="2000" i="1" dirty="0"/>
              <a:t> současně </a:t>
            </a:r>
            <a:r>
              <a:rPr lang="cs-CZ" sz="2000" b="1" i="1" dirty="0">
                <a:solidFill>
                  <a:srgbClr val="FF0000"/>
                </a:solidFill>
              </a:rPr>
              <a:t>vyloučeno uvažovat o samostatném právním režimu tohoto závazku</a:t>
            </a:r>
            <a:r>
              <a:rPr lang="cs-CZ" sz="2000" i="1" dirty="0"/>
              <a:t> (tj. o jeho vynětí z přechodu práv a povinností podle § 680 odst. 2 </a:t>
            </a:r>
            <a:r>
              <a:rPr lang="cs-CZ" sz="2000" i="1" dirty="0" err="1"/>
              <a:t>obč</a:t>
            </a:r>
            <a:r>
              <a:rPr lang="cs-CZ" sz="2000" i="1" dirty="0"/>
              <a:t>. zák. po novele) daném právním důvodem jeho vzniku (nejedná se o dluh vzniklý za trvání původního nájemního vztahu). V této souvislosti rovněž nelze ztratit ze zřetele, že také (subjektivní) právo žádat vrácení kauce vzniklo žalobkyni až v okamžiku zániku nájmu, tj. v době, kdy byla v právním vztahu se subjektem, který byl tehdejším pronajímatelem bytu.“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26 Cdo 3307/2009 – nový potomek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26 Cdo 4713/2017</a:t>
            </a:r>
          </a:p>
          <a:p>
            <a:r>
              <a:rPr lang="cs-CZ" dirty="0"/>
              <a:t>Vysoký stupeň intenzity porušení povinností nájemce znamenající zvlášť závažné porušení povinností nájemce může být naplněn nejen v případě chování nájemce, které už při jediném porušení povinnosti lze posoudit jako zvlášť závažné (velké poškození domu apod.), ale i v případě chování, které - bylo-li by jen ojedinělé - by tuto intenzitu nenaplňovalo (nezaplacení jednoho nájemného, ojedinělé porušení nočního klidu), avšak za zvlášť závažné porušení povinností nájemce ho lze považovat proto, že jde o chování opakované, dlouhodobé (soustavné rušení nočního klidu, opakované znepřístupnění bytu, dlouhodobé neplacení nájemného, takže dluh převyšuje trojnásobek nájemného a nákladů na služby), případně jde o několik závadných jednání, které ve svém souhrnu již dosahují intenzity zvlášť závažného porušení povinností nájemce (nájemce současně neplatí opakovaně nájemné, ruší noční klid i jinak porušuje dobré mravy v domě). Závadné chování nájemce, byť by jednotlivě nešlo o zvlášť závažné porušení jeho povinností, může s ohledem na jeho dlouhodobost a je-li posuzováno společně, této intenzity porušení povinností dosáhnout.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26 Cdo 4157/2017</a:t>
            </a:r>
          </a:p>
          <a:p>
            <a:r>
              <a:rPr lang="cs-CZ" dirty="0"/>
              <a:t>Pronajímatel si může vyhradit, že nájemce potřebuje k uzavření podnájemní smlouvy jeho písemný souhlas (§ 2272 odst. 2 o. z.) i při sjednání podnájmu jen části bytu, v němž nájemce bydlí (§ 2274 o. z.).</a:t>
            </a:r>
          </a:p>
          <a:p>
            <a:r>
              <a:rPr lang="cs-CZ" dirty="0"/>
              <a:t>O hrubé porušení povinností nájemce podle ustanovení § 2288 odst. 1 písm. a) ve spojení s § 2276 o. z. jde i v případě, přenechá-li byt (jeho část) do užívání bezúplatně jinému.</a:t>
            </a:r>
          </a:p>
          <a:p>
            <a:endParaRPr lang="cs-CZ" dirty="0"/>
          </a:p>
          <a:p>
            <a:r>
              <a:rPr lang="cs-CZ" dirty="0"/>
              <a:t>26 Cdo 3623/2019</a:t>
            </a:r>
          </a:p>
          <a:p>
            <a:r>
              <a:rPr lang="cs-CZ" dirty="0"/>
              <a:t>Za trvalé bydlení v bytě nelze považovat jen jeho občasné návštěvy a stejně tak ani situace, kdy nájemce užívá byt pouze k občasnému přenocování či ke krátkodobým pobytům a zcela nebo převážně uspokojuje své bytové potřeby jinde (a byt tak je fakticky obýván výlučně podnájemcem).</a:t>
            </a:r>
          </a:p>
          <a:p>
            <a:endParaRPr lang="cs-CZ" dirty="0"/>
          </a:p>
          <a:p>
            <a:r>
              <a:rPr lang="cs-CZ" dirty="0"/>
              <a:t>26 Cdo 4134/2018</a:t>
            </a:r>
          </a:p>
          <a:p>
            <a:r>
              <a:rPr lang="cs-CZ" dirty="0"/>
              <a:t>Pronajímatel k dání výpovědi z důvodu nedovoleného podnájmu bytu přistoupí zpravidla tehdy, jsou-li mu známy osoby, jež bez jeho souhlasu byt nájemce užívají; je tudíž schopen je individualizovat (jménem či alespoň pohlavím, věkem, národností apod.). Avšak i za situace, kdy by nebylo možné osoby pobývající v předmětném bytě konkrétně označit, je zapotřebí zmínit kupříkladu alespoň časové období, v němž k danému porušení docházelo, případně jiné okolnosti, jež by spolehlivě (nezaměnitelně) vymezily konkrétní závadné chování nájemce, a umožnily mu tak na výpověď kvalifikovaně reagovat.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26 Cdo 3345/2019</a:t>
            </a:r>
          </a:p>
          <a:p>
            <a:r>
              <a:rPr lang="cs-CZ" dirty="0"/>
              <a:t>K tomu, aby osobu, na kterou má nájem přejít, bylo možno považovat za člena domácnosti zemřelého nájemce, je ve smyslu § 2279 odst. 1 věty první o. z. i po 1. 1. 2014 zapotřebí, aby v době smrti nájemce s ním žila v jedné domácnosti a zároveň šlo o soužití, které mělo charakter trvalosti.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Jde o relikt z přípravné fáze – První verze návrhu z roku 2005 obsahovala § 1946: </a:t>
            </a:r>
            <a:r>
              <a:rPr lang="cs-CZ" i="1" dirty="0"/>
              <a:t>„Opustí-li nájemce byt s úmyslem žít trvale jinde, nájem tím skončí.“ </a:t>
            </a:r>
            <a:r>
              <a:rPr lang="cs-CZ" dirty="0"/>
              <a:t>Postupně úplně opuštěno.</a:t>
            </a:r>
          </a:p>
          <a:p>
            <a:endParaRPr lang="cs-CZ" dirty="0"/>
          </a:p>
          <a:p>
            <a:r>
              <a:rPr lang="cs-CZ" b="1" i="0" dirty="0">
                <a:solidFill>
                  <a:srgbClr val="3C3C3D"/>
                </a:solidFill>
                <a:effectLst/>
                <a:latin typeface="Helvetica Neue"/>
              </a:rPr>
              <a:t>26 </a:t>
            </a:r>
            <a:r>
              <a:rPr lang="cs-CZ" b="1" i="0" dirty="0" err="1">
                <a:solidFill>
                  <a:srgbClr val="3C3C3D"/>
                </a:solidFill>
                <a:effectLst/>
                <a:latin typeface="Helvetica Neue"/>
              </a:rPr>
              <a:t>Cdo</a:t>
            </a:r>
            <a:r>
              <a:rPr lang="cs-CZ" b="1" i="0" dirty="0">
                <a:solidFill>
                  <a:srgbClr val="3C3C3D"/>
                </a:solidFill>
                <a:effectLst/>
                <a:latin typeface="Helvetica Neue"/>
              </a:rPr>
              <a:t> 2177/2021 R 17/2023 </a:t>
            </a:r>
            <a:r>
              <a:rPr lang="cs-CZ" b="0" i="0" dirty="0">
                <a:solidFill>
                  <a:srgbClr val="3C3C3D"/>
                </a:solidFill>
                <a:effectLst/>
                <a:latin typeface="Helvetica Neue"/>
              </a:rPr>
              <a:t>- Od smlouvy o nájmu prostor sloužících k podnikání může nájemce odstoupit v případě, že je pronajímatel v prodlení s odevzdáním pronajaté věci.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Rozsudek NS ze dne 12. 12. 2016, sp. zn. 26 Cdo 4354/2016</a:t>
            </a:r>
          </a:p>
          <a:p>
            <a:r>
              <a:rPr lang="cs-CZ" dirty="0"/>
              <a:t>V případě, že nájem skončil jinak (dohodou, výpovědí – po uplynutí výpovědní doby, atd.), se ustanovení § 2230 odst. 1 o. z. neuplatní, a i v případě, kdy pronajímatel nevyzve nájemce ve lhůtě stanovené v § 2230 odst. 1 o. z. (a v případě nájmu bytu ve lhůtě stanovené v § 2285 o. z.) k vrácení věci, k obnovení nájmu nedojde.</a:t>
            </a:r>
          </a:p>
          <a:p>
            <a:endParaRPr lang="cs-CZ" dirty="0"/>
          </a:p>
          <a:p>
            <a:r>
              <a:rPr lang="cs-CZ" dirty="0"/>
              <a:t>26 Cdo 1082/2017</a:t>
            </a:r>
          </a:p>
          <a:p>
            <a:pPr marL="285750" indent="-285750">
              <a:buAutoNum type="romanUcPeriod"/>
            </a:pPr>
            <a:r>
              <a:rPr lang="cs-CZ" dirty="0"/>
              <a:t>K obnovení nájemní smlouvy podle § 2285 o. z. může dojít jen tehdy, jde-li o nájem bytu na dobu určitou, který skončil uplynutím sjednané doby nájmu. </a:t>
            </a:r>
          </a:p>
          <a:p>
            <a:pPr marL="285750" indent="-285750">
              <a:buAutoNum type="romanUcPeriod"/>
            </a:pPr>
            <a:r>
              <a:rPr lang="cs-CZ" dirty="0"/>
              <a:t> Při skončení nájmu bytu vzniklého v důsledku jeho přechodu po smrti nájemce uplynutím dvou let lze aplikovat ustanovení § 2285 o. z.</a:t>
            </a:r>
          </a:p>
          <a:p>
            <a:r>
              <a:rPr lang="cs-CZ" dirty="0"/>
              <a:t>III.    Dříve zahájené řízení o vyklizení bytu, které pokračuje ke dni, kdy měl jeho nájem uplynutím doby skončit, nahrazuje (písemnou) výzvu k opuštění bytu podle § 2285 o. z.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cs-CZ" sz="1200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Rozsudek NS ze dne 22. 11. 2016, sp. zn. 26 Cdo 1454/2016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Má-li být byt, jehož nájem je vypovídán, užíván pronajímatelem, je výpovědní důvod podle § 2288 odst. 2 písm. a) o. z. naplněn bez dalšího; jen  v případě, má-li být byt užíván pronajímatelovým manželem, který hodlá opustit rodinnou domácnost, musí pronajímatel doložit, že byl podán návrh na rozvod manželství nebo manželství bylo již rozvedeno.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Rozsudek NS ze dne 18. 1. 2017, sp. zn. 26 Cdo 4249/2016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Pronajímatel může vypovědět nájem bytu výpovědí bez výpovědní doby pro zvlášť závažné porušení povinností podle § 2291 o. z. jen tehdy, vyzval-li předtím nájemce k odstranění závadného chování (protiprávního stavu) a ten přes výzvu od svého jednání neupustil. Výzva je hmotněprávní podmínkou k podání výpovědi podle § 2291 o. z., nemusí být písemná, musí však obsahovat specifikaci (popis) závadného chování (protiprávního stavu), a k nápravě musí pronajímatel nájemci stanovit přiměřenou dobu.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26 Cdo 941/2020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 obsahu výzvy k odstranění závadného chování nájemce musí být zřejmé, že jde o výzvu ve smyslu § 2291 odst. 3 o. z. ještě před tím, než bude nájemci dána výpověď z nájmu bytu. Dotčená výzva by měla mít obsahovou (totožnost vytýkaného jednání a skutkové vymezení výpovědního důvodu) i časovou souvislost s následnou výpovědí.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26 Cdo 5029/2016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Výpověď z nájmu bytu nelze jednostranně odvolat (vzít zpět).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Rozsudek Nejvyššího soudu ze dne 17.12.2015, sp. zn. 26 Cdo 3862/2015, R 21/2017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Ustanovení § 2290 o. z. upravující žalobu na neoprávněnost výpovědi z nájmu bytu se uplatní i v případě výpovědi z nájmu podle § 2291 o. z.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Rozsudek NS ze dne 18. 1. 2017, sp. zn. 26 Cdo 4249/2016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 řízení podle § 2290 o. z. soud rozhoduje o oprávněnosti výpovědi z nájmu bytu, tedy zejména, zda uplatněný výpovědní důvod byl naplněn; neoprávněná je i výpověď, která je neplatná či zdánlivá.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Rozsudek NS ze dne 15. 11. 2018, sp. Zn. 26 Cdo 3328/2017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Vypoví-li pronajímatel nájem bytu z jiných než zákonem stanovených důvodů, jde o výpověď neoprávněnou, nikoliv neplatnou; její neoprávněnost musí nájemce uplatnit žalobou podle § 2290 o. z.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26 Cdo 542/2019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Žaloba podle § 2290 o. z. se obsahově liší od žaloby na určení neplatnosti výpovědi z nájmu bytu, která byla upravena v ustanovení § 711 odst. 3 zákona č. 40/1964 Sb., občanský zákoník, ve znění účinném do 31. prosince 2013. Na rozdíl od této žaloby zde nejde o žalobu na určení. Nájemce se v řízení podle § 2290 o. z. domáhá přezkoumání, zda je výpověď oprávněná, tedy „zkontrolování oprávněnosti (správnosti) výpovědi“. Soud se tak zabývá naplněností uplatněného výpovědního důvodu, zjistí-li, že výpovědní důvod nebyl dán, rozhodne, že výpověď je neoprávněná. S ohledem na účel a smysl ustanovení § 2290 o. z. a následky, které výpověď z nájmu bytu pro nájemce má, je třeba přezkum oprávněnosti výpovědi podle tohoto ustanovení chápat v širším smyslu. Neoprávněná proto bude i neplatná či zdánlivá výpověď (bez ohledu na naplněnost výpovědního důvodu). </a:t>
            </a:r>
            <a:r>
              <a:rPr lang="cs-CZ"/>
              <a:t>Zjistí-li proto soud v řízení, že je výpověď z nějakého důvodu neplatná (absolutně, relativně) či zdánlivá, rovněž žalobě nájemce vyhoví, neboť ani taková výpověď nebyla dána „po právu“, tedy v souladu se zákonem.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cs-CZ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„Právní volnost bytu“ již není rozhodující pro platnost nájemní smlouvy - § 1760 a 1763 o. z. </a:t>
            </a:r>
          </a:p>
          <a:p>
            <a:endParaRPr kumimoji="1" lang="cs-CZ" sz="1200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cs-CZ" b="1" i="0" dirty="0">
                <a:solidFill>
                  <a:srgbClr val="3C3C3D"/>
                </a:solidFill>
                <a:effectLst/>
                <a:latin typeface="Helvetica Neue"/>
              </a:rPr>
              <a:t>31 </a:t>
            </a:r>
            <a:r>
              <a:rPr lang="cs-CZ" b="1" i="0" dirty="0" err="1">
                <a:solidFill>
                  <a:srgbClr val="3C3C3D"/>
                </a:solidFill>
                <a:effectLst/>
                <a:latin typeface="Helvetica Neue"/>
              </a:rPr>
              <a:t>Cdo</a:t>
            </a:r>
            <a:r>
              <a:rPr lang="cs-CZ" b="1" i="0" dirty="0">
                <a:solidFill>
                  <a:srgbClr val="3C3C3D"/>
                </a:solidFill>
                <a:effectLst/>
                <a:latin typeface="Helvetica Neue"/>
              </a:rPr>
              <a:t> 3679/2020</a:t>
            </a:r>
            <a:r>
              <a:rPr kumimoji="1" lang="cs-CZ" sz="1200" b="1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 94/2021 </a:t>
            </a:r>
            <a:r>
              <a:rPr kumimoji="1"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</a:t>
            </a:r>
            <a:r>
              <a:rPr lang="cs-CZ" b="0" i="0" dirty="0">
                <a:solidFill>
                  <a:srgbClr val="3C3C3D"/>
                </a:solidFill>
                <a:effectLst/>
                <a:latin typeface="Helvetica Neue"/>
              </a:rPr>
              <a:t>Smlouva o nájmu není neplatná jen proto, že stejná věc byla pronajata více smlouvami několika nájemcům. (V návaznosti na nález ÚS </a:t>
            </a:r>
            <a:r>
              <a:rPr lang="cs-CZ" b="0" i="0" u="sng" dirty="0">
                <a:solidFill>
                  <a:srgbClr val="568253"/>
                </a:solidFill>
                <a:effectLst/>
                <a:latin typeface="Helvetica Neue"/>
                <a:hlinkClick r:id="rId3"/>
              </a:rPr>
              <a:t>II. ÚS 4235/18</a:t>
            </a:r>
            <a:r>
              <a:rPr lang="cs-CZ" b="0" i="0" u="sng" dirty="0">
                <a:solidFill>
                  <a:srgbClr val="568253"/>
                </a:solidFill>
                <a:effectLst/>
                <a:latin typeface="Helvetica Neue"/>
              </a:rPr>
              <a:t> </a:t>
            </a:r>
            <a:r>
              <a:rPr lang="cs-CZ" b="0" i="0" u="none" dirty="0">
                <a:solidFill>
                  <a:srgbClr val="568253"/>
                </a:solidFill>
                <a:effectLst/>
                <a:latin typeface="Helvetica Neue"/>
              </a:rPr>
              <a:t>byla koncepce „právní volnosti bytu“ překonána i pro starou úpravu.</a:t>
            </a:r>
            <a:endParaRPr kumimoji="1" lang="cs-CZ" sz="1200" b="0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26 Cdo 1236/2015 Podmínky stanovené pro ochranu „poctivého nájemce“ v § 2238 o. z. musí být splněny po 1. 1. 2014, přihlédnuto přitom může být i k chování „nájemce“ před účinnosti o. z.</a:t>
            </a:r>
          </a:p>
          <a:p>
            <a:r>
              <a:rPr lang="cs-CZ" dirty="0"/>
              <a:t>26 Cdo 3529/2016 Uživatel bytu může být považován za řádného nájemce ve smyslu § 2238 o. z. jen tehdy, jestliže byt užíval alespoň tři roky v dobré víře, že je jeho nájemcem, a zároveň jeho dobrá víra trvala k 1. 1ednu 2014.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Pozor, objevuje se výklad, že vlastník dává souhlas již samotnou</a:t>
            </a:r>
            <a:r>
              <a:rPr lang="cs-CZ" baseline="0" dirty="0"/>
              <a:t> nájemní smlouvou, aniž by to v ní výslovně bylo zmíněno, vhodné do nájemní smlouvy zakotvit opak.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Rozsudek Nejvyššího soudu ze dne 5.6.2019, sp. zn. 26 Cdo 2059/2018 - Při prodlení s placením nájemného je nájemce bytu povinen zaplatit úrok z prodlení ve výši stanovené nařízením vlády č. 351/2013 Sb.; smluvní úrok z prodlení nelze sjednat nad tuto výši.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26 Cdo 2059/2018</a:t>
            </a:r>
          </a:p>
          <a:p>
            <a:r>
              <a:rPr lang="cs-CZ" dirty="0"/>
              <a:t>Při prodlení s placením nájemného je nájemce bytu povinen zaplatit úrok z prodlení ve výši stanovené nařízením vlády č. 351/2013 Sb.; smluvní úrok z prodlení nelze sjednat nad tuto výši.</a:t>
            </a:r>
          </a:p>
          <a:p>
            <a:r>
              <a:rPr lang="cs-CZ" dirty="0"/>
              <a:t>Pronajímatel má právo na náhradu za užívání bytu (bývalým) nájemcem ve výši ujednaného nájemného podle § 2295 o. z. do doby, kdy mu je byt skutečně odevzdán (§ 2292 o. z.), bez ohledu na to, zda ho nájemce užívá.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0" y="2477312"/>
            <a:ext cx="2352060" cy="1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3" y="2286498"/>
            <a:ext cx="5027383" cy="22644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Nájem bytu a domu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Nájem bytu a domu</a:t>
            </a:r>
            <a:br>
              <a:rPr lang="cs-CZ" dirty="0"/>
            </a:br>
            <a:r>
              <a:rPr lang="cs-CZ" sz="2000" dirty="0"/>
              <a:t>JUDr. Lukáš Hadamčík, Ph.D.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Zápis nájmu do veřejného seznamu (katastru)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§ 2203 – fakultativní – na návrh vlastníka nebo s jeho souhlasem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zejména ochrana nájemce při změně vlastníka pronajaté věci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vyloučení § 2221 odst. 2 a § 2222 odst. 2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zapisuje se vkladem, nejde však o věcné právo, tj. nájem vzniká i zaniká bez ohledu na zápis</a:t>
            </a:r>
          </a:p>
          <a:p>
            <a:pPr marL="354013" lvl="2" algn="just">
              <a:lnSpc>
                <a:spcPct val="100000"/>
              </a:lnSpc>
            </a:pPr>
            <a:endParaRPr lang="cs-CZ" sz="2400" dirty="0"/>
          </a:p>
          <a:p>
            <a:pPr marL="354013" lvl="2" algn="just">
              <a:lnSpc>
                <a:spcPct val="100000"/>
              </a:lnSpc>
            </a:pPr>
            <a:endParaRPr lang="cs-CZ" sz="2400" dirty="0"/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ochranná ustanovení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2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§ 2235 odst. 1 in fine</a:t>
            </a:r>
          </a:p>
          <a:p>
            <a:pPr marL="0" lvl="2" algn="ctr">
              <a:lnSpc>
                <a:spcPct val="100000"/>
              </a:lnSpc>
            </a:pPr>
            <a:endParaRPr lang="cs-CZ" sz="2400" i="1" dirty="0"/>
          </a:p>
          <a:p>
            <a:pPr marL="0" lvl="2" algn="ctr">
              <a:lnSpc>
                <a:spcPct val="100000"/>
              </a:lnSpc>
            </a:pPr>
            <a:r>
              <a:rPr lang="cs-CZ" sz="2400" i="1" dirty="0"/>
              <a:t>„[N]</a:t>
            </a:r>
            <a:r>
              <a:rPr lang="cs-CZ" sz="2400" i="1" dirty="0" err="1"/>
              <a:t>epřihlíží</a:t>
            </a:r>
            <a:r>
              <a:rPr lang="cs-CZ" sz="2400" i="1" dirty="0"/>
              <a:t> se k ujednáním zkracujícím nájemcova práva podle ustanovení tohoto pododdílu.“</a:t>
            </a:r>
          </a:p>
          <a:p>
            <a:pPr marL="354013" lvl="2" algn="just">
              <a:lnSpc>
                <a:spcPct val="100000"/>
              </a:lnSpc>
            </a:pPr>
            <a:endParaRPr lang="cs-CZ" sz="2400" dirty="0"/>
          </a:p>
          <a:p>
            <a:pPr marL="354013" lvl="2" algn="just">
              <a:lnSpc>
                <a:spcPct val="100000"/>
              </a:lnSpc>
            </a:pPr>
            <a:endParaRPr lang="cs-CZ" sz="2400" dirty="0"/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0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0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0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0" lvl="2" algn="just">
              <a:lnSpc>
                <a:spcPct val="10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cs-CZ" sz="2400" dirty="0">
                <a:ea typeface="+mn-ea"/>
                <a:cs typeface="+mn-cs"/>
              </a:rPr>
              <a:t> § 2239</a:t>
            </a:r>
          </a:p>
          <a:p>
            <a:pPr marL="0" lvl="2" algn="ctr">
              <a:lnSpc>
                <a:spcPct val="100000"/>
              </a:lnSpc>
              <a:buClr>
                <a:schemeClr val="tx2"/>
              </a:buClr>
              <a:buSzPct val="100000"/>
            </a:pPr>
            <a:endParaRPr lang="cs-CZ" sz="2400" dirty="0">
              <a:ea typeface="+mn-ea"/>
              <a:cs typeface="+mn-cs"/>
            </a:endParaRPr>
          </a:p>
          <a:p>
            <a:pPr marL="0" lvl="2" algn="ctr">
              <a:lnSpc>
                <a:spcPct val="100000"/>
              </a:lnSpc>
              <a:buClr>
                <a:schemeClr val="tx2"/>
              </a:buClr>
              <a:buSzPct val="100000"/>
            </a:pPr>
            <a:r>
              <a:rPr lang="cs-CZ" sz="2400" i="1" dirty="0">
                <a:ea typeface="+mn-ea"/>
                <a:cs typeface="+mn-cs"/>
              </a:rPr>
              <a:t>„Nepřihlíží se</a:t>
            </a:r>
            <a:br>
              <a:rPr lang="cs-CZ" sz="2400" i="1" dirty="0">
                <a:ea typeface="+mn-ea"/>
                <a:cs typeface="+mn-cs"/>
              </a:rPr>
            </a:br>
            <a:r>
              <a:rPr lang="cs-CZ" sz="2400" i="1" dirty="0">
                <a:ea typeface="+mn-ea"/>
                <a:cs typeface="+mn-cs"/>
              </a:rPr>
              <a:t>k ujednání ukládajícímu nájemci </a:t>
            </a:r>
            <a:r>
              <a:rPr lang="cs-CZ" sz="2400" b="1" i="1" dirty="0">
                <a:ea typeface="+mn-ea"/>
                <a:cs typeface="+mn-cs"/>
              </a:rPr>
              <a:t>povinnost</a:t>
            </a:r>
            <a:r>
              <a:rPr lang="cs-CZ" sz="2400" i="1" dirty="0">
                <a:ea typeface="+mn-ea"/>
                <a:cs typeface="+mn-cs"/>
              </a:rPr>
              <a:t>, která je vzhledem k okolnostem </a:t>
            </a:r>
            <a:r>
              <a:rPr lang="cs-CZ" sz="2400" b="1" i="1" dirty="0">
                <a:ea typeface="+mn-ea"/>
                <a:cs typeface="+mn-cs"/>
              </a:rPr>
              <a:t>zjevně nepřiměřená</a:t>
            </a:r>
            <a:r>
              <a:rPr lang="cs-CZ" sz="2400" i="1" dirty="0">
                <a:ea typeface="+mn-ea"/>
                <a:cs typeface="+mn-cs"/>
              </a:rPr>
              <a:t>.“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Odevzdání bytu nájemci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Není-li ujednáno kdy, je nutné zpřístupnit byt prvního dne v měsíci následujícího po dni, kdy smlouva nabyla účinnosti.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Byt musí být způsobilý k nastěhování a obývání – čistý a ve stavu, který se obvykle považuje za dobrý. Pokud tomu tak není, má nájemce právo odmítnout se nastěhovat.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Lze sjednat i možnost nastěhování do bytu, který není způsobilý k obývání, pokud jsou současně s nájemcem smluveny rekonstrukce a způsob, jak budou hrazeny.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Vhodné sepsat protokol o předání bytu včetně stavu měřičů energií. Rovněž je vhodné pořídit fotodokumentaci bytu.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Nájemné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Podle obecné úpravy může být i jiné plnění než peněžité (§ 2217 odst. 2).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U nájmu bytu je to sporné.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§ 2246 odst. 1: </a:t>
            </a:r>
            <a:r>
              <a:rPr lang="cs-CZ" sz="2400" i="1" dirty="0"/>
              <a:t>„Strany ujednají nájemné pevnou částkou.“</a:t>
            </a: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Dovozuje se tak možnost i jiného plnění, které by však mělo být stranami oceněno.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Není-li sjednána výše, hradí se výše obvyklá (nařízení vlády č. 453/2013 Sb.)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Nájemné se platí předem na každý měsíc nebo na jiné ujednané platební období, nejpozději do pátého dne příslušného platebního období, nebyl-li ujednán den pozdější.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Zvyšování nájemného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Lze ujednat každoroční zvyšování § 2248.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Dohoda o změně obsahu závazku § 1901.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Dohoda dle § 2249.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Určení soudem dle § 2249 odst. 3.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Dohoda dle § 2250 odst. 1.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Návrh dle § 2250 odst. 2.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Dohoda dle § 2249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Návrh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obsahuje novou výši nájemného,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nová výše nájemného dosahuje maximálně výše srovnatelného nájemného obvyklého v daném místě,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celkové zvýšení nájemného za poslední tři léta nepřesahuje 20 %,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předcházejících dvanácti měsících nájemné nebylo zvýšeno.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Pronajímatel je povinen splnění podmínek doložit.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Nájemce musí souhlasit písemně.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Nesdělí-li souhlas ve lhůtě dvou měsíců, může pronajímatel podat žalobu na určení nájemného soudem.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Dohoda dle § 2250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Stavební úpravy, které zlepšují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užitnou hodnotu pronajatého bytu či domu nebo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celkové podmínky bydlení v domě nebo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mají za následek trvalé úspory energie nebo vody.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Nejvýše 10 % z účelně vynaložených nákladů ročně.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Souhlasí-li s návrhem na takové zvýšení nájemného alespoň nájemci dvou třetin bytů v domě, platí zvýšené nájemné i pro ostatní nájemce.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Při nesouhlasu podle druhého odstavce může pronajímatel navrhnout zvýšení nájemného z těchto důvodů ročně o tři a půl procenta z vynaložených nákladů; má se za to, že náklady byly vynaloženy účelně.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Není však určeno, komu to má navrhovat. Pro určení soudem chybí kompetenční norma.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Plnění spojená s užíváním bytu (související služby)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Závisí na ujednání stran.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Není-li takové ujednání zajišťuje nezbytné služby pronajímatel.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Má se za to, že nezbytnými službami jsou dodávky vody, odvoz a odvádění odpadních vod včetně čištění jímek, dodávky tepla, odvoz komunálního odpadu, osvětlení a úklid společných částí domu, zajištění příjmu rozhlasového a televizního vysílání, provoz a čištění komínů, případně provoz výtahu.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Více upraveno zákonem č. 67/2013 Sb.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Částku nájemného a částku za služby lze sloučit do samostatné </a:t>
            </a:r>
            <a:r>
              <a:rPr lang="cs-CZ" sz="2400" b="1" dirty="0"/>
              <a:t>paušální částky</a:t>
            </a:r>
            <a:r>
              <a:rPr lang="cs-CZ" sz="2400" dirty="0"/>
              <a:t>, pokud si to strany ujednají. Jako samostatnou paušální platbu lze rovněž ujednat pouze platbu za poskytované služby. V obou případech platí, že platby za poskytované služby se nevyúčtovávají.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Vyúčtování služeb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2"/>
          <a:lstStyle/>
          <a:p>
            <a:pPr algn="ctr">
              <a:lnSpc>
                <a:spcPct val="100000"/>
              </a:lnSpc>
            </a:pPr>
            <a:r>
              <a:rPr lang="cs-CZ" sz="2400" dirty="0"/>
              <a:t>§ 2252 </a:t>
            </a:r>
          </a:p>
          <a:p>
            <a:pPr algn="just">
              <a:lnSpc>
                <a:spcPct val="100000"/>
              </a:lnSpc>
            </a:pPr>
            <a:r>
              <a:rPr lang="cs-CZ" sz="1900" dirty="0"/>
              <a:t>(1) Požádá-li o to nájemce, umožní mu pronajímatel zpravidla nejpozději </a:t>
            </a:r>
            <a:r>
              <a:rPr lang="cs-CZ" sz="1900" b="1" dirty="0">
                <a:solidFill>
                  <a:srgbClr val="FF0000"/>
                </a:solidFill>
              </a:rPr>
              <a:t>do čtyř měsíců </a:t>
            </a:r>
            <a:r>
              <a:rPr lang="cs-CZ" sz="1900" dirty="0"/>
              <a:t>po skončení zúčtovacího období nahlédnout do vyúčtování nákladů na poskytnuté služby za minulý kalendářní rok, jakož i pořídit si z vyúčtování výpisy, opisy nebo kopie; totéž platí o dokladech týkajících se účtovaných nákladů.</a:t>
            </a:r>
          </a:p>
          <a:p>
            <a:pPr algn="just">
              <a:lnSpc>
                <a:spcPct val="100000"/>
              </a:lnSpc>
            </a:pPr>
            <a:r>
              <a:rPr lang="cs-CZ" sz="1900" dirty="0"/>
              <a:t>(2) Nedoplatek i přeplatek záloh na poskytnuté služby jsou splatné k témuž dni; není-li ujednána jiná doba, jsou splatné </a:t>
            </a:r>
            <a:r>
              <a:rPr lang="cs-CZ" sz="1900" b="1" dirty="0">
                <a:solidFill>
                  <a:srgbClr val="FF0000"/>
                </a:solidFill>
              </a:rPr>
              <a:t>do tří měsíců </a:t>
            </a:r>
            <a:r>
              <a:rPr lang="cs-CZ" sz="1900" dirty="0"/>
              <a:t>po uplynutí lhůty uvedené v odstavci 1.</a:t>
            </a:r>
          </a:p>
          <a:p>
            <a:pPr algn="just">
              <a:lnSpc>
                <a:spcPct val="100000"/>
              </a:lnSpc>
            </a:pPr>
            <a:endParaRPr lang="cs-CZ" sz="1900" dirty="0"/>
          </a:p>
          <a:p>
            <a:pPr algn="ctr">
              <a:lnSpc>
                <a:spcPct val="100000"/>
              </a:lnSpc>
            </a:pPr>
            <a:r>
              <a:rPr lang="cs-CZ" sz="2400" dirty="0"/>
              <a:t>§ 7 a 8 z. č. 67/2013 Sb.</a:t>
            </a:r>
          </a:p>
          <a:p>
            <a:pPr algn="just">
              <a:lnSpc>
                <a:spcPct val="100000"/>
              </a:lnSpc>
            </a:pPr>
            <a:r>
              <a:rPr lang="cs-CZ" sz="1900" dirty="0"/>
              <a:t>Na základě písemné žádosti příjemce služeb je poskytovatel služeb povinen nejpozději do </a:t>
            </a:r>
            <a:br>
              <a:rPr lang="cs-CZ" sz="1900" dirty="0"/>
            </a:br>
            <a:r>
              <a:rPr lang="cs-CZ" sz="1900" b="1" dirty="0">
                <a:solidFill>
                  <a:srgbClr val="FF0000"/>
                </a:solidFill>
              </a:rPr>
              <a:t>5 měsíců</a:t>
            </a:r>
            <a:r>
              <a:rPr lang="cs-CZ" sz="1900" dirty="0"/>
              <a:t> po skončení zúčtovacího období doložit příjemci služeb náklady na jednotlivé služby, způsob jejich rozúčtování, způsob stanovení výše záloh za služby a provedení vyúčtování podle tohoto zákona a umožnit příjemci služeb pořízení kopie podkladů.</a:t>
            </a:r>
          </a:p>
          <a:p>
            <a:pPr algn="just">
              <a:lnSpc>
                <a:spcPct val="100000"/>
              </a:lnSpc>
            </a:pPr>
            <a:r>
              <a:rPr lang="cs-CZ" sz="1900" dirty="0"/>
              <a:t>...vyúčtování doručí příjemci služeb nejpozději </a:t>
            </a:r>
            <a:r>
              <a:rPr lang="cs-CZ" sz="1900" b="1" dirty="0">
                <a:solidFill>
                  <a:srgbClr val="FF0000"/>
                </a:solidFill>
              </a:rPr>
              <a:t>do 4 měsíců </a:t>
            </a:r>
            <a:r>
              <a:rPr lang="cs-CZ" sz="1900" dirty="0"/>
              <a:t>od skončení zúčtovacího období. Finanční vyrovnání provedou (...) nejpozději však </a:t>
            </a:r>
            <a:r>
              <a:rPr lang="cs-CZ" sz="1900" b="1" dirty="0">
                <a:solidFill>
                  <a:srgbClr val="FF0000"/>
                </a:solidFill>
              </a:rPr>
              <a:t>ve lhůtě 4 měsíců </a:t>
            </a:r>
            <a:r>
              <a:rPr lang="cs-CZ" sz="1900" dirty="0"/>
              <a:t>ode dne doručení vyúčtování příjemci služeb.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Nahlížení</a:t>
            </a:r>
          </a:p>
        </p:txBody>
      </p:sp>
      <p:sp>
        <p:nvSpPr>
          <p:cNvPr id="32" name="Obdélník 31"/>
          <p:cNvSpPr/>
          <p:nvPr/>
        </p:nvSpPr>
        <p:spPr bwMode="auto">
          <a:xfrm>
            <a:off x="914400" y="3603878"/>
            <a:ext cx="1497360" cy="14401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bdélník 32"/>
          <p:cNvSpPr/>
          <p:nvPr/>
        </p:nvSpPr>
        <p:spPr bwMode="auto">
          <a:xfrm>
            <a:off x="2412157" y="3603878"/>
            <a:ext cx="1497360" cy="14401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élník 33"/>
          <p:cNvSpPr/>
          <p:nvPr/>
        </p:nvSpPr>
        <p:spPr bwMode="auto">
          <a:xfrm>
            <a:off x="3909120" y="3603878"/>
            <a:ext cx="1497360" cy="14401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élník 34"/>
          <p:cNvSpPr/>
          <p:nvPr/>
        </p:nvSpPr>
        <p:spPr bwMode="auto">
          <a:xfrm>
            <a:off x="5406083" y="3603878"/>
            <a:ext cx="1497360" cy="14401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bdélník 35"/>
          <p:cNvSpPr/>
          <p:nvPr/>
        </p:nvSpPr>
        <p:spPr bwMode="auto">
          <a:xfrm>
            <a:off x="6902649" y="3603878"/>
            <a:ext cx="149736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914400" y="3162454"/>
            <a:ext cx="149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leden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410569" y="3162454"/>
            <a:ext cx="149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únor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06738" y="3162454"/>
            <a:ext cx="149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březen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401319" y="3162454"/>
            <a:ext cx="149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duben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893121" y="3162454"/>
            <a:ext cx="149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květen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907451" y="2531512"/>
            <a:ext cx="47698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400" dirty="0"/>
              <a:t>Pronajímatel § 2252 odst. 1 </a:t>
            </a:r>
            <a:r>
              <a:rPr lang="cs-CZ" sz="2400" dirty="0" err="1"/>
              <a:t>ObčZ</a:t>
            </a:r>
            <a:endParaRPr lang="cs-CZ" sz="24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045368" y="4914999"/>
            <a:ext cx="534355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400" dirty="0"/>
              <a:t>Společenství vlastníků § 8 odst. 1 z. č. 67/2013 Sb.</a:t>
            </a:r>
          </a:p>
        </p:txBody>
      </p:sp>
      <p:cxnSp>
        <p:nvCxnSpPr>
          <p:cNvPr id="44" name="Přímá spojnice se šipkou 18"/>
          <p:cNvCxnSpPr/>
          <p:nvPr/>
        </p:nvCxnSpPr>
        <p:spPr bwMode="auto">
          <a:xfrm flipV="1">
            <a:off x="7651329" y="3804592"/>
            <a:ext cx="0" cy="1060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nájemního bydlení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bydlení náleží mezi základní lidské potřeby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funkce: úkryt, odpočinek, výchova potomků, úschova majetku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průběhu času se stále zvyšují požadavky na komfort bydlení – potřeba lidsky důstojného bydlení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původ nájmu v římskoprávním institutu </a:t>
            </a:r>
            <a:r>
              <a:rPr lang="cs-CZ" sz="2400" dirty="0" err="1"/>
              <a:t>locatio</a:t>
            </a:r>
            <a:r>
              <a:rPr lang="cs-CZ" sz="2400" dirty="0"/>
              <a:t>-</a:t>
            </a:r>
            <a:r>
              <a:rPr lang="cs-CZ" sz="2400" dirty="0" err="1"/>
              <a:t>conductio</a:t>
            </a: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nájem původně vybudován na rovném postavení stran závazku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problém přichází s průmyslovou revolucí, kdy dochází k markantnímu přesunu obyvatel do měst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vrcholí v období první světové války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objevují se první předpisy upravující nájmy bytů, původně však jako mimořádná a dočasná řešení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zejména omezena možnost zvyšování nájemného a možnost ukončení nájmu, zavedena také ohlašovací povinnost volných bytů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Přeplatek / Nedoplatek</a:t>
            </a:r>
          </a:p>
        </p:txBody>
      </p:sp>
      <p:sp>
        <p:nvSpPr>
          <p:cNvPr id="45" name="Obdélník 44"/>
          <p:cNvSpPr/>
          <p:nvPr/>
        </p:nvSpPr>
        <p:spPr bwMode="auto">
          <a:xfrm>
            <a:off x="914400" y="3603878"/>
            <a:ext cx="1497360" cy="14401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bdélník 45"/>
          <p:cNvSpPr/>
          <p:nvPr/>
        </p:nvSpPr>
        <p:spPr bwMode="auto">
          <a:xfrm>
            <a:off x="2412157" y="3603878"/>
            <a:ext cx="1497360" cy="14401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bdélník 46"/>
          <p:cNvSpPr/>
          <p:nvPr/>
        </p:nvSpPr>
        <p:spPr bwMode="auto">
          <a:xfrm>
            <a:off x="3909120" y="3603878"/>
            <a:ext cx="1497360" cy="14401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bdélník 47"/>
          <p:cNvSpPr/>
          <p:nvPr/>
        </p:nvSpPr>
        <p:spPr bwMode="auto">
          <a:xfrm>
            <a:off x="5407671" y="3603878"/>
            <a:ext cx="1497360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914400" y="3162454"/>
            <a:ext cx="149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květen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2410569" y="3162454"/>
            <a:ext cx="149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červen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906738" y="3162454"/>
            <a:ext cx="149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červenec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5401319" y="3162454"/>
            <a:ext cx="149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srpen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907451" y="2531512"/>
            <a:ext cx="487035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400" dirty="0"/>
              <a:t>Pronajímatel § 2252 odst. 2 </a:t>
            </a:r>
            <a:r>
              <a:rPr lang="cs-CZ" sz="2400" dirty="0" err="1"/>
              <a:t>ObčZ</a:t>
            </a:r>
            <a:endParaRPr lang="cs-CZ" sz="24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3045368" y="4914999"/>
            <a:ext cx="534355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400" dirty="0"/>
              <a:t>Společenství vlastníků § 7 odst. 3 z. č. 67/2013 Sb.</a:t>
            </a:r>
          </a:p>
        </p:txBody>
      </p:sp>
      <p:cxnSp>
        <p:nvCxnSpPr>
          <p:cNvPr id="55" name="Přímá spojnice se šipkou 18"/>
          <p:cNvCxnSpPr/>
          <p:nvPr/>
        </p:nvCxnSpPr>
        <p:spPr bwMode="auto">
          <a:xfrm flipV="1">
            <a:off x="6159105" y="3789040"/>
            <a:ext cx="0" cy="1060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Jistota a smluvní pokuta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Maximálně trojnásobek měsíčního nájemného (původně šestinásobek).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/>
              <a:t>Pouze nájemného, </a:t>
            </a:r>
            <a:r>
              <a:rPr lang="cs-CZ" sz="2400" dirty="0"/>
              <a:t>nikoliv záloh.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K započtení na dluhy z nájmu dochází až při skončení nájmu, lze se však dohodnout i jinak.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Vrácení jistoty pronajímatelem ke dni skončení nájmu. Je sporné, zda lze sjednat pozdější splatnost – např. ke dni vyúčtování služeb.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případě, že dojde ke změně vlastníka, musí jistotu vrátit aktuální vlastník, bez ohledu na to, zda mu původní vlastník jistotu převedl.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Nájemce má právo na úroky nejméně ve výši zákonné sazby.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Žádná zákonná sazba však nebyla upravena.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Část doktríny z § 1802 dovozuje, že jde o úroky požadované za úvěry, které poskytují banky.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práva a povinnosti stran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2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Nájemce užívá byt řádně v souladu s nájemní smlouvou. Právo v bytě pracovat či podnikat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Pronajímatel udržuje po dobu nájmu v domě náležitý pořádek obvyklý podle místních poměrů.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Nájemce dodržuje po dobu nájmu pravidla obvyklá pro chování v domě a rozumné pokyny pronajímatele pro zachování náležitého pořádku obvyklého podle místních poměrů.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Pronajímatel udržuje po dobu nájmu byt a dům ve stavu způsobilém k užívání.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Nájemce provádí a hradí pouze běžnou údržbu a drobné opravy související s užíváním bytu (nařízení vlády č. 308/2015 Sb.).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Právo chovat v bytě zvíře.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Opravy a úpravy bytu (§ 2259 až 2268).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Právo pronajímatele na prohlídku bytu (§ 2219)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Oznamovací povinnosti nájemce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Oznámení poškození nebo vady bytu § 2264.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Oznámení nepřítomnosti, která má být delší než dva měsíce § 2269.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Oznámení změny počtu osob žijících v bytě § 2272. Bez zbytečného odkladu, nejpozději však do dvou měsíců od změny. Týká se i narození nového potomka.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Oznámení porušení povinnosti nájemcem § 2902.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Porušení povinnosti nájemcem</a:t>
            </a:r>
          </a:p>
        </p:txBody>
      </p:sp>
      <p:graphicFrame>
        <p:nvGraphicFramePr>
          <p:cNvPr id="7" name="Zástupný symbol pro obsah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369259"/>
              </p:ext>
            </p:extLst>
          </p:nvPr>
        </p:nvGraphicFramePr>
        <p:xfrm>
          <a:off x="301624" y="1527175"/>
          <a:ext cx="1142555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Bydlení dalších osob v bytě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Nájemce může přijmout nového člena domácnosti.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Pronajímatel si může ve smlouvě vyhradit, že k přijetí nového člena nájemcovy domácnosti může dojít pouze s jeho souhlasem.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To však neplatí, pokud jde o osobu blízkou (§ 22 o. z.).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Pronajímatel však má právo požadovat, aby v nájemcově domácnosti žil jen takový počet osob, který je přiměřený velikosti bytu a nebrání tomu, aby všechny mohly v bytě žít v obvyklých pohodlných a hygienicky vyhovujících podmínkách.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Podnájem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Právo přenechat byt do podnájmu je závislé na tom, zda nájemce v bytě sám trvale bydlí.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Pokud tomu tak je, může tak učinit i bez souhlasu pronajímatele za podmínek obdobných jako v případě přijetí člena domácnosti.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Nebydlí-li nájemce v bytě trvale, může dát byt do podnájmu pouze se souhlasem nájemce (vyžaduje písemnou formu).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Nevyjádří-li se pronajímatel k žádosti o souhlas ve lhůtě 1 měsíce, považuje se za daný.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Za jednání podnájemce odpovídá pronajímateli nájemce (§ 2216).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Podnájem končí společně s nájmem.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Relativní zánik nájmu bytu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900112" y="1383030"/>
            <a:ext cx="10861357" cy="4747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Postoupení smlouvy (§ 1895 odst. 2)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cs-CZ" kern="0" dirty="0">
                <a:solidFill>
                  <a:srgbClr val="68676C"/>
                </a:solidFill>
                <a:latin typeface="+mn-lt"/>
              </a:rPr>
              <a:t> </a:t>
            </a:r>
            <a:r>
              <a:rPr lang="cs-CZ" kern="0" dirty="0">
                <a:latin typeface="+mn-lt"/>
              </a:rPr>
              <a:t>Dohoda o výměně bytu či domu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</a:pPr>
            <a:endParaRPr kumimoji="0" lang="cs-CZ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Změna vlastnictví (§ 2221 a násl.)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Smrt nájemce spojená s přechodem nájmu bytu či domu (§ 2279 a násl.)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cs-CZ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Smrt nájemce spojená s univerzální sukcesí včetně práva nájmu (srov. § 2282 a násl.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Přechod nájmu bytu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případě smrti nájemce, pokud nejde o společný nájem.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Dvě skupiny osob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manžel, partner (§ 3020?), rodič, sourozenec, zeť, snacha, dítě, vnuk,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ostatní členové nájemcovy domácnosti – pouze s předchozím souhlasem pronajímatele.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Potomek má přednostní právo na přechod nájmu.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Do jednoho měsíce od přechodu nájmu může osoba, na níž nájem přešel, pronajímateli oznámit, že v nájmu nehodlá pokračovat.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Omezení doby nájmu – nejdéle na dva roky.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výjimky – senioři, nezletilí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Přechod nájmu na dědice § 2282 a násl.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Speciální výpovědní důvod jak ze strany nájemce, tak pronajímatele.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Změna vlastníka bytu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Práva a povinnosti z nájmu přechází na nabyvatele § 2221.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Nabyvatele nezavazují ty povinnosti, o nichž nevěděl a které zákon nestanoví.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Žádná ze stran nemá právo z důvodu změny vlastníka bytu vypovědět nájem.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nájemního bydlení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obdobné předpisy byly vydávány také v období první republiky i v průběhu druhé světové války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 druhé světové válce byla problematika rozmělněna v řadě předpisů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snaha o sjednocení úpravy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přijat zákon č. 67/1956 Sb., o hospodaření s byty, jenž problematiku bydlení obšírně upravoval, zavedl rovněž definici bytu: </a:t>
            </a:r>
          </a:p>
          <a:p>
            <a:pPr algn="just">
              <a:lnSpc>
                <a:spcPct val="100000"/>
              </a:lnSpc>
            </a:pPr>
            <a:endParaRPr lang="cs-CZ" sz="2400" i="1" dirty="0"/>
          </a:p>
          <a:p>
            <a:pPr algn="just">
              <a:lnSpc>
                <a:spcPct val="100000"/>
              </a:lnSpc>
            </a:pPr>
            <a:endParaRPr lang="cs-CZ" sz="2400" i="1" dirty="0"/>
          </a:p>
          <a:p>
            <a:pPr algn="just">
              <a:lnSpc>
                <a:spcPct val="100000"/>
              </a:lnSpc>
            </a:pPr>
            <a:endParaRPr lang="cs-CZ" sz="2400" i="1" dirty="0"/>
          </a:p>
          <a:p>
            <a:pPr algn="ctr">
              <a:lnSpc>
                <a:spcPct val="100000"/>
              </a:lnSpc>
            </a:pPr>
            <a:r>
              <a:rPr lang="cs-CZ" sz="2400" i="1" dirty="0"/>
              <a:t>„Bytem se rozumí jednotlivá místnost nebo soubor místností, které jsou podle rozhodnutí stavebního úřadu určeny k bydlení a mohou sloužit tomuto svému účelu jako samostatné bytové jednotky.“</a:t>
            </a:r>
            <a:r>
              <a:rPr lang="cs-CZ" sz="2400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Absolutní zánik nájmu bytu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Dohodou.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Uplynutím doby.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Výpovědí.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Odstoupení od smlouvy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Splynutím osoby pronajímatele a nájemce.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Zánikem bytu.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Absolutním zánikem práva pronajímatele, od nějž je nájem odvozen.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Vyklizením bytu – pouze v případě smrti nájemce, nedojde-li k přechodu nájmu a nájemcův dědic není znám ani do 6 měsíců od nájemcovy smrti (§ 2284)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K absolutnímu zániku nájmu nevede opuštění bytu nájemcem – někdy chybně dovozováno z § 2292.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Relocatio</a:t>
            </a:r>
            <a:r>
              <a:rPr lang="cs-CZ" dirty="0"/>
              <a:t> </a:t>
            </a:r>
            <a:r>
              <a:rPr lang="cs-CZ" dirty="0" err="1"/>
              <a:t>tacita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Prodloužení nájmu mlčky § 2285.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Pokračuje-li nájemce v užívání bytu po dobu alespoň </a:t>
            </a:r>
            <a:r>
              <a:rPr lang="cs-CZ" sz="2400" b="1" dirty="0"/>
              <a:t>tří měsíců </a:t>
            </a:r>
            <a:r>
              <a:rPr lang="cs-CZ" sz="2400" dirty="0"/>
              <a:t>po dni, kdy měl nájem bytu skončit, a pronajímatel nevyzve v této době nájemce, aby byt opustil, platí, že je nájem znovu ujednán na tutéž dobu, na jakou byl ujednán dříve, nejvýše ale na dobu dvou let; to neplatí, ujednají-li si strany něco jiného. Výzva vyžaduje písemnou formu.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Vztahuje se pouze k užívání po uplynutí doby nájmu, nikoliv k užívání po skončení nájmu z jiného důvodu, např. v důsledku výpovědi.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Výpověď obecně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Vyžaduje písemnou formu.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Musí dojít druhé straně.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Výpovědní doba běží od prvního dne kalendářního měsíce následujícího poté, co výpověď došla druhé straně.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Výpověď ze strany nájemce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cs-CZ" sz="2400" dirty="0"/>
              <a:t> Tříměsíční výpovědní doba (§ 2231).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cs-CZ" sz="2400" dirty="0"/>
              <a:t> Jde-li o nájem na dobu určitou, může nájemce vypovědět nájem jen, změní-li se okolnosti, z nichž strany při vzniku závazku ze smlouvy o nájmu zřejmě vycházely, do té míry, že po nájemci nelze rozumně požadovat, aby v nájmu pokračoval (§ 2287).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cs-CZ" sz="2400" dirty="0"/>
              <a:t> Jde-li o nájem na dobu neurčitou, může nájemce vypovědět nájem i bez udání důvodu (§ 2231 odst. 2).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cs-CZ" sz="2400" dirty="0"/>
              <a:t> Vždy může nájemce vypovědět nájem bez výpovědní doby, porušuje-li pronajímatel své povinnosti zvlášť závažným způsobem, a tím působí nájemci značnou újmu (§ 2232).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Výpověď ze strany pronajímatele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Vždy jen z důvodů stanovených zákonem.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 tříměsíční výpovědní dobou dle § 2288 nebo bez výpovědní doby dle § 2291.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Dle § 2288 – u nájmů na dobu určitou i neurčitou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hrubé porušení povinností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nájemce odsouzen pro úmyslný trestný čin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veřejný zájem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jiný obdobně závažný důvod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U nájmů jen na dobu neurčitou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má být byt užíván pronajímatelem, nebo jeho manželem, který hodlá opustit rodinnou domácnost a byl podán návrh na rozvod manželství, nebo manželství bylo již rozvedeno,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potřebuje pronajímatel byt pro svého příbuzného nebo pro příbuzného svého manžela v přímé linii nebo ve vedlejší linii v druhém stupni.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Výpověď podle § 2291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(1) Poruší-li nájemce svou povinnost </a:t>
            </a:r>
            <a:r>
              <a:rPr lang="cs-CZ" sz="2000" b="1" dirty="0"/>
              <a:t>zvlášť závažným </a:t>
            </a:r>
            <a:r>
              <a:rPr lang="cs-CZ" sz="2000" dirty="0"/>
              <a:t>způsobem, má pronajímatel právo vypovědět nájem </a:t>
            </a:r>
            <a:r>
              <a:rPr lang="cs-CZ" sz="2000" b="1" dirty="0"/>
              <a:t>bez výpovědní doby </a:t>
            </a:r>
            <a:r>
              <a:rPr lang="cs-CZ" sz="2000" dirty="0"/>
              <a:t>a požadovat, aby mu nájemce bez zbytečného odkladu </a:t>
            </a:r>
            <a:r>
              <a:rPr lang="cs-CZ" sz="2000" b="1" dirty="0"/>
              <a:t>byt odevzdal</a:t>
            </a:r>
            <a:r>
              <a:rPr lang="cs-CZ" sz="2000" dirty="0"/>
              <a:t>, nejpozději však </a:t>
            </a:r>
            <a:r>
              <a:rPr lang="cs-CZ" sz="2000" b="1" dirty="0"/>
              <a:t>do jednoho měsíce </a:t>
            </a:r>
            <a:r>
              <a:rPr lang="cs-CZ" sz="2000" dirty="0"/>
              <a:t>od skončení nájmu.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0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(2) Nájemce porušuje svou povinnost zvlášť závažným způsobem, zejména nezaplatil-li nájemné a náklady na služby za dobu alespoň tří měsíců, poškozuje-li byt nebo dům závažným nebo nenapravitelným způsobem, způsobuje-li jinak závažné škody nebo obtíže pronajímateli nebo osobám, které v domě bydlí nebo užívá-li neoprávněně byt jiným způsobem nebo k jinému účelu, než bylo ujednáno.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cs-CZ" sz="20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(3) Neuvede-li pronajímatel ve výpovědi, v čem spatřuje zvlášť závažné porušení nájemcovy povinnosti, nebo nevyzve-li před doručením výpovědi nájemce, aby v přiměřené době odstranil své závadné chování, popřípadě odstranil protiprávní stav, k výpovědi se nepřihlíží.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Náležitosti výpovědi ze strany pronajímatele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Musí obsahovat skutkové vymezení výpovědního důvodu. Např. jde-li o dlužné nájemné, nestačí uvést, že nájemce dluží 30 000 Kč, ale je třeba specifikovat přesně za které měsíce.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Podle § 2286 odst. 2: Vypoví-li nájem pronajímatel, poučí nájemce o jeho právu vznést proti výpovědi námitky a navrhnout přezkoumání oprávněnosti výpovědi soudem, jinak je výpověď neplatná. 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Námitky jsou reliktem z přípravné fáze.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Původně navrhován dvoufázový postup jako v § 2314.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Ve verzi z roku 2009 již zjednodušeno na jednu fázi.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U nájmu bytu nelze vzít výpověď zpět jako v § 2314 odst. 3.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Řízení o přezkumu oprávněnosti výpovědi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Nájemce má právo podat návrh soudu, aby přezkoumal, zda je výpověď oprávněná, do dvou měsíců ode dne, kdy mu výpověď došla (§ 2290).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Vztahuje se i na výpověď podle § 2291.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Sporné, zda jde o lhůtu promlčecí nebo prekluzivní (§ 654 jen v případech stanovených zákonem).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Jsou tím omezeny jen námitky týkající se naplnění výpovědního důvodu.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Soud se však v řízení bude zabývat i platností výpovědi. Neplatnost z jiného důvodu však lze namítat i později (např. v řízení o vyklizení bytu). </a:t>
            </a:r>
            <a:endParaRPr lang="cs-CZ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Odevzdání bytu pronajímateli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Nájemce odevzdá byt pronajímateli v den, kdy nájem končí. Byt je odevzdán, obdrží-li pronajímatel klíče a jinak mu nic nebrání v přístupu do bytu a v jeho užívání. Opustí-li nájemce byt takovým způsobem, že nájem lze bez jakýchkoli pochybností považovat za skončený, má se byt za odevzdaný ihned.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Nájemce odevzdá byt ve stavu, v jakém jej převzal, nehledě na běžné opotřebení při běžném užívání a na vady, které je povinen odstranit pronajímatel. Pokud se strany nedohodnou jinak, musí nájemce odstranit případné změny, které v bytě učinil.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Vhodné pořídit protokol o odevzdání bytu včetně fotodokumentace.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Pokud nájemce byt neodevzdá včas, má pronajímatel právo na náhradu ve výši ujednaného nájemného.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O věci, které v bytě zůstaly po nájemci, se pronajímatel musí na účet nájemce postarat. Nepřevezme-li je nájemce bez zbytečného odkladu, může je pronajímatel po předchozím upozornění a poskytnutí lhůty k převzetí na účet nájemce prodat. To však neplatí, pokud jde o věci zjevně opuštěné.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Zvláštní úprava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Nájem služebního bytu § 2297 a násl.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Nájem bytu zvláštního určení § 2300 a násl.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Bydlení manželů § 743 a násl.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Nájem družstevního bytu (ZOK).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nájemního bydlení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zákon č. 40/1964 Sb., občanský zákoník, zrušil řadu tradičních soukromoprávních institutů, včetně nájmu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problematika bydlení se stala součástí řízeného hospodářství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zaveden institut osobního užívání bytu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na o. z. obsahově navazoval zákon č. 41/1964 Sb., o hospodaření s byty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„nájemné“ upravováno vyhláškou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novela o. z. č. 509/1991 Sb. poprvé v naší historii zavedla komplexní úpravu nájmu bytu, došlo k zákonné transformaci osobního užívání bytu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restituce a privatizace bytů narážela na problém regulovaného nájemného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významný zásah Ústavního soudu, jenž i bez zákonného zmocnění uložil soudům rozhodovat o zvyšování nájemného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42860" y="5166270"/>
            <a:ext cx="10753200" cy="451576"/>
          </a:xfrm>
        </p:spPr>
        <p:txBody>
          <a:bodyPr>
            <a:noAutofit/>
          </a:bodyPr>
          <a:lstStyle/>
          <a:p>
            <a:pPr algn="r"/>
            <a:r>
              <a:rPr lang="cs-CZ" sz="2400" b="0" i="1" dirty="0">
                <a:solidFill>
                  <a:schemeClr val="tx1"/>
                </a:solidFill>
                <a:latin typeface="+mn-lt"/>
              </a:rPr>
              <a:t>Jeho Veličenstvo Jiří V., Buckinghamský palác, 11. dubna 1919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704850"/>
            <a:ext cx="10753200" cy="4384200"/>
          </a:xfrm>
        </p:spPr>
        <p:txBody>
          <a:bodyPr numCol="2" anchor="t"/>
          <a:lstStyle/>
          <a:p>
            <a:pPr algn="ctr">
              <a:lnSpc>
                <a:spcPct val="150000"/>
              </a:lnSpc>
            </a:pPr>
            <a:endParaRPr lang="cs-CZ" sz="2400" i="1" dirty="0"/>
          </a:p>
          <a:p>
            <a:pPr algn="ctr">
              <a:lnSpc>
                <a:spcPct val="150000"/>
              </a:lnSpc>
            </a:pPr>
            <a:r>
              <a:rPr lang="en-US" sz="2400" i="1" dirty="0"/>
              <a:t>„It is not too much to say that an adequate solution of the housing question is the foundation of all social progress. Health and housing are indissolubly connected.“</a:t>
            </a:r>
            <a:endParaRPr lang="cs-CZ" sz="2400" i="1" dirty="0"/>
          </a:p>
          <a:p>
            <a:pPr algn="ctr">
              <a:lnSpc>
                <a:spcPct val="150000"/>
              </a:lnSpc>
            </a:pPr>
            <a:endParaRPr lang="cs-CZ" sz="2400" i="1" dirty="0"/>
          </a:p>
          <a:p>
            <a:pPr algn="ctr">
              <a:lnSpc>
                <a:spcPct val="150000"/>
              </a:lnSpc>
            </a:pPr>
            <a:endParaRPr lang="cs-CZ" sz="2400" i="1" dirty="0"/>
          </a:p>
          <a:p>
            <a:pPr algn="ctr">
              <a:lnSpc>
                <a:spcPct val="150000"/>
              </a:lnSpc>
            </a:pPr>
            <a:endParaRPr lang="cs-CZ" sz="2400" i="1" dirty="0"/>
          </a:p>
          <a:p>
            <a:pPr algn="ctr">
              <a:lnSpc>
                <a:spcPct val="150000"/>
              </a:lnSpc>
            </a:pPr>
            <a:r>
              <a:rPr lang="cs-CZ" sz="2400" i="1" dirty="0"/>
              <a:t>„Není příliš říci, že vhodné řešení otázky bydlení je základem celého společenského pokroku. </a:t>
            </a:r>
            <a:br>
              <a:rPr lang="cs-CZ" sz="2400" i="1" dirty="0"/>
            </a:br>
            <a:r>
              <a:rPr lang="cs-CZ" sz="2400" i="1" dirty="0"/>
              <a:t>Zdraví a bydlení </a:t>
            </a:r>
            <a:br>
              <a:rPr lang="cs-CZ" sz="2400" i="1" dirty="0"/>
            </a:br>
            <a:r>
              <a:rPr lang="cs-CZ" sz="2400" i="1" dirty="0"/>
              <a:t>je nerozlučně spjato.“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Ochrana bydlení z hlediska lidských práv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čl. 25 odst. 1 Všeobecné deklarace lidských práv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čl. 11 odst. 1 Mezinárodního paktu o hospodářských, sociálních a kulturních právech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roce 1991 otázku bydlení řešila Komise OSN pro hospodářská, sociální a kulturní práva: právo bezpečně, pokojně a důstojně někde žít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jde však o právo sociální, proto nebylo zahrnuto do Evropské úmluvy o ochraně lidských práv a základních svobod, která se týká soukromých a politických práv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našem právním řádu významný čl. 11 odst. 3 Listiny základních práv a svobod navazující na </a:t>
            </a:r>
            <a:r>
              <a:rPr lang="cs-CZ" sz="2400" dirty="0" err="1"/>
              <a:t>Hedemannovu</a:t>
            </a:r>
            <a:r>
              <a:rPr lang="cs-CZ" sz="2400" dirty="0"/>
              <a:t> koncepci vlastnického práva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Současná úprava nájmu bytu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§ 2201 až 2234 o. z. obecná úprava nájmu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§ 2235 až 2301 o. z. </a:t>
            </a:r>
            <a:r>
              <a:rPr lang="pl-PL" sz="2400" dirty="0"/>
              <a:t>Zvláštní ustanovení o nájmu bytu a nájmu domu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zákon č. 67/2013 Sb., kterým se upravují některé otázky související s poskytováním plnění spojených s užíváním bytů a nebytových prostorů v domě s byty, ve znění pozdějších předpisů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nařízení vlády č. 453/2013 Sb., o stanovení podrobností a postupu pro zjištění srovnatelného nájemného obvyklého v daném místě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nařízení vlády č. 308/2015 Sb., o vymezení pojmů běžná údržba a drobné opravy související s užíváním bytu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Pojmové znaky nájmu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2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úplatnost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dočasnost – i nájem na dobu neurčitou je dočasný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účelem je užívání – rozdíl od pachtu, u nějž je účelem také požívání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případě nájmu bytu je účelem užívání bytu k zajištění bytových potřeb nájemce a popřípadě i členů jeho domácnosti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diferenční kritérium je nově účel, nikoliv předmět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Minimalistická nájemní smlouva: 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ctr">
              <a:lnSpc>
                <a:spcPct val="100000"/>
              </a:lnSpc>
            </a:pPr>
            <a:r>
              <a:rPr lang="cs-CZ" sz="2400" i="1" dirty="0"/>
              <a:t>Pronajímatel A uzavírá nájemní smlouvu s nájemcem B k bytu č. X na adrese MN. Dne YZ. </a:t>
            </a:r>
          </a:p>
          <a:p>
            <a:pPr algn="ctr">
              <a:lnSpc>
                <a:spcPct val="100000"/>
              </a:lnSpc>
            </a:pPr>
            <a:r>
              <a:rPr lang="cs-CZ" sz="2400" i="1" dirty="0"/>
              <a:t>Podpisy stran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bytu pro účely nájmu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2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místnost, nebo soubor místností, které: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jsou částí domu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tvoří obytný prostor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jsou určeny k účelu bydlení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jsou užívány k účelu bydlení</a:t>
            </a:r>
          </a:p>
          <a:p>
            <a:pPr marL="354013" lvl="2" algn="just">
              <a:lnSpc>
                <a:spcPct val="100000"/>
              </a:lnSpc>
            </a:pPr>
            <a:endParaRPr lang="cs-CZ" sz="2400" dirty="0"/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0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0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0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0" lvl="2" algn="just">
              <a:lnSpc>
                <a:spcPct val="10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cs-CZ" sz="2400" dirty="0">
                <a:ea typeface="+mn-ea"/>
                <a:cs typeface="+mn-cs"/>
              </a:rPr>
              <a:t> Předmět nájmu bytu: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nemusí být část domu (Důvodová zpráva)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nemusí tvořit obytný prostor </a:t>
            </a:r>
            <a:br>
              <a:rPr lang="cs-CZ" sz="2400" dirty="0"/>
            </a:br>
            <a:r>
              <a:rPr lang="cs-CZ" sz="2400" dirty="0"/>
              <a:t>(§ 2236 odst. 1 věta druhá)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nemusí být určen k účelu bydlení (§ 2236 odst. 2)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zbývá faktické užívání k účelu bydlení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 bytu a domu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nájmu bytu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2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Smlouva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nutná písemná forma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nedodržení – relativní neplatnost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neplatnost pro nedostatek formy může namítat jen nájemce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nejednotný výklad možnosti zhojení dle § 582 – bylo-li již plněno</a:t>
            </a:r>
          </a:p>
          <a:p>
            <a:pPr marL="354013" lvl="2" algn="just">
              <a:lnSpc>
                <a:spcPct val="100000"/>
              </a:lnSpc>
            </a:pPr>
            <a:endParaRPr lang="cs-CZ" sz="2400" dirty="0"/>
          </a:p>
          <a:p>
            <a:pPr marL="354013" lvl="2" algn="just">
              <a:lnSpc>
                <a:spcPct val="100000"/>
              </a:lnSpc>
            </a:pPr>
            <a:endParaRPr lang="cs-CZ" sz="2400" dirty="0"/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0" lvl="2" algn="just"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0" lvl="2" algn="just">
              <a:lnSpc>
                <a:spcPct val="10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cs-CZ" sz="2400" dirty="0">
                <a:ea typeface="+mn-ea"/>
                <a:cs typeface="+mn-cs"/>
              </a:rPr>
              <a:t> Další důvody vzniku: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„Vydržení“ nájemního práva – </a:t>
            </a:r>
            <a:br>
              <a:rPr lang="cs-CZ" sz="2400" dirty="0"/>
            </a:br>
            <a:r>
              <a:rPr lang="cs-CZ" sz="2400" dirty="0"/>
              <a:t>§ 2238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Vznik nájmu manželovi nájemce –</a:t>
            </a:r>
            <a:br>
              <a:rPr lang="cs-CZ" sz="2400" dirty="0"/>
            </a:br>
            <a:r>
              <a:rPr lang="cs-CZ" sz="2400" dirty="0"/>
              <a:t>§ 745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Přistoupení ke smlouvě se souhlasem stran – § 2270</a:t>
            </a:r>
          </a:p>
          <a:p>
            <a:pPr marL="354013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Vznik nájmu ze zákona – např. zákonná transformace v roce 1992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LAW-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587</TotalTime>
  <Words>6430</Words>
  <Application>Microsoft Office PowerPoint</Application>
  <PresentationFormat>Širokoúhlá obrazovka</PresentationFormat>
  <Paragraphs>514</Paragraphs>
  <Slides>40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Helvetica Neue</vt:lpstr>
      <vt:lpstr>Tahoma</vt:lpstr>
      <vt:lpstr>Wingdings</vt:lpstr>
      <vt:lpstr>Prezentace-LAW-CZ</vt:lpstr>
      <vt:lpstr>Nájem bytu a domu JUDr. Lukáš Hadamčík, Ph.D.</vt:lpstr>
      <vt:lpstr>Historie nájemního bydlení</vt:lpstr>
      <vt:lpstr>Historie nájemního bydlení</vt:lpstr>
      <vt:lpstr>Historie nájemního bydlení</vt:lpstr>
      <vt:lpstr>Ochrana bydlení z hlediska lidských práv</vt:lpstr>
      <vt:lpstr>Současná úprava nájmu bytu</vt:lpstr>
      <vt:lpstr>Pojmové znaky nájmu</vt:lpstr>
      <vt:lpstr>Definice bytu pro účely nájmu</vt:lpstr>
      <vt:lpstr>Vznik nájmu bytu</vt:lpstr>
      <vt:lpstr>Zápis nájmu do veřejného seznamu (katastru)</vt:lpstr>
      <vt:lpstr>Základní ochranná ustanovení</vt:lpstr>
      <vt:lpstr>Odevzdání bytu nájemci</vt:lpstr>
      <vt:lpstr>Nájemné</vt:lpstr>
      <vt:lpstr>Zvyšování nájemného</vt:lpstr>
      <vt:lpstr>Dohoda dle § 2249</vt:lpstr>
      <vt:lpstr>Dohoda dle § 2250</vt:lpstr>
      <vt:lpstr>Plnění spojená s užíváním bytu (související služby)</vt:lpstr>
      <vt:lpstr>Vyúčtování služeb</vt:lpstr>
      <vt:lpstr>Nahlížení</vt:lpstr>
      <vt:lpstr>Přeplatek / Nedoplatek</vt:lpstr>
      <vt:lpstr>Jistota a smluvní pokuta</vt:lpstr>
      <vt:lpstr>Další práva a povinnosti stran</vt:lpstr>
      <vt:lpstr>Oznamovací povinnosti nájemce</vt:lpstr>
      <vt:lpstr>Porušení povinnosti nájemcem</vt:lpstr>
      <vt:lpstr>Bydlení dalších osob v bytě</vt:lpstr>
      <vt:lpstr>Podnájem</vt:lpstr>
      <vt:lpstr>Relativní zánik nájmu bytu</vt:lpstr>
      <vt:lpstr>Přechod nájmu bytu</vt:lpstr>
      <vt:lpstr>Změna vlastníka bytu</vt:lpstr>
      <vt:lpstr>Absolutní zánik nájmu bytu</vt:lpstr>
      <vt:lpstr>Relocatio tacita</vt:lpstr>
      <vt:lpstr>Výpověď obecně</vt:lpstr>
      <vt:lpstr>Výpověď ze strany nájemce</vt:lpstr>
      <vt:lpstr>Výpověď ze strany pronajímatele</vt:lpstr>
      <vt:lpstr>Výpověď podle § 2291</vt:lpstr>
      <vt:lpstr>Náležitosti výpovědi ze strany pronajímatele</vt:lpstr>
      <vt:lpstr>Řízení o přezkumu oprávněnosti výpovědi</vt:lpstr>
      <vt:lpstr>Odevzdání bytu pronajímateli</vt:lpstr>
      <vt:lpstr>Zvláštní úprava</vt:lpstr>
      <vt:lpstr>Jeho Veličenstvo Jiří V., Buckinghamský palác, 11. dubna 1919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hadamlu</dc:creator>
  <cp:lastModifiedBy>Lukas Hadamcik</cp:lastModifiedBy>
  <cp:revision>84</cp:revision>
  <cp:lastPrinted>1601-01-01T00:00:00Z</cp:lastPrinted>
  <dcterms:created xsi:type="dcterms:W3CDTF">2018-10-30T08:41:10Z</dcterms:created>
  <dcterms:modified xsi:type="dcterms:W3CDTF">2023-10-16T14:26:02Z</dcterms:modified>
</cp:coreProperties>
</file>