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72"/>
  </p:notesMasterIdLst>
  <p:handoutMasterIdLst>
    <p:handoutMasterId r:id="rId73"/>
  </p:handoutMasterIdLst>
  <p:sldIdLst>
    <p:sldId id="256" r:id="rId5"/>
    <p:sldId id="258" r:id="rId6"/>
    <p:sldId id="259" r:id="rId7"/>
    <p:sldId id="272" r:id="rId8"/>
    <p:sldId id="261" r:id="rId9"/>
    <p:sldId id="260" r:id="rId10"/>
    <p:sldId id="262" r:id="rId11"/>
    <p:sldId id="264" r:id="rId12"/>
    <p:sldId id="274" r:id="rId13"/>
    <p:sldId id="266" r:id="rId14"/>
    <p:sldId id="267" r:id="rId15"/>
    <p:sldId id="270" r:id="rId16"/>
    <p:sldId id="268" r:id="rId17"/>
    <p:sldId id="330" r:id="rId18"/>
    <p:sldId id="271" r:id="rId19"/>
    <p:sldId id="275" r:id="rId20"/>
    <p:sldId id="277" r:id="rId21"/>
    <p:sldId id="278" r:id="rId22"/>
    <p:sldId id="279" r:id="rId23"/>
    <p:sldId id="280" r:id="rId24"/>
    <p:sldId id="285" r:id="rId25"/>
    <p:sldId id="293" r:id="rId26"/>
    <p:sldId id="295" r:id="rId27"/>
    <p:sldId id="281" r:id="rId28"/>
    <p:sldId id="297" r:id="rId29"/>
    <p:sldId id="282" r:id="rId30"/>
    <p:sldId id="283" r:id="rId31"/>
    <p:sldId id="286" r:id="rId32"/>
    <p:sldId id="287" r:id="rId33"/>
    <p:sldId id="292" r:id="rId34"/>
    <p:sldId id="299" r:id="rId35"/>
    <p:sldId id="300" r:id="rId36"/>
    <p:sldId id="290" r:id="rId37"/>
    <p:sldId id="296" r:id="rId38"/>
    <p:sldId id="301" r:id="rId39"/>
    <p:sldId id="308" r:id="rId40"/>
    <p:sldId id="302" r:id="rId41"/>
    <p:sldId id="307" r:id="rId42"/>
    <p:sldId id="303" r:id="rId43"/>
    <p:sldId id="304" r:id="rId44"/>
    <p:sldId id="309" r:id="rId45"/>
    <p:sldId id="310" r:id="rId46"/>
    <p:sldId id="311" r:id="rId47"/>
    <p:sldId id="314" r:id="rId48"/>
    <p:sldId id="315" r:id="rId49"/>
    <p:sldId id="305" r:id="rId50"/>
    <p:sldId id="317" r:id="rId51"/>
    <p:sldId id="316" r:id="rId52"/>
    <p:sldId id="318" r:id="rId53"/>
    <p:sldId id="319" r:id="rId54"/>
    <p:sldId id="320" r:id="rId55"/>
    <p:sldId id="321" r:id="rId56"/>
    <p:sldId id="322" r:id="rId57"/>
    <p:sldId id="323" r:id="rId58"/>
    <p:sldId id="312" r:id="rId59"/>
    <p:sldId id="333" r:id="rId60"/>
    <p:sldId id="313" r:id="rId61"/>
    <p:sldId id="332" r:id="rId62"/>
    <p:sldId id="331" r:id="rId63"/>
    <p:sldId id="324" r:id="rId64"/>
    <p:sldId id="325" r:id="rId65"/>
    <p:sldId id="326" r:id="rId66"/>
    <p:sldId id="327" r:id="rId67"/>
    <p:sldId id="328" r:id="rId68"/>
    <p:sldId id="329" r:id="rId69"/>
    <p:sldId id="257" r:id="rId70"/>
    <p:sldId id="269" r:id="rId7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7A7E13-1064-4C17-9D4B-5B48A361FF9B}">
          <p14:sldIdLst>
            <p14:sldId id="256"/>
            <p14:sldId id="258"/>
            <p14:sldId id="259"/>
            <p14:sldId id="272"/>
            <p14:sldId id="261"/>
            <p14:sldId id="260"/>
            <p14:sldId id="262"/>
            <p14:sldId id="264"/>
            <p14:sldId id="274"/>
            <p14:sldId id="266"/>
            <p14:sldId id="267"/>
            <p14:sldId id="270"/>
            <p14:sldId id="268"/>
            <p14:sldId id="330"/>
            <p14:sldId id="271"/>
            <p14:sldId id="275"/>
            <p14:sldId id="277"/>
            <p14:sldId id="278"/>
            <p14:sldId id="279"/>
            <p14:sldId id="280"/>
            <p14:sldId id="285"/>
            <p14:sldId id="293"/>
            <p14:sldId id="295"/>
            <p14:sldId id="281"/>
            <p14:sldId id="297"/>
            <p14:sldId id="282"/>
            <p14:sldId id="283"/>
            <p14:sldId id="286"/>
            <p14:sldId id="287"/>
            <p14:sldId id="292"/>
            <p14:sldId id="299"/>
            <p14:sldId id="300"/>
            <p14:sldId id="290"/>
            <p14:sldId id="296"/>
            <p14:sldId id="301"/>
            <p14:sldId id="308"/>
            <p14:sldId id="302"/>
            <p14:sldId id="307"/>
            <p14:sldId id="303"/>
            <p14:sldId id="304"/>
            <p14:sldId id="309"/>
            <p14:sldId id="310"/>
            <p14:sldId id="311"/>
            <p14:sldId id="314"/>
            <p14:sldId id="315"/>
            <p14:sldId id="305"/>
            <p14:sldId id="317"/>
            <p14:sldId id="316"/>
            <p14:sldId id="318"/>
            <p14:sldId id="319"/>
            <p14:sldId id="320"/>
            <p14:sldId id="321"/>
            <p14:sldId id="322"/>
            <p14:sldId id="323"/>
            <p14:sldId id="312"/>
            <p14:sldId id="333"/>
            <p14:sldId id="313"/>
            <p14:sldId id="332"/>
            <p14:sldId id="331"/>
            <p14:sldId id="324"/>
            <p14:sldId id="325"/>
            <p14:sldId id="326"/>
            <p14:sldId id="327"/>
            <p14:sldId id="328"/>
            <p14:sldId id="329"/>
            <p14:sldId id="25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1080" autoAdjust="0"/>
  </p:normalViewPr>
  <p:slideViewPr>
    <p:cSldViewPr snapToGrid="0">
      <p:cViewPr varScale="1">
        <p:scale>
          <a:sx n="103" d="100"/>
          <a:sy n="103" d="100"/>
        </p:scale>
        <p:origin x="900" y="10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80CBB311-AB91-4779-BAE5-3E49141D1522}"/>
    <pc:docChg chg="undo custSel addSld delSld modSld sldOrd modSection">
      <pc:chgData name="Jiří Vodička" userId="0015f0f0-69d2-41b3-a191-778292e4ba4b" providerId="ADAL" clId="{80CBB311-AB91-4779-BAE5-3E49141D1522}" dt="2022-03-03T17:48:16.450" v="9926"/>
      <pc:docMkLst>
        <pc:docMk/>
      </pc:docMkLst>
      <pc:sldChg chg="addSp modSp">
        <pc:chgData name="Jiří Vodička" userId="0015f0f0-69d2-41b3-a191-778292e4ba4b" providerId="ADAL" clId="{80CBB311-AB91-4779-BAE5-3E49141D1522}" dt="2022-03-01T19:46:35.285" v="3009" actId="20577"/>
        <pc:sldMkLst>
          <pc:docMk/>
          <pc:sldMk cId="249414545" sldId="258"/>
        </pc:sldMkLst>
        <pc:spChg chg="mod">
          <ac:chgData name="Jiří Vodička" userId="0015f0f0-69d2-41b3-a191-778292e4ba4b" providerId="ADAL" clId="{80CBB311-AB91-4779-BAE5-3E49141D1522}" dt="2022-03-01T19:46:35.285" v="3009" actId="20577"/>
          <ac:spMkLst>
            <pc:docMk/>
            <pc:sldMk cId="249414545" sldId="258"/>
            <ac:spMk id="3" creationId="{0FFC7BD4-561C-418A-B6B3-3FA699E8A2A9}"/>
          </ac:spMkLst>
        </pc:spChg>
        <pc:picChg chg="add mod">
          <ac:chgData name="Jiří Vodička" userId="0015f0f0-69d2-41b3-a191-778292e4ba4b" providerId="ADAL" clId="{80CBB311-AB91-4779-BAE5-3E49141D1522}" dt="2022-03-01T16:08:27.229" v="1621" actId="1076"/>
          <ac:picMkLst>
            <pc:docMk/>
            <pc:sldMk cId="249414545" sldId="258"/>
            <ac:picMk id="5" creationId="{935401D5-AF13-4B26-94EB-B6D44B66414D}"/>
          </ac:picMkLst>
        </pc:picChg>
      </pc:sldChg>
      <pc:sldChg chg="addSp modSp modAnim">
        <pc:chgData name="Jiří Vodička" userId="0015f0f0-69d2-41b3-a191-778292e4ba4b" providerId="ADAL" clId="{80CBB311-AB91-4779-BAE5-3E49141D1522}" dt="2022-03-01T19:46:00.492" v="2986"/>
        <pc:sldMkLst>
          <pc:docMk/>
          <pc:sldMk cId="3577473807" sldId="259"/>
        </pc:sldMkLst>
        <pc:spChg chg="mod">
          <ac:chgData name="Jiří Vodička" userId="0015f0f0-69d2-41b3-a191-778292e4ba4b" providerId="ADAL" clId="{80CBB311-AB91-4779-BAE5-3E49141D1522}" dt="2022-03-01T11:56:23.376" v="28" actId="20577"/>
          <ac:spMkLst>
            <pc:docMk/>
            <pc:sldMk cId="3577473807" sldId="259"/>
            <ac:spMk id="2" creationId="{F9C6A124-A8F7-40F6-BB05-50A37997FA5D}"/>
          </ac:spMkLst>
        </pc:spChg>
        <pc:spChg chg="mod">
          <ac:chgData name="Jiří Vodička" userId="0015f0f0-69d2-41b3-a191-778292e4ba4b" providerId="ADAL" clId="{80CBB311-AB91-4779-BAE5-3E49141D1522}" dt="2022-03-01T19:45:38.833" v="2983" actId="14100"/>
          <ac:spMkLst>
            <pc:docMk/>
            <pc:sldMk cId="3577473807" sldId="259"/>
            <ac:spMk id="3" creationId="{67695B03-1792-44D8-9B63-4FBEC50F2109}"/>
          </ac:spMkLst>
        </pc:spChg>
        <pc:picChg chg="add mod">
          <ac:chgData name="Jiří Vodička" userId="0015f0f0-69d2-41b3-a191-778292e4ba4b" providerId="ADAL" clId="{80CBB311-AB91-4779-BAE5-3E49141D1522}" dt="2022-03-01T19:45:45.180" v="2984"/>
          <ac:picMkLst>
            <pc:docMk/>
            <pc:sldMk cId="3577473807" sldId="259"/>
            <ac:picMk id="5" creationId="{E092D630-7A52-4910-AA03-E5B6183885C3}"/>
          </ac:picMkLst>
        </pc:picChg>
      </pc:sldChg>
      <pc:sldChg chg="addSp modSp">
        <pc:chgData name="Jiří Vodička" userId="0015f0f0-69d2-41b3-a191-778292e4ba4b" providerId="ADAL" clId="{80CBB311-AB91-4779-BAE5-3E49141D1522}" dt="2022-03-01T15:49:29.377" v="1539" actId="20577"/>
        <pc:sldMkLst>
          <pc:docMk/>
          <pc:sldMk cId="1312581670" sldId="260"/>
        </pc:sldMkLst>
        <pc:spChg chg="mod">
          <ac:chgData name="Jiří Vodička" userId="0015f0f0-69d2-41b3-a191-778292e4ba4b" providerId="ADAL" clId="{80CBB311-AB91-4779-BAE5-3E49141D1522}" dt="2022-03-01T15:49:29.377" v="1539" actId="20577"/>
          <ac:spMkLst>
            <pc:docMk/>
            <pc:sldMk cId="1312581670" sldId="260"/>
            <ac:spMk id="2" creationId="{6CDED434-41B1-4133-9286-2979CE2E7760}"/>
          </ac:spMkLst>
        </pc:spChg>
        <pc:spChg chg="mod">
          <ac:chgData name="Jiří Vodička" userId="0015f0f0-69d2-41b3-a191-778292e4ba4b" providerId="ADAL" clId="{80CBB311-AB91-4779-BAE5-3E49141D1522}" dt="2022-03-01T14:04:59.794" v="370" actId="20577"/>
          <ac:spMkLst>
            <pc:docMk/>
            <pc:sldMk cId="1312581670" sldId="260"/>
            <ac:spMk id="3" creationId="{E0B8C613-6BD1-4223-951D-40BC2237E771}"/>
          </ac:spMkLst>
        </pc:spChg>
        <pc:picChg chg="add mod">
          <ac:chgData name="Jiří Vodička" userId="0015f0f0-69d2-41b3-a191-778292e4ba4b" providerId="ADAL" clId="{80CBB311-AB91-4779-BAE5-3E49141D1522}" dt="2022-03-01T13:00:32.864" v="122" actId="1076"/>
          <ac:picMkLst>
            <pc:docMk/>
            <pc:sldMk cId="1312581670" sldId="260"/>
            <ac:picMk id="5" creationId="{5ADA49B6-5CB9-4D44-821B-44A3B2B71EA0}"/>
          </ac:picMkLst>
        </pc:picChg>
      </pc:sldChg>
      <pc:sldChg chg="addSp modSp add modNotesTx">
        <pc:chgData name="Jiří Vodička" userId="0015f0f0-69d2-41b3-a191-778292e4ba4b" providerId="ADAL" clId="{80CBB311-AB91-4779-BAE5-3E49141D1522}" dt="2022-03-01T19:59:14.149" v="3068" actId="14100"/>
        <pc:sldMkLst>
          <pc:docMk/>
          <pc:sldMk cId="3830318546" sldId="261"/>
        </pc:sldMkLst>
        <pc:spChg chg="mod">
          <ac:chgData name="Jiří Vodička" userId="0015f0f0-69d2-41b3-a191-778292e4ba4b" providerId="ADAL" clId="{80CBB311-AB91-4779-BAE5-3E49141D1522}" dt="2022-03-01T19:58:58.840" v="3065" actId="20577"/>
          <ac:spMkLst>
            <pc:docMk/>
            <pc:sldMk cId="3830318546" sldId="261"/>
            <ac:spMk id="2" creationId="{4C4FF564-5D88-4CBE-AF06-81279ECBF16B}"/>
          </ac:spMkLst>
        </pc:spChg>
        <pc:spChg chg="mod">
          <ac:chgData name="Jiří Vodička" userId="0015f0f0-69d2-41b3-a191-778292e4ba4b" providerId="ADAL" clId="{80CBB311-AB91-4779-BAE5-3E49141D1522}" dt="2022-03-01T19:48:03.632" v="3039" actId="20577"/>
          <ac:spMkLst>
            <pc:docMk/>
            <pc:sldMk cId="3830318546" sldId="261"/>
            <ac:spMk id="3" creationId="{87BC28A5-7CE3-4AF1-BF60-52011B5317C3}"/>
          </ac:spMkLst>
        </pc:spChg>
        <pc:picChg chg="add mod">
          <ac:chgData name="Jiří Vodička" userId="0015f0f0-69d2-41b3-a191-778292e4ba4b" providerId="ADAL" clId="{80CBB311-AB91-4779-BAE5-3E49141D1522}" dt="2022-03-01T19:59:14.149" v="3068" actId="14100"/>
          <ac:picMkLst>
            <pc:docMk/>
            <pc:sldMk cId="3830318546" sldId="261"/>
            <ac:picMk id="5" creationId="{DCF1A60F-9D2B-4EEC-A74F-31ED7698AC95}"/>
          </ac:picMkLst>
        </pc:picChg>
      </pc:sldChg>
      <pc:sldChg chg="addSp delSp modSp add modNotesTx">
        <pc:chgData name="Jiří Vodička" userId="0015f0f0-69d2-41b3-a191-778292e4ba4b" providerId="ADAL" clId="{80CBB311-AB91-4779-BAE5-3E49141D1522}" dt="2022-03-01T15:56:34.397" v="1614" actId="20577"/>
        <pc:sldMkLst>
          <pc:docMk/>
          <pc:sldMk cId="3367780306" sldId="262"/>
        </pc:sldMkLst>
        <pc:spChg chg="mod">
          <ac:chgData name="Jiří Vodička" userId="0015f0f0-69d2-41b3-a191-778292e4ba4b" providerId="ADAL" clId="{80CBB311-AB91-4779-BAE5-3E49141D1522}" dt="2022-03-01T15:49:55.557" v="1543" actId="20577"/>
          <ac:spMkLst>
            <pc:docMk/>
            <pc:sldMk cId="3367780306" sldId="262"/>
            <ac:spMk id="2" creationId="{37AE622E-2655-4B6F-8688-37FA6AE0C5B6}"/>
          </ac:spMkLst>
        </pc:spChg>
        <pc:spChg chg="mod">
          <ac:chgData name="Jiří Vodička" userId="0015f0f0-69d2-41b3-a191-778292e4ba4b" providerId="ADAL" clId="{80CBB311-AB91-4779-BAE5-3E49141D1522}" dt="2022-03-01T15:55:41.617" v="1582" actId="20577"/>
          <ac:spMkLst>
            <pc:docMk/>
            <pc:sldMk cId="3367780306" sldId="262"/>
            <ac:spMk id="3" creationId="{C8FACF4B-F703-4A68-ACE7-92784BD4A8FB}"/>
          </ac:spMkLst>
        </pc:spChg>
        <pc:spChg chg="add del mod">
          <ac:chgData name="Jiří Vodička" userId="0015f0f0-69d2-41b3-a191-778292e4ba4b" providerId="ADAL" clId="{80CBB311-AB91-4779-BAE5-3E49141D1522}" dt="2022-03-01T14:49:19.903" v="540"/>
          <ac:spMkLst>
            <pc:docMk/>
            <pc:sldMk cId="3367780306" sldId="262"/>
            <ac:spMk id="4" creationId="{F64F97E6-4B43-4F1D-B07F-40658DC9312A}"/>
          </ac:spMkLst>
        </pc:spChg>
        <pc:picChg chg="add mod">
          <ac:chgData name="Jiří Vodička" userId="0015f0f0-69d2-41b3-a191-778292e4ba4b" providerId="ADAL" clId="{80CBB311-AB91-4779-BAE5-3E49141D1522}" dt="2022-03-01T15:48:35.500" v="1512" actId="1076"/>
          <ac:picMkLst>
            <pc:docMk/>
            <pc:sldMk cId="3367780306" sldId="262"/>
            <ac:picMk id="6" creationId="{94F378A9-7FB1-4899-BAFB-E6B4FF08296D}"/>
          </ac:picMkLst>
        </pc:picChg>
      </pc:sldChg>
      <pc:sldChg chg="modSp add">
        <pc:chgData name="Jiří Vodička" userId="0015f0f0-69d2-41b3-a191-778292e4ba4b" providerId="ADAL" clId="{80CBB311-AB91-4779-BAE5-3E49141D1522}" dt="2022-03-03T14:05:47.692" v="9925" actId="20577"/>
        <pc:sldMkLst>
          <pc:docMk/>
          <pc:sldMk cId="1051737672" sldId="263"/>
        </pc:sldMkLst>
        <pc:spChg chg="mod">
          <ac:chgData name="Jiří Vodička" userId="0015f0f0-69d2-41b3-a191-778292e4ba4b" providerId="ADAL" clId="{80CBB311-AB91-4779-BAE5-3E49141D1522}" dt="2022-03-01T13:11:20.728" v="271" actId="20577"/>
          <ac:spMkLst>
            <pc:docMk/>
            <pc:sldMk cId="1051737672" sldId="263"/>
            <ac:spMk id="2" creationId="{E70C76AE-87F4-4A56-85B9-F1055C89D50C}"/>
          </ac:spMkLst>
        </pc:spChg>
        <pc:spChg chg="mod">
          <ac:chgData name="Jiří Vodička" userId="0015f0f0-69d2-41b3-a191-778292e4ba4b" providerId="ADAL" clId="{80CBB311-AB91-4779-BAE5-3E49141D1522}" dt="2022-03-03T14:05:47.692" v="9925" actId="20577"/>
          <ac:spMkLst>
            <pc:docMk/>
            <pc:sldMk cId="1051737672" sldId="263"/>
            <ac:spMk id="3" creationId="{FCBFD06C-312F-4EF3-828D-5CA5D92BEAAB}"/>
          </ac:spMkLst>
        </pc:spChg>
      </pc:sldChg>
      <pc:sldChg chg="addSp modSp add ord">
        <pc:chgData name="Jiří Vodička" userId="0015f0f0-69d2-41b3-a191-778292e4ba4b" providerId="ADAL" clId="{80CBB311-AB91-4779-BAE5-3E49141D1522}" dt="2022-03-01T15:48:45.278" v="1513" actId="14100"/>
        <pc:sldMkLst>
          <pc:docMk/>
          <pc:sldMk cId="81418301" sldId="264"/>
        </pc:sldMkLst>
        <pc:spChg chg="mod">
          <ac:chgData name="Jiří Vodička" userId="0015f0f0-69d2-41b3-a191-778292e4ba4b" providerId="ADAL" clId="{80CBB311-AB91-4779-BAE5-3E49141D1522}" dt="2022-03-01T15:39:42.530" v="1404" actId="20577"/>
          <ac:spMkLst>
            <pc:docMk/>
            <pc:sldMk cId="81418301" sldId="264"/>
            <ac:spMk id="2" creationId="{753A77DB-C220-4BDD-91F0-36B9371AF0DA}"/>
          </ac:spMkLst>
        </pc:spChg>
        <pc:spChg chg="mod">
          <ac:chgData name="Jiří Vodička" userId="0015f0f0-69d2-41b3-a191-778292e4ba4b" providerId="ADAL" clId="{80CBB311-AB91-4779-BAE5-3E49141D1522}" dt="2022-03-01T15:45:45.885" v="1502" actId="14100"/>
          <ac:spMkLst>
            <pc:docMk/>
            <pc:sldMk cId="81418301" sldId="264"/>
            <ac:spMk id="3" creationId="{6A5C4023-2694-4403-83D0-CC144658C41B}"/>
          </ac:spMkLst>
        </pc:spChg>
        <pc:spChg chg="add mod">
          <ac:chgData name="Jiří Vodička" userId="0015f0f0-69d2-41b3-a191-778292e4ba4b" providerId="ADAL" clId="{80CBB311-AB91-4779-BAE5-3E49141D1522}" dt="2022-03-01T15:43:26.908" v="1436" actId="1076"/>
          <ac:spMkLst>
            <pc:docMk/>
            <pc:sldMk cId="81418301" sldId="264"/>
            <ac:spMk id="4" creationId="{D454364E-A433-44FA-82A8-E7EB6420C437}"/>
          </ac:spMkLst>
        </pc:spChg>
        <pc:picChg chg="add mod">
          <ac:chgData name="Jiří Vodička" userId="0015f0f0-69d2-41b3-a191-778292e4ba4b" providerId="ADAL" clId="{80CBB311-AB91-4779-BAE5-3E49141D1522}" dt="2022-03-01T15:48:45.278" v="1513" actId="14100"/>
          <ac:picMkLst>
            <pc:docMk/>
            <pc:sldMk cId="81418301" sldId="264"/>
            <ac:picMk id="6" creationId="{D882181A-FF90-48EF-AE14-69A72C6CF485}"/>
          </ac:picMkLst>
        </pc:picChg>
      </pc:sldChg>
      <pc:sldChg chg="modSp add ord modNotesTx">
        <pc:chgData name="Jiří Vodička" userId="0015f0f0-69d2-41b3-a191-778292e4ba4b" providerId="ADAL" clId="{80CBB311-AB91-4779-BAE5-3E49141D1522}" dt="2022-03-03T13:06:23.043" v="9919" actId="20577"/>
        <pc:sldMkLst>
          <pc:docMk/>
          <pc:sldMk cId="3005520753" sldId="265"/>
        </pc:sldMkLst>
        <pc:spChg chg="mod">
          <ac:chgData name="Jiří Vodička" userId="0015f0f0-69d2-41b3-a191-778292e4ba4b" providerId="ADAL" clId="{80CBB311-AB91-4779-BAE5-3E49141D1522}" dt="2022-03-01T15:17:38.794" v="911" actId="20577"/>
          <ac:spMkLst>
            <pc:docMk/>
            <pc:sldMk cId="3005520753" sldId="265"/>
            <ac:spMk id="2" creationId="{9A9A300E-3668-4E72-B00A-F701FF7E596D}"/>
          </ac:spMkLst>
        </pc:spChg>
        <pc:spChg chg="mod">
          <ac:chgData name="Jiří Vodička" userId="0015f0f0-69d2-41b3-a191-778292e4ba4b" providerId="ADAL" clId="{80CBB311-AB91-4779-BAE5-3E49141D1522}" dt="2022-03-01T20:50:16.854" v="3232" actId="20577"/>
          <ac:spMkLst>
            <pc:docMk/>
            <pc:sldMk cId="3005520753" sldId="265"/>
            <ac:spMk id="3" creationId="{051D5789-9D83-4487-8F43-0E65053217DB}"/>
          </ac:spMkLst>
        </pc:spChg>
      </pc:sldChg>
      <pc:sldChg chg="addSp delSp modSp add">
        <pc:chgData name="Jiří Vodička" userId="0015f0f0-69d2-41b3-a191-778292e4ba4b" providerId="ADAL" clId="{80CBB311-AB91-4779-BAE5-3E49141D1522}" dt="2022-03-01T17:23:22.079" v="2016" actId="1076"/>
        <pc:sldMkLst>
          <pc:docMk/>
          <pc:sldMk cId="656385369" sldId="266"/>
        </pc:sldMkLst>
        <pc:spChg chg="mod">
          <ac:chgData name="Jiří Vodička" userId="0015f0f0-69d2-41b3-a191-778292e4ba4b" providerId="ADAL" clId="{80CBB311-AB91-4779-BAE5-3E49141D1522}" dt="2022-03-01T17:15:14.257" v="1829" actId="1076"/>
          <ac:spMkLst>
            <pc:docMk/>
            <pc:sldMk cId="656385369" sldId="266"/>
            <ac:spMk id="2" creationId="{27E06A1E-8446-4589-8024-2F01D0C271E0}"/>
          </ac:spMkLst>
        </pc:spChg>
        <pc:spChg chg="mod">
          <ac:chgData name="Jiří Vodička" userId="0015f0f0-69d2-41b3-a191-778292e4ba4b" providerId="ADAL" clId="{80CBB311-AB91-4779-BAE5-3E49141D1522}" dt="2022-03-01T17:20:29.778" v="1946" actId="20577"/>
          <ac:spMkLst>
            <pc:docMk/>
            <pc:sldMk cId="656385369" sldId="266"/>
            <ac:spMk id="3" creationId="{2D59D1D3-46D5-44D6-8099-609D1357565C}"/>
          </ac:spMkLst>
        </pc:spChg>
        <pc:spChg chg="add mod">
          <ac:chgData name="Jiří Vodička" userId="0015f0f0-69d2-41b3-a191-778292e4ba4b" providerId="ADAL" clId="{80CBB311-AB91-4779-BAE5-3E49141D1522}" dt="2022-03-01T17:21:26.122" v="1960" actId="14100"/>
          <ac:spMkLst>
            <pc:docMk/>
            <pc:sldMk cId="656385369" sldId="266"/>
            <ac:spMk id="4" creationId="{ACBC9B40-A396-4DF3-A399-F522A02B02DA}"/>
          </ac:spMkLst>
        </pc:spChg>
        <pc:spChg chg="add mod">
          <ac:chgData name="Jiří Vodička" userId="0015f0f0-69d2-41b3-a191-778292e4ba4b" providerId="ADAL" clId="{80CBB311-AB91-4779-BAE5-3E49141D1522}" dt="2022-03-01T17:20:53.478" v="1952" actId="14100"/>
          <ac:spMkLst>
            <pc:docMk/>
            <pc:sldMk cId="656385369" sldId="266"/>
            <ac:spMk id="5" creationId="{837BB5CB-6B3F-4002-862A-0D0899E49C0E}"/>
          </ac:spMkLst>
        </pc:spChg>
        <pc:spChg chg="add del mod">
          <ac:chgData name="Jiří Vodička" userId="0015f0f0-69d2-41b3-a191-778292e4ba4b" providerId="ADAL" clId="{80CBB311-AB91-4779-BAE5-3E49141D1522}" dt="2022-03-01T17:15:02.811" v="1825" actId="478"/>
          <ac:spMkLst>
            <pc:docMk/>
            <pc:sldMk cId="656385369" sldId="266"/>
            <ac:spMk id="8" creationId="{F63651E7-976A-4D0B-8F26-165E643D1834}"/>
          </ac:spMkLst>
        </pc:spChg>
        <pc:spChg chg="add mod">
          <ac:chgData name="Jiří Vodička" userId="0015f0f0-69d2-41b3-a191-778292e4ba4b" providerId="ADAL" clId="{80CBB311-AB91-4779-BAE5-3E49141D1522}" dt="2022-03-01T17:23:22.079" v="2016" actId="1076"/>
          <ac:spMkLst>
            <pc:docMk/>
            <pc:sldMk cId="656385369" sldId="266"/>
            <ac:spMk id="9" creationId="{D1A48141-F226-4E7E-8333-089DA6616253}"/>
          </ac:spMkLst>
        </pc:spChg>
        <pc:spChg chg="add mod">
          <ac:chgData name="Jiří Vodička" userId="0015f0f0-69d2-41b3-a191-778292e4ba4b" providerId="ADAL" clId="{80CBB311-AB91-4779-BAE5-3E49141D1522}" dt="2022-03-01T17:23:19.017" v="2015" actId="688"/>
          <ac:spMkLst>
            <pc:docMk/>
            <pc:sldMk cId="656385369" sldId="266"/>
            <ac:spMk id="10" creationId="{4AFAB186-BFAC-4A49-945C-6A50A1F1EE3D}"/>
          </ac:spMkLst>
        </pc:spChg>
        <pc:picChg chg="add del mod">
          <ac:chgData name="Jiří Vodička" userId="0015f0f0-69d2-41b3-a191-778292e4ba4b" providerId="ADAL" clId="{80CBB311-AB91-4779-BAE5-3E49141D1522}" dt="2022-03-01T17:15:06.335" v="1826" actId="1076"/>
          <ac:picMkLst>
            <pc:docMk/>
            <pc:sldMk cId="656385369" sldId="266"/>
            <ac:picMk id="7" creationId="{F8A2AF3B-4516-4300-8B98-7FF2711D4A9D}"/>
          </ac:picMkLst>
        </pc:picChg>
      </pc:sldChg>
      <pc:sldChg chg="addSp modSp add">
        <pc:chgData name="Jiří Vodička" userId="0015f0f0-69d2-41b3-a191-778292e4ba4b" providerId="ADAL" clId="{80CBB311-AB91-4779-BAE5-3E49141D1522}" dt="2022-03-01T17:52:08.244" v="2342" actId="14100"/>
        <pc:sldMkLst>
          <pc:docMk/>
          <pc:sldMk cId="209734675" sldId="267"/>
        </pc:sldMkLst>
        <pc:spChg chg="mod">
          <ac:chgData name="Jiří Vodička" userId="0015f0f0-69d2-41b3-a191-778292e4ba4b" providerId="ADAL" clId="{80CBB311-AB91-4779-BAE5-3E49141D1522}" dt="2022-03-01T17:52:03.278" v="2341" actId="1076"/>
          <ac:spMkLst>
            <pc:docMk/>
            <pc:sldMk cId="209734675" sldId="267"/>
            <ac:spMk id="2" creationId="{A6BAC072-9689-422C-B1AD-A19B14B1C5B7}"/>
          </ac:spMkLst>
        </pc:spChg>
        <pc:spChg chg="mod">
          <ac:chgData name="Jiří Vodička" userId="0015f0f0-69d2-41b3-a191-778292e4ba4b" providerId="ADAL" clId="{80CBB311-AB91-4779-BAE5-3E49141D1522}" dt="2022-03-01T17:52:08.244" v="2342" actId="14100"/>
          <ac:spMkLst>
            <pc:docMk/>
            <pc:sldMk cId="209734675" sldId="267"/>
            <ac:spMk id="3" creationId="{2AF0697C-B6D1-4A30-A508-C670A5CA7F3F}"/>
          </ac:spMkLst>
        </pc:spChg>
        <pc:picChg chg="add mod">
          <ac:chgData name="Jiří Vodička" userId="0015f0f0-69d2-41b3-a191-778292e4ba4b" providerId="ADAL" clId="{80CBB311-AB91-4779-BAE5-3E49141D1522}" dt="2022-03-01T17:50:56.241" v="2338" actId="1076"/>
          <ac:picMkLst>
            <pc:docMk/>
            <pc:sldMk cId="209734675" sldId="267"/>
            <ac:picMk id="5" creationId="{6E308581-AD11-46B5-A889-160524AC7C1B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17:09:29.224" v="5464"/>
        <pc:sldMkLst>
          <pc:docMk/>
          <pc:sldMk cId="595008488" sldId="268"/>
        </pc:sldMkLst>
        <pc:spChg chg="mod">
          <ac:chgData name="Jiří Vodička" userId="0015f0f0-69d2-41b3-a191-778292e4ba4b" providerId="ADAL" clId="{80CBB311-AB91-4779-BAE5-3E49141D1522}" dt="2022-03-01T17:40:07.068" v="2161" actId="20577"/>
          <ac:spMkLst>
            <pc:docMk/>
            <pc:sldMk cId="595008488" sldId="268"/>
            <ac:spMk id="2" creationId="{BD801BD6-8ABE-48B5-8CB3-989A938B7C01}"/>
          </ac:spMkLst>
        </pc:spChg>
        <pc:spChg chg="mod">
          <ac:chgData name="Jiří Vodička" userId="0015f0f0-69d2-41b3-a191-778292e4ba4b" providerId="ADAL" clId="{80CBB311-AB91-4779-BAE5-3E49141D1522}" dt="2022-03-01T18:22:17.522" v="2520" actId="20577"/>
          <ac:spMkLst>
            <pc:docMk/>
            <pc:sldMk cId="595008488" sldId="268"/>
            <ac:spMk id="3" creationId="{B652640E-979A-4ACC-A160-6F59CD8478B0}"/>
          </ac:spMkLst>
        </pc:spChg>
        <pc:picChg chg="add mod">
          <ac:chgData name="Jiří Vodička" userId="0015f0f0-69d2-41b3-a191-778292e4ba4b" providerId="ADAL" clId="{80CBB311-AB91-4779-BAE5-3E49141D1522}" dt="2022-03-01T18:23:13.107" v="2522" actId="1076"/>
          <ac:picMkLst>
            <pc:docMk/>
            <pc:sldMk cId="595008488" sldId="268"/>
            <ac:picMk id="5" creationId="{7762E16B-756F-49A9-965E-03C712F71AC4}"/>
          </ac:picMkLst>
        </pc:picChg>
        <pc:picChg chg="add mod">
          <ac:chgData name="Jiří Vodička" userId="0015f0f0-69d2-41b3-a191-778292e4ba4b" providerId="ADAL" clId="{80CBB311-AB91-4779-BAE5-3E49141D1522}" dt="2022-03-02T17:09:20.382" v="5462" actId="1076"/>
          <ac:picMkLst>
            <pc:docMk/>
            <pc:sldMk cId="595008488" sldId="268"/>
            <ac:picMk id="6" creationId="{5D0D88D6-B345-46B9-A80F-7CFFD3A8B724}"/>
          </ac:picMkLst>
        </pc:picChg>
      </pc:sldChg>
      <pc:sldChg chg="modSp add">
        <pc:chgData name="Jiří Vodička" userId="0015f0f0-69d2-41b3-a191-778292e4ba4b" providerId="ADAL" clId="{80CBB311-AB91-4779-BAE5-3E49141D1522}" dt="2022-03-02T15:35:30.177" v="3785" actId="114"/>
        <pc:sldMkLst>
          <pc:docMk/>
          <pc:sldMk cId="3217858249" sldId="269"/>
        </pc:sldMkLst>
        <pc:spChg chg="mod">
          <ac:chgData name="Jiří Vodička" userId="0015f0f0-69d2-41b3-a191-778292e4ba4b" providerId="ADAL" clId="{80CBB311-AB91-4779-BAE5-3E49141D1522}" dt="2022-03-01T17:40:21.463" v="2168" actId="20577"/>
          <ac:spMkLst>
            <pc:docMk/>
            <pc:sldMk cId="3217858249" sldId="269"/>
            <ac:spMk id="2" creationId="{C0DF8D7F-7849-4C7D-B813-A6BB079ED5DD}"/>
          </ac:spMkLst>
        </pc:spChg>
        <pc:spChg chg="mod">
          <ac:chgData name="Jiří Vodička" userId="0015f0f0-69d2-41b3-a191-778292e4ba4b" providerId="ADAL" clId="{80CBB311-AB91-4779-BAE5-3E49141D1522}" dt="2022-03-02T15:35:30.177" v="3785" actId="114"/>
          <ac:spMkLst>
            <pc:docMk/>
            <pc:sldMk cId="3217858249" sldId="269"/>
            <ac:spMk id="3" creationId="{EFA80771-72E4-4173-90EA-508D3B600A5B}"/>
          </ac:spMkLst>
        </pc:spChg>
      </pc:sldChg>
      <pc:sldChg chg="addSp delSp modSp add modNotesTx">
        <pc:chgData name="Jiří Vodička" userId="0015f0f0-69d2-41b3-a191-778292e4ba4b" providerId="ADAL" clId="{80CBB311-AB91-4779-BAE5-3E49141D1522}" dt="2022-03-01T18:20:07.279" v="2518" actId="1076"/>
        <pc:sldMkLst>
          <pc:docMk/>
          <pc:sldMk cId="3090961881" sldId="270"/>
        </pc:sldMkLst>
        <pc:spChg chg="del mod">
          <ac:chgData name="Jiří Vodička" userId="0015f0f0-69d2-41b3-a191-778292e4ba4b" providerId="ADAL" clId="{80CBB311-AB91-4779-BAE5-3E49141D1522}" dt="2022-03-01T18:18:05.624" v="2483" actId="478"/>
          <ac:spMkLst>
            <pc:docMk/>
            <pc:sldMk cId="3090961881" sldId="270"/>
            <ac:spMk id="2" creationId="{6B852BD8-2CDB-4772-9A78-4AFC28460F73}"/>
          </ac:spMkLst>
        </pc:spChg>
        <pc:spChg chg="mod">
          <ac:chgData name="Jiří Vodička" userId="0015f0f0-69d2-41b3-a191-778292e4ba4b" providerId="ADAL" clId="{80CBB311-AB91-4779-BAE5-3E49141D1522}" dt="2022-03-01T18:19:42.009" v="2512" actId="1076"/>
          <ac:spMkLst>
            <pc:docMk/>
            <pc:sldMk cId="3090961881" sldId="270"/>
            <ac:spMk id="3" creationId="{E603D106-6FCE-4F99-9E88-370911ECBD52}"/>
          </ac:spMkLst>
        </pc:spChg>
        <pc:spChg chg="add del">
          <ac:chgData name="Jiří Vodička" userId="0015f0f0-69d2-41b3-a191-778292e4ba4b" providerId="ADAL" clId="{80CBB311-AB91-4779-BAE5-3E49141D1522}" dt="2022-03-01T17:58:42.077" v="2346"/>
          <ac:spMkLst>
            <pc:docMk/>
            <pc:sldMk cId="3090961881" sldId="270"/>
            <ac:spMk id="4" creationId="{863E2BFB-D42F-4FE0-97C4-BC2DCD9022A4}"/>
          </ac:spMkLst>
        </pc:spChg>
        <pc:spChg chg="add del mod">
          <ac:chgData name="Jiří Vodička" userId="0015f0f0-69d2-41b3-a191-778292e4ba4b" providerId="ADAL" clId="{80CBB311-AB91-4779-BAE5-3E49141D1522}" dt="2022-03-01T18:18:23.467" v="2486" actId="478"/>
          <ac:spMkLst>
            <pc:docMk/>
            <pc:sldMk cId="3090961881" sldId="270"/>
            <ac:spMk id="7" creationId="{FFC27275-59EF-4EA0-B8C3-CC7D80B73E5D}"/>
          </ac:spMkLst>
        </pc:spChg>
        <pc:spChg chg="add del mod">
          <ac:chgData name="Jiří Vodička" userId="0015f0f0-69d2-41b3-a191-778292e4ba4b" providerId="ADAL" clId="{80CBB311-AB91-4779-BAE5-3E49141D1522}" dt="2022-03-01T18:18:25.008" v="2487" actId="478"/>
          <ac:spMkLst>
            <pc:docMk/>
            <pc:sldMk cId="3090961881" sldId="270"/>
            <ac:spMk id="8" creationId="{A220A71C-538F-4590-9E0B-916392315759}"/>
          </ac:spMkLst>
        </pc:spChg>
        <pc:spChg chg="add del mod">
          <ac:chgData name="Jiří Vodička" userId="0015f0f0-69d2-41b3-a191-778292e4ba4b" providerId="ADAL" clId="{80CBB311-AB91-4779-BAE5-3E49141D1522}" dt="2022-03-01T18:19:08.763" v="2504" actId="478"/>
          <ac:spMkLst>
            <pc:docMk/>
            <pc:sldMk cId="3090961881" sldId="270"/>
            <ac:spMk id="9" creationId="{75EAB035-D041-4B03-B74C-4E90E5DA58F1}"/>
          </ac:spMkLst>
        </pc:spChg>
        <pc:spChg chg="add mod">
          <ac:chgData name="Jiří Vodička" userId="0015f0f0-69d2-41b3-a191-778292e4ba4b" providerId="ADAL" clId="{80CBB311-AB91-4779-BAE5-3E49141D1522}" dt="2022-03-01T18:19:57.823" v="2517" actId="1076"/>
          <ac:spMkLst>
            <pc:docMk/>
            <pc:sldMk cId="3090961881" sldId="270"/>
            <ac:spMk id="10" creationId="{894A1F77-E8FF-4AF9-94C2-8EF03D636422}"/>
          </ac:spMkLst>
        </pc:spChg>
        <pc:picChg chg="add mod">
          <ac:chgData name="Jiří Vodička" userId="0015f0f0-69d2-41b3-a191-778292e4ba4b" providerId="ADAL" clId="{80CBB311-AB91-4779-BAE5-3E49141D1522}" dt="2022-03-01T18:20:07.279" v="2518" actId="1076"/>
          <ac:picMkLst>
            <pc:docMk/>
            <pc:sldMk cId="3090961881" sldId="270"/>
            <ac:picMk id="6" creationId="{56C98625-7E23-4005-83CB-CFC9F7A46D2F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6" creationId="{5473FE18-E724-4333-B3F4-03C08225CFD2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7" creationId="{10C77B47-CB57-44A9-B081-DAA37CC42661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8" creationId="{C2FA8DCF-3FA8-4103-89F6-6FBC1E141FE0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9" creationId="{5192EB54-3A8A-4CEC-988D-CAC939AE83B5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0" creationId="{DB7A3A25-C5EB-44D2-8C92-307D01D946B8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1" creationId="{3031EEB1-3820-464F-BF38-B653C9AADD83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2" creationId="{6F12787E-542D-4240-AFAF-208C3426DE5A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3" creationId="{035ACA30-5F3A-4C4F-8D6A-E01D7939871D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4" creationId="{CAB9280A-EFF4-4708-9FD5-428D00971CC6}"/>
          </ac:picMkLst>
        </pc:picChg>
      </pc:sldChg>
      <pc:sldChg chg="addSp delSp modSp add modAnim">
        <pc:chgData name="Jiří Vodička" userId="0015f0f0-69d2-41b3-a191-778292e4ba4b" providerId="ADAL" clId="{80CBB311-AB91-4779-BAE5-3E49141D1522}" dt="2022-03-02T15:38:16.530" v="3792"/>
        <pc:sldMkLst>
          <pc:docMk/>
          <pc:sldMk cId="1547970659" sldId="271"/>
        </pc:sldMkLst>
        <pc:spChg chg="mod">
          <ac:chgData name="Jiří Vodička" userId="0015f0f0-69d2-41b3-a191-778292e4ba4b" providerId="ADAL" clId="{80CBB311-AB91-4779-BAE5-3E49141D1522}" dt="2022-03-02T15:23:32.314" v="3440" actId="20577"/>
          <ac:spMkLst>
            <pc:docMk/>
            <pc:sldMk cId="1547970659" sldId="271"/>
            <ac:spMk id="2" creationId="{F6FA01B5-3CE9-40CB-BEC7-387C8CAEC610}"/>
          </ac:spMkLst>
        </pc:spChg>
        <pc:spChg chg="mod">
          <ac:chgData name="Jiří Vodička" userId="0015f0f0-69d2-41b3-a191-778292e4ba4b" providerId="ADAL" clId="{80CBB311-AB91-4779-BAE5-3E49141D1522}" dt="2022-03-02T15:33:35.475" v="3679" actId="14100"/>
          <ac:spMkLst>
            <pc:docMk/>
            <pc:sldMk cId="1547970659" sldId="271"/>
            <ac:spMk id="3" creationId="{B182FAB6-FD94-4731-A7DA-2BB369CDD466}"/>
          </ac:spMkLst>
        </pc:spChg>
        <pc:spChg chg="add mod">
          <ac:chgData name="Jiří Vodička" userId="0015f0f0-69d2-41b3-a191-778292e4ba4b" providerId="ADAL" clId="{80CBB311-AB91-4779-BAE5-3E49141D1522}" dt="2022-03-02T15:33:45.505" v="3682" actId="1076"/>
          <ac:spMkLst>
            <pc:docMk/>
            <pc:sldMk cId="1547970659" sldId="271"/>
            <ac:spMk id="4" creationId="{C0A65A90-282C-4023-ADA3-BED9789389B7}"/>
          </ac:spMkLst>
        </pc:spChg>
        <pc:spChg chg="add del mod">
          <ac:chgData name="Jiří Vodička" userId="0015f0f0-69d2-41b3-a191-778292e4ba4b" providerId="ADAL" clId="{80CBB311-AB91-4779-BAE5-3E49141D1522}" dt="2022-03-02T15:30:40.464" v="3658" actId="478"/>
          <ac:spMkLst>
            <pc:docMk/>
            <pc:sldMk cId="1547970659" sldId="271"/>
            <ac:spMk id="5" creationId="{F3E1A4BD-FB58-4A8C-B051-D8470F7CBD76}"/>
          </ac:spMkLst>
        </pc:spChg>
        <pc:spChg chg="add mod">
          <ac:chgData name="Jiří Vodička" userId="0015f0f0-69d2-41b3-a191-778292e4ba4b" providerId="ADAL" clId="{80CBB311-AB91-4779-BAE5-3E49141D1522}" dt="2022-03-02T15:33:39.290" v="3680" actId="1076"/>
          <ac:spMkLst>
            <pc:docMk/>
            <pc:sldMk cId="1547970659" sldId="271"/>
            <ac:spMk id="6" creationId="{1E1F6CF6-E4C0-4179-808B-E2D8ACE39B9E}"/>
          </ac:spMkLst>
        </pc:spChg>
        <pc:picChg chg="add mod">
          <ac:chgData name="Jiří Vodička" userId="0015f0f0-69d2-41b3-a191-778292e4ba4b" providerId="ADAL" clId="{80CBB311-AB91-4779-BAE5-3E49141D1522}" dt="2022-03-02T15:38:06.244" v="3790" actId="1076"/>
          <ac:picMkLst>
            <pc:docMk/>
            <pc:sldMk cId="1547970659" sldId="271"/>
            <ac:picMk id="12" creationId="{AADB683F-2D0F-4E9C-A827-075A64AD9502}"/>
          </ac:picMkLst>
        </pc:picChg>
        <pc:cxnChg chg="add mod">
          <ac:chgData name="Jiří Vodička" userId="0015f0f0-69d2-41b3-a191-778292e4ba4b" providerId="ADAL" clId="{80CBB311-AB91-4779-BAE5-3E49141D1522}" dt="2022-03-02T15:33:42.946" v="3681" actId="1076"/>
          <ac:cxnSpMkLst>
            <pc:docMk/>
            <pc:sldMk cId="1547970659" sldId="271"/>
            <ac:cxnSpMk id="8" creationId="{34B1391F-46DC-4587-8D3F-8F3808C2017E}"/>
          </ac:cxnSpMkLst>
        </pc:cxnChg>
      </pc:sldChg>
      <pc:sldChg chg="addSp delSp modSp add ord">
        <pc:chgData name="Jiří Vodička" userId="0015f0f0-69d2-41b3-a191-778292e4ba4b" providerId="ADAL" clId="{80CBB311-AB91-4779-BAE5-3E49141D1522}" dt="2022-03-01T20:17:13.794" v="3159" actId="14100"/>
        <pc:sldMkLst>
          <pc:docMk/>
          <pc:sldMk cId="2887242198" sldId="272"/>
        </pc:sldMkLst>
        <pc:spChg chg="mod">
          <ac:chgData name="Jiří Vodička" userId="0015f0f0-69d2-41b3-a191-778292e4ba4b" providerId="ADAL" clId="{80CBB311-AB91-4779-BAE5-3E49141D1522}" dt="2022-03-01T20:16:59.586" v="3155" actId="1076"/>
          <ac:spMkLst>
            <pc:docMk/>
            <pc:sldMk cId="2887242198" sldId="272"/>
            <ac:spMk id="2" creationId="{C852D8E5-E36E-425E-BC5C-35B1D2327017}"/>
          </ac:spMkLst>
        </pc:spChg>
        <pc:spChg chg="del">
          <ac:chgData name="Jiří Vodička" userId="0015f0f0-69d2-41b3-a191-778292e4ba4b" providerId="ADAL" clId="{80CBB311-AB91-4779-BAE5-3E49141D1522}" dt="2022-03-01T20:09:11.305" v="3069" actId="478"/>
          <ac:spMkLst>
            <pc:docMk/>
            <pc:sldMk cId="2887242198" sldId="272"/>
            <ac:spMk id="3" creationId="{8980145C-18D0-49C0-91F5-AA13C1EC0EB9}"/>
          </ac:spMkLst>
        </pc:spChg>
        <pc:graphicFrameChg chg="add mod">
          <ac:chgData name="Jiří Vodička" userId="0015f0f0-69d2-41b3-a191-778292e4ba4b" providerId="ADAL" clId="{80CBB311-AB91-4779-BAE5-3E49141D1522}" dt="2022-03-01T20:17:13.794" v="3159" actId="14100"/>
          <ac:graphicFrameMkLst>
            <pc:docMk/>
            <pc:sldMk cId="2887242198" sldId="272"/>
            <ac:graphicFrameMk id="4" creationId="{B996C56A-39EE-46EF-B0B4-9796045CE14A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1T20:21:34.737" v="3168" actId="1076"/>
        <pc:sldMkLst>
          <pc:docMk/>
          <pc:sldMk cId="3079557984" sldId="273"/>
        </pc:sldMkLst>
        <pc:spChg chg="del">
          <ac:chgData name="Jiří Vodička" userId="0015f0f0-69d2-41b3-a191-778292e4ba4b" providerId="ADAL" clId="{80CBB311-AB91-4779-BAE5-3E49141D1522}" dt="2022-03-01T20:20:47.477" v="3163" actId="478"/>
          <ac:spMkLst>
            <pc:docMk/>
            <pc:sldMk cId="3079557984" sldId="273"/>
            <ac:spMk id="2" creationId="{06F83DEB-4C22-4B36-B46B-861DC5B35AE0}"/>
          </ac:spMkLst>
        </pc:spChg>
        <pc:spChg chg="del">
          <ac:chgData name="Jiří Vodička" userId="0015f0f0-69d2-41b3-a191-778292e4ba4b" providerId="ADAL" clId="{80CBB311-AB91-4779-BAE5-3E49141D1522}" dt="2022-03-01T20:20:56.175" v="3164" actId="478"/>
          <ac:spMkLst>
            <pc:docMk/>
            <pc:sldMk cId="3079557984" sldId="273"/>
            <ac:spMk id="3" creationId="{B70799AC-9077-4A12-A5B0-4EDBD644F6F3}"/>
          </ac:spMkLst>
        </pc:spChg>
        <pc:picChg chg="add mod">
          <ac:chgData name="Jiří Vodička" userId="0015f0f0-69d2-41b3-a191-778292e4ba4b" providerId="ADAL" clId="{80CBB311-AB91-4779-BAE5-3E49141D1522}" dt="2022-03-01T20:21:34.737" v="3168" actId="1076"/>
          <ac:picMkLst>
            <pc:docMk/>
            <pc:sldMk cId="3079557984" sldId="273"/>
            <ac:picMk id="5" creationId="{8857AA52-475E-4AFF-938F-2A1C997C3DA2}"/>
          </ac:picMkLst>
        </pc:picChg>
      </pc:sldChg>
      <pc:sldChg chg="addSp modSp add">
        <pc:chgData name="Jiří Vodička" userId="0015f0f0-69d2-41b3-a191-778292e4ba4b" providerId="ADAL" clId="{80CBB311-AB91-4779-BAE5-3E49141D1522}" dt="2022-03-01T21:42:17.706" v="3416" actId="20577"/>
        <pc:sldMkLst>
          <pc:docMk/>
          <pc:sldMk cId="457265343" sldId="274"/>
        </pc:sldMkLst>
        <pc:spChg chg="mod">
          <ac:chgData name="Jiří Vodička" userId="0015f0f0-69d2-41b3-a191-778292e4ba4b" providerId="ADAL" clId="{80CBB311-AB91-4779-BAE5-3E49141D1522}" dt="2022-03-01T21:42:17.706" v="3416" actId="20577"/>
          <ac:spMkLst>
            <pc:docMk/>
            <pc:sldMk cId="457265343" sldId="274"/>
            <ac:spMk id="2" creationId="{AD424DE0-AE80-451C-8329-D01FBF185C2F}"/>
          </ac:spMkLst>
        </pc:spChg>
        <pc:spChg chg="mod">
          <ac:chgData name="Jiří Vodička" userId="0015f0f0-69d2-41b3-a191-778292e4ba4b" providerId="ADAL" clId="{80CBB311-AB91-4779-BAE5-3E49141D1522}" dt="2022-03-01T21:41:38.854" v="3404" actId="20577"/>
          <ac:spMkLst>
            <pc:docMk/>
            <pc:sldMk cId="457265343" sldId="274"/>
            <ac:spMk id="3" creationId="{E9BCC700-7C4E-41F8-A6DB-640B9851A4D7}"/>
          </ac:spMkLst>
        </pc:spChg>
        <pc:picChg chg="add mod">
          <ac:chgData name="Jiří Vodička" userId="0015f0f0-69d2-41b3-a191-778292e4ba4b" providerId="ADAL" clId="{80CBB311-AB91-4779-BAE5-3E49141D1522}" dt="2022-03-01T21:42:01.598" v="3409" actId="1076"/>
          <ac:picMkLst>
            <pc:docMk/>
            <pc:sldMk cId="457265343" sldId="274"/>
            <ac:picMk id="5" creationId="{AD3D5AC7-F5B1-4896-A4BA-37B9FFCEE1E8}"/>
          </ac:picMkLst>
        </pc:picChg>
      </pc:sldChg>
      <pc:sldChg chg="modSp add modAnim">
        <pc:chgData name="Jiří Vodička" userId="0015f0f0-69d2-41b3-a191-778292e4ba4b" providerId="ADAL" clId="{80CBB311-AB91-4779-BAE5-3E49141D1522}" dt="2022-03-02T16:10:38.397" v="4069" actId="115"/>
        <pc:sldMkLst>
          <pc:docMk/>
          <pc:sldMk cId="1964044157" sldId="275"/>
        </pc:sldMkLst>
        <pc:spChg chg="mod">
          <ac:chgData name="Jiří Vodička" userId="0015f0f0-69d2-41b3-a191-778292e4ba4b" providerId="ADAL" clId="{80CBB311-AB91-4779-BAE5-3E49141D1522}" dt="2022-03-02T15:38:57.802" v="3812" actId="20577"/>
          <ac:spMkLst>
            <pc:docMk/>
            <pc:sldMk cId="1964044157" sldId="275"/>
            <ac:spMk id="2" creationId="{BDBC2BE9-4CCF-4450-A304-13C420C54181}"/>
          </ac:spMkLst>
        </pc:spChg>
        <pc:spChg chg="mod">
          <ac:chgData name="Jiří Vodička" userId="0015f0f0-69d2-41b3-a191-778292e4ba4b" providerId="ADAL" clId="{80CBB311-AB91-4779-BAE5-3E49141D1522}" dt="2022-03-02T16:10:38.397" v="4069" actId="115"/>
          <ac:spMkLst>
            <pc:docMk/>
            <pc:sldMk cId="1964044157" sldId="275"/>
            <ac:spMk id="3" creationId="{17F99AA5-09DB-4098-8033-FE13C13B459E}"/>
          </ac:spMkLst>
        </pc:spChg>
      </pc:sldChg>
      <pc:sldChg chg="modSp add del">
        <pc:chgData name="Jiří Vodička" userId="0015f0f0-69d2-41b3-a191-778292e4ba4b" providerId="ADAL" clId="{80CBB311-AB91-4779-BAE5-3E49141D1522}" dt="2022-03-02T16:25:27.218" v="4727" actId="2696"/>
        <pc:sldMkLst>
          <pc:docMk/>
          <pc:sldMk cId="1855127872" sldId="276"/>
        </pc:sldMkLst>
        <pc:spChg chg="mod">
          <ac:chgData name="Jiří Vodička" userId="0015f0f0-69d2-41b3-a191-778292e4ba4b" providerId="ADAL" clId="{80CBB311-AB91-4779-BAE5-3E49141D1522}" dt="2022-03-02T15:53:22.221" v="3927" actId="20577"/>
          <ac:spMkLst>
            <pc:docMk/>
            <pc:sldMk cId="1855127872" sldId="276"/>
            <ac:spMk id="2" creationId="{F6B57AB6-7E2A-4626-A724-7CBCCF592A9D}"/>
          </ac:spMkLst>
        </pc:spChg>
        <pc:spChg chg="mod">
          <ac:chgData name="Jiří Vodička" userId="0015f0f0-69d2-41b3-a191-778292e4ba4b" providerId="ADAL" clId="{80CBB311-AB91-4779-BAE5-3E49141D1522}" dt="2022-03-02T16:12:16.698" v="4170"/>
          <ac:spMkLst>
            <pc:docMk/>
            <pc:sldMk cId="1855127872" sldId="276"/>
            <ac:spMk id="3" creationId="{DA88AB78-0D88-4300-94B8-EC82040988DA}"/>
          </ac:spMkLst>
        </pc:spChg>
      </pc:sldChg>
      <pc:sldChg chg="modSp add">
        <pc:chgData name="Jiří Vodička" userId="0015f0f0-69d2-41b3-a191-778292e4ba4b" providerId="ADAL" clId="{80CBB311-AB91-4779-BAE5-3E49141D1522}" dt="2022-03-02T16:24:13.594" v="4692" actId="20577"/>
        <pc:sldMkLst>
          <pc:docMk/>
          <pc:sldMk cId="3066269740" sldId="277"/>
        </pc:sldMkLst>
        <pc:spChg chg="mod">
          <ac:chgData name="Jiří Vodička" userId="0015f0f0-69d2-41b3-a191-778292e4ba4b" providerId="ADAL" clId="{80CBB311-AB91-4779-BAE5-3E49141D1522}" dt="2022-03-02T16:18:14.035" v="4493" actId="20577"/>
          <ac:spMkLst>
            <pc:docMk/>
            <pc:sldMk cId="3066269740" sldId="277"/>
            <ac:spMk id="2" creationId="{1158C966-F9B8-4EEF-A4AD-C71DFE6B0277}"/>
          </ac:spMkLst>
        </pc:spChg>
        <pc:spChg chg="mod">
          <ac:chgData name="Jiří Vodička" userId="0015f0f0-69d2-41b3-a191-778292e4ba4b" providerId="ADAL" clId="{80CBB311-AB91-4779-BAE5-3E49141D1522}" dt="2022-03-02T16:24:13.594" v="4692" actId="20577"/>
          <ac:spMkLst>
            <pc:docMk/>
            <pc:sldMk cId="3066269740" sldId="277"/>
            <ac:spMk id="3" creationId="{952376E8-3534-4478-9CBE-92D9664F6399}"/>
          </ac:spMkLst>
        </pc:spChg>
      </pc:sldChg>
      <pc:sldChg chg="addSp modSp add modAnim">
        <pc:chgData name="Jiří Vodička" userId="0015f0f0-69d2-41b3-a191-778292e4ba4b" providerId="ADAL" clId="{80CBB311-AB91-4779-BAE5-3E49141D1522}" dt="2022-03-03T13:00:26.106" v="9917"/>
        <pc:sldMkLst>
          <pc:docMk/>
          <pc:sldMk cId="4131353246" sldId="278"/>
        </pc:sldMkLst>
        <pc:spChg chg="mod">
          <ac:chgData name="Jiří Vodička" userId="0015f0f0-69d2-41b3-a191-778292e4ba4b" providerId="ADAL" clId="{80CBB311-AB91-4779-BAE5-3E49141D1522}" dt="2022-03-02T16:18:29.537" v="4511" actId="5793"/>
          <ac:spMkLst>
            <pc:docMk/>
            <pc:sldMk cId="4131353246" sldId="278"/>
            <ac:spMk id="2" creationId="{E72635C8-0D54-47A0-8681-357B139FC004}"/>
          </ac:spMkLst>
        </pc:spChg>
        <pc:spChg chg="mod">
          <ac:chgData name="Jiří Vodička" userId="0015f0f0-69d2-41b3-a191-778292e4ba4b" providerId="ADAL" clId="{80CBB311-AB91-4779-BAE5-3E49141D1522}" dt="2022-03-03T12:59:52.362" v="9914" actId="20577"/>
          <ac:spMkLst>
            <pc:docMk/>
            <pc:sldMk cId="4131353246" sldId="278"/>
            <ac:spMk id="3" creationId="{735DC66B-AA30-4F2B-A6C9-AA5A368A36CB}"/>
          </ac:spMkLst>
        </pc:spChg>
        <pc:picChg chg="add mod">
          <ac:chgData name="Jiří Vodička" userId="0015f0f0-69d2-41b3-a191-778292e4ba4b" providerId="ADAL" clId="{80CBB311-AB91-4779-BAE5-3E49141D1522}" dt="2022-03-03T13:00:08.479" v="9915"/>
          <ac:picMkLst>
            <pc:docMk/>
            <pc:sldMk cId="4131353246" sldId="278"/>
            <ac:picMk id="5" creationId="{44238695-4DC7-48E1-89D3-D9BBB00C268D}"/>
          </ac:picMkLst>
        </pc:picChg>
      </pc:sldChg>
      <pc:sldChg chg="modSp add">
        <pc:chgData name="Jiří Vodička" userId="0015f0f0-69d2-41b3-a191-778292e4ba4b" providerId="ADAL" clId="{80CBB311-AB91-4779-BAE5-3E49141D1522}" dt="2022-03-02T16:28:42.331" v="4934" actId="20577"/>
        <pc:sldMkLst>
          <pc:docMk/>
          <pc:sldMk cId="3132936521" sldId="279"/>
        </pc:sldMkLst>
        <pc:spChg chg="mod">
          <ac:chgData name="Jiří Vodička" userId="0015f0f0-69d2-41b3-a191-778292e4ba4b" providerId="ADAL" clId="{80CBB311-AB91-4779-BAE5-3E49141D1522}" dt="2022-03-02T16:27:47.328" v="4898"/>
          <ac:spMkLst>
            <pc:docMk/>
            <pc:sldMk cId="3132936521" sldId="279"/>
            <ac:spMk id="2" creationId="{A09AC921-0F6F-4ABC-9EB4-104F8F56545C}"/>
          </ac:spMkLst>
        </pc:spChg>
        <pc:spChg chg="mod">
          <ac:chgData name="Jiří Vodička" userId="0015f0f0-69d2-41b3-a191-778292e4ba4b" providerId="ADAL" clId="{80CBB311-AB91-4779-BAE5-3E49141D1522}" dt="2022-03-02T16:28:42.331" v="4934" actId="20577"/>
          <ac:spMkLst>
            <pc:docMk/>
            <pc:sldMk cId="3132936521" sldId="279"/>
            <ac:spMk id="3" creationId="{81B8C8CD-1A76-4518-89C2-29ECA13B40BB}"/>
          </ac:spMkLst>
        </pc:spChg>
      </pc:sldChg>
      <pc:sldChg chg="addSp delSp modSp add">
        <pc:chgData name="Jiří Vodička" userId="0015f0f0-69d2-41b3-a191-778292e4ba4b" providerId="ADAL" clId="{80CBB311-AB91-4779-BAE5-3E49141D1522}" dt="2022-03-02T16:42:58.820" v="5120" actId="1076"/>
        <pc:sldMkLst>
          <pc:docMk/>
          <pc:sldMk cId="1804386836" sldId="280"/>
        </pc:sldMkLst>
        <pc:spChg chg="mod">
          <ac:chgData name="Jiří Vodička" userId="0015f0f0-69d2-41b3-a191-778292e4ba4b" providerId="ADAL" clId="{80CBB311-AB91-4779-BAE5-3E49141D1522}" dt="2022-03-02T16:28:53.406" v="4936"/>
          <ac:spMkLst>
            <pc:docMk/>
            <pc:sldMk cId="1804386836" sldId="280"/>
            <ac:spMk id="2" creationId="{97D85A93-EB1F-4A24-ACE5-13A2DEF43BD3}"/>
          </ac:spMkLst>
        </pc:spChg>
        <pc:spChg chg="mod">
          <ac:chgData name="Jiří Vodička" userId="0015f0f0-69d2-41b3-a191-778292e4ba4b" providerId="ADAL" clId="{80CBB311-AB91-4779-BAE5-3E49141D1522}" dt="2022-03-02T16:30:30.056" v="5103" actId="5793"/>
          <ac:spMkLst>
            <pc:docMk/>
            <pc:sldMk cId="1804386836" sldId="280"/>
            <ac:spMk id="3" creationId="{40B50F19-82BF-4336-8166-9CFC1B4A32B3}"/>
          </ac:spMkLst>
        </pc:spChg>
        <pc:picChg chg="add del mod">
          <ac:chgData name="Jiří Vodička" userId="0015f0f0-69d2-41b3-a191-778292e4ba4b" providerId="ADAL" clId="{80CBB311-AB91-4779-BAE5-3E49141D1522}" dt="2022-03-02T16:41:33.256" v="5110" actId="478"/>
          <ac:picMkLst>
            <pc:docMk/>
            <pc:sldMk cId="1804386836" sldId="280"/>
            <ac:picMk id="5" creationId="{BAA2509D-52F8-4A06-8372-DC4A9EF24DEE}"/>
          </ac:picMkLst>
        </pc:picChg>
        <pc:picChg chg="add del mod">
          <ac:chgData name="Jiří Vodička" userId="0015f0f0-69d2-41b3-a191-778292e4ba4b" providerId="ADAL" clId="{80CBB311-AB91-4779-BAE5-3E49141D1522}" dt="2022-03-02T16:41:46.052" v="5112" actId="478"/>
          <ac:picMkLst>
            <pc:docMk/>
            <pc:sldMk cId="1804386836" sldId="280"/>
            <ac:picMk id="7" creationId="{FBE2B2B7-69B9-45C8-948C-2C9050379A2C}"/>
          </ac:picMkLst>
        </pc:picChg>
        <pc:picChg chg="add mod">
          <ac:chgData name="Jiří Vodička" userId="0015f0f0-69d2-41b3-a191-778292e4ba4b" providerId="ADAL" clId="{80CBB311-AB91-4779-BAE5-3E49141D1522}" dt="2022-03-02T16:42:58.820" v="5120" actId="1076"/>
          <ac:picMkLst>
            <pc:docMk/>
            <pc:sldMk cId="1804386836" sldId="280"/>
            <ac:picMk id="9" creationId="{A612226E-F822-4E4B-A9C0-3827F9B2073B}"/>
          </ac:picMkLst>
        </pc:picChg>
      </pc:sldChg>
      <pc:sldChg chg="addSp delSp modSp add">
        <pc:chgData name="Jiří Vodička" userId="0015f0f0-69d2-41b3-a191-778292e4ba4b" providerId="ADAL" clId="{80CBB311-AB91-4779-BAE5-3E49141D1522}" dt="2022-03-02T17:03:15.422" v="5287" actId="14100"/>
        <pc:sldMkLst>
          <pc:docMk/>
          <pc:sldMk cId="1485010778" sldId="281"/>
        </pc:sldMkLst>
        <pc:spChg chg="del mod">
          <ac:chgData name="Jiří Vodička" userId="0015f0f0-69d2-41b3-a191-778292e4ba4b" providerId="ADAL" clId="{80CBB311-AB91-4779-BAE5-3E49141D1522}" dt="2022-03-02T17:03:02.285" v="5284" actId="478"/>
          <ac:spMkLst>
            <pc:docMk/>
            <pc:sldMk cId="1485010778" sldId="281"/>
            <ac:spMk id="2" creationId="{8E7769D0-F424-43B7-9F77-7C007246B729}"/>
          </ac:spMkLst>
        </pc:spChg>
        <pc:spChg chg="del mod">
          <ac:chgData name="Jiří Vodička" userId="0015f0f0-69d2-41b3-a191-778292e4ba4b" providerId="ADAL" clId="{80CBB311-AB91-4779-BAE5-3E49141D1522}" dt="2022-03-02T17:02:59.291" v="5283" actId="478"/>
          <ac:spMkLst>
            <pc:docMk/>
            <pc:sldMk cId="1485010778" sldId="281"/>
            <ac:spMk id="3" creationId="{B8BC5DC1-6873-4834-BDAA-5B85ED590C2E}"/>
          </ac:spMkLst>
        </pc:spChg>
        <pc:spChg chg="add del mod">
          <ac:chgData name="Jiří Vodička" userId="0015f0f0-69d2-41b3-a191-778292e4ba4b" providerId="ADAL" clId="{80CBB311-AB91-4779-BAE5-3E49141D1522}" dt="2022-03-02T17:03:05.123" v="5285" actId="478"/>
          <ac:spMkLst>
            <pc:docMk/>
            <pc:sldMk cId="1485010778" sldId="281"/>
            <ac:spMk id="6" creationId="{F29A2A8F-8B56-42D1-994E-B40AC05894B1}"/>
          </ac:spMkLst>
        </pc:spChg>
        <pc:graphicFrameChg chg="add mod">
          <ac:chgData name="Jiří Vodička" userId="0015f0f0-69d2-41b3-a191-778292e4ba4b" providerId="ADAL" clId="{80CBB311-AB91-4779-BAE5-3E49141D1522}" dt="2022-03-02T17:03:15.422" v="5287" actId="14100"/>
          <ac:graphicFrameMkLst>
            <pc:docMk/>
            <pc:sldMk cId="1485010778" sldId="281"/>
            <ac:graphicFrameMk id="4" creationId="{EFF193D9-7CB1-4C7E-955C-D801C0B0613F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2T17:01:06.717" v="5243" actId="14100"/>
        <pc:sldMkLst>
          <pc:docMk/>
          <pc:sldMk cId="1776178740" sldId="282"/>
        </pc:sldMkLst>
        <pc:spChg chg="del mod">
          <ac:chgData name="Jiří Vodička" userId="0015f0f0-69d2-41b3-a191-778292e4ba4b" providerId="ADAL" clId="{80CBB311-AB91-4779-BAE5-3E49141D1522}" dt="2022-03-02T17:00:53.697" v="5240" actId="478"/>
          <ac:spMkLst>
            <pc:docMk/>
            <pc:sldMk cId="1776178740" sldId="282"/>
            <ac:spMk id="2" creationId="{5D82DC2F-061F-4FD8-BB3C-EB6354B9FC2F}"/>
          </ac:spMkLst>
        </pc:spChg>
        <pc:spChg chg="del mod">
          <ac:chgData name="Jiří Vodička" userId="0015f0f0-69d2-41b3-a191-778292e4ba4b" providerId="ADAL" clId="{80CBB311-AB91-4779-BAE5-3E49141D1522}" dt="2022-03-02T17:00:50.189" v="5239" actId="478"/>
          <ac:spMkLst>
            <pc:docMk/>
            <pc:sldMk cId="1776178740" sldId="282"/>
            <ac:spMk id="3" creationId="{D339FCAE-F3D9-4432-9A31-B00AF367ED54}"/>
          </ac:spMkLst>
        </pc:spChg>
        <pc:spChg chg="add del mod">
          <ac:chgData name="Jiří Vodička" userId="0015f0f0-69d2-41b3-a191-778292e4ba4b" providerId="ADAL" clId="{80CBB311-AB91-4779-BAE5-3E49141D1522}" dt="2022-03-02T17:00:56.181" v="5241" actId="478"/>
          <ac:spMkLst>
            <pc:docMk/>
            <pc:sldMk cId="1776178740" sldId="282"/>
            <ac:spMk id="6" creationId="{C0FB5143-A81B-40DF-B1CA-C3BC1CDEE168}"/>
          </ac:spMkLst>
        </pc:spChg>
        <pc:graphicFrameChg chg="add mod">
          <ac:chgData name="Jiří Vodička" userId="0015f0f0-69d2-41b3-a191-778292e4ba4b" providerId="ADAL" clId="{80CBB311-AB91-4779-BAE5-3E49141D1522}" dt="2022-03-02T17:01:06.717" v="5243" actId="14100"/>
          <ac:graphicFrameMkLst>
            <pc:docMk/>
            <pc:sldMk cId="1776178740" sldId="282"/>
            <ac:graphicFrameMk id="4" creationId="{7323B12E-FF20-497C-978D-DC5D3CA62782}"/>
          </ac:graphicFrameMkLst>
        </pc:graphicFrameChg>
      </pc:sldChg>
      <pc:sldChg chg="addSp modSp add">
        <pc:chgData name="Jiří Vodička" userId="0015f0f0-69d2-41b3-a191-778292e4ba4b" providerId="ADAL" clId="{80CBB311-AB91-4779-BAE5-3E49141D1522}" dt="2022-03-02T17:34:55.910" v="5888" actId="14100"/>
        <pc:sldMkLst>
          <pc:docMk/>
          <pc:sldMk cId="1893001036" sldId="283"/>
        </pc:sldMkLst>
        <pc:spChg chg="mod">
          <ac:chgData name="Jiří Vodička" userId="0015f0f0-69d2-41b3-a191-778292e4ba4b" providerId="ADAL" clId="{80CBB311-AB91-4779-BAE5-3E49141D1522}" dt="2022-03-02T17:04:29.151" v="5355" actId="20577"/>
          <ac:spMkLst>
            <pc:docMk/>
            <pc:sldMk cId="1893001036" sldId="283"/>
            <ac:spMk id="2" creationId="{FBF7164A-D527-4B7B-8E5F-915C2E7EDACD}"/>
          </ac:spMkLst>
        </pc:spChg>
        <pc:spChg chg="mod">
          <ac:chgData name="Jiří Vodička" userId="0015f0f0-69d2-41b3-a191-778292e4ba4b" providerId="ADAL" clId="{80CBB311-AB91-4779-BAE5-3E49141D1522}" dt="2022-03-02T17:27:28.308" v="5847" actId="20577"/>
          <ac:spMkLst>
            <pc:docMk/>
            <pc:sldMk cId="1893001036" sldId="283"/>
            <ac:spMk id="3" creationId="{38CF7B57-0681-4EF4-8748-5312701BBA1F}"/>
          </ac:spMkLst>
        </pc:spChg>
        <pc:spChg chg="add mod">
          <ac:chgData name="Jiří Vodička" userId="0015f0f0-69d2-41b3-a191-778292e4ba4b" providerId="ADAL" clId="{80CBB311-AB91-4779-BAE5-3E49141D1522}" dt="2022-03-02T17:28:51.920" v="5854" actId="14100"/>
          <ac:spMkLst>
            <pc:docMk/>
            <pc:sldMk cId="1893001036" sldId="283"/>
            <ac:spMk id="4" creationId="{CD1E3E40-352B-413C-A123-DD5486E118DD}"/>
          </ac:spMkLst>
        </pc:spChg>
        <pc:spChg chg="add mod">
          <ac:chgData name="Jiří Vodička" userId="0015f0f0-69d2-41b3-a191-778292e4ba4b" providerId="ADAL" clId="{80CBB311-AB91-4779-BAE5-3E49141D1522}" dt="2022-03-02T17:29:21.438" v="5881" actId="1076"/>
          <ac:spMkLst>
            <pc:docMk/>
            <pc:sldMk cId="1893001036" sldId="283"/>
            <ac:spMk id="5" creationId="{37A6A6D5-31E8-441E-898E-C487FD3807A5}"/>
          </ac:spMkLst>
        </pc:spChg>
        <pc:cxnChg chg="add mod">
          <ac:chgData name="Jiří Vodička" userId="0015f0f0-69d2-41b3-a191-778292e4ba4b" providerId="ADAL" clId="{80CBB311-AB91-4779-BAE5-3E49141D1522}" dt="2022-03-02T17:33:50.407" v="5883" actId="14100"/>
          <ac:cxnSpMkLst>
            <pc:docMk/>
            <pc:sldMk cId="1893001036" sldId="283"/>
            <ac:cxnSpMk id="7" creationId="{52119F42-9DED-468A-A811-B7C4D2991B07}"/>
          </ac:cxnSpMkLst>
        </pc:cxnChg>
        <pc:cxnChg chg="add mod">
          <ac:chgData name="Jiří Vodička" userId="0015f0f0-69d2-41b3-a191-778292e4ba4b" providerId="ADAL" clId="{80CBB311-AB91-4779-BAE5-3E49141D1522}" dt="2022-03-02T17:34:32.720" v="5886" actId="14100"/>
          <ac:cxnSpMkLst>
            <pc:docMk/>
            <pc:sldMk cId="1893001036" sldId="283"/>
            <ac:cxnSpMk id="9" creationId="{CAA4E038-B6D3-4B0E-81C7-7F33B936305A}"/>
          </ac:cxnSpMkLst>
        </pc:cxnChg>
        <pc:cxnChg chg="add mod">
          <ac:chgData name="Jiří Vodička" userId="0015f0f0-69d2-41b3-a191-778292e4ba4b" providerId="ADAL" clId="{80CBB311-AB91-4779-BAE5-3E49141D1522}" dt="2022-03-02T17:34:55.910" v="5888" actId="14100"/>
          <ac:cxnSpMkLst>
            <pc:docMk/>
            <pc:sldMk cId="1893001036" sldId="283"/>
            <ac:cxnSpMk id="12" creationId="{5F811728-9F1C-44AD-BCCE-4BFFE37C2E11}"/>
          </ac:cxnSpMkLst>
        </pc:cxnChg>
      </pc:sldChg>
      <pc:sldChg chg="addSp delSp modSp add">
        <pc:chgData name="Jiří Vodička" userId="0015f0f0-69d2-41b3-a191-778292e4ba4b" providerId="ADAL" clId="{80CBB311-AB91-4779-BAE5-3E49141D1522}" dt="2022-03-02T23:51:43.698" v="9709" actId="948"/>
        <pc:sldMkLst>
          <pc:docMk/>
          <pc:sldMk cId="2541313189" sldId="284"/>
        </pc:sldMkLst>
        <pc:spChg chg="mod">
          <ac:chgData name="Jiří Vodička" userId="0015f0f0-69d2-41b3-a191-778292e4ba4b" providerId="ADAL" clId="{80CBB311-AB91-4779-BAE5-3E49141D1522}" dt="2022-03-02T17:04:41.581" v="5372" actId="20577"/>
          <ac:spMkLst>
            <pc:docMk/>
            <pc:sldMk cId="2541313189" sldId="284"/>
            <ac:spMk id="2" creationId="{47C5B2FC-38A4-4DA6-B1CB-0A7117B00FAF}"/>
          </ac:spMkLst>
        </pc:spChg>
        <pc:spChg chg="mod">
          <ac:chgData name="Jiří Vodička" userId="0015f0f0-69d2-41b3-a191-778292e4ba4b" providerId="ADAL" clId="{80CBB311-AB91-4779-BAE5-3E49141D1522}" dt="2022-03-02T23:51:43.698" v="9709" actId="948"/>
          <ac:spMkLst>
            <pc:docMk/>
            <pc:sldMk cId="2541313189" sldId="284"/>
            <ac:spMk id="3" creationId="{5ABF6CD6-C16C-4C10-9EC7-CB3116C0E26F}"/>
          </ac:spMkLst>
        </pc:spChg>
        <pc:spChg chg="add del mod">
          <ac:chgData name="Jiří Vodička" userId="0015f0f0-69d2-41b3-a191-778292e4ba4b" providerId="ADAL" clId="{80CBB311-AB91-4779-BAE5-3E49141D1522}" dt="2022-03-02T23:49:01.784" v="9604" actId="478"/>
          <ac:spMkLst>
            <pc:docMk/>
            <pc:sldMk cId="2541313189" sldId="284"/>
            <ac:spMk id="6" creationId="{132819E5-4851-4E3C-8CD3-79ADD1496889}"/>
          </ac:spMkLst>
        </pc:spChg>
        <pc:picChg chg="add del mod">
          <ac:chgData name="Jiří Vodička" userId="0015f0f0-69d2-41b3-a191-778292e4ba4b" providerId="ADAL" clId="{80CBB311-AB91-4779-BAE5-3E49141D1522}" dt="2022-03-02T23:49:08.533" v="9606" actId="1076"/>
          <ac:picMkLst>
            <pc:docMk/>
            <pc:sldMk cId="2541313189" sldId="284"/>
            <ac:picMk id="5" creationId="{8376E0D7-9AE5-4B8A-8163-911E9D501B4A}"/>
          </ac:picMkLst>
        </pc:picChg>
      </pc:sldChg>
      <pc:sldChg chg="addSp delSp modSp add ord modAnim">
        <pc:chgData name="Jiří Vodička" userId="0015f0f0-69d2-41b3-a191-778292e4ba4b" providerId="ADAL" clId="{80CBB311-AB91-4779-BAE5-3E49141D1522}" dt="2022-03-02T22:35:36.347" v="7893" actId="20578"/>
        <pc:sldMkLst>
          <pc:docMk/>
          <pc:sldMk cId="2014657105" sldId="285"/>
        </pc:sldMkLst>
        <pc:spChg chg="mod">
          <ac:chgData name="Jiří Vodička" userId="0015f0f0-69d2-41b3-a191-778292e4ba4b" providerId="ADAL" clId="{80CBB311-AB91-4779-BAE5-3E49141D1522}" dt="2022-03-02T22:05:18.782" v="7708" actId="20577"/>
          <ac:spMkLst>
            <pc:docMk/>
            <pc:sldMk cId="2014657105" sldId="285"/>
            <ac:spMk id="2" creationId="{629621BC-44A3-4251-8288-0B518A22D8E2}"/>
          </ac:spMkLst>
        </pc:spChg>
        <pc:spChg chg="mod">
          <ac:chgData name="Jiří Vodička" userId="0015f0f0-69d2-41b3-a191-778292e4ba4b" providerId="ADAL" clId="{80CBB311-AB91-4779-BAE5-3E49141D1522}" dt="2022-03-02T22:35:36.347" v="7893" actId="20578"/>
          <ac:spMkLst>
            <pc:docMk/>
            <pc:sldMk cId="2014657105" sldId="285"/>
            <ac:spMk id="3" creationId="{78D1D46F-89F6-4551-82BF-0E4F76877F3F}"/>
          </ac:spMkLst>
        </pc:spChg>
        <pc:spChg chg="add del mod">
          <ac:chgData name="Jiří Vodička" userId="0015f0f0-69d2-41b3-a191-778292e4ba4b" providerId="ADAL" clId="{80CBB311-AB91-4779-BAE5-3E49141D1522}" dt="2022-03-02T22:20:04.918" v="7829" actId="478"/>
          <ac:spMkLst>
            <pc:docMk/>
            <pc:sldMk cId="2014657105" sldId="285"/>
            <ac:spMk id="6" creationId="{8C14E38F-D7FF-437D-8F85-ED64D37382EC}"/>
          </ac:spMkLst>
        </pc:spChg>
        <pc:picChg chg="add del mod">
          <ac:chgData name="Jiří Vodička" userId="0015f0f0-69d2-41b3-a191-778292e4ba4b" providerId="ADAL" clId="{80CBB311-AB91-4779-BAE5-3E49141D1522}" dt="2022-03-02T22:19:21.659" v="7822" actId="478"/>
          <ac:picMkLst>
            <pc:docMk/>
            <pc:sldMk cId="2014657105" sldId="285"/>
            <ac:picMk id="5" creationId="{2F31FE21-4143-4168-95ED-7900CFF30488}"/>
          </ac:picMkLst>
        </pc:picChg>
        <pc:picChg chg="add mod">
          <ac:chgData name="Jiří Vodička" userId="0015f0f0-69d2-41b3-a191-778292e4ba4b" providerId="ADAL" clId="{80CBB311-AB91-4779-BAE5-3E49141D1522}" dt="2022-03-02T22:22:43.455" v="7846" actId="1076"/>
          <ac:picMkLst>
            <pc:docMk/>
            <pc:sldMk cId="2014657105" sldId="285"/>
            <ac:picMk id="8" creationId="{6E8E2712-877C-49AA-8AD6-BB44C8B0EF6E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23:00:05.717" v="8070"/>
        <pc:sldMkLst>
          <pc:docMk/>
          <pc:sldMk cId="411513255" sldId="286"/>
        </pc:sldMkLst>
        <pc:spChg chg="mod">
          <ac:chgData name="Jiří Vodička" userId="0015f0f0-69d2-41b3-a191-778292e4ba4b" providerId="ADAL" clId="{80CBB311-AB91-4779-BAE5-3E49141D1522}" dt="2022-03-02T17:54:53.204" v="6358" actId="1076"/>
          <ac:spMkLst>
            <pc:docMk/>
            <pc:sldMk cId="411513255" sldId="286"/>
            <ac:spMk id="2" creationId="{2967C4D9-CF30-42C6-A6A4-BABBF13D65F5}"/>
          </ac:spMkLst>
        </pc:spChg>
        <pc:spChg chg="mod">
          <ac:chgData name="Jiří Vodička" userId="0015f0f0-69d2-41b3-a191-778292e4ba4b" providerId="ADAL" clId="{80CBB311-AB91-4779-BAE5-3E49141D1522}" dt="2022-03-02T22:59:52.208" v="8068" actId="20577"/>
          <ac:spMkLst>
            <pc:docMk/>
            <pc:sldMk cId="411513255" sldId="286"/>
            <ac:spMk id="3" creationId="{C1AED71B-1611-496C-B8A7-7DAD6205C4EB}"/>
          </ac:spMkLst>
        </pc:spChg>
        <pc:picChg chg="add mod">
          <ac:chgData name="Jiří Vodička" userId="0015f0f0-69d2-41b3-a191-778292e4ba4b" providerId="ADAL" clId="{80CBB311-AB91-4779-BAE5-3E49141D1522}" dt="2022-03-02T22:59:32.336" v="8034"/>
          <ac:picMkLst>
            <pc:docMk/>
            <pc:sldMk cId="411513255" sldId="286"/>
            <ac:picMk id="5" creationId="{935DB841-35F5-4D2F-91EB-EC9C7BC0879E}"/>
          </ac:picMkLst>
        </pc:picChg>
        <pc:picChg chg="add mod">
          <ac:chgData name="Jiří Vodička" userId="0015f0f0-69d2-41b3-a191-778292e4ba4b" providerId="ADAL" clId="{80CBB311-AB91-4779-BAE5-3E49141D1522}" dt="2022-03-02T23:00:05.134" v="8069"/>
          <ac:picMkLst>
            <pc:docMk/>
            <pc:sldMk cId="411513255" sldId="286"/>
            <ac:picMk id="7" creationId="{398F5BCD-B2CE-4B9B-A76B-2F6C1720FB1D}"/>
          </ac:picMkLst>
        </pc:picChg>
        <pc:picChg chg="add mod">
          <ac:chgData name="Jiří Vodička" userId="0015f0f0-69d2-41b3-a191-778292e4ba4b" providerId="ADAL" clId="{80CBB311-AB91-4779-BAE5-3E49141D1522}" dt="2022-03-02T23:00:05.717" v="8070"/>
          <ac:picMkLst>
            <pc:docMk/>
            <pc:sldMk cId="411513255" sldId="286"/>
            <ac:picMk id="9" creationId="{5A501E20-9F70-4C87-B025-FDCE6CD7BFF5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3T17:48:16.450" v="9926"/>
        <pc:sldMkLst>
          <pc:docMk/>
          <pc:sldMk cId="1797030654" sldId="287"/>
        </pc:sldMkLst>
        <pc:spChg chg="mod">
          <ac:chgData name="Jiří Vodička" userId="0015f0f0-69d2-41b3-a191-778292e4ba4b" providerId="ADAL" clId="{80CBB311-AB91-4779-BAE5-3E49141D1522}" dt="2022-03-02T17:55:05.456" v="6385" actId="20577"/>
          <ac:spMkLst>
            <pc:docMk/>
            <pc:sldMk cId="1797030654" sldId="287"/>
            <ac:spMk id="2" creationId="{F7C44967-EDB3-42FA-882D-78EE4C70C380}"/>
          </ac:spMkLst>
        </pc:spChg>
        <pc:spChg chg="mod">
          <ac:chgData name="Jiří Vodička" userId="0015f0f0-69d2-41b3-a191-778292e4ba4b" providerId="ADAL" clId="{80CBB311-AB91-4779-BAE5-3E49141D1522}" dt="2022-03-02T21:12:41.882" v="6713" actId="404"/>
          <ac:spMkLst>
            <pc:docMk/>
            <pc:sldMk cId="1797030654" sldId="287"/>
            <ac:spMk id="3" creationId="{8CE39212-8BDA-4AEB-8CDB-92E6362C547F}"/>
          </ac:spMkLst>
        </pc:spChg>
        <pc:picChg chg="add mod">
          <ac:chgData name="Jiří Vodička" userId="0015f0f0-69d2-41b3-a191-778292e4ba4b" providerId="ADAL" clId="{80CBB311-AB91-4779-BAE5-3E49141D1522}" dt="2022-03-03T17:48:16.450" v="9926"/>
          <ac:picMkLst>
            <pc:docMk/>
            <pc:sldMk cId="1797030654" sldId="287"/>
            <ac:picMk id="5" creationId="{F1FE6CC3-086B-4484-9F46-8F78A7F446A3}"/>
          </ac:picMkLst>
        </pc:picChg>
      </pc:sldChg>
      <pc:sldChg chg="addSp modSp add">
        <pc:chgData name="Jiří Vodička" userId="0015f0f0-69d2-41b3-a191-778292e4ba4b" providerId="ADAL" clId="{80CBB311-AB91-4779-BAE5-3E49141D1522}" dt="2022-03-02T21:50:01.823" v="7028" actId="20577"/>
        <pc:sldMkLst>
          <pc:docMk/>
          <pc:sldMk cId="1690743539" sldId="288"/>
        </pc:sldMkLst>
        <pc:spChg chg="mod">
          <ac:chgData name="Jiří Vodička" userId="0015f0f0-69d2-41b3-a191-778292e4ba4b" providerId="ADAL" clId="{80CBB311-AB91-4779-BAE5-3E49141D1522}" dt="2022-03-02T21:18:51.593" v="6751"/>
          <ac:spMkLst>
            <pc:docMk/>
            <pc:sldMk cId="1690743539" sldId="288"/>
            <ac:spMk id="2" creationId="{E8853507-C3DC-4AC1-9CC1-E6832E69D1C7}"/>
          </ac:spMkLst>
        </pc:spChg>
        <pc:spChg chg="mod">
          <ac:chgData name="Jiří Vodička" userId="0015f0f0-69d2-41b3-a191-778292e4ba4b" providerId="ADAL" clId="{80CBB311-AB91-4779-BAE5-3E49141D1522}" dt="2022-03-02T21:50:01.823" v="7028" actId="20577"/>
          <ac:spMkLst>
            <pc:docMk/>
            <pc:sldMk cId="1690743539" sldId="288"/>
            <ac:spMk id="3" creationId="{C43B17D0-345F-4834-BCD2-AE24A2A260F6}"/>
          </ac:spMkLst>
        </pc:spChg>
        <pc:picChg chg="add mod">
          <ac:chgData name="Jiří Vodička" userId="0015f0f0-69d2-41b3-a191-778292e4ba4b" providerId="ADAL" clId="{80CBB311-AB91-4779-BAE5-3E49141D1522}" dt="2022-03-02T21:25:16.677" v="6995" actId="14100"/>
          <ac:picMkLst>
            <pc:docMk/>
            <pc:sldMk cId="1690743539" sldId="288"/>
            <ac:picMk id="5" creationId="{3D84CED8-B48A-4914-B862-F93194BC8FDE}"/>
          </ac:picMkLst>
        </pc:picChg>
      </pc:sldChg>
      <pc:sldChg chg="addSp delSp modSp add">
        <pc:chgData name="Jiří Vodička" userId="0015f0f0-69d2-41b3-a191-778292e4ba4b" providerId="ADAL" clId="{80CBB311-AB91-4779-BAE5-3E49141D1522}" dt="2022-03-02T22:03:24.455" v="7657" actId="14100"/>
        <pc:sldMkLst>
          <pc:docMk/>
          <pc:sldMk cId="1895928408" sldId="289"/>
        </pc:sldMkLst>
        <pc:spChg chg="mod">
          <ac:chgData name="Jiří Vodička" userId="0015f0f0-69d2-41b3-a191-778292e4ba4b" providerId="ADAL" clId="{80CBB311-AB91-4779-BAE5-3E49141D1522}" dt="2022-03-02T22:02:59.708" v="7653" actId="1076"/>
          <ac:spMkLst>
            <pc:docMk/>
            <pc:sldMk cId="1895928408" sldId="289"/>
            <ac:spMk id="2" creationId="{86C29934-8B0C-4730-89BC-9F851A0181F5}"/>
          </ac:spMkLst>
        </pc:spChg>
        <pc:spChg chg="del mod">
          <ac:chgData name="Jiří Vodička" userId="0015f0f0-69d2-41b3-a191-778292e4ba4b" providerId="ADAL" clId="{80CBB311-AB91-4779-BAE5-3E49141D1522}" dt="2022-03-02T22:02:54.242" v="7652" actId="478"/>
          <ac:spMkLst>
            <pc:docMk/>
            <pc:sldMk cId="1895928408" sldId="289"/>
            <ac:spMk id="3" creationId="{3BFC301B-BF49-4F7F-8428-BAB1AFFB3801}"/>
          </ac:spMkLst>
        </pc:spChg>
        <pc:graphicFrameChg chg="add mod">
          <ac:chgData name="Jiří Vodička" userId="0015f0f0-69d2-41b3-a191-778292e4ba4b" providerId="ADAL" clId="{80CBB311-AB91-4779-BAE5-3E49141D1522}" dt="2022-03-02T22:03:24.455" v="7657" actId="14100"/>
          <ac:graphicFrameMkLst>
            <pc:docMk/>
            <pc:sldMk cId="1895928408" sldId="289"/>
            <ac:graphicFrameMk id="4" creationId="{5E768805-F78A-4346-8FBF-1C5416DFAA2F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2T23:39:00.815" v="9242"/>
        <pc:sldMkLst>
          <pc:docMk/>
          <pc:sldMk cId="1689222541" sldId="290"/>
        </pc:sldMkLst>
        <pc:spChg chg="mod">
          <ac:chgData name="Jiří Vodička" userId="0015f0f0-69d2-41b3-a191-778292e4ba4b" providerId="ADAL" clId="{80CBB311-AB91-4779-BAE5-3E49141D1522}" dt="2022-03-02T23:22:31.163" v="8642" actId="20577"/>
          <ac:spMkLst>
            <pc:docMk/>
            <pc:sldMk cId="1689222541" sldId="290"/>
            <ac:spMk id="2" creationId="{B2F5ED96-AAA2-4FFF-83DB-287D0E0A0C40}"/>
          </ac:spMkLst>
        </pc:spChg>
        <pc:spChg chg="mod">
          <ac:chgData name="Jiří Vodička" userId="0015f0f0-69d2-41b3-a191-778292e4ba4b" providerId="ADAL" clId="{80CBB311-AB91-4779-BAE5-3E49141D1522}" dt="2022-03-02T23:30:13.986" v="8996" actId="20577"/>
          <ac:spMkLst>
            <pc:docMk/>
            <pc:sldMk cId="1689222541" sldId="290"/>
            <ac:spMk id="3" creationId="{F5DE2618-54B4-4599-AF69-9F8CA24401B2}"/>
          </ac:spMkLst>
        </pc:spChg>
        <pc:spChg chg="add mod">
          <ac:chgData name="Jiří Vodička" userId="0015f0f0-69d2-41b3-a191-778292e4ba4b" providerId="ADAL" clId="{80CBB311-AB91-4779-BAE5-3E49141D1522}" dt="2022-03-02T23:38:59.673" v="9240" actId="1076"/>
          <ac:spMkLst>
            <pc:docMk/>
            <pc:sldMk cId="1689222541" sldId="290"/>
            <ac:spMk id="4" creationId="{7195EC7C-FB6E-4A82-AD7C-9B6AABB23BB8}"/>
          </ac:spMkLst>
        </pc:spChg>
        <pc:spChg chg="add del mod">
          <ac:chgData name="Jiří Vodička" userId="0015f0f0-69d2-41b3-a191-778292e4ba4b" providerId="ADAL" clId="{80CBB311-AB91-4779-BAE5-3E49141D1522}" dt="2022-03-02T23:39:00.815" v="9242"/>
          <ac:spMkLst>
            <pc:docMk/>
            <pc:sldMk cId="1689222541" sldId="290"/>
            <ac:spMk id="5" creationId="{83059AC2-DC7B-42ED-9962-22AC1AA8170E}"/>
          </ac:spMkLst>
        </pc:spChg>
      </pc:sldChg>
      <pc:sldChg chg="addSp delSp modSp add ord modNotesTx">
        <pc:chgData name="Jiří Vodička" userId="0015f0f0-69d2-41b3-a191-778292e4ba4b" providerId="ADAL" clId="{80CBB311-AB91-4779-BAE5-3E49141D1522}" dt="2022-03-02T23:13:04.628" v="8265" actId="20577"/>
        <pc:sldMkLst>
          <pc:docMk/>
          <pc:sldMk cId="2891948363" sldId="291"/>
        </pc:sldMkLst>
        <pc:spChg chg="del mod">
          <ac:chgData name="Jiří Vodička" userId="0015f0f0-69d2-41b3-a191-778292e4ba4b" providerId="ADAL" clId="{80CBB311-AB91-4779-BAE5-3E49141D1522}" dt="2022-03-02T23:06:58.329" v="8178" actId="478"/>
          <ac:spMkLst>
            <pc:docMk/>
            <pc:sldMk cId="2891948363" sldId="291"/>
            <ac:spMk id="2" creationId="{92CC883F-6865-406A-B349-A3343D787397}"/>
          </ac:spMkLst>
        </pc:spChg>
        <pc:spChg chg="del mod">
          <ac:chgData name="Jiří Vodička" userId="0015f0f0-69d2-41b3-a191-778292e4ba4b" providerId="ADAL" clId="{80CBB311-AB91-4779-BAE5-3E49141D1522}" dt="2022-03-02T23:06:49.162" v="8175" actId="478"/>
          <ac:spMkLst>
            <pc:docMk/>
            <pc:sldMk cId="2891948363" sldId="291"/>
            <ac:spMk id="3" creationId="{D7AAB123-0F04-4BDC-BCB8-2FA2D6C554A8}"/>
          </ac:spMkLst>
        </pc:spChg>
        <pc:spChg chg="add del mod">
          <ac:chgData name="Jiří Vodička" userId="0015f0f0-69d2-41b3-a191-778292e4ba4b" providerId="ADAL" clId="{80CBB311-AB91-4779-BAE5-3E49141D1522}" dt="2022-03-02T23:06:50.714" v="8176" actId="478"/>
          <ac:spMkLst>
            <pc:docMk/>
            <pc:sldMk cId="2891948363" sldId="291"/>
            <ac:spMk id="6" creationId="{8205B81F-266D-443F-A4E8-49C0612A29E8}"/>
          </ac:spMkLst>
        </pc:spChg>
        <pc:spChg chg="add mod">
          <ac:chgData name="Jiří Vodička" userId="0015f0f0-69d2-41b3-a191-778292e4ba4b" providerId="ADAL" clId="{80CBB311-AB91-4779-BAE5-3E49141D1522}" dt="2022-03-02T23:13:04.628" v="8265" actId="20577"/>
          <ac:spMkLst>
            <pc:docMk/>
            <pc:sldMk cId="2891948363" sldId="291"/>
            <ac:spMk id="7" creationId="{476D3EC1-5505-4625-828C-31702D9E78D0}"/>
          </ac:spMkLst>
        </pc:spChg>
        <pc:spChg chg="add del mod">
          <ac:chgData name="Jiří Vodička" userId="0015f0f0-69d2-41b3-a191-778292e4ba4b" providerId="ADAL" clId="{80CBB311-AB91-4779-BAE5-3E49141D1522}" dt="2022-03-02T23:10:54.296" v="8225" actId="478"/>
          <ac:spMkLst>
            <pc:docMk/>
            <pc:sldMk cId="2891948363" sldId="291"/>
            <ac:spMk id="18" creationId="{03ADD159-9B18-429D-BF70-6FBD85602BBD}"/>
          </ac:spMkLst>
        </pc:spChg>
        <pc:spChg chg="add del mod">
          <ac:chgData name="Jiří Vodička" userId="0015f0f0-69d2-41b3-a191-778292e4ba4b" providerId="ADAL" clId="{80CBB311-AB91-4779-BAE5-3E49141D1522}" dt="2022-03-02T23:11:40.001" v="8230" actId="478"/>
          <ac:spMkLst>
            <pc:docMk/>
            <pc:sldMk cId="2891948363" sldId="291"/>
            <ac:spMk id="19" creationId="{24E80C77-BDE8-4F6A-8B42-572C4BA381DF}"/>
          </ac:spMkLst>
        </pc:spChg>
        <pc:spChg chg="add mod">
          <ac:chgData name="Jiří Vodička" userId="0015f0f0-69d2-41b3-a191-778292e4ba4b" providerId="ADAL" clId="{80CBB311-AB91-4779-BAE5-3E49141D1522}" dt="2022-03-02T23:12:34.230" v="8249" actId="1076"/>
          <ac:spMkLst>
            <pc:docMk/>
            <pc:sldMk cId="2891948363" sldId="291"/>
            <ac:spMk id="24" creationId="{6E2DFA7C-7D86-487A-B5DC-78C3C23C2948}"/>
          </ac:spMkLst>
        </pc:spChg>
        <pc:graphicFrameChg chg="add mod">
          <ac:chgData name="Jiří Vodička" userId="0015f0f0-69d2-41b3-a191-778292e4ba4b" providerId="ADAL" clId="{80CBB311-AB91-4779-BAE5-3E49141D1522}" dt="2022-03-02T23:10:01.356" v="8218" actId="478"/>
          <ac:graphicFrameMkLst>
            <pc:docMk/>
            <pc:sldMk cId="2891948363" sldId="291"/>
            <ac:graphicFrameMk id="4" creationId="{A35B1285-D1EF-45E0-9FF3-96FF77ADC004}"/>
          </ac:graphicFrameMkLst>
        </pc:graphicFrameChg>
        <pc:cxnChg chg="add mod">
          <ac:chgData name="Jiří Vodička" userId="0015f0f0-69d2-41b3-a191-778292e4ba4b" providerId="ADAL" clId="{80CBB311-AB91-4779-BAE5-3E49141D1522}" dt="2022-03-02T23:11:56.814" v="8232" actId="14100"/>
          <ac:cxnSpMkLst>
            <pc:docMk/>
            <pc:sldMk cId="2891948363" sldId="291"/>
            <ac:cxnSpMk id="9" creationId="{583BDC4A-B015-41B6-A19F-133CA3A728CD}"/>
          </ac:cxnSpMkLst>
        </pc:cxnChg>
        <pc:cxnChg chg="add mod">
          <ac:chgData name="Jiří Vodička" userId="0015f0f0-69d2-41b3-a191-778292e4ba4b" providerId="ADAL" clId="{80CBB311-AB91-4779-BAE5-3E49141D1522}" dt="2022-03-02T23:12:08.804" v="8234" actId="14100"/>
          <ac:cxnSpMkLst>
            <pc:docMk/>
            <pc:sldMk cId="2891948363" sldId="291"/>
            <ac:cxnSpMk id="11" creationId="{5202D293-3C43-4618-8F82-ACD421BFE04B}"/>
          </ac:cxnSpMkLst>
        </pc:cxnChg>
        <pc:cxnChg chg="add mod">
          <ac:chgData name="Jiří Vodička" userId="0015f0f0-69d2-41b3-a191-778292e4ba4b" providerId="ADAL" clId="{80CBB311-AB91-4779-BAE5-3E49141D1522}" dt="2022-03-02T23:10:30.536" v="8220" actId="11529"/>
          <ac:cxnSpMkLst>
            <pc:docMk/>
            <pc:sldMk cId="2891948363" sldId="291"/>
            <ac:cxnSpMk id="13" creationId="{6BDC5509-EAD1-4DB6-8DBD-00BB96809C6C}"/>
          </ac:cxnSpMkLst>
        </pc:cxnChg>
        <pc:cxnChg chg="add mod">
          <ac:chgData name="Jiří Vodička" userId="0015f0f0-69d2-41b3-a191-778292e4ba4b" providerId="ADAL" clId="{80CBB311-AB91-4779-BAE5-3E49141D1522}" dt="2022-03-02T23:12:12.121" v="8235" actId="14100"/>
          <ac:cxnSpMkLst>
            <pc:docMk/>
            <pc:sldMk cId="2891948363" sldId="291"/>
            <ac:cxnSpMk id="15" creationId="{DBBD881D-0908-428A-8E17-9F4A464888B4}"/>
          </ac:cxnSpMkLst>
        </pc:cxnChg>
        <pc:cxnChg chg="add mod">
          <ac:chgData name="Jiří Vodička" userId="0015f0f0-69d2-41b3-a191-778292e4ba4b" providerId="ADAL" clId="{80CBB311-AB91-4779-BAE5-3E49141D1522}" dt="2022-03-02T23:12:14.321" v="8236" actId="14100"/>
          <ac:cxnSpMkLst>
            <pc:docMk/>
            <pc:sldMk cId="2891948363" sldId="291"/>
            <ac:cxnSpMk id="17" creationId="{39C5469C-1FA2-4109-A1AD-80CA9E161D34}"/>
          </ac:cxnSpMkLst>
        </pc:cxnChg>
        <pc:cxnChg chg="add mod">
          <ac:chgData name="Jiří Vodička" userId="0015f0f0-69d2-41b3-a191-778292e4ba4b" providerId="ADAL" clId="{80CBB311-AB91-4779-BAE5-3E49141D1522}" dt="2022-03-02T23:12:38.790" v="8250" actId="11529"/>
          <ac:cxnSpMkLst>
            <pc:docMk/>
            <pc:sldMk cId="2891948363" sldId="291"/>
            <ac:cxnSpMk id="26" creationId="{75CA7BC5-8A01-41A5-9686-0FB134148574}"/>
          </ac:cxnSpMkLst>
        </pc:cxnChg>
      </pc:sldChg>
      <pc:sldChg chg="modSp add">
        <pc:chgData name="Jiří Vodička" userId="0015f0f0-69d2-41b3-a191-778292e4ba4b" providerId="ADAL" clId="{80CBB311-AB91-4779-BAE5-3E49141D1522}" dt="2022-03-02T21:58:51.277" v="7549" actId="948"/>
        <pc:sldMkLst>
          <pc:docMk/>
          <pc:sldMk cId="3068756852" sldId="292"/>
        </pc:sldMkLst>
        <pc:spChg chg="mod">
          <ac:chgData name="Jiří Vodička" userId="0015f0f0-69d2-41b3-a191-778292e4ba4b" providerId="ADAL" clId="{80CBB311-AB91-4779-BAE5-3E49141D1522}" dt="2022-03-02T21:55:43.346" v="7270" actId="20577"/>
          <ac:spMkLst>
            <pc:docMk/>
            <pc:sldMk cId="3068756852" sldId="292"/>
            <ac:spMk id="2" creationId="{A68D9893-D11B-467D-BF82-3D30E6D7311B}"/>
          </ac:spMkLst>
        </pc:spChg>
        <pc:spChg chg="mod">
          <ac:chgData name="Jiří Vodička" userId="0015f0f0-69d2-41b3-a191-778292e4ba4b" providerId="ADAL" clId="{80CBB311-AB91-4779-BAE5-3E49141D1522}" dt="2022-03-02T21:58:51.277" v="7549" actId="948"/>
          <ac:spMkLst>
            <pc:docMk/>
            <pc:sldMk cId="3068756852" sldId="292"/>
            <ac:spMk id="3" creationId="{3723CF93-7E26-40EA-A695-CD5BA3B6E27C}"/>
          </ac:spMkLst>
        </pc:spChg>
      </pc:sldChg>
      <pc:sldChg chg="modSp add">
        <pc:chgData name="Jiří Vodička" userId="0015f0f0-69d2-41b3-a191-778292e4ba4b" providerId="ADAL" clId="{80CBB311-AB91-4779-BAE5-3E49141D1522}" dt="2022-03-02T22:30:04.750" v="7887" actId="20577"/>
        <pc:sldMkLst>
          <pc:docMk/>
          <pc:sldMk cId="130580894" sldId="293"/>
        </pc:sldMkLst>
        <pc:spChg chg="mod">
          <ac:chgData name="Jiří Vodička" userId="0015f0f0-69d2-41b3-a191-778292e4ba4b" providerId="ADAL" clId="{80CBB311-AB91-4779-BAE5-3E49141D1522}" dt="2022-03-02T22:30:04.750" v="7887" actId="20577"/>
          <ac:spMkLst>
            <pc:docMk/>
            <pc:sldMk cId="130580894" sldId="293"/>
            <ac:spMk id="2" creationId="{35FF3947-A856-4B0B-9822-8D2D316D7EBF}"/>
          </ac:spMkLst>
        </pc:spChg>
        <pc:spChg chg="mod">
          <ac:chgData name="Jiří Vodička" userId="0015f0f0-69d2-41b3-a191-778292e4ba4b" providerId="ADAL" clId="{80CBB311-AB91-4779-BAE5-3E49141D1522}" dt="2022-03-02T22:24:10.596" v="7858" actId="115"/>
          <ac:spMkLst>
            <pc:docMk/>
            <pc:sldMk cId="130580894" sldId="293"/>
            <ac:spMk id="3" creationId="{CA24F348-08E2-4CE3-9958-F3F42548DD9E}"/>
          </ac:spMkLst>
        </pc:spChg>
      </pc:sldChg>
      <pc:sldChg chg="addSp modSp add modAnim">
        <pc:chgData name="Jiří Vodička" userId="0015f0f0-69d2-41b3-a191-778292e4ba4b" providerId="ADAL" clId="{80CBB311-AB91-4779-BAE5-3E49141D1522}" dt="2022-03-02T22:34:58.545" v="7892"/>
        <pc:sldMkLst>
          <pc:docMk/>
          <pc:sldMk cId="3452206095" sldId="294"/>
        </pc:sldMkLst>
        <pc:spChg chg="mod">
          <ac:chgData name="Jiří Vodička" userId="0015f0f0-69d2-41b3-a191-778292e4ba4b" providerId="ADAL" clId="{80CBB311-AB91-4779-BAE5-3E49141D1522}" dt="2022-03-02T22:26:17.357" v="7881"/>
          <ac:spMkLst>
            <pc:docMk/>
            <pc:sldMk cId="3452206095" sldId="294"/>
            <ac:spMk id="2" creationId="{3C0AF0D8-8023-42BD-920F-2D1EE7D89C05}"/>
          </ac:spMkLst>
        </pc:spChg>
        <pc:spChg chg="mod">
          <ac:chgData name="Jiří Vodička" userId="0015f0f0-69d2-41b3-a191-778292e4ba4b" providerId="ADAL" clId="{80CBB311-AB91-4779-BAE5-3E49141D1522}" dt="2022-03-02T22:29:34.378" v="7882" actId="20577"/>
          <ac:spMkLst>
            <pc:docMk/>
            <pc:sldMk cId="3452206095" sldId="294"/>
            <ac:spMk id="3" creationId="{CC112520-49BC-41A9-8745-03E123E8A009}"/>
          </ac:spMkLst>
        </pc:spChg>
        <pc:picChg chg="add mod">
          <ac:chgData name="Jiří Vodička" userId="0015f0f0-69d2-41b3-a191-778292e4ba4b" providerId="ADAL" clId="{80CBB311-AB91-4779-BAE5-3E49141D1522}" dt="2022-03-02T22:29:38.642" v="7883"/>
          <ac:picMkLst>
            <pc:docMk/>
            <pc:sldMk cId="3452206095" sldId="294"/>
            <ac:picMk id="5" creationId="{7E1E700C-5246-4A5F-A509-394F393FDF0F}"/>
          </ac:picMkLst>
        </pc:picChg>
        <pc:picChg chg="add mod">
          <ac:chgData name="Jiří Vodička" userId="0015f0f0-69d2-41b3-a191-778292e4ba4b" providerId="ADAL" clId="{80CBB311-AB91-4779-BAE5-3E49141D1522}" dt="2022-03-02T22:34:51.800" v="7890"/>
          <ac:picMkLst>
            <pc:docMk/>
            <pc:sldMk cId="3452206095" sldId="294"/>
            <ac:picMk id="7" creationId="{14B4C33D-FF07-4512-8B08-E6D80A2CEC50}"/>
          </ac:picMkLst>
        </pc:picChg>
      </pc:sldChg>
      <pc:sldChg chg="modSp add ord modNotesTx">
        <pc:chgData name="Jiří Vodička" userId="0015f0f0-69d2-41b3-a191-778292e4ba4b" providerId="ADAL" clId="{80CBB311-AB91-4779-BAE5-3E49141D1522}" dt="2022-03-02T23:21:11.628" v="8579" actId="20577"/>
        <pc:sldMkLst>
          <pc:docMk/>
          <pc:sldMk cId="4079058305" sldId="295"/>
        </pc:sldMkLst>
        <pc:spChg chg="mod">
          <ac:chgData name="Jiří Vodička" userId="0015f0f0-69d2-41b3-a191-778292e4ba4b" providerId="ADAL" clId="{80CBB311-AB91-4779-BAE5-3E49141D1522}" dt="2022-03-02T22:30:10.106" v="7888"/>
          <ac:spMkLst>
            <pc:docMk/>
            <pc:sldMk cId="4079058305" sldId="295"/>
            <ac:spMk id="2" creationId="{06A3EBE8-63AC-4BF0-92A3-25BBA08C971B}"/>
          </ac:spMkLst>
        </pc:spChg>
        <pc:spChg chg="mod">
          <ac:chgData name="Jiří Vodička" userId="0015f0f0-69d2-41b3-a191-778292e4ba4b" providerId="ADAL" clId="{80CBB311-AB91-4779-BAE5-3E49141D1522}" dt="2022-03-02T23:21:11.628" v="8579" actId="20577"/>
          <ac:spMkLst>
            <pc:docMk/>
            <pc:sldMk cId="4079058305" sldId="295"/>
            <ac:spMk id="3" creationId="{1ACE381D-715A-4E68-BBA6-3C453D5F173D}"/>
          </ac:spMkLst>
        </pc:spChg>
      </pc:sldChg>
      <pc:sldChg chg="modSp add modNotesTx">
        <pc:chgData name="Jiří Vodička" userId="0015f0f0-69d2-41b3-a191-778292e4ba4b" providerId="ADAL" clId="{80CBB311-AB91-4779-BAE5-3E49141D1522}" dt="2022-03-02T23:31:32.988" v="9003" actId="20577"/>
        <pc:sldMkLst>
          <pc:docMk/>
          <pc:sldMk cId="3549613490" sldId="296"/>
        </pc:sldMkLst>
        <pc:spChg chg="mod">
          <ac:chgData name="Jiří Vodička" userId="0015f0f0-69d2-41b3-a191-778292e4ba4b" providerId="ADAL" clId="{80CBB311-AB91-4779-BAE5-3E49141D1522}" dt="2022-03-02T22:56:43.549" v="7910" actId="20577"/>
          <ac:spMkLst>
            <pc:docMk/>
            <pc:sldMk cId="3549613490" sldId="296"/>
            <ac:spMk id="2" creationId="{103B3601-891D-414F-9C45-A96A4BE76C60}"/>
          </ac:spMkLst>
        </pc:spChg>
        <pc:spChg chg="mod">
          <ac:chgData name="Jiří Vodička" userId="0015f0f0-69d2-41b3-a191-778292e4ba4b" providerId="ADAL" clId="{80CBB311-AB91-4779-BAE5-3E49141D1522}" dt="2022-03-02T23:31:32.988" v="9003" actId="20577"/>
          <ac:spMkLst>
            <pc:docMk/>
            <pc:sldMk cId="3549613490" sldId="296"/>
            <ac:spMk id="3" creationId="{52E0F043-3520-455D-BA67-D1A8E3650AF0}"/>
          </ac:spMkLst>
        </pc:spChg>
      </pc:sldChg>
      <pc:sldChg chg="addSp modSp add modAnim modNotesTx">
        <pc:chgData name="Jiří Vodička" userId="0015f0f0-69d2-41b3-a191-778292e4ba4b" providerId="ADAL" clId="{80CBB311-AB91-4779-BAE5-3E49141D1522}" dt="2022-03-03T10:06:21.451" v="9855"/>
        <pc:sldMkLst>
          <pc:docMk/>
          <pc:sldMk cId="1869820863" sldId="297"/>
        </pc:sldMkLst>
        <pc:spChg chg="mod">
          <ac:chgData name="Jiří Vodička" userId="0015f0f0-69d2-41b3-a191-778292e4ba4b" providerId="ADAL" clId="{80CBB311-AB91-4779-BAE5-3E49141D1522}" dt="2022-03-03T10:04:25.186" v="9816" actId="20577"/>
          <ac:spMkLst>
            <pc:docMk/>
            <pc:sldMk cId="1869820863" sldId="297"/>
            <ac:spMk id="2" creationId="{1C4F6D05-32E8-4AEF-87A7-697D5325CA7E}"/>
          </ac:spMkLst>
        </pc:spChg>
        <pc:spChg chg="mod">
          <ac:chgData name="Jiří Vodička" userId="0015f0f0-69d2-41b3-a191-778292e4ba4b" providerId="ADAL" clId="{80CBB311-AB91-4779-BAE5-3E49141D1522}" dt="2022-03-03T10:05:42.641" v="9848" actId="20577"/>
          <ac:spMkLst>
            <pc:docMk/>
            <pc:sldMk cId="1869820863" sldId="297"/>
            <ac:spMk id="3" creationId="{9085848D-C4D8-4407-B28A-2D653F7FF082}"/>
          </ac:spMkLst>
        </pc:spChg>
        <pc:picChg chg="add mod">
          <ac:chgData name="Jiří Vodička" userId="0015f0f0-69d2-41b3-a191-778292e4ba4b" providerId="ADAL" clId="{80CBB311-AB91-4779-BAE5-3E49141D1522}" dt="2022-03-03T10:06:01.197" v="9853" actId="1076"/>
          <ac:picMkLst>
            <pc:docMk/>
            <pc:sldMk cId="1869820863" sldId="297"/>
            <ac:picMk id="5" creationId="{AAC92EE0-5682-46A8-AA85-365289B949CC}"/>
          </ac:picMkLst>
        </pc:picChg>
      </pc:sldChg>
    </pc:docChg>
  </pc:docChgLst>
  <pc:docChgLst>
    <pc:chgData name="Jiří Vodička" userId="0015f0f0-69d2-41b3-a191-778292e4ba4b" providerId="ADAL" clId="{A9A3DBCB-55C2-42C7-8E59-32F120F1DE6A}"/>
    <pc:docChg chg="undo custSel addSld delSld modSld modSection">
      <pc:chgData name="Jiří Vodička" userId="0015f0f0-69d2-41b3-a191-778292e4ba4b" providerId="ADAL" clId="{A9A3DBCB-55C2-42C7-8E59-32F120F1DE6A}" dt="2023-11-07T22:20:52.912" v="1334" actId="20577"/>
      <pc:docMkLst>
        <pc:docMk/>
      </pc:docMkLst>
      <pc:sldChg chg="modSp mod">
        <pc:chgData name="Jiří Vodička" userId="0015f0f0-69d2-41b3-a191-778292e4ba4b" providerId="ADAL" clId="{A9A3DBCB-55C2-42C7-8E59-32F120F1DE6A}" dt="2023-11-07T21:47:01.816" v="1047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A9A3DBCB-55C2-42C7-8E59-32F120F1DE6A}" dt="2023-11-07T21:47:01.816" v="1047" actId="20577"/>
          <ac:spMkLst>
            <pc:docMk/>
            <pc:sldMk cId="3039613349" sldId="256"/>
            <ac:spMk id="5" creationId="{57CF0B4A-6B2F-5E47-805C-7758C9BCEB00}"/>
          </ac:spMkLst>
        </pc:spChg>
      </pc:sldChg>
      <pc:sldChg chg="del">
        <pc:chgData name="Jiří Vodička" userId="0015f0f0-69d2-41b3-a191-778292e4ba4b" providerId="ADAL" clId="{A9A3DBCB-55C2-42C7-8E59-32F120F1DE6A}" dt="2023-11-07T09:41:38.637" v="20" actId="47"/>
        <pc:sldMkLst>
          <pc:docMk/>
          <pc:sldMk cId="1051737672" sldId="263"/>
        </pc:sldMkLst>
      </pc:sldChg>
      <pc:sldChg chg="del">
        <pc:chgData name="Jiří Vodička" userId="0015f0f0-69d2-41b3-a191-778292e4ba4b" providerId="ADAL" clId="{A9A3DBCB-55C2-42C7-8E59-32F120F1DE6A}" dt="2023-11-07T21:47:53.243" v="1048" actId="47"/>
        <pc:sldMkLst>
          <pc:docMk/>
          <pc:sldMk cId="3005520753" sldId="265"/>
        </pc:sldMkLst>
      </pc:sldChg>
      <pc:sldChg chg="modSp mod">
        <pc:chgData name="Jiří Vodička" userId="0015f0f0-69d2-41b3-a191-778292e4ba4b" providerId="ADAL" clId="{A9A3DBCB-55C2-42C7-8E59-32F120F1DE6A}" dt="2023-11-07T21:48:17.132" v="1050" actId="14429"/>
        <pc:sldMkLst>
          <pc:docMk/>
          <pc:sldMk cId="595008488" sldId="268"/>
        </pc:sldMkLst>
        <pc:picChg chg="mod modVis">
          <ac:chgData name="Jiří Vodička" userId="0015f0f0-69d2-41b3-a191-778292e4ba4b" providerId="ADAL" clId="{A9A3DBCB-55C2-42C7-8E59-32F120F1DE6A}" dt="2023-11-07T21:48:17.132" v="1050" actId="14429"/>
          <ac:picMkLst>
            <pc:docMk/>
            <pc:sldMk cId="595008488" sldId="268"/>
            <ac:picMk id="6" creationId="{5D0D88D6-B345-46B9-A80F-7CFFD3A8B724}"/>
          </ac:picMkLst>
        </pc:picChg>
      </pc:sldChg>
      <pc:sldChg chg="delSp modSp mod delAnim">
        <pc:chgData name="Jiří Vodička" userId="0015f0f0-69d2-41b3-a191-778292e4ba4b" providerId="ADAL" clId="{A9A3DBCB-55C2-42C7-8E59-32F120F1DE6A}" dt="2023-11-07T09:42:54.658" v="23" actId="478"/>
        <pc:sldMkLst>
          <pc:docMk/>
          <pc:sldMk cId="1547970659" sldId="271"/>
        </pc:sldMkLst>
        <pc:picChg chg="del mod modVis">
          <ac:chgData name="Jiří Vodička" userId="0015f0f0-69d2-41b3-a191-778292e4ba4b" providerId="ADAL" clId="{A9A3DBCB-55C2-42C7-8E59-32F120F1DE6A}" dt="2023-11-07T09:42:54.658" v="23" actId="478"/>
          <ac:picMkLst>
            <pc:docMk/>
            <pc:sldMk cId="1547970659" sldId="271"/>
            <ac:picMk id="12" creationId="{AADB683F-2D0F-4E9C-A827-075A64AD9502}"/>
          </ac:picMkLst>
        </pc:picChg>
      </pc:sldChg>
      <pc:sldChg chg="addSp delSp modSp mod chgLayout">
        <pc:chgData name="Jiří Vodička" userId="0015f0f0-69d2-41b3-a191-778292e4ba4b" providerId="ADAL" clId="{A9A3DBCB-55C2-42C7-8E59-32F120F1DE6A}" dt="2023-11-07T09:39:37.711" v="19" actId="122"/>
        <pc:sldMkLst>
          <pc:docMk/>
          <pc:sldMk cId="3079557984" sldId="273"/>
        </pc:sldMkLst>
        <pc:spChg chg="add mod">
          <ac:chgData name="Jiří Vodička" userId="0015f0f0-69d2-41b3-a191-778292e4ba4b" providerId="ADAL" clId="{A9A3DBCB-55C2-42C7-8E59-32F120F1DE6A}" dt="2023-11-07T09:39:37.711" v="19" actId="122"/>
          <ac:spMkLst>
            <pc:docMk/>
            <pc:sldMk cId="3079557984" sldId="273"/>
            <ac:spMk id="2" creationId="{1C00D6A8-0473-415B-8BA0-BB896F6EDFAA}"/>
          </ac:spMkLst>
        </pc:spChg>
        <pc:spChg chg="add del mod">
          <ac:chgData name="Jiří Vodička" userId="0015f0f0-69d2-41b3-a191-778292e4ba4b" providerId="ADAL" clId="{A9A3DBCB-55C2-42C7-8E59-32F120F1DE6A}" dt="2023-11-07T09:39:32.752" v="11"/>
          <ac:spMkLst>
            <pc:docMk/>
            <pc:sldMk cId="3079557984" sldId="273"/>
            <ac:spMk id="3" creationId="{DF3B31CF-E112-4FAE-B624-EDD208FA27DF}"/>
          </ac:spMkLst>
        </pc:spChg>
        <pc:picChg chg="add mod">
          <ac:chgData name="Jiří Vodička" userId="0015f0f0-69d2-41b3-a191-778292e4ba4b" providerId="ADAL" clId="{A9A3DBCB-55C2-42C7-8E59-32F120F1DE6A}" dt="2023-11-07T09:39:32.752" v="11"/>
          <ac:picMkLst>
            <pc:docMk/>
            <pc:sldMk cId="3079557984" sldId="273"/>
            <ac:picMk id="5" creationId="{53610EC9-2C43-40B2-B1AE-AABCACD1270B}"/>
          </ac:picMkLst>
        </pc:picChg>
        <pc:picChg chg="del">
          <ac:chgData name="Jiří Vodička" userId="0015f0f0-69d2-41b3-a191-778292e4ba4b" providerId="ADAL" clId="{A9A3DBCB-55C2-42C7-8E59-32F120F1DE6A}" dt="2023-11-07T09:39:26.460" v="9" actId="478"/>
          <ac:picMkLst>
            <pc:docMk/>
            <pc:sldMk cId="3079557984" sldId="273"/>
            <ac:picMk id="6146" creationId="{00000000-0000-0000-0000-000000000000}"/>
          </ac:picMkLst>
        </pc:picChg>
      </pc:sldChg>
      <pc:sldChg chg="modSp mod">
        <pc:chgData name="Jiří Vodička" userId="0015f0f0-69d2-41b3-a191-778292e4ba4b" providerId="ADAL" clId="{A9A3DBCB-55C2-42C7-8E59-32F120F1DE6A}" dt="2023-11-07T21:49:08.305" v="1054" actId="14429"/>
        <pc:sldMkLst>
          <pc:docMk/>
          <pc:sldMk cId="4131353246" sldId="278"/>
        </pc:sldMkLst>
        <pc:picChg chg="mod modVis">
          <ac:chgData name="Jiří Vodička" userId="0015f0f0-69d2-41b3-a191-778292e4ba4b" providerId="ADAL" clId="{A9A3DBCB-55C2-42C7-8E59-32F120F1DE6A}" dt="2023-11-07T21:49:08.305" v="1054" actId="14429"/>
          <ac:picMkLst>
            <pc:docMk/>
            <pc:sldMk cId="4131353246" sldId="278"/>
            <ac:picMk id="5" creationId="{44238695-4DC7-48E1-89D3-D9BBB00C268D}"/>
          </ac:picMkLst>
        </pc:picChg>
      </pc:sldChg>
      <pc:sldChg chg="modSp mod">
        <pc:chgData name="Jiří Vodička" userId="0015f0f0-69d2-41b3-a191-778292e4ba4b" providerId="ADAL" clId="{A9A3DBCB-55C2-42C7-8E59-32F120F1DE6A}" dt="2023-11-07T21:49:24.736" v="1060" actId="20577"/>
        <pc:sldMkLst>
          <pc:docMk/>
          <pc:sldMk cId="3132936521" sldId="279"/>
        </pc:sldMkLst>
        <pc:spChg chg="mod">
          <ac:chgData name="Jiří Vodička" userId="0015f0f0-69d2-41b3-a191-778292e4ba4b" providerId="ADAL" clId="{A9A3DBCB-55C2-42C7-8E59-32F120F1DE6A}" dt="2023-11-07T21:49:24.736" v="1060" actId="20577"/>
          <ac:spMkLst>
            <pc:docMk/>
            <pc:sldMk cId="3132936521" sldId="279"/>
            <ac:spMk id="3" creationId="{81B8C8CD-1A76-4518-89C2-29ECA13B40BB}"/>
          </ac:spMkLst>
        </pc:spChg>
      </pc:sldChg>
      <pc:sldChg chg="delSp modSp">
        <pc:chgData name="Jiří Vodička" userId="0015f0f0-69d2-41b3-a191-778292e4ba4b" providerId="ADAL" clId="{A9A3DBCB-55C2-42C7-8E59-32F120F1DE6A}" dt="2023-11-07T21:50:32" v="1064" actId="207"/>
        <pc:sldMkLst>
          <pc:docMk/>
          <pc:sldMk cId="1893001036" sldId="283"/>
        </pc:sldMkLst>
        <pc:spChg chg="mod">
          <ac:chgData name="Jiří Vodička" userId="0015f0f0-69d2-41b3-a191-778292e4ba4b" providerId="ADAL" clId="{A9A3DBCB-55C2-42C7-8E59-32F120F1DE6A}" dt="2023-11-07T21:50:32" v="1064" actId="207"/>
          <ac:spMkLst>
            <pc:docMk/>
            <pc:sldMk cId="1893001036" sldId="283"/>
            <ac:spMk id="4" creationId="{CD1E3E40-352B-413C-A123-DD5486E118DD}"/>
          </ac:spMkLst>
        </pc:spChg>
        <pc:cxnChg chg="del">
          <ac:chgData name="Jiří Vodička" userId="0015f0f0-69d2-41b3-a191-778292e4ba4b" providerId="ADAL" clId="{A9A3DBCB-55C2-42C7-8E59-32F120F1DE6A}" dt="2023-11-07T21:50:24.342" v="1062" actId="478"/>
          <ac:cxnSpMkLst>
            <pc:docMk/>
            <pc:sldMk cId="1893001036" sldId="283"/>
            <ac:cxnSpMk id="7" creationId="{52119F42-9DED-468A-A811-B7C4D2991B07}"/>
          </ac:cxnSpMkLst>
        </pc:cxnChg>
        <pc:cxnChg chg="del">
          <ac:chgData name="Jiří Vodička" userId="0015f0f0-69d2-41b3-a191-778292e4ba4b" providerId="ADAL" clId="{A9A3DBCB-55C2-42C7-8E59-32F120F1DE6A}" dt="2023-11-07T21:50:23.081" v="1061" actId="478"/>
          <ac:cxnSpMkLst>
            <pc:docMk/>
            <pc:sldMk cId="1893001036" sldId="283"/>
            <ac:cxnSpMk id="9" creationId="{CAA4E038-B6D3-4B0E-81C7-7F33B936305A}"/>
          </ac:cxnSpMkLst>
        </pc:cxnChg>
        <pc:cxnChg chg="del">
          <ac:chgData name="Jiří Vodička" userId="0015f0f0-69d2-41b3-a191-778292e4ba4b" providerId="ADAL" clId="{A9A3DBCB-55C2-42C7-8E59-32F120F1DE6A}" dt="2023-11-07T21:50:25.357" v="1063" actId="478"/>
          <ac:cxnSpMkLst>
            <pc:docMk/>
            <pc:sldMk cId="1893001036" sldId="283"/>
            <ac:cxnSpMk id="12" creationId="{5F811728-9F1C-44AD-BCCE-4BFFE37C2E11}"/>
          </ac:cxnSpMkLst>
        </pc:cxnChg>
      </pc:sldChg>
      <pc:sldChg chg="addSp delSp modSp mod addAnim delAnim">
        <pc:chgData name="Jiří Vodička" userId="0015f0f0-69d2-41b3-a191-778292e4ba4b" providerId="ADAL" clId="{A9A3DBCB-55C2-42C7-8E59-32F120F1DE6A}" dt="2023-11-07T09:43:44.247" v="29" actId="14429"/>
        <pc:sldMkLst>
          <pc:docMk/>
          <pc:sldMk cId="411513255" sldId="286"/>
        </pc:sldMkLst>
        <pc:picChg chg="add del mod modVis">
          <ac:chgData name="Jiří Vodička" userId="0015f0f0-69d2-41b3-a191-778292e4ba4b" providerId="ADAL" clId="{A9A3DBCB-55C2-42C7-8E59-32F120F1DE6A}" dt="2023-11-07T09:43:44.247" v="29" actId="14429"/>
          <ac:picMkLst>
            <pc:docMk/>
            <pc:sldMk cId="411513255" sldId="286"/>
            <ac:picMk id="7" creationId="{398F5BCD-B2CE-4B9B-A76B-2F6C1720FB1D}"/>
          </ac:picMkLst>
        </pc:picChg>
        <pc:picChg chg="mod modVis">
          <ac:chgData name="Jiří Vodička" userId="0015f0f0-69d2-41b3-a191-778292e4ba4b" providerId="ADAL" clId="{A9A3DBCB-55C2-42C7-8E59-32F120F1DE6A}" dt="2023-11-07T09:43:43.812" v="28" actId="14429"/>
          <ac:picMkLst>
            <pc:docMk/>
            <pc:sldMk cId="411513255" sldId="286"/>
            <ac:picMk id="9" creationId="{5A501E20-9F70-4C87-B025-FDCE6CD7BFF5}"/>
          </ac:picMkLst>
        </pc:picChg>
      </pc:sldChg>
      <pc:sldChg chg="modSp mod">
        <pc:chgData name="Jiří Vodička" userId="0015f0f0-69d2-41b3-a191-778292e4ba4b" providerId="ADAL" clId="{A9A3DBCB-55C2-42C7-8E59-32F120F1DE6A}" dt="2023-11-07T09:43:50.697" v="31" actId="14429"/>
        <pc:sldMkLst>
          <pc:docMk/>
          <pc:sldMk cId="1797030654" sldId="287"/>
        </pc:sldMkLst>
        <pc:picChg chg="mod modVis">
          <ac:chgData name="Jiří Vodička" userId="0015f0f0-69d2-41b3-a191-778292e4ba4b" providerId="ADAL" clId="{A9A3DBCB-55C2-42C7-8E59-32F120F1DE6A}" dt="2023-11-07T09:43:50.697" v="31" actId="14429"/>
          <ac:picMkLst>
            <pc:docMk/>
            <pc:sldMk cId="1797030654" sldId="287"/>
            <ac:picMk id="5" creationId="{F1FE6CC3-086B-4484-9F46-8F78A7F446A3}"/>
          </ac:picMkLst>
        </pc:picChg>
      </pc:sldChg>
      <pc:sldChg chg="del">
        <pc:chgData name="Jiří Vodička" userId="0015f0f0-69d2-41b3-a191-778292e4ba4b" providerId="ADAL" clId="{A9A3DBCB-55C2-42C7-8E59-32F120F1DE6A}" dt="2023-11-07T21:50:51.615" v="1065" actId="47"/>
        <pc:sldMkLst>
          <pc:docMk/>
          <pc:sldMk cId="1690743539" sldId="288"/>
        </pc:sldMkLst>
      </pc:sldChg>
      <pc:sldChg chg="del">
        <pc:chgData name="Jiří Vodička" userId="0015f0f0-69d2-41b3-a191-778292e4ba4b" providerId="ADAL" clId="{A9A3DBCB-55C2-42C7-8E59-32F120F1DE6A}" dt="2023-11-07T09:44:01.307" v="32" actId="47"/>
        <pc:sldMkLst>
          <pc:docMk/>
          <pc:sldMk cId="1895928408" sldId="289"/>
        </pc:sldMkLst>
      </pc:sldChg>
      <pc:sldChg chg="addSp delSp modSp mod">
        <pc:chgData name="Jiří Vodička" userId="0015f0f0-69d2-41b3-a191-778292e4ba4b" providerId="ADAL" clId="{A9A3DBCB-55C2-42C7-8E59-32F120F1DE6A}" dt="2023-11-07T22:00:57.034" v="1192"/>
        <pc:sldMkLst>
          <pc:docMk/>
          <pc:sldMk cId="3549613490" sldId="296"/>
        </pc:sldMkLst>
        <pc:spChg chg="add del mod">
          <ac:chgData name="Jiří Vodička" userId="0015f0f0-69d2-41b3-a191-778292e4ba4b" providerId="ADAL" clId="{A9A3DBCB-55C2-42C7-8E59-32F120F1DE6A}" dt="2023-11-07T22:00:57.034" v="1192"/>
          <ac:spMkLst>
            <pc:docMk/>
            <pc:sldMk cId="3549613490" sldId="296"/>
            <ac:spMk id="6" creationId="{EB0A0559-F8AA-456A-810D-E0CF3CC22CA1}"/>
          </ac:spMkLst>
        </pc:spChg>
        <pc:spChg chg="add mod">
          <ac:chgData name="Jiří Vodička" userId="0015f0f0-69d2-41b3-a191-778292e4ba4b" providerId="ADAL" clId="{A9A3DBCB-55C2-42C7-8E59-32F120F1DE6A}" dt="2023-11-07T22:00:45.638" v="1190" actId="20577"/>
          <ac:spMkLst>
            <pc:docMk/>
            <pc:sldMk cId="3549613490" sldId="296"/>
            <ac:spMk id="7" creationId="{E73B84E6-7DD2-4EBD-A13A-DB55B904DAC5}"/>
          </ac:spMkLst>
        </pc:spChg>
        <pc:picChg chg="add mod">
          <ac:chgData name="Jiří Vodička" userId="0015f0f0-69d2-41b3-a191-778292e4ba4b" providerId="ADAL" clId="{A9A3DBCB-55C2-42C7-8E59-32F120F1DE6A}" dt="2023-11-07T22:00:28.266" v="1169" actId="1076"/>
          <ac:picMkLst>
            <pc:docMk/>
            <pc:sldMk cId="3549613490" sldId="296"/>
            <ac:picMk id="5" creationId="{DE0FD5DF-77DF-48F9-803B-DCC0A2C4D6EA}"/>
          </ac:picMkLst>
        </pc:picChg>
      </pc:sldChg>
      <pc:sldChg chg="modSp mod">
        <pc:chgData name="Jiří Vodička" userId="0015f0f0-69d2-41b3-a191-778292e4ba4b" providerId="ADAL" clId="{A9A3DBCB-55C2-42C7-8E59-32F120F1DE6A}" dt="2023-11-07T21:53:57.355" v="1068" actId="20577"/>
        <pc:sldMkLst>
          <pc:docMk/>
          <pc:sldMk cId="2572101443" sldId="300"/>
        </pc:sldMkLst>
        <pc:spChg chg="mod">
          <ac:chgData name="Jiří Vodička" userId="0015f0f0-69d2-41b3-a191-778292e4ba4b" providerId="ADAL" clId="{A9A3DBCB-55C2-42C7-8E59-32F120F1DE6A}" dt="2023-11-07T21:53:57.355" v="1068" actId="20577"/>
          <ac:spMkLst>
            <pc:docMk/>
            <pc:sldMk cId="2572101443" sldId="300"/>
            <ac:spMk id="3" creationId="{DE398CA7-DF35-4565-A63A-56FC7CFBD243}"/>
          </ac:spMkLst>
        </pc:spChg>
      </pc:sldChg>
      <pc:sldChg chg="modSp mod modNotesTx">
        <pc:chgData name="Jiří Vodička" userId="0015f0f0-69d2-41b3-a191-778292e4ba4b" providerId="ADAL" clId="{A9A3DBCB-55C2-42C7-8E59-32F120F1DE6A}" dt="2023-11-07T22:01:10.567" v="1194" actId="14429"/>
        <pc:sldMkLst>
          <pc:docMk/>
          <pc:sldMk cId="726125214" sldId="302"/>
        </pc:sldMkLst>
        <pc:picChg chg="mod modVis">
          <ac:chgData name="Jiří Vodička" userId="0015f0f0-69d2-41b3-a191-778292e4ba4b" providerId="ADAL" clId="{A9A3DBCB-55C2-42C7-8E59-32F120F1DE6A}" dt="2023-11-07T22:01:10.567" v="1194" actId="14429"/>
          <ac:picMkLst>
            <pc:docMk/>
            <pc:sldMk cId="726125214" sldId="302"/>
            <ac:picMk id="8" creationId="{010A6DD5-70EA-4163-9F8F-F771CC54E369}"/>
          </ac:picMkLst>
        </pc:picChg>
      </pc:sldChg>
      <pc:sldChg chg="modNotesTx">
        <pc:chgData name="Jiří Vodička" userId="0015f0f0-69d2-41b3-a191-778292e4ba4b" providerId="ADAL" clId="{A9A3DBCB-55C2-42C7-8E59-32F120F1DE6A}" dt="2023-11-07T22:01:54.960" v="1200" actId="20577"/>
        <pc:sldMkLst>
          <pc:docMk/>
          <pc:sldMk cId="2897479818" sldId="304"/>
        </pc:sldMkLst>
      </pc:sldChg>
      <pc:sldChg chg="modSp mod">
        <pc:chgData name="Jiří Vodička" userId="0015f0f0-69d2-41b3-a191-778292e4ba4b" providerId="ADAL" clId="{A9A3DBCB-55C2-42C7-8E59-32F120F1DE6A}" dt="2023-11-07T20:45:16.925" v="283" actId="14429"/>
        <pc:sldMkLst>
          <pc:docMk/>
          <pc:sldMk cId="2141631639" sldId="305"/>
        </pc:sldMkLst>
        <pc:spChg chg="mod">
          <ac:chgData name="Jiří Vodička" userId="0015f0f0-69d2-41b3-a191-778292e4ba4b" providerId="ADAL" clId="{A9A3DBCB-55C2-42C7-8E59-32F120F1DE6A}" dt="2023-11-07T15:30:24.401" v="219" actId="6549"/>
          <ac:spMkLst>
            <pc:docMk/>
            <pc:sldMk cId="2141631639" sldId="305"/>
            <ac:spMk id="3" creationId="{00000000-0000-0000-0000-000000000000}"/>
          </ac:spMkLst>
        </pc:spChg>
        <pc:spChg chg="mod">
          <ac:chgData name="Jiří Vodička" userId="0015f0f0-69d2-41b3-a191-778292e4ba4b" providerId="ADAL" clId="{A9A3DBCB-55C2-42C7-8E59-32F120F1DE6A}" dt="2023-11-07T15:30:33.117" v="222" actId="1076"/>
          <ac:spMkLst>
            <pc:docMk/>
            <pc:sldMk cId="2141631639" sldId="305"/>
            <ac:spMk id="6" creationId="{00000000-0000-0000-0000-000000000000}"/>
          </ac:spMkLst>
        </pc:spChg>
        <pc:spChg chg="mod">
          <ac:chgData name="Jiří Vodička" userId="0015f0f0-69d2-41b3-a191-778292e4ba4b" providerId="ADAL" clId="{A9A3DBCB-55C2-42C7-8E59-32F120F1DE6A}" dt="2023-11-07T15:30:55.767" v="230" actId="14100"/>
          <ac:spMkLst>
            <pc:docMk/>
            <pc:sldMk cId="2141631639" sldId="305"/>
            <ac:spMk id="7" creationId="{00000000-0000-0000-0000-000000000000}"/>
          </ac:spMkLst>
        </pc:spChg>
        <pc:picChg chg="mod modVis">
          <ac:chgData name="Jiří Vodička" userId="0015f0f0-69d2-41b3-a191-778292e4ba4b" providerId="ADAL" clId="{A9A3DBCB-55C2-42C7-8E59-32F120F1DE6A}" dt="2023-11-07T20:45:16.925" v="283" actId="14429"/>
          <ac:picMkLst>
            <pc:docMk/>
            <pc:sldMk cId="2141631639" sldId="305"/>
            <ac:picMk id="1026" creationId="{00000000-0000-0000-0000-000000000000}"/>
          </ac:picMkLst>
        </pc:picChg>
        <pc:cxnChg chg="mod">
          <ac:chgData name="Jiří Vodička" userId="0015f0f0-69d2-41b3-a191-778292e4ba4b" providerId="ADAL" clId="{A9A3DBCB-55C2-42C7-8E59-32F120F1DE6A}" dt="2023-11-07T15:30:29.416" v="221" actId="14100"/>
          <ac:cxnSpMkLst>
            <pc:docMk/>
            <pc:sldMk cId="2141631639" sldId="305"/>
            <ac:cxnSpMk id="5" creationId="{00000000-0000-0000-0000-000000000000}"/>
          </ac:cxnSpMkLst>
        </pc:cxnChg>
      </pc:sldChg>
      <pc:sldChg chg="modSp mod">
        <pc:chgData name="Jiří Vodička" userId="0015f0f0-69d2-41b3-a191-778292e4ba4b" providerId="ADAL" clId="{A9A3DBCB-55C2-42C7-8E59-32F120F1DE6A}" dt="2023-11-07T22:01:41.566" v="1199" actId="20577"/>
        <pc:sldMkLst>
          <pc:docMk/>
          <pc:sldMk cId="1008568866" sldId="307"/>
        </pc:sldMkLst>
        <pc:spChg chg="mod">
          <ac:chgData name="Jiří Vodička" userId="0015f0f0-69d2-41b3-a191-778292e4ba4b" providerId="ADAL" clId="{A9A3DBCB-55C2-42C7-8E59-32F120F1DE6A}" dt="2023-11-07T22:01:41.566" v="1199" actId="20577"/>
          <ac:spMkLst>
            <pc:docMk/>
            <pc:sldMk cId="1008568866" sldId="307"/>
            <ac:spMk id="3" creationId="{F785E6A8-D4E1-4A0A-993E-81F37533BF0A}"/>
          </ac:spMkLst>
        </pc:spChg>
        <pc:spChg chg="mod">
          <ac:chgData name="Jiří Vodička" userId="0015f0f0-69d2-41b3-a191-778292e4ba4b" providerId="ADAL" clId="{A9A3DBCB-55C2-42C7-8E59-32F120F1DE6A}" dt="2023-11-07T09:36:46.750" v="8" actId="14100"/>
          <ac:spMkLst>
            <pc:docMk/>
            <pc:sldMk cId="1008568866" sldId="307"/>
            <ac:spMk id="4" creationId="{1D0AA879-0D7B-4DA5-A83B-E97E3AAF6038}"/>
          </ac:spMkLst>
        </pc:spChg>
      </pc:sldChg>
      <pc:sldChg chg="modSp mod">
        <pc:chgData name="Jiří Vodička" userId="0015f0f0-69d2-41b3-a191-778292e4ba4b" providerId="ADAL" clId="{A9A3DBCB-55C2-42C7-8E59-32F120F1DE6A}" dt="2023-11-07T22:02:14.814" v="1229" actId="20577"/>
        <pc:sldMkLst>
          <pc:docMk/>
          <pc:sldMk cId="2082339032" sldId="309"/>
        </pc:sldMkLst>
        <pc:spChg chg="mod">
          <ac:chgData name="Jiří Vodička" userId="0015f0f0-69d2-41b3-a191-778292e4ba4b" providerId="ADAL" clId="{A9A3DBCB-55C2-42C7-8E59-32F120F1DE6A}" dt="2023-11-07T22:02:14.814" v="1229" actId="20577"/>
          <ac:spMkLst>
            <pc:docMk/>
            <pc:sldMk cId="2082339032" sldId="309"/>
            <ac:spMk id="3" creationId="{A5F0A6C1-1E92-4FD4-BED3-C289A1AB52DA}"/>
          </ac:spMkLst>
        </pc:spChg>
      </pc:sldChg>
      <pc:sldChg chg="modSp del mod">
        <pc:chgData name="Jiří Vodička" userId="0015f0f0-69d2-41b3-a191-778292e4ba4b" providerId="ADAL" clId="{A9A3DBCB-55C2-42C7-8E59-32F120F1DE6A}" dt="2023-11-07T22:17:37.039" v="1325" actId="2696"/>
        <pc:sldMkLst>
          <pc:docMk/>
          <pc:sldMk cId="983581479" sldId="312"/>
        </pc:sldMkLst>
        <pc:spChg chg="mod">
          <ac:chgData name="Jiří Vodička" userId="0015f0f0-69d2-41b3-a191-778292e4ba4b" providerId="ADAL" clId="{A9A3DBCB-55C2-42C7-8E59-32F120F1DE6A}" dt="2023-11-07T22:06:28.758" v="1244" actId="20577"/>
          <ac:spMkLst>
            <pc:docMk/>
            <pc:sldMk cId="983581479" sldId="312"/>
            <ac:spMk id="3" creationId="{9D3D1C85-CF5D-4D88-B7BF-AAE72993C379}"/>
          </ac:spMkLst>
        </pc:spChg>
      </pc:sldChg>
      <pc:sldChg chg="add">
        <pc:chgData name="Jiří Vodička" userId="0015f0f0-69d2-41b3-a191-778292e4ba4b" providerId="ADAL" clId="{A9A3DBCB-55C2-42C7-8E59-32F120F1DE6A}" dt="2023-11-07T22:17:46.856" v="1326"/>
        <pc:sldMkLst>
          <pc:docMk/>
          <pc:sldMk cId="2029995012" sldId="312"/>
        </pc:sldMkLst>
      </pc:sldChg>
      <pc:sldChg chg="add">
        <pc:chgData name="Jiří Vodička" userId="0015f0f0-69d2-41b3-a191-778292e4ba4b" providerId="ADAL" clId="{A9A3DBCB-55C2-42C7-8E59-32F120F1DE6A}" dt="2023-11-07T22:17:46.856" v="1326"/>
        <pc:sldMkLst>
          <pc:docMk/>
          <pc:sldMk cId="3076064698" sldId="313"/>
        </pc:sldMkLst>
      </pc:sldChg>
      <pc:sldChg chg="del">
        <pc:chgData name="Jiří Vodička" userId="0015f0f0-69d2-41b3-a191-778292e4ba4b" providerId="ADAL" clId="{A9A3DBCB-55C2-42C7-8E59-32F120F1DE6A}" dt="2023-11-07T22:17:37.039" v="1325" actId="2696"/>
        <pc:sldMkLst>
          <pc:docMk/>
          <pc:sldMk cId="3476795392" sldId="313"/>
        </pc:sldMkLst>
      </pc:sldChg>
      <pc:sldChg chg="addSp modSp mod modAnim modNotesTx">
        <pc:chgData name="Jiří Vodička" userId="0015f0f0-69d2-41b3-a191-778292e4ba4b" providerId="ADAL" clId="{A9A3DBCB-55C2-42C7-8E59-32F120F1DE6A}" dt="2023-11-07T21:46:39.997" v="1045" actId="14429"/>
        <pc:sldMkLst>
          <pc:docMk/>
          <pc:sldMk cId="2697181443" sldId="316"/>
        </pc:sldMkLst>
        <pc:spChg chg="mod">
          <ac:chgData name="Jiří Vodička" userId="0015f0f0-69d2-41b3-a191-778292e4ba4b" providerId="ADAL" clId="{A9A3DBCB-55C2-42C7-8E59-32F120F1DE6A}" dt="2023-11-07T15:38:18.708" v="246" actId="20577"/>
          <ac:spMkLst>
            <pc:docMk/>
            <pc:sldMk cId="2697181443" sldId="316"/>
            <ac:spMk id="3" creationId="{4B95088F-B61B-4726-9181-E139641064B9}"/>
          </ac:spMkLst>
        </pc:spChg>
        <pc:picChg chg="add mod modVis">
          <ac:chgData name="Jiří Vodička" userId="0015f0f0-69d2-41b3-a191-778292e4ba4b" providerId="ADAL" clId="{A9A3DBCB-55C2-42C7-8E59-32F120F1DE6A}" dt="2023-11-07T21:46:39.556" v="1044" actId="14429"/>
          <ac:picMkLst>
            <pc:docMk/>
            <pc:sldMk cId="2697181443" sldId="316"/>
            <ac:picMk id="5" creationId="{1D1A77C3-ED7A-4485-8BDC-C1D6A01A599E}"/>
          </ac:picMkLst>
        </pc:picChg>
        <pc:cxnChg chg="add mod modVis">
          <ac:chgData name="Jiří Vodička" userId="0015f0f0-69d2-41b3-a191-778292e4ba4b" providerId="ADAL" clId="{A9A3DBCB-55C2-42C7-8E59-32F120F1DE6A}" dt="2023-11-07T21:46:39.997" v="1045" actId="14429"/>
          <ac:cxnSpMkLst>
            <pc:docMk/>
            <pc:sldMk cId="2697181443" sldId="316"/>
            <ac:cxnSpMk id="7" creationId="{9085B579-3931-4FBF-AC11-CF0C31A9F991}"/>
          </ac:cxnSpMkLst>
        </pc:cxnChg>
      </pc:sldChg>
      <pc:sldChg chg="addSp modSp mod">
        <pc:chgData name="Jiří Vodička" userId="0015f0f0-69d2-41b3-a191-778292e4ba4b" providerId="ADAL" clId="{A9A3DBCB-55C2-42C7-8E59-32F120F1DE6A}" dt="2023-11-07T20:46:27.092" v="333" actId="313"/>
        <pc:sldMkLst>
          <pc:docMk/>
          <pc:sldMk cId="763560529" sldId="318"/>
        </pc:sldMkLst>
        <pc:spChg chg="mod">
          <ac:chgData name="Jiří Vodička" userId="0015f0f0-69d2-41b3-a191-778292e4ba4b" providerId="ADAL" clId="{A9A3DBCB-55C2-42C7-8E59-32F120F1DE6A}" dt="2023-11-07T20:45:42.709" v="307" actId="20577"/>
          <ac:spMkLst>
            <pc:docMk/>
            <pc:sldMk cId="763560529" sldId="318"/>
            <ac:spMk id="3" creationId="{D97B2DFB-F794-4759-AE47-7AC8C3C9FF66}"/>
          </ac:spMkLst>
        </pc:spChg>
        <pc:spChg chg="add mod">
          <ac:chgData name="Jiří Vodička" userId="0015f0f0-69d2-41b3-a191-778292e4ba4b" providerId="ADAL" clId="{A9A3DBCB-55C2-42C7-8E59-32F120F1DE6A}" dt="2023-11-07T20:46:27.092" v="333" actId="313"/>
          <ac:spMkLst>
            <pc:docMk/>
            <pc:sldMk cId="763560529" sldId="318"/>
            <ac:spMk id="4" creationId="{E7AFED77-75DF-4090-A031-6F4274EE3877}"/>
          </ac:spMkLst>
        </pc:spChg>
      </pc:sldChg>
      <pc:sldChg chg="addSp delSp modSp mod delAnim modAnim modNotesTx">
        <pc:chgData name="Jiří Vodička" userId="0015f0f0-69d2-41b3-a191-778292e4ba4b" providerId="ADAL" clId="{A9A3DBCB-55C2-42C7-8E59-32F120F1DE6A}" dt="2023-11-07T20:47:16.239" v="337" actId="14429"/>
        <pc:sldMkLst>
          <pc:docMk/>
          <pc:sldMk cId="3933443158" sldId="319"/>
        </pc:sldMkLst>
        <pc:picChg chg="del">
          <ac:chgData name="Jiří Vodička" userId="0015f0f0-69d2-41b3-a191-778292e4ba4b" providerId="ADAL" clId="{A9A3DBCB-55C2-42C7-8E59-32F120F1DE6A}" dt="2023-11-07T15:47:02.240" v="275" actId="478"/>
          <ac:picMkLst>
            <pc:docMk/>
            <pc:sldMk cId="3933443158" sldId="319"/>
            <ac:picMk id="4" creationId="{C0658006-5339-4B84-BADE-9EAFE40339E7}"/>
          </ac:picMkLst>
        </pc:picChg>
        <pc:picChg chg="add mod modVis">
          <ac:chgData name="Jiří Vodička" userId="0015f0f0-69d2-41b3-a191-778292e4ba4b" providerId="ADAL" clId="{A9A3DBCB-55C2-42C7-8E59-32F120F1DE6A}" dt="2023-11-07T20:47:15.466" v="336" actId="14429"/>
          <ac:picMkLst>
            <pc:docMk/>
            <pc:sldMk cId="3933443158" sldId="319"/>
            <ac:picMk id="6" creationId="{E5B4EF98-273D-4315-AF01-190473F77693}"/>
          </ac:picMkLst>
        </pc:picChg>
        <pc:picChg chg="add mod modVis">
          <ac:chgData name="Jiří Vodička" userId="0015f0f0-69d2-41b3-a191-778292e4ba4b" providerId="ADAL" clId="{A9A3DBCB-55C2-42C7-8E59-32F120F1DE6A}" dt="2023-11-07T20:47:16.239" v="337" actId="14429"/>
          <ac:picMkLst>
            <pc:docMk/>
            <pc:sldMk cId="3933443158" sldId="319"/>
            <ac:picMk id="8" creationId="{6E055C1E-1510-4176-A688-DF9453F3553D}"/>
          </ac:picMkLst>
        </pc:picChg>
      </pc:sldChg>
      <pc:sldChg chg="addSp delSp modSp mod delAnim">
        <pc:chgData name="Jiří Vodička" userId="0015f0f0-69d2-41b3-a191-778292e4ba4b" providerId="ADAL" clId="{A9A3DBCB-55C2-42C7-8E59-32F120F1DE6A}" dt="2023-11-07T20:57:51.867" v="415" actId="21"/>
        <pc:sldMkLst>
          <pc:docMk/>
          <pc:sldMk cId="2444459189" sldId="321"/>
        </pc:sldMkLst>
        <pc:spChg chg="add del mod">
          <ac:chgData name="Jiří Vodička" userId="0015f0f0-69d2-41b3-a191-778292e4ba4b" providerId="ADAL" clId="{A9A3DBCB-55C2-42C7-8E59-32F120F1DE6A}" dt="2023-11-07T20:57:51.867" v="415" actId="21"/>
          <ac:spMkLst>
            <pc:docMk/>
            <pc:sldMk cId="2444459189" sldId="321"/>
            <ac:spMk id="2" creationId="{A3AED2FA-1798-45A6-BC48-0FF8AE044C00}"/>
          </ac:spMkLst>
        </pc:spChg>
        <pc:spChg chg="mod">
          <ac:chgData name="Jiří Vodička" userId="0015f0f0-69d2-41b3-a191-778292e4ba4b" providerId="ADAL" clId="{A9A3DBCB-55C2-42C7-8E59-32F120F1DE6A}" dt="2023-11-07T20:57:49.524" v="414" actId="20577"/>
          <ac:spMkLst>
            <pc:docMk/>
            <pc:sldMk cId="2444459189" sldId="321"/>
            <ac:spMk id="6" creationId="{D788B61E-4158-4032-B55A-D17238691333}"/>
          </ac:spMkLst>
        </pc:spChg>
        <pc:picChg chg="del mod modVis">
          <ac:chgData name="Jiří Vodička" userId="0015f0f0-69d2-41b3-a191-778292e4ba4b" providerId="ADAL" clId="{A9A3DBCB-55C2-42C7-8E59-32F120F1DE6A}" dt="2023-11-07T20:55:10.413" v="340" actId="478"/>
          <ac:picMkLst>
            <pc:docMk/>
            <pc:sldMk cId="2444459189" sldId="321"/>
            <ac:picMk id="7" creationId="{DD977AE4-D2B8-4BCE-9B4A-FDB749332FDF}"/>
          </ac:picMkLst>
        </pc:picChg>
      </pc:sldChg>
      <pc:sldChg chg="addSp delSp modSp mod">
        <pc:chgData name="Jiří Vodička" userId="0015f0f0-69d2-41b3-a191-778292e4ba4b" providerId="ADAL" clId="{A9A3DBCB-55C2-42C7-8E59-32F120F1DE6A}" dt="2023-11-07T21:45:56.548" v="1041" actId="14100"/>
        <pc:sldMkLst>
          <pc:docMk/>
          <pc:sldMk cId="915487140" sldId="323"/>
        </pc:sldMkLst>
        <pc:spChg chg="mod">
          <ac:chgData name="Jiří Vodička" userId="0015f0f0-69d2-41b3-a191-778292e4ba4b" providerId="ADAL" clId="{A9A3DBCB-55C2-42C7-8E59-32F120F1DE6A}" dt="2023-11-07T21:37:40.853" v="899" actId="1076"/>
          <ac:spMkLst>
            <pc:docMk/>
            <pc:sldMk cId="915487140" sldId="323"/>
            <ac:spMk id="2" creationId="{8FAF3523-8FD6-4875-97AB-AC3310839C53}"/>
          </ac:spMkLst>
        </pc:spChg>
        <pc:spChg chg="mod">
          <ac:chgData name="Jiří Vodička" userId="0015f0f0-69d2-41b3-a191-778292e4ba4b" providerId="ADAL" clId="{A9A3DBCB-55C2-42C7-8E59-32F120F1DE6A}" dt="2023-11-07T21:45:26.654" v="1033" actId="6549"/>
          <ac:spMkLst>
            <pc:docMk/>
            <pc:sldMk cId="915487140" sldId="323"/>
            <ac:spMk id="3" creationId="{A45B2EAC-A368-44CD-8B4F-8A4050929337}"/>
          </ac:spMkLst>
        </pc:spChg>
        <pc:spChg chg="del mod">
          <ac:chgData name="Jiří Vodička" userId="0015f0f0-69d2-41b3-a191-778292e4ba4b" providerId="ADAL" clId="{A9A3DBCB-55C2-42C7-8E59-32F120F1DE6A}" dt="2023-11-07T21:41:45.297" v="1015" actId="478"/>
          <ac:spMkLst>
            <pc:docMk/>
            <pc:sldMk cId="915487140" sldId="323"/>
            <ac:spMk id="4" creationId="{09A093C5-1B86-428E-8D0B-EC0E60D74C7E}"/>
          </ac:spMkLst>
        </pc:spChg>
        <pc:spChg chg="del">
          <ac:chgData name="Jiří Vodička" userId="0015f0f0-69d2-41b3-a191-778292e4ba4b" providerId="ADAL" clId="{A9A3DBCB-55C2-42C7-8E59-32F120F1DE6A}" dt="2023-11-07T21:28:23.360" v="731" actId="478"/>
          <ac:spMkLst>
            <pc:docMk/>
            <pc:sldMk cId="915487140" sldId="323"/>
            <ac:spMk id="5" creationId="{B65E8B54-59BE-41B4-99CB-7E96AB4AC536}"/>
          </ac:spMkLst>
        </pc:spChg>
        <pc:spChg chg="add mod">
          <ac:chgData name="Jiří Vodička" userId="0015f0f0-69d2-41b3-a191-778292e4ba4b" providerId="ADAL" clId="{A9A3DBCB-55C2-42C7-8E59-32F120F1DE6A}" dt="2023-11-07T21:45:19.581" v="1030" actId="1076"/>
          <ac:spMkLst>
            <pc:docMk/>
            <pc:sldMk cId="915487140" sldId="323"/>
            <ac:spMk id="6" creationId="{20BF3CD6-AB10-4AFC-9900-FA06B7FACD94}"/>
          </ac:spMkLst>
        </pc:spChg>
        <pc:spChg chg="add mod">
          <ac:chgData name="Jiří Vodička" userId="0015f0f0-69d2-41b3-a191-778292e4ba4b" providerId="ADAL" clId="{A9A3DBCB-55C2-42C7-8E59-32F120F1DE6A}" dt="2023-11-07T21:45:17.691" v="1029" actId="14100"/>
          <ac:spMkLst>
            <pc:docMk/>
            <pc:sldMk cId="915487140" sldId="323"/>
            <ac:spMk id="7" creationId="{5F175049-9956-42F8-BC89-10EDC286F063}"/>
          </ac:spMkLst>
        </pc:spChg>
        <pc:spChg chg="add del mod">
          <ac:chgData name="Jiří Vodička" userId="0015f0f0-69d2-41b3-a191-778292e4ba4b" providerId="ADAL" clId="{A9A3DBCB-55C2-42C7-8E59-32F120F1DE6A}" dt="2023-11-07T21:41:47.676" v="1016" actId="478"/>
          <ac:spMkLst>
            <pc:docMk/>
            <pc:sldMk cId="915487140" sldId="323"/>
            <ac:spMk id="8" creationId="{B4BC3721-26EC-48FC-B15C-6C082C4E903F}"/>
          </ac:spMkLst>
        </pc:spChg>
        <pc:spChg chg="add mod">
          <ac:chgData name="Jiří Vodička" userId="0015f0f0-69d2-41b3-a191-778292e4ba4b" providerId="ADAL" clId="{A9A3DBCB-55C2-42C7-8E59-32F120F1DE6A}" dt="2023-11-07T21:45:56.548" v="1041" actId="14100"/>
          <ac:spMkLst>
            <pc:docMk/>
            <pc:sldMk cId="915487140" sldId="323"/>
            <ac:spMk id="9" creationId="{FA519588-DC41-43E1-82A6-354D493D8B27}"/>
          </ac:spMkLst>
        </pc:spChg>
      </pc:sldChg>
      <pc:sldChg chg="addSp modSp mod">
        <pc:chgData name="Jiří Vodička" userId="0015f0f0-69d2-41b3-a191-778292e4ba4b" providerId="ADAL" clId="{A9A3DBCB-55C2-42C7-8E59-32F120F1DE6A}" dt="2023-11-07T22:20:52.912" v="1334" actId="20577"/>
        <pc:sldMkLst>
          <pc:docMk/>
          <pc:sldMk cId="861723455" sldId="329"/>
        </pc:sldMkLst>
        <pc:spChg chg="add mod">
          <ac:chgData name="Jiří Vodička" userId="0015f0f0-69d2-41b3-a191-778292e4ba4b" providerId="ADAL" clId="{A9A3DBCB-55C2-42C7-8E59-32F120F1DE6A}" dt="2023-11-07T22:20:52.912" v="1334" actId="20577"/>
          <ac:spMkLst>
            <pc:docMk/>
            <pc:sldMk cId="861723455" sldId="329"/>
            <ac:spMk id="4" creationId="{4B7FB43F-005C-4AF1-918D-F9DC353986F1}"/>
          </ac:spMkLst>
        </pc:spChg>
        <pc:picChg chg="mod modVis">
          <ac:chgData name="Jiří Vodička" userId="0015f0f0-69d2-41b3-a191-778292e4ba4b" providerId="ADAL" clId="{A9A3DBCB-55C2-42C7-8E59-32F120F1DE6A}" dt="2023-11-07T22:20:21.351" v="1328" actId="14430"/>
          <ac:picMkLst>
            <pc:docMk/>
            <pc:sldMk cId="861723455" sldId="329"/>
            <ac:picMk id="5122" creationId="{00000000-0000-0000-0000-000000000000}"/>
          </ac:picMkLst>
        </pc:picChg>
        <pc:picChg chg="mod modVis">
          <ac:chgData name="Jiří Vodička" userId="0015f0f0-69d2-41b3-a191-778292e4ba4b" providerId="ADAL" clId="{A9A3DBCB-55C2-42C7-8E59-32F120F1DE6A}" dt="2023-11-07T22:20:20.991" v="1327" actId="14430"/>
          <ac:picMkLst>
            <pc:docMk/>
            <pc:sldMk cId="861723455" sldId="329"/>
            <ac:picMk id="5123" creationId="{00000000-0000-0000-0000-000000000000}"/>
          </ac:picMkLst>
        </pc:picChg>
      </pc:sldChg>
      <pc:sldChg chg="modSp mod">
        <pc:chgData name="Jiří Vodička" userId="0015f0f0-69d2-41b3-a191-778292e4ba4b" providerId="ADAL" clId="{A9A3DBCB-55C2-42C7-8E59-32F120F1DE6A}" dt="2023-11-07T21:48:26.589" v="1052" actId="14429"/>
        <pc:sldMkLst>
          <pc:docMk/>
          <pc:sldMk cId="3906842462" sldId="330"/>
        </pc:sldMkLst>
        <pc:picChg chg="mod modVis">
          <ac:chgData name="Jiří Vodička" userId="0015f0f0-69d2-41b3-a191-778292e4ba4b" providerId="ADAL" clId="{A9A3DBCB-55C2-42C7-8E59-32F120F1DE6A}" dt="2023-11-07T21:48:26.589" v="1052" actId="14429"/>
          <ac:picMkLst>
            <pc:docMk/>
            <pc:sldMk cId="3906842462" sldId="330"/>
            <ac:picMk id="1026" creationId="{00000000-0000-0000-0000-000000000000}"/>
          </ac:picMkLst>
        </pc:picChg>
      </pc:sldChg>
      <pc:sldChg chg="modSp new del mod">
        <pc:chgData name="Jiří Vodička" userId="0015f0f0-69d2-41b3-a191-778292e4ba4b" providerId="ADAL" clId="{A9A3DBCB-55C2-42C7-8E59-32F120F1DE6A}" dt="2023-11-07T10:00:00.820" v="130" actId="47"/>
        <pc:sldMkLst>
          <pc:docMk/>
          <pc:sldMk cId="2275324717" sldId="331"/>
        </pc:sldMkLst>
        <pc:spChg chg="mod">
          <ac:chgData name="Jiří Vodička" userId="0015f0f0-69d2-41b3-a191-778292e4ba4b" providerId="ADAL" clId="{A9A3DBCB-55C2-42C7-8E59-32F120F1DE6A}" dt="2023-11-07T09:59:51.851" v="128" actId="20577"/>
          <ac:spMkLst>
            <pc:docMk/>
            <pc:sldMk cId="2275324717" sldId="331"/>
            <ac:spMk id="2" creationId="{2B39E7F3-0232-4832-8E9F-E56D7288045C}"/>
          </ac:spMkLst>
        </pc:spChg>
      </pc:sldChg>
      <pc:sldChg chg="addSp modSp new mod modAnim">
        <pc:chgData name="Jiří Vodička" userId="0015f0f0-69d2-41b3-a191-778292e4ba4b" providerId="ADAL" clId="{A9A3DBCB-55C2-42C7-8E59-32F120F1DE6A}" dt="2023-11-07T21:46:30.293" v="1043" actId="14429"/>
        <pc:sldMkLst>
          <pc:docMk/>
          <pc:sldMk cId="2414289020" sldId="331"/>
        </pc:sldMkLst>
        <pc:spChg chg="mod">
          <ac:chgData name="Jiří Vodička" userId="0015f0f0-69d2-41b3-a191-778292e4ba4b" providerId="ADAL" clId="{A9A3DBCB-55C2-42C7-8E59-32F120F1DE6A}" dt="2023-11-07T20:57:05.318" v="378" actId="20577"/>
          <ac:spMkLst>
            <pc:docMk/>
            <pc:sldMk cId="2414289020" sldId="331"/>
            <ac:spMk id="2" creationId="{B56471A7-F772-4F68-AD82-B7188DAE5385}"/>
          </ac:spMkLst>
        </pc:spChg>
        <pc:spChg chg="mod">
          <ac:chgData name="Jiří Vodička" userId="0015f0f0-69d2-41b3-a191-778292e4ba4b" providerId="ADAL" clId="{A9A3DBCB-55C2-42C7-8E59-32F120F1DE6A}" dt="2023-11-07T21:08:28.367" v="506" actId="113"/>
          <ac:spMkLst>
            <pc:docMk/>
            <pc:sldMk cId="2414289020" sldId="331"/>
            <ac:spMk id="3" creationId="{3E4F6C27-13F7-455D-8D0F-22EDAEA18D07}"/>
          </ac:spMkLst>
        </pc:spChg>
        <pc:spChg chg="add mod modVis">
          <ac:chgData name="Jiří Vodička" userId="0015f0f0-69d2-41b3-a191-778292e4ba4b" providerId="ADAL" clId="{A9A3DBCB-55C2-42C7-8E59-32F120F1DE6A}" dt="2023-11-07T21:46:30.293" v="1043" actId="14429"/>
          <ac:spMkLst>
            <pc:docMk/>
            <pc:sldMk cId="2414289020" sldId="331"/>
            <ac:spMk id="6" creationId="{7360CB03-B987-471F-846A-923922830D20}"/>
          </ac:spMkLst>
        </pc:spChg>
        <pc:picChg chg="add mod modVis">
          <ac:chgData name="Jiří Vodička" userId="0015f0f0-69d2-41b3-a191-778292e4ba4b" providerId="ADAL" clId="{A9A3DBCB-55C2-42C7-8E59-32F120F1DE6A}" dt="2023-11-07T21:46:29.715" v="1042" actId="14429"/>
          <ac:picMkLst>
            <pc:docMk/>
            <pc:sldMk cId="2414289020" sldId="331"/>
            <ac:picMk id="5" creationId="{76E84C82-7C48-4634-84E0-B537FB7A4E4D}"/>
          </ac:picMkLst>
        </pc:picChg>
      </pc:sldChg>
      <pc:sldChg chg="modSp new mod">
        <pc:chgData name="Jiří Vodička" userId="0015f0f0-69d2-41b3-a191-778292e4ba4b" providerId="ADAL" clId="{A9A3DBCB-55C2-42C7-8E59-32F120F1DE6A}" dt="2023-11-07T21:21:22.529" v="710" actId="20577"/>
        <pc:sldMkLst>
          <pc:docMk/>
          <pc:sldMk cId="357382569" sldId="332"/>
        </pc:sldMkLst>
        <pc:spChg chg="mod">
          <ac:chgData name="Jiří Vodička" userId="0015f0f0-69d2-41b3-a191-778292e4ba4b" providerId="ADAL" clId="{A9A3DBCB-55C2-42C7-8E59-32F120F1DE6A}" dt="2023-11-07T21:12:36.479" v="508"/>
          <ac:spMkLst>
            <pc:docMk/>
            <pc:sldMk cId="357382569" sldId="332"/>
            <ac:spMk id="2" creationId="{26D5F6D2-D75D-41FB-8E84-91D447942B2E}"/>
          </ac:spMkLst>
        </pc:spChg>
        <pc:spChg chg="mod">
          <ac:chgData name="Jiří Vodička" userId="0015f0f0-69d2-41b3-a191-778292e4ba4b" providerId="ADAL" clId="{A9A3DBCB-55C2-42C7-8E59-32F120F1DE6A}" dt="2023-11-07T21:21:22.529" v="710" actId="20577"/>
          <ac:spMkLst>
            <pc:docMk/>
            <pc:sldMk cId="357382569" sldId="332"/>
            <ac:spMk id="3" creationId="{DCE2EC64-4053-4D1D-ADAC-591B6603D032}"/>
          </ac:spMkLst>
        </pc:spChg>
      </pc:sldChg>
      <pc:sldChg chg="add">
        <pc:chgData name="Jiří Vodička" userId="0015f0f0-69d2-41b3-a191-778292e4ba4b" providerId="ADAL" clId="{A9A3DBCB-55C2-42C7-8E59-32F120F1DE6A}" dt="2023-11-07T22:17:46.856" v="1326"/>
        <pc:sldMkLst>
          <pc:docMk/>
          <pc:sldMk cId="1236217027" sldId="333"/>
        </pc:sldMkLst>
      </pc:sldChg>
      <pc:sldChg chg="modSp add del mod">
        <pc:chgData name="Jiří Vodička" userId="0015f0f0-69d2-41b3-a191-778292e4ba4b" providerId="ADAL" clId="{A9A3DBCB-55C2-42C7-8E59-32F120F1DE6A}" dt="2023-11-07T22:17:37.039" v="1325" actId="2696"/>
        <pc:sldMkLst>
          <pc:docMk/>
          <pc:sldMk cId="2093704135" sldId="333"/>
        </pc:sldMkLst>
        <pc:spChg chg="mod">
          <ac:chgData name="Jiří Vodička" userId="0015f0f0-69d2-41b3-a191-778292e4ba4b" providerId="ADAL" clId="{A9A3DBCB-55C2-42C7-8E59-32F120F1DE6A}" dt="2023-11-07T22:16:45.878" v="1316" actId="1076"/>
          <ac:spMkLst>
            <pc:docMk/>
            <pc:sldMk cId="2093704135" sldId="333"/>
            <ac:spMk id="2" creationId="{1E4C8C41-EAE6-4FB7-AD81-74BCD4B4CF9B}"/>
          </ac:spMkLst>
        </pc:spChg>
        <pc:spChg chg="mod">
          <ac:chgData name="Jiří Vodička" userId="0015f0f0-69d2-41b3-a191-778292e4ba4b" providerId="ADAL" clId="{A9A3DBCB-55C2-42C7-8E59-32F120F1DE6A}" dt="2023-11-07T22:17:23.165" v="1324" actId="113"/>
          <ac:spMkLst>
            <pc:docMk/>
            <pc:sldMk cId="2093704135" sldId="333"/>
            <ac:spMk id="3" creationId="{9D3D1C85-CF5D-4D88-B7BF-AAE72993C379}"/>
          </ac:spMkLst>
        </pc:spChg>
      </pc:sldChg>
    </pc:docChg>
  </pc:docChgLst>
  <pc:docChgLst>
    <pc:chgData name="Jiří Vodička" userId="0015f0f0-69d2-41b3-a191-778292e4ba4b" providerId="ADAL" clId="{F215FE66-8835-46EB-8139-A3814CD4D604}"/>
    <pc:docChg chg="undo custSel addSld delSld modSld sldOrd modSection">
      <pc:chgData name="Jiří Vodička" userId="0015f0f0-69d2-41b3-a191-778292e4ba4b" providerId="ADAL" clId="{F215FE66-8835-46EB-8139-A3814CD4D604}" dt="2022-11-08T21:49:29.936" v="4189" actId="20577"/>
      <pc:docMkLst>
        <pc:docMk/>
      </pc:docMkLst>
      <pc:sldChg chg="delSp modSp mod">
        <pc:chgData name="Jiří Vodička" userId="0015f0f0-69d2-41b3-a191-778292e4ba4b" providerId="ADAL" clId="{F215FE66-8835-46EB-8139-A3814CD4D604}" dt="2022-11-08T16:52:31.513" v="50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F215FE66-8835-46EB-8139-A3814CD4D604}" dt="2022-11-08T16:46:22.459" v="6" actId="20577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F215FE66-8835-46EB-8139-A3814CD4D604}" dt="2022-11-08T16:52:31.513" v="50" actId="20577"/>
          <ac:spMkLst>
            <pc:docMk/>
            <pc:sldMk cId="3039613349" sldId="256"/>
            <ac:spMk id="5" creationId="{57CF0B4A-6B2F-5E47-805C-7758C9BCEB00}"/>
          </ac:spMkLst>
        </pc:spChg>
        <pc:spChg chg="del">
          <ac:chgData name="Jiří Vodička" userId="0015f0f0-69d2-41b3-a191-778292e4ba4b" providerId="ADAL" clId="{F215FE66-8835-46EB-8139-A3814CD4D604}" dt="2022-11-08T16:46:30.508" v="7" actId="478"/>
          <ac:spMkLst>
            <pc:docMk/>
            <pc:sldMk cId="3039613349" sldId="256"/>
            <ac:spMk id="8" creationId="{EF08E332-20C2-49A4-A4A9-F0F681161156}"/>
          </ac:spMkLst>
        </pc:spChg>
      </pc:sldChg>
      <pc:sldChg chg="modSp mod">
        <pc:chgData name="Jiří Vodička" userId="0015f0f0-69d2-41b3-a191-778292e4ba4b" providerId="ADAL" clId="{F215FE66-8835-46EB-8139-A3814CD4D604}" dt="2022-11-08T16:58:25.528" v="63" actId="20577"/>
        <pc:sldMkLst>
          <pc:docMk/>
          <pc:sldMk cId="249414545" sldId="258"/>
        </pc:sldMkLst>
        <pc:spChg chg="mod">
          <ac:chgData name="Jiří Vodička" userId="0015f0f0-69d2-41b3-a191-778292e4ba4b" providerId="ADAL" clId="{F215FE66-8835-46EB-8139-A3814CD4D604}" dt="2022-11-08T16:58:25.528" v="63" actId="20577"/>
          <ac:spMkLst>
            <pc:docMk/>
            <pc:sldMk cId="249414545" sldId="258"/>
            <ac:spMk id="3" creationId="{0FFC7BD4-561C-418A-B6B3-3FA699E8A2A9}"/>
          </ac:spMkLst>
        </pc:spChg>
      </pc:sldChg>
      <pc:sldChg chg="delSp mod delAnim">
        <pc:chgData name="Jiří Vodička" userId="0015f0f0-69d2-41b3-a191-778292e4ba4b" providerId="ADAL" clId="{F215FE66-8835-46EB-8139-A3814CD4D604}" dt="2022-11-08T16:42:40.576" v="0" actId="478"/>
        <pc:sldMkLst>
          <pc:docMk/>
          <pc:sldMk cId="3577473807" sldId="259"/>
        </pc:sldMkLst>
        <pc:picChg chg="del">
          <ac:chgData name="Jiří Vodička" userId="0015f0f0-69d2-41b3-a191-778292e4ba4b" providerId="ADAL" clId="{F215FE66-8835-46EB-8139-A3814CD4D604}" dt="2022-11-08T16:42:40.576" v="0" actId="478"/>
          <ac:picMkLst>
            <pc:docMk/>
            <pc:sldMk cId="3577473807" sldId="259"/>
            <ac:picMk id="5" creationId="{E092D630-7A52-4910-AA03-E5B6183885C3}"/>
          </ac:picMkLst>
        </pc:picChg>
      </pc:sldChg>
      <pc:sldChg chg="modSp mod">
        <pc:chgData name="Jiří Vodička" userId="0015f0f0-69d2-41b3-a191-778292e4ba4b" providerId="ADAL" clId="{F215FE66-8835-46EB-8139-A3814CD4D604}" dt="2022-11-08T16:43:28.580" v="2" actId="14429"/>
        <pc:sldMkLst>
          <pc:docMk/>
          <pc:sldMk cId="1547970659" sldId="271"/>
        </pc:sldMkLst>
        <pc:picChg chg="mod modVis">
          <ac:chgData name="Jiří Vodička" userId="0015f0f0-69d2-41b3-a191-778292e4ba4b" providerId="ADAL" clId="{F215FE66-8835-46EB-8139-A3814CD4D604}" dt="2022-11-08T16:43:28.580" v="2" actId="14429"/>
          <ac:picMkLst>
            <pc:docMk/>
            <pc:sldMk cId="1547970659" sldId="271"/>
            <ac:picMk id="12" creationId="{AADB683F-2D0F-4E9C-A827-075A64AD9502}"/>
          </ac:picMkLst>
        </pc:picChg>
      </pc:sldChg>
      <pc:sldChg chg="modSp mod">
        <pc:chgData name="Jiří Vodička" userId="0015f0f0-69d2-41b3-a191-778292e4ba4b" providerId="ADAL" clId="{F215FE66-8835-46EB-8139-A3814CD4D604}" dt="2022-11-08T19:29:50.485" v="2596" actId="14429"/>
        <pc:sldMkLst>
          <pc:docMk/>
          <pc:sldMk cId="4131353246" sldId="278"/>
        </pc:sldMkLst>
        <pc:picChg chg="mod modVis">
          <ac:chgData name="Jiří Vodička" userId="0015f0f0-69d2-41b3-a191-778292e4ba4b" providerId="ADAL" clId="{F215FE66-8835-46EB-8139-A3814CD4D604}" dt="2022-11-08T19:29:50.485" v="2596" actId="14429"/>
          <ac:picMkLst>
            <pc:docMk/>
            <pc:sldMk cId="4131353246" sldId="278"/>
            <ac:picMk id="5" creationId="{44238695-4DC7-48E1-89D3-D9BBB00C268D}"/>
          </ac:picMkLst>
        </pc:picChg>
      </pc:sldChg>
      <pc:sldChg chg="modSp mod">
        <pc:chgData name="Jiří Vodička" userId="0015f0f0-69d2-41b3-a191-778292e4ba4b" providerId="ADAL" clId="{F215FE66-8835-46EB-8139-A3814CD4D604}" dt="2022-11-08T17:16:01.828" v="357" actId="1076"/>
        <pc:sldMkLst>
          <pc:docMk/>
          <pc:sldMk cId="3132936521" sldId="279"/>
        </pc:sldMkLst>
        <pc:spChg chg="mod">
          <ac:chgData name="Jiří Vodička" userId="0015f0f0-69d2-41b3-a191-778292e4ba4b" providerId="ADAL" clId="{F215FE66-8835-46EB-8139-A3814CD4D604}" dt="2022-11-08T17:15:59.280" v="356" actId="1076"/>
          <ac:spMkLst>
            <pc:docMk/>
            <pc:sldMk cId="3132936521" sldId="279"/>
            <ac:spMk id="2" creationId="{A09AC921-0F6F-4ABC-9EB4-104F8F56545C}"/>
          </ac:spMkLst>
        </pc:spChg>
        <pc:spChg chg="mod">
          <ac:chgData name="Jiří Vodička" userId="0015f0f0-69d2-41b3-a191-778292e4ba4b" providerId="ADAL" clId="{F215FE66-8835-46EB-8139-A3814CD4D604}" dt="2022-11-08T17:16:01.828" v="357" actId="1076"/>
          <ac:spMkLst>
            <pc:docMk/>
            <pc:sldMk cId="3132936521" sldId="279"/>
            <ac:spMk id="3" creationId="{81B8C8CD-1A76-4518-89C2-29ECA13B40BB}"/>
          </ac:spMkLst>
        </pc:spChg>
      </pc:sldChg>
      <pc:sldChg chg="delSp mod">
        <pc:chgData name="Jiří Vodička" userId="0015f0f0-69d2-41b3-a191-778292e4ba4b" providerId="ADAL" clId="{F215FE66-8835-46EB-8139-A3814CD4D604}" dt="2022-11-08T16:43:55.118" v="4" actId="478"/>
        <pc:sldMkLst>
          <pc:docMk/>
          <pc:sldMk cId="1804386836" sldId="280"/>
        </pc:sldMkLst>
        <pc:picChg chg="del">
          <ac:chgData name="Jiří Vodička" userId="0015f0f0-69d2-41b3-a191-778292e4ba4b" providerId="ADAL" clId="{F215FE66-8835-46EB-8139-A3814CD4D604}" dt="2022-11-08T16:43:55.118" v="4" actId="478"/>
          <ac:picMkLst>
            <pc:docMk/>
            <pc:sldMk cId="1804386836" sldId="280"/>
            <ac:picMk id="9" creationId="{A612226E-F822-4E4B-A9C0-3827F9B2073B}"/>
          </ac:picMkLst>
        </pc:picChg>
      </pc:sldChg>
      <pc:sldChg chg="del">
        <pc:chgData name="Jiří Vodička" userId="0015f0f0-69d2-41b3-a191-778292e4ba4b" providerId="ADAL" clId="{F215FE66-8835-46EB-8139-A3814CD4D604}" dt="2022-11-08T16:58:12.611" v="61" actId="47"/>
        <pc:sldMkLst>
          <pc:docMk/>
          <pc:sldMk cId="2541313189" sldId="284"/>
        </pc:sldMkLst>
      </pc:sldChg>
      <pc:sldChg chg="modSp mod">
        <pc:chgData name="Jiří Vodička" userId="0015f0f0-69d2-41b3-a191-778292e4ba4b" providerId="ADAL" clId="{F215FE66-8835-46EB-8139-A3814CD4D604}" dt="2022-11-08T16:55:27.173" v="51" actId="20577"/>
        <pc:sldMkLst>
          <pc:docMk/>
          <pc:sldMk cId="2014657105" sldId="285"/>
        </pc:sldMkLst>
        <pc:spChg chg="mod">
          <ac:chgData name="Jiří Vodička" userId="0015f0f0-69d2-41b3-a191-778292e4ba4b" providerId="ADAL" clId="{F215FE66-8835-46EB-8139-A3814CD4D604}" dt="2022-11-08T16:55:27.173" v="51" actId="20577"/>
          <ac:spMkLst>
            <pc:docMk/>
            <pc:sldMk cId="2014657105" sldId="285"/>
            <ac:spMk id="3" creationId="{78D1D46F-89F6-4551-82BF-0E4F76877F3F}"/>
          </ac:spMkLst>
        </pc:spChg>
      </pc:sldChg>
      <pc:sldChg chg="modSp mod">
        <pc:chgData name="Jiří Vodička" userId="0015f0f0-69d2-41b3-a191-778292e4ba4b" providerId="ADAL" clId="{F215FE66-8835-46EB-8139-A3814CD4D604}" dt="2022-11-08T21:07:21.132" v="3096" actId="14429"/>
        <pc:sldMkLst>
          <pc:docMk/>
          <pc:sldMk cId="411513255" sldId="286"/>
        </pc:sldMkLst>
        <pc:picChg chg="mod modVis">
          <ac:chgData name="Jiří Vodička" userId="0015f0f0-69d2-41b3-a191-778292e4ba4b" providerId="ADAL" clId="{F215FE66-8835-46EB-8139-A3814CD4D604}" dt="2022-11-08T21:07:20.332" v="3095" actId="14429"/>
          <ac:picMkLst>
            <pc:docMk/>
            <pc:sldMk cId="411513255" sldId="286"/>
            <ac:picMk id="7" creationId="{398F5BCD-B2CE-4B9B-A76B-2F6C1720FB1D}"/>
          </ac:picMkLst>
        </pc:picChg>
        <pc:picChg chg="mod modVis">
          <ac:chgData name="Jiří Vodička" userId="0015f0f0-69d2-41b3-a191-778292e4ba4b" providerId="ADAL" clId="{F215FE66-8835-46EB-8139-A3814CD4D604}" dt="2022-11-08T21:07:21.132" v="3096" actId="14429"/>
          <ac:picMkLst>
            <pc:docMk/>
            <pc:sldMk cId="411513255" sldId="286"/>
            <ac:picMk id="9" creationId="{5A501E20-9F70-4C87-B025-FDCE6CD7BFF5}"/>
          </ac:picMkLst>
        </pc:picChg>
      </pc:sldChg>
      <pc:sldChg chg="modSp mod">
        <pc:chgData name="Jiří Vodička" userId="0015f0f0-69d2-41b3-a191-778292e4ba4b" providerId="ADAL" clId="{F215FE66-8835-46EB-8139-A3814CD4D604}" dt="2022-11-08T21:07:29.443" v="3101" actId="14430"/>
        <pc:sldMkLst>
          <pc:docMk/>
          <pc:sldMk cId="1797030654" sldId="287"/>
        </pc:sldMkLst>
        <pc:spChg chg="mod modVis">
          <ac:chgData name="Jiří Vodička" userId="0015f0f0-69d2-41b3-a191-778292e4ba4b" providerId="ADAL" clId="{F215FE66-8835-46EB-8139-A3814CD4D604}" dt="2022-11-08T21:07:28.814" v="3100" actId="14429"/>
          <ac:spMkLst>
            <pc:docMk/>
            <pc:sldMk cId="1797030654" sldId="287"/>
            <ac:spMk id="3" creationId="{8CE39212-8BDA-4AEB-8CDB-92E6362C547F}"/>
          </ac:spMkLst>
        </pc:spChg>
        <pc:picChg chg="mod modVis">
          <ac:chgData name="Jiří Vodička" userId="0015f0f0-69d2-41b3-a191-778292e4ba4b" providerId="ADAL" clId="{F215FE66-8835-46EB-8139-A3814CD4D604}" dt="2022-11-08T21:07:29.443" v="3101" actId="14430"/>
          <ac:picMkLst>
            <pc:docMk/>
            <pc:sldMk cId="1797030654" sldId="287"/>
            <ac:picMk id="5" creationId="{F1FE6CC3-086B-4484-9F46-8F78A7F446A3}"/>
          </ac:picMkLst>
        </pc:picChg>
      </pc:sldChg>
      <pc:sldChg chg="del">
        <pc:chgData name="Jiří Vodička" userId="0015f0f0-69d2-41b3-a191-778292e4ba4b" providerId="ADAL" clId="{F215FE66-8835-46EB-8139-A3814CD4D604}" dt="2022-11-08T16:59:37.814" v="64" actId="47"/>
        <pc:sldMkLst>
          <pc:docMk/>
          <pc:sldMk cId="2891948363" sldId="291"/>
        </pc:sldMkLst>
      </pc:sldChg>
      <pc:sldChg chg="modSp del mod">
        <pc:chgData name="Jiří Vodička" userId="0015f0f0-69d2-41b3-a191-778292e4ba4b" providerId="ADAL" clId="{F215FE66-8835-46EB-8139-A3814CD4D604}" dt="2022-11-08T16:57:09.042" v="56" actId="47"/>
        <pc:sldMkLst>
          <pc:docMk/>
          <pc:sldMk cId="3452206095" sldId="294"/>
        </pc:sldMkLst>
        <pc:picChg chg="mod modVis">
          <ac:chgData name="Jiří Vodička" userId="0015f0f0-69d2-41b3-a191-778292e4ba4b" providerId="ADAL" clId="{F215FE66-8835-46EB-8139-A3814CD4D604}" dt="2022-11-08T16:55:45.465" v="54" actId="14429"/>
          <ac:picMkLst>
            <pc:docMk/>
            <pc:sldMk cId="3452206095" sldId="294"/>
            <ac:picMk id="5" creationId="{7E1E700C-5246-4A5F-A509-394F393FDF0F}"/>
          </ac:picMkLst>
        </pc:picChg>
        <pc:picChg chg="mod modVis">
          <ac:chgData name="Jiří Vodička" userId="0015f0f0-69d2-41b3-a191-778292e4ba4b" providerId="ADAL" clId="{F215FE66-8835-46EB-8139-A3814CD4D604}" dt="2022-11-08T16:55:45.865" v="55" actId="14429"/>
          <ac:picMkLst>
            <pc:docMk/>
            <pc:sldMk cId="3452206095" sldId="294"/>
            <ac:picMk id="7" creationId="{14B4C33D-FF07-4512-8B08-E6D80A2CEC50}"/>
          </ac:picMkLst>
        </pc:picChg>
      </pc:sldChg>
      <pc:sldChg chg="del">
        <pc:chgData name="Jiří Vodička" userId="0015f0f0-69d2-41b3-a191-778292e4ba4b" providerId="ADAL" clId="{F215FE66-8835-46EB-8139-A3814CD4D604}" dt="2022-11-08T16:58:13.683" v="62" actId="47"/>
        <pc:sldMkLst>
          <pc:docMk/>
          <pc:sldMk cId="1869820863" sldId="297"/>
        </pc:sldMkLst>
      </pc:sldChg>
      <pc:sldChg chg="modSp new mod">
        <pc:chgData name="Jiří Vodička" userId="0015f0f0-69d2-41b3-a191-778292e4ba4b" providerId="ADAL" clId="{F215FE66-8835-46EB-8139-A3814CD4D604}" dt="2022-11-08T17:10:49.138" v="158" actId="1076"/>
        <pc:sldMkLst>
          <pc:docMk/>
          <pc:sldMk cId="3786746022" sldId="297"/>
        </pc:sldMkLst>
        <pc:spChg chg="mod">
          <ac:chgData name="Jiří Vodička" userId="0015f0f0-69d2-41b3-a191-778292e4ba4b" providerId="ADAL" clId="{F215FE66-8835-46EB-8139-A3814CD4D604}" dt="2022-11-08T17:10:49.138" v="158" actId="1076"/>
          <ac:spMkLst>
            <pc:docMk/>
            <pc:sldMk cId="3786746022" sldId="297"/>
            <ac:spMk id="2" creationId="{76B2F723-D767-4529-B104-78D9219D3EE9}"/>
          </ac:spMkLst>
        </pc:spChg>
        <pc:spChg chg="mod">
          <ac:chgData name="Jiří Vodička" userId="0015f0f0-69d2-41b3-a191-778292e4ba4b" providerId="ADAL" clId="{F215FE66-8835-46EB-8139-A3814CD4D604}" dt="2022-11-08T17:09:51.622" v="148" actId="115"/>
          <ac:spMkLst>
            <pc:docMk/>
            <pc:sldMk cId="3786746022" sldId="297"/>
            <ac:spMk id="3" creationId="{EDD074B6-FD31-490C-81B3-D2190FC99C62}"/>
          </ac:spMkLst>
        </pc:spChg>
      </pc:sldChg>
      <pc:sldChg chg="modSp new del mod">
        <pc:chgData name="Jiří Vodička" userId="0015f0f0-69d2-41b3-a191-778292e4ba4b" providerId="ADAL" clId="{F215FE66-8835-46EB-8139-A3814CD4D604}" dt="2022-11-08T21:35:51.112" v="3674" actId="47"/>
        <pc:sldMkLst>
          <pc:docMk/>
          <pc:sldMk cId="3999284982" sldId="298"/>
        </pc:sldMkLst>
        <pc:spChg chg="mod">
          <ac:chgData name="Jiří Vodička" userId="0015f0f0-69d2-41b3-a191-778292e4ba4b" providerId="ADAL" clId="{F215FE66-8835-46EB-8139-A3814CD4D604}" dt="2022-11-08T17:34:15.833" v="890" actId="20577"/>
          <ac:spMkLst>
            <pc:docMk/>
            <pc:sldMk cId="3999284982" sldId="298"/>
            <ac:spMk id="2" creationId="{8A1D08B5-8A2D-44F8-82BD-FEC5D8E3ED8E}"/>
          </ac:spMkLst>
        </pc:spChg>
      </pc:sldChg>
      <pc:sldChg chg="addSp delSp modSp new mod">
        <pc:chgData name="Jiří Vodička" userId="0015f0f0-69d2-41b3-a191-778292e4ba4b" providerId="ADAL" clId="{F215FE66-8835-46EB-8139-A3814CD4D604}" dt="2022-11-08T19:16:53.538" v="2329" actId="14100"/>
        <pc:sldMkLst>
          <pc:docMk/>
          <pc:sldMk cId="565853859" sldId="299"/>
        </pc:sldMkLst>
        <pc:spChg chg="mod">
          <ac:chgData name="Jiří Vodička" userId="0015f0f0-69d2-41b3-a191-778292e4ba4b" providerId="ADAL" clId="{F215FE66-8835-46EB-8139-A3814CD4D604}" dt="2022-11-08T17:18:38.237" v="386" actId="20577"/>
          <ac:spMkLst>
            <pc:docMk/>
            <pc:sldMk cId="565853859" sldId="299"/>
            <ac:spMk id="2" creationId="{0DCCB826-A1A7-4C91-932F-2C2B3C6262B9}"/>
          </ac:spMkLst>
        </pc:spChg>
        <pc:spChg chg="mod">
          <ac:chgData name="Jiří Vodička" userId="0015f0f0-69d2-41b3-a191-778292e4ba4b" providerId="ADAL" clId="{F215FE66-8835-46EB-8139-A3814CD4D604}" dt="2022-11-08T19:16:22.867" v="2309" actId="20577"/>
          <ac:spMkLst>
            <pc:docMk/>
            <pc:sldMk cId="565853859" sldId="299"/>
            <ac:spMk id="3" creationId="{B8AFE232-6552-4A63-9025-A2392D11603C}"/>
          </ac:spMkLst>
        </pc:spChg>
        <pc:spChg chg="add mod">
          <ac:chgData name="Jiří Vodička" userId="0015f0f0-69d2-41b3-a191-778292e4ba4b" providerId="ADAL" clId="{F215FE66-8835-46EB-8139-A3814CD4D604}" dt="2022-11-08T19:14:22.215" v="2193" actId="14100"/>
          <ac:spMkLst>
            <pc:docMk/>
            <pc:sldMk cId="565853859" sldId="299"/>
            <ac:spMk id="4" creationId="{20B7760D-F8A9-43FD-BCB3-06157DAB10EC}"/>
          </ac:spMkLst>
        </pc:spChg>
        <pc:spChg chg="add mod">
          <ac:chgData name="Jiří Vodička" userId="0015f0f0-69d2-41b3-a191-778292e4ba4b" providerId="ADAL" clId="{F215FE66-8835-46EB-8139-A3814CD4D604}" dt="2022-11-08T19:16:33.106" v="2314" actId="14100"/>
          <ac:spMkLst>
            <pc:docMk/>
            <pc:sldMk cId="565853859" sldId="299"/>
            <ac:spMk id="5" creationId="{5BBE8AF4-62E3-4465-93AE-A4A174D72508}"/>
          </ac:spMkLst>
        </pc:spChg>
        <pc:spChg chg="add mod">
          <ac:chgData name="Jiří Vodička" userId="0015f0f0-69d2-41b3-a191-778292e4ba4b" providerId="ADAL" clId="{F215FE66-8835-46EB-8139-A3814CD4D604}" dt="2022-11-08T19:16:28.556" v="2312" actId="14100"/>
          <ac:spMkLst>
            <pc:docMk/>
            <pc:sldMk cId="565853859" sldId="299"/>
            <ac:spMk id="6" creationId="{607A6A62-D047-40C4-AEBB-8F0F83FD1710}"/>
          </ac:spMkLst>
        </pc:spChg>
        <pc:spChg chg="add del mod">
          <ac:chgData name="Jiří Vodička" userId="0015f0f0-69d2-41b3-a191-778292e4ba4b" providerId="ADAL" clId="{F215FE66-8835-46EB-8139-A3814CD4D604}" dt="2022-11-08T19:16:25.368" v="2310" actId="1076"/>
          <ac:spMkLst>
            <pc:docMk/>
            <pc:sldMk cId="565853859" sldId="299"/>
            <ac:spMk id="7" creationId="{EB3A843A-17F9-47D7-BFC0-130FABEF5EB8}"/>
          </ac:spMkLst>
        </pc:spChg>
        <pc:spChg chg="add del mod">
          <ac:chgData name="Jiří Vodička" userId="0015f0f0-69d2-41b3-a191-778292e4ba4b" providerId="ADAL" clId="{F215FE66-8835-46EB-8139-A3814CD4D604}" dt="2022-11-08T19:15:43.566" v="2294"/>
          <ac:spMkLst>
            <pc:docMk/>
            <pc:sldMk cId="565853859" sldId="299"/>
            <ac:spMk id="8" creationId="{2A774A54-258C-4E77-A763-2185AA5BC98D}"/>
          </ac:spMkLst>
        </pc:spChg>
        <pc:spChg chg="add mod">
          <ac:chgData name="Jiří Vodička" userId="0015f0f0-69d2-41b3-a191-778292e4ba4b" providerId="ADAL" clId="{F215FE66-8835-46EB-8139-A3814CD4D604}" dt="2022-11-08T19:16:53.538" v="2329" actId="14100"/>
          <ac:spMkLst>
            <pc:docMk/>
            <pc:sldMk cId="565853859" sldId="299"/>
            <ac:spMk id="9" creationId="{DCBD0993-4C51-4018-9D8C-205E49BC7C29}"/>
          </ac:spMkLst>
        </pc:spChg>
      </pc:sldChg>
      <pc:sldChg chg="addSp modSp new mod modNotesTx">
        <pc:chgData name="Jiří Vodička" userId="0015f0f0-69d2-41b3-a191-778292e4ba4b" providerId="ADAL" clId="{F215FE66-8835-46EB-8139-A3814CD4D604}" dt="2022-11-08T21:07:49.093" v="3106" actId="20577"/>
        <pc:sldMkLst>
          <pc:docMk/>
          <pc:sldMk cId="2572101443" sldId="300"/>
        </pc:sldMkLst>
        <pc:spChg chg="mod">
          <ac:chgData name="Jiří Vodička" userId="0015f0f0-69d2-41b3-a191-778292e4ba4b" providerId="ADAL" clId="{F215FE66-8835-46EB-8139-A3814CD4D604}" dt="2022-11-08T21:07:49.093" v="3106" actId="20577"/>
          <ac:spMkLst>
            <pc:docMk/>
            <pc:sldMk cId="2572101443" sldId="300"/>
            <ac:spMk id="2" creationId="{55D127B6-F932-4970-A891-989C5EDE2D7C}"/>
          </ac:spMkLst>
        </pc:spChg>
        <pc:spChg chg="mod">
          <ac:chgData name="Jiří Vodička" userId="0015f0f0-69d2-41b3-a191-778292e4ba4b" providerId="ADAL" clId="{F215FE66-8835-46EB-8139-A3814CD4D604}" dt="2022-11-08T17:33:25.531" v="870" actId="20577"/>
          <ac:spMkLst>
            <pc:docMk/>
            <pc:sldMk cId="2572101443" sldId="300"/>
            <ac:spMk id="3" creationId="{DE398CA7-DF35-4565-A63A-56FC7CFBD243}"/>
          </ac:spMkLst>
        </pc:spChg>
        <pc:spChg chg="add mod">
          <ac:chgData name="Jiří Vodička" userId="0015f0f0-69d2-41b3-a191-778292e4ba4b" providerId="ADAL" clId="{F215FE66-8835-46EB-8139-A3814CD4D604}" dt="2022-11-08T17:32:07.143" v="860" actId="1076"/>
          <ac:spMkLst>
            <pc:docMk/>
            <pc:sldMk cId="2572101443" sldId="300"/>
            <ac:spMk id="4" creationId="{10BE8ADC-4BB1-481D-9572-4B0AFA8664B9}"/>
          </ac:spMkLst>
        </pc:spChg>
      </pc:sldChg>
      <pc:sldChg chg="modSp mod ord modNotesTx">
        <pc:chgData name="Jiří Vodička" userId="0015f0f0-69d2-41b3-a191-778292e4ba4b" providerId="ADAL" clId="{F215FE66-8835-46EB-8139-A3814CD4D604}" dt="2022-11-08T19:30:13.023" v="2599" actId="14429"/>
        <pc:sldMkLst>
          <pc:docMk/>
          <pc:sldMk cId="726125214" sldId="302"/>
        </pc:sldMkLst>
        <pc:picChg chg="mod modVis">
          <ac:chgData name="Jiří Vodička" userId="0015f0f0-69d2-41b3-a191-778292e4ba4b" providerId="ADAL" clId="{F215FE66-8835-46EB-8139-A3814CD4D604}" dt="2022-11-08T19:30:13.023" v="2599" actId="14429"/>
          <ac:picMkLst>
            <pc:docMk/>
            <pc:sldMk cId="726125214" sldId="302"/>
            <ac:picMk id="8" creationId="{010A6DD5-70EA-4163-9F8F-F771CC54E369}"/>
          </ac:picMkLst>
        </pc:picChg>
      </pc:sldChg>
      <pc:sldChg chg="delSp modSp mod delAnim">
        <pc:chgData name="Jiří Vodička" userId="0015f0f0-69d2-41b3-a191-778292e4ba4b" providerId="ADAL" clId="{F215FE66-8835-46EB-8139-A3814CD4D604}" dt="2022-11-08T18:58:22.540" v="1946" actId="21"/>
        <pc:sldMkLst>
          <pc:docMk/>
          <pc:sldMk cId="2897479818" sldId="304"/>
        </pc:sldMkLst>
        <pc:picChg chg="del mod modVis">
          <ac:chgData name="Jiří Vodička" userId="0015f0f0-69d2-41b3-a191-778292e4ba4b" providerId="ADAL" clId="{F215FE66-8835-46EB-8139-A3814CD4D604}" dt="2022-11-08T18:58:22.540" v="1946" actId="21"/>
          <ac:picMkLst>
            <pc:docMk/>
            <pc:sldMk cId="2897479818" sldId="304"/>
            <ac:picMk id="5" creationId="{BF4422CD-B5A9-4EBC-BE45-756D5DBBFE28}"/>
          </ac:picMkLst>
        </pc:picChg>
      </pc:sldChg>
      <pc:sldChg chg="modSp mod ord">
        <pc:chgData name="Jiří Vodička" userId="0015f0f0-69d2-41b3-a191-778292e4ba4b" providerId="ADAL" clId="{F215FE66-8835-46EB-8139-A3814CD4D604}" dt="2022-11-08T18:32:14.009" v="1436" actId="14429"/>
        <pc:sldMkLst>
          <pc:docMk/>
          <pc:sldMk cId="2141631639" sldId="305"/>
        </pc:sldMkLst>
        <pc:spChg chg="mod">
          <ac:chgData name="Jiří Vodička" userId="0015f0f0-69d2-41b3-a191-778292e4ba4b" providerId="ADAL" clId="{F215FE66-8835-46EB-8139-A3814CD4D604}" dt="2022-11-08T18:31:45.494" v="1435" actId="20577"/>
          <ac:spMkLst>
            <pc:docMk/>
            <pc:sldMk cId="2141631639" sldId="305"/>
            <ac:spMk id="2" creationId="{00000000-0000-0000-0000-000000000000}"/>
          </ac:spMkLst>
        </pc:spChg>
        <pc:picChg chg="mod modVis">
          <ac:chgData name="Jiří Vodička" userId="0015f0f0-69d2-41b3-a191-778292e4ba4b" providerId="ADAL" clId="{F215FE66-8835-46EB-8139-A3814CD4D604}" dt="2022-11-08T18:32:14.009" v="1436" actId="14429"/>
          <ac:picMkLst>
            <pc:docMk/>
            <pc:sldMk cId="2141631639" sldId="305"/>
            <ac:picMk id="1026" creationId="{00000000-0000-0000-0000-000000000000}"/>
          </ac:picMkLst>
        </pc:picChg>
      </pc:sldChg>
      <pc:sldChg chg="modSp del mod">
        <pc:chgData name="Jiří Vodička" userId="0015f0f0-69d2-41b3-a191-778292e4ba4b" providerId="ADAL" clId="{F215FE66-8835-46EB-8139-A3814CD4D604}" dt="2022-11-08T21:35:53.542" v="3675" actId="47"/>
        <pc:sldMkLst>
          <pc:docMk/>
          <pc:sldMk cId="4107782090" sldId="306"/>
        </pc:sldMkLst>
        <pc:picChg chg="mod modVis">
          <ac:chgData name="Jiří Vodička" userId="0015f0f0-69d2-41b3-a191-778292e4ba4b" providerId="ADAL" clId="{F215FE66-8835-46EB-8139-A3814CD4D604}" dt="2022-11-08T18:57:46.256" v="1925" actId="14429"/>
          <ac:picMkLst>
            <pc:docMk/>
            <pc:sldMk cId="4107782090" sldId="306"/>
            <ac:picMk id="5" creationId="{F520F935-1ADB-4A6A-8BA5-323BFE4E207D}"/>
          </ac:picMkLst>
        </pc:picChg>
      </pc:sldChg>
      <pc:sldChg chg="addSp delSp modSp mod ord delAnim">
        <pc:chgData name="Jiří Vodička" userId="0015f0f0-69d2-41b3-a191-778292e4ba4b" providerId="ADAL" clId="{F215FE66-8835-46EB-8139-A3814CD4D604}" dt="2022-11-08T19:30:33.447" v="2617" actId="21"/>
        <pc:sldMkLst>
          <pc:docMk/>
          <pc:sldMk cId="1008568866" sldId="307"/>
        </pc:sldMkLst>
        <pc:spChg chg="mod">
          <ac:chgData name="Jiří Vodička" userId="0015f0f0-69d2-41b3-a191-778292e4ba4b" providerId="ADAL" clId="{F215FE66-8835-46EB-8139-A3814CD4D604}" dt="2022-11-08T19:30:19.432" v="2607" actId="20577"/>
          <ac:spMkLst>
            <pc:docMk/>
            <pc:sldMk cId="1008568866" sldId="307"/>
            <ac:spMk id="2" creationId="{0FC2F73A-C6A6-43B8-AA88-D97DA4F2208E}"/>
          </ac:spMkLst>
        </pc:spChg>
        <pc:spChg chg="mod">
          <ac:chgData name="Jiří Vodička" userId="0015f0f0-69d2-41b3-a191-778292e4ba4b" providerId="ADAL" clId="{F215FE66-8835-46EB-8139-A3814CD4D604}" dt="2022-11-08T19:30:30.131" v="2615" actId="20577"/>
          <ac:spMkLst>
            <pc:docMk/>
            <pc:sldMk cId="1008568866" sldId="307"/>
            <ac:spMk id="3" creationId="{F785E6A8-D4E1-4A0A-993E-81F37533BF0A}"/>
          </ac:spMkLst>
        </pc:spChg>
        <pc:spChg chg="add mod">
          <ac:chgData name="Jiří Vodička" userId="0015f0f0-69d2-41b3-a191-778292e4ba4b" providerId="ADAL" clId="{F215FE66-8835-46EB-8139-A3814CD4D604}" dt="2022-11-08T17:58:11.381" v="981" actId="1076"/>
          <ac:spMkLst>
            <pc:docMk/>
            <pc:sldMk cId="1008568866" sldId="307"/>
            <ac:spMk id="4" creationId="{1D0AA879-0D7B-4DA5-A83B-E97E3AAF6038}"/>
          </ac:spMkLst>
        </pc:spChg>
        <pc:picChg chg="del mod modVis">
          <ac:chgData name="Jiří Vodička" userId="0015f0f0-69d2-41b3-a191-778292e4ba4b" providerId="ADAL" clId="{F215FE66-8835-46EB-8139-A3814CD4D604}" dt="2022-11-08T19:30:33.447" v="2617" actId="21"/>
          <ac:picMkLst>
            <pc:docMk/>
            <pc:sldMk cId="1008568866" sldId="307"/>
            <ac:picMk id="5" creationId="{776278A9-9D83-4ADE-84BE-2DCD867A87F3}"/>
          </ac:picMkLst>
        </pc:picChg>
      </pc:sldChg>
      <pc:sldChg chg="addSp delSp modSp new mod">
        <pc:chgData name="Jiří Vodička" userId="0015f0f0-69d2-41b3-a191-778292e4ba4b" providerId="ADAL" clId="{F215FE66-8835-46EB-8139-A3814CD4D604}" dt="2022-11-08T17:50:13.469" v="940" actId="1076"/>
        <pc:sldMkLst>
          <pc:docMk/>
          <pc:sldMk cId="3236945359" sldId="308"/>
        </pc:sldMkLst>
        <pc:spChg chg="mod">
          <ac:chgData name="Jiří Vodička" userId="0015f0f0-69d2-41b3-a191-778292e4ba4b" providerId="ADAL" clId="{F215FE66-8835-46EB-8139-A3814CD4D604}" dt="2022-11-08T17:48:05.764" v="928" actId="20577"/>
          <ac:spMkLst>
            <pc:docMk/>
            <pc:sldMk cId="3236945359" sldId="308"/>
            <ac:spMk id="2" creationId="{54BE73C9-D75C-4067-96E6-0BA62CB50F0F}"/>
          </ac:spMkLst>
        </pc:spChg>
        <pc:spChg chg="del">
          <ac:chgData name="Jiří Vodička" userId="0015f0f0-69d2-41b3-a191-778292e4ba4b" providerId="ADAL" clId="{F215FE66-8835-46EB-8139-A3814CD4D604}" dt="2022-11-08T17:48:08.780" v="929" actId="478"/>
          <ac:spMkLst>
            <pc:docMk/>
            <pc:sldMk cId="3236945359" sldId="308"/>
            <ac:spMk id="3" creationId="{9A7367A3-5D98-4198-8558-822762269226}"/>
          </ac:spMkLst>
        </pc:spChg>
        <pc:picChg chg="add mod">
          <ac:chgData name="Jiří Vodička" userId="0015f0f0-69d2-41b3-a191-778292e4ba4b" providerId="ADAL" clId="{F215FE66-8835-46EB-8139-A3814CD4D604}" dt="2022-11-08T17:48:33.732" v="937" actId="1076"/>
          <ac:picMkLst>
            <pc:docMk/>
            <pc:sldMk cId="3236945359" sldId="308"/>
            <ac:picMk id="5" creationId="{34ED76B9-57E5-4607-9DEC-21119F53742B}"/>
          </ac:picMkLst>
        </pc:picChg>
        <pc:picChg chg="add mod">
          <ac:chgData name="Jiří Vodička" userId="0015f0f0-69d2-41b3-a191-778292e4ba4b" providerId="ADAL" clId="{F215FE66-8835-46EB-8139-A3814CD4D604}" dt="2022-11-08T17:48:29.773" v="936" actId="1076"/>
          <ac:picMkLst>
            <pc:docMk/>
            <pc:sldMk cId="3236945359" sldId="308"/>
            <ac:picMk id="7" creationId="{2FC4D82D-75A6-407A-BB37-FAE76D72311B}"/>
          </ac:picMkLst>
        </pc:picChg>
        <pc:picChg chg="add mod">
          <ac:chgData name="Jiří Vodička" userId="0015f0f0-69d2-41b3-a191-778292e4ba4b" providerId="ADAL" clId="{F215FE66-8835-46EB-8139-A3814CD4D604}" dt="2022-11-08T17:50:13.469" v="940" actId="1076"/>
          <ac:picMkLst>
            <pc:docMk/>
            <pc:sldMk cId="3236945359" sldId="308"/>
            <ac:picMk id="9" creationId="{0591738C-40B2-44E8-BAB5-ED4D91C2A1AD}"/>
          </ac:picMkLst>
        </pc:picChg>
      </pc:sldChg>
      <pc:sldChg chg="modSp new mod ord">
        <pc:chgData name="Jiří Vodička" userId="0015f0f0-69d2-41b3-a191-778292e4ba4b" providerId="ADAL" clId="{F215FE66-8835-46EB-8139-A3814CD4D604}" dt="2022-11-08T19:37:04.987" v="2948" actId="114"/>
        <pc:sldMkLst>
          <pc:docMk/>
          <pc:sldMk cId="2082339032" sldId="309"/>
        </pc:sldMkLst>
        <pc:spChg chg="mod">
          <ac:chgData name="Jiří Vodička" userId="0015f0f0-69d2-41b3-a191-778292e4ba4b" providerId="ADAL" clId="{F215FE66-8835-46EB-8139-A3814CD4D604}" dt="2022-11-08T19:37:04.987" v="2948" actId="114"/>
          <ac:spMkLst>
            <pc:docMk/>
            <pc:sldMk cId="2082339032" sldId="309"/>
            <ac:spMk id="2" creationId="{484ED96B-8101-49F8-A41B-3FAABF172404}"/>
          </ac:spMkLst>
        </pc:spChg>
        <pc:spChg chg="mod">
          <ac:chgData name="Jiří Vodička" userId="0015f0f0-69d2-41b3-a191-778292e4ba4b" providerId="ADAL" clId="{F215FE66-8835-46EB-8139-A3814CD4D604}" dt="2022-11-08T19:18:53.465" v="2372" actId="114"/>
          <ac:spMkLst>
            <pc:docMk/>
            <pc:sldMk cId="2082339032" sldId="309"/>
            <ac:spMk id="3" creationId="{A5F0A6C1-1E92-4FD4-BED3-C289A1AB52DA}"/>
          </ac:spMkLst>
        </pc:spChg>
      </pc:sldChg>
      <pc:sldChg chg="addSp delSp modSp new mod">
        <pc:chgData name="Jiří Vodička" userId="0015f0f0-69d2-41b3-a191-778292e4ba4b" providerId="ADAL" clId="{F215FE66-8835-46EB-8139-A3814CD4D604}" dt="2022-11-08T18:11:45.803" v="1046" actId="478"/>
        <pc:sldMkLst>
          <pc:docMk/>
          <pc:sldMk cId="1125548762" sldId="310"/>
        </pc:sldMkLst>
        <pc:spChg chg="mod">
          <ac:chgData name="Jiří Vodička" userId="0015f0f0-69d2-41b3-a191-778292e4ba4b" providerId="ADAL" clId="{F215FE66-8835-46EB-8139-A3814CD4D604}" dt="2022-11-08T18:08:18.196" v="1036"/>
          <ac:spMkLst>
            <pc:docMk/>
            <pc:sldMk cId="1125548762" sldId="310"/>
            <ac:spMk id="2" creationId="{03B8FA4E-2C22-4A77-92BA-8ED8DC0F2532}"/>
          </ac:spMkLst>
        </pc:spChg>
        <pc:spChg chg="del">
          <ac:chgData name="Jiří Vodička" userId="0015f0f0-69d2-41b3-a191-778292e4ba4b" providerId="ADAL" clId="{F215FE66-8835-46EB-8139-A3814CD4D604}" dt="2022-11-08T18:10:25.358" v="1037" actId="1032"/>
          <ac:spMkLst>
            <pc:docMk/>
            <pc:sldMk cId="1125548762" sldId="310"/>
            <ac:spMk id="3" creationId="{55FDF391-7D0D-4BF8-A485-19EBC344DA53}"/>
          </ac:spMkLst>
        </pc:spChg>
        <pc:graphicFrameChg chg="add mod modGraphic">
          <ac:chgData name="Jiří Vodička" userId="0015f0f0-69d2-41b3-a191-778292e4ba4b" providerId="ADAL" clId="{F215FE66-8835-46EB-8139-A3814CD4D604}" dt="2022-11-08T18:11:45.803" v="1046" actId="478"/>
          <ac:graphicFrameMkLst>
            <pc:docMk/>
            <pc:sldMk cId="1125548762" sldId="310"/>
            <ac:graphicFrameMk id="4" creationId="{20FE4158-E8CD-4219-BD37-904DDC5C163C}"/>
          </ac:graphicFrameMkLst>
        </pc:graphicFrameChg>
      </pc:sldChg>
      <pc:sldChg chg="modSp new mod">
        <pc:chgData name="Jiří Vodička" userId="0015f0f0-69d2-41b3-a191-778292e4ba4b" providerId="ADAL" clId="{F215FE66-8835-46EB-8139-A3814CD4D604}" dt="2022-11-08T18:18:26.392" v="1130" actId="20577"/>
        <pc:sldMkLst>
          <pc:docMk/>
          <pc:sldMk cId="3691520814" sldId="311"/>
        </pc:sldMkLst>
        <pc:spChg chg="mod">
          <ac:chgData name="Jiří Vodička" userId="0015f0f0-69d2-41b3-a191-778292e4ba4b" providerId="ADAL" clId="{F215FE66-8835-46EB-8139-A3814CD4D604}" dt="2022-11-08T18:16:21.934" v="1051" actId="14100"/>
          <ac:spMkLst>
            <pc:docMk/>
            <pc:sldMk cId="3691520814" sldId="311"/>
            <ac:spMk id="2" creationId="{7EA5B789-4E70-4B70-9F96-4B69A40B5837}"/>
          </ac:spMkLst>
        </pc:spChg>
        <pc:spChg chg="mod">
          <ac:chgData name="Jiří Vodička" userId="0015f0f0-69d2-41b3-a191-778292e4ba4b" providerId="ADAL" clId="{F215FE66-8835-46EB-8139-A3814CD4D604}" dt="2022-11-08T18:18:26.392" v="1130" actId="20577"/>
          <ac:spMkLst>
            <pc:docMk/>
            <pc:sldMk cId="3691520814" sldId="311"/>
            <ac:spMk id="3" creationId="{F18D6E58-203A-4DD8-81C4-64BD382EC97F}"/>
          </ac:spMkLst>
        </pc:spChg>
      </pc:sldChg>
      <pc:sldChg chg="modSp new mod">
        <pc:chgData name="Jiří Vodička" userId="0015f0f0-69d2-41b3-a191-778292e4ba4b" providerId="ADAL" clId="{F215FE66-8835-46EB-8139-A3814CD4D604}" dt="2022-11-08T18:22:05.171" v="1217" actId="20577"/>
        <pc:sldMkLst>
          <pc:docMk/>
          <pc:sldMk cId="983581479" sldId="312"/>
        </pc:sldMkLst>
        <pc:spChg chg="mod">
          <ac:chgData name="Jiří Vodička" userId="0015f0f0-69d2-41b3-a191-778292e4ba4b" providerId="ADAL" clId="{F215FE66-8835-46EB-8139-A3814CD4D604}" dt="2022-11-08T18:19:43.026" v="1166" actId="20577"/>
          <ac:spMkLst>
            <pc:docMk/>
            <pc:sldMk cId="983581479" sldId="312"/>
            <ac:spMk id="2" creationId="{1E4C8C41-EAE6-4FB7-AD81-74BCD4B4CF9B}"/>
          </ac:spMkLst>
        </pc:spChg>
        <pc:spChg chg="mod">
          <ac:chgData name="Jiří Vodička" userId="0015f0f0-69d2-41b3-a191-778292e4ba4b" providerId="ADAL" clId="{F215FE66-8835-46EB-8139-A3814CD4D604}" dt="2022-11-08T18:22:05.171" v="1217" actId="20577"/>
          <ac:spMkLst>
            <pc:docMk/>
            <pc:sldMk cId="983581479" sldId="312"/>
            <ac:spMk id="3" creationId="{9D3D1C85-CF5D-4D88-B7BF-AAE72993C379}"/>
          </ac:spMkLst>
        </pc:spChg>
      </pc:sldChg>
      <pc:sldChg chg="modSp new mod">
        <pc:chgData name="Jiří Vodička" userId="0015f0f0-69d2-41b3-a191-778292e4ba4b" providerId="ADAL" clId="{F215FE66-8835-46EB-8139-A3814CD4D604}" dt="2022-11-08T18:23:15.690" v="1248" actId="20577"/>
        <pc:sldMkLst>
          <pc:docMk/>
          <pc:sldMk cId="3476795392" sldId="313"/>
        </pc:sldMkLst>
        <pc:spChg chg="mod">
          <ac:chgData name="Jiří Vodička" userId="0015f0f0-69d2-41b3-a191-778292e4ba4b" providerId="ADAL" clId="{F215FE66-8835-46EB-8139-A3814CD4D604}" dt="2022-11-08T18:22:12.065" v="1219"/>
          <ac:spMkLst>
            <pc:docMk/>
            <pc:sldMk cId="3476795392" sldId="313"/>
            <ac:spMk id="2" creationId="{4CCBA493-7B4B-49C6-8FDF-EBD620B1A5C9}"/>
          </ac:spMkLst>
        </pc:spChg>
        <pc:spChg chg="mod">
          <ac:chgData name="Jiří Vodička" userId="0015f0f0-69d2-41b3-a191-778292e4ba4b" providerId="ADAL" clId="{F215FE66-8835-46EB-8139-A3814CD4D604}" dt="2022-11-08T18:23:15.690" v="1248" actId="20577"/>
          <ac:spMkLst>
            <pc:docMk/>
            <pc:sldMk cId="3476795392" sldId="313"/>
            <ac:spMk id="3" creationId="{0E87B632-59E4-40CA-A216-B48128FCD117}"/>
          </ac:spMkLst>
        </pc:spChg>
      </pc:sldChg>
      <pc:sldChg chg="addSp delSp modSp new mod">
        <pc:chgData name="Jiří Vodička" userId="0015f0f0-69d2-41b3-a191-778292e4ba4b" providerId="ADAL" clId="{F215FE66-8835-46EB-8139-A3814CD4D604}" dt="2022-11-08T18:24:27.221" v="1318" actId="20577"/>
        <pc:sldMkLst>
          <pc:docMk/>
          <pc:sldMk cId="1577012712" sldId="314"/>
        </pc:sldMkLst>
        <pc:spChg chg="mod">
          <ac:chgData name="Jiří Vodička" userId="0015f0f0-69d2-41b3-a191-778292e4ba4b" providerId="ADAL" clId="{F215FE66-8835-46EB-8139-A3814CD4D604}" dt="2022-11-08T18:23:34.932" v="1252"/>
          <ac:spMkLst>
            <pc:docMk/>
            <pc:sldMk cId="1577012712" sldId="314"/>
            <ac:spMk id="2" creationId="{81E26723-447B-4A31-A3AB-C51603CC7E84}"/>
          </ac:spMkLst>
        </pc:spChg>
        <pc:spChg chg="del">
          <ac:chgData name="Jiří Vodička" userId="0015f0f0-69d2-41b3-a191-778292e4ba4b" providerId="ADAL" clId="{F215FE66-8835-46EB-8139-A3814CD4D604}" dt="2022-11-08T18:24:01.702" v="1253" actId="1032"/>
          <ac:spMkLst>
            <pc:docMk/>
            <pc:sldMk cId="1577012712" sldId="314"/>
            <ac:spMk id="3" creationId="{651B1661-3A36-4E86-AA5F-201FF9DA2CF3}"/>
          </ac:spMkLst>
        </pc:spChg>
        <pc:graphicFrameChg chg="add mod modGraphic">
          <ac:chgData name="Jiří Vodička" userId="0015f0f0-69d2-41b3-a191-778292e4ba4b" providerId="ADAL" clId="{F215FE66-8835-46EB-8139-A3814CD4D604}" dt="2022-11-08T18:24:27.221" v="1318" actId="20577"/>
          <ac:graphicFrameMkLst>
            <pc:docMk/>
            <pc:sldMk cId="1577012712" sldId="314"/>
            <ac:graphicFrameMk id="4" creationId="{73AEB3D9-654C-40B8-A37C-31932ABDDD71}"/>
          </ac:graphicFrameMkLst>
        </pc:graphicFrameChg>
      </pc:sldChg>
      <pc:sldChg chg="addSp modSp new mod">
        <pc:chgData name="Jiří Vodička" userId="0015f0f0-69d2-41b3-a191-778292e4ba4b" providerId="ADAL" clId="{F215FE66-8835-46EB-8139-A3814CD4D604}" dt="2022-11-08T18:30:28.340" v="1395" actId="1076"/>
        <pc:sldMkLst>
          <pc:docMk/>
          <pc:sldMk cId="282674349" sldId="315"/>
        </pc:sldMkLst>
        <pc:spChg chg="mod">
          <ac:chgData name="Jiří Vodička" userId="0015f0f0-69d2-41b3-a191-778292e4ba4b" providerId="ADAL" clId="{F215FE66-8835-46EB-8139-A3814CD4D604}" dt="2022-11-08T18:28:22.386" v="1329" actId="20577"/>
          <ac:spMkLst>
            <pc:docMk/>
            <pc:sldMk cId="282674349" sldId="315"/>
            <ac:spMk id="2" creationId="{2CDB6236-B9FC-442D-BC53-3A301DCFC859}"/>
          </ac:spMkLst>
        </pc:spChg>
        <pc:spChg chg="mod">
          <ac:chgData name="Jiří Vodička" userId="0015f0f0-69d2-41b3-a191-778292e4ba4b" providerId="ADAL" clId="{F215FE66-8835-46EB-8139-A3814CD4D604}" dt="2022-11-08T18:29:39.233" v="1377" actId="404"/>
          <ac:spMkLst>
            <pc:docMk/>
            <pc:sldMk cId="282674349" sldId="315"/>
            <ac:spMk id="3" creationId="{E785ED1F-FC01-40AD-B19D-61D58E8EE640}"/>
          </ac:spMkLst>
        </pc:spChg>
        <pc:spChg chg="add mod">
          <ac:chgData name="Jiří Vodička" userId="0015f0f0-69d2-41b3-a191-778292e4ba4b" providerId="ADAL" clId="{F215FE66-8835-46EB-8139-A3814CD4D604}" dt="2022-11-08T18:30:28.340" v="1395" actId="1076"/>
          <ac:spMkLst>
            <pc:docMk/>
            <pc:sldMk cId="282674349" sldId="315"/>
            <ac:spMk id="4" creationId="{063387A5-D6A3-4182-8571-E101953B3AD8}"/>
          </ac:spMkLst>
        </pc:spChg>
      </pc:sldChg>
      <pc:sldChg chg="modSp new mod">
        <pc:chgData name="Jiří Vodička" userId="0015f0f0-69d2-41b3-a191-778292e4ba4b" providerId="ADAL" clId="{F215FE66-8835-46EB-8139-A3814CD4D604}" dt="2022-11-08T18:48:54.674" v="1686"/>
        <pc:sldMkLst>
          <pc:docMk/>
          <pc:sldMk cId="2697181443" sldId="316"/>
        </pc:sldMkLst>
        <pc:spChg chg="mod">
          <ac:chgData name="Jiří Vodička" userId="0015f0f0-69d2-41b3-a191-778292e4ba4b" providerId="ADAL" clId="{F215FE66-8835-46EB-8139-A3814CD4D604}" dt="2022-11-08T18:47:06.538" v="1660" actId="20577"/>
          <ac:spMkLst>
            <pc:docMk/>
            <pc:sldMk cId="2697181443" sldId="316"/>
            <ac:spMk id="2" creationId="{2220F57F-5A58-47D4-B686-527568401E06}"/>
          </ac:spMkLst>
        </pc:spChg>
        <pc:spChg chg="mod">
          <ac:chgData name="Jiří Vodička" userId="0015f0f0-69d2-41b3-a191-778292e4ba4b" providerId="ADAL" clId="{F215FE66-8835-46EB-8139-A3814CD4D604}" dt="2022-11-08T18:48:54.674" v="1686"/>
          <ac:spMkLst>
            <pc:docMk/>
            <pc:sldMk cId="2697181443" sldId="316"/>
            <ac:spMk id="3" creationId="{4B95088F-B61B-4726-9181-E139641064B9}"/>
          </ac:spMkLst>
        </pc:spChg>
      </pc:sldChg>
      <pc:sldChg chg="modSp new mod">
        <pc:chgData name="Jiří Vodička" userId="0015f0f0-69d2-41b3-a191-778292e4ba4b" providerId="ADAL" clId="{F215FE66-8835-46EB-8139-A3814CD4D604}" dt="2022-11-08T18:46:19.376" v="1645" actId="20577"/>
        <pc:sldMkLst>
          <pc:docMk/>
          <pc:sldMk cId="593395497" sldId="317"/>
        </pc:sldMkLst>
        <pc:spChg chg="mod">
          <ac:chgData name="Jiří Vodička" userId="0015f0f0-69d2-41b3-a191-778292e4ba4b" providerId="ADAL" clId="{F215FE66-8835-46EB-8139-A3814CD4D604}" dt="2022-11-08T18:35:19.395" v="1458" actId="20577"/>
          <ac:spMkLst>
            <pc:docMk/>
            <pc:sldMk cId="593395497" sldId="317"/>
            <ac:spMk id="2" creationId="{1A6F4FBE-254C-4738-BD5C-7F4D6CDF3C1F}"/>
          </ac:spMkLst>
        </pc:spChg>
        <pc:spChg chg="mod">
          <ac:chgData name="Jiří Vodička" userId="0015f0f0-69d2-41b3-a191-778292e4ba4b" providerId="ADAL" clId="{F215FE66-8835-46EB-8139-A3814CD4D604}" dt="2022-11-08T18:46:19.376" v="1645" actId="20577"/>
          <ac:spMkLst>
            <pc:docMk/>
            <pc:sldMk cId="593395497" sldId="317"/>
            <ac:spMk id="3" creationId="{77B68210-DB1E-4AFD-8A19-96EDCAAE900E}"/>
          </ac:spMkLst>
        </pc:spChg>
      </pc:sldChg>
      <pc:sldChg chg="modSp new mod">
        <pc:chgData name="Jiří Vodička" userId="0015f0f0-69d2-41b3-a191-778292e4ba4b" providerId="ADAL" clId="{F215FE66-8835-46EB-8139-A3814CD4D604}" dt="2022-11-08T18:56:44.513" v="1921" actId="20577"/>
        <pc:sldMkLst>
          <pc:docMk/>
          <pc:sldMk cId="763560529" sldId="318"/>
        </pc:sldMkLst>
        <pc:spChg chg="mod">
          <ac:chgData name="Jiří Vodička" userId="0015f0f0-69d2-41b3-a191-778292e4ba4b" providerId="ADAL" clId="{F215FE66-8835-46EB-8139-A3814CD4D604}" dt="2022-11-08T18:52:21.134" v="1708" actId="20577"/>
          <ac:spMkLst>
            <pc:docMk/>
            <pc:sldMk cId="763560529" sldId="318"/>
            <ac:spMk id="2" creationId="{A3AAAD2A-D848-4FB1-A456-452C36E01BE5}"/>
          </ac:spMkLst>
        </pc:spChg>
        <pc:spChg chg="mod">
          <ac:chgData name="Jiří Vodička" userId="0015f0f0-69d2-41b3-a191-778292e4ba4b" providerId="ADAL" clId="{F215FE66-8835-46EB-8139-A3814CD4D604}" dt="2022-11-08T18:56:44.513" v="1921" actId="20577"/>
          <ac:spMkLst>
            <pc:docMk/>
            <pc:sldMk cId="763560529" sldId="318"/>
            <ac:spMk id="3" creationId="{D97B2DFB-F794-4759-AE47-7AC8C3C9FF66}"/>
          </ac:spMkLst>
        </pc:spChg>
      </pc:sldChg>
      <pc:sldChg chg="addSp modSp new mod modAnim modNotesTx">
        <pc:chgData name="Jiří Vodička" userId="0015f0f0-69d2-41b3-a191-778292e4ba4b" providerId="ADAL" clId="{F215FE66-8835-46EB-8139-A3814CD4D604}" dt="2022-11-08T19:10:08.152" v="2051" actId="20577"/>
        <pc:sldMkLst>
          <pc:docMk/>
          <pc:sldMk cId="3933443158" sldId="319"/>
        </pc:sldMkLst>
        <pc:spChg chg="mod">
          <ac:chgData name="Jiří Vodička" userId="0015f0f0-69d2-41b3-a191-778292e4ba4b" providerId="ADAL" clId="{F215FE66-8835-46EB-8139-A3814CD4D604}" dt="2022-11-08T18:58:00.943" v="1942" actId="20577"/>
          <ac:spMkLst>
            <pc:docMk/>
            <pc:sldMk cId="3933443158" sldId="319"/>
            <ac:spMk id="2" creationId="{2D59F77A-7E2F-4545-BBB2-B66E5BAFE045}"/>
          </ac:spMkLst>
        </pc:spChg>
        <pc:spChg chg="mod">
          <ac:chgData name="Jiří Vodička" userId="0015f0f0-69d2-41b3-a191-778292e4ba4b" providerId="ADAL" clId="{F215FE66-8835-46EB-8139-A3814CD4D604}" dt="2022-11-08T19:10:08.152" v="2051" actId="20577"/>
          <ac:spMkLst>
            <pc:docMk/>
            <pc:sldMk cId="3933443158" sldId="319"/>
            <ac:spMk id="3" creationId="{81A464B8-4E88-4B25-86BC-D202C2A36744}"/>
          </ac:spMkLst>
        </pc:spChg>
        <pc:picChg chg="add mod modVis">
          <ac:chgData name="Jiří Vodička" userId="0015f0f0-69d2-41b3-a191-778292e4ba4b" providerId="ADAL" clId="{F215FE66-8835-46EB-8139-A3814CD4D604}" dt="2022-11-08T18:58:46.302" v="1949" actId="14430"/>
          <ac:picMkLst>
            <pc:docMk/>
            <pc:sldMk cId="3933443158" sldId="319"/>
            <ac:picMk id="4" creationId="{C0658006-5339-4B84-BADE-9EAFE40339E7}"/>
          </ac:picMkLst>
        </pc:picChg>
      </pc:sldChg>
      <pc:sldChg chg="addSp delSp modSp new mod modClrScheme chgLayout">
        <pc:chgData name="Jiří Vodička" userId="0015f0f0-69d2-41b3-a191-778292e4ba4b" providerId="ADAL" clId="{F215FE66-8835-46EB-8139-A3814CD4D604}" dt="2022-11-08T19:12:27.463" v="2136" actId="5793"/>
        <pc:sldMkLst>
          <pc:docMk/>
          <pc:sldMk cId="3375100557" sldId="320"/>
        </pc:sldMkLst>
        <pc:spChg chg="mod ord">
          <ac:chgData name="Jiří Vodička" userId="0015f0f0-69d2-41b3-a191-778292e4ba4b" providerId="ADAL" clId="{F215FE66-8835-46EB-8139-A3814CD4D604}" dt="2022-11-08T19:10:41.678" v="2054" actId="700"/>
          <ac:spMkLst>
            <pc:docMk/>
            <pc:sldMk cId="3375100557" sldId="320"/>
            <ac:spMk id="2" creationId="{370A08C8-6E7B-4EE1-8C4F-396D1C643109}"/>
          </ac:spMkLst>
        </pc:spChg>
        <pc:spChg chg="del mod ord">
          <ac:chgData name="Jiří Vodička" userId="0015f0f0-69d2-41b3-a191-778292e4ba4b" providerId="ADAL" clId="{F215FE66-8835-46EB-8139-A3814CD4D604}" dt="2022-11-08T19:10:41.678" v="2054" actId="700"/>
          <ac:spMkLst>
            <pc:docMk/>
            <pc:sldMk cId="3375100557" sldId="320"/>
            <ac:spMk id="3" creationId="{AF8C7587-699D-4B31-B8DB-E9EBF7801CD0}"/>
          </ac:spMkLst>
        </pc:spChg>
        <pc:spChg chg="add mod ord">
          <ac:chgData name="Jiří Vodička" userId="0015f0f0-69d2-41b3-a191-778292e4ba4b" providerId="ADAL" clId="{F215FE66-8835-46EB-8139-A3814CD4D604}" dt="2022-11-08T19:12:27.463" v="2136" actId="5793"/>
          <ac:spMkLst>
            <pc:docMk/>
            <pc:sldMk cId="3375100557" sldId="320"/>
            <ac:spMk id="4" creationId="{AAB9EAB3-A1B6-4329-900A-9AA6624B8DE8}"/>
          </ac:spMkLst>
        </pc:spChg>
        <pc:spChg chg="add mod ord">
          <ac:chgData name="Jiří Vodička" userId="0015f0f0-69d2-41b3-a191-778292e4ba4b" providerId="ADAL" clId="{F215FE66-8835-46EB-8139-A3814CD4D604}" dt="2022-11-08T19:12:25.190" v="2135" actId="5793"/>
          <ac:spMkLst>
            <pc:docMk/>
            <pc:sldMk cId="3375100557" sldId="320"/>
            <ac:spMk id="5" creationId="{59B17448-F92B-47AA-BD70-4E91572CED07}"/>
          </ac:spMkLst>
        </pc:spChg>
      </pc:sldChg>
      <pc:sldChg chg="addSp delSp modSp new mod modClrScheme modAnim chgLayout">
        <pc:chgData name="Jiří Vodička" userId="0015f0f0-69d2-41b3-a191-778292e4ba4b" providerId="ADAL" clId="{F215FE66-8835-46EB-8139-A3814CD4D604}" dt="2022-11-08T19:30:49.684" v="2622" actId="14100"/>
        <pc:sldMkLst>
          <pc:docMk/>
          <pc:sldMk cId="2444459189" sldId="321"/>
        </pc:sldMkLst>
        <pc:spChg chg="del mod ord">
          <ac:chgData name="Jiří Vodička" userId="0015f0f0-69d2-41b3-a191-778292e4ba4b" providerId="ADAL" clId="{F215FE66-8835-46EB-8139-A3814CD4D604}" dt="2022-11-08T19:19:45.489" v="2374" actId="700"/>
          <ac:spMkLst>
            <pc:docMk/>
            <pc:sldMk cId="2444459189" sldId="321"/>
            <ac:spMk id="2" creationId="{A5F687B6-0681-4B11-A32E-C967CC77CDBB}"/>
          </ac:spMkLst>
        </pc:spChg>
        <pc:spChg chg="del mod ord">
          <ac:chgData name="Jiří Vodička" userId="0015f0f0-69d2-41b3-a191-778292e4ba4b" providerId="ADAL" clId="{F215FE66-8835-46EB-8139-A3814CD4D604}" dt="2022-11-08T19:19:45.489" v="2374" actId="700"/>
          <ac:spMkLst>
            <pc:docMk/>
            <pc:sldMk cId="2444459189" sldId="321"/>
            <ac:spMk id="3" creationId="{323B35EF-1807-46EA-8908-94C21D07DA0A}"/>
          </ac:spMkLst>
        </pc:spChg>
        <pc:spChg chg="del">
          <ac:chgData name="Jiří Vodička" userId="0015f0f0-69d2-41b3-a191-778292e4ba4b" providerId="ADAL" clId="{F215FE66-8835-46EB-8139-A3814CD4D604}" dt="2022-11-08T19:19:45.489" v="2374" actId="700"/>
          <ac:spMkLst>
            <pc:docMk/>
            <pc:sldMk cId="2444459189" sldId="321"/>
            <ac:spMk id="4" creationId="{F430056F-71DF-45F3-8A0B-D7E5BDD14D34}"/>
          </ac:spMkLst>
        </pc:spChg>
        <pc:spChg chg="add mod ord">
          <ac:chgData name="Jiří Vodička" userId="0015f0f0-69d2-41b3-a191-778292e4ba4b" providerId="ADAL" clId="{F215FE66-8835-46EB-8139-A3814CD4D604}" dt="2022-11-08T19:19:50.264" v="2376" actId="20577"/>
          <ac:spMkLst>
            <pc:docMk/>
            <pc:sldMk cId="2444459189" sldId="321"/>
            <ac:spMk id="5" creationId="{9622B588-3944-410C-B3FB-39509023F7E6}"/>
          </ac:spMkLst>
        </pc:spChg>
        <pc:spChg chg="add mod ord">
          <ac:chgData name="Jiří Vodička" userId="0015f0f0-69d2-41b3-a191-778292e4ba4b" providerId="ADAL" clId="{F215FE66-8835-46EB-8139-A3814CD4D604}" dt="2022-11-08T19:30:49.684" v="2622" actId="14100"/>
          <ac:spMkLst>
            <pc:docMk/>
            <pc:sldMk cId="2444459189" sldId="321"/>
            <ac:spMk id="6" creationId="{D788B61E-4158-4032-B55A-D17238691333}"/>
          </ac:spMkLst>
        </pc:spChg>
        <pc:picChg chg="add mod modVis">
          <ac:chgData name="Jiří Vodička" userId="0015f0f0-69d2-41b3-a191-778292e4ba4b" providerId="ADAL" clId="{F215FE66-8835-46EB-8139-A3814CD4D604}" dt="2022-11-08T19:30:44.606" v="2619" actId="14430"/>
          <ac:picMkLst>
            <pc:docMk/>
            <pc:sldMk cId="2444459189" sldId="321"/>
            <ac:picMk id="7" creationId="{DD977AE4-D2B8-4BCE-9B4A-FDB749332FDF}"/>
          </ac:picMkLst>
        </pc:picChg>
      </pc:sldChg>
      <pc:sldChg chg="modSp new mod">
        <pc:chgData name="Jiří Vodička" userId="0015f0f0-69d2-41b3-a191-778292e4ba4b" providerId="ADAL" clId="{F215FE66-8835-46EB-8139-A3814CD4D604}" dt="2022-11-08T19:35:53.861" v="2918" actId="15"/>
        <pc:sldMkLst>
          <pc:docMk/>
          <pc:sldMk cId="1673400468" sldId="322"/>
        </pc:sldMkLst>
        <pc:spChg chg="mod">
          <ac:chgData name="Jiří Vodička" userId="0015f0f0-69d2-41b3-a191-778292e4ba4b" providerId="ADAL" clId="{F215FE66-8835-46EB-8139-A3814CD4D604}" dt="2022-11-08T19:32:40.375" v="2645" actId="20577"/>
          <ac:spMkLst>
            <pc:docMk/>
            <pc:sldMk cId="1673400468" sldId="322"/>
            <ac:spMk id="2" creationId="{DD4B90E5-8F40-4091-9CE4-3D9308370127}"/>
          </ac:spMkLst>
        </pc:spChg>
        <pc:spChg chg="mod">
          <ac:chgData name="Jiří Vodička" userId="0015f0f0-69d2-41b3-a191-778292e4ba4b" providerId="ADAL" clId="{F215FE66-8835-46EB-8139-A3814CD4D604}" dt="2022-11-08T19:35:53.861" v="2918" actId="15"/>
          <ac:spMkLst>
            <pc:docMk/>
            <pc:sldMk cId="1673400468" sldId="322"/>
            <ac:spMk id="3" creationId="{5C415B5C-7E45-46E3-9F3F-67BAED7ACABB}"/>
          </ac:spMkLst>
        </pc:spChg>
      </pc:sldChg>
      <pc:sldChg chg="addSp modSp new mod">
        <pc:chgData name="Jiří Vodička" userId="0015f0f0-69d2-41b3-a191-778292e4ba4b" providerId="ADAL" clId="{F215FE66-8835-46EB-8139-A3814CD4D604}" dt="2022-11-08T21:19:48.116" v="3305" actId="14100"/>
        <pc:sldMkLst>
          <pc:docMk/>
          <pc:sldMk cId="915487140" sldId="323"/>
        </pc:sldMkLst>
        <pc:spChg chg="mod">
          <ac:chgData name="Jiří Vodička" userId="0015f0f0-69d2-41b3-a191-778292e4ba4b" providerId="ADAL" clId="{F215FE66-8835-46EB-8139-A3814CD4D604}" dt="2022-11-08T19:37:25.321" v="2949"/>
          <ac:spMkLst>
            <pc:docMk/>
            <pc:sldMk cId="915487140" sldId="323"/>
            <ac:spMk id="2" creationId="{8FAF3523-8FD6-4875-97AB-AC3310839C53}"/>
          </ac:spMkLst>
        </pc:spChg>
        <pc:spChg chg="mod">
          <ac:chgData name="Jiří Vodička" userId="0015f0f0-69d2-41b3-a191-778292e4ba4b" providerId="ADAL" clId="{F215FE66-8835-46EB-8139-A3814CD4D604}" dt="2022-11-08T21:10:45.864" v="3168" actId="20577"/>
          <ac:spMkLst>
            <pc:docMk/>
            <pc:sldMk cId="915487140" sldId="323"/>
            <ac:spMk id="3" creationId="{A45B2EAC-A368-44CD-8B4F-8A4050929337}"/>
          </ac:spMkLst>
        </pc:spChg>
        <pc:spChg chg="add mod">
          <ac:chgData name="Jiří Vodička" userId="0015f0f0-69d2-41b3-a191-778292e4ba4b" providerId="ADAL" clId="{F215FE66-8835-46EB-8139-A3814CD4D604}" dt="2022-11-08T21:19:48.116" v="3305" actId="14100"/>
          <ac:spMkLst>
            <pc:docMk/>
            <pc:sldMk cId="915487140" sldId="323"/>
            <ac:spMk id="4" creationId="{09A093C5-1B86-428E-8D0B-EC0E60D74C7E}"/>
          </ac:spMkLst>
        </pc:spChg>
        <pc:spChg chg="add mod">
          <ac:chgData name="Jiří Vodička" userId="0015f0f0-69d2-41b3-a191-778292e4ba4b" providerId="ADAL" clId="{F215FE66-8835-46EB-8139-A3814CD4D604}" dt="2022-11-08T21:19:33.591" v="3301" actId="14100"/>
          <ac:spMkLst>
            <pc:docMk/>
            <pc:sldMk cId="915487140" sldId="323"/>
            <ac:spMk id="5" creationId="{B65E8B54-59BE-41B4-99CB-7E96AB4AC536}"/>
          </ac:spMkLst>
        </pc:spChg>
      </pc:sldChg>
      <pc:sldChg chg="addSp modSp new mod">
        <pc:chgData name="Jiří Vodička" userId="0015f0f0-69d2-41b3-a191-778292e4ba4b" providerId="ADAL" clId="{F215FE66-8835-46EB-8139-A3814CD4D604}" dt="2022-11-08T21:24:06.127" v="3593" actId="1076"/>
        <pc:sldMkLst>
          <pc:docMk/>
          <pc:sldMk cId="84190668" sldId="324"/>
        </pc:sldMkLst>
        <pc:spChg chg="mod">
          <ac:chgData name="Jiří Vodička" userId="0015f0f0-69d2-41b3-a191-778292e4ba4b" providerId="ADAL" clId="{F215FE66-8835-46EB-8139-A3814CD4D604}" dt="2022-11-08T19:38:06.845" v="2957" actId="20577"/>
          <ac:spMkLst>
            <pc:docMk/>
            <pc:sldMk cId="84190668" sldId="324"/>
            <ac:spMk id="2" creationId="{98BFB2C2-81B0-4F14-A35D-A2730B57C54A}"/>
          </ac:spMkLst>
        </pc:spChg>
        <pc:spChg chg="mod">
          <ac:chgData name="Jiří Vodička" userId="0015f0f0-69d2-41b3-a191-778292e4ba4b" providerId="ADAL" clId="{F215FE66-8835-46EB-8139-A3814CD4D604}" dt="2022-11-08T21:21:56.646" v="3438" actId="20577"/>
          <ac:spMkLst>
            <pc:docMk/>
            <pc:sldMk cId="84190668" sldId="324"/>
            <ac:spMk id="3" creationId="{73DE76F5-68DE-4AFC-888E-E77910E96B43}"/>
          </ac:spMkLst>
        </pc:spChg>
        <pc:spChg chg="add mod">
          <ac:chgData name="Jiří Vodička" userId="0015f0f0-69d2-41b3-a191-778292e4ba4b" providerId="ADAL" clId="{F215FE66-8835-46EB-8139-A3814CD4D604}" dt="2022-11-08T21:24:06.127" v="3593" actId="1076"/>
          <ac:spMkLst>
            <pc:docMk/>
            <pc:sldMk cId="84190668" sldId="324"/>
            <ac:spMk id="4" creationId="{D13D14B9-0C35-4D71-84FF-8F9283EDE5BB}"/>
          </ac:spMkLst>
        </pc:spChg>
      </pc:sldChg>
      <pc:sldChg chg="modSp new mod">
        <pc:chgData name="Jiří Vodička" userId="0015f0f0-69d2-41b3-a191-778292e4ba4b" providerId="ADAL" clId="{F215FE66-8835-46EB-8139-A3814CD4D604}" dt="2022-11-08T21:35:06.221" v="3673" actId="20577"/>
        <pc:sldMkLst>
          <pc:docMk/>
          <pc:sldMk cId="2982916331" sldId="325"/>
        </pc:sldMkLst>
        <pc:spChg chg="mod">
          <ac:chgData name="Jiří Vodička" userId="0015f0f0-69d2-41b3-a191-778292e4ba4b" providerId="ADAL" clId="{F215FE66-8835-46EB-8139-A3814CD4D604}" dt="2022-11-08T19:38:18.291" v="2977" actId="20577"/>
          <ac:spMkLst>
            <pc:docMk/>
            <pc:sldMk cId="2982916331" sldId="325"/>
            <ac:spMk id="2" creationId="{538F236F-8F94-4293-91A2-6419F94DC4E5}"/>
          </ac:spMkLst>
        </pc:spChg>
        <pc:spChg chg="mod">
          <ac:chgData name="Jiří Vodička" userId="0015f0f0-69d2-41b3-a191-778292e4ba4b" providerId="ADAL" clId="{F215FE66-8835-46EB-8139-A3814CD4D604}" dt="2022-11-08T21:35:06.221" v="3673" actId="20577"/>
          <ac:spMkLst>
            <pc:docMk/>
            <pc:sldMk cId="2982916331" sldId="325"/>
            <ac:spMk id="3" creationId="{45A11EF5-1D7B-4E2B-9C90-CD12AAF1EACA}"/>
          </ac:spMkLst>
        </pc:spChg>
      </pc:sldChg>
      <pc:sldChg chg="modSp new del mod">
        <pc:chgData name="Jiří Vodička" userId="0015f0f0-69d2-41b3-a191-778292e4ba4b" providerId="ADAL" clId="{F215FE66-8835-46EB-8139-A3814CD4D604}" dt="2022-11-08T21:20:07.036" v="3306" actId="47"/>
        <pc:sldMkLst>
          <pc:docMk/>
          <pc:sldMk cId="2561071219" sldId="326"/>
        </pc:sldMkLst>
        <pc:spChg chg="mod">
          <ac:chgData name="Jiří Vodička" userId="0015f0f0-69d2-41b3-a191-778292e4ba4b" providerId="ADAL" clId="{F215FE66-8835-46EB-8139-A3814CD4D604}" dt="2022-11-08T21:05:22.092" v="3092"/>
          <ac:spMkLst>
            <pc:docMk/>
            <pc:sldMk cId="2561071219" sldId="326"/>
            <ac:spMk id="2" creationId="{C58CF841-5814-4735-BF5D-29080C6074A4}"/>
          </ac:spMkLst>
        </pc:spChg>
      </pc:sldChg>
      <pc:sldChg chg="modSp new mod">
        <pc:chgData name="Jiří Vodička" userId="0015f0f0-69d2-41b3-a191-778292e4ba4b" providerId="ADAL" clId="{F215FE66-8835-46EB-8139-A3814CD4D604}" dt="2022-11-08T21:40:15.275" v="3784" actId="5793"/>
        <pc:sldMkLst>
          <pc:docMk/>
          <pc:sldMk cId="4190038099" sldId="326"/>
        </pc:sldMkLst>
        <pc:spChg chg="mod">
          <ac:chgData name="Jiří Vodička" userId="0015f0f0-69d2-41b3-a191-778292e4ba4b" providerId="ADAL" clId="{F215FE66-8835-46EB-8139-A3814CD4D604}" dt="2022-11-08T21:36:09.488" v="3677"/>
          <ac:spMkLst>
            <pc:docMk/>
            <pc:sldMk cId="4190038099" sldId="326"/>
            <ac:spMk id="2" creationId="{31D9204B-C7E6-4359-8E0A-ADDDDC69C0A5}"/>
          </ac:spMkLst>
        </pc:spChg>
        <pc:spChg chg="mod">
          <ac:chgData name="Jiří Vodička" userId="0015f0f0-69d2-41b3-a191-778292e4ba4b" providerId="ADAL" clId="{F215FE66-8835-46EB-8139-A3814CD4D604}" dt="2022-11-08T21:40:15.275" v="3784" actId="5793"/>
          <ac:spMkLst>
            <pc:docMk/>
            <pc:sldMk cId="4190038099" sldId="326"/>
            <ac:spMk id="3" creationId="{4A581FCB-AE65-48AB-A995-F05A450EA3D7}"/>
          </ac:spMkLst>
        </pc:spChg>
      </pc:sldChg>
      <pc:sldChg chg="modSp new mod modNotesTx">
        <pc:chgData name="Jiří Vodička" userId="0015f0f0-69d2-41b3-a191-778292e4ba4b" providerId="ADAL" clId="{F215FE66-8835-46EB-8139-A3814CD4D604}" dt="2022-11-08T21:43:27.455" v="3922" actId="5793"/>
        <pc:sldMkLst>
          <pc:docMk/>
          <pc:sldMk cId="3116777453" sldId="327"/>
        </pc:sldMkLst>
        <pc:spChg chg="mod">
          <ac:chgData name="Jiří Vodička" userId="0015f0f0-69d2-41b3-a191-778292e4ba4b" providerId="ADAL" clId="{F215FE66-8835-46EB-8139-A3814CD4D604}" dt="2022-11-08T21:40:17.569" v="3785"/>
          <ac:spMkLst>
            <pc:docMk/>
            <pc:sldMk cId="3116777453" sldId="327"/>
            <ac:spMk id="2" creationId="{C78BC304-E08E-41CE-A479-BF2FAC6085FF}"/>
          </ac:spMkLst>
        </pc:spChg>
        <pc:spChg chg="mod">
          <ac:chgData name="Jiří Vodička" userId="0015f0f0-69d2-41b3-a191-778292e4ba4b" providerId="ADAL" clId="{F215FE66-8835-46EB-8139-A3814CD4D604}" dt="2022-11-08T21:43:27.455" v="3922" actId="5793"/>
          <ac:spMkLst>
            <pc:docMk/>
            <pc:sldMk cId="3116777453" sldId="327"/>
            <ac:spMk id="3" creationId="{FFAE7269-C630-4649-AD2E-75C535810573}"/>
          </ac:spMkLst>
        </pc:spChg>
      </pc:sldChg>
      <pc:sldChg chg="modSp new mod modNotesTx">
        <pc:chgData name="Jiří Vodička" userId="0015f0f0-69d2-41b3-a191-778292e4ba4b" providerId="ADAL" clId="{F215FE66-8835-46EB-8139-A3814CD4D604}" dt="2022-11-08T21:44:57.174" v="3976" actId="404"/>
        <pc:sldMkLst>
          <pc:docMk/>
          <pc:sldMk cId="775061312" sldId="328"/>
        </pc:sldMkLst>
        <pc:spChg chg="mod">
          <ac:chgData name="Jiří Vodička" userId="0015f0f0-69d2-41b3-a191-778292e4ba4b" providerId="ADAL" clId="{F215FE66-8835-46EB-8139-A3814CD4D604}" dt="2022-11-08T21:43:36.552" v="3923"/>
          <ac:spMkLst>
            <pc:docMk/>
            <pc:sldMk cId="775061312" sldId="328"/>
            <ac:spMk id="2" creationId="{8B819D7B-6B82-4631-82B6-2A189264B20E}"/>
          </ac:spMkLst>
        </pc:spChg>
        <pc:spChg chg="mod">
          <ac:chgData name="Jiří Vodička" userId="0015f0f0-69d2-41b3-a191-778292e4ba4b" providerId="ADAL" clId="{F215FE66-8835-46EB-8139-A3814CD4D604}" dt="2022-11-08T21:44:57.174" v="3976" actId="404"/>
          <ac:spMkLst>
            <pc:docMk/>
            <pc:sldMk cId="775061312" sldId="328"/>
            <ac:spMk id="3" creationId="{868D6549-B96E-4588-9279-CAE6C2653035}"/>
          </ac:spMkLst>
        </pc:spChg>
      </pc:sldChg>
      <pc:sldChg chg="modSp new mod modNotesTx">
        <pc:chgData name="Jiří Vodička" userId="0015f0f0-69d2-41b3-a191-778292e4ba4b" providerId="ADAL" clId="{F215FE66-8835-46EB-8139-A3814CD4D604}" dt="2022-11-08T21:49:29.936" v="4189" actId="20577"/>
        <pc:sldMkLst>
          <pc:docMk/>
          <pc:sldMk cId="861723455" sldId="329"/>
        </pc:sldMkLst>
        <pc:spChg chg="mod">
          <ac:chgData name="Jiří Vodička" userId="0015f0f0-69d2-41b3-a191-778292e4ba4b" providerId="ADAL" clId="{F215FE66-8835-46EB-8139-A3814CD4D604}" dt="2022-11-08T21:45:16.633" v="3996" actId="20577"/>
          <ac:spMkLst>
            <pc:docMk/>
            <pc:sldMk cId="861723455" sldId="329"/>
            <ac:spMk id="2" creationId="{FA081D7B-FE32-4E74-8288-1DFE73A56ED8}"/>
          </ac:spMkLst>
        </pc:spChg>
        <pc:spChg chg="mod">
          <ac:chgData name="Jiří Vodička" userId="0015f0f0-69d2-41b3-a191-778292e4ba4b" providerId="ADAL" clId="{F215FE66-8835-46EB-8139-A3814CD4D604}" dt="2022-11-08T21:49:29.936" v="4189" actId="20577"/>
          <ac:spMkLst>
            <pc:docMk/>
            <pc:sldMk cId="861723455" sldId="329"/>
            <ac:spMk id="3" creationId="{C55EAC07-F7A5-49D0-B052-6780F7C45E0F}"/>
          </ac:spMkLst>
        </pc:spChg>
      </pc:sldChg>
    </pc:docChg>
  </pc:docChgLst>
  <pc:docChgLst>
    <pc:chgData name="Jiří Vodička" userId="0015f0f0-69d2-41b3-a191-778292e4ba4b" providerId="ADAL" clId="{3FAAB583-9E8C-475D-AE68-CCB7B839D4E2}"/>
    <pc:docChg chg="custSel delSld modSld modSection">
      <pc:chgData name="Jiří Vodička" userId="0015f0f0-69d2-41b3-a191-778292e4ba4b" providerId="ADAL" clId="{3FAAB583-9E8C-475D-AE68-CCB7B839D4E2}" dt="2023-11-08T12:38:15.837" v="13" actId="478"/>
      <pc:docMkLst>
        <pc:docMk/>
      </pc:docMkLst>
      <pc:sldChg chg="delSp mod delAnim">
        <pc:chgData name="Jiří Vodička" userId="0015f0f0-69d2-41b3-a191-778292e4ba4b" providerId="ADAL" clId="{3FAAB583-9E8C-475D-AE68-CCB7B839D4E2}" dt="2023-11-08T12:38:15.837" v="13" actId="478"/>
        <pc:sldMkLst>
          <pc:docMk/>
          <pc:sldMk cId="595008488" sldId="268"/>
        </pc:sldMkLst>
        <pc:picChg chg="del">
          <ac:chgData name="Jiří Vodička" userId="0015f0f0-69d2-41b3-a191-778292e4ba4b" providerId="ADAL" clId="{3FAAB583-9E8C-475D-AE68-CCB7B839D4E2}" dt="2023-11-08T12:38:15.837" v="13" actId="478"/>
          <ac:picMkLst>
            <pc:docMk/>
            <pc:sldMk cId="595008488" sldId="268"/>
            <ac:picMk id="6" creationId="{5D0D88D6-B345-46B9-A80F-7CFFD3A8B724}"/>
          </ac:picMkLst>
        </pc:picChg>
      </pc:sldChg>
      <pc:sldChg chg="del">
        <pc:chgData name="Jiří Vodička" userId="0015f0f0-69d2-41b3-a191-778292e4ba4b" providerId="ADAL" clId="{3FAAB583-9E8C-475D-AE68-CCB7B839D4E2}" dt="2023-11-08T12:38:05.506" v="12" actId="47"/>
        <pc:sldMkLst>
          <pc:docMk/>
          <pc:sldMk cId="3079557984" sldId="273"/>
        </pc:sldMkLst>
      </pc:sldChg>
      <pc:sldChg chg="delSp mod delAnim">
        <pc:chgData name="Jiří Vodička" userId="0015f0f0-69d2-41b3-a191-778292e4ba4b" providerId="ADAL" clId="{3FAAB583-9E8C-475D-AE68-CCB7B839D4E2}" dt="2023-11-08T12:37:26.615" v="0" actId="478"/>
        <pc:sldMkLst>
          <pc:docMk/>
          <pc:sldMk cId="4131353246" sldId="278"/>
        </pc:sldMkLst>
        <pc:picChg chg="del">
          <ac:chgData name="Jiří Vodička" userId="0015f0f0-69d2-41b3-a191-778292e4ba4b" providerId="ADAL" clId="{3FAAB583-9E8C-475D-AE68-CCB7B839D4E2}" dt="2023-11-08T12:37:26.615" v="0" actId="478"/>
          <ac:picMkLst>
            <pc:docMk/>
            <pc:sldMk cId="4131353246" sldId="278"/>
            <ac:picMk id="5" creationId="{44238695-4DC7-48E1-89D3-D9BBB00C268D}"/>
          </ac:picMkLst>
        </pc:picChg>
      </pc:sldChg>
      <pc:sldChg chg="delSp mod delAnim">
        <pc:chgData name="Jiří Vodička" userId="0015f0f0-69d2-41b3-a191-778292e4ba4b" providerId="ADAL" clId="{3FAAB583-9E8C-475D-AE68-CCB7B839D4E2}" dt="2023-11-08T12:37:31.462" v="2" actId="478"/>
        <pc:sldMkLst>
          <pc:docMk/>
          <pc:sldMk cId="411513255" sldId="286"/>
        </pc:sldMkLst>
        <pc:picChg chg="del">
          <ac:chgData name="Jiří Vodička" userId="0015f0f0-69d2-41b3-a191-778292e4ba4b" providerId="ADAL" clId="{3FAAB583-9E8C-475D-AE68-CCB7B839D4E2}" dt="2023-11-08T12:37:30.439" v="1" actId="478"/>
          <ac:picMkLst>
            <pc:docMk/>
            <pc:sldMk cId="411513255" sldId="286"/>
            <ac:picMk id="7" creationId="{398F5BCD-B2CE-4B9B-A76B-2F6C1720FB1D}"/>
          </ac:picMkLst>
        </pc:picChg>
        <pc:picChg chg="del">
          <ac:chgData name="Jiří Vodička" userId="0015f0f0-69d2-41b3-a191-778292e4ba4b" providerId="ADAL" clId="{3FAAB583-9E8C-475D-AE68-CCB7B839D4E2}" dt="2023-11-08T12:37:31.462" v="2" actId="478"/>
          <ac:picMkLst>
            <pc:docMk/>
            <pc:sldMk cId="411513255" sldId="286"/>
            <ac:picMk id="9" creationId="{5A501E20-9F70-4C87-B025-FDCE6CD7BFF5}"/>
          </ac:picMkLst>
        </pc:picChg>
      </pc:sldChg>
      <pc:sldChg chg="delSp mod delAnim">
        <pc:chgData name="Jiří Vodička" userId="0015f0f0-69d2-41b3-a191-778292e4ba4b" providerId="ADAL" clId="{3FAAB583-9E8C-475D-AE68-CCB7B839D4E2}" dt="2023-11-08T12:37:33.148" v="3" actId="478"/>
        <pc:sldMkLst>
          <pc:docMk/>
          <pc:sldMk cId="1797030654" sldId="287"/>
        </pc:sldMkLst>
        <pc:picChg chg="del">
          <ac:chgData name="Jiří Vodička" userId="0015f0f0-69d2-41b3-a191-778292e4ba4b" providerId="ADAL" clId="{3FAAB583-9E8C-475D-AE68-CCB7B839D4E2}" dt="2023-11-08T12:37:33.148" v="3" actId="478"/>
          <ac:picMkLst>
            <pc:docMk/>
            <pc:sldMk cId="1797030654" sldId="287"/>
            <ac:picMk id="5" creationId="{F1FE6CC3-086B-4484-9F46-8F78A7F446A3}"/>
          </ac:picMkLst>
        </pc:picChg>
      </pc:sldChg>
      <pc:sldChg chg="delSp mod delAnim">
        <pc:chgData name="Jiří Vodička" userId="0015f0f0-69d2-41b3-a191-778292e4ba4b" providerId="ADAL" clId="{3FAAB583-9E8C-475D-AE68-CCB7B839D4E2}" dt="2023-11-08T12:37:37.037" v="4" actId="478"/>
        <pc:sldMkLst>
          <pc:docMk/>
          <pc:sldMk cId="726125214" sldId="302"/>
        </pc:sldMkLst>
        <pc:picChg chg="del">
          <ac:chgData name="Jiří Vodička" userId="0015f0f0-69d2-41b3-a191-778292e4ba4b" providerId="ADAL" clId="{3FAAB583-9E8C-475D-AE68-CCB7B839D4E2}" dt="2023-11-08T12:37:37.037" v="4" actId="478"/>
          <ac:picMkLst>
            <pc:docMk/>
            <pc:sldMk cId="726125214" sldId="302"/>
            <ac:picMk id="8" creationId="{010A6DD5-70EA-4163-9F8F-F771CC54E369}"/>
          </ac:picMkLst>
        </pc:picChg>
      </pc:sldChg>
      <pc:sldChg chg="delSp mod delAnim">
        <pc:chgData name="Jiří Vodička" userId="0015f0f0-69d2-41b3-a191-778292e4ba4b" providerId="ADAL" clId="{3FAAB583-9E8C-475D-AE68-CCB7B839D4E2}" dt="2023-11-08T12:37:45.015" v="6" actId="478"/>
        <pc:sldMkLst>
          <pc:docMk/>
          <pc:sldMk cId="3933443158" sldId="319"/>
        </pc:sldMkLst>
        <pc:picChg chg="del">
          <ac:chgData name="Jiří Vodička" userId="0015f0f0-69d2-41b3-a191-778292e4ba4b" providerId="ADAL" clId="{3FAAB583-9E8C-475D-AE68-CCB7B839D4E2}" dt="2023-11-08T12:37:45.015" v="6" actId="478"/>
          <ac:picMkLst>
            <pc:docMk/>
            <pc:sldMk cId="3933443158" sldId="319"/>
            <ac:picMk id="6" creationId="{E5B4EF98-273D-4315-AF01-190473F77693}"/>
          </ac:picMkLst>
        </pc:picChg>
        <pc:picChg chg="del">
          <ac:chgData name="Jiří Vodička" userId="0015f0f0-69d2-41b3-a191-778292e4ba4b" providerId="ADAL" clId="{3FAAB583-9E8C-475D-AE68-CCB7B839D4E2}" dt="2023-11-08T12:37:44.035" v="5" actId="478"/>
          <ac:picMkLst>
            <pc:docMk/>
            <pc:sldMk cId="3933443158" sldId="319"/>
            <ac:picMk id="8" creationId="{6E055C1E-1510-4176-A688-DF9453F3553D}"/>
          </ac:picMkLst>
        </pc:picChg>
      </pc:sldChg>
      <pc:sldChg chg="delSp modAnim">
        <pc:chgData name="Jiří Vodička" userId="0015f0f0-69d2-41b3-a191-778292e4ba4b" providerId="ADAL" clId="{3FAAB583-9E8C-475D-AE68-CCB7B839D4E2}" dt="2023-11-08T12:37:51.320" v="8" actId="478"/>
        <pc:sldMkLst>
          <pc:docMk/>
          <pc:sldMk cId="84190668" sldId="324"/>
        </pc:sldMkLst>
        <pc:picChg chg="del">
          <ac:chgData name="Jiří Vodička" userId="0015f0f0-69d2-41b3-a191-778292e4ba4b" providerId="ADAL" clId="{3FAAB583-9E8C-475D-AE68-CCB7B839D4E2}" dt="2023-11-08T12:37:51.320" v="8" actId="478"/>
          <ac:picMkLst>
            <pc:docMk/>
            <pc:sldMk cId="84190668" sldId="324"/>
            <ac:picMk id="2050" creationId="{00000000-0000-0000-0000-000000000000}"/>
          </ac:picMkLst>
        </pc:picChg>
        <pc:picChg chg="del">
          <ac:chgData name="Jiří Vodička" userId="0015f0f0-69d2-41b3-a191-778292e4ba4b" providerId="ADAL" clId="{3FAAB583-9E8C-475D-AE68-CCB7B839D4E2}" dt="2023-11-08T12:37:50.349" v="7" actId="478"/>
          <ac:picMkLst>
            <pc:docMk/>
            <pc:sldMk cId="84190668" sldId="324"/>
            <ac:picMk id="2051" creationId="{00000000-0000-0000-0000-000000000000}"/>
          </ac:picMkLst>
        </pc:picChg>
      </pc:sldChg>
      <pc:sldChg chg="delSp modAnim">
        <pc:chgData name="Jiří Vodička" userId="0015f0f0-69d2-41b3-a191-778292e4ba4b" providerId="ADAL" clId="{3FAAB583-9E8C-475D-AE68-CCB7B839D4E2}" dt="2023-11-08T12:38:01.863" v="11" actId="478"/>
        <pc:sldMkLst>
          <pc:docMk/>
          <pc:sldMk cId="2982916331" sldId="325"/>
        </pc:sldMkLst>
        <pc:picChg chg="del">
          <ac:chgData name="Jiří Vodička" userId="0015f0f0-69d2-41b3-a191-778292e4ba4b" providerId="ADAL" clId="{3FAAB583-9E8C-475D-AE68-CCB7B839D4E2}" dt="2023-11-08T12:38:01.863" v="11" actId="478"/>
          <ac:picMkLst>
            <pc:docMk/>
            <pc:sldMk cId="2982916331" sldId="325"/>
            <ac:picMk id="3074" creationId="{00000000-0000-0000-0000-000000000000}"/>
          </ac:picMkLst>
        </pc:picChg>
      </pc:sldChg>
      <pc:sldChg chg="delSp modSp mod delAnim">
        <pc:chgData name="Jiří Vodička" userId="0015f0f0-69d2-41b3-a191-778292e4ba4b" providerId="ADAL" clId="{3FAAB583-9E8C-475D-AE68-CCB7B839D4E2}" dt="2023-11-08T12:38:00.020" v="10" actId="1076"/>
        <pc:sldMkLst>
          <pc:docMk/>
          <pc:sldMk cId="2414289020" sldId="331"/>
        </pc:sldMkLst>
        <pc:spChg chg="mod">
          <ac:chgData name="Jiří Vodička" userId="0015f0f0-69d2-41b3-a191-778292e4ba4b" providerId="ADAL" clId="{3FAAB583-9E8C-475D-AE68-CCB7B839D4E2}" dt="2023-11-08T12:38:00.020" v="10" actId="1076"/>
          <ac:spMkLst>
            <pc:docMk/>
            <pc:sldMk cId="2414289020" sldId="331"/>
            <ac:spMk id="6" creationId="{7360CB03-B987-471F-846A-923922830D20}"/>
          </ac:spMkLst>
        </pc:spChg>
        <pc:picChg chg="del">
          <ac:chgData name="Jiří Vodička" userId="0015f0f0-69d2-41b3-a191-778292e4ba4b" providerId="ADAL" clId="{3FAAB583-9E8C-475D-AE68-CCB7B839D4E2}" dt="2023-11-08T12:37:55.368" v="9" actId="478"/>
          <ac:picMkLst>
            <pc:docMk/>
            <pc:sldMk cId="2414289020" sldId="331"/>
            <ac:picMk id="5" creationId="{76E84C82-7C48-4634-84E0-B537FB7A4E4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B6B73-7751-4168-A510-0FE3FB3AB02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59ACE0-3561-4961-AFE1-36D27AC1E8EA}">
      <dgm:prSet phldrT="[Text]"/>
      <dgm:spPr/>
      <dgm:t>
        <a:bodyPr/>
        <a:lstStyle/>
        <a:p>
          <a:r>
            <a:rPr lang="cs-CZ" dirty="0" err="1"/>
            <a:t>Covid</a:t>
          </a:r>
          <a:endParaRPr lang="cs-CZ" dirty="0"/>
        </a:p>
      </dgm:t>
    </dgm:pt>
    <dgm:pt modelId="{22BA75E6-7142-4BE2-AE5F-4B232F5D0E62}" type="parTrans" cxnId="{5C1EFEB2-BA21-4D4B-AFF2-07F0B815B505}">
      <dgm:prSet/>
      <dgm:spPr/>
      <dgm:t>
        <a:bodyPr/>
        <a:lstStyle/>
        <a:p>
          <a:endParaRPr lang="cs-CZ"/>
        </a:p>
      </dgm:t>
    </dgm:pt>
    <dgm:pt modelId="{5C387919-6C12-4E29-AB17-64A68478A0AA}" type="sibTrans" cxnId="{5C1EFEB2-BA21-4D4B-AFF2-07F0B815B505}">
      <dgm:prSet/>
      <dgm:spPr/>
      <dgm:t>
        <a:bodyPr/>
        <a:lstStyle/>
        <a:p>
          <a:endParaRPr lang="cs-CZ"/>
        </a:p>
      </dgm:t>
    </dgm:pt>
    <dgm:pt modelId="{EBA17C5F-DACC-4B87-82AF-6F33C37C8FFD}">
      <dgm:prSet phldrT="[Text]"/>
      <dgm:spPr/>
      <dgm:t>
        <a:bodyPr/>
        <a:lstStyle/>
        <a:p>
          <a:r>
            <a:rPr lang="cs-CZ" dirty="0"/>
            <a:t>Kooperace</a:t>
          </a:r>
        </a:p>
      </dgm:t>
    </dgm:pt>
    <dgm:pt modelId="{4FC9E620-2DFD-4A4F-A159-299450DDEFA3}" type="parTrans" cxnId="{8735263E-3DBA-40C5-92A6-E865C834C68E}">
      <dgm:prSet/>
      <dgm:spPr/>
      <dgm:t>
        <a:bodyPr/>
        <a:lstStyle/>
        <a:p>
          <a:endParaRPr lang="cs-CZ"/>
        </a:p>
      </dgm:t>
    </dgm:pt>
    <dgm:pt modelId="{0701F32D-8D94-4231-B6B0-5A606A278006}" type="sibTrans" cxnId="{8735263E-3DBA-40C5-92A6-E865C834C68E}">
      <dgm:prSet/>
      <dgm:spPr/>
      <dgm:t>
        <a:bodyPr/>
        <a:lstStyle/>
        <a:p>
          <a:endParaRPr lang="cs-CZ"/>
        </a:p>
      </dgm:t>
    </dgm:pt>
    <dgm:pt modelId="{0C31C79B-D268-43E6-87C5-2563212764B7}">
      <dgm:prSet phldrT="[Text]"/>
      <dgm:spPr/>
      <dgm:t>
        <a:bodyPr/>
        <a:lstStyle/>
        <a:p>
          <a:r>
            <a:rPr lang="cs-CZ" dirty="0"/>
            <a:t>Očkování</a:t>
          </a:r>
        </a:p>
      </dgm:t>
    </dgm:pt>
    <dgm:pt modelId="{30CFD073-58C3-4603-AC76-ADE72C27AA88}" type="parTrans" cxnId="{53A877AF-C158-469E-A802-D7C6DCE44DF3}">
      <dgm:prSet/>
      <dgm:spPr/>
      <dgm:t>
        <a:bodyPr/>
        <a:lstStyle/>
        <a:p>
          <a:endParaRPr lang="cs-CZ"/>
        </a:p>
      </dgm:t>
    </dgm:pt>
    <dgm:pt modelId="{47DBA78C-9BEA-485D-9E3C-449549889360}" type="sibTrans" cxnId="{53A877AF-C158-469E-A802-D7C6DCE44DF3}">
      <dgm:prSet/>
      <dgm:spPr/>
      <dgm:t>
        <a:bodyPr/>
        <a:lstStyle/>
        <a:p>
          <a:endParaRPr lang="cs-CZ"/>
        </a:p>
      </dgm:t>
    </dgm:pt>
    <dgm:pt modelId="{AAA81D62-97E0-44EA-9025-BA49A9A834C5}">
      <dgm:prSet phldrT="[Text]"/>
      <dgm:spPr/>
      <dgm:t>
        <a:bodyPr/>
        <a:lstStyle/>
        <a:p>
          <a:r>
            <a:rPr lang="cs-CZ" dirty="0"/>
            <a:t>ŽP</a:t>
          </a:r>
        </a:p>
      </dgm:t>
    </dgm:pt>
    <dgm:pt modelId="{AC4D3F6A-1D1E-4D72-8695-A8555321A037}" type="parTrans" cxnId="{F800312E-CF6A-4407-85DC-5944B89E696A}">
      <dgm:prSet/>
      <dgm:spPr/>
      <dgm:t>
        <a:bodyPr/>
        <a:lstStyle/>
        <a:p>
          <a:endParaRPr lang="cs-CZ"/>
        </a:p>
      </dgm:t>
    </dgm:pt>
    <dgm:pt modelId="{0FEEF333-A37F-4BB6-AFE4-D0BF247E36C2}" type="sibTrans" cxnId="{F800312E-CF6A-4407-85DC-5944B89E696A}">
      <dgm:prSet/>
      <dgm:spPr/>
      <dgm:t>
        <a:bodyPr/>
        <a:lstStyle/>
        <a:p>
          <a:endParaRPr lang="cs-CZ"/>
        </a:p>
      </dgm:t>
    </dgm:pt>
    <dgm:pt modelId="{6B2F34C2-3449-4219-ACAB-4225A6CF348C}">
      <dgm:prSet phldrT="[Text]"/>
      <dgm:spPr/>
      <dgm:t>
        <a:bodyPr/>
        <a:lstStyle/>
        <a:p>
          <a:r>
            <a:rPr lang="cs-CZ" dirty="0"/>
            <a:t>Hluk</a:t>
          </a:r>
        </a:p>
      </dgm:t>
    </dgm:pt>
    <dgm:pt modelId="{4D83707B-4E51-476C-B4B0-7AD925752C82}" type="parTrans" cxnId="{75140E51-2FBA-4495-835C-A996A4DFF25E}">
      <dgm:prSet/>
      <dgm:spPr/>
      <dgm:t>
        <a:bodyPr/>
        <a:lstStyle/>
        <a:p>
          <a:endParaRPr lang="cs-CZ"/>
        </a:p>
      </dgm:t>
    </dgm:pt>
    <dgm:pt modelId="{37B9A1EA-AD02-4C4A-99CD-2B8B5EB4F837}" type="sibTrans" cxnId="{75140E51-2FBA-4495-835C-A996A4DFF25E}">
      <dgm:prSet/>
      <dgm:spPr/>
      <dgm:t>
        <a:bodyPr/>
        <a:lstStyle/>
        <a:p>
          <a:endParaRPr lang="cs-CZ"/>
        </a:p>
      </dgm:t>
    </dgm:pt>
    <dgm:pt modelId="{BAA3F5A2-E6E6-4890-BD85-54DFC14B4C6F}">
      <dgm:prSet/>
      <dgm:spPr/>
      <dgm:t>
        <a:bodyPr/>
        <a:lstStyle/>
        <a:p>
          <a:r>
            <a:rPr lang="cs-CZ" dirty="0"/>
            <a:t>Institucionální zabezpečení</a:t>
          </a:r>
        </a:p>
      </dgm:t>
    </dgm:pt>
    <dgm:pt modelId="{09F0E7D1-E039-40E9-A278-30157F3D1B59}" type="parTrans" cxnId="{9D50A45D-6F5E-4854-B4CC-DD1703AB9AF1}">
      <dgm:prSet/>
      <dgm:spPr/>
      <dgm:t>
        <a:bodyPr/>
        <a:lstStyle/>
        <a:p>
          <a:endParaRPr lang="cs-CZ"/>
        </a:p>
      </dgm:t>
    </dgm:pt>
    <dgm:pt modelId="{218A00E7-E600-4048-9E2C-52A26B8F1D95}" type="sibTrans" cxnId="{9D50A45D-6F5E-4854-B4CC-DD1703AB9AF1}">
      <dgm:prSet/>
      <dgm:spPr/>
      <dgm:t>
        <a:bodyPr/>
        <a:lstStyle/>
        <a:p>
          <a:endParaRPr lang="cs-CZ"/>
        </a:p>
      </dgm:t>
    </dgm:pt>
    <dgm:pt modelId="{DC419195-6BB9-476C-8D97-8AA60BA95F34}">
      <dgm:prSet/>
      <dgm:spPr/>
      <dgm:t>
        <a:bodyPr/>
        <a:lstStyle/>
        <a:p>
          <a:r>
            <a:rPr lang="cs-CZ" dirty="0"/>
            <a:t>Civilizační choroby</a:t>
          </a:r>
        </a:p>
      </dgm:t>
    </dgm:pt>
    <dgm:pt modelId="{ED2CB388-9DAF-46B7-A6CE-4D5698EEA5ED}" type="parTrans" cxnId="{DAB8D4C9-E38C-4471-9F20-136414BCA46E}">
      <dgm:prSet/>
      <dgm:spPr/>
      <dgm:t>
        <a:bodyPr/>
        <a:lstStyle/>
        <a:p>
          <a:endParaRPr lang="cs-CZ"/>
        </a:p>
      </dgm:t>
    </dgm:pt>
    <dgm:pt modelId="{FFD3CCE7-EABF-4BE9-9B1C-F05D529D0FF2}" type="sibTrans" cxnId="{DAB8D4C9-E38C-4471-9F20-136414BCA46E}">
      <dgm:prSet/>
      <dgm:spPr/>
      <dgm:t>
        <a:bodyPr/>
        <a:lstStyle/>
        <a:p>
          <a:endParaRPr lang="cs-CZ"/>
        </a:p>
      </dgm:t>
    </dgm:pt>
    <dgm:pt modelId="{7F831866-7D84-4749-AFA9-067DB2B80D08}" type="pres">
      <dgm:prSet presAssocID="{212B6B73-7751-4168-A510-0FE3FB3AB022}" presName="cycle" presStyleCnt="0">
        <dgm:presLayoutVars>
          <dgm:dir/>
          <dgm:resizeHandles val="exact"/>
        </dgm:presLayoutVars>
      </dgm:prSet>
      <dgm:spPr/>
    </dgm:pt>
    <dgm:pt modelId="{75F663D6-43FE-46FB-BCE0-B8C94E8F6BDA}" type="pres">
      <dgm:prSet presAssocID="{0159ACE0-3561-4961-AFE1-36D27AC1E8EA}" presName="node" presStyleLbl="node1" presStyleIdx="0" presStyleCnt="7">
        <dgm:presLayoutVars>
          <dgm:bulletEnabled val="1"/>
        </dgm:presLayoutVars>
      </dgm:prSet>
      <dgm:spPr/>
    </dgm:pt>
    <dgm:pt modelId="{636383AE-D1FD-4D7F-A906-12E2A680C2E7}" type="pres">
      <dgm:prSet presAssocID="{0159ACE0-3561-4961-AFE1-36D27AC1E8EA}" presName="spNode" presStyleCnt="0"/>
      <dgm:spPr/>
    </dgm:pt>
    <dgm:pt modelId="{E7554852-F42F-4C17-BC13-E5E13F9D8C09}" type="pres">
      <dgm:prSet presAssocID="{5C387919-6C12-4E29-AB17-64A68478A0AA}" presName="sibTrans" presStyleLbl="sibTrans1D1" presStyleIdx="0" presStyleCnt="7"/>
      <dgm:spPr/>
    </dgm:pt>
    <dgm:pt modelId="{8BEBB2A3-9042-4225-AD66-2515A77B2F7D}" type="pres">
      <dgm:prSet presAssocID="{EBA17C5F-DACC-4B87-82AF-6F33C37C8FFD}" presName="node" presStyleLbl="node1" presStyleIdx="1" presStyleCnt="7">
        <dgm:presLayoutVars>
          <dgm:bulletEnabled val="1"/>
        </dgm:presLayoutVars>
      </dgm:prSet>
      <dgm:spPr/>
    </dgm:pt>
    <dgm:pt modelId="{4FC4371E-9F5A-4F50-8A0A-BF3B9A557901}" type="pres">
      <dgm:prSet presAssocID="{EBA17C5F-DACC-4B87-82AF-6F33C37C8FFD}" presName="spNode" presStyleCnt="0"/>
      <dgm:spPr/>
    </dgm:pt>
    <dgm:pt modelId="{91B2B1BB-5216-41EF-8B4A-E7ACCBA14D52}" type="pres">
      <dgm:prSet presAssocID="{0701F32D-8D94-4231-B6B0-5A606A278006}" presName="sibTrans" presStyleLbl="sibTrans1D1" presStyleIdx="1" presStyleCnt="7"/>
      <dgm:spPr/>
    </dgm:pt>
    <dgm:pt modelId="{FE600655-3043-487D-9197-570BC34EEE49}" type="pres">
      <dgm:prSet presAssocID="{0C31C79B-D268-43E6-87C5-2563212764B7}" presName="node" presStyleLbl="node1" presStyleIdx="2" presStyleCnt="7">
        <dgm:presLayoutVars>
          <dgm:bulletEnabled val="1"/>
        </dgm:presLayoutVars>
      </dgm:prSet>
      <dgm:spPr/>
    </dgm:pt>
    <dgm:pt modelId="{7D5434BA-DB8C-4FBE-B117-4D6D78B9FBC8}" type="pres">
      <dgm:prSet presAssocID="{0C31C79B-D268-43E6-87C5-2563212764B7}" presName="spNode" presStyleCnt="0"/>
      <dgm:spPr/>
    </dgm:pt>
    <dgm:pt modelId="{79DC4004-37D2-47E1-B576-AE8E2D6D1809}" type="pres">
      <dgm:prSet presAssocID="{47DBA78C-9BEA-485D-9E3C-449549889360}" presName="sibTrans" presStyleLbl="sibTrans1D1" presStyleIdx="2" presStyleCnt="7"/>
      <dgm:spPr/>
    </dgm:pt>
    <dgm:pt modelId="{E93E8AEB-722D-425E-BAB5-67814E87B2E3}" type="pres">
      <dgm:prSet presAssocID="{AAA81D62-97E0-44EA-9025-BA49A9A834C5}" presName="node" presStyleLbl="node1" presStyleIdx="3" presStyleCnt="7">
        <dgm:presLayoutVars>
          <dgm:bulletEnabled val="1"/>
        </dgm:presLayoutVars>
      </dgm:prSet>
      <dgm:spPr/>
    </dgm:pt>
    <dgm:pt modelId="{0ECADF6B-4F81-4E77-ADE7-87448DEDE70F}" type="pres">
      <dgm:prSet presAssocID="{AAA81D62-97E0-44EA-9025-BA49A9A834C5}" presName="spNode" presStyleCnt="0"/>
      <dgm:spPr/>
    </dgm:pt>
    <dgm:pt modelId="{91898618-4A31-44BC-ACE4-798008A89CB6}" type="pres">
      <dgm:prSet presAssocID="{0FEEF333-A37F-4BB6-AFE4-D0BF247E36C2}" presName="sibTrans" presStyleLbl="sibTrans1D1" presStyleIdx="3" presStyleCnt="7"/>
      <dgm:spPr/>
    </dgm:pt>
    <dgm:pt modelId="{7253116A-138B-4020-AFE7-B62A3F6D4F68}" type="pres">
      <dgm:prSet presAssocID="{6B2F34C2-3449-4219-ACAB-4225A6CF348C}" presName="node" presStyleLbl="node1" presStyleIdx="4" presStyleCnt="7">
        <dgm:presLayoutVars>
          <dgm:bulletEnabled val="1"/>
        </dgm:presLayoutVars>
      </dgm:prSet>
      <dgm:spPr/>
    </dgm:pt>
    <dgm:pt modelId="{0DDC57D8-2E48-4C51-8BF0-A324BA1FA2D3}" type="pres">
      <dgm:prSet presAssocID="{6B2F34C2-3449-4219-ACAB-4225A6CF348C}" presName="spNode" presStyleCnt="0"/>
      <dgm:spPr/>
    </dgm:pt>
    <dgm:pt modelId="{C99A40FE-23D6-4F8E-957F-8DBF0F13A4E1}" type="pres">
      <dgm:prSet presAssocID="{37B9A1EA-AD02-4C4A-99CD-2B8B5EB4F837}" presName="sibTrans" presStyleLbl="sibTrans1D1" presStyleIdx="4" presStyleCnt="7"/>
      <dgm:spPr/>
    </dgm:pt>
    <dgm:pt modelId="{8F4A37E5-0EB9-4138-A195-B18F142CF3D2}" type="pres">
      <dgm:prSet presAssocID="{BAA3F5A2-E6E6-4890-BD85-54DFC14B4C6F}" presName="node" presStyleLbl="node1" presStyleIdx="5" presStyleCnt="7">
        <dgm:presLayoutVars>
          <dgm:bulletEnabled val="1"/>
        </dgm:presLayoutVars>
      </dgm:prSet>
      <dgm:spPr/>
    </dgm:pt>
    <dgm:pt modelId="{58E07442-2CFA-41A2-B59D-B3642DDC09D2}" type="pres">
      <dgm:prSet presAssocID="{BAA3F5A2-E6E6-4890-BD85-54DFC14B4C6F}" presName="spNode" presStyleCnt="0"/>
      <dgm:spPr/>
    </dgm:pt>
    <dgm:pt modelId="{B095A54F-CF23-4170-A60E-B36F131423FA}" type="pres">
      <dgm:prSet presAssocID="{218A00E7-E600-4048-9E2C-52A26B8F1D95}" presName="sibTrans" presStyleLbl="sibTrans1D1" presStyleIdx="5" presStyleCnt="7"/>
      <dgm:spPr/>
    </dgm:pt>
    <dgm:pt modelId="{893B82AA-DB7B-4F2B-A9D8-49D0F1A165A0}" type="pres">
      <dgm:prSet presAssocID="{DC419195-6BB9-476C-8D97-8AA60BA95F34}" presName="node" presStyleLbl="node1" presStyleIdx="6" presStyleCnt="7">
        <dgm:presLayoutVars>
          <dgm:bulletEnabled val="1"/>
        </dgm:presLayoutVars>
      </dgm:prSet>
      <dgm:spPr/>
    </dgm:pt>
    <dgm:pt modelId="{3E430611-0296-4C85-85C6-95F939C27CFE}" type="pres">
      <dgm:prSet presAssocID="{DC419195-6BB9-476C-8D97-8AA60BA95F34}" presName="spNode" presStyleCnt="0"/>
      <dgm:spPr/>
    </dgm:pt>
    <dgm:pt modelId="{120EF786-E7A1-4319-8796-7DD07871EFFE}" type="pres">
      <dgm:prSet presAssocID="{FFD3CCE7-EABF-4BE9-9B1C-F05D529D0FF2}" presName="sibTrans" presStyleLbl="sibTrans1D1" presStyleIdx="6" presStyleCnt="7"/>
      <dgm:spPr/>
    </dgm:pt>
  </dgm:ptLst>
  <dgm:cxnLst>
    <dgm:cxn modelId="{C339040C-582D-486D-9DB4-0645CCACEF01}" type="presOf" srcId="{212B6B73-7751-4168-A510-0FE3FB3AB022}" destId="{7F831866-7D84-4749-AFA9-067DB2B80D08}" srcOrd="0" destOrd="0" presId="urn:microsoft.com/office/officeart/2005/8/layout/cycle6"/>
    <dgm:cxn modelId="{B4C21125-EEBB-4E96-B32A-B7C39605F958}" type="presOf" srcId="{5C387919-6C12-4E29-AB17-64A68478A0AA}" destId="{E7554852-F42F-4C17-BC13-E5E13F9D8C09}" srcOrd="0" destOrd="0" presId="urn:microsoft.com/office/officeart/2005/8/layout/cycle6"/>
    <dgm:cxn modelId="{F800312E-CF6A-4407-85DC-5944B89E696A}" srcId="{212B6B73-7751-4168-A510-0FE3FB3AB022}" destId="{AAA81D62-97E0-44EA-9025-BA49A9A834C5}" srcOrd="3" destOrd="0" parTransId="{AC4D3F6A-1D1E-4D72-8695-A8555321A037}" sibTransId="{0FEEF333-A37F-4BB6-AFE4-D0BF247E36C2}"/>
    <dgm:cxn modelId="{B0A0CD31-6EC9-49B6-834A-97F43EF40AAB}" type="presOf" srcId="{BAA3F5A2-E6E6-4890-BD85-54DFC14B4C6F}" destId="{8F4A37E5-0EB9-4138-A195-B18F142CF3D2}" srcOrd="0" destOrd="0" presId="urn:microsoft.com/office/officeart/2005/8/layout/cycle6"/>
    <dgm:cxn modelId="{F6ABC337-3F72-4203-90C0-5886B7A854F7}" type="presOf" srcId="{0159ACE0-3561-4961-AFE1-36D27AC1E8EA}" destId="{75F663D6-43FE-46FB-BCE0-B8C94E8F6BDA}" srcOrd="0" destOrd="0" presId="urn:microsoft.com/office/officeart/2005/8/layout/cycle6"/>
    <dgm:cxn modelId="{46550C38-7B1A-456B-BC7D-47E14E0ED13C}" type="presOf" srcId="{218A00E7-E600-4048-9E2C-52A26B8F1D95}" destId="{B095A54F-CF23-4170-A60E-B36F131423FA}" srcOrd="0" destOrd="0" presId="urn:microsoft.com/office/officeart/2005/8/layout/cycle6"/>
    <dgm:cxn modelId="{8735263E-3DBA-40C5-92A6-E865C834C68E}" srcId="{212B6B73-7751-4168-A510-0FE3FB3AB022}" destId="{EBA17C5F-DACC-4B87-82AF-6F33C37C8FFD}" srcOrd="1" destOrd="0" parTransId="{4FC9E620-2DFD-4A4F-A159-299450DDEFA3}" sibTransId="{0701F32D-8D94-4231-B6B0-5A606A278006}"/>
    <dgm:cxn modelId="{92984D3E-3488-4C8C-9A8C-164290114E85}" type="presOf" srcId="{6B2F34C2-3449-4219-ACAB-4225A6CF348C}" destId="{7253116A-138B-4020-AFE7-B62A3F6D4F68}" srcOrd="0" destOrd="0" presId="urn:microsoft.com/office/officeart/2005/8/layout/cycle6"/>
    <dgm:cxn modelId="{9D50A45D-6F5E-4854-B4CC-DD1703AB9AF1}" srcId="{212B6B73-7751-4168-A510-0FE3FB3AB022}" destId="{BAA3F5A2-E6E6-4890-BD85-54DFC14B4C6F}" srcOrd="5" destOrd="0" parTransId="{09F0E7D1-E039-40E9-A278-30157F3D1B59}" sibTransId="{218A00E7-E600-4048-9E2C-52A26B8F1D95}"/>
    <dgm:cxn modelId="{C377656B-F728-4071-9F7F-EF75D5AC3171}" type="presOf" srcId="{0701F32D-8D94-4231-B6B0-5A606A278006}" destId="{91B2B1BB-5216-41EF-8B4A-E7ACCBA14D52}" srcOrd="0" destOrd="0" presId="urn:microsoft.com/office/officeart/2005/8/layout/cycle6"/>
    <dgm:cxn modelId="{75140E51-2FBA-4495-835C-A996A4DFF25E}" srcId="{212B6B73-7751-4168-A510-0FE3FB3AB022}" destId="{6B2F34C2-3449-4219-ACAB-4225A6CF348C}" srcOrd="4" destOrd="0" parTransId="{4D83707B-4E51-476C-B4B0-7AD925752C82}" sibTransId="{37B9A1EA-AD02-4C4A-99CD-2B8B5EB4F837}"/>
    <dgm:cxn modelId="{24BEF078-E88D-4677-B78B-223A1DE6097E}" type="presOf" srcId="{0C31C79B-D268-43E6-87C5-2563212764B7}" destId="{FE600655-3043-487D-9197-570BC34EEE49}" srcOrd="0" destOrd="0" presId="urn:microsoft.com/office/officeart/2005/8/layout/cycle6"/>
    <dgm:cxn modelId="{0266DC8A-9E25-4A2A-8CAA-F61059BBFD7E}" type="presOf" srcId="{0FEEF333-A37F-4BB6-AFE4-D0BF247E36C2}" destId="{91898618-4A31-44BC-ACE4-798008A89CB6}" srcOrd="0" destOrd="0" presId="urn:microsoft.com/office/officeart/2005/8/layout/cycle6"/>
    <dgm:cxn modelId="{464AD9A7-2D87-4B92-96E3-98E7BEC04D36}" type="presOf" srcId="{DC419195-6BB9-476C-8D97-8AA60BA95F34}" destId="{893B82AA-DB7B-4F2B-A9D8-49D0F1A165A0}" srcOrd="0" destOrd="0" presId="urn:microsoft.com/office/officeart/2005/8/layout/cycle6"/>
    <dgm:cxn modelId="{BCD3CBA8-F9A5-4A87-87BF-043DB6F46065}" type="presOf" srcId="{37B9A1EA-AD02-4C4A-99CD-2B8B5EB4F837}" destId="{C99A40FE-23D6-4F8E-957F-8DBF0F13A4E1}" srcOrd="0" destOrd="0" presId="urn:microsoft.com/office/officeart/2005/8/layout/cycle6"/>
    <dgm:cxn modelId="{53A877AF-C158-469E-A802-D7C6DCE44DF3}" srcId="{212B6B73-7751-4168-A510-0FE3FB3AB022}" destId="{0C31C79B-D268-43E6-87C5-2563212764B7}" srcOrd="2" destOrd="0" parTransId="{30CFD073-58C3-4603-AC76-ADE72C27AA88}" sibTransId="{47DBA78C-9BEA-485D-9E3C-449549889360}"/>
    <dgm:cxn modelId="{5C1EFEB2-BA21-4D4B-AFF2-07F0B815B505}" srcId="{212B6B73-7751-4168-A510-0FE3FB3AB022}" destId="{0159ACE0-3561-4961-AFE1-36D27AC1E8EA}" srcOrd="0" destOrd="0" parTransId="{22BA75E6-7142-4BE2-AE5F-4B232F5D0E62}" sibTransId="{5C387919-6C12-4E29-AB17-64A68478A0AA}"/>
    <dgm:cxn modelId="{DAB8D4C9-E38C-4471-9F20-136414BCA46E}" srcId="{212B6B73-7751-4168-A510-0FE3FB3AB022}" destId="{DC419195-6BB9-476C-8D97-8AA60BA95F34}" srcOrd="6" destOrd="0" parTransId="{ED2CB388-9DAF-46B7-A6CE-4D5698EEA5ED}" sibTransId="{FFD3CCE7-EABF-4BE9-9B1C-F05D529D0FF2}"/>
    <dgm:cxn modelId="{6309A9D2-5A68-4057-9914-FE427C65428D}" type="presOf" srcId="{47DBA78C-9BEA-485D-9E3C-449549889360}" destId="{79DC4004-37D2-47E1-B576-AE8E2D6D1809}" srcOrd="0" destOrd="0" presId="urn:microsoft.com/office/officeart/2005/8/layout/cycle6"/>
    <dgm:cxn modelId="{DA903AD6-F5C0-42B6-A034-A61C69BA34A2}" type="presOf" srcId="{AAA81D62-97E0-44EA-9025-BA49A9A834C5}" destId="{E93E8AEB-722D-425E-BAB5-67814E87B2E3}" srcOrd="0" destOrd="0" presId="urn:microsoft.com/office/officeart/2005/8/layout/cycle6"/>
    <dgm:cxn modelId="{BC9CD8D8-B549-4C81-AD8C-319DAFF0A22F}" type="presOf" srcId="{FFD3CCE7-EABF-4BE9-9B1C-F05D529D0FF2}" destId="{120EF786-E7A1-4319-8796-7DD07871EFFE}" srcOrd="0" destOrd="0" presId="urn:microsoft.com/office/officeart/2005/8/layout/cycle6"/>
    <dgm:cxn modelId="{689D29DE-6292-4BF6-B96D-A713C1E58508}" type="presOf" srcId="{EBA17C5F-DACC-4B87-82AF-6F33C37C8FFD}" destId="{8BEBB2A3-9042-4225-AD66-2515A77B2F7D}" srcOrd="0" destOrd="0" presId="urn:microsoft.com/office/officeart/2005/8/layout/cycle6"/>
    <dgm:cxn modelId="{CE98B67D-8BA0-4485-809B-B1E354C7A0D5}" type="presParOf" srcId="{7F831866-7D84-4749-AFA9-067DB2B80D08}" destId="{75F663D6-43FE-46FB-BCE0-B8C94E8F6BDA}" srcOrd="0" destOrd="0" presId="urn:microsoft.com/office/officeart/2005/8/layout/cycle6"/>
    <dgm:cxn modelId="{AE8A6B62-53F6-4D5D-813F-88B42F2DDC7F}" type="presParOf" srcId="{7F831866-7D84-4749-AFA9-067DB2B80D08}" destId="{636383AE-D1FD-4D7F-A906-12E2A680C2E7}" srcOrd="1" destOrd="0" presId="urn:microsoft.com/office/officeart/2005/8/layout/cycle6"/>
    <dgm:cxn modelId="{6D83B3B2-1CBA-40F6-B38A-0D8623B79A44}" type="presParOf" srcId="{7F831866-7D84-4749-AFA9-067DB2B80D08}" destId="{E7554852-F42F-4C17-BC13-E5E13F9D8C09}" srcOrd="2" destOrd="0" presId="urn:microsoft.com/office/officeart/2005/8/layout/cycle6"/>
    <dgm:cxn modelId="{67F852B3-2A27-4476-B4A4-F859341F321D}" type="presParOf" srcId="{7F831866-7D84-4749-AFA9-067DB2B80D08}" destId="{8BEBB2A3-9042-4225-AD66-2515A77B2F7D}" srcOrd="3" destOrd="0" presId="urn:microsoft.com/office/officeart/2005/8/layout/cycle6"/>
    <dgm:cxn modelId="{60980234-A4AC-4C71-83A0-870454284E7A}" type="presParOf" srcId="{7F831866-7D84-4749-AFA9-067DB2B80D08}" destId="{4FC4371E-9F5A-4F50-8A0A-BF3B9A557901}" srcOrd="4" destOrd="0" presId="urn:microsoft.com/office/officeart/2005/8/layout/cycle6"/>
    <dgm:cxn modelId="{CBAE9BD7-11A9-4E49-B628-D5AD2F73E165}" type="presParOf" srcId="{7F831866-7D84-4749-AFA9-067DB2B80D08}" destId="{91B2B1BB-5216-41EF-8B4A-E7ACCBA14D52}" srcOrd="5" destOrd="0" presId="urn:microsoft.com/office/officeart/2005/8/layout/cycle6"/>
    <dgm:cxn modelId="{3DBE9046-A77B-4507-906B-06FE3554C65E}" type="presParOf" srcId="{7F831866-7D84-4749-AFA9-067DB2B80D08}" destId="{FE600655-3043-487D-9197-570BC34EEE49}" srcOrd="6" destOrd="0" presId="urn:microsoft.com/office/officeart/2005/8/layout/cycle6"/>
    <dgm:cxn modelId="{43F70629-CB49-4360-8243-CF2CF45E419A}" type="presParOf" srcId="{7F831866-7D84-4749-AFA9-067DB2B80D08}" destId="{7D5434BA-DB8C-4FBE-B117-4D6D78B9FBC8}" srcOrd="7" destOrd="0" presId="urn:microsoft.com/office/officeart/2005/8/layout/cycle6"/>
    <dgm:cxn modelId="{95D8775A-5C53-4614-82E4-137428BC67B8}" type="presParOf" srcId="{7F831866-7D84-4749-AFA9-067DB2B80D08}" destId="{79DC4004-37D2-47E1-B576-AE8E2D6D1809}" srcOrd="8" destOrd="0" presId="urn:microsoft.com/office/officeart/2005/8/layout/cycle6"/>
    <dgm:cxn modelId="{FB6E70F5-4065-4908-ADB9-61DD540B1D7F}" type="presParOf" srcId="{7F831866-7D84-4749-AFA9-067DB2B80D08}" destId="{E93E8AEB-722D-425E-BAB5-67814E87B2E3}" srcOrd="9" destOrd="0" presId="urn:microsoft.com/office/officeart/2005/8/layout/cycle6"/>
    <dgm:cxn modelId="{264BAD63-8453-4776-B57A-ABF74491C796}" type="presParOf" srcId="{7F831866-7D84-4749-AFA9-067DB2B80D08}" destId="{0ECADF6B-4F81-4E77-ADE7-87448DEDE70F}" srcOrd="10" destOrd="0" presId="urn:microsoft.com/office/officeart/2005/8/layout/cycle6"/>
    <dgm:cxn modelId="{F8016A4F-BD38-4896-B8BD-CFB5335A75E2}" type="presParOf" srcId="{7F831866-7D84-4749-AFA9-067DB2B80D08}" destId="{91898618-4A31-44BC-ACE4-798008A89CB6}" srcOrd="11" destOrd="0" presId="urn:microsoft.com/office/officeart/2005/8/layout/cycle6"/>
    <dgm:cxn modelId="{DAC640A5-2426-43D9-8DE7-0BC7F8A8E505}" type="presParOf" srcId="{7F831866-7D84-4749-AFA9-067DB2B80D08}" destId="{7253116A-138B-4020-AFE7-B62A3F6D4F68}" srcOrd="12" destOrd="0" presId="urn:microsoft.com/office/officeart/2005/8/layout/cycle6"/>
    <dgm:cxn modelId="{AEC0AA3C-3FAD-4AE9-9A5A-D04DD0091523}" type="presParOf" srcId="{7F831866-7D84-4749-AFA9-067DB2B80D08}" destId="{0DDC57D8-2E48-4C51-8BF0-A324BA1FA2D3}" srcOrd="13" destOrd="0" presId="urn:microsoft.com/office/officeart/2005/8/layout/cycle6"/>
    <dgm:cxn modelId="{CC36FBF9-3D65-4614-99F2-47E210039115}" type="presParOf" srcId="{7F831866-7D84-4749-AFA9-067DB2B80D08}" destId="{C99A40FE-23D6-4F8E-957F-8DBF0F13A4E1}" srcOrd="14" destOrd="0" presId="urn:microsoft.com/office/officeart/2005/8/layout/cycle6"/>
    <dgm:cxn modelId="{254B84EC-CAB4-4CEA-B546-0170AC28C598}" type="presParOf" srcId="{7F831866-7D84-4749-AFA9-067DB2B80D08}" destId="{8F4A37E5-0EB9-4138-A195-B18F142CF3D2}" srcOrd="15" destOrd="0" presId="urn:microsoft.com/office/officeart/2005/8/layout/cycle6"/>
    <dgm:cxn modelId="{54F3F3C7-A5F9-429C-AF77-FB2FF81FC56A}" type="presParOf" srcId="{7F831866-7D84-4749-AFA9-067DB2B80D08}" destId="{58E07442-2CFA-41A2-B59D-B3642DDC09D2}" srcOrd="16" destOrd="0" presId="urn:microsoft.com/office/officeart/2005/8/layout/cycle6"/>
    <dgm:cxn modelId="{A9CD6D82-5B2B-4445-AE0C-D93AC8A02E93}" type="presParOf" srcId="{7F831866-7D84-4749-AFA9-067DB2B80D08}" destId="{B095A54F-CF23-4170-A60E-B36F131423FA}" srcOrd="17" destOrd="0" presId="urn:microsoft.com/office/officeart/2005/8/layout/cycle6"/>
    <dgm:cxn modelId="{B5923C79-1DFD-4C04-B627-1B7DF961D823}" type="presParOf" srcId="{7F831866-7D84-4749-AFA9-067DB2B80D08}" destId="{893B82AA-DB7B-4F2B-A9D8-49D0F1A165A0}" srcOrd="18" destOrd="0" presId="urn:microsoft.com/office/officeart/2005/8/layout/cycle6"/>
    <dgm:cxn modelId="{B53B78BB-8607-4BAB-9F3B-6C79AF2B1181}" type="presParOf" srcId="{7F831866-7D84-4749-AFA9-067DB2B80D08}" destId="{3E430611-0296-4C85-85C6-95F939C27CFE}" srcOrd="19" destOrd="0" presId="urn:microsoft.com/office/officeart/2005/8/layout/cycle6"/>
    <dgm:cxn modelId="{4C8884AE-752B-4050-A0EB-8C5C72C7183D}" type="presParOf" srcId="{7F831866-7D84-4749-AFA9-067DB2B80D08}" destId="{120EF786-E7A1-4319-8796-7DD07871EFF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93DF5-0412-42BA-924B-160430E6A0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2C326C-1B38-46B1-A8DF-387C3C6433AB}">
      <dgm:prSet phldrT="[Text]"/>
      <dgm:spPr/>
      <dgm:t>
        <a:bodyPr/>
        <a:lstStyle/>
        <a:p>
          <a:r>
            <a:rPr lang="cs-CZ" dirty="0"/>
            <a:t>Členění ZOVZ</a:t>
          </a:r>
        </a:p>
      </dgm:t>
    </dgm:pt>
    <dgm:pt modelId="{9B33AD56-D1C6-493A-915D-3BCB526291FD}" type="parTrans" cxnId="{CDFE60A2-4D23-45D5-B665-10C2E8FCE52A}">
      <dgm:prSet/>
      <dgm:spPr/>
      <dgm:t>
        <a:bodyPr/>
        <a:lstStyle/>
        <a:p>
          <a:endParaRPr lang="cs-CZ"/>
        </a:p>
      </dgm:t>
    </dgm:pt>
    <dgm:pt modelId="{A78A4E8F-13A0-4AB4-8972-48CF34F8C26E}" type="sibTrans" cxnId="{CDFE60A2-4D23-45D5-B665-10C2E8FCE52A}">
      <dgm:prSet/>
      <dgm:spPr/>
      <dgm:t>
        <a:bodyPr/>
        <a:lstStyle/>
        <a:p>
          <a:endParaRPr lang="cs-CZ"/>
        </a:p>
      </dgm:t>
    </dgm:pt>
    <dgm:pt modelId="{E20BBDCC-1DE4-4035-8044-32CE24DE7E79}">
      <dgm:prSet phldrT="[Text]"/>
      <dgm:spPr/>
      <dgm:t>
        <a:bodyPr/>
        <a:lstStyle/>
        <a:p>
          <a:r>
            <a:rPr lang="cs-CZ" dirty="0"/>
            <a:t>Péče o životní a pracovní podmínky</a:t>
          </a:r>
        </a:p>
      </dgm:t>
    </dgm:pt>
    <dgm:pt modelId="{B440D567-496E-40F2-AA11-F0FFC9CF6A5B}" type="parTrans" cxnId="{1DDE2CA9-96E6-404C-92C1-2FE688621F95}">
      <dgm:prSet/>
      <dgm:spPr/>
      <dgm:t>
        <a:bodyPr/>
        <a:lstStyle/>
        <a:p>
          <a:endParaRPr lang="cs-CZ"/>
        </a:p>
      </dgm:t>
    </dgm:pt>
    <dgm:pt modelId="{9E66874E-433F-48D6-9B38-10425CCE45C7}" type="sibTrans" cxnId="{1DDE2CA9-96E6-404C-92C1-2FE688621F95}">
      <dgm:prSet/>
      <dgm:spPr/>
      <dgm:t>
        <a:bodyPr/>
        <a:lstStyle/>
        <a:p>
          <a:endParaRPr lang="cs-CZ"/>
        </a:p>
      </dgm:t>
    </dgm:pt>
    <dgm:pt modelId="{FCEE6AB0-1BDE-4377-9F61-9F2E78652971}">
      <dgm:prSet phldrT="[Text]"/>
      <dgm:spPr/>
      <dgm:t>
        <a:bodyPr/>
        <a:lstStyle/>
        <a:p>
          <a:r>
            <a:rPr lang="cs-CZ" dirty="0"/>
            <a:t>Předcházení vzniku a šíření infekčních onemocnění</a:t>
          </a:r>
        </a:p>
      </dgm:t>
    </dgm:pt>
    <dgm:pt modelId="{67C4E7A0-48C7-41FB-B505-AB6DABF78709}" type="parTrans" cxnId="{B086C2AD-DD5C-4DE5-BD07-B6563BB51259}">
      <dgm:prSet/>
      <dgm:spPr/>
      <dgm:t>
        <a:bodyPr/>
        <a:lstStyle/>
        <a:p>
          <a:endParaRPr lang="cs-CZ"/>
        </a:p>
      </dgm:t>
    </dgm:pt>
    <dgm:pt modelId="{334F116E-A2F1-41CA-B371-993B2DCB6A2B}" type="sibTrans" cxnId="{B086C2AD-DD5C-4DE5-BD07-B6563BB51259}">
      <dgm:prSet/>
      <dgm:spPr/>
      <dgm:t>
        <a:bodyPr/>
        <a:lstStyle/>
        <a:p>
          <a:endParaRPr lang="cs-CZ"/>
        </a:p>
      </dgm:t>
    </dgm:pt>
    <dgm:pt modelId="{BD3B9774-B161-41B5-B48A-F05F8AF4398C}">
      <dgm:prSet phldrT="[Text]"/>
      <dgm:spPr/>
      <dgm:t>
        <a:bodyPr/>
        <a:lstStyle/>
        <a:p>
          <a:r>
            <a:rPr lang="cs-CZ" dirty="0"/>
            <a:t>Další povinnosti osob v ochraně veřejného zdraví</a:t>
          </a:r>
        </a:p>
      </dgm:t>
    </dgm:pt>
    <dgm:pt modelId="{3DA4AD40-BE2F-43D4-9367-01BE580613F7}" type="parTrans" cxnId="{197D0907-9738-45E5-9101-1DB78D910E25}">
      <dgm:prSet/>
      <dgm:spPr/>
      <dgm:t>
        <a:bodyPr/>
        <a:lstStyle/>
        <a:p>
          <a:endParaRPr lang="cs-CZ"/>
        </a:p>
      </dgm:t>
    </dgm:pt>
    <dgm:pt modelId="{18CDA0FE-A8F5-4A50-8397-C4067834E5A0}" type="sibTrans" cxnId="{197D0907-9738-45E5-9101-1DB78D910E25}">
      <dgm:prSet/>
      <dgm:spPr/>
      <dgm:t>
        <a:bodyPr/>
        <a:lstStyle/>
        <a:p>
          <a:endParaRPr lang="cs-CZ"/>
        </a:p>
      </dgm:t>
    </dgm:pt>
    <dgm:pt modelId="{1E458454-2523-42AA-98BD-34674B6AE08D}">
      <dgm:prSet/>
      <dgm:spPr/>
      <dgm:t>
        <a:bodyPr/>
        <a:lstStyle/>
        <a:p>
          <a:r>
            <a:rPr lang="cs-CZ"/>
            <a:t>Státní správa v ochraně a podpoře veřejného zdraví</a:t>
          </a:r>
          <a:endParaRPr lang="cs-CZ" dirty="0"/>
        </a:p>
      </dgm:t>
    </dgm:pt>
    <dgm:pt modelId="{A8E7F2D6-881F-40FF-9E46-72B33BEA233F}" type="parTrans" cxnId="{566F7A72-45E9-4F65-A9DF-3516A17E74E8}">
      <dgm:prSet/>
      <dgm:spPr/>
      <dgm:t>
        <a:bodyPr/>
        <a:lstStyle/>
        <a:p>
          <a:endParaRPr lang="cs-CZ"/>
        </a:p>
      </dgm:t>
    </dgm:pt>
    <dgm:pt modelId="{81341706-79E0-40A2-AFCC-4B2A354A35B0}" type="sibTrans" cxnId="{566F7A72-45E9-4F65-A9DF-3516A17E74E8}">
      <dgm:prSet/>
      <dgm:spPr/>
      <dgm:t>
        <a:bodyPr/>
        <a:lstStyle/>
        <a:p>
          <a:endParaRPr lang="cs-CZ"/>
        </a:p>
      </dgm:t>
    </dgm:pt>
    <dgm:pt modelId="{687113CB-3A99-4260-89E3-D2FF5CFA1E84}">
      <dgm:prSet/>
      <dgm:spPr/>
      <dgm:t>
        <a:bodyPr/>
        <a:lstStyle/>
        <a:p>
          <a:r>
            <a:rPr lang="cs-CZ"/>
            <a:t>Opatření obce v samostatné působnosti</a:t>
          </a:r>
          <a:endParaRPr lang="cs-CZ" dirty="0"/>
        </a:p>
      </dgm:t>
    </dgm:pt>
    <dgm:pt modelId="{9D2C6967-0097-4F6B-8B9B-3330D4D80659}" type="parTrans" cxnId="{A910F533-50B7-4BEE-B0F8-E6BBA9255ED0}">
      <dgm:prSet/>
      <dgm:spPr/>
      <dgm:t>
        <a:bodyPr/>
        <a:lstStyle/>
        <a:p>
          <a:endParaRPr lang="cs-CZ"/>
        </a:p>
      </dgm:t>
    </dgm:pt>
    <dgm:pt modelId="{87C60CD1-197D-4C01-BA4A-B9B8EAFFF3D1}" type="sibTrans" cxnId="{A910F533-50B7-4BEE-B0F8-E6BBA9255ED0}">
      <dgm:prSet/>
      <dgm:spPr/>
      <dgm:t>
        <a:bodyPr/>
        <a:lstStyle/>
        <a:p>
          <a:endParaRPr lang="cs-CZ"/>
        </a:p>
      </dgm:t>
    </dgm:pt>
    <dgm:pt modelId="{6FE9A402-006D-4FD6-8CDD-C09CBDAB8A97}" type="pres">
      <dgm:prSet presAssocID="{42093DF5-0412-42BA-924B-160430E6A0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B0190E6-409F-451B-AA74-7F774ACB17F3}" type="pres">
      <dgm:prSet presAssocID="{FA2C326C-1B38-46B1-A8DF-387C3C6433AB}" presName="root1" presStyleCnt="0"/>
      <dgm:spPr/>
    </dgm:pt>
    <dgm:pt modelId="{28876E1F-736C-4B47-AC34-E67DF0172FD5}" type="pres">
      <dgm:prSet presAssocID="{FA2C326C-1B38-46B1-A8DF-387C3C6433AB}" presName="LevelOneTextNode" presStyleLbl="node0" presStyleIdx="0" presStyleCnt="1">
        <dgm:presLayoutVars>
          <dgm:chPref val="3"/>
        </dgm:presLayoutVars>
      </dgm:prSet>
      <dgm:spPr/>
    </dgm:pt>
    <dgm:pt modelId="{03D3E0A6-1EC5-4CAC-8B83-FA5CB92CE5B2}" type="pres">
      <dgm:prSet presAssocID="{FA2C326C-1B38-46B1-A8DF-387C3C6433AB}" presName="level2hierChild" presStyleCnt="0"/>
      <dgm:spPr/>
    </dgm:pt>
    <dgm:pt modelId="{D5508A08-BC23-4E9A-8DB6-94DDA41B1185}" type="pres">
      <dgm:prSet presAssocID="{B440D567-496E-40F2-AA11-F0FFC9CF6A5B}" presName="conn2-1" presStyleLbl="parChTrans1D2" presStyleIdx="0" presStyleCnt="5"/>
      <dgm:spPr/>
    </dgm:pt>
    <dgm:pt modelId="{5E27276A-DB5B-4AA5-AA77-0AA6A6CD4E3D}" type="pres">
      <dgm:prSet presAssocID="{B440D567-496E-40F2-AA11-F0FFC9CF6A5B}" presName="connTx" presStyleLbl="parChTrans1D2" presStyleIdx="0" presStyleCnt="5"/>
      <dgm:spPr/>
    </dgm:pt>
    <dgm:pt modelId="{CC8F2D1B-A17E-462B-ACA2-5C414945849C}" type="pres">
      <dgm:prSet presAssocID="{E20BBDCC-1DE4-4035-8044-32CE24DE7E79}" presName="root2" presStyleCnt="0"/>
      <dgm:spPr/>
    </dgm:pt>
    <dgm:pt modelId="{91E8E003-7E21-46CD-8DB2-BDA69CF1D20B}" type="pres">
      <dgm:prSet presAssocID="{E20BBDCC-1DE4-4035-8044-32CE24DE7E79}" presName="LevelTwoTextNode" presStyleLbl="node2" presStyleIdx="0" presStyleCnt="5">
        <dgm:presLayoutVars>
          <dgm:chPref val="3"/>
        </dgm:presLayoutVars>
      </dgm:prSet>
      <dgm:spPr/>
    </dgm:pt>
    <dgm:pt modelId="{FCBFD683-043F-45A7-9B7E-8C8C2C11FBCB}" type="pres">
      <dgm:prSet presAssocID="{E20BBDCC-1DE4-4035-8044-32CE24DE7E79}" presName="level3hierChild" presStyleCnt="0"/>
      <dgm:spPr/>
    </dgm:pt>
    <dgm:pt modelId="{30E1BE33-F0FE-4C60-A1A6-39BD9A275C44}" type="pres">
      <dgm:prSet presAssocID="{67C4E7A0-48C7-41FB-B505-AB6DABF78709}" presName="conn2-1" presStyleLbl="parChTrans1D2" presStyleIdx="1" presStyleCnt="5"/>
      <dgm:spPr/>
    </dgm:pt>
    <dgm:pt modelId="{9636D686-19E3-4DC2-8969-04ACB7806739}" type="pres">
      <dgm:prSet presAssocID="{67C4E7A0-48C7-41FB-B505-AB6DABF78709}" presName="connTx" presStyleLbl="parChTrans1D2" presStyleIdx="1" presStyleCnt="5"/>
      <dgm:spPr/>
    </dgm:pt>
    <dgm:pt modelId="{D899EA25-22F2-4087-BD89-94913B13A8B4}" type="pres">
      <dgm:prSet presAssocID="{FCEE6AB0-1BDE-4377-9F61-9F2E78652971}" presName="root2" presStyleCnt="0"/>
      <dgm:spPr/>
    </dgm:pt>
    <dgm:pt modelId="{D45B640F-64DE-4CEC-A372-98BAD138201D}" type="pres">
      <dgm:prSet presAssocID="{FCEE6AB0-1BDE-4377-9F61-9F2E78652971}" presName="LevelTwoTextNode" presStyleLbl="node2" presStyleIdx="1" presStyleCnt="5">
        <dgm:presLayoutVars>
          <dgm:chPref val="3"/>
        </dgm:presLayoutVars>
      </dgm:prSet>
      <dgm:spPr/>
    </dgm:pt>
    <dgm:pt modelId="{317C2D99-B8F5-4664-AAA6-A2893363C092}" type="pres">
      <dgm:prSet presAssocID="{FCEE6AB0-1BDE-4377-9F61-9F2E78652971}" presName="level3hierChild" presStyleCnt="0"/>
      <dgm:spPr/>
    </dgm:pt>
    <dgm:pt modelId="{BFF98EB4-6383-407C-840E-A808AA8B2765}" type="pres">
      <dgm:prSet presAssocID="{3DA4AD40-BE2F-43D4-9367-01BE580613F7}" presName="conn2-1" presStyleLbl="parChTrans1D2" presStyleIdx="2" presStyleCnt="5"/>
      <dgm:spPr/>
    </dgm:pt>
    <dgm:pt modelId="{8FF14873-F4BC-4E5F-B807-BFD03EB0705E}" type="pres">
      <dgm:prSet presAssocID="{3DA4AD40-BE2F-43D4-9367-01BE580613F7}" presName="connTx" presStyleLbl="parChTrans1D2" presStyleIdx="2" presStyleCnt="5"/>
      <dgm:spPr/>
    </dgm:pt>
    <dgm:pt modelId="{FE37D6C7-39D9-49BB-82CB-C13FBC3802AA}" type="pres">
      <dgm:prSet presAssocID="{BD3B9774-B161-41B5-B48A-F05F8AF4398C}" presName="root2" presStyleCnt="0"/>
      <dgm:spPr/>
    </dgm:pt>
    <dgm:pt modelId="{47DCBC6C-FFBD-4030-BF31-4168C1597443}" type="pres">
      <dgm:prSet presAssocID="{BD3B9774-B161-41B5-B48A-F05F8AF4398C}" presName="LevelTwoTextNode" presStyleLbl="node2" presStyleIdx="2" presStyleCnt="5">
        <dgm:presLayoutVars>
          <dgm:chPref val="3"/>
        </dgm:presLayoutVars>
      </dgm:prSet>
      <dgm:spPr/>
    </dgm:pt>
    <dgm:pt modelId="{D192DB3D-03A5-4B0E-B2FA-490D400F12B7}" type="pres">
      <dgm:prSet presAssocID="{BD3B9774-B161-41B5-B48A-F05F8AF4398C}" presName="level3hierChild" presStyleCnt="0"/>
      <dgm:spPr/>
    </dgm:pt>
    <dgm:pt modelId="{85397ABA-E847-4371-89E4-A4F6A7559F44}" type="pres">
      <dgm:prSet presAssocID="{A8E7F2D6-881F-40FF-9E46-72B33BEA233F}" presName="conn2-1" presStyleLbl="parChTrans1D2" presStyleIdx="3" presStyleCnt="5"/>
      <dgm:spPr/>
    </dgm:pt>
    <dgm:pt modelId="{370391EB-18E8-42D6-9B70-20F3F89152A4}" type="pres">
      <dgm:prSet presAssocID="{A8E7F2D6-881F-40FF-9E46-72B33BEA233F}" presName="connTx" presStyleLbl="parChTrans1D2" presStyleIdx="3" presStyleCnt="5"/>
      <dgm:spPr/>
    </dgm:pt>
    <dgm:pt modelId="{48863632-DAD7-4B2D-A5AA-5D2820BDFB98}" type="pres">
      <dgm:prSet presAssocID="{1E458454-2523-42AA-98BD-34674B6AE08D}" presName="root2" presStyleCnt="0"/>
      <dgm:spPr/>
    </dgm:pt>
    <dgm:pt modelId="{ACC9CFB5-953B-48C1-8E6F-E4D207786F0D}" type="pres">
      <dgm:prSet presAssocID="{1E458454-2523-42AA-98BD-34674B6AE08D}" presName="LevelTwoTextNode" presStyleLbl="node2" presStyleIdx="3" presStyleCnt="5">
        <dgm:presLayoutVars>
          <dgm:chPref val="3"/>
        </dgm:presLayoutVars>
      </dgm:prSet>
      <dgm:spPr/>
    </dgm:pt>
    <dgm:pt modelId="{B5DB2041-A329-40A8-BFE1-86A44FB419AD}" type="pres">
      <dgm:prSet presAssocID="{1E458454-2523-42AA-98BD-34674B6AE08D}" presName="level3hierChild" presStyleCnt="0"/>
      <dgm:spPr/>
    </dgm:pt>
    <dgm:pt modelId="{D1135109-16CE-4037-AA6F-17CE4A54D68D}" type="pres">
      <dgm:prSet presAssocID="{9D2C6967-0097-4F6B-8B9B-3330D4D80659}" presName="conn2-1" presStyleLbl="parChTrans1D2" presStyleIdx="4" presStyleCnt="5"/>
      <dgm:spPr/>
    </dgm:pt>
    <dgm:pt modelId="{17BD5FC1-161B-4F76-8563-77A1E9414982}" type="pres">
      <dgm:prSet presAssocID="{9D2C6967-0097-4F6B-8B9B-3330D4D80659}" presName="connTx" presStyleLbl="parChTrans1D2" presStyleIdx="4" presStyleCnt="5"/>
      <dgm:spPr/>
    </dgm:pt>
    <dgm:pt modelId="{52CD70B9-3FC1-4D1E-8689-70BC10EFCD54}" type="pres">
      <dgm:prSet presAssocID="{687113CB-3A99-4260-89E3-D2FF5CFA1E84}" presName="root2" presStyleCnt="0"/>
      <dgm:spPr/>
    </dgm:pt>
    <dgm:pt modelId="{2028DFC0-8F2F-4D9F-AF12-3067AAC20D3D}" type="pres">
      <dgm:prSet presAssocID="{687113CB-3A99-4260-89E3-D2FF5CFA1E84}" presName="LevelTwoTextNode" presStyleLbl="node2" presStyleIdx="4" presStyleCnt="5">
        <dgm:presLayoutVars>
          <dgm:chPref val="3"/>
        </dgm:presLayoutVars>
      </dgm:prSet>
      <dgm:spPr/>
    </dgm:pt>
    <dgm:pt modelId="{1D95DBCE-57CD-478B-8DDD-BB2A7F8D1C78}" type="pres">
      <dgm:prSet presAssocID="{687113CB-3A99-4260-89E3-D2FF5CFA1E84}" presName="level3hierChild" presStyleCnt="0"/>
      <dgm:spPr/>
    </dgm:pt>
  </dgm:ptLst>
  <dgm:cxnLst>
    <dgm:cxn modelId="{C4B16B04-B6C4-4E3B-9498-4270D46B76B7}" type="presOf" srcId="{A8E7F2D6-881F-40FF-9E46-72B33BEA233F}" destId="{85397ABA-E847-4371-89E4-A4F6A7559F44}" srcOrd="0" destOrd="0" presId="urn:microsoft.com/office/officeart/2008/layout/HorizontalMultiLevelHierarchy"/>
    <dgm:cxn modelId="{197D0907-9738-45E5-9101-1DB78D910E25}" srcId="{FA2C326C-1B38-46B1-A8DF-387C3C6433AB}" destId="{BD3B9774-B161-41B5-B48A-F05F8AF4398C}" srcOrd="2" destOrd="0" parTransId="{3DA4AD40-BE2F-43D4-9367-01BE580613F7}" sibTransId="{18CDA0FE-A8F5-4A50-8397-C4067834E5A0}"/>
    <dgm:cxn modelId="{AE11A221-36FA-4CCC-B51C-C654D8E59925}" type="presOf" srcId="{FA2C326C-1B38-46B1-A8DF-387C3C6433AB}" destId="{28876E1F-736C-4B47-AC34-E67DF0172FD5}" srcOrd="0" destOrd="0" presId="urn:microsoft.com/office/officeart/2008/layout/HorizontalMultiLevelHierarchy"/>
    <dgm:cxn modelId="{EFF4132B-6AF7-4491-8B72-5AC3B6AB3853}" type="presOf" srcId="{BD3B9774-B161-41B5-B48A-F05F8AF4398C}" destId="{47DCBC6C-FFBD-4030-BF31-4168C1597443}" srcOrd="0" destOrd="0" presId="urn:microsoft.com/office/officeart/2008/layout/HorizontalMultiLevelHierarchy"/>
    <dgm:cxn modelId="{A910F533-50B7-4BEE-B0F8-E6BBA9255ED0}" srcId="{FA2C326C-1B38-46B1-A8DF-387C3C6433AB}" destId="{687113CB-3A99-4260-89E3-D2FF5CFA1E84}" srcOrd="4" destOrd="0" parTransId="{9D2C6967-0097-4F6B-8B9B-3330D4D80659}" sibTransId="{87C60CD1-197D-4C01-BA4A-B9B8EAFFF3D1}"/>
    <dgm:cxn modelId="{E275F934-E07B-4701-914B-47FE9D5D7D80}" type="presOf" srcId="{FCEE6AB0-1BDE-4377-9F61-9F2E78652971}" destId="{D45B640F-64DE-4CEC-A372-98BAD138201D}" srcOrd="0" destOrd="0" presId="urn:microsoft.com/office/officeart/2008/layout/HorizontalMultiLevelHierarchy"/>
    <dgm:cxn modelId="{510BF73D-679A-46EB-BDA5-DFCF38BDA606}" type="presOf" srcId="{9D2C6967-0097-4F6B-8B9B-3330D4D80659}" destId="{D1135109-16CE-4037-AA6F-17CE4A54D68D}" srcOrd="0" destOrd="0" presId="urn:microsoft.com/office/officeart/2008/layout/HorizontalMultiLevelHierarchy"/>
    <dgm:cxn modelId="{C8617563-A591-4098-BA25-69859188485D}" type="presOf" srcId="{687113CB-3A99-4260-89E3-D2FF5CFA1E84}" destId="{2028DFC0-8F2F-4D9F-AF12-3067AAC20D3D}" srcOrd="0" destOrd="0" presId="urn:microsoft.com/office/officeart/2008/layout/HorizontalMultiLevelHierarchy"/>
    <dgm:cxn modelId="{C10F724C-C1A9-4FC9-957D-7D61BFA45CDF}" type="presOf" srcId="{67C4E7A0-48C7-41FB-B505-AB6DABF78709}" destId="{9636D686-19E3-4DC2-8969-04ACB7806739}" srcOrd="1" destOrd="0" presId="urn:microsoft.com/office/officeart/2008/layout/HorizontalMultiLevelHierarchy"/>
    <dgm:cxn modelId="{566F7A72-45E9-4F65-A9DF-3516A17E74E8}" srcId="{FA2C326C-1B38-46B1-A8DF-387C3C6433AB}" destId="{1E458454-2523-42AA-98BD-34674B6AE08D}" srcOrd="3" destOrd="0" parTransId="{A8E7F2D6-881F-40FF-9E46-72B33BEA233F}" sibTransId="{81341706-79E0-40A2-AFCC-4B2A354A35B0}"/>
    <dgm:cxn modelId="{F28E3677-8E5F-4983-A086-502D7F731AD3}" type="presOf" srcId="{B440D567-496E-40F2-AA11-F0FFC9CF6A5B}" destId="{5E27276A-DB5B-4AA5-AA77-0AA6A6CD4E3D}" srcOrd="1" destOrd="0" presId="urn:microsoft.com/office/officeart/2008/layout/HorizontalMultiLevelHierarchy"/>
    <dgm:cxn modelId="{84A7448B-C08F-46D2-9153-285806C170C9}" type="presOf" srcId="{B440D567-496E-40F2-AA11-F0FFC9CF6A5B}" destId="{D5508A08-BC23-4E9A-8DB6-94DDA41B1185}" srcOrd="0" destOrd="0" presId="urn:microsoft.com/office/officeart/2008/layout/HorizontalMultiLevelHierarchy"/>
    <dgm:cxn modelId="{47B8238E-3919-4DE5-8B0D-02347786F164}" type="presOf" srcId="{3DA4AD40-BE2F-43D4-9367-01BE580613F7}" destId="{8FF14873-F4BC-4E5F-B807-BFD03EB0705E}" srcOrd="1" destOrd="0" presId="urn:microsoft.com/office/officeart/2008/layout/HorizontalMultiLevelHierarchy"/>
    <dgm:cxn modelId="{C9A57B95-7ED6-43CA-B5EF-6B5B9ECC77E9}" type="presOf" srcId="{E20BBDCC-1DE4-4035-8044-32CE24DE7E79}" destId="{91E8E003-7E21-46CD-8DB2-BDA69CF1D20B}" srcOrd="0" destOrd="0" presId="urn:microsoft.com/office/officeart/2008/layout/HorizontalMultiLevelHierarchy"/>
    <dgm:cxn modelId="{CDFE60A2-4D23-45D5-B665-10C2E8FCE52A}" srcId="{42093DF5-0412-42BA-924B-160430E6A002}" destId="{FA2C326C-1B38-46B1-A8DF-387C3C6433AB}" srcOrd="0" destOrd="0" parTransId="{9B33AD56-D1C6-493A-915D-3BCB526291FD}" sibTransId="{A78A4E8F-13A0-4AB4-8972-48CF34F8C26E}"/>
    <dgm:cxn modelId="{1DDE2CA9-96E6-404C-92C1-2FE688621F95}" srcId="{FA2C326C-1B38-46B1-A8DF-387C3C6433AB}" destId="{E20BBDCC-1DE4-4035-8044-32CE24DE7E79}" srcOrd="0" destOrd="0" parTransId="{B440D567-496E-40F2-AA11-F0FFC9CF6A5B}" sibTransId="{9E66874E-433F-48D6-9B38-10425CCE45C7}"/>
    <dgm:cxn modelId="{B086C2AD-DD5C-4DE5-BD07-B6563BB51259}" srcId="{FA2C326C-1B38-46B1-A8DF-387C3C6433AB}" destId="{FCEE6AB0-1BDE-4377-9F61-9F2E78652971}" srcOrd="1" destOrd="0" parTransId="{67C4E7A0-48C7-41FB-B505-AB6DABF78709}" sibTransId="{334F116E-A2F1-41CA-B371-993B2DCB6A2B}"/>
    <dgm:cxn modelId="{728F3DC8-A75D-4EEF-851A-15FAFB39564E}" type="presOf" srcId="{67C4E7A0-48C7-41FB-B505-AB6DABF78709}" destId="{30E1BE33-F0FE-4C60-A1A6-39BD9A275C44}" srcOrd="0" destOrd="0" presId="urn:microsoft.com/office/officeart/2008/layout/HorizontalMultiLevelHierarchy"/>
    <dgm:cxn modelId="{1A27A4DF-57B2-4639-AE90-229E483F8C0F}" type="presOf" srcId="{1E458454-2523-42AA-98BD-34674B6AE08D}" destId="{ACC9CFB5-953B-48C1-8E6F-E4D207786F0D}" srcOrd="0" destOrd="0" presId="urn:microsoft.com/office/officeart/2008/layout/HorizontalMultiLevelHierarchy"/>
    <dgm:cxn modelId="{A8207BEE-7502-4550-8231-BBC0F355CDD0}" type="presOf" srcId="{42093DF5-0412-42BA-924B-160430E6A002}" destId="{6FE9A402-006D-4FD6-8CDD-C09CBDAB8A97}" srcOrd="0" destOrd="0" presId="urn:microsoft.com/office/officeart/2008/layout/HorizontalMultiLevelHierarchy"/>
    <dgm:cxn modelId="{A0FFEBEE-0384-45C5-8488-8B61440FC5F1}" type="presOf" srcId="{3DA4AD40-BE2F-43D4-9367-01BE580613F7}" destId="{BFF98EB4-6383-407C-840E-A808AA8B2765}" srcOrd="0" destOrd="0" presId="urn:microsoft.com/office/officeart/2008/layout/HorizontalMultiLevelHierarchy"/>
    <dgm:cxn modelId="{D87B2DF8-AB58-45F5-9978-D034E6A8949C}" type="presOf" srcId="{9D2C6967-0097-4F6B-8B9B-3330D4D80659}" destId="{17BD5FC1-161B-4F76-8563-77A1E9414982}" srcOrd="1" destOrd="0" presId="urn:microsoft.com/office/officeart/2008/layout/HorizontalMultiLevelHierarchy"/>
    <dgm:cxn modelId="{B47289FA-7F38-4B7C-B678-92892A699A30}" type="presOf" srcId="{A8E7F2D6-881F-40FF-9E46-72B33BEA233F}" destId="{370391EB-18E8-42D6-9B70-20F3F89152A4}" srcOrd="1" destOrd="0" presId="urn:microsoft.com/office/officeart/2008/layout/HorizontalMultiLevelHierarchy"/>
    <dgm:cxn modelId="{071D571B-4EBD-4677-BFC8-BDEE135DA5B0}" type="presParOf" srcId="{6FE9A402-006D-4FD6-8CDD-C09CBDAB8A97}" destId="{9B0190E6-409F-451B-AA74-7F774ACB17F3}" srcOrd="0" destOrd="0" presId="urn:microsoft.com/office/officeart/2008/layout/HorizontalMultiLevelHierarchy"/>
    <dgm:cxn modelId="{9C327467-9790-41F1-BA1B-1D494CBAF12E}" type="presParOf" srcId="{9B0190E6-409F-451B-AA74-7F774ACB17F3}" destId="{28876E1F-736C-4B47-AC34-E67DF0172FD5}" srcOrd="0" destOrd="0" presId="urn:microsoft.com/office/officeart/2008/layout/HorizontalMultiLevelHierarchy"/>
    <dgm:cxn modelId="{D2528502-B318-4FFA-A89A-447C0B3A8266}" type="presParOf" srcId="{9B0190E6-409F-451B-AA74-7F774ACB17F3}" destId="{03D3E0A6-1EC5-4CAC-8B83-FA5CB92CE5B2}" srcOrd="1" destOrd="0" presId="urn:microsoft.com/office/officeart/2008/layout/HorizontalMultiLevelHierarchy"/>
    <dgm:cxn modelId="{635B1228-6768-4137-B704-22D5F8DEEA45}" type="presParOf" srcId="{03D3E0A6-1EC5-4CAC-8B83-FA5CB92CE5B2}" destId="{D5508A08-BC23-4E9A-8DB6-94DDA41B1185}" srcOrd="0" destOrd="0" presId="urn:microsoft.com/office/officeart/2008/layout/HorizontalMultiLevelHierarchy"/>
    <dgm:cxn modelId="{45968AA3-B1DB-46E8-B0AE-7844CB2DD43F}" type="presParOf" srcId="{D5508A08-BC23-4E9A-8DB6-94DDA41B1185}" destId="{5E27276A-DB5B-4AA5-AA77-0AA6A6CD4E3D}" srcOrd="0" destOrd="0" presId="urn:microsoft.com/office/officeart/2008/layout/HorizontalMultiLevelHierarchy"/>
    <dgm:cxn modelId="{5D859278-3BB9-4696-80D0-9424A64643C0}" type="presParOf" srcId="{03D3E0A6-1EC5-4CAC-8B83-FA5CB92CE5B2}" destId="{CC8F2D1B-A17E-462B-ACA2-5C414945849C}" srcOrd="1" destOrd="0" presId="urn:microsoft.com/office/officeart/2008/layout/HorizontalMultiLevelHierarchy"/>
    <dgm:cxn modelId="{FE127CD6-78E0-43CA-9F81-7A4D9409AB8E}" type="presParOf" srcId="{CC8F2D1B-A17E-462B-ACA2-5C414945849C}" destId="{91E8E003-7E21-46CD-8DB2-BDA69CF1D20B}" srcOrd="0" destOrd="0" presId="urn:microsoft.com/office/officeart/2008/layout/HorizontalMultiLevelHierarchy"/>
    <dgm:cxn modelId="{B01CF14C-B701-4F21-90BA-91B867A5DBF1}" type="presParOf" srcId="{CC8F2D1B-A17E-462B-ACA2-5C414945849C}" destId="{FCBFD683-043F-45A7-9B7E-8C8C2C11FBCB}" srcOrd="1" destOrd="0" presId="urn:microsoft.com/office/officeart/2008/layout/HorizontalMultiLevelHierarchy"/>
    <dgm:cxn modelId="{E5D7D060-78A3-42DA-A6E9-AAA0240FC33F}" type="presParOf" srcId="{03D3E0A6-1EC5-4CAC-8B83-FA5CB92CE5B2}" destId="{30E1BE33-F0FE-4C60-A1A6-39BD9A275C44}" srcOrd="2" destOrd="0" presId="urn:microsoft.com/office/officeart/2008/layout/HorizontalMultiLevelHierarchy"/>
    <dgm:cxn modelId="{F0F76EE9-B0DD-4B66-A8AA-26F27EE17565}" type="presParOf" srcId="{30E1BE33-F0FE-4C60-A1A6-39BD9A275C44}" destId="{9636D686-19E3-4DC2-8969-04ACB7806739}" srcOrd="0" destOrd="0" presId="urn:microsoft.com/office/officeart/2008/layout/HorizontalMultiLevelHierarchy"/>
    <dgm:cxn modelId="{9579A527-0C73-444F-8498-5A451CE1E52E}" type="presParOf" srcId="{03D3E0A6-1EC5-4CAC-8B83-FA5CB92CE5B2}" destId="{D899EA25-22F2-4087-BD89-94913B13A8B4}" srcOrd="3" destOrd="0" presId="urn:microsoft.com/office/officeart/2008/layout/HorizontalMultiLevelHierarchy"/>
    <dgm:cxn modelId="{500B8E7D-481E-4095-83A1-3DB70F18AEEA}" type="presParOf" srcId="{D899EA25-22F2-4087-BD89-94913B13A8B4}" destId="{D45B640F-64DE-4CEC-A372-98BAD138201D}" srcOrd="0" destOrd="0" presId="urn:microsoft.com/office/officeart/2008/layout/HorizontalMultiLevelHierarchy"/>
    <dgm:cxn modelId="{47790FD7-3F1B-4D4C-8239-74E4B57308CA}" type="presParOf" srcId="{D899EA25-22F2-4087-BD89-94913B13A8B4}" destId="{317C2D99-B8F5-4664-AAA6-A2893363C092}" srcOrd="1" destOrd="0" presId="urn:microsoft.com/office/officeart/2008/layout/HorizontalMultiLevelHierarchy"/>
    <dgm:cxn modelId="{135EE9C2-FC23-4132-B9F3-F15F3196B3F1}" type="presParOf" srcId="{03D3E0A6-1EC5-4CAC-8B83-FA5CB92CE5B2}" destId="{BFF98EB4-6383-407C-840E-A808AA8B2765}" srcOrd="4" destOrd="0" presId="urn:microsoft.com/office/officeart/2008/layout/HorizontalMultiLevelHierarchy"/>
    <dgm:cxn modelId="{B1747789-14BE-412A-B39E-534D181B18B4}" type="presParOf" srcId="{BFF98EB4-6383-407C-840E-A808AA8B2765}" destId="{8FF14873-F4BC-4E5F-B807-BFD03EB0705E}" srcOrd="0" destOrd="0" presId="urn:microsoft.com/office/officeart/2008/layout/HorizontalMultiLevelHierarchy"/>
    <dgm:cxn modelId="{A987126A-A4AF-435D-9949-F4ECC10CBEB0}" type="presParOf" srcId="{03D3E0A6-1EC5-4CAC-8B83-FA5CB92CE5B2}" destId="{FE37D6C7-39D9-49BB-82CB-C13FBC3802AA}" srcOrd="5" destOrd="0" presId="urn:microsoft.com/office/officeart/2008/layout/HorizontalMultiLevelHierarchy"/>
    <dgm:cxn modelId="{34E6E801-3ABB-4133-BCC0-B679138CD2AA}" type="presParOf" srcId="{FE37D6C7-39D9-49BB-82CB-C13FBC3802AA}" destId="{47DCBC6C-FFBD-4030-BF31-4168C1597443}" srcOrd="0" destOrd="0" presId="urn:microsoft.com/office/officeart/2008/layout/HorizontalMultiLevelHierarchy"/>
    <dgm:cxn modelId="{78BC08AF-7179-4E42-BCA7-B8DF295A9C19}" type="presParOf" srcId="{FE37D6C7-39D9-49BB-82CB-C13FBC3802AA}" destId="{D192DB3D-03A5-4B0E-B2FA-490D400F12B7}" srcOrd="1" destOrd="0" presId="urn:microsoft.com/office/officeart/2008/layout/HorizontalMultiLevelHierarchy"/>
    <dgm:cxn modelId="{6A85A27A-37AA-4976-94C1-F66989113F1F}" type="presParOf" srcId="{03D3E0A6-1EC5-4CAC-8B83-FA5CB92CE5B2}" destId="{85397ABA-E847-4371-89E4-A4F6A7559F44}" srcOrd="6" destOrd="0" presId="urn:microsoft.com/office/officeart/2008/layout/HorizontalMultiLevelHierarchy"/>
    <dgm:cxn modelId="{02813BEE-FD75-494D-8E12-6D8F1BB63DB7}" type="presParOf" srcId="{85397ABA-E847-4371-89E4-A4F6A7559F44}" destId="{370391EB-18E8-42D6-9B70-20F3F89152A4}" srcOrd="0" destOrd="0" presId="urn:microsoft.com/office/officeart/2008/layout/HorizontalMultiLevelHierarchy"/>
    <dgm:cxn modelId="{0C6DF3A7-C62A-4E6B-8681-E43974F04F7A}" type="presParOf" srcId="{03D3E0A6-1EC5-4CAC-8B83-FA5CB92CE5B2}" destId="{48863632-DAD7-4B2D-A5AA-5D2820BDFB98}" srcOrd="7" destOrd="0" presId="urn:microsoft.com/office/officeart/2008/layout/HorizontalMultiLevelHierarchy"/>
    <dgm:cxn modelId="{46946B8A-6942-4119-B757-7821586C6410}" type="presParOf" srcId="{48863632-DAD7-4B2D-A5AA-5D2820BDFB98}" destId="{ACC9CFB5-953B-48C1-8E6F-E4D207786F0D}" srcOrd="0" destOrd="0" presId="urn:microsoft.com/office/officeart/2008/layout/HorizontalMultiLevelHierarchy"/>
    <dgm:cxn modelId="{DE5B274E-F31B-4C88-BBA0-5631C7149821}" type="presParOf" srcId="{48863632-DAD7-4B2D-A5AA-5D2820BDFB98}" destId="{B5DB2041-A329-40A8-BFE1-86A44FB419AD}" srcOrd="1" destOrd="0" presId="urn:microsoft.com/office/officeart/2008/layout/HorizontalMultiLevelHierarchy"/>
    <dgm:cxn modelId="{9CDA0BE1-358D-4217-A35E-AEB3780E66E7}" type="presParOf" srcId="{03D3E0A6-1EC5-4CAC-8B83-FA5CB92CE5B2}" destId="{D1135109-16CE-4037-AA6F-17CE4A54D68D}" srcOrd="8" destOrd="0" presId="urn:microsoft.com/office/officeart/2008/layout/HorizontalMultiLevelHierarchy"/>
    <dgm:cxn modelId="{4273D874-8729-411F-90C6-8A94B8EB0500}" type="presParOf" srcId="{D1135109-16CE-4037-AA6F-17CE4A54D68D}" destId="{17BD5FC1-161B-4F76-8563-77A1E9414982}" srcOrd="0" destOrd="0" presId="urn:microsoft.com/office/officeart/2008/layout/HorizontalMultiLevelHierarchy"/>
    <dgm:cxn modelId="{57898F04-34AA-48A9-9C0B-BF99B5941BBB}" type="presParOf" srcId="{03D3E0A6-1EC5-4CAC-8B83-FA5CB92CE5B2}" destId="{52CD70B9-3FC1-4D1E-8689-70BC10EFCD54}" srcOrd="9" destOrd="0" presId="urn:microsoft.com/office/officeart/2008/layout/HorizontalMultiLevelHierarchy"/>
    <dgm:cxn modelId="{34BE2706-9BBC-4BAA-944B-EAAC985AB0FC}" type="presParOf" srcId="{52CD70B9-3FC1-4D1E-8689-70BC10EFCD54}" destId="{2028DFC0-8F2F-4D9F-AF12-3067AAC20D3D}" srcOrd="0" destOrd="0" presId="urn:microsoft.com/office/officeart/2008/layout/HorizontalMultiLevelHierarchy"/>
    <dgm:cxn modelId="{129856B0-2A5B-4CCB-A492-F8D80B8DB5E2}" type="presParOf" srcId="{52CD70B9-3FC1-4D1E-8689-70BC10EFCD54}" destId="{1D95DBCE-57CD-478B-8DDD-BB2A7F8D1C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EAFA2-F2AC-4F96-80E6-757D6D2D08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C654DA-E2DD-4253-BCAC-CE7B5D52B86D}">
      <dgm:prSet phldrT="[Text]"/>
      <dgm:spPr/>
      <dgm:t>
        <a:bodyPr/>
        <a:lstStyle/>
        <a:p>
          <a:pPr>
            <a:buNone/>
          </a:pPr>
          <a:r>
            <a:rPr lang="cs-CZ" dirty="0"/>
            <a:t>Věcná působnost zákona:</a:t>
          </a:r>
        </a:p>
      </dgm:t>
    </dgm:pt>
    <dgm:pt modelId="{8945D606-9881-4C4D-96CB-78D3BA3E86F3}" type="parTrans" cxnId="{8B8F131F-1322-42DA-AE98-DB25B1C527D0}">
      <dgm:prSet/>
      <dgm:spPr/>
      <dgm:t>
        <a:bodyPr/>
        <a:lstStyle/>
        <a:p>
          <a:endParaRPr lang="cs-CZ"/>
        </a:p>
      </dgm:t>
    </dgm:pt>
    <dgm:pt modelId="{CD501011-66F7-4235-84F7-1F418EC294E8}" type="sibTrans" cxnId="{8B8F131F-1322-42DA-AE98-DB25B1C527D0}">
      <dgm:prSet/>
      <dgm:spPr/>
      <dgm:t>
        <a:bodyPr/>
        <a:lstStyle/>
        <a:p>
          <a:endParaRPr lang="cs-CZ"/>
        </a:p>
      </dgm:t>
    </dgm:pt>
    <dgm:pt modelId="{5577154D-883C-4BC0-BFFF-54D366A4FB21}">
      <dgm:prSet phldrT="[Text]"/>
      <dgm:spPr/>
      <dgm:t>
        <a:bodyPr/>
        <a:lstStyle/>
        <a:p>
          <a:r>
            <a:rPr lang="cs-CZ" dirty="0"/>
            <a:t>Hluk, vibrace</a:t>
          </a:r>
        </a:p>
      </dgm:t>
    </dgm:pt>
    <dgm:pt modelId="{988190CC-43C8-4048-B071-668441A1C917}" type="parTrans" cxnId="{9C8DAF56-E46A-4CEB-9E22-1747488B10D7}">
      <dgm:prSet/>
      <dgm:spPr/>
      <dgm:t>
        <a:bodyPr/>
        <a:lstStyle/>
        <a:p>
          <a:endParaRPr lang="cs-CZ"/>
        </a:p>
      </dgm:t>
    </dgm:pt>
    <dgm:pt modelId="{B13DD786-B01C-4405-A702-964BA18682DF}" type="sibTrans" cxnId="{9C8DAF56-E46A-4CEB-9E22-1747488B10D7}">
      <dgm:prSet/>
      <dgm:spPr/>
      <dgm:t>
        <a:bodyPr/>
        <a:lstStyle/>
        <a:p>
          <a:endParaRPr lang="cs-CZ"/>
        </a:p>
      </dgm:t>
    </dgm:pt>
    <dgm:pt modelId="{5AFCF62A-5B63-4931-A6B7-43F894DE7464}">
      <dgm:prSet phldrT="[Text]"/>
      <dgm:spPr/>
      <dgm:t>
        <a:bodyPr/>
        <a:lstStyle/>
        <a:p>
          <a:pPr>
            <a:buNone/>
          </a:pPr>
          <a:r>
            <a:rPr lang="cs-CZ" b="0" dirty="0"/>
            <a:t>Stanovené rizikové faktory ve vazbě na:</a:t>
          </a:r>
        </a:p>
      </dgm:t>
    </dgm:pt>
    <dgm:pt modelId="{89694397-42DB-4A5A-89BA-D5DEBFE4C3F9}" type="parTrans" cxnId="{5E535423-73F6-443F-863D-F8508574FB9D}">
      <dgm:prSet/>
      <dgm:spPr/>
      <dgm:t>
        <a:bodyPr/>
        <a:lstStyle/>
        <a:p>
          <a:endParaRPr lang="cs-CZ"/>
        </a:p>
      </dgm:t>
    </dgm:pt>
    <dgm:pt modelId="{968B5E3F-FA0D-452C-BCE2-00256CB4DB51}" type="sibTrans" cxnId="{5E535423-73F6-443F-863D-F8508574FB9D}">
      <dgm:prSet/>
      <dgm:spPr/>
      <dgm:t>
        <a:bodyPr/>
        <a:lstStyle/>
        <a:p>
          <a:endParaRPr lang="cs-CZ"/>
        </a:p>
      </dgm:t>
    </dgm:pt>
    <dgm:pt modelId="{8CF938E9-7D9B-4855-91BD-155D3223E8F9}">
      <dgm:prSet phldrT="[Text]"/>
      <dgm:spPr/>
      <dgm:t>
        <a:bodyPr/>
        <a:lstStyle/>
        <a:p>
          <a:r>
            <a:rPr lang="cs-CZ" dirty="0"/>
            <a:t>Výrobky</a:t>
          </a:r>
        </a:p>
      </dgm:t>
    </dgm:pt>
    <dgm:pt modelId="{615922E0-439F-4037-838E-F2DF04BFF2DA}" type="parTrans" cxnId="{AB61586F-0D2E-42EA-AF0A-2C9DA76AD33F}">
      <dgm:prSet/>
      <dgm:spPr/>
      <dgm:t>
        <a:bodyPr/>
        <a:lstStyle/>
        <a:p>
          <a:endParaRPr lang="cs-CZ"/>
        </a:p>
      </dgm:t>
    </dgm:pt>
    <dgm:pt modelId="{F016FB76-EEE7-4392-B3CC-012E015076F9}" type="sibTrans" cxnId="{AB61586F-0D2E-42EA-AF0A-2C9DA76AD33F}">
      <dgm:prSet/>
      <dgm:spPr/>
      <dgm:t>
        <a:bodyPr/>
        <a:lstStyle/>
        <a:p>
          <a:endParaRPr lang="cs-CZ"/>
        </a:p>
      </dgm:t>
    </dgm:pt>
    <dgm:pt modelId="{465A2F42-1513-4E4D-8FBE-5E418100951D}">
      <dgm:prSet/>
      <dgm:spPr/>
      <dgm:t>
        <a:bodyPr/>
        <a:lstStyle/>
        <a:p>
          <a:r>
            <a:rPr lang="cs-CZ"/>
            <a:t>Neionizující záření a ionizující záření</a:t>
          </a:r>
          <a:endParaRPr lang="cs-CZ" dirty="0"/>
        </a:p>
      </dgm:t>
    </dgm:pt>
    <dgm:pt modelId="{42859BA3-B74E-4383-80FB-588F3E60C519}" type="parTrans" cxnId="{627A5D3C-525B-4F6B-A175-1FBFF596855B}">
      <dgm:prSet/>
      <dgm:spPr/>
      <dgm:t>
        <a:bodyPr/>
        <a:lstStyle/>
        <a:p>
          <a:endParaRPr lang="cs-CZ"/>
        </a:p>
      </dgm:t>
    </dgm:pt>
    <dgm:pt modelId="{90234D3A-7445-426A-A7B0-AB0D7C1DDC95}" type="sibTrans" cxnId="{627A5D3C-525B-4F6B-A175-1FBFF596855B}">
      <dgm:prSet/>
      <dgm:spPr/>
      <dgm:t>
        <a:bodyPr/>
        <a:lstStyle/>
        <a:p>
          <a:endParaRPr lang="cs-CZ"/>
        </a:p>
      </dgm:t>
    </dgm:pt>
    <dgm:pt modelId="{CE7F3AC8-23DA-4A8E-A678-E90867A08B9F}">
      <dgm:prSet/>
      <dgm:spPr/>
      <dgm:t>
        <a:bodyPr/>
        <a:lstStyle/>
        <a:p>
          <a:r>
            <a:rPr lang="cs-CZ"/>
            <a:t>Chemické látky</a:t>
          </a:r>
          <a:endParaRPr lang="cs-CZ" dirty="0"/>
        </a:p>
      </dgm:t>
    </dgm:pt>
    <dgm:pt modelId="{790FE8D9-1143-4F28-A29C-BFE7D60306C4}" type="parTrans" cxnId="{2E484D92-EC26-4C81-83F7-63EC4EC1637A}">
      <dgm:prSet/>
      <dgm:spPr/>
      <dgm:t>
        <a:bodyPr/>
        <a:lstStyle/>
        <a:p>
          <a:endParaRPr lang="cs-CZ"/>
        </a:p>
      </dgm:t>
    </dgm:pt>
    <dgm:pt modelId="{7A3EEC3F-DB56-435D-AEDD-9E879448CD3E}" type="sibTrans" cxnId="{2E484D92-EC26-4C81-83F7-63EC4EC1637A}">
      <dgm:prSet/>
      <dgm:spPr/>
      <dgm:t>
        <a:bodyPr/>
        <a:lstStyle/>
        <a:p>
          <a:endParaRPr lang="cs-CZ"/>
        </a:p>
      </dgm:t>
    </dgm:pt>
    <dgm:pt modelId="{585EF28A-D1B9-4728-BF75-2FE7DD2C7B70}">
      <dgm:prSet/>
      <dgm:spPr/>
      <dgm:t>
        <a:bodyPr/>
        <a:lstStyle/>
        <a:p>
          <a:r>
            <a:rPr lang="cs-CZ"/>
            <a:t>Hygienické aspekty vody, půdy, ovzduší …..</a:t>
          </a:r>
          <a:endParaRPr lang="cs-CZ" dirty="0"/>
        </a:p>
      </dgm:t>
    </dgm:pt>
    <dgm:pt modelId="{55068760-6790-4D85-87E2-A5C7600E7D56}" type="parTrans" cxnId="{E9FB90B6-54A8-4EC3-AE01-49EAEB4417C9}">
      <dgm:prSet/>
      <dgm:spPr/>
      <dgm:t>
        <a:bodyPr/>
        <a:lstStyle/>
        <a:p>
          <a:endParaRPr lang="cs-CZ"/>
        </a:p>
      </dgm:t>
    </dgm:pt>
    <dgm:pt modelId="{839491A3-CCB8-40CD-8FBF-790824EA834C}" type="sibTrans" cxnId="{E9FB90B6-54A8-4EC3-AE01-49EAEB4417C9}">
      <dgm:prSet/>
      <dgm:spPr/>
      <dgm:t>
        <a:bodyPr/>
        <a:lstStyle/>
        <a:p>
          <a:endParaRPr lang="cs-CZ"/>
        </a:p>
      </dgm:t>
    </dgm:pt>
    <dgm:pt modelId="{C70CC418-729C-4661-A811-D3EDB47A87DF}">
      <dgm:prSet/>
      <dgm:spPr/>
      <dgm:t>
        <a:bodyPr/>
        <a:lstStyle/>
        <a:p>
          <a:r>
            <a:rPr lang="cs-CZ" dirty="0"/>
            <a:t>Havárie a epidemie</a:t>
          </a:r>
        </a:p>
      </dgm:t>
    </dgm:pt>
    <dgm:pt modelId="{9595EEB6-4820-483C-8DBD-1EC5ABE30690}" type="parTrans" cxnId="{85EACAFA-913C-455D-B305-3434575F717F}">
      <dgm:prSet/>
      <dgm:spPr/>
      <dgm:t>
        <a:bodyPr/>
        <a:lstStyle/>
        <a:p>
          <a:endParaRPr lang="cs-CZ"/>
        </a:p>
      </dgm:t>
    </dgm:pt>
    <dgm:pt modelId="{2B2AF4DF-44B1-466B-B622-9AD886E9BF3A}" type="sibTrans" cxnId="{85EACAFA-913C-455D-B305-3434575F717F}">
      <dgm:prSet/>
      <dgm:spPr/>
      <dgm:t>
        <a:bodyPr/>
        <a:lstStyle/>
        <a:p>
          <a:endParaRPr lang="cs-CZ"/>
        </a:p>
      </dgm:t>
    </dgm:pt>
    <dgm:pt modelId="{87B72CC4-4B9D-4057-A167-26D1CE1B436E}">
      <dgm:prSet/>
      <dgm:spPr/>
      <dgm:t>
        <a:bodyPr/>
        <a:lstStyle/>
        <a:p>
          <a:r>
            <a:rPr lang="cs-CZ"/>
            <a:t>Potraviny</a:t>
          </a:r>
          <a:endParaRPr lang="cs-CZ" dirty="0"/>
        </a:p>
      </dgm:t>
    </dgm:pt>
    <dgm:pt modelId="{09FC5B19-1B02-49A5-B4A8-CD7DEAFB1315}" type="parTrans" cxnId="{3F7D8F4B-0C4C-432D-9ED5-CE39F32C7B69}">
      <dgm:prSet/>
      <dgm:spPr/>
      <dgm:t>
        <a:bodyPr/>
        <a:lstStyle/>
        <a:p>
          <a:endParaRPr lang="cs-CZ"/>
        </a:p>
      </dgm:t>
    </dgm:pt>
    <dgm:pt modelId="{9C382BA4-5977-43A9-939C-71F3F6DD2119}" type="sibTrans" cxnId="{3F7D8F4B-0C4C-432D-9ED5-CE39F32C7B69}">
      <dgm:prSet/>
      <dgm:spPr/>
      <dgm:t>
        <a:bodyPr/>
        <a:lstStyle/>
        <a:p>
          <a:endParaRPr lang="cs-CZ"/>
        </a:p>
      </dgm:t>
    </dgm:pt>
    <dgm:pt modelId="{FFCB5AE4-8D8E-435E-B2FD-820AB9D78A26}">
      <dgm:prSet/>
      <dgm:spPr/>
      <dgm:t>
        <a:bodyPr/>
        <a:lstStyle/>
        <a:p>
          <a:r>
            <a:rPr lang="cs-CZ"/>
            <a:t>Léky</a:t>
          </a:r>
          <a:endParaRPr lang="cs-CZ" dirty="0"/>
        </a:p>
      </dgm:t>
    </dgm:pt>
    <dgm:pt modelId="{6E7B6552-B148-4B68-8F52-11BA38448282}" type="parTrans" cxnId="{6A830747-F4A5-418A-A8C0-22268201AEEA}">
      <dgm:prSet/>
      <dgm:spPr/>
      <dgm:t>
        <a:bodyPr/>
        <a:lstStyle/>
        <a:p>
          <a:endParaRPr lang="cs-CZ"/>
        </a:p>
      </dgm:t>
    </dgm:pt>
    <dgm:pt modelId="{BB26119E-4FB4-4E2D-95FB-BDEE8E64A3EF}" type="sibTrans" cxnId="{6A830747-F4A5-418A-A8C0-22268201AEEA}">
      <dgm:prSet/>
      <dgm:spPr/>
      <dgm:t>
        <a:bodyPr/>
        <a:lstStyle/>
        <a:p>
          <a:endParaRPr lang="cs-CZ"/>
        </a:p>
      </dgm:t>
    </dgm:pt>
    <dgm:pt modelId="{46CBB3E6-C2E2-4EFB-9A40-91C9BE8677F2}">
      <dgm:prSet/>
      <dgm:spPr/>
      <dgm:t>
        <a:bodyPr/>
        <a:lstStyle/>
        <a:p>
          <a:r>
            <a:rPr lang="cs-CZ" dirty="0"/>
            <a:t>Služby</a:t>
          </a:r>
        </a:p>
      </dgm:t>
    </dgm:pt>
    <dgm:pt modelId="{A9E0FE78-FA37-4A7E-B90B-9B0EB21AB637}" type="parTrans" cxnId="{EE13EE74-4A8E-41B9-9513-32A3226E3CC0}">
      <dgm:prSet/>
      <dgm:spPr/>
      <dgm:t>
        <a:bodyPr/>
        <a:lstStyle/>
        <a:p>
          <a:endParaRPr lang="cs-CZ"/>
        </a:p>
      </dgm:t>
    </dgm:pt>
    <dgm:pt modelId="{F812011F-0DC0-4004-A0D2-CD0089C4215A}" type="sibTrans" cxnId="{EE13EE74-4A8E-41B9-9513-32A3226E3CC0}">
      <dgm:prSet/>
      <dgm:spPr/>
      <dgm:t>
        <a:bodyPr/>
        <a:lstStyle/>
        <a:p>
          <a:endParaRPr lang="cs-CZ"/>
        </a:p>
      </dgm:t>
    </dgm:pt>
    <dgm:pt modelId="{A8FE3ADE-1FCE-4B66-A575-CCC36A363240}" type="pres">
      <dgm:prSet presAssocID="{A91EAFA2-F2AC-4F96-80E6-757D6D2D0801}" presName="linear" presStyleCnt="0">
        <dgm:presLayoutVars>
          <dgm:animLvl val="lvl"/>
          <dgm:resizeHandles val="exact"/>
        </dgm:presLayoutVars>
      </dgm:prSet>
      <dgm:spPr/>
    </dgm:pt>
    <dgm:pt modelId="{705EFBFD-9FB4-4648-AD38-EEF41E8A4920}" type="pres">
      <dgm:prSet presAssocID="{0CC654DA-E2DD-4253-BCAC-CE7B5D52B8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144CFB-A938-43A9-89AE-940E234D7CEB}" type="pres">
      <dgm:prSet presAssocID="{0CC654DA-E2DD-4253-BCAC-CE7B5D52B86D}" presName="childText" presStyleLbl="revTx" presStyleIdx="0" presStyleCnt="2">
        <dgm:presLayoutVars>
          <dgm:bulletEnabled val="1"/>
        </dgm:presLayoutVars>
      </dgm:prSet>
      <dgm:spPr/>
    </dgm:pt>
    <dgm:pt modelId="{18863FF7-16EC-4A8F-AE4F-FB545FB091EB}" type="pres">
      <dgm:prSet presAssocID="{5AFCF62A-5B63-4931-A6B7-43F894DE746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AC67E6-34A1-4C49-BE02-9AA838A05F76}" type="pres">
      <dgm:prSet presAssocID="{5AFCF62A-5B63-4931-A6B7-43F894DE74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A4E1E18-1F80-43C8-944F-EF76AA7C6608}" type="presOf" srcId="{5AFCF62A-5B63-4931-A6B7-43F894DE7464}" destId="{18863FF7-16EC-4A8F-AE4F-FB545FB091EB}" srcOrd="0" destOrd="0" presId="urn:microsoft.com/office/officeart/2005/8/layout/vList2"/>
    <dgm:cxn modelId="{8B8F131F-1322-42DA-AE98-DB25B1C527D0}" srcId="{A91EAFA2-F2AC-4F96-80E6-757D6D2D0801}" destId="{0CC654DA-E2DD-4253-BCAC-CE7B5D52B86D}" srcOrd="0" destOrd="0" parTransId="{8945D606-9881-4C4D-96CB-78D3BA3E86F3}" sibTransId="{CD501011-66F7-4235-84F7-1F418EC294E8}"/>
    <dgm:cxn modelId="{5E535423-73F6-443F-863D-F8508574FB9D}" srcId="{A91EAFA2-F2AC-4F96-80E6-757D6D2D0801}" destId="{5AFCF62A-5B63-4931-A6B7-43F894DE7464}" srcOrd="1" destOrd="0" parTransId="{89694397-42DB-4A5A-89BA-D5DEBFE4C3F9}" sibTransId="{968B5E3F-FA0D-452C-BCE2-00256CB4DB51}"/>
    <dgm:cxn modelId="{89E7402D-BCCB-4399-B060-342A79B0DA3B}" type="presOf" srcId="{CE7F3AC8-23DA-4A8E-A678-E90867A08B9F}" destId="{CB144CFB-A938-43A9-89AE-940E234D7CEB}" srcOrd="0" destOrd="2" presId="urn:microsoft.com/office/officeart/2005/8/layout/vList2"/>
    <dgm:cxn modelId="{627A5D3C-525B-4F6B-A175-1FBFF596855B}" srcId="{0CC654DA-E2DD-4253-BCAC-CE7B5D52B86D}" destId="{465A2F42-1513-4E4D-8FBE-5E418100951D}" srcOrd="1" destOrd="0" parTransId="{42859BA3-B74E-4383-80FB-588F3E60C519}" sibTransId="{90234D3A-7445-426A-A7B0-AB0D7C1DDC95}"/>
    <dgm:cxn modelId="{52EA175D-D6EE-490D-A937-77E3FEB409F0}" type="presOf" srcId="{465A2F42-1513-4E4D-8FBE-5E418100951D}" destId="{CB144CFB-A938-43A9-89AE-940E234D7CEB}" srcOrd="0" destOrd="1" presId="urn:microsoft.com/office/officeart/2005/8/layout/vList2"/>
    <dgm:cxn modelId="{6A830747-F4A5-418A-A8C0-22268201AEEA}" srcId="{5AFCF62A-5B63-4931-A6B7-43F894DE7464}" destId="{FFCB5AE4-8D8E-435E-B2FD-820AB9D78A26}" srcOrd="2" destOrd="0" parTransId="{6E7B6552-B148-4B68-8F52-11BA38448282}" sibTransId="{BB26119E-4FB4-4E2D-95FB-BDEE8E64A3EF}"/>
    <dgm:cxn modelId="{B7A0484A-BE97-4E68-AEA9-AF994A8AF954}" type="presOf" srcId="{C70CC418-729C-4661-A811-D3EDB47A87DF}" destId="{CB144CFB-A938-43A9-89AE-940E234D7CEB}" srcOrd="0" destOrd="4" presId="urn:microsoft.com/office/officeart/2005/8/layout/vList2"/>
    <dgm:cxn modelId="{3F7D8F4B-0C4C-432D-9ED5-CE39F32C7B69}" srcId="{5AFCF62A-5B63-4931-A6B7-43F894DE7464}" destId="{87B72CC4-4B9D-4057-A167-26D1CE1B436E}" srcOrd="1" destOrd="0" parTransId="{09FC5B19-1B02-49A5-B4A8-CD7DEAFB1315}" sibTransId="{9C382BA4-5977-43A9-939C-71F3F6DD2119}"/>
    <dgm:cxn modelId="{4AD1736D-6673-4CD6-8719-EB9BEC291AE6}" type="presOf" srcId="{A91EAFA2-F2AC-4F96-80E6-757D6D2D0801}" destId="{A8FE3ADE-1FCE-4B66-A575-CCC36A363240}" srcOrd="0" destOrd="0" presId="urn:microsoft.com/office/officeart/2005/8/layout/vList2"/>
    <dgm:cxn modelId="{AB61586F-0D2E-42EA-AF0A-2C9DA76AD33F}" srcId="{5AFCF62A-5B63-4931-A6B7-43F894DE7464}" destId="{8CF938E9-7D9B-4855-91BD-155D3223E8F9}" srcOrd="0" destOrd="0" parTransId="{615922E0-439F-4037-838E-F2DF04BFF2DA}" sibTransId="{F016FB76-EEE7-4392-B3CC-012E015076F9}"/>
    <dgm:cxn modelId="{EE13EE74-4A8E-41B9-9513-32A3226E3CC0}" srcId="{5AFCF62A-5B63-4931-A6B7-43F894DE7464}" destId="{46CBB3E6-C2E2-4EFB-9A40-91C9BE8677F2}" srcOrd="3" destOrd="0" parTransId="{A9E0FE78-FA37-4A7E-B90B-9B0EB21AB637}" sibTransId="{F812011F-0DC0-4004-A0D2-CD0089C4215A}"/>
    <dgm:cxn modelId="{9C8DAF56-E46A-4CEB-9E22-1747488B10D7}" srcId="{0CC654DA-E2DD-4253-BCAC-CE7B5D52B86D}" destId="{5577154D-883C-4BC0-BFFF-54D366A4FB21}" srcOrd="0" destOrd="0" parTransId="{988190CC-43C8-4048-B071-668441A1C917}" sibTransId="{B13DD786-B01C-4405-A702-964BA18682DF}"/>
    <dgm:cxn modelId="{C1D3497B-C8FC-4D48-84B3-FA2303937590}" type="presOf" srcId="{5577154D-883C-4BC0-BFFF-54D366A4FB21}" destId="{CB144CFB-A938-43A9-89AE-940E234D7CEB}" srcOrd="0" destOrd="0" presId="urn:microsoft.com/office/officeart/2005/8/layout/vList2"/>
    <dgm:cxn modelId="{77B3B98C-DC3F-4B3B-A78E-97E0529049B4}" type="presOf" srcId="{87B72CC4-4B9D-4057-A167-26D1CE1B436E}" destId="{FDAC67E6-34A1-4C49-BE02-9AA838A05F76}" srcOrd="0" destOrd="1" presId="urn:microsoft.com/office/officeart/2005/8/layout/vList2"/>
    <dgm:cxn modelId="{2E484D92-EC26-4C81-83F7-63EC4EC1637A}" srcId="{0CC654DA-E2DD-4253-BCAC-CE7B5D52B86D}" destId="{CE7F3AC8-23DA-4A8E-A678-E90867A08B9F}" srcOrd="2" destOrd="0" parTransId="{790FE8D9-1143-4F28-A29C-BFE7D60306C4}" sibTransId="{7A3EEC3F-DB56-435D-AEDD-9E879448CD3E}"/>
    <dgm:cxn modelId="{E999BD9E-A66F-4A54-945F-41568D1C8ABD}" type="presOf" srcId="{FFCB5AE4-8D8E-435E-B2FD-820AB9D78A26}" destId="{FDAC67E6-34A1-4C49-BE02-9AA838A05F76}" srcOrd="0" destOrd="2" presId="urn:microsoft.com/office/officeart/2005/8/layout/vList2"/>
    <dgm:cxn modelId="{8293DEA4-3D58-4229-B427-D41FEFEC4C5A}" type="presOf" srcId="{585EF28A-D1B9-4728-BF75-2FE7DD2C7B70}" destId="{CB144CFB-A938-43A9-89AE-940E234D7CEB}" srcOrd="0" destOrd="3" presId="urn:microsoft.com/office/officeart/2005/8/layout/vList2"/>
    <dgm:cxn modelId="{E9FB90B6-54A8-4EC3-AE01-49EAEB4417C9}" srcId="{0CC654DA-E2DD-4253-BCAC-CE7B5D52B86D}" destId="{585EF28A-D1B9-4728-BF75-2FE7DD2C7B70}" srcOrd="3" destOrd="0" parTransId="{55068760-6790-4D85-87E2-A5C7600E7D56}" sibTransId="{839491A3-CCB8-40CD-8FBF-790824EA834C}"/>
    <dgm:cxn modelId="{3CEB12D4-519F-4E60-84DB-7CC3F5B8B7D7}" type="presOf" srcId="{46CBB3E6-C2E2-4EFB-9A40-91C9BE8677F2}" destId="{FDAC67E6-34A1-4C49-BE02-9AA838A05F76}" srcOrd="0" destOrd="3" presId="urn:microsoft.com/office/officeart/2005/8/layout/vList2"/>
    <dgm:cxn modelId="{4BE85CEC-5F4A-4684-8093-8E7D580A636D}" type="presOf" srcId="{8CF938E9-7D9B-4855-91BD-155D3223E8F9}" destId="{FDAC67E6-34A1-4C49-BE02-9AA838A05F76}" srcOrd="0" destOrd="0" presId="urn:microsoft.com/office/officeart/2005/8/layout/vList2"/>
    <dgm:cxn modelId="{85EACAFA-913C-455D-B305-3434575F717F}" srcId="{0CC654DA-E2DD-4253-BCAC-CE7B5D52B86D}" destId="{C70CC418-729C-4661-A811-D3EDB47A87DF}" srcOrd="4" destOrd="0" parTransId="{9595EEB6-4820-483C-8DBD-1EC5ABE30690}" sibTransId="{2B2AF4DF-44B1-466B-B622-9AD886E9BF3A}"/>
    <dgm:cxn modelId="{31E282FF-A36D-45C0-AAE0-B10ED9346651}" type="presOf" srcId="{0CC654DA-E2DD-4253-BCAC-CE7B5D52B86D}" destId="{705EFBFD-9FB4-4648-AD38-EEF41E8A4920}" srcOrd="0" destOrd="0" presId="urn:microsoft.com/office/officeart/2005/8/layout/vList2"/>
    <dgm:cxn modelId="{C09D67DE-5812-49BF-BF78-5556990247BF}" type="presParOf" srcId="{A8FE3ADE-1FCE-4B66-A575-CCC36A363240}" destId="{705EFBFD-9FB4-4648-AD38-EEF41E8A4920}" srcOrd="0" destOrd="0" presId="urn:microsoft.com/office/officeart/2005/8/layout/vList2"/>
    <dgm:cxn modelId="{9088C481-A8BC-4285-939A-A0ABF18199D9}" type="presParOf" srcId="{A8FE3ADE-1FCE-4B66-A575-CCC36A363240}" destId="{CB144CFB-A938-43A9-89AE-940E234D7CEB}" srcOrd="1" destOrd="0" presId="urn:microsoft.com/office/officeart/2005/8/layout/vList2"/>
    <dgm:cxn modelId="{F2D6578C-5DD1-49CB-A6DF-383F9E2A77EE}" type="presParOf" srcId="{A8FE3ADE-1FCE-4B66-A575-CCC36A363240}" destId="{18863FF7-16EC-4A8F-AE4F-FB545FB091EB}" srcOrd="2" destOrd="0" presId="urn:microsoft.com/office/officeart/2005/8/layout/vList2"/>
    <dgm:cxn modelId="{59581ECD-52D3-4215-9E9F-CAE029B6769E}" type="presParOf" srcId="{A8FE3ADE-1FCE-4B66-A575-CCC36A363240}" destId="{FDAC67E6-34A1-4C49-BE02-9AA838A05F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C7E547-2B30-4E02-BE7C-80666A982A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448C26-D0A6-407F-A781-A621C64D24FF}">
      <dgm:prSet phldrT="[Text]"/>
      <dgm:spPr/>
      <dgm:t>
        <a:bodyPr/>
        <a:lstStyle/>
        <a:p>
          <a:r>
            <a:rPr lang="cs-CZ" dirty="0"/>
            <a:t>Hluk</a:t>
          </a:r>
        </a:p>
      </dgm:t>
    </dgm:pt>
    <dgm:pt modelId="{50239B8A-4D73-4FA9-BB89-7D8EC08D5A0C}" type="parTrans" cxnId="{8D25E365-91C1-4606-9CF9-A1A867F8EF1A}">
      <dgm:prSet/>
      <dgm:spPr/>
      <dgm:t>
        <a:bodyPr/>
        <a:lstStyle/>
        <a:p>
          <a:endParaRPr lang="cs-CZ"/>
        </a:p>
      </dgm:t>
    </dgm:pt>
    <dgm:pt modelId="{F51B3A23-4AF6-446D-B5AF-8109E5D5FAD7}" type="sibTrans" cxnId="{8D25E365-91C1-4606-9CF9-A1A867F8EF1A}">
      <dgm:prSet/>
      <dgm:spPr/>
      <dgm:t>
        <a:bodyPr/>
        <a:lstStyle/>
        <a:p>
          <a:endParaRPr lang="cs-CZ"/>
        </a:p>
      </dgm:t>
    </dgm:pt>
    <dgm:pt modelId="{1F39D4C4-FEEB-4E51-9598-B64C0D933D47}">
      <dgm:prSet phldrT="[Text]"/>
      <dgm:spPr/>
      <dgm:t>
        <a:bodyPr/>
        <a:lstStyle/>
        <a:p>
          <a:r>
            <a:rPr lang="cs-CZ" dirty="0"/>
            <a:t>Veřejnoprávní r.</a:t>
          </a:r>
        </a:p>
      </dgm:t>
    </dgm:pt>
    <dgm:pt modelId="{5FE7E6A6-D01D-4FDE-912E-A70CCD7011C4}" type="parTrans" cxnId="{C4725859-81AF-4BAF-8853-2403B510B942}">
      <dgm:prSet/>
      <dgm:spPr/>
      <dgm:t>
        <a:bodyPr/>
        <a:lstStyle/>
        <a:p>
          <a:endParaRPr lang="cs-CZ"/>
        </a:p>
      </dgm:t>
    </dgm:pt>
    <dgm:pt modelId="{14E37668-0DE6-46B6-8E5E-8BDFEAC73D35}" type="sibTrans" cxnId="{C4725859-81AF-4BAF-8853-2403B510B942}">
      <dgm:prSet/>
      <dgm:spPr/>
      <dgm:t>
        <a:bodyPr/>
        <a:lstStyle/>
        <a:p>
          <a:endParaRPr lang="cs-CZ"/>
        </a:p>
      </dgm:t>
    </dgm:pt>
    <dgm:pt modelId="{F1FF7B3E-6701-4FC0-89EB-0EFC43279453}">
      <dgm:prSet phldrT="[Text]"/>
      <dgm:spPr/>
      <dgm:t>
        <a:bodyPr/>
        <a:lstStyle/>
        <a:p>
          <a:r>
            <a:rPr lang="cs-CZ" dirty="0"/>
            <a:t>Soukromoprávní r.</a:t>
          </a:r>
        </a:p>
      </dgm:t>
    </dgm:pt>
    <dgm:pt modelId="{A66E10D0-053A-4D64-9B8E-5D337871A367}" type="parTrans" cxnId="{CB00E4D8-0178-46D1-B52D-3B44D2C0C743}">
      <dgm:prSet/>
      <dgm:spPr/>
      <dgm:t>
        <a:bodyPr/>
        <a:lstStyle/>
        <a:p>
          <a:endParaRPr lang="cs-CZ"/>
        </a:p>
      </dgm:t>
    </dgm:pt>
    <dgm:pt modelId="{BACEF867-D823-4400-8F10-FC91CEAAF08A}" type="sibTrans" cxnId="{CB00E4D8-0178-46D1-B52D-3B44D2C0C743}">
      <dgm:prSet/>
      <dgm:spPr/>
      <dgm:t>
        <a:bodyPr/>
        <a:lstStyle/>
        <a:p>
          <a:endParaRPr lang="cs-CZ"/>
        </a:p>
      </dgm:t>
    </dgm:pt>
    <dgm:pt modelId="{FE0935AA-FA6A-4BE3-B741-E15317098A73}" type="pres">
      <dgm:prSet presAssocID="{97C7E547-2B30-4E02-BE7C-80666A982A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F624C9-690D-45F3-95DF-4897912881A5}" type="pres">
      <dgm:prSet presAssocID="{6C448C26-D0A6-407F-A781-A621C64D24FF}" presName="hierRoot1" presStyleCnt="0">
        <dgm:presLayoutVars>
          <dgm:hierBranch val="init"/>
        </dgm:presLayoutVars>
      </dgm:prSet>
      <dgm:spPr/>
    </dgm:pt>
    <dgm:pt modelId="{50A1EE79-CDBF-4FA6-9B3A-D566A491B8EF}" type="pres">
      <dgm:prSet presAssocID="{6C448C26-D0A6-407F-A781-A621C64D24FF}" presName="rootComposite1" presStyleCnt="0"/>
      <dgm:spPr/>
    </dgm:pt>
    <dgm:pt modelId="{077131D7-6699-4553-B885-7E0C05874940}" type="pres">
      <dgm:prSet presAssocID="{6C448C26-D0A6-407F-A781-A621C64D24FF}" presName="rootText1" presStyleLbl="node0" presStyleIdx="0" presStyleCnt="1">
        <dgm:presLayoutVars>
          <dgm:chPref val="3"/>
        </dgm:presLayoutVars>
      </dgm:prSet>
      <dgm:spPr/>
    </dgm:pt>
    <dgm:pt modelId="{79FC353E-92A3-4A0D-962F-875738C4825D}" type="pres">
      <dgm:prSet presAssocID="{6C448C26-D0A6-407F-A781-A621C64D24FF}" presName="rootConnector1" presStyleLbl="node1" presStyleIdx="0" presStyleCnt="0"/>
      <dgm:spPr/>
    </dgm:pt>
    <dgm:pt modelId="{BFE0F6E9-E89F-4390-880A-AC05A1DBF39F}" type="pres">
      <dgm:prSet presAssocID="{6C448C26-D0A6-407F-A781-A621C64D24FF}" presName="hierChild2" presStyleCnt="0"/>
      <dgm:spPr/>
    </dgm:pt>
    <dgm:pt modelId="{DE3E4603-707A-4D5E-87D3-919EAFAB9A66}" type="pres">
      <dgm:prSet presAssocID="{5FE7E6A6-D01D-4FDE-912E-A70CCD7011C4}" presName="Name37" presStyleLbl="parChTrans1D2" presStyleIdx="0" presStyleCnt="2"/>
      <dgm:spPr/>
    </dgm:pt>
    <dgm:pt modelId="{F9EDF6BA-AF93-423E-9520-175401E88B98}" type="pres">
      <dgm:prSet presAssocID="{1F39D4C4-FEEB-4E51-9598-B64C0D933D47}" presName="hierRoot2" presStyleCnt="0">
        <dgm:presLayoutVars>
          <dgm:hierBranch val="init"/>
        </dgm:presLayoutVars>
      </dgm:prSet>
      <dgm:spPr/>
    </dgm:pt>
    <dgm:pt modelId="{EBED6F25-FA7F-41BC-A1A5-258244D3DD41}" type="pres">
      <dgm:prSet presAssocID="{1F39D4C4-FEEB-4E51-9598-B64C0D933D47}" presName="rootComposite" presStyleCnt="0"/>
      <dgm:spPr/>
    </dgm:pt>
    <dgm:pt modelId="{6A2F44DD-75C0-4582-BAD4-C114EFAA8792}" type="pres">
      <dgm:prSet presAssocID="{1F39D4C4-FEEB-4E51-9598-B64C0D933D47}" presName="rootText" presStyleLbl="node2" presStyleIdx="0" presStyleCnt="2">
        <dgm:presLayoutVars>
          <dgm:chPref val="3"/>
        </dgm:presLayoutVars>
      </dgm:prSet>
      <dgm:spPr/>
    </dgm:pt>
    <dgm:pt modelId="{8E3BFF9A-7051-49A1-B375-05DB0F61BDCA}" type="pres">
      <dgm:prSet presAssocID="{1F39D4C4-FEEB-4E51-9598-B64C0D933D47}" presName="rootConnector" presStyleLbl="node2" presStyleIdx="0" presStyleCnt="2"/>
      <dgm:spPr/>
    </dgm:pt>
    <dgm:pt modelId="{30447F1B-09AC-43FA-8628-E3D97FBFF621}" type="pres">
      <dgm:prSet presAssocID="{1F39D4C4-FEEB-4E51-9598-B64C0D933D47}" presName="hierChild4" presStyleCnt="0"/>
      <dgm:spPr/>
    </dgm:pt>
    <dgm:pt modelId="{3C9772E0-7BF2-4FE0-958C-6333C2DFF779}" type="pres">
      <dgm:prSet presAssocID="{1F39D4C4-FEEB-4E51-9598-B64C0D933D47}" presName="hierChild5" presStyleCnt="0"/>
      <dgm:spPr/>
    </dgm:pt>
    <dgm:pt modelId="{FB8BF970-148E-4910-AD77-029A16DF2C86}" type="pres">
      <dgm:prSet presAssocID="{A66E10D0-053A-4D64-9B8E-5D337871A367}" presName="Name37" presStyleLbl="parChTrans1D2" presStyleIdx="1" presStyleCnt="2"/>
      <dgm:spPr/>
    </dgm:pt>
    <dgm:pt modelId="{972B6D0B-4401-4D3E-8A17-6C1ADD3F26DA}" type="pres">
      <dgm:prSet presAssocID="{F1FF7B3E-6701-4FC0-89EB-0EFC43279453}" presName="hierRoot2" presStyleCnt="0">
        <dgm:presLayoutVars>
          <dgm:hierBranch val="init"/>
        </dgm:presLayoutVars>
      </dgm:prSet>
      <dgm:spPr/>
    </dgm:pt>
    <dgm:pt modelId="{98BAB40A-1431-432E-8FD5-DD04F3634AD4}" type="pres">
      <dgm:prSet presAssocID="{F1FF7B3E-6701-4FC0-89EB-0EFC43279453}" presName="rootComposite" presStyleCnt="0"/>
      <dgm:spPr/>
    </dgm:pt>
    <dgm:pt modelId="{45A9A083-EE03-434F-B558-00A638DE7C5C}" type="pres">
      <dgm:prSet presAssocID="{F1FF7B3E-6701-4FC0-89EB-0EFC43279453}" presName="rootText" presStyleLbl="node2" presStyleIdx="1" presStyleCnt="2">
        <dgm:presLayoutVars>
          <dgm:chPref val="3"/>
        </dgm:presLayoutVars>
      </dgm:prSet>
      <dgm:spPr/>
    </dgm:pt>
    <dgm:pt modelId="{781B26F3-11D9-43BC-8187-057E989ECF3E}" type="pres">
      <dgm:prSet presAssocID="{F1FF7B3E-6701-4FC0-89EB-0EFC43279453}" presName="rootConnector" presStyleLbl="node2" presStyleIdx="1" presStyleCnt="2"/>
      <dgm:spPr/>
    </dgm:pt>
    <dgm:pt modelId="{D63D2671-D136-4656-B0C1-BFA5AA1080EF}" type="pres">
      <dgm:prSet presAssocID="{F1FF7B3E-6701-4FC0-89EB-0EFC43279453}" presName="hierChild4" presStyleCnt="0"/>
      <dgm:spPr/>
    </dgm:pt>
    <dgm:pt modelId="{6D973485-CE2A-417F-8058-35B6AD43F023}" type="pres">
      <dgm:prSet presAssocID="{F1FF7B3E-6701-4FC0-89EB-0EFC43279453}" presName="hierChild5" presStyleCnt="0"/>
      <dgm:spPr/>
    </dgm:pt>
    <dgm:pt modelId="{C993AB26-EEF1-48F0-B07F-049E3AB94333}" type="pres">
      <dgm:prSet presAssocID="{6C448C26-D0A6-407F-A781-A621C64D24FF}" presName="hierChild3" presStyleCnt="0"/>
      <dgm:spPr/>
    </dgm:pt>
  </dgm:ptLst>
  <dgm:cxnLst>
    <dgm:cxn modelId="{A032A016-B63C-45EF-B039-5EF0ECD03FC8}" type="presOf" srcId="{A66E10D0-053A-4D64-9B8E-5D337871A367}" destId="{FB8BF970-148E-4910-AD77-029A16DF2C86}" srcOrd="0" destOrd="0" presId="urn:microsoft.com/office/officeart/2005/8/layout/orgChart1"/>
    <dgm:cxn modelId="{AF492739-6E0E-4C4E-A031-4F4EFB16CFCB}" type="presOf" srcId="{5FE7E6A6-D01D-4FDE-912E-A70CCD7011C4}" destId="{DE3E4603-707A-4D5E-87D3-919EAFAB9A66}" srcOrd="0" destOrd="0" presId="urn:microsoft.com/office/officeart/2005/8/layout/orgChart1"/>
    <dgm:cxn modelId="{A1BA8B44-3ACA-4CFB-9602-076FC5CEA592}" type="presOf" srcId="{6C448C26-D0A6-407F-A781-A621C64D24FF}" destId="{077131D7-6699-4553-B885-7E0C05874940}" srcOrd="0" destOrd="0" presId="urn:microsoft.com/office/officeart/2005/8/layout/orgChart1"/>
    <dgm:cxn modelId="{8D25E365-91C1-4606-9CF9-A1A867F8EF1A}" srcId="{97C7E547-2B30-4E02-BE7C-80666A982A7D}" destId="{6C448C26-D0A6-407F-A781-A621C64D24FF}" srcOrd="0" destOrd="0" parTransId="{50239B8A-4D73-4FA9-BB89-7D8EC08D5A0C}" sibTransId="{F51B3A23-4AF6-446D-B5AF-8109E5D5FAD7}"/>
    <dgm:cxn modelId="{A8AB0B67-64B0-4709-A9BC-05F12FBC474C}" type="presOf" srcId="{6C448C26-D0A6-407F-A781-A621C64D24FF}" destId="{79FC353E-92A3-4A0D-962F-875738C4825D}" srcOrd="1" destOrd="0" presId="urn:microsoft.com/office/officeart/2005/8/layout/orgChart1"/>
    <dgm:cxn modelId="{52954073-0F42-471B-BFBD-DD6AAEA7A31C}" type="presOf" srcId="{F1FF7B3E-6701-4FC0-89EB-0EFC43279453}" destId="{45A9A083-EE03-434F-B558-00A638DE7C5C}" srcOrd="0" destOrd="0" presId="urn:microsoft.com/office/officeart/2005/8/layout/orgChart1"/>
    <dgm:cxn modelId="{C4725859-81AF-4BAF-8853-2403B510B942}" srcId="{6C448C26-D0A6-407F-A781-A621C64D24FF}" destId="{1F39D4C4-FEEB-4E51-9598-B64C0D933D47}" srcOrd="0" destOrd="0" parTransId="{5FE7E6A6-D01D-4FDE-912E-A70CCD7011C4}" sibTransId="{14E37668-0DE6-46B6-8E5E-8BDFEAC73D35}"/>
    <dgm:cxn modelId="{15428A5A-89C5-420B-86BA-7486CFA6DE38}" type="presOf" srcId="{F1FF7B3E-6701-4FC0-89EB-0EFC43279453}" destId="{781B26F3-11D9-43BC-8187-057E989ECF3E}" srcOrd="1" destOrd="0" presId="urn:microsoft.com/office/officeart/2005/8/layout/orgChart1"/>
    <dgm:cxn modelId="{7E7400B1-C0B0-4F57-A02E-91F410B4B6F2}" type="presOf" srcId="{97C7E547-2B30-4E02-BE7C-80666A982A7D}" destId="{FE0935AA-FA6A-4BE3-B741-E15317098A73}" srcOrd="0" destOrd="0" presId="urn:microsoft.com/office/officeart/2005/8/layout/orgChart1"/>
    <dgm:cxn modelId="{D5480CBE-473B-4930-A803-148AB39F6D8B}" type="presOf" srcId="{1F39D4C4-FEEB-4E51-9598-B64C0D933D47}" destId="{6A2F44DD-75C0-4582-BAD4-C114EFAA8792}" srcOrd="0" destOrd="0" presId="urn:microsoft.com/office/officeart/2005/8/layout/orgChart1"/>
    <dgm:cxn modelId="{FA90C8BF-2B36-4271-98A3-DCDFA4C11844}" type="presOf" srcId="{1F39D4C4-FEEB-4E51-9598-B64C0D933D47}" destId="{8E3BFF9A-7051-49A1-B375-05DB0F61BDCA}" srcOrd="1" destOrd="0" presId="urn:microsoft.com/office/officeart/2005/8/layout/orgChart1"/>
    <dgm:cxn modelId="{CB00E4D8-0178-46D1-B52D-3B44D2C0C743}" srcId="{6C448C26-D0A6-407F-A781-A621C64D24FF}" destId="{F1FF7B3E-6701-4FC0-89EB-0EFC43279453}" srcOrd="1" destOrd="0" parTransId="{A66E10D0-053A-4D64-9B8E-5D337871A367}" sibTransId="{BACEF867-D823-4400-8F10-FC91CEAAF08A}"/>
    <dgm:cxn modelId="{25F8D43B-0C28-48A9-B0F8-453DD4DBDEA8}" type="presParOf" srcId="{FE0935AA-FA6A-4BE3-B741-E15317098A73}" destId="{6AF624C9-690D-45F3-95DF-4897912881A5}" srcOrd="0" destOrd="0" presId="urn:microsoft.com/office/officeart/2005/8/layout/orgChart1"/>
    <dgm:cxn modelId="{CBF84786-1781-4DC7-9F65-ADC45AA51E89}" type="presParOf" srcId="{6AF624C9-690D-45F3-95DF-4897912881A5}" destId="{50A1EE79-CDBF-4FA6-9B3A-D566A491B8EF}" srcOrd="0" destOrd="0" presId="urn:microsoft.com/office/officeart/2005/8/layout/orgChart1"/>
    <dgm:cxn modelId="{ACEDD169-4359-481B-864F-71A6F4EA0D53}" type="presParOf" srcId="{50A1EE79-CDBF-4FA6-9B3A-D566A491B8EF}" destId="{077131D7-6699-4553-B885-7E0C05874940}" srcOrd="0" destOrd="0" presId="urn:microsoft.com/office/officeart/2005/8/layout/orgChart1"/>
    <dgm:cxn modelId="{783047EC-AC2D-4C8E-B9CF-3BC987CCF55A}" type="presParOf" srcId="{50A1EE79-CDBF-4FA6-9B3A-D566A491B8EF}" destId="{79FC353E-92A3-4A0D-962F-875738C4825D}" srcOrd="1" destOrd="0" presId="urn:microsoft.com/office/officeart/2005/8/layout/orgChart1"/>
    <dgm:cxn modelId="{FCB4A17E-1AC5-4E14-938D-4CC72B22A05A}" type="presParOf" srcId="{6AF624C9-690D-45F3-95DF-4897912881A5}" destId="{BFE0F6E9-E89F-4390-880A-AC05A1DBF39F}" srcOrd="1" destOrd="0" presId="urn:microsoft.com/office/officeart/2005/8/layout/orgChart1"/>
    <dgm:cxn modelId="{92B0B8B1-91B2-4A1A-9CDF-AEABE074BC2B}" type="presParOf" srcId="{BFE0F6E9-E89F-4390-880A-AC05A1DBF39F}" destId="{DE3E4603-707A-4D5E-87D3-919EAFAB9A66}" srcOrd="0" destOrd="0" presId="urn:microsoft.com/office/officeart/2005/8/layout/orgChart1"/>
    <dgm:cxn modelId="{368068C4-A9E9-4203-B217-5F87F7C190ED}" type="presParOf" srcId="{BFE0F6E9-E89F-4390-880A-AC05A1DBF39F}" destId="{F9EDF6BA-AF93-423E-9520-175401E88B98}" srcOrd="1" destOrd="0" presId="urn:microsoft.com/office/officeart/2005/8/layout/orgChart1"/>
    <dgm:cxn modelId="{25E449A4-0C23-49C0-AB4A-F947D9DEFDFA}" type="presParOf" srcId="{F9EDF6BA-AF93-423E-9520-175401E88B98}" destId="{EBED6F25-FA7F-41BC-A1A5-258244D3DD41}" srcOrd="0" destOrd="0" presId="urn:microsoft.com/office/officeart/2005/8/layout/orgChart1"/>
    <dgm:cxn modelId="{8A82D894-B4BF-4A96-80B1-12A226D2EE34}" type="presParOf" srcId="{EBED6F25-FA7F-41BC-A1A5-258244D3DD41}" destId="{6A2F44DD-75C0-4582-BAD4-C114EFAA8792}" srcOrd="0" destOrd="0" presId="urn:microsoft.com/office/officeart/2005/8/layout/orgChart1"/>
    <dgm:cxn modelId="{3197591E-35B8-400F-AEDA-3082B6EBC9C9}" type="presParOf" srcId="{EBED6F25-FA7F-41BC-A1A5-258244D3DD41}" destId="{8E3BFF9A-7051-49A1-B375-05DB0F61BDCA}" srcOrd="1" destOrd="0" presId="urn:microsoft.com/office/officeart/2005/8/layout/orgChart1"/>
    <dgm:cxn modelId="{9F17DBFD-C792-4C60-A52E-FB9645E23690}" type="presParOf" srcId="{F9EDF6BA-AF93-423E-9520-175401E88B98}" destId="{30447F1B-09AC-43FA-8628-E3D97FBFF621}" srcOrd="1" destOrd="0" presId="urn:microsoft.com/office/officeart/2005/8/layout/orgChart1"/>
    <dgm:cxn modelId="{A4D9A7A1-55DA-4F69-A19F-EB6A0B4D07BC}" type="presParOf" srcId="{F9EDF6BA-AF93-423E-9520-175401E88B98}" destId="{3C9772E0-7BF2-4FE0-958C-6333C2DFF779}" srcOrd="2" destOrd="0" presId="urn:microsoft.com/office/officeart/2005/8/layout/orgChart1"/>
    <dgm:cxn modelId="{2134CCD1-22DF-4FF5-BDA5-062C8C509E43}" type="presParOf" srcId="{BFE0F6E9-E89F-4390-880A-AC05A1DBF39F}" destId="{FB8BF970-148E-4910-AD77-029A16DF2C86}" srcOrd="2" destOrd="0" presId="urn:microsoft.com/office/officeart/2005/8/layout/orgChart1"/>
    <dgm:cxn modelId="{E3F4DEC4-6356-49D4-AC58-5E0C326C3590}" type="presParOf" srcId="{BFE0F6E9-E89F-4390-880A-AC05A1DBF39F}" destId="{972B6D0B-4401-4D3E-8A17-6C1ADD3F26DA}" srcOrd="3" destOrd="0" presId="urn:microsoft.com/office/officeart/2005/8/layout/orgChart1"/>
    <dgm:cxn modelId="{00285C90-29F2-4051-BA41-CD9F476FE406}" type="presParOf" srcId="{972B6D0B-4401-4D3E-8A17-6C1ADD3F26DA}" destId="{98BAB40A-1431-432E-8FD5-DD04F3634AD4}" srcOrd="0" destOrd="0" presId="urn:microsoft.com/office/officeart/2005/8/layout/orgChart1"/>
    <dgm:cxn modelId="{DEDDFF70-F112-4D06-AB7B-2EFC7FBC40AA}" type="presParOf" srcId="{98BAB40A-1431-432E-8FD5-DD04F3634AD4}" destId="{45A9A083-EE03-434F-B558-00A638DE7C5C}" srcOrd="0" destOrd="0" presId="urn:microsoft.com/office/officeart/2005/8/layout/orgChart1"/>
    <dgm:cxn modelId="{0F305F9C-A532-4498-8367-A6966125ED84}" type="presParOf" srcId="{98BAB40A-1431-432E-8FD5-DD04F3634AD4}" destId="{781B26F3-11D9-43BC-8187-057E989ECF3E}" srcOrd="1" destOrd="0" presId="urn:microsoft.com/office/officeart/2005/8/layout/orgChart1"/>
    <dgm:cxn modelId="{7ECFA812-B65A-4242-819D-D37A2F2ECF7F}" type="presParOf" srcId="{972B6D0B-4401-4D3E-8A17-6C1ADD3F26DA}" destId="{D63D2671-D136-4656-B0C1-BFA5AA1080EF}" srcOrd="1" destOrd="0" presId="urn:microsoft.com/office/officeart/2005/8/layout/orgChart1"/>
    <dgm:cxn modelId="{52213B75-D3A9-4E30-969B-36F51D36753F}" type="presParOf" srcId="{972B6D0B-4401-4D3E-8A17-6C1ADD3F26DA}" destId="{6D973485-CE2A-417F-8058-35B6AD43F023}" srcOrd="2" destOrd="0" presId="urn:microsoft.com/office/officeart/2005/8/layout/orgChart1"/>
    <dgm:cxn modelId="{1D9DF4EF-B2C1-41C5-8BCA-384E73699EB4}" type="presParOf" srcId="{6AF624C9-690D-45F3-95DF-4897912881A5}" destId="{C993AB26-EEF1-48F0-B07F-049E3AB943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94D7C7-6474-4DFD-B03D-A2112DA581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7D939F-C76C-4A35-8935-C7061D848ECC}">
      <dgm:prSet/>
      <dgm:spPr/>
      <dgm:t>
        <a:bodyPr/>
        <a:lstStyle/>
        <a:p>
          <a:r>
            <a:rPr lang="cs-CZ"/>
            <a:t>Povinnosti při provozu zdroje hluku</a:t>
          </a:r>
        </a:p>
      </dgm:t>
    </dgm:pt>
    <dgm:pt modelId="{E9D6DDFF-E0BA-4BD8-8F4D-28951BBEDFF1}" type="parTrans" cxnId="{CA5556CB-7C79-4911-BAA3-B905782ABE63}">
      <dgm:prSet/>
      <dgm:spPr/>
      <dgm:t>
        <a:bodyPr/>
        <a:lstStyle/>
        <a:p>
          <a:endParaRPr lang="cs-CZ"/>
        </a:p>
      </dgm:t>
    </dgm:pt>
    <dgm:pt modelId="{B8D6A330-7D5B-4B3C-AEED-39281C60A60C}" type="sibTrans" cxnId="{CA5556CB-7C79-4911-BAA3-B905782ABE63}">
      <dgm:prSet/>
      <dgm:spPr/>
      <dgm:t>
        <a:bodyPr/>
        <a:lstStyle/>
        <a:p>
          <a:endParaRPr lang="cs-CZ"/>
        </a:p>
      </dgm:t>
    </dgm:pt>
    <dgm:pt modelId="{4DB4319B-CDA6-4B11-B45A-275F43CE3179}">
      <dgm:prSet/>
      <dgm:spPr/>
      <dgm:t>
        <a:bodyPr/>
        <a:lstStyle/>
        <a:p>
          <a:r>
            <a:rPr lang="cs-CZ"/>
            <a:t>Hygienické limity</a:t>
          </a:r>
        </a:p>
      </dgm:t>
    </dgm:pt>
    <dgm:pt modelId="{C2363EA1-6C17-4FED-89BF-26B55768AF9C}" type="parTrans" cxnId="{2D85D1AA-8500-4706-A8AE-7EF3C5966336}">
      <dgm:prSet/>
      <dgm:spPr/>
      <dgm:t>
        <a:bodyPr/>
        <a:lstStyle/>
        <a:p>
          <a:endParaRPr lang="cs-CZ"/>
        </a:p>
      </dgm:t>
    </dgm:pt>
    <dgm:pt modelId="{B6DEE1BE-72CF-4366-98A9-A8EF15C7A9D9}" type="sibTrans" cxnId="{2D85D1AA-8500-4706-A8AE-7EF3C5966336}">
      <dgm:prSet/>
      <dgm:spPr/>
      <dgm:t>
        <a:bodyPr/>
        <a:lstStyle/>
        <a:p>
          <a:endParaRPr lang="cs-CZ"/>
        </a:p>
      </dgm:t>
    </dgm:pt>
    <dgm:pt modelId="{4FE4C700-DD39-47CC-8363-93D8984BD0D5}">
      <dgm:prSet/>
      <dgm:spPr/>
      <dgm:t>
        <a:bodyPr/>
        <a:lstStyle/>
        <a:p>
          <a:r>
            <a:rPr lang="cs-CZ"/>
            <a:t>Chráněné prostory</a:t>
          </a:r>
        </a:p>
      </dgm:t>
    </dgm:pt>
    <dgm:pt modelId="{C017D0E6-6AF9-49BA-B103-991B00672C02}" type="parTrans" cxnId="{1E42C62F-C43C-4D62-934B-965F98F840AE}">
      <dgm:prSet/>
      <dgm:spPr/>
      <dgm:t>
        <a:bodyPr/>
        <a:lstStyle/>
        <a:p>
          <a:endParaRPr lang="cs-CZ"/>
        </a:p>
      </dgm:t>
    </dgm:pt>
    <dgm:pt modelId="{99273DF8-2D84-4702-8483-93AD7892E020}" type="sibTrans" cxnId="{1E42C62F-C43C-4D62-934B-965F98F840AE}">
      <dgm:prSet/>
      <dgm:spPr/>
      <dgm:t>
        <a:bodyPr/>
        <a:lstStyle/>
        <a:p>
          <a:endParaRPr lang="cs-CZ"/>
        </a:p>
      </dgm:t>
    </dgm:pt>
    <dgm:pt modelId="{CF005E7D-3CB5-4000-9DB5-1DB9D72AE70D}">
      <dgm:prSet/>
      <dgm:spPr/>
      <dgm:t>
        <a:bodyPr/>
        <a:lstStyle/>
        <a:p>
          <a:r>
            <a:rPr lang="cs-CZ"/>
            <a:t>Hlukové výjimky</a:t>
          </a:r>
        </a:p>
      </dgm:t>
    </dgm:pt>
    <dgm:pt modelId="{BE3688D8-C313-4AF9-9620-2E6FF6EE698D}" type="parTrans" cxnId="{9339DCBD-54FE-43E8-88EB-572FF4965982}">
      <dgm:prSet/>
      <dgm:spPr/>
      <dgm:t>
        <a:bodyPr/>
        <a:lstStyle/>
        <a:p>
          <a:endParaRPr lang="cs-CZ"/>
        </a:p>
      </dgm:t>
    </dgm:pt>
    <dgm:pt modelId="{5DCBD091-CA0A-477B-A910-5C9B30311647}" type="sibTrans" cxnId="{9339DCBD-54FE-43E8-88EB-572FF4965982}">
      <dgm:prSet/>
      <dgm:spPr/>
      <dgm:t>
        <a:bodyPr/>
        <a:lstStyle/>
        <a:p>
          <a:endParaRPr lang="cs-CZ"/>
        </a:p>
      </dgm:t>
    </dgm:pt>
    <dgm:pt modelId="{70A42855-A0B2-422C-8D4F-D96C94859431}">
      <dgm:prSet/>
      <dgm:spPr/>
      <dgm:t>
        <a:bodyPr/>
        <a:lstStyle/>
        <a:p>
          <a:r>
            <a:rPr lang="cs-CZ"/>
            <a:t>Hlukové mapování</a:t>
          </a:r>
        </a:p>
      </dgm:t>
    </dgm:pt>
    <dgm:pt modelId="{18CD18AD-76F7-4C59-BB41-776049ECEB42}" type="parTrans" cxnId="{F5353796-A258-47E6-B23F-DDD9D04C4600}">
      <dgm:prSet/>
      <dgm:spPr/>
      <dgm:t>
        <a:bodyPr/>
        <a:lstStyle/>
        <a:p>
          <a:endParaRPr lang="cs-CZ"/>
        </a:p>
      </dgm:t>
    </dgm:pt>
    <dgm:pt modelId="{FC164378-C0F6-4C22-A52C-F12B38C40254}" type="sibTrans" cxnId="{F5353796-A258-47E6-B23F-DDD9D04C4600}">
      <dgm:prSet/>
      <dgm:spPr/>
      <dgm:t>
        <a:bodyPr/>
        <a:lstStyle/>
        <a:p>
          <a:endParaRPr lang="cs-CZ"/>
        </a:p>
      </dgm:t>
    </dgm:pt>
    <dgm:pt modelId="{6E541A5C-3A38-421F-8AC1-83E09D1BD276}" type="pres">
      <dgm:prSet presAssocID="{E494D7C7-6474-4DFD-B03D-A2112DA581A5}" presName="Name0" presStyleCnt="0">
        <dgm:presLayoutVars>
          <dgm:chMax val="7"/>
          <dgm:chPref val="7"/>
          <dgm:dir/>
        </dgm:presLayoutVars>
      </dgm:prSet>
      <dgm:spPr/>
    </dgm:pt>
    <dgm:pt modelId="{BC417794-86C7-458E-A232-10DC5F08A959}" type="pres">
      <dgm:prSet presAssocID="{E494D7C7-6474-4DFD-B03D-A2112DA581A5}" presName="Name1" presStyleCnt="0"/>
      <dgm:spPr/>
    </dgm:pt>
    <dgm:pt modelId="{11911F8D-AFC5-445E-B02F-AAE70507371E}" type="pres">
      <dgm:prSet presAssocID="{E494D7C7-6474-4DFD-B03D-A2112DA581A5}" presName="cycle" presStyleCnt="0"/>
      <dgm:spPr/>
    </dgm:pt>
    <dgm:pt modelId="{9FB00D49-3A94-4A09-B5CB-06D01FE53208}" type="pres">
      <dgm:prSet presAssocID="{E494D7C7-6474-4DFD-B03D-A2112DA581A5}" presName="srcNode" presStyleLbl="node1" presStyleIdx="0" presStyleCnt="5"/>
      <dgm:spPr/>
    </dgm:pt>
    <dgm:pt modelId="{602FF4FF-ED16-4E2D-B25F-467440D88226}" type="pres">
      <dgm:prSet presAssocID="{E494D7C7-6474-4DFD-B03D-A2112DA581A5}" presName="conn" presStyleLbl="parChTrans1D2" presStyleIdx="0" presStyleCnt="1"/>
      <dgm:spPr/>
    </dgm:pt>
    <dgm:pt modelId="{84A6D234-00F8-4DE0-B911-939381DD7F7A}" type="pres">
      <dgm:prSet presAssocID="{E494D7C7-6474-4DFD-B03D-A2112DA581A5}" presName="extraNode" presStyleLbl="node1" presStyleIdx="0" presStyleCnt="5"/>
      <dgm:spPr/>
    </dgm:pt>
    <dgm:pt modelId="{97BCCD53-68B7-40F8-97A2-8FFA3F9835DE}" type="pres">
      <dgm:prSet presAssocID="{E494D7C7-6474-4DFD-B03D-A2112DA581A5}" presName="dstNode" presStyleLbl="node1" presStyleIdx="0" presStyleCnt="5"/>
      <dgm:spPr/>
    </dgm:pt>
    <dgm:pt modelId="{D3EEADC9-CAF4-4E17-BE1D-936AECE3FA9A}" type="pres">
      <dgm:prSet presAssocID="{847D939F-C76C-4A35-8935-C7061D848ECC}" presName="text_1" presStyleLbl="node1" presStyleIdx="0" presStyleCnt="5">
        <dgm:presLayoutVars>
          <dgm:bulletEnabled val="1"/>
        </dgm:presLayoutVars>
      </dgm:prSet>
      <dgm:spPr/>
    </dgm:pt>
    <dgm:pt modelId="{AE5FA2E9-5237-43C4-943B-23BED85E63D8}" type="pres">
      <dgm:prSet presAssocID="{847D939F-C76C-4A35-8935-C7061D848ECC}" presName="accent_1" presStyleCnt="0"/>
      <dgm:spPr/>
    </dgm:pt>
    <dgm:pt modelId="{24A445F9-3543-49F5-82B5-28BBCA078CD6}" type="pres">
      <dgm:prSet presAssocID="{847D939F-C76C-4A35-8935-C7061D848ECC}" presName="accentRepeatNode" presStyleLbl="solidFgAcc1" presStyleIdx="0" presStyleCnt="5"/>
      <dgm:spPr/>
    </dgm:pt>
    <dgm:pt modelId="{8CBD6E15-0B87-4FB6-A9C6-86E209052190}" type="pres">
      <dgm:prSet presAssocID="{4DB4319B-CDA6-4B11-B45A-275F43CE3179}" presName="text_2" presStyleLbl="node1" presStyleIdx="1" presStyleCnt="5">
        <dgm:presLayoutVars>
          <dgm:bulletEnabled val="1"/>
        </dgm:presLayoutVars>
      </dgm:prSet>
      <dgm:spPr/>
    </dgm:pt>
    <dgm:pt modelId="{A8E53AC5-68AA-49D9-B851-39D32F275D83}" type="pres">
      <dgm:prSet presAssocID="{4DB4319B-CDA6-4B11-B45A-275F43CE3179}" presName="accent_2" presStyleCnt="0"/>
      <dgm:spPr/>
    </dgm:pt>
    <dgm:pt modelId="{40495D17-9276-4C42-B45D-81F3736B480A}" type="pres">
      <dgm:prSet presAssocID="{4DB4319B-CDA6-4B11-B45A-275F43CE3179}" presName="accentRepeatNode" presStyleLbl="solidFgAcc1" presStyleIdx="1" presStyleCnt="5"/>
      <dgm:spPr/>
    </dgm:pt>
    <dgm:pt modelId="{CA69765A-C9FA-4920-A226-57F1C4186288}" type="pres">
      <dgm:prSet presAssocID="{4FE4C700-DD39-47CC-8363-93D8984BD0D5}" presName="text_3" presStyleLbl="node1" presStyleIdx="2" presStyleCnt="5">
        <dgm:presLayoutVars>
          <dgm:bulletEnabled val="1"/>
        </dgm:presLayoutVars>
      </dgm:prSet>
      <dgm:spPr/>
    </dgm:pt>
    <dgm:pt modelId="{CEBA828E-B6EA-4A8B-B406-0E12A5F354CE}" type="pres">
      <dgm:prSet presAssocID="{4FE4C700-DD39-47CC-8363-93D8984BD0D5}" presName="accent_3" presStyleCnt="0"/>
      <dgm:spPr/>
    </dgm:pt>
    <dgm:pt modelId="{180368B3-1AB5-4DA6-986C-1E44ACF4A131}" type="pres">
      <dgm:prSet presAssocID="{4FE4C700-DD39-47CC-8363-93D8984BD0D5}" presName="accentRepeatNode" presStyleLbl="solidFgAcc1" presStyleIdx="2" presStyleCnt="5"/>
      <dgm:spPr/>
    </dgm:pt>
    <dgm:pt modelId="{AE86C19B-4BBC-41F2-B2DA-4656DACAC483}" type="pres">
      <dgm:prSet presAssocID="{CF005E7D-3CB5-4000-9DB5-1DB9D72AE70D}" presName="text_4" presStyleLbl="node1" presStyleIdx="3" presStyleCnt="5">
        <dgm:presLayoutVars>
          <dgm:bulletEnabled val="1"/>
        </dgm:presLayoutVars>
      </dgm:prSet>
      <dgm:spPr/>
    </dgm:pt>
    <dgm:pt modelId="{7121A727-51D8-4204-B28D-80EEA5107006}" type="pres">
      <dgm:prSet presAssocID="{CF005E7D-3CB5-4000-9DB5-1DB9D72AE70D}" presName="accent_4" presStyleCnt="0"/>
      <dgm:spPr/>
    </dgm:pt>
    <dgm:pt modelId="{CEFCC67B-79F1-4407-8A9A-3E5AF4AB678F}" type="pres">
      <dgm:prSet presAssocID="{CF005E7D-3CB5-4000-9DB5-1DB9D72AE70D}" presName="accentRepeatNode" presStyleLbl="solidFgAcc1" presStyleIdx="3" presStyleCnt="5"/>
      <dgm:spPr/>
    </dgm:pt>
    <dgm:pt modelId="{44372C89-FDD9-4D33-AAAA-47977337E508}" type="pres">
      <dgm:prSet presAssocID="{70A42855-A0B2-422C-8D4F-D96C94859431}" presName="text_5" presStyleLbl="node1" presStyleIdx="4" presStyleCnt="5">
        <dgm:presLayoutVars>
          <dgm:bulletEnabled val="1"/>
        </dgm:presLayoutVars>
      </dgm:prSet>
      <dgm:spPr/>
    </dgm:pt>
    <dgm:pt modelId="{89B1BFFC-735F-46A4-AA55-C08C8F43CC07}" type="pres">
      <dgm:prSet presAssocID="{70A42855-A0B2-422C-8D4F-D96C94859431}" presName="accent_5" presStyleCnt="0"/>
      <dgm:spPr/>
    </dgm:pt>
    <dgm:pt modelId="{A3CF6CEA-4113-4E4B-B140-F637BAB6CA09}" type="pres">
      <dgm:prSet presAssocID="{70A42855-A0B2-422C-8D4F-D96C94859431}" presName="accentRepeatNode" presStyleLbl="solidFgAcc1" presStyleIdx="4" presStyleCnt="5"/>
      <dgm:spPr/>
    </dgm:pt>
  </dgm:ptLst>
  <dgm:cxnLst>
    <dgm:cxn modelId="{44DD7F13-3C1B-4789-9329-E2CA4A7DD5C2}" type="presOf" srcId="{4FE4C700-DD39-47CC-8363-93D8984BD0D5}" destId="{CA69765A-C9FA-4920-A226-57F1C4186288}" srcOrd="0" destOrd="0" presId="urn:microsoft.com/office/officeart/2008/layout/VerticalCurvedList"/>
    <dgm:cxn modelId="{4FD7CB22-B513-440A-B506-AF9807DD00A9}" type="presOf" srcId="{B8D6A330-7D5B-4B3C-AEED-39281C60A60C}" destId="{602FF4FF-ED16-4E2D-B25F-467440D88226}" srcOrd="0" destOrd="0" presId="urn:microsoft.com/office/officeart/2008/layout/VerticalCurvedList"/>
    <dgm:cxn modelId="{1E42C62F-C43C-4D62-934B-965F98F840AE}" srcId="{E494D7C7-6474-4DFD-B03D-A2112DA581A5}" destId="{4FE4C700-DD39-47CC-8363-93D8984BD0D5}" srcOrd="2" destOrd="0" parTransId="{C017D0E6-6AF9-49BA-B103-991B00672C02}" sibTransId="{99273DF8-2D84-4702-8483-93AD7892E020}"/>
    <dgm:cxn modelId="{8852EE66-0415-417A-A2BF-F0220754E01D}" type="presOf" srcId="{E494D7C7-6474-4DFD-B03D-A2112DA581A5}" destId="{6E541A5C-3A38-421F-8AC1-83E09D1BD276}" srcOrd="0" destOrd="0" presId="urn:microsoft.com/office/officeart/2008/layout/VerticalCurvedList"/>
    <dgm:cxn modelId="{68F6F666-7147-4A34-B866-2FB22CAD83FF}" type="presOf" srcId="{4DB4319B-CDA6-4B11-B45A-275F43CE3179}" destId="{8CBD6E15-0B87-4FB6-A9C6-86E209052190}" srcOrd="0" destOrd="0" presId="urn:microsoft.com/office/officeart/2008/layout/VerticalCurvedList"/>
    <dgm:cxn modelId="{699F5193-B5CA-4FD6-958C-6E3503DC5F32}" type="presOf" srcId="{CF005E7D-3CB5-4000-9DB5-1DB9D72AE70D}" destId="{AE86C19B-4BBC-41F2-B2DA-4656DACAC483}" srcOrd="0" destOrd="0" presId="urn:microsoft.com/office/officeart/2008/layout/VerticalCurvedList"/>
    <dgm:cxn modelId="{F5353796-A258-47E6-B23F-DDD9D04C4600}" srcId="{E494D7C7-6474-4DFD-B03D-A2112DA581A5}" destId="{70A42855-A0B2-422C-8D4F-D96C94859431}" srcOrd="4" destOrd="0" parTransId="{18CD18AD-76F7-4C59-BB41-776049ECEB42}" sibTransId="{FC164378-C0F6-4C22-A52C-F12B38C40254}"/>
    <dgm:cxn modelId="{2D85D1AA-8500-4706-A8AE-7EF3C5966336}" srcId="{E494D7C7-6474-4DFD-B03D-A2112DA581A5}" destId="{4DB4319B-CDA6-4B11-B45A-275F43CE3179}" srcOrd="1" destOrd="0" parTransId="{C2363EA1-6C17-4FED-89BF-26B55768AF9C}" sibTransId="{B6DEE1BE-72CF-4366-98A9-A8EF15C7A9D9}"/>
    <dgm:cxn modelId="{9339DCBD-54FE-43E8-88EB-572FF4965982}" srcId="{E494D7C7-6474-4DFD-B03D-A2112DA581A5}" destId="{CF005E7D-3CB5-4000-9DB5-1DB9D72AE70D}" srcOrd="3" destOrd="0" parTransId="{BE3688D8-C313-4AF9-9620-2E6FF6EE698D}" sibTransId="{5DCBD091-CA0A-477B-A910-5C9B30311647}"/>
    <dgm:cxn modelId="{CA5556CB-7C79-4911-BAA3-B905782ABE63}" srcId="{E494D7C7-6474-4DFD-B03D-A2112DA581A5}" destId="{847D939F-C76C-4A35-8935-C7061D848ECC}" srcOrd="0" destOrd="0" parTransId="{E9D6DDFF-E0BA-4BD8-8F4D-28951BBEDFF1}" sibTransId="{B8D6A330-7D5B-4B3C-AEED-39281C60A60C}"/>
    <dgm:cxn modelId="{7E34CDD7-D087-4CB2-B23D-0B4F88DA0DB2}" type="presOf" srcId="{847D939F-C76C-4A35-8935-C7061D848ECC}" destId="{D3EEADC9-CAF4-4E17-BE1D-936AECE3FA9A}" srcOrd="0" destOrd="0" presId="urn:microsoft.com/office/officeart/2008/layout/VerticalCurvedList"/>
    <dgm:cxn modelId="{60DB50EC-3D61-4767-A40B-3595119A69BA}" type="presOf" srcId="{70A42855-A0B2-422C-8D4F-D96C94859431}" destId="{44372C89-FDD9-4D33-AAAA-47977337E508}" srcOrd="0" destOrd="0" presId="urn:microsoft.com/office/officeart/2008/layout/VerticalCurvedList"/>
    <dgm:cxn modelId="{5C90A782-A074-489C-A6E8-B4E41153D642}" type="presParOf" srcId="{6E541A5C-3A38-421F-8AC1-83E09D1BD276}" destId="{BC417794-86C7-458E-A232-10DC5F08A959}" srcOrd="0" destOrd="0" presId="urn:microsoft.com/office/officeart/2008/layout/VerticalCurvedList"/>
    <dgm:cxn modelId="{A5469E89-2C60-40F7-B34A-DE9D34A6B055}" type="presParOf" srcId="{BC417794-86C7-458E-A232-10DC5F08A959}" destId="{11911F8D-AFC5-445E-B02F-AAE70507371E}" srcOrd="0" destOrd="0" presId="urn:microsoft.com/office/officeart/2008/layout/VerticalCurvedList"/>
    <dgm:cxn modelId="{7ECEBE33-FA79-4139-B17B-CE02CF31F739}" type="presParOf" srcId="{11911F8D-AFC5-445E-B02F-AAE70507371E}" destId="{9FB00D49-3A94-4A09-B5CB-06D01FE53208}" srcOrd="0" destOrd="0" presId="urn:microsoft.com/office/officeart/2008/layout/VerticalCurvedList"/>
    <dgm:cxn modelId="{D92432CD-0B03-4D32-955F-897EF40DDCF2}" type="presParOf" srcId="{11911F8D-AFC5-445E-B02F-AAE70507371E}" destId="{602FF4FF-ED16-4E2D-B25F-467440D88226}" srcOrd="1" destOrd="0" presId="urn:microsoft.com/office/officeart/2008/layout/VerticalCurvedList"/>
    <dgm:cxn modelId="{BB799780-D0B4-416D-8044-C5D6D8B95BA7}" type="presParOf" srcId="{11911F8D-AFC5-445E-B02F-AAE70507371E}" destId="{84A6D234-00F8-4DE0-B911-939381DD7F7A}" srcOrd="2" destOrd="0" presId="urn:microsoft.com/office/officeart/2008/layout/VerticalCurvedList"/>
    <dgm:cxn modelId="{948CB4EE-4BCC-4EC3-97E7-FCFEEE010B9C}" type="presParOf" srcId="{11911F8D-AFC5-445E-B02F-AAE70507371E}" destId="{97BCCD53-68B7-40F8-97A2-8FFA3F9835DE}" srcOrd="3" destOrd="0" presId="urn:microsoft.com/office/officeart/2008/layout/VerticalCurvedList"/>
    <dgm:cxn modelId="{A0882575-03F8-41EC-99CD-38CFB4D955D3}" type="presParOf" srcId="{BC417794-86C7-458E-A232-10DC5F08A959}" destId="{D3EEADC9-CAF4-4E17-BE1D-936AECE3FA9A}" srcOrd="1" destOrd="0" presId="urn:microsoft.com/office/officeart/2008/layout/VerticalCurvedList"/>
    <dgm:cxn modelId="{21CE6883-9D6D-44DD-894B-85F3E2C2DB60}" type="presParOf" srcId="{BC417794-86C7-458E-A232-10DC5F08A959}" destId="{AE5FA2E9-5237-43C4-943B-23BED85E63D8}" srcOrd="2" destOrd="0" presId="urn:microsoft.com/office/officeart/2008/layout/VerticalCurvedList"/>
    <dgm:cxn modelId="{3A1CFBF4-4C15-4498-8DB6-B2372146AECD}" type="presParOf" srcId="{AE5FA2E9-5237-43C4-943B-23BED85E63D8}" destId="{24A445F9-3543-49F5-82B5-28BBCA078CD6}" srcOrd="0" destOrd="0" presId="urn:microsoft.com/office/officeart/2008/layout/VerticalCurvedList"/>
    <dgm:cxn modelId="{0CDC3B4E-50FF-4531-ADE9-E1CDC5D84882}" type="presParOf" srcId="{BC417794-86C7-458E-A232-10DC5F08A959}" destId="{8CBD6E15-0B87-4FB6-A9C6-86E209052190}" srcOrd="3" destOrd="0" presId="urn:microsoft.com/office/officeart/2008/layout/VerticalCurvedList"/>
    <dgm:cxn modelId="{372D3274-8156-4979-AA96-A5B24EDCF0DF}" type="presParOf" srcId="{BC417794-86C7-458E-A232-10DC5F08A959}" destId="{A8E53AC5-68AA-49D9-B851-39D32F275D83}" srcOrd="4" destOrd="0" presId="urn:microsoft.com/office/officeart/2008/layout/VerticalCurvedList"/>
    <dgm:cxn modelId="{604AB994-256D-476A-9B35-B1BB78C5C11C}" type="presParOf" srcId="{A8E53AC5-68AA-49D9-B851-39D32F275D83}" destId="{40495D17-9276-4C42-B45D-81F3736B480A}" srcOrd="0" destOrd="0" presId="urn:microsoft.com/office/officeart/2008/layout/VerticalCurvedList"/>
    <dgm:cxn modelId="{A4D74A4C-8AFD-4591-B724-78B57CE44CF2}" type="presParOf" srcId="{BC417794-86C7-458E-A232-10DC5F08A959}" destId="{CA69765A-C9FA-4920-A226-57F1C4186288}" srcOrd="5" destOrd="0" presId="urn:microsoft.com/office/officeart/2008/layout/VerticalCurvedList"/>
    <dgm:cxn modelId="{5496860F-917D-40A9-BB17-F26C4A1C7698}" type="presParOf" srcId="{BC417794-86C7-458E-A232-10DC5F08A959}" destId="{CEBA828E-B6EA-4A8B-B406-0E12A5F354CE}" srcOrd="6" destOrd="0" presId="urn:microsoft.com/office/officeart/2008/layout/VerticalCurvedList"/>
    <dgm:cxn modelId="{4CD6BC20-5822-4D16-A502-8117D94A4B11}" type="presParOf" srcId="{CEBA828E-B6EA-4A8B-B406-0E12A5F354CE}" destId="{180368B3-1AB5-4DA6-986C-1E44ACF4A131}" srcOrd="0" destOrd="0" presId="urn:microsoft.com/office/officeart/2008/layout/VerticalCurvedList"/>
    <dgm:cxn modelId="{D62383A4-017B-4783-AC8D-3C8C2D0E897E}" type="presParOf" srcId="{BC417794-86C7-458E-A232-10DC5F08A959}" destId="{AE86C19B-4BBC-41F2-B2DA-4656DACAC483}" srcOrd="7" destOrd="0" presId="urn:microsoft.com/office/officeart/2008/layout/VerticalCurvedList"/>
    <dgm:cxn modelId="{8526199C-8893-40C7-9408-6A2CCF8BAC36}" type="presParOf" srcId="{BC417794-86C7-458E-A232-10DC5F08A959}" destId="{7121A727-51D8-4204-B28D-80EEA5107006}" srcOrd="8" destOrd="0" presId="urn:microsoft.com/office/officeart/2008/layout/VerticalCurvedList"/>
    <dgm:cxn modelId="{04856748-9AA0-4B98-8CFC-0B3077EF598D}" type="presParOf" srcId="{7121A727-51D8-4204-B28D-80EEA5107006}" destId="{CEFCC67B-79F1-4407-8A9A-3E5AF4AB678F}" srcOrd="0" destOrd="0" presId="urn:microsoft.com/office/officeart/2008/layout/VerticalCurvedList"/>
    <dgm:cxn modelId="{930A38B3-FC08-4FE6-8F1A-0913897CC2C5}" type="presParOf" srcId="{BC417794-86C7-458E-A232-10DC5F08A959}" destId="{44372C89-FDD9-4D33-AAAA-47977337E508}" srcOrd="9" destOrd="0" presId="urn:microsoft.com/office/officeart/2008/layout/VerticalCurvedList"/>
    <dgm:cxn modelId="{A95AD84C-3349-4CC0-A178-3E3F83F49FB2}" type="presParOf" srcId="{BC417794-86C7-458E-A232-10DC5F08A959}" destId="{89B1BFFC-735F-46A4-AA55-C08C8F43CC07}" srcOrd="10" destOrd="0" presId="urn:microsoft.com/office/officeart/2008/layout/VerticalCurvedList"/>
    <dgm:cxn modelId="{9C04537F-F0C4-45F6-917A-FE12557EB0BC}" type="presParOf" srcId="{89B1BFFC-735F-46A4-AA55-C08C8F43CC07}" destId="{A3CF6CEA-4113-4E4B-B140-F637BAB6CA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C2A72-ADBE-47F9-A6E5-A621203B70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50F051-35F9-44B4-8C9A-7786D7F7A28E}">
      <dgm:prSet phldrT="[Text]"/>
      <dgm:spPr/>
      <dgm:t>
        <a:bodyPr/>
        <a:lstStyle/>
        <a:p>
          <a:r>
            <a:rPr lang="cs-CZ" dirty="0"/>
            <a:t>Limity hluku</a:t>
          </a:r>
        </a:p>
      </dgm:t>
    </dgm:pt>
    <dgm:pt modelId="{04AB23E4-A0A9-452F-93CE-289308CBA36F}" type="parTrans" cxnId="{0E87A9B9-D61E-4AAD-B7EF-728B5CA161D6}">
      <dgm:prSet/>
      <dgm:spPr/>
      <dgm:t>
        <a:bodyPr/>
        <a:lstStyle/>
        <a:p>
          <a:endParaRPr lang="cs-CZ"/>
        </a:p>
      </dgm:t>
    </dgm:pt>
    <dgm:pt modelId="{D6FDB215-879D-407A-A855-5F757459FC11}" type="sibTrans" cxnId="{0E87A9B9-D61E-4AAD-B7EF-728B5CA161D6}">
      <dgm:prSet/>
      <dgm:spPr/>
      <dgm:t>
        <a:bodyPr/>
        <a:lstStyle/>
        <a:p>
          <a:endParaRPr lang="cs-CZ"/>
        </a:p>
      </dgm:t>
    </dgm:pt>
    <dgm:pt modelId="{B3AAB4C1-05A0-4DD5-988E-8AC812E623A6}">
      <dgm:prSet phldrT="[Text]"/>
      <dgm:spPr/>
      <dgm:t>
        <a:bodyPr/>
        <a:lstStyle/>
        <a:p>
          <a:r>
            <a:rPr lang="cs-CZ" dirty="0"/>
            <a:t>Dle zdroje</a:t>
          </a:r>
        </a:p>
      </dgm:t>
    </dgm:pt>
    <dgm:pt modelId="{C7BD3A95-E8BB-4E81-8302-9096A2A59404}" type="parTrans" cxnId="{FE9D83A8-B4E0-4B51-B338-0FD82FCE1CB2}">
      <dgm:prSet/>
      <dgm:spPr/>
      <dgm:t>
        <a:bodyPr/>
        <a:lstStyle/>
        <a:p>
          <a:endParaRPr lang="cs-CZ"/>
        </a:p>
      </dgm:t>
    </dgm:pt>
    <dgm:pt modelId="{754F2933-3E3B-465C-A2DC-608D7FF8F3E2}" type="sibTrans" cxnId="{FE9D83A8-B4E0-4B51-B338-0FD82FCE1CB2}">
      <dgm:prSet/>
      <dgm:spPr/>
      <dgm:t>
        <a:bodyPr/>
        <a:lstStyle/>
        <a:p>
          <a:endParaRPr lang="cs-CZ"/>
        </a:p>
      </dgm:t>
    </dgm:pt>
    <dgm:pt modelId="{1D258F1E-8468-4457-AFF2-8101A910A4C2}">
      <dgm:prSet phldrT="[Text]"/>
      <dgm:spPr/>
      <dgm:t>
        <a:bodyPr/>
        <a:lstStyle/>
        <a:p>
          <a:r>
            <a:rPr lang="cs-CZ" dirty="0"/>
            <a:t>Dle doby</a:t>
          </a:r>
        </a:p>
      </dgm:t>
    </dgm:pt>
    <dgm:pt modelId="{DAF075DB-FB95-4131-8819-2DFDD3AD03C6}" type="parTrans" cxnId="{1BA644A0-A9DC-4479-90C3-C51BFFDAB1A2}">
      <dgm:prSet/>
      <dgm:spPr/>
      <dgm:t>
        <a:bodyPr/>
        <a:lstStyle/>
        <a:p>
          <a:endParaRPr lang="cs-CZ"/>
        </a:p>
      </dgm:t>
    </dgm:pt>
    <dgm:pt modelId="{2660FD85-4582-4C2D-85F7-BF6BD58AB59C}" type="sibTrans" cxnId="{1BA644A0-A9DC-4479-90C3-C51BFFDAB1A2}">
      <dgm:prSet/>
      <dgm:spPr/>
      <dgm:t>
        <a:bodyPr/>
        <a:lstStyle/>
        <a:p>
          <a:endParaRPr lang="cs-CZ"/>
        </a:p>
      </dgm:t>
    </dgm:pt>
    <dgm:pt modelId="{16731EBD-C88E-43E1-A390-E65FC820930E}">
      <dgm:prSet phldrT="[Text]"/>
      <dgm:spPr/>
      <dgm:t>
        <a:bodyPr/>
        <a:lstStyle/>
        <a:p>
          <a:r>
            <a:rPr lang="cs-CZ" dirty="0"/>
            <a:t>Dle chráněného prostoru</a:t>
          </a:r>
        </a:p>
      </dgm:t>
    </dgm:pt>
    <dgm:pt modelId="{059B5672-8A66-48C9-80AC-F3A5EC2ABB87}" type="parTrans" cxnId="{8C073E89-21CD-4EDC-8505-B8998C11B8EA}">
      <dgm:prSet/>
      <dgm:spPr/>
      <dgm:t>
        <a:bodyPr/>
        <a:lstStyle/>
        <a:p>
          <a:endParaRPr lang="cs-CZ"/>
        </a:p>
      </dgm:t>
    </dgm:pt>
    <dgm:pt modelId="{FEEAD6A5-573C-4DDA-8879-ED8B1EEC93B9}" type="sibTrans" cxnId="{8C073E89-21CD-4EDC-8505-B8998C11B8EA}">
      <dgm:prSet/>
      <dgm:spPr/>
      <dgm:t>
        <a:bodyPr/>
        <a:lstStyle/>
        <a:p>
          <a:endParaRPr lang="cs-CZ"/>
        </a:p>
      </dgm:t>
    </dgm:pt>
    <dgm:pt modelId="{9E2AE6FC-57C0-4942-876C-3E8404A533BD}" type="pres">
      <dgm:prSet presAssocID="{9A5C2A72-ADBE-47F9-A6E5-A621203B70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9777F0-5DAB-4CD9-A6F0-E092B70D7A57}" type="pres">
      <dgm:prSet presAssocID="{8950F051-35F9-44B4-8C9A-7786D7F7A28E}" presName="hierRoot1" presStyleCnt="0">
        <dgm:presLayoutVars>
          <dgm:hierBranch val="init"/>
        </dgm:presLayoutVars>
      </dgm:prSet>
      <dgm:spPr/>
    </dgm:pt>
    <dgm:pt modelId="{6D478408-E7BA-4E10-9D9B-D67D693D1C05}" type="pres">
      <dgm:prSet presAssocID="{8950F051-35F9-44B4-8C9A-7786D7F7A28E}" presName="rootComposite1" presStyleCnt="0"/>
      <dgm:spPr/>
    </dgm:pt>
    <dgm:pt modelId="{316685CB-B959-46D5-B086-0A3D65976AE5}" type="pres">
      <dgm:prSet presAssocID="{8950F051-35F9-44B4-8C9A-7786D7F7A28E}" presName="rootText1" presStyleLbl="node0" presStyleIdx="0" presStyleCnt="1">
        <dgm:presLayoutVars>
          <dgm:chPref val="3"/>
        </dgm:presLayoutVars>
      </dgm:prSet>
      <dgm:spPr/>
    </dgm:pt>
    <dgm:pt modelId="{0C24DE18-D770-485F-A360-4E67B7130738}" type="pres">
      <dgm:prSet presAssocID="{8950F051-35F9-44B4-8C9A-7786D7F7A28E}" presName="rootConnector1" presStyleLbl="node1" presStyleIdx="0" presStyleCnt="0"/>
      <dgm:spPr/>
    </dgm:pt>
    <dgm:pt modelId="{707CE50E-7B58-4877-A425-9BF1757D4D29}" type="pres">
      <dgm:prSet presAssocID="{8950F051-35F9-44B4-8C9A-7786D7F7A28E}" presName="hierChild2" presStyleCnt="0"/>
      <dgm:spPr/>
    </dgm:pt>
    <dgm:pt modelId="{68AEF669-1303-4889-AADF-43A8D5A26E27}" type="pres">
      <dgm:prSet presAssocID="{C7BD3A95-E8BB-4E81-8302-9096A2A59404}" presName="Name37" presStyleLbl="parChTrans1D2" presStyleIdx="0" presStyleCnt="3"/>
      <dgm:spPr/>
    </dgm:pt>
    <dgm:pt modelId="{4BACCAC7-3136-443B-B33B-B2BE601087F4}" type="pres">
      <dgm:prSet presAssocID="{B3AAB4C1-05A0-4DD5-988E-8AC812E623A6}" presName="hierRoot2" presStyleCnt="0">
        <dgm:presLayoutVars>
          <dgm:hierBranch val="init"/>
        </dgm:presLayoutVars>
      </dgm:prSet>
      <dgm:spPr/>
    </dgm:pt>
    <dgm:pt modelId="{1804F049-8B27-4961-B576-19573B5198B5}" type="pres">
      <dgm:prSet presAssocID="{B3AAB4C1-05A0-4DD5-988E-8AC812E623A6}" presName="rootComposite" presStyleCnt="0"/>
      <dgm:spPr/>
    </dgm:pt>
    <dgm:pt modelId="{606A8921-0876-4AAC-AF8C-714F0E08AEBD}" type="pres">
      <dgm:prSet presAssocID="{B3AAB4C1-05A0-4DD5-988E-8AC812E623A6}" presName="rootText" presStyleLbl="node2" presStyleIdx="0" presStyleCnt="3">
        <dgm:presLayoutVars>
          <dgm:chPref val="3"/>
        </dgm:presLayoutVars>
      </dgm:prSet>
      <dgm:spPr/>
    </dgm:pt>
    <dgm:pt modelId="{F72B9266-0CBA-4581-8FD9-B11340ED23F7}" type="pres">
      <dgm:prSet presAssocID="{B3AAB4C1-05A0-4DD5-988E-8AC812E623A6}" presName="rootConnector" presStyleLbl="node2" presStyleIdx="0" presStyleCnt="3"/>
      <dgm:spPr/>
    </dgm:pt>
    <dgm:pt modelId="{38D19CE2-F9A8-436C-9C4B-FEB67CB32C3F}" type="pres">
      <dgm:prSet presAssocID="{B3AAB4C1-05A0-4DD5-988E-8AC812E623A6}" presName="hierChild4" presStyleCnt="0"/>
      <dgm:spPr/>
    </dgm:pt>
    <dgm:pt modelId="{8F488225-DBAD-4E87-8B9D-A95433875BEA}" type="pres">
      <dgm:prSet presAssocID="{B3AAB4C1-05A0-4DD5-988E-8AC812E623A6}" presName="hierChild5" presStyleCnt="0"/>
      <dgm:spPr/>
    </dgm:pt>
    <dgm:pt modelId="{BEB86A0D-5A4E-4B60-8420-1BA4386AD6CD}" type="pres">
      <dgm:prSet presAssocID="{DAF075DB-FB95-4131-8819-2DFDD3AD03C6}" presName="Name37" presStyleLbl="parChTrans1D2" presStyleIdx="1" presStyleCnt="3"/>
      <dgm:spPr/>
    </dgm:pt>
    <dgm:pt modelId="{2EF3E229-B8F9-4D93-8C20-F12FE2BF7C63}" type="pres">
      <dgm:prSet presAssocID="{1D258F1E-8468-4457-AFF2-8101A910A4C2}" presName="hierRoot2" presStyleCnt="0">
        <dgm:presLayoutVars>
          <dgm:hierBranch val="init"/>
        </dgm:presLayoutVars>
      </dgm:prSet>
      <dgm:spPr/>
    </dgm:pt>
    <dgm:pt modelId="{0A3133A8-0CC0-4195-984B-A22AD5306FE9}" type="pres">
      <dgm:prSet presAssocID="{1D258F1E-8468-4457-AFF2-8101A910A4C2}" presName="rootComposite" presStyleCnt="0"/>
      <dgm:spPr/>
    </dgm:pt>
    <dgm:pt modelId="{55B8B1B1-8881-4BE6-8804-B5DE6C21EC0D}" type="pres">
      <dgm:prSet presAssocID="{1D258F1E-8468-4457-AFF2-8101A910A4C2}" presName="rootText" presStyleLbl="node2" presStyleIdx="1" presStyleCnt="3">
        <dgm:presLayoutVars>
          <dgm:chPref val="3"/>
        </dgm:presLayoutVars>
      </dgm:prSet>
      <dgm:spPr/>
    </dgm:pt>
    <dgm:pt modelId="{3C07A58A-840F-44AA-BC15-AF411C7B3F83}" type="pres">
      <dgm:prSet presAssocID="{1D258F1E-8468-4457-AFF2-8101A910A4C2}" presName="rootConnector" presStyleLbl="node2" presStyleIdx="1" presStyleCnt="3"/>
      <dgm:spPr/>
    </dgm:pt>
    <dgm:pt modelId="{D6F0D7D5-D33A-45DF-A908-4A0811CF2B61}" type="pres">
      <dgm:prSet presAssocID="{1D258F1E-8468-4457-AFF2-8101A910A4C2}" presName="hierChild4" presStyleCnt="0"/>
      <dgm:spPr/>
    </dgm:pt>
    <dgm:pt modelId="{16302417-29CA-4AEA-A8CC-1DB5980F686B}" type="pres">
      <dgm:prSet presAssocID="{1D258F1E-8468-4457-AFF2-8101A910A4C2}" presName="hierChild5" presStyleCnt="0"/>
      <dgm:spPr/>
    </dgm:pt>
    <dgm:pt modelId="{C7438107-FD75-4BE7-897D-1F9646B125CF}" type="pres">
      <dgm:prSet presAssocID="{059B5672-8A66-48C9-80AC-F3A5EC2ABB87}" presName="Name37" presStyleLbl="parChTrans1D2" presStyleIdx="2" presStyleCnt="3"/>
      <dgm:spPr/>
    </dgm:pt>
    <dgm:pt modelId="{881BC422-3AE6-40A0-B89A-B8816A985141}" type="pres">
      <dgm:prSet presAssocID="{16731EBD-C88E-43E1-A390-E65FC820930E}" presName="hierRoot2" presStyleCnt="0">
        <dgm:presLayoutVars>
          <dgm:hierBranch val="init"/>
        </dgm:presLayoutVars>
      </dgm:prSet>
      <dgm:spPr/>
    </dgm:pt>
    <dgm:pt modelId="{5F6253B7-0CC7-4949-8790-994DB4A9280D}" type="pres">
      <dgm:prSet presAssocID="{16731EBD-C88E-43E1-A390-E65FC820930E}" presName="rootComposite" presStyleCnt="0"/>
      <dgm:spPr/>
    </dgm:pt>
    <dgm:pt modelId="{D1AF14A3-8C42-4018-9D87-1DB8546C87C6}" type="pres">
      <dgm:prSet presAssocID="{16731EBD-C88E-43E1-A390-E65FC820930E}" presName="rootText" presStyleLbl="node2" presStyleIdx="2" presStyleCnt="3">
        <dgm:presLayoutVars>
          <dgm:chPref val="3"/>
        </dgm:presLayoutVars>
      </dgm:prSet>
      <dgm:spPr/>
    </dgm:pt>
    <dgm:pt modelId="{55FB2A7D-63A1-4E28-B51A-69702BB8C0B8}" type="pres">
      <dgm:prSet presAssocID="{16731EBD-C88E-43E1-A390-E65FC820930E}" presName="rootConnector" presStyleLbl="node2" presStyleIdx="2" presStyleCnt="3"/>
      <dgm:spPr/>
    </dgm:pt>
    <dgm:pt modelId="{D7726C1A-AA1A-4A94-9157-3BE2CBB10A9F}" type="pres">
      <dgm:prSet presAssocID="{16731EBD-C88E-43E1-A390-E65FC820930E}" presName="hierChild4" presStyleCnt="0"/>
      <dgm:spPr/>
    </dgm:pt>
    <dgm:pt modelId="{DD640EAA-004B-4707-B51B-E441F030F1A4}" type="pres">
      <dgm:prSet presAssocID="{16731EBD-C88E-43E1-A390-E65FC820930E}" presName="hierChild5" presStyleCnt="0"/>
      <dgm:spPr/>
    </dgm:pt>
    <dgm:pt modelId="{37DC1F79-E39E-461E-A5A7-A115DE575F71}" type="pres">
      <dgm:prSet presAssocID="{8950F051-35F9-44B4-8C9A-7786D7F7A28E}" presName="hierChild3" presStyleCnt="0"/>
      <dgm:spPr/>
    </dgm:pt>
  </dgm:ptLst>
  <dgm:cxnLst>
    <dgm:cxn modelId="{6DAC1609-8608-479B-8FA4-CB433310B368}" type="presOf" srcId="{16731EBD-C88E-43E1-A390-E65FC820930E}" destId="{55FB2A7D-63A1-4E28-B51A-69702BB8C0B8}" srcOrd="1" destOrd="0" presId="urn:microsoft.com/office/officeart/2005/8/layout/orgChart1"/>
    <dgm:cxn modelId="{13B9C909-2197-42B5-8E11-500EB22DD076}" type="presOf" srcId="{1D258F1E-8468-4457-AFF2-8101A910A4C2}" destId="{55B8B1B1-8881-4BE6-8804-B5DE6C21EC0D}" srcOrd="0" destOrd="0" presId="urn:microsoft.com/office/officeart/2005/8/layout/orgChart1"/>
    <dgm:cxn modelId="{2DE6075B-E789-493E-9267-1E3D4D976F03}" type="presOf" srcId="{B3AAB4C1-05A0-4DD5-988E-8AC812E623A6}" destId="{606A8921-0876-4AAC-AF8C-714F0E08AEBD}" srcOrd="0" destOrd="0" presId="urn:microsoft.com/office/officeart/2005/8/layout/orgChart1"/>
    <dgm:cxn modelId="{59299042-BCC1-4338-8780-92BAEDFB20F8}" type="presOf" srcId="{1D258F1E-8468-4457-AFF2-8101A910A4C2}" destId="{3C07A58A-840F-44AA-BC15-AF411C7B3F83}" srcOrd="1" destOrd="0" presId="urn:microsoft.com/office/officeart/2005/8/layout/orgChart1"/>
    <dgm:cxn modelId="{FB3D2A72-F016-42EF-A257-2F17F2D4B949}" type="presOf" srcId="{16731EBD-C88E-43E1-A390-E65FC820930E}" destId="{D1AF14A3-8C42-4018-9D87-1DB8546C87C6}" srcOrd="0" destOrd="0" presId="urn:microsoft.com/office/officeart/2005/8/layout/orgChart1"/>
    <dgm:cxn modelId="{3D008D7E-F0EC-4167-A197-A415915634AF}" type="presOf" srcId="{C7BD3A95-E8BB-4E81-8302-9096A2A59404}" destId="{68AEF669-1303-4889-AADF-43A8D5A26E27}" srcOrd="0" destOrd="0" presId="urn:microsoft.com/office/officeart/2005/8/layout/orgChart1"/>
    <dgm:cxn modelId="{00E6C780-BB79-4B16-B3D1-2E98D093999D}" type="presOf" srcId="{B3AAB4C1-05A0-4DD5-988E-8AC812E623A6}" destId="{F72B9266-0CBA-4581-8FD9-B11340ED23F7}" srcOrd="1" destOrd="0" presId="urn:microsoft.com/office/officeart/2005/8/layout/orgChart1"/>
    <dgm:cxn modelId="{8C073E89-21CD-4EDC-8505-B8998C11B8EA}" srcId="{8950F051-35F9-44B4-8C9A-7786D7F7A28E}" destId="{16731EBD-C88E-43E1-A390-E65FC820930E}" srcOrd="2" destOrd="0" parTransId="{059B5672-8A66-48C9-80AC-F3A5EC2ABB87}" sibTransId="{FEEAD6A5-573C-4DDA-8879-ED8B1EEC93B9}"/>
    <dgm:cxn modelId="{1BA644A0-A9DC-4479-90C3-C51BFFDAB1A2}" srcId="{8950F051-35F9-44B4-8C9A-7786D7F7A28E}" destId="{1D258F1E-8468-4457-AFF2-8101A910A4C2}" srcOrd="1" destOrd="0" parTransId="{DAF075DB-FB95-4131-8819-2DFDD3AD03C6}" sibTransId="{2660FD85-4582-4C2D-85F7-BF6BD58AB59C}"/>
    <dgm:cxn modelId="{FE9D83A8-B4E0-4B51-B338-0FD82FCE1CB2}" srcId="{8950F051-35F9-44B4-8C9A-7786D7F7A28E}" destId="{B3AAB4C1-05A0-4DD5-988E-8AC812E623A6}" srcOrd="0" destOrd="0" parTransId="{C7BD3A95-E8BB-4E81-8302-9096A2A59404}" sibTransId="{754F2933-3E3B-465C-A2DC-608D7FF8F3E2}"/>
    <dgm:cxn modelId="{860A39AC-C67C-401B-B1BC-D85EF5558E3E}" type="presOf" srcId="{8950F051-35F9-44B4-8C9A-7786D7F7A28E}" destId="{316685CB-B959-46D5-B086-0A3D65976AE5}" srcOrd="0" destOrd="0" presId="urn:microsoft.com/office/officeart/2005/8/layout/orgChart1"/>
    <dgm:cxn modelId="{79CD1EAE-15A5-4797-BB4E-27059EECA2CC}" type="presOf" srcId="{059B5672-8A66-48C9-80AC-F3A5EC2ABB87}" destId="{C7438107-FD75-4BE7-897D-1F9646B125CF}" srcOrd="0" destOrd="0" presId="urn:microsoft.com/office/officeart/2005/8/layout/orgChart1"/>
    <dgm:cxn modelId="{B8FF54B5-3F62-4C75-BB15-7E68A3C39C2F}" type="presOf" srcId="{8950F051-35F9-44B4-8C9A-7786D7F7A28E}" destId="{0C24DE18-D770-485F-A360-4E67B7130738}" srcOrd="1" destOrd="0" presId="urn:microsoft.com/office/officeart/2005/8/layout/orgChart1"/>
    <dgm:cxn modelId="{0E87A9B9-D61E-4AAD-B7EF-728B5CA161D6}" srcId="{9A5C2A72-ADBE-47F9-A6E5-A621203B70C7}" destId="{8950F051-35F9-44B4-8C9A-7786D7F7A28E}" srcOrd="0" destOrd="0" parTransId="{04AB23E4-A0A9-452F-93CE-289308CBA36F}" sibTransId="{D6FDB215-879D-407A-A855-5F757459FC11}"/>
    <dgm:cxn modelId="{B43A29BB-0303-4DAA-BE3A-14D0628AD030}" type="presOf" srcId="{DAF075DB-FB95-4131-8819-2DFDD3AD03C6}" destId="{BEB86A0D-5A4E-4B60-8420-1BA4386AD6CD}" srcOrd="0" destOrd="0" presId="urn:microsoft.com/office/officeart/2005/8/layout/orgChart1"/>
    <dgm:cxn modelId="{AE832AD7-6F28-4C15-8DCD-0B0E630F297E}" type="presOf" srcId="{9A5C2A72-ADBE-47F9-A6E5-A621203B70C7}" destId="{9E2AE6FC-57C0-4942-876C-3E8404A533BD}" srcOrd="0" destOrd="0" presId="urn:microsoft.com/office/officeart/2005/8/layout/orgChart1"/>
    <dgm:cxn modelId="{48F0594A-82C9-4048-A70D-A1DFE5CADDDC}" type="presParOf" srcId="{9E2AE6FC-57C0-4942-876C-3E8404A533BD}" destId="{1C9777F0-5DAB-4CD9-A6F0-E092B70D7A57}" srcOrd="0" destOrd="0" presId="urn:microsoft.com/office/officeart/2005/8/layout/orgChart1"/>
    <dgm:cxn modelId="{8CCA5B0C-540E-49E1-AA23-AB4590E3FC16}" type="presParOf" srcId="{1C9777F0-5DAB-4CD9-A6F0-E092B70D7A57}" destId="{6D478408-E7BA-4E10-9D9B-D67D693D1C05}" srcOrd="0" destOrd="0" presId="urn:microsoft.com/office/officeart/2005/8/layout/orgChart1"/>
    <dgm:cxn modelId="{9EBB240F-8E28-4862-8D4A-AB5E84EF986E}" type="presParOf" srcId="{6D478408-E7BA-4E10-9D9B-D67D693D1C05}" destId="{316685CB-B959-46D5-B086-0A3D65976AE5}" srcOrd="0" destOrd="0" presId="urn:microsoft.com/office/officeart/2005/8/layout/orgChart1"/>
    <dgm:cxn modelId="{D24CE4F5-B05A-45D0-AE7F-EC5CE4376FED}" type="presParOf" srcId="{6D478408-E7BA-4E10-9D9B-D67D693D1C05}" destId="{0C24DE18-D770-485F-A360-4E67B7130738}" srcOrd="1" destOrd="0" presId="urn:microsoft.com/office/officeart/2005/8/layout/orgChart1"/>
    <dgm:cxn modelId="{A5462F8A-F674-4843-82D0-2E8FC3C51A8D}" type="presParOf" srcId="{1C9777F0-5DAB-4CD9-A6F0-E092B70D7A57}" destId="{707CE50E-7B58-4877-A425-9BF1757D4D29}" srcOrd="1" destOrd="0" presId="urn:microsoft.com/office/officeart/2005/8/layout/orgChart1"/>
    <dgm:cxn modelId="{01F8B155-8A6F-4C5B-9F3B-8F11459D1B3F}" type="presParOf" srcId="{707CE50E-7B58-4877-A425-9BF1757D4D29}" destId="{68AEF669-1303-4889-AADF-43A8D5A26E27}" srcOrd="0" destOrd="0" presId="urn:microsoft.com/office/officeart/2005/8/layout/orgChart1"/>
    <dgm:cxn modelId="{9CAA626E-B36F-4BAB-BB70-BC7CAC772C7F}" type="presParOf" srcId="{707CE50E-7B58-4877-A425-9BF1757D4D29}" destId="{4BACCAC7-3136-443B-B33B-B2BE601087F4}" srcOrd="1" destOrd="0" presId="urn:microsoft.com/office/officeart/2005/8/layout/orgChart1"/>
    <dgm:cxn modelId="{2922F243-8FED-4681-8F86-8FCB955820FF}" type="presParOf" srcId="{4BACCAC7-3136-443B-B33B-B2BE601087F4}" destId="{1804F049-8B27-4961-B576-19573B5198B5}" srcOrd="0" destOrd="0" presId="urn:microsoft.com/office/officeart/2005/8/layout/orgChart1"/>
    <dgm:cxn modelId="{5AB18A70-C20B-471D-8D0F-B069B1007AFD}" type="presParOf" srcId="{1804F049-8B27-4961-B576-19573B5198B5}" destId="{606A8921-0876-4AAC-AF8C-714F0E08AEBD}" srcOrd="0" destOrd="0" presId="urn:microsoft.com/office/officeart/2005/8/layout/orgChart1"/>
    <dgm:cxn modelId="{4C97F68C-B39F-464A-A156-3D51E70FC09B}" type="presParOf" srcId="{1804F049-8B27-4961-B576-19573B5198B5}" destId="{F72B9266-0CBA-4581-8FD9-B11340ED23F7}" srcOrd="1" destOrd="0" presId="urn:microsoft.com/office/officeart/2005/8/layout/orgChart1"/>
    <dgm:cxn modelId="{1F2016B0-0678-4EFB-A684-571EEBC05039}" type="presParOf" srcId="{4BACCAC7-3136-443B-B33B-B2BE601087F4}" destId="{38D19CE2-F9A8-436C-9C4B-FEB67CB32C3F}" srcOrd="1" destOrd="0" presId="urn:microsoft.com/office/officeart/2005/8/layout/orgChart1"/>
    <dgm:cxn modelId="{91B97BAD-BC66-40B6-BC51-6A6DECB5B223}" type="presParOf" srcId="{4BACCAC7-3136-443B-B33B-B2BE601087F4}" destId="{8F488225-DBAD-4E87-8B9D-A95433875BEA}" srcOrd="2" destOrd="0" presId="urn:microsoft.com/office/officeart/2005/8/layout/orgChart1"/>
    <dgm:cxn modelId="{5778932B-0723-4780-B02C-6D849DBCFDF9}" type="presParOf" srcId="{707CE50E-7B58-4877-A425-9BF1757D4D29}" destId="{BEB86A0D-5A4E-4B60-8420-1BA4386AD6CD}" srcOrd="2" destOrd="0" presId="urn:microsoft.com/office/officeart/2005/8/layout/orgChart1"/>
    <dgm:cxn modelId="{3C3F2F66-691E-4DDE-BF3C-C1D1466BE121}" type="presParOf" srcId="{707CE50E-7B58-4877-A425-9BF1757D4D29}" destId="{2EF3E229-B8F9-4D93-8C20-F12FE2BF7C63}" srcOrd="3" destOrd="0" presId="urn:microsoft.com/office/officeart/2005/8/layout/orgChart1"/>
    <dgm:cxn modelId="{64F014CF-2B7B-435E-AA6B-81F1FEADD404}" type="presParOf" srcId="{2EF3E229-B8F9-4D93-8C20-F12FE2BF7C63}" destId="{0A3133A8-0CC0-4195-984B-A22AD5306FE9}" srcOrd="0" destOrd="0" presId="urn:microsoft.com/office/officeart/2005/8/layout/orgChart1"/>
    <dgm:cxn modelId="{43FE8811-6254-4D1C-9E0E-272C9C3D4A97}" type="presParOf" srcId="{0A3133A8-0CC0-4195-984B-A22AD5306FE9}" destId="{55B8B1B1-8881-4BE6-8804-B5DE6C21EC0D}" srcOrd="0" destOrd="0" presId="urn:microsoft.com/office/officeart/2005/8/layout/orgChart1"/>
    <dgm:cxn modelId="{F666509D-7A94-4AFE-BBFB-70A16DC0902D}" type="presParOf" srcId="{0A3133A8-0CC0-4195-984B-A22AD5306FE9}" destId="{3C07A58A-840F-44AA-BC15-AF411C7B3F83}" srcOrd="1" destOrd="0" presId="urn:microsoft.com/office/officeart/2005/8/layout/orgChart1"/>
    <dgm:cxn modelId="{3B38E08F-07B6-41DE-9C4F-8FC7C39AD9DF}" type="presParOf" srcId="{2EF3E229-B8F9-4D93-8C20-F12FE2BF7C63}" destId="{D6F0D7D5-D33A-45DF-A908-4A0811CF2B61}" srcOrd="1" destOrd="0" presId="urn:microsoft.com/office/officeart/2005/8/layout/orgChart1"/>
    <dgm:cxn modelId="{FF4006D1-8016-48D2-905D-44E44EBC8BA3}" type="presParOf" srcId="{2EF3E229-B8F9-4D93-8C20-F12FE2BF7C63}" destId="{16302417-29CA-4AEA-A8CC-1DB5980F686B}" srcOrd="2" destOrd="0" presId="urn:microsoft.com/office/officeart/2005/8/layout/orgChart1"/>
    <dgm:cxn modelId="{9604F9A5-C319-411A-B486-7B913A916A10}" type="presParOf" srcId="{707CE50E-7B58-4877-A425-9BF1757D4D29}" destId="{C7438107-FD75-4BE7-897D-1F9646B125CF}" srcOrd="4" destOrd="0" presId="urn:microsoft.com/office/officeart/2005/8/layout/orgChart1"/>
    <dgm:cxn modelId="{507656D3-5653-4AA6-9C90-1321DEE67D1E}" type="presParOf" srcId="{707CE50E-7B58-4877-A425-9BF1757D4D29}" destId="{881BC422-3AE6-40A0-B89A-B8816A985141}" srcOrd="5" destOrd="0" presId="urn:microsoft.com/office/officeart/2005/8/layout/orgChart1"/>
    <dgm:cxn modelId="{489DCB15-2DF1-4989-8256-FE51A29FD796}" type="presParOf" srcId="{881BC422-3AE6-40A0-B89A-B8816A985141}" destId="{5F6253B7-0CC7-4949-8790-994DB4A9280D}" srcOrd="0" destOrd="0" presId="urn:microsoft.com/office/officeart/2005/8/layout/orgChart1"/>
    <dgm:cxn modelId="{F7EA8E2A-C144-41A4-975D-8A04AD640788}" type="presParOf" srcId="{5F6253B7-0CC7-4949-8790-994DB4A9280D}" destId="{D1AF14A3-8C42-4018-9D87-1DB8546C87C6}" srcOrd="0" destOrd="0" presId="urn:microsoft.com/office/officeart/2005/8/layout/orgChart1"/>
    <dgm:cxn modelId="{C5AFE9AC-8525-4B46-9953-733075A7D41E}" type="presParOf" srcId="{5F6253B7-0CC7-4949-8790-994DB4A9280D}" destId="{55FB2A7D-63A1-4E28-B51A-69702BB8C0B8}" srcOrd="1" destOrd="0" presId="urn:microsoft.com/office/officeart/2005/8/layout/orgChart1"/>
    <dgm:cxn modelId="{A70CE002-A254-47FE-BEE3-744E53C5FF0B}" type="presParOf" srcId="{881BC422-3AE6-40A0-B89A-B8816A985141}" destId="{D7726C1A-AA1A-4A94-9157-3BE2CBB10A9F}" srcOrd="1" destOrd="0" presId="urn:microsoft.com/office/officeart/2005/8/layout/orgChart1"/>
    <dgm:cxn modelId="{E55D9772-0C8F-41D1-BBD9-D470F352223B}" type="presParOf" srcId="{881BC422-3AE6-40A0-B89A-B8816A985141}" destId="{DD640EAA-004B-4707-B51B-E441F030F1A4}" srcOrd="2" destOrd="0" presId="urn:microsoft.com/office/officeart/2005/8/layout/orgChart1"/>
    <dgm:cxn modelId="{5CBED57B-BCC7-41AD-8C77-44568B49D804}" type="presParOf" srcId="{1C9777F0-5DAB-4CD9-A6F0-E092B70D7A57}" destId="{37DC1F79-E39E-461E-A5A7-A115DE575F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63D6-43FE-46FB-BCE0-B8C94E8F6BDA}">
      <dsp:nvSpPr>
        <dsp:cNvPr id="0" name=""/>
        <dsp:cNvSpPr/>
      </dsp:nvSpPr>
      <dsp:spPr>
        <a:xfrm>
          <a:off x="4236139" y="240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Covid</a:t>
          </a:r>
          <a:endParaRPr lang="cs-CZ" sz="1800" kern="1200" dirty="0"/>
        </a:p>
      </dsp:txBody>
      <dsp:txXfrm>
        <a:off x="4288244" y="54506"/>
        <a:ext cx="1537895" cy="963158"/>
      </dsp:txXfrm>
    </dsp:sp>
    <dsp:sp modelId="{E7554852-F42F-4C17-BC13-E5E13F9D8C09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3875516" y="115895"/>
              </a:moveTo>
              <a:arcTo wR="3043620" hR="3043620" stAng="17151731" swAng="1254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BB2A3-9042-4225-AD66-2515A77B2F7D}">
      <dsp:nvSpPr>
        <dsp:cNvPr id="0" name=""/>
        <dsp:cNvSpPr/>
      </dsp:nvSpPr>
      <dsp:spPr>
        <a:xfrm>
          <a:off x="6615737" y="1148355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Kooperace</a:t>
          </a:r>
        </a:p>
      </dsp:txBody>
      <dsp:txXfrm>
        <a:off x="6667842" y="1200460"/>
        <a:ext cx="1537895" cy="963158"/>
      </dsp:txXfrm>
    </dsp:sp>
    <dsp:sp modelId="{91B2B1BB-5216-41EF-8B4A-E7ACCBA14D52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5771370" y="1693432"/>
              </a:moveTo>
              <a:arcTo wR="3043620" hR="3043620" stAng="20019923" swAng="1724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0655-3043-487D-9197-570BC34EEE49}">
      <dsp:nvSpPr>
        <dsp:cNvPr id="0" name=""/>
        <dsp:cNvSpPr/>
      </dsp:nvSpPr>
      <dsp:spPr>
        <a:xfrm>
          <a:off x="7203449" y="372329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Očkování</a:t>
          </a:r>
        </a:p>
      </dsp:txBody>
      <dsp:txXfrm>
        <a:off x="7255554" y="3775396"/>
        <a:ext cx="1537895" cy="963158"/>
      </dsp:txXfrm>
    </dsp:sp>
    <dsp:sp modelId="{79DC4004-37D2-47E1-B576-AE8E2D6D1809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5831104" y="4265735"/>
              </a:moveTo>
              <a:arcTo wR="3043620" hR="3043620" stAng="1420443" swAng="1357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E8AEB-722D-425E-BAB5-67814E87B2E3}">
      <dsp:nvSpPr>
        <dsp:cNvPr id="0" name=""/>
        <dsp:cNvSpPr/>
      </dsp:nvSpPr>
      <dsp:spPr>
        <a:xfrm>
          <a:off x="5556716" y="5788229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ŽP</a:t>
          </a:r>
        </a:p>
      </dsp:txBody>
      <dsp:txXfrm>
        <a:off x="5608821" y="5840334"/>
        <a:ext cx="1537895" cy="963158"/>
      </dsp:txXfrm>
    </dsp:sp>
    <dsp:sp modelId="{91898618-4A31-44BC-ACE4-798008A89CB6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3533287" y="6047593"/>
              </a:moveTo>
              <a:arcTo wR="3043620" hR="3043620" stAng="4844511" swAng="11109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3116A-138B-4020-AFE7-B62A3F6D4F68}">
      <dsp:nvSpPr>
        <dsp:cNvPr id="0" name=""/>
        <dsp:cNvSpPr/>
      </dsp:nvSpPr>
      <dsp:spPr>
        <a:xfrm>
          <a:off x="2915561" y="5788229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Hluk</a:t>
          </a:r>
        </a:p>
      </dsp:txBody>
      <dsp:txXfrm>
        <a:off x="2967666" y="5840334"/>
        <a:ext cx="1537895" cy="963158"/>
      </dsp:txXfrm>
    </dsp:sp>
    <dsp:sp modelId="{C99A40FE-23D6-4F8E-957F-8DBF0F13A4E1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940512" y="5243748"/>
              </a:moveTo>
              <a:arcTo wR="3043620" hR="3043620" stAng="8022507" swAng="1357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A37E5-0EB9-4138-A195-B18F142CF3D2}">
      <dsp:nvSpPr>
        <dsp:cNvPr id="0" name=""/>
        <dsp:cNvSpPr/>
      </dsp:nvSpPr>
      <dsp:spPr>
        <a:xfrm>
          <a:off x="1268828" y="372329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Institucionální zabezpečení</a:t>
          </a:r>
        </a:p>
      </dsp:txBody>
      <dsp:txXfrm>
        <a:off x="1320933" y="3775396"/>
        <a:ext cx="1537895" cy="963158"/>
      </dsp:txXfrm>
    </dsp:sp>
    <dsp:sp modelId="{B095A54F-CF23-4170-A60E-B36F131423FA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2700" y="3171810"/>
              </a:moveTo>
              <a:arcTo wR="3043620" hR="3043620" stAng="10655167" swAng="1724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B82AA-DB7B-4F2B-A9D8-49D0F1A165A0}">
      <dsp:nvSpPr>
        <dsp:cNvPr id="0" name=""/>
        <dsp:cNvSpPr/>
      </dsp:nvSpPr>
      <dsp:spPr>
        <a:xfrm>
          <a:off x="1856540" y="1148355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Civilizační choroby</a:t>
          </a:r>
        </a:p>
      </dsp:txBody>
      <dsp:txXfrm>
        <a:off x="1908645" y="1200460"/>
        <a:ext cx="1537895" cy="963158"/>
      </dsp:txXfrm>
    </dsp:sp>
    <dsp:sp modelId="{120EF786-E7A1-4319-8796-7DD07871EFFE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1221742" y="605509"/>
              </a:moveTo>
              <a:arcTo wR="3043620" hR="3043620" stAng="13993865" swAng="1254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5109-16CE-4037-AA6F-17CE4A54D68D}">
      <dsp:nvSpPr>
        <dsp:cNvPr id="0" name=""/>
        <dsp:cNvSpPr/>
      </dsp:nvSpPr>
      <dsp:spPr>
        <a:xfrm>
          <a:off x="3158809" y="3060440"/>
          <a:ext cx="669033" cy="254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16" y="0"/>
              </a:lnTo>
              <a:lnTo>
                <a:pt x="334516" y="2549669"/>
              </a:lnTo>
              <a:lnTo>
                <a:pt x="669033" y="2549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427426" y="4269375"/>
        <a:ext cx="131799" cy="131799"/>
      </dsp:txXfrm>
    </dsp:sp>
    <dsp:sp modelId="{85397ABA-E847-4371-89E4-A4F6A7559F44}">
      <dsp:nvSpPr>
        <dsp:cNvPr id="0" name=""/>
        <dsp:cNvSpPr/>
      </dsp:nvSpPr>
      <dsp:spPr>
        <a:xfrm>
          <a:off x="3158809" y="3060440"/>
          <a:ext cx="669033" cy="127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16" y="0"/>
              </a:lnTo>
              <a:lnTo>
                <a:pt x="334516" y="1274834"/>
              </a:lnTo>
              <a:lnTo>
                <a:pt x="669033" y="1274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332" y="3661864"/>
        <a:ext cx="71986" cy="71986"/>
      </dsp:txXfrm>
    </dsp:sp>
    <dsp:sp modelId="{BFF98EB4-6383-407C-840E-A808AA8B2765}">
      <dsp:nvSpPr>
        <dsp:cNvPr id="0" name=""/>
        <dsp:cNvSpPr/>
      </dsp:nvSpPr>
      <dsp:spPr>
        <a:xfrm>
          <a:off x="3158809" y="3014720"/>
          <a:ext cx="6690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03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76600" y="3043714"/>
        <a:ext cx="33451" cy="33451"/>
      </dsp:txXfrm>
    </dsp:sp>
    <dsp:sp modelId="{30E1BE33-F0FE-4C60-A1A6-39BD9A275C44}">
      <dsp:nvSpPr>
        <dsp:cNvPr id="0" name=""/>
        <dsp:cNvSpPr/>
      </dsp:nvSpPr>
      <dsp:spPr>
        <a:xfrm>
          <a:off x="3158809" y="1785605"/>
          <a:ext cx="669033" cy="1274834"/>
        </a:xfrm>
        <a:custGeom>
          <a:avLst/>
          <a:gdLst/>
          <a:ahLst/>
          <a:cxnLst/>
          <a:rect l="0" t="0" r="0" b="0"/>
          <a:pathLst>
            <a:path>
              <a:moveTo>
                <a:pt x="0" y="1274834"/>
              </a:moveTo>
              <a:lnTo>
                <a:pt x="334516" y="1274834"/>
              </a:lnTo>
              <a:lnTo>
                <a:pt x="334516" y="0"/>
              </a:lnTo>
              <a:lnTo>
                <a:pt x="6690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332" y="2387029"/>
        <a:ext cx="71986" cy="71986"/>
      </dsp:txXfrm>
    </dsp:sp>
    <dsp:sp modelId="{D5508A08-BC23-4E9A-8DB6-94DDA41B1185}">
      <dsp:nvSpPr>
        <dsp:cNvPr id="0" name=""/>
        <dsp:cNvSpPr/>
      </dsp:nvSpPr>
      <dsp:spPr>
        <a:xfrm>
          <a:off x="3158809" y="510770"/>
          <a:ext cx="669033" cy="2549669"/>
        </a:xfrm>
        <a:custGeom>
          <a:avLst/>
          <a:gdLst/>
          <a:ahLst/>
          <a:cxnLst/>
          <a:rect l="0" t="0" r="0" b="0"/>
          <a:pathLst>
            <a:path>
              <a:moveTo>
                <a:pt x="0" y="2549669"/>
              </a:moveTo>
              <a:lnTo>
                <a:pt x="334516" y="2549669"/>
              </a:lnTo>
              <a:lnTo>
                <a:pt x="334516" y="0"/>
              </a:lnTo>
              <a:lnTo>
                <a:pt x="6690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427426" y="1719705"/>
        <a:ext cx="131799" cy="131799"/>
      </dsp:txXfrm>
    </dsp:sp>
    <dsp:sp modelId="{28876E1F-736C-4B47-AC34-E67DF0172FD5}">
      <dsp:nvSpPr>
        <dsp:cNvPr id="0" name=""/>
        <dsp:cNvSpPr/>
      </dsp:nvSpPr>
      <dsp:spPr>
        <a:xfrm rot="16200000">
          <a:off x="-34987" y="2550506"/>
          <a:ext cx="5367725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Členění ZOVZ</a:t>
          </a:r>
        </a:p>
      </dsp:txBody>
      <dsp:txXfrm>
        <a:off x="-34987" y="2550506"/>
        <a:ext cx="5367725" cy="1019867"/>
      </dsp:txXfrm>
    </dsp:sp>
    <dsp:sp modelId="{91E8E003-7E21-46CD-8DB2-BDA69CF1D20B}">
      <dsp:nvSpPr>
        <dsp:cNvPr id="0" name=""/>
        <dsp:cNvSpPr/>
      </dsp:nvSpPr>
      <dsp:spPr>
        <a:xfrm>
          <a:off x="3827842" y="83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Péče o životní a pracovní podmínky</a:t>
          </a:r>
        </a:p>
      </dsp:txBody>
      <dsp:txXfrm>
        <a:off x="3827842" y="836"/>
        <a:ext cx="3345166" cy="1019867"/>
      </dsp:txXfrm>
    </dsp:sp>
    <dsp:sp modelId="{D45B640F-64DE-4CEC-A372-98BAD138201D}">
      <dsp:nvSpPr>
        <dsp:cNvPr id="0" name=""/>
        <dsp:cNvSpPr/>
      </dsp:nvSpPr>
      <dsp:spPr>
        <a:xfrm>
          <a:off x="3827842" y="1275671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Předcházení vzniku a šíření infekčních onemocnění</a:t>
          </a:r>
        </a:p>
      </dsp:txBody>
      <dsp:txXfrm>
        <a:off x="3827842" y="1275671"/>
        <a:ext cx="3345166" cy="1019867"/>
      </dsp:txXfrm>
    </dsp:sp>
    <dsp:sp modelId="{47DCBC6C-FFBD-4030-BF31-4168C1597443}">
      <dsp:nvSpPr>
        <dsp:cNvPr id="0" name=""/>
        <dsp:cNvSpPr/>
      </dsp:nvSpPr>
      <dsp:spPr>
        <a:xfrm>
          <a:off x="3827842" y="255050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Další povinnosti osob v ochraně veřejného zdraví</a:t>
          </a:r>
        </a:p>
      </dsp:txBody>
      <dsp:txXfrm>
        <a:off x="3827842" y="2550506"/>
        <a:ext cx="3345166" cy="1019867"/>
      </dsp:txXfrm>
    </dsp:sp>
    <dsp:sp modelId="{ACC9CFB5-953B-48C1-8E6F-E4D207786F0D}">
      <dsp:nvSpPr>
        <dsp:cNvPr id="0" name=""/>
        <dsp:cNvSpPr/>
      </dsp:nvSpPr>
      <dsp:spPr>
        <a:xfrm>
          <a:off x="3827842" y="3825341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Státní správa v ochraně a podpoře veřejného zdraví</a:t>
          </a:r>
          <a:endParaRPr lang="cs-CZ" sz="2500" kern="1200" dirty="0"/>
        </a:p>
      </dsp:txBody>
      <dsp:txXfrm>
        <a:off x="3827842" y="3825341"/>
        <a:ext cx="3345166" cy="1019867"/>
      </dsp:txXfrm>
    </dsp:sp>
    <dsp:sp modelId="{2028DFC0-8F2F-4D9F-AF12-3067AAC20D3D}">
      <dsp:nvSpPr>
        <dsp:cNvPr id="0" name=""/>
        <dsp:cNvSpPr/>
      </dsp:nvSpPr>
      <dsp:spPr>
        <a:xfrm>
          <a:off x="3827842" y="510017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Opatření obce v samostatné působnosti</a:t>
          </a:r>
          <a:endParaRPr lang="cs-CZ" sz="2500" kern="1200" dirty="0"/>
        </a:p>
      </dsp:txBody>
      <dsp:txXfrm>
        <a:off x="3827842" y="5100176"/>
        <a:ext cx="3345166" cy="1019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EFBFD-9FB4-4648-AD38-EEF41E8A4920}">
      <dsp:nvSpPr>
        <dsp:cNvPr id="0" name=""/>
        <dsp:cNvSpPr/>
      </dsp:nvSpPr>
      <dsp:spPr>
        <a:xfrm>
          <a:off x="0" y="184"/>
          <a:ext cx="87604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Věcná působnost zákona:</a:t>
          </a:r>
        </a:p>
      </dsp:txBody>
      <dsp:txXfrm>
        <a:off x="41123" y="41307"/>
        <a:ext cx="8678162" cy="760154"/>
      </dsp:txXfrm>
    </dsp:sp>
    <dsp:sp modelId="{CB144CFB-A938-43A9-89AE-940E234D7CEB}">
      <dsp:nvSpPr>
        <dsp:cNvPr id="0" name=""/>
        <dsp:cNvSpPr/>
      </dsp:nvSpPr>
      <dsp:spPr>
        <a:xfrm>
          <a:off x="0" y="842584"/>
          <a:ext cx="8760408" cy="2272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Hluk, vibrace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Neionizující záření a ionizující záření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Chemické látky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Hygienické aspekty vody, půdy, ovzduší …..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Havárie a epidemie</a:t>
          </a:r>
        </a:p>
      </dsp:txBody>
      <dsp:txXfrm>
        <a:off x="0" y="842584"/>
        <a:ext cx="8760408" cy="2272860"/>
      </dsp:txXfrm>
    </dsp:sp>
    <dsp:sp modelId="{18863FF7-16EC-4A8F-AE4F-FB545FB091EB}">
      <dsp:nvSpPr>
        <dsp:cNvPr id="0" name=""/>
        <dsp:cNvSpPr/>
      </dsp:nvSpPr>
      <dsp:spPr>
        <a:xfrm>
          <a:off x="0" y="3115445"/>
          <a:ext cx="87604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/>
            <a:t>Stanovené rizikové faktory ve vazbě na:</a:t>
          </a:r>
        </a:p>
      </dsp:txBody>
      <dsp:txXfrm>
        <a:off x="41123" y="3156568"/>
        <a:ext cx="8678162" cy="760154"/>
      </dsp:txXfrm>
    </dsp:sp>
    <dsp:sp modelId="{FDAC67E6-34A1-4C49-BE02-9AA838A05F76}">
      <dsp:nvSpPr>
        <dsp:cNvPr id="0" name=""/>
        <dsp:cNvSpPr/>
      </dsp:nvSpPr>
      <dsp:spPr>
        <a:xfrm>
          <a:off x="0" y="3957845"/>
          <a:ext cx="8760408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Výrobky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Potraviny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Léky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Služby</a:t>
          </a:r>
        </a:p>
      </dsp:txBody>
      <dsp:txXfrm>
        <a:off x="0" y="3957845"/>
        <a:ext cx="8760408" cy="1825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BF970-148E-4910-AD77-029A16DF2C86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E4603-707A-4D5E-87D3-919EAFAB9A66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131D7-6699-4553-B885-7E0C05874940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Hluk</a:t>
          </a:r>
        </a:p>
      </dsp:txBody>
      <dsp:txXfrm>
        <a:off x="2225972" y="485320"/>
        <a:ext cx="3676054" cy="1838027"/>
      </dsp:txXfrm>
    </dsp:sp>
    <dsp:sp modelId="{6A2F44DD-75C0-4582-BAD4-C114EFAA8792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Veřejnoprávní r.</a:t>
          </a:r>
        </a:p>
      </dsp:txBody>
      <dsp:txXfrm>
        <a:off x="1959" y="3095319"/>
        <a:ext cx="3676054" cy="1838027"/>
      </dsp:txXfrm>
    </dsp:sp>
    <dsp:sp modelId="{45A9A083-EE03-434F-B558-00A638DE7C5C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Soukromoprávní r.</a:t>
          </a:r>
        </a:p>
      </dsp:txBody>
      <dsp:txXfrm>
        <a:off x="4449985" y="3095319"/>
        <a:ext cx="3676054" cy="1838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FF4FF-ED16-4E2D-B25F-467440D88226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EADC9-CAF4-4E17-BE1D-936AECE3FA9A}">
      <dsp:nvSpPr>
        <dsp:cNvPr id="0" name=""/>
        <dsp:cNvSpPr/>
      </dsp:nvSpPr>
      <dsp:spPr>
        <a:xfrm>
          <a:off x="391579" y="258679"/>
          <a:ext cx="10304168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Povinnosti při provozu zdroje hluku</a:t>
          </a:r>
        </a:p>
      </dsp:txBody>
      <dsp:txXfrm>
        <a:off x="391579" y="258679"/>
        <a:ext cx="10304168" cy="517690"/>
      </dsp:txXfrm>
    </dsp:sp>
    <dsp:sp modelId="{24A445F9-3543-49F5-82B5-28BBCA078CD6}">
      <dsp:nvSpPr>
        <dsp:cNvPr id="0" name=""/>
        <dsp:cNvSpPr/>
      </dsp:nvSpPr>
      <dsp:spPr>
        <a:xfrm>
          <a:off x="68022" y="193968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D6E15-0B87-4FB6-A9C6-86E209052190}">
      <dsp:nvSpPr>
        <dsp:cNvPr id="0" name=""/>
        <dsp:cNvSpPr/>
      </dsp:nvSpPr>
      <dsp:spPr>
        <a:xfrm>
          <a:off x="762541" y="1034967"/>
          <a:ext cx="9933206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Hygienické limity</a:t>
          </a:r>
        </a:p>
      </dsp:txBody>
      <dsp:txXfrm>
        <a:off x="762541" y="1034967"/>
        <a:ext cx="9933206" cy="517690"/>
      </dsp:txXfrm>
    </dsp:sp>
    <dsp:sp modelId="{40495D17-9276-4C42-B45D-81F3736B480A}">
      <dsp:nvSpPr>
        <dsp:cNvPr id="0" name=""/>
        <dsp:cNvSpPr/>
      </dsp:nvSpPr>
      <dsp:spPr>
        <a:xfrm>
          <a:off x="438984" y="970255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9765A-C9FA-4920-A226-57F1C4186288}">
      <dsp:nvSpPr>
        <dsp:cNvPr id="0" name=""/>
        <dsp:cNvSpPr/>
      </dsp:nvSpPr>
      <dsp:spPr>
        <a:xfrm>
          <a:off x="876396" y="1811254"/>
          <a:ext cx="9819350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Chráněné prostory</a:t>
          </a:r>
        </a:p>
      </dsp:txBody>
      <dsp:txXfrm>
        <a:off x="876396" y="1811254"/>
        <a:ext cx="9819350" cy="517690"/>
      </dsp:txXfrm>
    </dsp:sp>
    <dsp:sp modelId="{180368B3-1AB5-4DA6-986C-1E44ACF4A131}">
      <dsp:nvSpPr>
        <dsp:cNvPr id="0" name=""/>
        <dsp:cNvSpPr/>
      </dsp:nvSpPr>
      <dsp:spPr>
        <a:xfrm>
          <a:off x="552840" y="1746543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6C19B-4BBC-41F2-B2DA-4656DACAC483}">
      <dsp:nvSpPr>
        <dsp:cNvPr id="0" name=""/>
        <dsp:cNvSpPr/>
      </dsp:nvSpPr>
      <dsp:spPr>
        <a:xfrm>
          <a:off x="762541" y="2587542"/>
          <a:ext cx="9933206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Hlukové výjimky</a:t>
          </a:r>
        </a:p>
      </dsp:txBody>
      <dsp:txXfrm>
        <a:off x="762541" y="2587542"/>
        <a:ext cx="9933206" cy="517690"/>
      </dsp:txXfrm>
    </dsp:sp>
    <dsp:sp modelId="{CEFCC67B-79F1-4407-8A9A-3E5AF4AB678F}">
      <dsp:nvSpPr>
        <dsp:cNvPr id="0" name=""/>
        <dsp:cNvSpPr/>
      </dsp:nvSpPr>
      <dsp:spPr>
        <a:xfrm>
          <a:off x="438984" y="2522830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72C89-FDD9-4D33-AAAA-47977337E508}">
      <dsp:nvSpPr>
        <dsp:cNvPr id="0" name=""/>
        <dsp:cNvSpPr/>
      </dsp:nvSpPr>
      <dsp:spPr>
        <a:xfrm>
          <a:off x="391579" y="3363829"/>
          <a:ext cx="10304168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Hlukové mapování</a:t>
          </a:r>
        </a:p>
      </dsp:txBody>
      <dsp:txXfrm>
        <a:off x="391579" y="3363829"/>
        <a:ext cx="10304168" cy="517690"/>
      </dsp:txXfrm>
    </dsp:sp>
    <dsp:sp modelId="{A3CF6CEA-4113-4E4B-B140-F637BAB6CA09}">
      <dsp:nvSpPr>
        <dsp:cNvPr id="0" name=""/>
        <dsp:cNvSpPr/>
      </dsp:nvSpPr>
      <dsp:spPr>
        <a:xfrm>
          <a:off x="68022" y="3299118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38107-FD75-4BE7-897D-1F9646B125CF}">
      <dsp:nvSpPr>
        <dsp:cNvPr id="0" name=""/>
        <dsp:cNvSpPr/>
      </dsp:nvSpPr>
      <dsp:spPr>
        <a:xfrm>
          <a:off x="5376069" y="1740034"/>
          <a:ext cx="3803608" cy="66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65"/>
              </a:lnTo>
              <a:lnTo>
                <a:pt x="3803608" y="330065"/>
              </a:lnTo>
              <a:lnTo>
                <a:pt x="3803608" y="660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86A0D-5A4E-4B60-8420-1BA4386AD6CD}">
      <dsp:nvSpPr>
        <dsp:cNvPr id="0" name=""/>
        <dsp:cNvSpPr/>
      </dsp:nvSpPr>
      <dsp:spPr>
        <a:xfrm>
          <a:off x="5330349" y="1740034"/>
          <a:ext cx="91440" cy="660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EF669-1303-4889-AADF-43A8D5A26E27}">
      <dsp:nvSpPr>
        <dsp:cNvPr id="0" name=""/>
        <dsp:cNvSpPr/>
      </dsp:nvSpPr>
      <dsp:spPr>
        <a:xfrm>
          <a:off x="1572460" y="1740034"/>
          <a:ext cx="3803608" cy="660130"/>
        </a:xfrm>
        <a:custGeom>
          <a:avLst/>
          <a:gdLst/>
          <a:ahLst/>
          <a:cxnLst/>
          <a:rect l="0" t="0" r="0" b="0"/>
          <a:pathLst>
            <a:path>
              <a:moveTo>
                <a:pt x="3803608" y="0"/>
              </a:moveTo>
              <a:lnTo>
                <a:pt x="3803608" y="330065"/>
              </a:lnTo>
              <a:lnTo>
                <a:pt x="0" y="330065"/>
              </a:lnTo>
              <a:lnTo>
                <a:pt x="0" y="660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685CB-B959-46D5-B086-0A3D65976AE5}">
      <dsp:nvSpPr>
        <dsp:cNvPr id="0" name=""/>
        <dsp:cNvSpPr/>
      </dsp:nvSpPr>
      <dsp:spPr>
        <a:xfrm>
          <a:off x="3804330" y="168295"/>
          <a:ext cx="3143477" cy="157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Limity hluku</a:t>
          </a:r>
        </a:p>
      </dsp:txBody>
      <dsp:txXfrm>
        <a:off x="3804330" y="168295"/>
        <a:ext cx="3143477" cy="1571738"/>
      </dsp:txXfrm>
    </dsp:sp>
    <dsp:sp modelId="{606A8921-0876-4AAC-AF8C-714F0E08AEBD}">
      <dsp:nvSpPr>
        <dsp:cNvPr id="0" name=""/>
        <dsp:cNvSpPr/>
      </dsp:nvSpPr>
      <dsp:spPr>
        <a:xfrm>
          <a:off x="721" y="2400165"/>
          <a:ext cx="3143477" cy="157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Dle zdroje</a:t>
          </a:r>
        </a:p>
      </dsp:txBody>
      <dsp:txXfrm>
        <a:off x="721" y="2400165"/>
        <a:ext cx="3143477" cy="1571738"/>
      </dsp:txXfrm>
    </dsp:sp>
    <dsp:sp modelId="{55B8B1B1-8881-4BE6-8804-B5DE6C21EC0D}">
      <dsp:nvSpPr>
        <dsp:cNvPr id="0" name=""/>
        <dsp:cNvSpPr/>
      </dsp:nvSpPr>
      <dsp:spPr>
        <a:xfrm>
          <a:off x="3804330" y="2400165"/>
          <a:ext cx="3143477" cy="157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Dle doby</a:t>
          </a:r>
        </a:p>
      </dsp:txBody>
      <dsp:txXfrm>
        <a:off x="3804330" y="2400165"/>
        <a:ext cx="3143477" cy="1571738"/>
      </dsp:txXfrm>
    </dsp:sp>
    <dsp:sp modelId="{D1AF14A3-8C42-4018-9D87-1DB8546C87C6}">
      <dsp:nvSpPr>
        <dsp:cNvPr id="0" name=""/>
        <dsp:cNvSpPr/>
      </dsp:nvSpPr>
      <dsp:spPr>
        <a:xfrm>
          <a:off x="7607938" y="2400165"/>
          <a:ext cx="3143477" cy="1571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Dle chráněného prostoru</a:t>
          </a:r>
        </a:p>
      </dsp:txBody>
      <dsp:txXfrm>
        <a:off x="7607938" y="2400165"/>
        <a:ext cx="3143477" cy="1571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https://www.who.int/campaigns/world-hearing-day/2022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830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https://is.muni.cz/el/med/podzim2015/BPZS011/um/Determinanty_zdravi.pdf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465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84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9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https://www.mzcr.cz/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776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77 ZOVZ</a:t>
            </a:r>
          </a:p>
          <a:p>
            <a:r>
              <a:rPr lang="cs-CZ" dirty="0"/>
              <a:t>§ 94 odst. 1 ZOVZ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6786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342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https://www.mzcr.cz/nepriznive-ucinky-hluku-na-cloveka/ </a:t>
            </a:r>
          </a:p>
          <a:p>
            <a:r>
              <a:rPr lang="cs-CZ" dirty="0"/>
              <a:t>https://ct24.ceskatelevize.cz/regiony/3548735-kralovopolsky-tunel-v-brne-je-stale-prilis-hlucny-nepomohl-tichy-asfalt-ani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9016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1754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</a:t>
            </a:r>
            <a:r>
              <a:rPr lang="cs-CZ" baseline="0" dirty="0"/>
              <a:t> 30 odst. 2 ZOVZ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4471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17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https://ct24.ceskatelevize.cz/regiony/3548735-kralovopolsky-tunel-v-brne-je-stale-prilis-hlucny-nepomohl-tichy-asfalt-ani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158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https://www.who.int/news-room/facts-in-pictures/detail/health-and-climate-change</a:t>
            </a:r>
          </a:p>
          <a:p>
            <a:r>
              <a:rPr lang="cs-CZ" dirty="0"/>
              <a:t>https://www.who.int/news-room/facts-in-pictures/detail/physical-aktivity</a:t>
            </a:r>
          </a:p>
          <a:p>
            <a:r>
              <a:rPr lang="cs-CZ" dirty="0"/>
              <a:t>https://www.who.int/news-room/facts-in-pictures/detail/why-urban-health-matters</a:t>
            </a:r>
          </a:p>
          <a:p>
            <a:endParaRPr lang="cs-CZ" dirty="0"/>
          </a:p>
          <a:p>
            <a:r>
              <a:rPr lang="cs-CZ" dirty="0"/>
              <a:t>Královopolský tunel: https://fb.watch/bu0ebrqpnD/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080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https://geoportal.mzcr.cz/SHM2022/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4065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1013 </a:t>
            </a:r>
            <a:r>
              <a:rPr lang="cs-CZ" dirty="0" err="1"/>
              <a:t>o.z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81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https://docplayer.cz/208409293-Zareni-a-svetlo-kooo-lf-mu-brno-predmet-ergonomie-videni.html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9693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35 ZOVZ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265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35 + § 36 ZOVZ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9393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https://www.mzp.cz/cz/svetelne_znecisteni</a:t>
            </a:r>
          </a:p>
          <a:p>
            <a:r>
              <a:rPr lang="cs-CZ" dirty="0"/>
              <a:t>https://www.medricky.cz/blog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87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60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https://www.un.org/en/global-issues/health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67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</a:t>
            </a:r>
          </a:p>
          <a:p>
            <a:r>
              <a:rPr lang="cs-CZ" dirty="0"/>
              <a:t>https://en.wikipedia.org/wiki/World_Health_Organization</a:t>
            </a:r>
          </a:p>
          <a:p>
            <a:r>
              <a:rPr lang="cs-CZ" dirty="0"/>
              <a:t>Rozvinutí cíle: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omezování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úmrtnosti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nemocnosti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postižení</a:t>
            </a:r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zejména u chudých a sociálně slabých skupin populace; podpora zdravé životosprávy a omezení zdravotních rizik vyplývajících 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ekologických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ekonomických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sociálních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podmínek, rozvoj spravedlivějších a efektivnějších zdravotnických systémů.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85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https://ec.europa.eu/health/funding/eu4health-2021-2027-vision-healthier-european-union_en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03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https://eur-lex.europa.eu/summary/chapter/29.html#arrow_2910</a:t>
            </a:r>
          </a:p>
          <a:p>
            <a:r>
              <a:rPr lang="cs-CZ" dirty="0"/>
              <a:t>https://ec.europa.eu/health/index_en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7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https://ec.europa.eu/info/departments/health-and-food-safety_en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https://ec.europa.eu/commission/presscorner/detail/en/ip_21_2345 </a:t>
            </a:r>
          </a:p>
          <a:p>
            <a:r>
              <a:rPr lang="cs-CZ" dirty="0"/>
              <a:t>https://www.politico.eu/article/eu-france-paris-european-green-deal-noise-pollution-in-cities-sounds-like-a-problem/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877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ertytvradio.com/5-year-agenda-eu-focuses-on-protecting-citizens-economy-climat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upacivody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law.muni.cz/knihy/monografie/Pravni_aspekty_ochrany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chr.coe.int/Pages/home.aspx?p=press/factsheets&amp;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553102"/>
          </a:xfrm>
        </p:spPr>
        <p:txBody>
          <a:bodyPr/>
          <a:lstStyle/>
          <a:p>
            <a:r>
              <a:rPr lang="cs-CZ" dirty="0"/>
              <a:t>Ochrana veřejného zdraví před hlukem a jinými negativními vlivy prostředí</a:t>
            </a:r>
            <a:br>
              <a:rPr lang="cs-CZ" dirty="0"/>
            </a:br>
            <a:r>
              <a:rPr lang="cs-CZ" sz="2400" i="1" dirty="0"/>
              <a:t>Řešení střetů v území</a:t>
            </a:r>
            <a:br>
              <a:rPr lang="cs-CZ" dirty="0"/>
            </a:br>
            <a:endParaRPr lang="en-GB" i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35" y="4840503"/>
            <a:ext cx="11361600" cy="543830"/>
          </a:xfrm>
        </p:spPr>
        <p:txBody>
          <a:bodyPr/>
          <a:lstStyle/>
          <a:p>
            <a:r>
              <a:rPr lang="cs-CZ" sz="1800" dirty="0"/>
              <a:t>JUDr. Jiří Vodička, Ph.D.						   	             MP904Zk, 8. 11. 2023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D76345-E0BC-455B-A653-C85CF7DD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0"/>
            <a:ext cx="3577389" cy="15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06A1E-8446-4589-8024-2F01D0C2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15802"/>
            <a:ext cx="10753200" cy="451576"/>
          </a:xfrm>
        </p:spPr>
        <p:txBody>
          <a:bodyPr/>
          <a:lstStyle/>
          <a:p>
            <a:r>
              <a:rPr lang="cs-CZ" dirty="0"/>
              <a:t>Unijní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59D1D3-46D5-44D6-8099-609D1357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Čl. 168 SFEU</a:t>
            </a:r>
          </a:p>
          <a:p>
            <a:pPr lvl="1"/>
            <a:r>
              <a:rPr lang="cs-CZ" dirty="0"/>
              <a:t>zlepšování veřejného zdraví </a:t>
            </a:r>
          </a:p>
          <a:p>
            <a:pPr lvl="1"/>
            <a:r>
              <a:rPr lang="cs-CZ" dirty="0"/>
              <a:t>předcházení lidským nemocem</a:t>
            </a:r>
          </a:p>
          <a:p>
            <a:pPr lvl="1"/>
            <a:r>
              <a:rPr lang="cs-CZ" dirty="0"/>
              <a:t>odstraňování příčin ohrožení tělesného a duševního zdraví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Zdravotní politika</a:t>
            </a:r>
          </a:p>
          <a:p>
            <a:pPr lvl="1"/>
            <a:r>
              <a:rPr lang="cs-CZ" dirty="0"/>
              <a:t>organizace zdravotnictví</a:t>
            </a:r>
          </a:p>
          <a:p>
            <a:pPr lvl="1"/>
            <a:r>
              <a:rPr lang="cs-CZ" dirty="0"/>
              <a:t>poskytování zdravotní péče (včetně rozdělování na ně vyčleněných zdrojů).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ACBC9B40-A396-4DF3-A399-F522A02B02DA}"/>
              </a:ext>
            </a:extLst>
          </p:cNvPr>
          <p:cNvSpPr/>
          <p:nvPr/>
        </p:nvSpPr>
        <p:spPr bwMode="auto">
          <a:xfrm>
            <a:off x="5934397" y="1692002"/>
            <a:ext cx="1740727" cy="1006717"/>
          </a:xfrm>
          <a:prstGeom prst="wedgeEllipseCallout">
            <a:avLst>
              <a:gd name="adj1" fmla="val -79523"/>
              <a:gd name="adj2" fmla="val 572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Sdílená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pravomoc</a:t>
            </a:r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837BB5CB-6B3F-4002-862A-0D0899E49C0E}"/>
              </a:ext>
            </a:extLst>
          </p:cNvPr>
          <p:cNvSpPr/>
          <p:nvPr/>
        </p:nvSpPr>
        <p:spPr bwMode="auto">
          <a:xfrm>
            <a:off x="10473448" y="5891707"/>
            <a:ext cx="1647216" cy="929834"/>
          </a:xfrm>
          <a:prstGeom prst="wedgeEllipseCallout">
            <a:avLst>
              <a:gd name="adj1" fmla="val -87303"/>
              <a:gd name="adj2" fmla="val -487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Výlučná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pravomoc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2AF3B-4516-4300-8B98-7FF2711D4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5235" y="0"/>
            <a:ext cx="2046765" cy="14081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1A48141-F226-4E7E-8333-089DA6616253}"/>
              </a:ext>
            </a:extLst>
          </p:cNvPr>
          <p:cNvSpPr txBox="1"/>
          <p:nvPr/>
        </p:nvSpPr>
        <p:spPr>
          <a:xfrm>
            <a:off x="8719073" y="4024041"/>
            <a:ext cx="2752927" cy="7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Funkce: koordinační, doplňková, podpůrná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AFAB186-BFAC-4A49-945C-6A50A1F1EE3D}"/>
              </a:ext>
            </a:extLst>
          </p:cNvPr>
          <p:cNvSpPr/>
          <p:nvPr/>
        </p:nvSpPr>
        <p:spPr bwMode="auto">
          <a:xfrm rot="2098089">
            <a:off x="7996138" y="338409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38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AC072-9689-422C-B1AD-A19B14B1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69337"/>
            <a:ext cx="10753200" cy="451576"/>
          </a:xfrm>
        </p:spPr>
        <p:txBody>
          <a:bodyPr/>
          <a:lstStyle/>
          <a:p>
            <a:r>
              <a:rPr lang="cs-CZ" dirty="0"/>
              <a:t>Unijní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F0697C-B6D1-4A30-A508-C670A5CA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35413"/>
            <a:ext cx="10753200" cy="4596587"/>
          </a:xfrm>
        </p:spPr>
        <p:txBody>
          <a:bodyPr/>
          <a:lstStyle/>
          <a:p>
            <a:r>
              <a:rPr lang="cs-CZ" dirty="0"/>
              <a:t>Čl. 191 SFEU</a:t>
            </a:r>
          </a:p>
          <a:p>
            <a:pPr lvl="1"/>
            <a:r>
              <a:rPr lang="cs-CZ" dirty="0"/>
              <a:t>zachování, ochrana a zlepšování kvality životního prostředí,</a:t>
            </a:r>
          </a:p>
          <a:p>
            <a:pPr lvl="1"/>
            <a:r>
              <a:rPr lang="cs-CZ" u="sng" dirty="0"/>
              <a:t>ochrana lidského zdraví</a:t>
            </a:r>
          </a:p>
          <a:p>
            <a:pPr lvl="1"/>
            <a:endParaRPr lang="cs-CZ" dirty="0"/>
          </a:p>
          <a:p>
            <a:r>
              <a:rPr lang="cs-CZ" dirty="0"/>
              <a:t>Akční programy + plány (koncepce)</a:t>
            </a:r>
          </a:p>
          <a:p>
            <a:endParaRPr lang="cs-CZ" dirty="0"/>
          </a:p>
          <a:p>
            <a:r>
              <a:rPr lang="cs-CZ" dirty="0"/>
              <a:t>4. program v oblasti zdraví (2021-2027)</a:t>
            </a:r>
          </a:p>
          <a:p>
            <a:pPr lvl="1"/>
            <a:r>
              <a:rPr lang="cs-CZ" dirty="0"/>
              <a:t>Vize pro zdravější EU</a:t>
            </a:r>
          </a:p>
          <a:p>
            <a:pPr lvl="1"/>
            <a:r>
              <a:rPr lang="cs-CZ" dirty="0"/>
              <a:t>4 pilíře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308581-AD11-46B5-A889-160524AC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4659549"/>
            <a:ext cx="9945552" cy="20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03D106-6FCE-4F99-9E88-370911ECBD5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5907" y="3525532"/>
            <a:ext cx="5219998" cy="3135157"/>
          </a:xfrm>
        </p:spPr>
        <p:txBody>
          <a:bodyPr/>
          <a:lstStyle/>
          <a:p>
            <a:r>
              <a:rPr lang="cs-CZ" dirty="0"/>
              <a:t>Řízení oblasti veřejného zdraví v EU</a:t>
            </a:r>
          </a:p>
          <a:p>
            <a:r>
              <a:rPr lang="cs-CZ" dirty="0"/>
              <a:t>Ochrana veřejného zdraví</a:t>
            </a:r>
          </a:p>
          <a:p>
            <a:r>
              <a:rPr lang="cs-CZ" dirty="0"/>
              <a:t>Zlepšení systémů zdravotní péče</a:t>
            </a:r>
          </a:p>
          <a:p>
            <a:r>
              <a:rPr lang="cs-CZ" dirty="0"/>
              <a:t>Posouzení rizik</a:t>
            </a:r>
          </a:p>
          <a:p>
            <a:endParaRPr lang="cs-CZ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894A1F77-E8FF-4AF9-94C2-8EF03D63642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81708" y="3525532"/>
            <a:ext cx="5219998" cy="3003090"/>
          </a:xfrm>
        </p:spPr>
        <p:txBody>
          <a:bodyPr/>
          <a:lstStyle/>
          <a:p>
            <a:r>
              <a:rPr lang="cs-CZ" dirty="0"/>
              <a:t>Prevence nemocí</a:t>
            </a:r>
          </a:p>
          <a:p>
            <a:r>
              <a:rPr lang="cs-CZ" dirty="0"/>
              <a:t>Endokrinní </a:t>
            </a:r>
            <a:r>
              <a:rPr lang="cs-CZ" dirty="0" err="1"/>
              <a:t>disruptory</a:t>
            </a:r>
            <a:endParaRPr lang="cs-CZ" dirty="0"/>
          </a:p>
          <a:p>
            <a:r>
              <a:rPr lang="cs-CZ" dirty="0"/>
              <a:t>Zdraví a společnost</a:t>
            </a:r>
          </a:p>
          <a:p>
            <a:r>
              <a:rPr lang="cs-CZ" dirty="0"/>
              <a:t>Podpora zdraví</a:t>
            </a:r>
          </a:p>
          <a:p>
            <a:r>
              <a:rPr lang="cs-CZ" dirty="0"/>
              <a:t>Léčiva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C98625-7E23-4005-83CB-CFC9F7A4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7" y="97920"/>
            <a:ext cx="10860186" cy="29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01BD6-8ABE-48B5-8CB3-989A938B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rovina – agentury a orgány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2640E-979A-4ACC-A160-6F59CD84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DG Sante (Generální ředitelství pro zdraví a bezpečnost potravin)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Evropská výkonná agentura pro zdraví a digitální oblast (</a:t>
            </a:r>
            <a:r>
              <a:rPr lang="cs-CZ" dirty="0" err="1"/>
              <a:t>HaDEA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EU4Health program</a:t>
            </a:r>
          </a:p>
          <a:p>
            <a:r>
              <a:rPr lang="cs-CZ" dirty="0"/>
              <a:t>Evropský úřad pro bezpečnost potravin (</a:t>
            </a:r>
            <a:r>
              <a:rPr lang="cs-CZ" dirty="0" err="1"/>
              <a:t>efsa</a:t>
            </a:r>
            <a:r>
              <a:rPr lang="cs-CZ" dirty="0"/>
              <a:t>)</a:t>
            </a:r>
          </a:p>
          <a:p>
            <a:r>
              <a:rPr lang="cs-CZ" dirty="0"/>
              <a:t>Evropská agentura pro léčivé přípravky (EMA)</a:t>
            </a:r>
          </a:p>
          <a:p>
            <a:r>
              <a:rPr lang="cs-CZ" dirty="0"/>
              <a:t>Evropské středisko pro prevenci a kontrolu nemocí (</a:t>
            </a:r>
            <a:r>
              <a:rPr lang="cs-CZ" dirty="0" err="1"/>
              <a:t>ecdc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62E16B-756F-49A9-965E-03C712F7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0"/>
            <a:ext cx="22002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0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Green </a:t>
            </a:r>
            <a:r>
              <a:rPr lang="cs-CZ" dirty="0" err="1"/>
              <a:t>Deal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Akční plán: Směrem k nulovému znečištění vzduchu, vody a půdy</a:t>
            </a:r>
          </a:p>
          <a:p>
            <a:pPr lvl="1"/>
            <a:r>
              <a:rPr lang="cs-CZ" dirty="0"/>
              <a:t>Zahrnuje cíl snížení hluku u chronicky zasažených obyvatel z dopravy až o 30 %</a:t>
            </a:r>
          </a:p>
          <a:p>
            <a:pPr lvl="1"/>
            <a:endParaRPr lang="cs-CZ" dirty="0"/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8102599" y="3623733"/>
            <a:ext cx="2353735" cy="770467"/>
          </a:xfrm>
          <a:prstGeom prst="wedgeRectCallout">
            <a:avLst>
              <a:gd name="adj1" fmla="val -47694"/>
              <a:gd name="adj2" fmla="val -1006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Ale! Již dnes víme,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že se to nepodaří</a:t>
            </a:r>
          </a:p>
        </p:txBody>
      </p:sp>
      <p:pic>
        <p:nvPicPr>
          <p:cNvPr id="1026" name="Picture 2" descr="C:\Users\Vodicka\Downloads\politico hl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2" y="1230276"/>
            <a:ext cx="5398571" cy="56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A01B5-3CE9-40CB-BEC7-387C8CAE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východiska a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2FAB6-FD94-4731-A7DA-2BB369CD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580603"/>
            <a:ext cx="10753200" cy="4745552"/>
          </a:xfrm>
        </p:spPr>
        <p:txBody>
          <a:bodyPr/>
          <a:lstStyle/>
          <a:p>
            <a:r>
              <a:rPr lang="cs-CZ" dirty="0"/>
              <a:t>Koncepční dokumenty</a:t>
            </a:r>
          </a:p>
          <a:p>
            <a:pPr lvl="1"/>
            <a:r>
              <a:rPr lang="cs-CZ" dirty="0"/>
              <a:t>Zdraví 2020</a:t>
            </a:r>
          </a:p>
          <a:p>
            <a:pPr lvl="1"/>
            <a:r>
              <a:rPr lang="cs-CZ" dirty="0"/>
              <a:t>Zdraví 2030</a:t>
            </a:r>
          </a:p>
          <a:p>
            <a:endParaRPr lang="cs-CZ" dirty="0"/>
          </a:p>
          <a:p>
            <a:r>
              <a:rPr lang="cs-CZ" dirty="0"/>
              <a:t>Co se řeší</a:t>
            </a:r>
          </a:p>
          <a:p>
            <a:pPr lvl="1"/>
            <a:r>
              <a:rPr lang="cs-CZ" dirty="0"/>
              <a:t>Jaké je zdraví lidí?</a:t>
            </a:r>
          </a:p>
          <a:p>
            <a:pPr lvl="1"/>
            <a:r>
              <a:rPr lang="cs-CZ" dirty="0"/>
              <a:t>Proč je zdraví takové?</a:t>
            </a:r>
          </a:p>
          <a:p>
            <a:pPr lvl="1"/>
            <a:r>
              <a:rPr lang="cs-CZ" dirty="0"/>
              <a:t>Co se dá udělat pro zlepšení zdraví?</a:t>
            </a:r>
          </a:p>
          <a:p>
            <a:endParaRPr lang="cs-CZ" dirty="0"/>
          </a:p>
          <a:p>
            <a:r>
              <a:rPr lang="cs-CZ" dirty="0"/>
              <a:t>Zdraví souvisí se životním prostředím             MŽP</a:t>
            </a:r>
          </a:p>
          <a:p>
            <a:r>
              <a:rPr lang="cs-CZ" dirty="0"/>
              <a:t>Ekonomické aspekty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0A65A90-282C-4023-ADA3-BED9789389B7}"/>
              </a:ext>
            </a:extLst>
          </p:cNvPr>
          <p:cNvSpPr/>
          <p:nvPr/>
        </p:nvSpPr>
        <p:spPr bwMode="auto">
          <a:xfrm>
            <a:off x="8845764" y="3061025"/>
            <a:ext cx="2855168" cy="541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Udržitelný rozvoj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E1F6CF6-E4C0-4179-808B-E2D8ACE39B9E}"/>
              </a:ext>
            </a:extLst>
          </p:cNvPr>
          <p:cNvSpPr/>
          <p:nvPr/>
        </p:nvSpPr>
        <p:spPr bwMode="auto">
          <a:xfrm>
            <a:off x="7109925" y="4942893"/>
            <a:ext cx="821094" cy="4432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4B1391F-46DC-4587-8D3F-8F3808C2017E}"/>
              </a:ext>
            </a:extLst>
          </p:cNvPr>
          <p:cNvCxnSpPr>
            <a:cxnSpLocks/>
          </p:cNvCxnSpPr>
          <p:nvPr/>
        </p:nvCxnSpPr>
        <p:spPr bwMode="auto">
          <a:xfrm flipV="1">
            <a:off x="8957731" y="3883867"/>
            <a:ext cx="578498" cy="838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797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C2BE9-4CCF-4450-A304-13C420C5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ústavní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99AA5-09DB-4098-8033-FE13C13B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6286"/>
            <a:ext cx="10753200" cy="5111633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LZPS</a:t>
            </a:r>
          </a:p>
          <a:p>
            <a:pPr>
              <a:lnSpc>
                <a:spcPct val="150000"/>
              </a:lnSpc>
            </a:pPr>
            <a:r>
              <a:rPr lang="pt-BR" u="sng" dirty="0" err="1"/>
              <a:t>Čl</a:t>
            </a:r>
            <a:r>
              <a:rPr lang="pt-BR" u="sng" dirty="0"/>
              <a:t>. 6 – </a:t>
            </a:r>
            <a:r>
              <a:rPr lang="pt-BR" u="sng" dirty="0" err="1"/>
              <a:t>právo</a:t>
            </a:r>
            <a:r>
              <a:rPr lang="pt-BR" u="sng" dirty="0"/>
              <a:t> na </a:t>
            </a:r>
            <a:r>
              <a:rPr lang="pt-BR" u="sng" dirty="0" err="1"/>
              <a:t>život</a:t>
            </a:r>
            <a:endParaRPr lang="cs-CZ" u="sng" dirty="0"/>
          </a:p>
          <a:p>
            <a:pPr>
              <a:lnSpc>
                <a:spcPct val="150000"/>
              </a:lnSpc>
            </a:pPr>
            <a:r>
              <a:rPr lang="pl-PL" dirty="0" err="1"/>
              <a:t>Čl</a:t>
            </a:r>
            <a:r>
              <a:rPr lang="pl-PL" dirty="0"/>
              <a:t>. 7 – </a:t>
            </a:r>
            <a:r>
              <a:rPr lang="pl-PL" dirty="0" err="1"/>
              <a:t>právo</a:t>
            </a:r>
            <a:r>
              <a:rPr lang="pl-PL" dirty="0"/>
              <a:t> na </a:t>
            </a:r>
            <a:r>
              <a:rPr lang="pl-PL" dirty="0" err="1"/>
              <a:t>nedotknutelnost</a:t>
            </a:r>
            <a:r>
              <a:rPr lang="pl-PL" dirty="0"/>
              <a:t> osoby a </a:t>
            </a:r>
            <a:r>
              <a:rPr lang="cs-CZ" dirty="0"/>
              <a:t>ochranu jejího soukromí</a:t>
            </a:r>
          </a:p>
          <a:p>
            <a:pPr>
              <a:lnSpc>
                <a:spcPct val="150000"/>
              </a:lnSpc>
            </a:pPr>
            <a:r>
              <a:rPr lang="cs-CZ" dirty="0"/>
              <a:t>Čl. 11 – výkon vlastnického práva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Čl</a:t>
            </a:r>
            <a:r>
              <a:rPr lang="pl-PL" dirty="0"/>
              <a:t>. 28 – </a:t>
            </a:r>
            <a:r>
              <a:rPr lang="pl-PL" dirty="0" err="1"/>
              <a:t>právo</a:t>
            </a:r>
            <a:r>
              <a:rPr lang="pl-PL" dirty="0"/>
              <a:t> na </a:t>
            </a:r>
            <a:r>
              <a:rPr lang="pl-PL" dirty="0" err="1"/>
              <a:t>uspokojivé</a:t>
            </a:r>
            <a:r>
              <a:rPr lang="pl-PL" dirty="0"/>
              <a:t> </a:t>
            </a:r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cs-CZ" dirty="0"/>
              <a:t>podmínky</a:t>
            </a:r>
          </a:p>
          <a:p>
            <a:pPr>
              <a:lnSpc>
                <a:spcPct val="150000"/>
              </a:lnSpc>
            </a:pPr>
            <a:r>
              <a:rPr lang="pl-PL" u="sng" dirty="0" err="1"/>
              <a:t>Čl</a:t>
            </a:r>
            <a:r>
              <a:rPr lang="pl-PL" u="sng" dirty="0"/>
              <a:t>. 31 – </a:t>
            </a:r>
            <a:r>
              <a:rPr lang="pl-PL" u="sng" dirty="0" err="1"/>
              <a:t>právo</a:t>
            </a:r>
            <a:r>
              <a:rPr lang="pl-PL" u="sng" dirty="0"/>
              <a:t> na </a:t>
            </a:r>
            <a:r>
              <a:rPr lang="pl-PL" u="sng" dirty="0" err="1"/>
              <a:t>ochranu</a:t>
            </a:r>
            <a:r>
              <a:rPr lang="pl-PL" u="sng" dirty="0"/>
              <a:t> </a:t>
            </a:r>
            <a:r>
              <a:rPr lang="pl-PL" u="sng" dirty="0" err="1"/>
              <a:t>zdraví</a:t>
            </a:r>
            <a:endParaRPr lang="pl-PL" u="sng" dirty="0"/>
          </a:p>
          <a:p>
            <a:pPr>
              <a:lnSpc>
                <a:spcPct val="150000"/>
              </a:lnSpc>
            </a:pPr>
            <a:r>
              <a:rPr lang="cs-CZ" u="sng" dirty="0"/>
              <a:t>Čl. 35 – právo na příznivé životní podmínky</a:t>
            </a:r>
          </a:p>
          <a:p>
            <a:pPr>
              <a:lnSpc>
                <a:spcPct val="150000"/>
              </a:lnSpc>
            </a:pPr>
            <a:r>
              <a:rPr lang="cs-CZ" dirty="0"/>
              <a:t>Čl. 41 – normativní zakotvení na úrovni zákona</a:t>
            </a:r>
          </a:p>
        </p:txBody>
      </p:sp>
    </p:spTree>
    <p:extLst>
      <p:ext uri="{BB962C8B-B14F-4D97-AF65-F5344CB8AC3E}">
        <p14:creationId xmlns:p14="http://schemas.microsoft.com/office/powerpoint/2010/main" val="196404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8C966-F9B8-4EEF-A4AD-C71DFE6B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veřejné zdraví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2376E8-3534-4478-9CBE-92D9664F6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76749"/>
          </a:xfrm>
        </p:spPr>
        <p:txBody>
          <a:bodyPr/>
          <a:lstStyle/>
          <a:p>
            <a:r>
              <a:rPr lang="cs-CZ" dirty="0"/>
              <a:t>Zákon č. 258/2000 Sb., o ochraně veřejné zdraví</a:t>
            </a:r>
          </a:p>
          <a:p>
            <a:pPr lvl="1"/>
            <a:r>
              <a:rPr lang="cs-CZ" dirty="0"/>
              <a:t>Vyhláška č. 6/2003 Sb.</a:t>
            </a:r>
          </a:p>
          <a:p>
            <a:pPr lvl="1"/>
            <a:r>
              <a:rPr lang="cs-CZ" dirty="0"/>
              <a:t>Vyhláška č. 537/2006 Sb.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Nařízení č. 272/2011 Sb.</a:t>
            </a:r>
          </a:p>
          <a:p>
            <a:pPr lvl="1"/>
            <a:endParaRPr lang="cs-CZ" dirty="0"/>
          </a:p>
          <a:p>
            <a:r>
              <a:rPr lang="cs-CZ" dirty="0"/>
              <a:t>Zákon č. 94/2021 Sb., </a:t>
            </a:r>
            <a:r>
              <a:rPr lang="cs-CZ" i="1" dirty="0"/>
              <a:t> </a:t>
            </a:r>
            <a:r>
              <a:rPr lang="cs-CZ" dirty="0"/>
              <a:t>o mimořádných opatřeních při epidemii onemocnění COVID-19 (pandemický zákon)</a:t>
            </a:r>
          </a:p>
          <a:p>
            <a:endParaRPr lang="cs-CZ" dirty="0"/>
          </a:p>
          <a:p>
            <a:r>
              <a:rPr lang="cs-CZ" dirty="0"/>
              <a:t>Zákon č. 116/2020 Sb., o náhradě újmy způsobené povinným očkováním</a:t>
            </a:r>
          </a:p>
          <a:p>
            <a:pPr marL="324000" lvl="1" indent="0">
              <a:buNone/>
            </a:pPr>
            <a:r>
              <a:rPr lang="cs-CZ" dirty="0"/>
              <a:t> + Občanský zákoník (</a:t>
            </a:r>
            <a:r>
              <a:rPr lang="cs-CZ" dirty="0" err="1"/>
              <a:t>z.č</a:t>
            </a:r>
            <a:r>
              <a:rPr lang="cs-CZ" dirty="0"/>
              <a:t>. 89/2012 Sb.)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26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635C8-0D54-47A0-8681-357B139F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5DC66B-AA30-4F2B-A6C9-AA5A368A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21920"/>
          </a:xfrm>
        </p:spPr>
        <p:txBody>
          <a:bodyPr/>
          <a:lstStyle/>
          <a:p>
            <a:r>
              <a:rPr lang="cs-CZ" dirty="0"/>
              <a:t>Ústavní zákon č. 110/1998 Sb., o bezpečnosti České republiky</a:t>
            </a:r>
          </a:p>
          <a:p>
            <a:endParaRPr lang="cs-CZ" dirty="0"/>
          </a:p>
          <a:p>
            <a:r>
              <a:rPr lang="cs-CZ" dirty="0"/>
              <a:t>Zákon č. 2/1969 Sb., kompetenční zákon</a:t>
            </a:r>
          </a:p>
          <a:p>
            <a:r>
              <a:rPr lang="cs-CZ" dirty="0"/>
              <a:t>Zákon č. 240/2000 Sb., o krizovém řízení (krizový zákon)</a:t>
            </a:r>
          </a:p>
          <a:p>
            <a:r>
              <a:rPr lang="cs-CZ" dirty="0"/>
              <a:t>Zákon č. 150/2002 Sb., soudní řád správní</a:t>
            </a:r>
          </a:p>
          <a:p>
            <a:r>
              <a:rPr lang="cs-CZ" dirty="0"/>
              <a:t>Zákon č. 500/2004 Sb., správní řád </a:t>
            </a:r>
          </a:p>
          <a:p>
            <a:endParaRPr lang="cs-CZ" dirty="0"/>
          </a:p>
          <a:p>
            <a:r>
              <a:rPr lang="cs-CZ" dirty="0"/>
              <a:t>Zákon č. 250/2016 Sb., o odpovědnosti </a:t>
            </a:r>
            <a:r>
              <a:rPr lang="pl-PL" dirty="0"/>
              <a:t>za </a:t>
            </a:r>
            <a:r>
              <a:rPr lang="pl-PL" dirty="0" err="1"/>
              <a:t>přestupky</a:t>
            </a:r>
            <a:r>
              <a:rPr lang="pl-PL" dirty="0"/>
              <a:t> a </a:t>
            </a:r>
            <a:r>
              <a:rPr lang="pl-PL" dirty="0" err="1"/>
              <a:t>řízení</a:t>
            </a:r>
            <a:r>
              <a:rPr lang="pl-PL" dirty="0"/>
              <a:t> o nich + zakon č. 251/2016 Sb., </a:t>
            </a:r>
          </a:p>
          <a:p>
            <a:r>
              <a:rPr lang="pl-PL" dirty="0" err="1"/>
              <a:t>Zákon</a:t>
            </a:r>
            <a:r>
              <a:rPr lang="pl-PL" dirty="0"/>
              <a:t> č. 40/2009 Sb., </a:t>
            </a:r>
            <a:r>
              <a:rPr lang="pl-PL" dirty="0" err="1"/>
              <a:t>trestní</a:t>
            </a:r>
            <a:r>
              <a:rPr lang="pl-PL" dirty="0"/>
              <a:t> </a:t>
            </a:r>
            <a:r>
              <a:rPr lang="pl-PL" dirty="0" err="1"/>
              <a:t>zákoník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35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AC921-0F6F-4ABC-9EB4-104F8F56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1468"/>
            <a:ext cx="10753200" cy="451576"/>
          </a:xfrm>
        </p:spPr>
        <p:txBody>
          <a:bodyPr/>
          <a:lstStyle/>
          <a:p>
            <a:r>
              <a:rPr lang="cs-CZ" dirty="0"/>
              <a:t>ČR právní úprava přehled – související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B8C8CD-1A76-4518-89C2-29ECA13B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0344"/>
            <a:ext cx="10753200" cy="4614530"/>
          </a:xfrm>
        </p:spPr>
        <p:txBody>
          <a:bodyPr/>
          <a:lstStyle/>
          <a:p>
            <a:r>
              <a:rPr lang="cs-CZ" dirty="0"/>
              <a:t>Zákon č. 17/1992 Sb., o životním prostředí</a:t>
            </a:r>
          </a:p>
          <a:p>
            <a:endParaRPr lang="cs-CZ" dirty="0"/>
          </a:p>
          <a:p>
            <a:r>
              <a:rPr lang="cs-CZ" dirty="0"/>
              <a:t>Zákon č. 254/2001 Sb., o vodách</a:t>
            </a:r>
          </a:p>
          <a:p>
            <a:r>
              <a:rPr lang="cs-CZ" dirty="0"/>
              <a:t>Zákon č. 201/2012 Sb., o ochraně ovzduší</a:t>
            </a:r>
          </a:p>
          <a:p>
            <a:r>
              <a:rPr lang="cs-CZ" dirty="0"/>
              <a:t>Odpadové zákony (č. 541 a č. 542/2021)</a:t>
            </a:r>
          </a:p>
          <a:p>
            <a:r>
              <a:rPr lang="cs-CZ" dirty="0"/>
              <a:t>Zákon č. 350/2011 Sb., chemický zákon</a:t>
            </a:r>
          </a:p>
          <a:p>
            <a:endParaRPr lang="cs-CZ" dirty="0"/>
          </a:p>
          <a:p>
            <a:r>
              <a:rPr lang="cs-CZ" dirty="0"/>
              <a:t>Zákon č. 283/2021 Sb., stavební zákon</a:t>
            </a:r>
          </a:p>
          <a:p>
            <a:r>
              <a:rPr lang="cs-CZ" dirty="0"/>
              <a:t>Zákon č. 76/2002 Sb., o integrované prevenci</a:t>
            </a:r>
          </a:p>
          <a:p>
            <a:r>
              <a:rPr lang="cs-CZ" dirty="0"/>
              <a:t>Zákon č. 100/2001 Sb., o posuzování vlivů na ŽP</a:t>
            </a:r>
          </a:p>
          <a:p>
            <a:r>
              <a:rPr lang="cs-CZ" dirty="0"/>
              <a:t>Zákon č. 167/2008 Sb., o předcházení ekologické újmě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93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C8F45-9475-416D-B847-46BB327A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C7BD4-561C-418A-B6B3-3FA699E8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Veřejné zdraví</a:t>
            </a:r>
          </a:p>
          <a:p>
            <a:pPr lvl="1"/>
            <a:r>
              <a:rPr lang="cs-CZ" dirty="0"/>
              <a:t>Oč jde?</a:t>
            </a:r>
          </a:p>
          <a:p>
            <a:pPr lvl="1"/>
            <a:r>
              <a:rPr lang="cs-CZ" dirty="0"/>
              <a:t>Problémy</a:t>
            </a:r>
          </a:p>
          <a:p>
            <a:pPr lvl="1"/>
            <a:r>
              <a:rPr lang="cs-CZ" dirty="0"/>
              <a:t>Principy</a:t>
            </a:r>
          </a:p>
          <a:p>
            <a:pPr lvl="1"/>
            <a:r>
              <a:rPr lang="cs-CZ" dirty="0"/>
              <a:t>Mezinárodní rovina</a:t>
            </a:r>
          </a:p>
          <a:p>
            <a:pPr lvl="1"/>
            <a:r>
              <a:rPr lang="cs-CZ" dirty="0"/>
              <a:t>Unijní rovina</a:t>
            </a:r>
          </a:p>
          <a:p>
            <a:pPr lvl="1"/>
            <a:r>
              <a:rPr lang="cs-CZ" dirty="0"/>
              <a:t>ČR</a:t>
            </a:r>
          </a:p>
          <a:p>
            <a:pPr lvl="2"/>
            <a:r>
              <a:rPr lang="cs-CZ" dirty="0"/>
              <a:t>Organizační zabezpečení</a:t>
            </a:r>
          </a:p>
          <a:p>
            <a:pPr lvl="2"/>
            <a:r>
              <a:rPr lang="cs-CZ" dirty="0"/>
              <a:t>Oblasti zaměření</a:t>
            </a:r>
          </a:p>
          <a:p>
            <a:r>
              <a:rPr lang="cs-CZ" dirty="0"/>
              <a:t>Hluk</a:t>
            </a:r>
          </a:p>
          <a:p>
            <a:r>
              <a:rPr lang="cs-CZ" dirty="0"/>
              <a:t>Jiné negativní vlivy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401D5-AF13-4B26-94EB-B6D44B66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55" y="1809653"/>
            <a:ext cx="4130026" cy="32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85A93-EB1F-4A24-ACE5-13A2DEF4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50F19-82BF-4336-8166-9CFC1B4A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 potravinách, o zdravotních službách, </a:t>
            </a:r>
            <a:r>
              <a:rPr lang="cs-CZ" dirty="0" err="1"/>
              <a:t>bozp</a:t>
            </a:r>
            <a:r>
              <a:rPr lang="cs-CZ" dirty="0"/>
              <a:t>, živnostenský, školský, o statní zemědělské a potravinářské inspekci + podzákonné předpisy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438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621BC-44A3-4251-8288-0B518A22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D1D46F-89F6-4551-82BF-0E4F7687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Veřejné zdraví</a:t>
            </a:r>
          </a:p>
          <a:p>
            <a:pPr>
              <a:lnSpc>
                <a:spcPct val="150000"/>
              </a:lnSpc>
            </a:pPr>
            <a:r>
              <a:rPr lang="cs-CZ" dirty="0"/>
              <a:t>Ochrana veřejného zdraví</a:t>
            </a:r>
          </a:p>
          <a:p>
            <a:pPr>
              <a:lnSpc>
                <a:spcPct val="150000"/>
              </a:lnSpc>
            </a:pPr>
            <a:r>
              <a:rPr lang="cs-CZ" dirty="0"/>
              <a:t>Činnost epidemiologicky závažná</a:t>
            </a:r>
          </a:p>
          <a:p>
            <a:pPr>
              <a:lnSpc>
                <a:spcPct val="150000"/>
              </a:lnSpc>
            </a:pPr>
            <a:r>
              <a:rPr lang="cs-CZ" dirty="0"/>
              <a:t>Státní zdravotní dozor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8E2712-877C-49AA-8AD6-BB44C8B0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98" y="62814"/>
            <a:ext cx="6840209" cy="2217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F3947-A856-4B0B-9822-8D2D316D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98" y="673347"/>
            <a:ext cx="10753200" cy="451576"/>
          </a:xfrm>
        </p:spPr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24F348-08E2-4CE3-9958-F3F42548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371599"/>
            <a:ext cx="11523306" cy="5075853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Ochrana veřejného zdraví </a:t>
            </a:r>
            <a:r>
              <a:rPr lang="cs-CZ" dirty="0"/>
              <a:t>je souhrn činností a opatření k vytváření a ochraně zdravých životních a pracovních podmínek a zabránění šíření infekčních a hromadně se vyskytujících onemocnění, ohrožení zdraví v souvislosti s vykonávanou prací, vzniku nemocí souvisejících s prací a jiných významných poruch zdraví a dozoru nad jejich zachováním.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u="sng" dirty="0"/>
              <a:t>Ohrožením veřejného zdraví </a:t>
            </a:r>
            <a:r>
              <a:rPr lang="cs-CZ" dirty="0"/>
              <a:t>je stav, při kterém jsou obyvatelstvo nebo jeho skupiny vystaveny nebezpečí, z něhož míra zátěže rizikovými faktory přírodních, životních nebo pracovních podmínek překračuje obecně přijatelnou úroveň a představuje významné riziko poškození zdraví</a:t>
            </a:r>
          </a:p>
        </p:txBody>
      </p:sp>
    </p:spTree>
    <p:extLst>
      <p:ext uri="{BB962C8B-B14F-4D97-AF65-F5344CB8AC3E}">
        <p14:creationId xmlns:p14="http://schemas.microsoft.com/office/powerpoint/2010/main" val="13058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3EBE8-63AC-4BF0-92A3-25BBA08C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CE381D-715A-4E68-BBA6-3C453D5F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u="sng" dirty="0"/>
              <a:t>Státní zdravotní dozor</a:t>
            </a:r>
          </a:p>
          <a:p>
            <a:r>
              <a:rPr lang="cs-CZ" dirty="0"/>
              <a:t>Vykonávají KHS</a:t>
            </a:r>
          </a:p>
          <a:p>
            <a:r>
              <a:rPr lang="cs-CZ" dirty="0"/>
              <a:t>Kontrola povinností uložených orgány ochrany</a:t>
            </a:r>
          </a:p>
          <a:p>
            <a:r>
              <a:rPr lang="cs-CZ" dirty="0"/>
              <a:t>Možnost pozastavení činnosti</a:t>
            </a:r>
          </a:p>
          <a:p>
            <a:r>
              <a:rPr lang="cs-CZ" dirty="0"/>
              <a:t>Prověřování znalostí</a:t>
            </a:r>
          </a:p>
          <a:p>
            <a:r>
              <a:rPr lang="cs-CZ" dirty="0"/>
              <a:t>Zákaz/omezení nejakostní pitné vody + nápravná opatření</a:t>
            </a:r>
          </a:p>
          <a:p>
            <a:r>
              <a:rPr lang="cs-CZ" dirty="0"/>
              <a:t>Zákaz používání koupaliště</a:t>
            </a:r>
          </a:p>
          <a:p>
            <a:r>
              <a:rPr lang="cs-CZ" dirty="0"/>
              <a:t>Opatření pro bezpečnost zaměstnanců</a:t>
            </a:r>
          </a:p>
          <a:p>
            <a:pPr marL="72000" indent="0">
              <a:buNone/>
            </a:pPr>
            <a:r>
              <a:rPr lang="cs-CZ" dirty="0" err="1"/>
              <a:t>atd</a:t>
            </a:r>
            <a:r>
              <a:rPr lang="cs-CZ" dirty="0"/>
              <a:t>… viz § 84 ZOVZ</a:t>
            </a:r>
          </a:p>
        </p:txBody>
      </p:sp>
    </p:spTree>
    <p:extLst>
      <p:ext uri="{BB962C8B-B14F-4D97-AF65-F5344CB8AC3E}">
        <p14:creationId xmlns:p14="http://schemas.microsoft.com/office/powerpoint/2010/main" val="407905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F193D9-7CB1-4C7E-955C-D801C0B06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668391"/>
              </p:ext>
            </p:extLst>
          </p:nvPr>
        </p:nvGraphicFramePr>
        <p:xfrm>
          <a:off x="1418253" y="289249"/>
          <a:ext cx="9311951" cy="612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01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2F723-D767-4529-B104-78D9219D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7456"/>
            <a:ext cx="10753200" cy="451576"/>
          </a:xfrm>
        </p:spPr>
        <p:txBody>
          <a:bodyPr/>
          <a:lstStyle/>
          <a:p>
            <a:r>
              <a:rPr lang="cs-CZ" dirty="0"/>
              <a:t>Péče o životní a pracovní podmínky dle ZOVZ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074B6-FD31-490C-81B3-D2190FC9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48542"/>
          </a:xfrm>
        </p:spPr>
        <p:txBody>
          <a:bodyPr/>
          <a:lstStyle/>
          <a:p>
            <a:pPr marL="72000" indent="0">
              <a:buNone/>
            </a:pPr>
            <a:r>
              <a:rPr lang="cs-CZ" sz="2000" u="sng" dirty="0"/>
              <a:t>Hlava II</a:t>
            </a:r>
          </a:p>
          <a:p>
            <a:r>
              <a:rPr lang="cs-CZ" sz="1800" dirty="0"/>
              <a:t>Požadavky na vodu a výrobky s ní přicházející do styku, na koupaliště a sauny</a:t>
            </a:r>
          </a:p>
          <a:p>
            <a:r>
              <a:rPr lang="cs-CZ" sz="1800" dirty="0"/>
              <a:t>Požadavky na zařízení a služby pro výchovu, vzdělávání a zotavení dětí a mladistvých</a:t>
            </a:r>
          </a:p>
          <a:p>
            <a:r>
              <a:rPr lang="cs-CZ" sz="1800" dirty="0"/>
              <a:t>Hygienické požadavky na provoz zdravotnických zařízení a …</a:t>
            </a:r>
          </a:p>
          <a:p>
            <a:r>
              <a:rPr lang="cs-CZ" sz="1800" dirty="0"/>
              <a:t>Hygienické požadavky na výkon činností epidemiologicky závažných a ubytovací služby</a:t>
            </a:r>
          </a:p>
          <a:p>
            <a:r>
              <a:rPr lang="cs-CZ" sz="1800" dirty="0"/>
              <a:t>Hygienické požadavky na předměty běžného užívání (hračky, kosmetika, materiály pro styk s potravinami)</a:t>
            </a:r>
          </a:p>
          <a:p>
            <a:r>
              <a:rPr lang="cs-CZ" sz="1800" b="1" u="sng" dirty="0"/>
              <a:t>Ochrana před hlukem, vibracemi a neionizujícím zařízení</a:t>
            </a:r>
          </a:p>
          <a:p>
            <a:r>
              <a:rPr lang="cs-CZ" sz="1800" dirty="0"/>
              <a:t>Ochrana zdraví při práci</a:t>
            </a:r>
          </a:p>
          <a:p>
            <a:r>
              <a:rPr lang="cs-CZ" sz="1800" dirty="0"/>
              <a:t>Nakládání s nebezpečnými chemickými látkami a směsmi</a:t>
            </a:r>
          </a:p>
        </p:txBody>
      </p:sp>
    </p:spTree>
    <p:extLst>
      <p:ext uri="{BB962C8B-B14F-4D97-AF65-F5344CB8AC3E}">
        <p14:creationId xmlns:p14="http://schemas.microsoft.com/office/powerpoint/2010/main" val="3786746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23B12E-FF20-497C-978D-DC5D3CA62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037684"/>
              </p:ext>
            </p:extLst>
          </p:nvPr>
        </p:nvGraphicFramePr>
        <p:xfrm>
          <a:off x="1399592" y="354564"/>
          <a:ext cx="8760408" cy="578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178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7164A-D527-4B7B-8E5F-915C2E7E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CF7B57-0681-4EF4-8748-5312701B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Orgán ochrany veřejného zdraví (obecný název)</a:t>
            </a:r>
          </a:p>
          <a:p>
            <a:pPr lvl="1"/>
            <a:r>
              <a:rPr lang="cs-CZ" u="sng" dirty="0"/>
              <a:t>Ministerstvo zdravotnictví </a:t>
            </a:r>
            <a:r>
              <a:rPr lang="cs-CZ" dirty="0"/>
              <a:t>(+ Hlavní hygienik)</a:t>
            </a:r>
          </a:p>
          <a:p>
            <a:pPr lvl="1"/>
            <a:r>
              <a:rPr lang="cs-CZ" u="sng" dirty="0"/>
              <a:t>Krajské hygienické stanice</a:t>
            </a:r>
          </a:p>
          <a:p>
            <a:pPr lvl="1"/>
            <a:r>
              <a:rPr lang="cs-CZ" dirty="0"/>
              <a:t>Ministerstvo obrany (+ Vojenský zdravotní ústav) – ozbrojené síly</a:t>
            </a:r>
          </a:p>
          <a:p>
            <a:pPr lvl="1"/>
            <a:r>
              <a:rPr lang="cs-CZ" dirty="0"/>
              <a:t>Ministerstvo vnitra – bezpečnostní sbory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Další organizace</a:t>
            </a:r>
          </a:p>
          <a:p>
            <a:pPr lvl="1"/>
            <a:r>
              <a:rPr lang="cs-CZ" dirty="0"/>
              <a:t>Státní zdravotní ústav</a:t>
            </a:r>
          </a:p>
          <a:p>
            <a:pPr lvl="1"/>
            <a:r>
              <a:rPr lang="cs-CZ" dirty="0"/>
              <a:t>Zdravotní ústavy</a:t>
            </a:r>
          </a:p>
          <a:p>
            <a:pPr lvl="1"/>
            <a:r>
              <a:rPr lang="cs-CZ" dirty="0"/>
              <a:t>Úřední laboratoře</a:t>
            </a:r>
          </a:p>
          <a:p>
            <a:pPr lvl="1"/>
            <a:r>
              <a:rPr lang="cs-CZ" dirty="0"/>
              <a:t>Národní referenční laboratoř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CD1E3E40-352B-413C-A123-DD5486E118DD}"/>
              </a:ext>
            </a:extLst>
          </p:cNvPr>
          <p:cNvSpPr/>
          <p:nvPr/>
        </p:nvSpPr>
        <p:spPr bwMode="auto">
          <a:xfrm>
            <a:off x="8602824" y="2071396"/>
            <a:ext cx="606490" cy="1357604"/>
          </a:xfrm>
          <a:prstGeom prst="rightBrace">
            <a:avLst>
              <a:gd name="adj1" fmla="val 3448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A6A6D5-31E8-441E-898E-C487FD3807A5}"/>
              </a:ext>
            </a:extLst>
          </p:cNvPr>
          <p:cNvSpPr txBox="1"/>
          <p:nvPr/>
        </p:nvSpPr>
        <p:spPr>
          <a:xfrm>
            <a:off x="9708376" y="2071396"/>
            <a:ext cx="1763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Státní </a:t>
            </a:r>
          </a:p>
          <a:p>
            <a:pPr algn="l"/>
            <a:r>
              <a:rPr lang="cs-CZ" sz="2800" dirty="0">
                <a:latin typeface="+mn-lt"/>
              </a:rPr>
              <a:t>zdravotní </a:t>
            </a:r>
          </a:p>
          <a:p>
            <a:pPr algn="l"/>
            <a:r>
              <a:rPr lang="cs-CZ" sz="2800" dirty="0">
                <a:latin typeface="+mn-lt"/>
              </a:rPr>
              <a:t>dozor</a:t>
            </a:r>
          </a:p>
        </p:txBody>
      </p:sp>
    </p:spTree>
    <p:extLst>
      <p:ext uri="{BB962C8B-B14F-4D97-AF65-F5344CB8AC3E}">
        <p14:creationId xmlns:p14="http://schemas.microsoft.com/office/powerpoint/2010/main" val="1893001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7C4D9-CF30-42C6-A6A4-BABBF13D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21942"/>
            <a:ext cx="10753200" cy="451576"/>
          </a:xfrm>
        </p:spPr>
        <p:txBody>
          <a:bodyPr/>
          <a:lstStyle/>
          <a:p>
            <a:r>
              <a:rPr lang="cs-CZ" dirty="0"/>
              <a:t>Ministerstvo zdravotnictví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AED71B-1611-496C-B8A7-7DAD6205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1251"/>
            <a:ext cx="10753200" cy="4139998"/>
          </a:xfrm>
        </p:spPr>
        <p:txBody>
          <a:bodyPr/>
          <a:lstStyle/>
          <a:p>
            <a:r>
              <a:rPr lang="cs-CZ" dirty="0"/>
              <a:t>Řídí a kontroluje výkon státní správy na úseku OVZ</a:t>
            </a:r>
          </a:p>
          <a:p>
            <a:r>
              <a:rPr lang="cs-CZ" dirty="0"/>
              <a:t>Tvoří koncepční dokumenty (národní politika podpory a ochrany)</a:t>
            </a:r>
          </a:p>
          <a:p>
            <a:r>
              <a:rPr lang="cs-CZ" dirty="0"/>
              <a:t>Řídí a kontroluje KHS</a:t>
            </a:r>
          </a:p>
          <a:p>
            <a:r>
              <a:rPr lang="cs-CZ" dirty="0"/>
              <a:t>Mezinárodní a unijní spolupráce</a:t>
            </a:r>
          </a:p>
          <a:p>
            <a:r>
              <a:rPr lang="cs-CZ" dirty="0"/>
              <a:t>Nařizuje mimořádná opatření při epidemii/výskytu nebezpečných výrobků atd. (pouze celostátní úroveň či více krajů)</a:t>
            </a:r>
          </a:p>
          <a:p>
            <a:r>
              <a:rPr lang="cs-CZ" dirty="0"/>
              <a:t>Dotčený orgán ve specifických řízeních dle StZ</a:t>
            </a:r>
          </a:p>
          <a:p>
            <a:r>
              <a:rPr lang="cs-CZ" dirty="0"/>
              <a:t>Monitoring např. </a:t>
            </a:r>
            <a:r>
              <a:rPr lang="cs-CZ" dirty="0">
                <a:hlinkClick r:id="rId3"/>
              </a:rPr>
              <a:t>koupacivody.cz</a:t>
            </a:r>
            <a:endParaRPr lang="cs-CZ" dirty="0"/>
          </a:p>
          <a:p>
            <a:pPr marL="72000" indent="0">
              <a:buNone/>
            </a:pPr>
            <a:r>
              <a:rPr lang="cs-CZ" sz="2400" dirty="0" err="1"/>
              <a:t>Atd</a:t>
            </a:r>
            <a:r>
              <a:rPr lang="cs-CZ" sz="2400" dirty="0"/>
              <a:t>….viz § 80 ZOVZ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DB841-35F5-4D2F-91EB-EC9C7BC08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96" y="0"/>
            <a:ext cx="5349704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44967-EDB3-42FA-882D-78EE4C7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E39212-8BDA-4AEB-8CDB-92E6362C5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 stanic (v každém kraji) + územní pracoviště</a:t>
            </a:r>
          </a:p>
          <a:p>
            <a:r>
              <a:rPr lang="cs-CZ" dirty="0"/>
              <a:t>Výkon státního dozoru</a:t>
            </a:r>
          </a:p>
          <a:p>
            <a:r>
              <a:rPr lang="cs-CZ" dirty="0"/>
              <a:t>Dotčený orgán dle StZ</a:t>
            </a:r>
          </a:p>
          <a:p>
            <a:r>
              <a:rPr lang="cs-CZ" dirty="0"/>
              <a:t>Projednávání přestupků</a:t>
            </a:r>
          </a:p>
          <a:p>
            <a:r>
              <a:rPr lang="cs-CZ" dirty="0"/>
              <a:t>Vydává rozhodnutí/osvědčení/povolení</a:t>
            </a:r>
          </a:p>
          <a:p>
            <a:r>
              <a:rPr lang="cs-CZ" dirty="0"/>
              <a:t>Místní šetření</a:t>
            </a:r>
          </a:p>
          <a:p>
            <a:r>
              <a:rPr lang="cs-CZ" dirty="0"/>
              <a:t>Epidemiologická šetření</a:t>
            </a:r>
          </a:p>
          <a:p>
            <a:r>
              <a:rPr lang="cs-CZ" dirty="0"/>
              <a:t>Řízení jakosti vod ke koupaní v určených vodních zdrojích</a:t>
            </a:r>
          </a:p>
          <a:p>
            <a:pPr marL="72000" indent="0">
              <a:buNone/>
            </a:pPr>
            <a:r>
              <a:rPr lang="cs-CZ" sz="2400" dirty="0"/>
              <a:t>atd. viz § 82 a § 82a ZOVZ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03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6A124-A8F7-40F6-BB05-50A37997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695B03-1792-44D8-9B63-4FBEC50F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Schopnost vést sociálně a ekonomicky produktivní život</a:t>
            </a:r>
          </a:p>
          <a:p>
            <a:pPr lvl="1"/>
            <a:r>
              <a:rPr lang="cs-CZ" dirty="0"/>
              <a:t>Zdraví je prostředkem k realizaci harmonického vývoje člověka</a:t>
            </a:r>
          </a:p>
          <a:p>
            <a:endParaRPr lang="cs-CZ" dirty="0"/>
          </a:p>
          <a:p>
            <a:r>
              <a:rPr lang="cs-CZ" dirty="0"/>
              <a:t>Kvalita života, životní podmínky (socio-kulturně-ekonomické)</a:t>
            </a:r>
          </a:p>
          <a:p>
            <a:endParaRPr lang="cs-CZ" dirty="0"/>
          </a:p>
          <a:p>
            <a:r>
              <a:rPr lang="cs-CZ" dirty="0"/>
              <a:t>Přímá souvislost se životním prostředím</a:t>
            </a:r>
          </a:p>
          <a:p>
            <a:endParaRPr lang="cs-CZ" dirty="0"/>
          </a:p>
          <a:p>
            <a:r>
              <a:rPr lang="cs-CZ" dirty="0"/>
              <a:t>Prevence &amp; následky</a:t>
            </a:r>
          </a:p>
          <a:p>
            <a:endParaRPr lang="cs-CZ" dirty="0"/>
          </a:p>
          <a:p>
            <a:r>
              <a:rPr lang="cs-CZ" dirty="0"/>
              <a:t>Mezioborový přístup (i v rámci práva) – viz PŽP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47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D9893-D11B-467D-BF82-3D30E6D7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obcí v OVZ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23CF93-7E26-40EA-A695-CD5BA3B6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Mohou vydat obecně závazné vyhlášky </a:t>
            </a:r>
            <a:r>
              <a:rPr lang="cs-CZ" sz="1800" i="1" dirty="0"/>
              <a:t>(návaznost na hluk)</a:t>
            </a:r>
          </a:p>
          <a:p>
            <a:pPr>
              <a:lnSpc>
                <a:spcPct val="150000"/>
              </a:lnSpc>
            </a:pPr>
            <a:r>
              <a:rPr lang="cs-CZ" dirty="0"/>
              <a:t>Nařízení speciální ochranné dezinsekce a deratizace</a:t>
            </a:r>
          </a:p>
          <a:p>
            <a:pPr>
              <a:lnSpc>
                <a:spcPct val="150000"/>
              </a:lnSpc>
            </a:pPr>
            <a:r>
              <a:rPr lang="cs-CZ" dirty="0"/>
              <a:t>Pro celé území nebo pouze část</a:t>
            </a:r>
          </a:p>
          <a:p>
            <a:pPr>
              <a:lnSpc>
                <a:spcPct val="150000"/>
              </a:lnSpc>
            </a:pPr>
            <a:r>
              <a:rPr lang="cs-CZ" dirty="0"/>
              <a:t>Součinnost KHS</a:t>
            </a:r>
          </a:p>
        </p:txBody>
      </p:sp>
    </p:spTree>
    <p:extLst>
      <p:ext uri="{BB962C8B-B14F-4D97-AF65-F5344CB8AC3E}">
        <p14:creationId xmlns:p14="http://schemas.microsoft.com/office/powerpoint/2010/main" val="3068756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CB826-A1A7-4C91-932F-2C2B3C62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orgány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FE232-6552-4A63-9025-A2392D11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Ministerstvo pro místní rozvoj</a:t>
            </a:r>
          </a:p>
          <a:p>
            <a:endParaRPr lang="cs-CZ" dirty="0"/>
          </a:p>
          <a:p>
            <a:r>
              <a:rPr lang="cs-CZ" dirty="0"/>
              <a:t>Ministerstvo dopravy</a:t>
            </a:r>
          </a:p>
          <a:p>
            <a:endParaRPr lang="cs-CZ" dirty="0"/>
          </a:p>
          <a:p>
            <a:r>
              <a:rPr lang="cs-CZ" dirty="0"/>
              <a:t>Ministerstvo životního prostředí</a:t>
            </a:r>
          </a:p>
          <a:p>
            <a:endParaRPr lang="cs-CZ" dirty="0"/>
          </a:p>
          <a:p>
            <a:r>
              <a:rPr lang="cs-CZ" dirty="0"/>
              <a:t>Kraje v přenesené působnosti, hejtman (ve spolupráci s obcemi)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20B7760D-F8A9-43FD-BCB3-06157DAB10EC}"/>
              </a:ext>
            </a:extLst>
          </p:cNvPr>
          <p:cNvSpPr/>
          <p:nvPr/>
        </p:nvSpPr>
        <p:spPr bwMode="auto">
          <a:xfrm>
            <a:off x="5928853" y="720000"/>
            <a:ext cx="2399069" cy="362597"/>
          </a:xfrm>
          <a:prstGeom prst="wedgeRectCallout">
            <a:avLst>
              <a:gd name="adj1" fmla="val -62435"/>
              <a:gd name="adj2" fmla="val 2125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Seznam aglomerací</a:t>
            </a: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5BBE8AF4-62E3-4465-93AE-A4A174D72508}"/>
              </a:ext>
            </a:extLst>
          </p:cNvPr>
          <p:cNvSpPr/>
          <p:nvPr/>
        </p:nvSpPr>
        <p:spPr bwMode="auto">
          <a:xfrm>
            <a:off x="7128387" y="1953156"/>
            <a:ext cx="4685070" cy="899506"/>
          </a:xfrm>
          <a:prstGeom prst="wedgeRectCallout">
            <a:avLst>
              <a:gd name="adj1" fmla="val -94183"/>
              <a:gd name="adj2" fmla="val 472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Údaje o dopravě, Akční plány pro hlavní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pozemní komunikace, hlavní železniční tratě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hlavní letiště</a:t>
            </a:r>
          </a:p>
        </p:txBody>
      </p:sp>
      <p:sp>
        <p:nvSpPr>
          <p:cNvPr id="6" name="Řečová bublina: obdélníkový bublinový popisek 5">
            <a:extLst>
              <a:ext uri="{FF2B5EF4-FFF2-40B4-BE49-F238E27FC236}">
                <a16:creationId xmlns:a16="http://schemas.microsoft.com/office/drawing/2014/main" id="{607A6A62-D047-40C4-AEBB-8F0F83FD1710}"/>
              </a:ext>
            </a:extLst>
          </p:cNvPr>
          <p:cNvSpPr/>
          <p:nvPr/>
        </p:nvSpPr>
        <p:spPr bwMode="auto">
          <a:xfrm>
            <a:off x="7497098" y="3536113"/>
            <a:ext cx="4151883" cy="450976"/>
          </a:xfrm>
          <a:prstGeom prst="wedgeRectCallout">
            <a:avLst>
              <a:gd name="adj1" fmla="val -78817"/>
              <a:gd name="adj2" fmla="val -94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Vyhlašuje tiché oblasti ve volné krajině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EB3A843A-17F9-47D7-BFC0-130FABEF5EB8}"/>
              </a:ext>
            </a:extLst>
          </p:cNvPr>
          <p:cNvSpPr/>
          <p:nvPr/>
        </p:nvSpPr>
        <p:spPr bwMode="auto">
          <a:xfrm>
            <a:off x="2948450" y="5505916"/>
            <a:ext cx="5960806" cy="652168"/>
          </a:xfrm>
          <a:prstGeom prst="wedgeRectCallout">
            <a:avLst>
              <a:gd name="adj1" fmla="val -19891"/>
              <a:gd name="adj2" fmla="val -1221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Údaje o zdrojích hluku dle IPPC, Údaje o dopravě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Akční plány, vč. vymezení tichých oblastí v aglomeracích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CBD0993-4C51-4018-9D8C-205E49BC7C29}"/>
              </a:ext>
            </a:extLst>
          </p:cNvPr>
          <p:cNvSpPr/>
          <p:nvPr/>
        </p:nvSpPr>
        <p:spPr bwMode="auto">
          <a:xfrm>
            <a:off x="7826477" y="78264"/>
            <a:ext cx="1523999" cy="5742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 hluk:</a:t>
            </a:r>
          </a:p>
        </p:txBody>
      </p:sp>
    </p:spTree>
    <p:extLst>
      <p:ext uri="{BB962C8B-B14F-4D97-AF65-F5344CB8AC3E}">
        <p14:creationId xmlns:p14="http://schemas.microsoft.com/office/powerpoint/2010/main" val="565853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127B6-F932-4970-A891-989C5EDE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 ochrany VZ jako dotčený orgán § 77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98CA7-DF35-4565-A63A-56FC7CFBD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věcech upravených zvláštními předpisy se vydává:</a:t>
            </a:r>
          </a:p>
          <a:p>
            <a:pPr lvl="1"/>
            <a:r>
              <a:rPr lang="cs-CZ" dirty="0"/>
              <a:t>Souhlas</a:t>
            </a:r>
          </a:p>
          <a:p>
            <a:pPr lvl="1"/>
            <a:r>
              <a:rPr lang="cs-CZ" dirty="0"/>
              <a:t>Stanovisko</a:t>
            </a:r>
          </a:p>
          <a:p>
            <a:endParaRPr lang="cs-CZ" dirty="0"/>
          </a:p>
          <a:p>
            <a:r>
              <a:rPr lang="cs-CZ" dirty="0"/>
              <a:t>Uplatní se při: </a:t>
            </a:r>
          </a:p>
          <a:p>
            <a:pPr lvl="1"/>
            <a:r>
              <a:rPr lang="cs-CZ" dirty="0"/>
              <a:t>Přijímání ÚPD</a:t>
            </a:r>
          </a:p>
          <a:p>
            <a:pPr lvl="1"/>
            <a:r>
              <a:rPr lang="cs-CZ" dirty="0"/>
              <a:t>Stavbě bytového/rodinného domu, stavbě, stavbě pro předškolní nebo školní vzdělávání, stavbě pro zdravotní nebo sociální účely anebo k funkčně obdobné stavbě a ke stavbě zdroje hluku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0BE8ADC-4BB1-481D-9572-4B0AFA8664B9}"/>
              </a:ext>
            </a:extLst>
          </p:cNvPr>
          <p:cNvSpPr/>
          <p:nvPr/>
        </p:nvSpPr>
        <p:spPr bwMode="auto">
          <a:xfrm>
            <a:off x="3352800" y="5083278"/>
            <a:ext cx="5338916" cy="5801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stanovisko x závazné stanovisko</a:t>
            </a:r>
          </a:p>
        </p:txBody>
      </p:sp>
    </p:spTree>
    <p:extLst>
      <p:ext uri="{BB962C8B-B14F-4D97-AF65-F5344CB8AC3E}">
        <p14:creationId xmlns:p14="http://schemas.microsoft.com/office/powerpoint/2010/main" val="2572101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5ED96-AAA2-4FFF-83DB-287D0E0A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právní regulace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DE2618-54B4-4599-AF69-9F8CA244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36265"/>
          </a:xfrm>
        </p:spPr>
        <p:txBody>
          <a:bodyPr/>
          <a:lstStyle/>
          <a:p>
            <a:r>
              <a:rPr lang="cs-CZ" dirty="0"/>
              <a:t>Individuální správní akty</a:t>
            </a:r>
          </a:p>
          <a:p>
            <a:pPr lvl="1"/>
            <a:r>
              <a:rPr lang="cs-CZ" dirty="0"/>
              <a:t>Rozhodnutí, povolení, souhlasy</a:t>
            </a:r>
          </a:p>
          <a:p>
            <a:pPr lvl="1"/>
            <a:r>
              <a:rPr lang="cs-CZ" dirty="0"/>
              <a:t>Viz zejména Hlava II a III ZOVZ</a:t>
            </a:r>
          </a:p>
          <a:p>
            <a:endParaRPr lang="cs-CZ" dirty="0"/>
          </a:p>
          <a:p>
            <a:r>
              <a:rPr lang="cs-CZ" dirty="0"/>
              <a:t>Opatření obecné povahy</a:t>
            </a:r>
          </a:p>
          <a:p>
            <a:pPr lvl="1"/>
            <a:r>
              <a:rPr lang="cs-CZ" dirty="0"/>
              <a:t>KHS i Ministerstvo</a:t>
            </a:r>
          </a:p>
          <a:p>
            <a:pPr lvl="1"/>
            <a:r>
              <a:rPr lang="cs-CZ" dirty="0"/>
              <a:t>Např. monitorovací kalendář jakosti vod, stanovení dalších infekčních onemocnění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Normativní správní akty</a:t>
            </a:r>
          </a:p>
          <a:p>
            <a:pPr lvl="1"/>
            <a:r>
              <a:rPr lang="cs-CZ" dirty="0"/>
              <a:t>Nařízení KHS (mimořádná opatření při pandemii)</a:t>
            </a:r>
          </a:p>
          <a:p>
            <a:pPr lvl="1"/>
            <a:r>
              <a:rPr lang="cs-CZ" dirty="0"/>
              <a:t>Vyhlášky obcí</a:t>
            </a: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95EC7C-FB6E-4A82-AD7C-9B6AABB23BB8}"/>
              </a:ext>
            </a:extLst>
          </p:cNvPr>
          <p:cNvSpPr txBox="1"/>
          <p:nvPr/>
        </p:nvSpPr>
        <p:spPr>
          <a:xfrm>
            <a:off x="8299578" y="1692002"/>
            <a:ext cx="236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+ závazná stanoviska a faktické úkony</a:t>
            </a:r>
          </a:p>
        </p:txBody>
      </p:sp>
    </p:spTree>
    <p:extLst>
      <p:ext uri="{BB962C8B-B14F-4D97-AF65-F5344CB8AC3E}">
        <p14:creationId xmlns:p14="http://schemas.microsoft.com/office/powerpoint/2010/main" val="1689222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B3601-891D-414F-9C45-A96A4BE7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 veřejnosti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E0F043-3520-455D-BA67-D1A8E3650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ZOVZ pojímá restriktivně</a:t>
            </a:r>
          </a:p>
          <a:p>
            <a:pPr>
              <a:lnSpc>
                <a:spcPct val="150000"/>
              </a:lnSpc>
            </a:pPr>
            <a:r>
              <a:rPr lang="cs-CZ" dirty="0"/>
              <a:t>Speciální ke správnímu řádu</a:t>
            </a:r>
          </a:p>
          <a:p>
            <a:pPr>
              <a:lnSpc>
                <a:spcPct val="150000"/>
              </a:lnSpc>
            </a:pPr>
            <a:r>
              <a:rPr lang="cs-CZ" dirty="0"/>
              <a:t>Skrz jiné zákony (snad) účinnější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EIA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IPPC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0FD5DF-77DF-48F9-803B-DCC0A2C4D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24" y="5248941"/>
            <a:ext cx="1488716" cy="123110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73B84E6-7DD2-4EBD-A13A-DB55B904DAC5}"/>
              </a:ext>
            </a:extLst>
          </p:cNvPr>
          <p:cNvSpPr txBox="1"/>
          <p:nvPr/>
        </p:nvSpPr>
        <p:spPr>
          <a:xfrm>
            <a:off x="6637596" y="4054072"/>
            <a:ext cx="535120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ALE</a:t>
            </a:r>
            <a:r>
              <a:rPr lang="cs-CZ" sz="2800" dirty="0">
                <a:latin typeface="+mn-lt"/>
              </a:rPr>
              <a:t>: </a:t>
            </a:r>
            <a:r>
              <a:rPr lang="cs-CZ" sz="1800" dirty="0">
                <a:latin typeface="+mn-lt"/>
              </a:rPr>
              <a:t>Rozsudek KS v Ostravě 22 Ad 7/2021 – 28</a:t>
            </a:r>
          </a:p>
          <a:p>
            <a:r>
              <a:rPr lang="cs-CZ" sz="1800" dirty="0">
                <a:latin typeface="+mn-lt"/>
              </a:rPr>
              <a:t>Postupné otevírání „Pandořiny skříňky“ k účasti</a:t>
            </a:r>
          </a:p>
          <a:p>
            <a:r>
              <a:rPr lang="cs-CZ" sz="1800" dirty="0">
                <a:latin typeface="+mn-lt"/>
              </a:rPr>
              <a:t>veřejnosti? </a:t>
            </a:r>
          </a:p>
          <a:p>
            <a:pPr algn="l"/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9613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D319B2E-F230-46AC-9878-57454B87FBD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994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E73C9-D75C-4067-96E6-0BA62CB5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regulovat hluk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ED76B9-57E5-4607-9DEC-21119F537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1" y="2064339"/>
            <a:ext cx="5629337" cy="47936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FC4D82D-75A6-407A-BB37-FAE76D72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18" y="0"/>
            <a:ext cx="6297282" cy="32313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91738C-40B2-44E8-BAB5-ED4D91C2A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39" y="4124135"/>
            <a:ext cx="702564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5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D1EC8-EBEC-48BB-96BA-46B1871E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jakými problémy se můžeme setkat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0ABB6-3767-4B5A-BE1B-3AB174F8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186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„Hluční sousedé“ + Noční klid, zvířata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Kluby, podniky, hospody, zahrádky, studentský život</a:t>
            </a:r>
          </a:p>
          <a:p>
            <a:pPr>
              <a:lnSpc>
                <a:spcPct val="150000"/>
              </a:lnSpc>
            </a:pPr>
            <a:r>
              <a:rPr lang="cs-CZ" dirty="0"/>
              <a:t>Lidský hlas</a:t>
            </a:r>
          </a:p>
          <a:p>
            <a:pPr>
              <a:lnSpc>
                <a:spcPct val="150000"/>
              </a:lnSpc>
            </a:pPr>
            <a:r>
              <a:rPr lang="cs-CZ" dirty="0"/>
              <a:t>Průmyslové a zemědělské objekty</a:t>
            </a:r>
          </a:p>
          <a:p>
            <a:pPr>
              <a:lnSpc>
                <a:spcPct val="150000"/>
              </a:lnSpc>
            </a:pPr>
            <a:r>
              <a:rPr lang="cs-CZ" dirty="0"/>
              <a:t>Hluk z dopravy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Rozjezdy, šaliny, IZS, „</a:t>
            </a:r>
            <a:r>
              <a:rPr lang="cs-CZ" dirty="0" err="1"/>
              <a:t>vytuněná</a:t>
            </a:r>
            <a:r>
              <a:rPr lang="cs-CZ" dirty="0"/>
              <a:t>“ auta, motorky </a:t>
            </a:r>
          </a:p>
          <a:p>
            <a:pPr>
              <a:lnSpc>
                <a:spcPct val="150000"/>
              </a:lnSpc>
            </a:pPr>
            <a:r>
              <a:rPr lang="cs-CZ" dirty="0"/>
              <a:t>Hluk z pozemních komunikací/dráhy/letiště</a:t>
            </a:r>
          </a:p>
          <a:p>
            <a:pPr>
              <a:lnSpc>
                <a:spcPct val="150000"/>
              </a:lnSpc>
            </a:pPr>
            <a:r>
              <a:rPr lang="cs-CZ" dirty="0"/>
              <a:t>Koncerty (venku i vevnitř)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C429DD-D93A-4242-B68C-EE10AA17E450}"/>
              </a:ext>
            </a:extLst>
          </p:cNvPr>
          <p:cNvSpPr txBox="1"/>
          <p:nvPr/>
        </p:nvSpPr>
        <p:spPr>
          <a:xfrm>
            <a:off x="8839200" y="3097210"/>
            <a:ext cx="3224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Pronikání hluku do vnitřních prostor</a:t>
            </a:r>
          </a:p>
        </p:txBody>
      </p:sp>
      <p:sp>
        <p:nvSpPr>
          <p:cNvPr id="6" name="Znak násobení 5">
            <a:extLst>
              <a:ext uri="{FF2B5EF4-FFF2-40B4-BE49-F238E27FC236}">
                <a16:creationId xmlns:a16="http://schemas.microsoft.com/office/drawing/2014/main" id="{5566AB28-7E73-4B25-92BF-FDCF4E9D19FE}"/>
              </a:ext>
            </a:extLst>
          </p:cNvPr>
          <p:cNvSpPr/>
          <p:nvPr/>
        </p:nvSpPr>
        <p:spPr bwMode="auto">
          <a:xfrm>
            <a:off x="7628787" y="3097210"/>
            <a:ext cx="619433" cy="954107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125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2F73A-C6A6-43B8-AA88-D97DA4F2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hluku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5E6A8-D4E1-4A0A-993E-81F37533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07121"/>
          </a:xfrm>
        </p:spPr>
        <p:txBody>
          <a:bodyPr/>
          <a:lstStyle/>
          <a:p>
            <a:r>
              <a:rPr lang="cs-CZ" dirty="0"/>
              <a:t>Zákon č. 89/2012 Sb., občanský zákoník</a:t>
            </a:r>
          </a:p>
          <a:p>
            <a:endParaRPr lang="cs-CZ" dirty="0"/>
          </a:p>
          <a:p>
            <a:r>
              <a:rPr lang="cs-CZ" dirty="0"/>
              <a:t>Zákon č. 258/2000 Sb., o ochraně veřejného zdraví</a:t>
            </a:r>
          </a:p>
          <a:p>
            <a:pPr lvl="1"/>
            <a:r>
              <a:rPr lang="cs-CZ" dirty="0"/>
              <a:t>Nařízení vlády </a:t>
            </a:r>
            <a:r>
              <a:rPr lang="cs-CZ" u="sng" dirty="0"/>
              <a:t>č. 272/2011 Sb</a:t>
            </a:r>
            <a:r>
              <a:rPr lang="cs-CZ" dirty="0"/>
              <a:t>., o ochraně zdraví před nepříznivými účinky hluku a vibrací</a:t>
            </a:r>
          </a:p>
          <a:p>
            <a:endParaRPr lang="cs-CZ" dirty="0"/>
          </a:p>
          <a:p>
            <a:r>
              <a:rPr lang="cs-CZ" dirty="0"/>
              <a:t>Zákon č. 251/2016 Sb., o některých přestupcích</a:t>
            </a:r>
          </a:p>
          <a:p>
            <a:pPr lvl="1"/>
            <a:r>
              <a:rPr lang="cs-CZ" dirty="0"/>
              <a:t>Přestupky proti veřejnému pořádku</a:t>
            </a:r>
          </a:p>
          <a:p>
            <a:endParaRPr lang="cs-CZ" dirty="0"/>
          </a:p>
          <a:p>
            <a:r>
              <a:rPr lang="cs-CZ" dirty="0"/>
              <a:t>Právní předpisy obcí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D0AA879-0D7B-4DA5-A83B-E97E3AAF6038}"/>
              </a:ext>
            </a:extLst>
          </p:cNvPr>
          <p:cNvSpPr/>
          <p:nvPr/>
        </p:nvSpPr>
        <p:spPr bwMode="auto">
          <a:xfrm>
            <a:off x="9389806" y="530942"/>
            <a:ext cx="2802193" cy="875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+ EU a doporučení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008568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hluk?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446331"/>
          </a:xfrm>
        </p:spPr>
        <p:txBody>
          <a:bodyPr/>
          <a:lstStyle/>
          <a:p>
            <a:pPr marL="72000" indent="0">
              <a:buNone/>
            </a:pPr>
            <a:r>
              <a:rPr lang="cs-CZ" i="1" dirty="0"/>
              <a:t>Zvuk, který může být škodlivý pro zdraví a jehož imisní hygienický limit stanoví prováděcí právní předpis.</a:t>
            </a:r>
          </a:p>
          <a:p>
            <a:endParaRPr lang="cs-CZ" u="sng" dirty="0"/>
          </a:p>
          <a:p>
            <a:r>
              <a:rPr lang="cs-CZ" u="sng" dirty="0"/>
              <a:t>Hluk není:</a:t>
            </a:r>
          </a:p>
          <a:p>
            <a:pPr lvl="1"/>
            <a:r>
              <a:rPr lang="cs-CZ" dirty="0"/>
              <a:t>hlasový projev fyzické osoby (nejde-li o součást veřejné produkce hudby v budově),</a:t>
            </a:r>
          </a:p>
          <a:p>
            <a:pPr lvl="1"/>
            <a:r>
              <a:rPr lang="cs-CZ" dirty="0"/>
              <a:t>hlasový projev zvířete, </a:t>
            </a:r>
          </a:p>
          <a:p>
            <a:pPr lvl="1"/>
            <a:r>
              <a:rPr lang="cs-CZ" dirty="0"/>
              <a:t>zvuk z produkce provozované ve venkovním prostoru, </a:t>
            </a:r>
          </a:p>
          <a:p>
            <a:pPr lvl="1"/>
            <a:r>
              <a:rPr lang="cs-CZ" dirty="0"/>
              <a:t>zvuk způsobený v přímé souvislosti s činností související se záchranou lidského života, zdraví nebo majetku, </a:t>
            </a:r>
          </a:p>
          <a:p>
            <a:pPr lvl="1"/>
            <a:r>
              <a:rPr lang="cs-CZ" dirty="0"/>
              <a:t>zvuk z akustického výstražného nebo varovného signálu souvisejícího s bezpečnostním opatřením</a:t>
            </a:r>
          </a:p>
          <a:p>
            <a:pPr lvl="1"/>
            <a:r>
              <a:rPr lang="cs-CZ" dirty="0"/>
              <a:t>zvuk působený přelivem povrchové vody přes vodní dílo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1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2D8E5-E36E-425E-BC5C-35B1D232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22" y="3152537"/>
            <a:ext cx="2406355" cy="552924"/>
          </a:xfrm>
        </p:spPr>
        <p:txBody>
          <a:bodyPr/>
          <a:lstStyle/>
          <a:p>
            <a:r>
              <a:rPr lang="cs-CZ" dirty="0"/>
              <a:t>Problémy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96C56A-39EE-46EF-B0B4-9796045CE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04390"/>
              </p:ext>
            </p:extLst>
          </p:nvPr>
        </p:nvGraphicFramePr>
        <p:xfrm>
          <a:off x="951723" y="1"/>
          <a:ext cx="101143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242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D6A57-DA3A-4EBC-A71D-E63B7FF5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hluku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D7533-F402-469B-9971-41041457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67" y="1869801"/>
            <a:ext cx="10753200" cy="4364669"/>
          </a:xfrm>
        </p:spPr>
        <p:txBody>
          <a:bodyPr/>
          <a:lstStyle/>
          <a:p>
            <a:r>
              <a:rPr lang="cs-CZ" dirty="0"/>
              <a:t>Sousedi</a:t>
            </a:r>
          </a:p>
          <a:p>
            <a:pPr lvl="1"/>
            <a:r>
              <a:rPr lang="cs-CZ" dirty="0"/>
              <a:t>Svoboda jednoho končí tam, kde začíná svoboda druhého (John Stuart 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Doprava (komunikace a dopravní prostředky)</a:t>
            </a:r>
          </a:p>
          <a:p>
            <a:endParaRPr lang="cs-CZ" dirty="0"/>
          </a:p>
          <a:p>
            <a:r>
              <a:rPr lang="cs-CZ" dirty="0"/>
              <a:t>Průmysl a zemědělská produkce</a:t>
            </a:r>
          </a:p>
          <a:p>
            <a:endParaRPr lang="cs-CZ" dirty="0"/>
          </a:p>
          <a:p>
            <a:r>
              <a:rPr lang="cs-CZ" dirty="0"/>
              <a:t>Stavby</a:t>
            </a:r>
          </a:p>
          <a:p>
            <a:endParaRPr lang="cs-CZ" dirty="0"/>
          </a:p>
          <a:p>
            <a:r>
              <a:rPr lang="cs-CZ" dirty="0"/>
              <a:t>Vnitřní hudební produkce </a:t>
            </a:r>
          </a:p>
          <a:p>
            <a:endParaRPr lang="cs-CZ" dirty="0"/>
          </a:p>
        </p:txBody>
      </p:sp>
      <p:pic>
        <p:nvPicPr>
          <p:cNvPr id="2050" name="Picture 2" descr="C:\Users\Vodicka\Downloads\istockphoto-950599040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67" y="104247"/>
            <a:ext cx="2737379" cy="18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79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ED96B-8101-49F8-A41B-3FAABF17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Legální kategorizace hluku </a:t>
            </a:r>
            <a:r>
              <a:rPr lang="cs-CZ" sz="1800" i="1" dirty="0"/>
              <a:t>(bude rozvedeno dále)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0A6C1-1E92-4FD4-BED3-C289A1AB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18630"/>
          </a:xfrm>
        </p:spPr>
        <p:txBody>
          <a:bodyPr/>
          <a:lstStyle/>
          <a:p>
            <a:r>
              <a:rPr lang="cs-CZ" dirty="0"/>
              <a:t>Hluk regulovaný ZOVZ</a:t>
            </a:r>
          </a:p>
          <a:p>
            <a:endParaRPr lang="cs-CZ" dirty="0"/>
          </a:p>
          <a:p>
            <a:r>
              <a:rPr lang="cs-CZ" dirty="0"/>
              <a:t>Hluk regulovaný zákonem o obcích </a:t>
            </a:r>
            <a:r>
              <a:rPr lang="cs-CZ" i="1" dirty="0"/>
              <a:t>(hluk z produkce ve venkovním prostoru)</a:t>
            </a:r>
          </a:p>
          <a:p>
            <a:endParaRPr lang="cs-CZ" dirty="0"/>
          </a:p>
          <a:p>
            <a:r>
              <a:rPr lang="pl-PL" dirty="0"/>
              <a:t>Hluk jako imise (v režimu § 1013 OZ)</a:t>
            </a:r>
          </a:p>
          <a:p>
            <a:endParaRPr lang="pl-PL" dirty="0"/>
          </a:p>
          <a:p>
            <a:r>
              <a:rPr lang="cs-CZ" dirty="0"/>
              <a:t>Hluk jako emise (technické požadavky na výrobky)</a:t>
            </a:r>
          </a:p>
          <a:p>
            <a:endParaRPr lang="cs-CZ" dirty="0"/>
          </a:p>
          <a:p>
            <a:r>
              <a:rPr lang="cs-CZ" dirty="0"/>
              <a:t>Hluk v jiných právních předpisech</a:t>
            </a:r>
          </a:p>
        </p:txBody>
      </p:sp>
    </p:spTree>
    <p:extLst>
      <p:ext uri="{BB962C8B-B14F-4D97-AF65-F5344CB8AC3E}">
        <p14:creationId xmlns:p14="http://schemas.microsoft.com/office/powerpoint/2010/main" val="2082339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8FA4E-2C22-4A77-92BA-8ED8DC0F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 regulovaný ZOVZ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0FE4158-E8CD-4219-BD37-904DDC5C1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32173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548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5B789-4E70-4B70-9F96-4B69A40B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753201" cy="451576"/>
          </a:xfrm>
        </p:spPr>
        <p:txBody>
          <a:bodyPr/>
          <a:lstStyle/>
          <a:p>
            <a:r>
              <a:rPr lang="cs-CZ" dirty="0"/>
              <a:t>Povinnosti při provozu zdroje hluku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D6E58-203A-4DD8-81C4-64BD382EC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Povinné subjekty:</a:t>
            </a:r>
          </a:p>
          <a:p>
            <a:pPr lvl="1"/>
            <a:r>
              <a:rPr lang="cs-CZ" dirty="0"/>
              <a:t>osoba, která používá, popřípadě provozuje stroje a zařízení, které jsou zdrojem hluku</a:t>
            </a:r>
          </a:p>
          <a:p>
            <a:pPr lvl="1"/>
            <a:r>
              <a:rPr lang="cs-CZ" dirty="0"/>
              <a:t>provozovatel letiště</a:t>
            </a:r>
          </a:p>
          <a:p>
            <a:pPr lvl="1"/>
            <a:r>
              <a:rPr lang="cs-CZ" dirty="0"/>
              <a:t>správce, popřípadě vlastník pozemní komunikace</a:t>
            </a:r>
          </a:p>
          <a:p>
            <a:pPr lvl="1"/>
            <a:r>
              <a:rPr lang="cs-CZ" dirty="0"/>
              <a:t>provozovatel, popřípadě vlastník dráhy</a:t>
            </a:r>
          </a:p>
          <a:p>
            <a:pPr lvl="1"/>
            <a:r>
              <a:rPr lang="cs-CZ" dirty="0"/>
              <a:t>osoba, která je pořadatelem veřejné produkce hudby a nelze-li pořadatele zjistit, pak osoba, která k pořádání veřejné produkce hudby poskytla stavbu</a:t>
            </a:r>
          </a:p>
          <a:p>
            <a:pPr lvl="1"/>
            <a:r>
              <a:rPr lang="cs-CZ" dirty="0"/>
              <a:t>provozovatel provozovny a dalších objektů, jejichž provozem vzniká hluk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Povinnost zajistit:</a:t>
            </a:r>
          </a:p>
          <a:p>
            <a:pPr lvl="1"/>
            <a:r>
              <a:rPr lang="cs-CZ" dirty="0"/>
              <a:t>technickými, organizačními a dalšími opatřeními, aby </a:t>
            </a:r>
            <a:r>
              <a:rPr lang="cs-CZ" u="sng" dirty="0"/>
              <a:t>hluk nepřekračoval hygienické limity pro chráněné prostory</a:t>
            </a:r>
          </a:p>
        </p:txBody>
      </p:sp>
    </p:spTree>
    <p:extLst>
      <p:ext uri="{BB962C8B-B14F-4D97-AF65-F5344CB8AC3E}">
        <p14:creationId xmlns:p14="http://schemas.microsoft.com/office/powerpoint/2010/main" val="3691520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26723-447B-4A31-A3AB-C51603CC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 hygienických limitů hluku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3AEB3D9-654C-40B8-A37C-31932ABDD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7208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012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B6236-B9FC-442D-BC53-3A301DCF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5ED1F-FC01-40AD-B19D-61D58E8E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5041799"/>
          </a:xfrm>
        </p:spPr>
        <p:txBody>
          <a:bodyPr/>
          <a:lstStyle/>
          <a:p>
            <a:r>
              <a:rPr lang="cs-CZ" sz="2400" dirty="0"/>
              <a:t>Doprava na pozemních komunikacích a drahách</a:t>
            </a:r>
          </a:p>
          <a:p>
            <a:r>
              <a:rPr lang="cs-CZ" sz="2400" dirty="0"/>
              <a:t>Letecký provoz</a:t>
            </a:r>
          </a:p>
          <a:p>
            <a:r>
              <a:rPr lang="cs-CZ" sz="2400" dirty="0"/>
              <a:t>Hluk s tónovými složkami</a:t>
            </a:r>
          </a:p>
          <a:p>
            <a:r>
              <a:rPr lang="cs-CZ" sz="2400" dirty="0"/>
              <a:t>Stacionární zdroje hluku</a:t>
            </a:r>
          </a:p>
          <a:p>
            <a:r>
              <a:rPr lang="cs-CZ" sz="2400" dirty="0"/>
              <a:t>Vysokoenergetický impulsní hluk</a:t>
            </a:r>
          </a:p>
          <a:p>
            <a:r>
              <a:rPr lang="cs-CZ" sz="2400" dirty="0"/>
              <a:t>Vysoce impulsní hluk</a:t>
            </a:r>
          </a:p>
          <a:p>
            <a:r>
              <a:rPr lang="cs-CZ" sz="2400" dirty="0"/>
              <a:t>Stavební činnost</a:t>
            </a:r>
          </a:p>
          <a:p>
            <a:r>
              <a:rPr lang="cs-CZ" sz="2400" u="sng" dirty="0"/>
              <a:t>NE</a:t>
            </a:r>
            <a:r>
              <a:rPr lang="cs-CZ" sz="2400" dirty="0"/>
              <a:t> zdroje související s činnostmi spojenými s běžným užíváním bytu, bytového domu, rodinného domu, stavby pro rodinnou rekreaci a pozemků k nim náležejících, s výjimkou zařízení pro větrání a vytápění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63387A5-D6A3-4182-8571-E101953B3AD8}"/>
              </a:ext>
            </a:extLst>
          </p:cNvPr>
          <p:cNvSpPr/>
          <p:nvPr/>
        </p:nvSpPr>
        <p:spPr bwMode="auto">
          <a:xfrm>
            <a:off x="8961120" y="188868"/>
            <a:ext cx="2936240" cy="15138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Dle doby: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Denní 6.00-22.00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Noční 22.00-6.00</a:t>
            </a:r>
          </a:p>
        </p:txBody>
      </p:sp>
    </p:spTree>
    <p:extLst>
      <p:ext uri="{BB962C8B-B14F-4D97-AF65-F5344CB8AC3E}">
        <p14:creationId xmlns:p14="http://schemas.microsoft.com/office/powerpoint/2010/main" val="282674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limity dle 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8735" y="2560479"/>
            <a:ext cx="10753200" cy="4139998"/>
          </a:xfrm>
        </p:spPr>
        <p:txBody>
          <a:bodyPr/>
          <a:lstStyle/>
          <a:p>
            <a:r>
              <a:rPr lang="cs-CZ" sz="2400" dirty="0"/>
              <a:t>Kanceláře, soustředěná práce				50 dB</a:t>
            </a:r>
          </a:p>
          <a:p>
            <a:r>
              <a:rPr lang="cs-CZ" sz="2400" dirty="0"/>
              <a:t>Výroba, skladování 						70 dB</a:t>
            </a:r>
          </a:p>
          <a:p>
            <a:endParaRPr lang="cs-CZ" sz="2400" dirty="0"/>
          </a:p>
          <a:p>
            <a:r>
              <a:rPr lang="cs-CZ" sz="2400" dirty="0"/>
              <a:t>Chráněný vnitřní prostor budov (obytné místnosti) 		40 dB	</a:t>
            </a:r>
          </a:p>
          <a:p>
            <a:r>
              <a:rPr lang="cs-CZ" sz="2400" dirty="0"/>
              <a:t>Chráněný venkovní prostor budov (2 m od fasády)		50 dB</a:t>
            </a:r>
          </a:p>
          <a:p>
            <a:r>
              <a:rPr lang="cs-CZ" sz="2400" dirty="0"/>
              <a:t>Chráněný venkovní prostor (rekreace)				50 dB</a:t>
            </a:r>
          </a:p>
          <a:p>
            <a:endParaRPr lang="cs-CZ" dirty="0"/>
          </a:p>
          <a:p>
            <a:r>
              <a:rPr lang="cs-CZ" sz="2400" dirty="0"/>
              <a:t>Noční doba 22:00-6:00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4604925" y="5584723"/>
            <a:ext cx="1776210" cy="4804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bdélníkový popisek 6"/>
          <p:cNvSpPr/>
          <p:nvPr/>
        </p:nvSpPr>
        <p:spPr bwMode="auto">
          <a:xfrm>
            <a:off x="7763538" y="5891847"/>
            <a:ext cx="4391247" cy="826566"/>
          </a:xfrm>
          <a:prstGeom prst="wedgeRectCallout">
            <a:avLst>
              <a:gd name="adj1" fmla="val 5558"/>
              <a:gd name="adj2" fmla="val -1017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korekce limitu podle povoleného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zdroje hluku v okolí až o 20 dB  </a:t>
            </a:r>
          </a:p>
        </p:txBody>
      </p:sp>
      <p:sp>
        <p:nvSpPr>
          <p:cNvPr id="6" name="TextovéPole 5"/>
          <p:cNvSpPr txBox="1"/>
          <p:nvPr/>
        </p:nvSpPr>
        <p:spPr>
          <a:xfrm rot="20522224">
            <a:off x="5166994" y="586515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- 10 dB</a:t>
            </a:r>
          </a:p>
        </p:txBody>
      </p:sp>
      <p:pic>
        <p:nvPicPr>
          <p:cNvPr id="1026" name="Picture 2" descr="C:\Users\Vodicka\Downloads\zvuky rozsa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50" y="87549"/>
            <a:ext cx="4114800" cy="677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odicka\Downloads\db lask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62" y="0"/>
            <a:ext cx="2232837" cy="22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F4FBE-254C-4738-BD5C-7F4D6CDF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Stará hluková zátěž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68210-DB1E-4AFD-8A19-96EDCAAE9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vyhlášky č. 272/2011 Sb.</a:t>
            </a:r>
          </a:p>
          <a:p>
            <a:r>
              <a:rPr lang="cs-CZ" dirty="0"/>
              <a:t>Souvisí s hlukovými limity</a:t>
            </a:r>
          </a:p>
          <a:p>
            <a:r>
              <a:rPr lang="cs-CZ" dirty="0"/>
              <a:t>Existoval před 1.1.2001 a již tehdy překračoval limity</a:t>
            </a:r>
          </a:p>
          <a:p>
            <a:r>
              <a:rPr lang="cs-CZ" dirty="0"/>
              <a:t>„dočasnost“</a:t>
            </a:r>
          </a:p>
          <a:p>
            <a:r>
              <a:rPr lang="cs-CZ" dirty="0"/>
              <a:t>Korekce až + 20dB</a:t>
            </a:r>
          </a:p>
          <a:p>
            <a:r>
              <a:rPr lang="cs-CZ" dirty="0"/>
              <a:t>Ústavní soud nezrušil - Nález ústavního soudu </a:t>
            </a:r>
            <a:r>
              <a:rPr lang="cs-CZ" dirty="0" err="1"/>
              <a:t>Pl</a:t>
            </a:r>
            <a:r>
              <a:rPr lang="cs-CZ" dirty="0"/>
              <a:t>. ÚS 4/18</a:t>
            </a:r>
          </a:p>
        </p:txBody>
      </p:sp>
    </p:spTree>
    <p:extLst>
      <p:ext uri="{BB962C8B-B14F-4D97-AF65-F5344CB8AC3E}">
        <p14:creationId xmlns:p14="http://schemas.microsoft.com/office/powerpoint/2010/main" val="593395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0F57F-5A58-47D4-B686-52756840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výjimky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5088F-B61B-4726-9181-E1396410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§ 31</a:t>
            </a:r>
          </a:p>
          <a:p>
            <a:r>
              <a:rPr lang="cs-CZ" sz="2400" dirty="0"/>
              <a:t>Povolení používat/provozovat zdroje hluku, u nichž nelze z vážných důvodů dodržet hygienické limity</a:t>
            </a:r>
          </a:p>
          <a:p>
            <a:pPr lvl="1"/>
            <a:r>
              <a:rPr lang="cs-CZ" sz="1600" dirty="0"/>
              <a:t>Na žádost provozovatele</a:t>
            </a:r>
          </a:p>
          <a:p>
            <a:pPr lvl="1"/>
            <a:r>
              <a:rPr lang="cs-CZ" sz="1600" dirty="0"/>
              <a:t>Časově omezené</a:t>
            </a:r>
          </a:p>
          <a:p>
            <a:pPr lvl="1"/>
            <a:r>
              <a:rPr lang="cs-CZ" sz="1600" dirty="0"/>
              <a:t>Vydává příslušný OOVZ = krajská hygienická stanice</a:t>
            </a:r>
          </a:p>
          <a:p>
            <a:pPr lvl="1"/>
            <a:r>
              <a:rPr lang="cs-CZ" sz="1600" dirty="0"/>
              <a:t>Případně v rámci integrovaného povolení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Omezení hluku na rozumně dosažitelnou míru</a:t>
            </a:r>
          </a:p>
          <a:p>
            <a:pPr marL="72000" indent="0">
              <a:buNone/>
            </a:pPr>
            <a:r>
              <a:rPr lang="cs-CZ" sz="2400" dirty="0"/>
              <a:t>= Poměr mezi náklady na protihluková opatření a jejich přínosem ke snížení hlukové zátěže fyzických osob stanovený i s ohledem na počet fyzických osob exponovaných nadlimitnímu hluku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1A77C3-ED7A-4485-8BDC-C1D6A01A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24" y="753651"/>
            <a:ext cx="9979426" cy="5657197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085B579-3931-4FBF-AC11-CF0C31A9F991}"/>
              </a:ext>
            </a:extLst>
          </p:cNvPr>
          <p:cNvCxnSpPr/>
          <p:nvPr/>
        </p:nvCxnSpPr>
        <p:spPr bwMode="auto">
          <a:xfrm>
            <a:off x="6096000" y="6260123"/>
            <a:ext cx="408298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AAD2A-D848-4FB1-A456-452C36E0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výjimky –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B2DFB-F794-4759-AE47-7AC8C3C9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„Vážné důvody“</a:t>
            </a:r>
          </a:p>
          <a:p>
            <a:pPr lvl="1"/>
            <a:r>
              <a:rPr lang="cs-CZ" dirty="0"/>
              <a:t>Neurčitý právní pojem</a:t>
            </a:r>
          </a:p>
          <a:p>
            <a:endParaRPr lang="cs-CZ" dirty="0"/>
          </a:p>
          <a:p>
            <a:r>
              <a:rPr lang="cs-CZ" dirty="0"/>
              <a:t>Opakování a prodlužování výjimek</a:t>
            </a:r>
          </a:p>
          <a:p>
            <a:pPr lvl="1"/>
            <a:r>
              <a:rPr lang="cs-CZ" dirty="0"/>
              <a:t>Obcházení zákona</a:t>
            </a:r>
          </a:p>
          <a:p>
            <a:pPr lvl="1"/>
            <a:r>
              <a:rPr lang="cs-CZ" dirty="0"/>
              <a:t>Udržování protiprávního stavu </a:t>
            </a:r>
          </a:p>
          <a:p>
            <a:endParaRPr lang="cs-CZ" dirty="0"/>
          </a:p>
          <a:p>
            <a:r>
              <a:rPr lang="cs-CZ" dirty="0"/>
              <a:t>Účastníkem je pouze žadatel § 94</a:t>
            </a:r>
          </a:p>
          <a:p>
            <a:pPr lvl="1"/>
            <a:r>
              <a:rPr lang="cs-CZ" dirty="0"/>
              <a:t>A co veřejnost?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E7AFED77-75DF-4090-A031-6F4274EE3877}"/>
              </a:ext>
            </a:extLst>
          </p:cNvPr>
          <p:cNvSpPr/>
          <p:nvPr/>
        </p:nvSpPr>
        <p:spPr bwMode="auto">
          <a:xfrm>
            <a:off x="9063096" y="4664553"/>
            <a:ext cx="2408904" cy="1002890"/>
          </a:xfrm>
          <a:prstGeom prst="wedgeRectCallout">
            <a:avLst>
              <a:gd name="adj1" fmla="val -141555"/>
              <a:gd name="adj2" fmla="val -427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Speciální vůči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err="1">
                <a:solidFill>
                  <a:schemeClr val="bg1"/>
                </a:solidFill>
                <a:latin typeface="+mn-lt"/>
              </a:rPr>
              <a:t>SpŘ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56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FF564-5D88-4CBE-AF06-81279ECB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x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BC28A5-7CE3-4AF1-BF60-52011B53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1055"/>
            <a:ext cx="10753200" cy="4922195"/>
          </a:xfrm>
        </p:spPr>
        <p:txBody>
          <a:bodyPr/>
          <a:lstStyle/>
          <a:p>
            <a:r>
              <a:rPr lang="cs-CZ" sz="2400" dirty="0"/>
              <a:t>Prevence</a:t>
            </a:r>
          </a:p>
          <a:p>
            <a:endParaRPr lang="cs-CZ" sz="2400" dirty="0"/>
          </a:p>
          <a:p>
            <a:r>
              <a:rPr lang="cs-CZ" sz="2400" dirty="0"/>
              <a:t>Mezioborové součinnosti a spolupráce</a:t>
            </a:r>
          </a:p>
          <a:p>
            <a:endParaRPr lang="cs-CZ" sz="2400" dirty="0"/>
          </a:p>
          <a:p>
            <a:r>
              <a:rPr lang="cs-CZ" sz="2400" dirty="0"/>
              <a:t>Integrace</a:t>
            </a:r>
          </a:p>
          <a:p>
            <a:endParaRPr lang="cs-CZ" sz="2400" dirty="0"/>
          </a:p>
          <a:p>
            <a:r>
              <a:rPr lang="cs-CZ" sz="2400" dirty="0"/>
              <a:t>Zachování a zlepšování životních podmínek</a:t>
            </a:r>
          </a:p>
          <a:p>
            <a:endParaRPr lang="cs-CZ" sz="2400" dirty="0"/>
          </a:p>
          <a:p>
            <a:r>
              <a:rPr lang="cs-CZ" sz="2400" dirty="0"/>
              <a:t>Rovnost a ochrana znevýhodněných skupin obyvatelstva</a:t>
            </a:r>
          </a:p>
          <a:p>
            <a:endParaRPr lang="cs-CZ" sz="2400" dirty="0"/>
          </a:p>
          <a:p>
            <a:r>
              <a:rPr lang="cs-CZ" sz="2400" dirty="0"/>
              <a:t>Účast veřejnosti na ochraně životních podmínek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F1A60F-9D2B-4EEC-A74F-31ED7698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6" y="0"/>
            <a:ext cx="3243943" cy="28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8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9F77A-7E2F-4545-BBB2-B66E5BAF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mapování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464B8-4E88-4B25-86BC-D202C2A3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7187"/>
            <a:ext cx="10753200" cy="5043947"/>
          </a:xfrm>
        </p:spPr>
        <p:txBody>
          <a:bodyPr/>
          <a:lstStyle/>
          <a:p>
            <a:r>
              <a:rPr lang="cs-CZ" dirty="0"/>
              <a:t>Prezentace údajů o stávající hlukové situaci s použitím hlukového ukazatele, které ukazují:</a:t>
            </a:r>
          </a:p>
          <a:p>
            <a:pPr lvl="1"/>
            <a:r>
              <a:rPr lang="cs-CZ" dirty="0"/>
              <a:t>Překročení příslušné mezní hodnoty</a:t>
            </a:r>
          </a:p>
          <a:p>
            <a:pPr lvl="1"/>
            <a:r>
              <a:rPr lang="cs-CZ" dirty="0"/>
              <a:t>Údaje o počtu osob a staveb pro bydlení, škol, školských zařízení, nemocnic a dalších chráněných prostorách vystavených definovaným hodnotám hlukového ukazatele v oblasti, pro kterou se zpracovává hluková mapa</a:t>
            </a:r>
          </a:p>
          <a:p>
            <a:endParaRPr lang="cs-CZ" dirty="0"/>
          </a:p>
          <a:p>
            <a:r>
              <a:rPr lang="cs-CZ" dirty="0"/>
              <a:t>Hluk relevantní pro hlukové mapování</a:t>
            </a:r>
          </a:p>
          <a:p>
            <a:pPr lvl="1"/>
            <a:r>
              <a:rPr lang="cs-CZ" dirty="0"/>
              <a:t>Takový, kterému jsou lidé vystaveni v zastavěných územích, ve veřejných parcích a tichých oblastech v aglomeracích, v tichých oblastech ve volné krajině, v blízkosti škol, nemocnic a ostatních oblastech a územích citlivých na hluk</a:t>
            </a:r>
          </a:p>
          <a:p>
            <a:pPr lvl="1"/>
            <a:r>
              <a:rPr lang="cs-CZ" dirty="0"/>
              <a:t>Nepovažuje se za něj hluk způsobený osobou, která je mu vystavena, hluk v domácnostech, sousedský hluk, hluk z rekreačních aktivit, hluk na pracovištích, hluk uvnitř dopravních prostředků a hluk způsobený vojenskou činností v objektech důležitých pro obranu státu</a:t>
            </a:r>
          </a:p>
        </p:txBody>
      </p:sp>
    </p:spTree>
    <p:extLst>
      <p:ext uri="{BB962C8B-B14F-4D97-AF65-F5344CB8AC3E}">
        <p14:creationId xmlns:p14="http://schemas.microsoft.com/office/powerpoint/2010/main" val="3933443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A08C8-6E7B-4EE1-8C4F-396D1C64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Hlukové mapování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B9EAB3-A1B6-4329-900A-9AA6624B8DE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Strategické hlukové mapy</a:t>
            </a:r>
          </a:p>
          <a:p>
            <a:pPr lvl="1"/>
            <a:r>
              <a:rPr lang="cs-CZ" dirty="0"/>
              <a:t>grafické výstupy</a:t>
            </a:r>
          </a:p>
          <a:p>
            <a:pPr lvl="1"/>
            <a:r>
              <a:rPr lang="cs-CZ" dirty="0"/>
              <a:t>mapy znázorňující překročení mezních hodnot hlukového ukazatele diferenční mapy, na kterých se stávající situace porovnává s různými možnými budoucími situacemi</a:t>
            </a:r>
          </a:p>
          <a:p>
            <a:pPr lvl="1"/>
            <a:r>
              <a:rPr lang="cs-CZ" dirty="0"/>
              <a:t>mapy ukazující hodnotu hlukového ukazatele případně v jiné výšce, než je výška 4 m nad terénem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B17448-F92B-47AA-BD70-4E91572CED0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4"/>
            <a:ext cx="5219998" cy="4768121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Akční plány</a:t>
            </a:r>
          </a:p>
          <a:p>
            <a:pPr lvl="1"/>
            <a:r>
              <a:rPr lang="cs-CZ" dirty="0"/>
              <a:t>opatření, jejichž účelem je ochrana před škodlivými a obtěžujícími účinky hluku, včetně snížení hluku</a:t>
            </a:r>
          </a:p>
          <a:p>
            <a:pPr lvl="1"/>
            <a:r>
              <a:rPr lang="cs-CZ" dirty="0"/>
              <a:t>vymezení tichých oblastí v aglomeracích a tichých oblastí ve volné krajině zajišťujících ochranu území nezatížených hlukem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Zpracovatelé: krajské úřady a Ministerstvo dopravy</a:t>
            </a:r>
          </a:p>
          <a:p>
            <a:pPr lvl="1"/>
            <a:r>
              <a:rPr lang="cs-CZ" dirty="0"/>
              <a:t>Souhrnné akční plány pořizuje Ministerstvo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375100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622B588-3944-410C-B3FB-39509023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Hluk z produkce ve venkovním prostoru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88B61E-4158-4032-B55A-D1723869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69469"/>
          </a:xfrm>
        </p:spPr>
        <p:txBody>
          <a:bodyPr/>
          <a:lstStyle/>
          <a:p>
            <a:r>
              <a:rPr lang="cs-CZ" dirty="0"/>
              <a:t>Nárazovité a ojedinělé produkce krátkého charakteru (hodiny až dny)</a:t>
            </a:r>
          </a:p>
          <a:p>
            <a:endParaRPr lang="cs-CZ" dirty="0"/>
          </a:p>
          <a:p>
            <a:r>
              <a:rPr lang="cs-CZ" dirty="0"/>
              <a:t>Nelze zjistit vztah mezi produkcemi a dlouhodobými účinky na zdraví</a:t>
            </a:r>
          </a:p>
          <a:p>
            <a:endParaRPr lang="cs-CZ" dirty="0"/>
          </a:p>
          <a:p>
            <a:r>
              <a:rPr lang="cs-CZ" dirty="0"/>
              <a:t>Obec může (částečně) regulovat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459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B90E5-8F40-4091-9CE4-3D930837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Hluk jako imise dle OZ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415B5C-7E45-46E3-9F3F-67BAED7AC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Sousedské imise 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/>
              <a:t>   Privilegované (úředně povolené) imise</a:t>
            </a:r>
          </a:p>
          <a:p>
            <a:endParaRPr lang="cs-CZ" dirty="0"/>
          </a:p>
          <a:p>
            <a:r>
              <a:rPr lang="cs-CZ" dirty="0"/>
              <a:t>Formy obrany:</a:t>
            </a:r>
          </a:p>
          <a:p>
            <a:pPr lvl="1"/>
            <a:r>
              <a:rPr lang="cs-CZ" dirty="0"/>
              <a:t>Sousedská žaloba dle § 1013 </a:t>
            </a:r>
          </a:p>
          <a:p>
            <a:pPr lvl="1"/>
            <a:r>
              <a:rPr lang="cs-CZ" dirty="0"/>
              <a:t>Prevenční žaloba dle § 2900</a:t>
            </a:r>
          </a:p>
          <a:p>
            <a:pPr lvl="1"/>
            <a:r>
              <a:rPr lang="cs-CZ" dirty="0"/>
              <a:t>Žaloba na ochranu osobnosti</a:t>
            </a:r>
          </a:p>
          <a:p>
            <a:pPr lvl="1"/>
            <a:r>
              <a:rPr lang="cs-CZ" dirty="0"/>
              <a:t>Žaloba na náhradu újmy či škody</a:t>
            </a:r>
          </a:p>
          <a:p>
            <a:pPr lvl="1"/>
            <a:endParaRPr lang="cs-CZ" dirty="0"/>
          </a:p>
          <a:p>
            <a:r>
              <a:rPr lang="cs-CZ" dirty="0"/>
              <a:t>Judikatura:</a:t>
            </a:r>
          </a:p>
          <a:p>
            <a:pPr lvl="1"/>
            <a:r>
              <a:rPr lang="cs-CZ" dirty="0"/>
              <a:t>NS 22 </a:t>
            </a:r>
            <a:r>
              <a:rPr lang="cs-CZ" dirty="0" err="1"/>
              <a:t>Cdo</a:t>
            </a:r>
            <a:r>
              <a:rPr lang="cs-CZ" dirty="0"/>
              <a:t> 3778/2015 </a:t>
            </a:r>
          </a:p>
          <a:p>
            <a:pPr lvl="1"/>
            <a:r>
              <a:rPr lang="cs-CZ" dirty="0"/>
              <a:t>NS 22 </a:t>
            </a:r>
            <a:r>
              <a:rPr lang="cs-CZ" dirty="0" err="1"/>
              <a:t>Cdo</a:t>
            </a:r>
            <a:r>
              <a:rPr lang="cs-CZ" dirty="0"/>
              <a:t> 4280/2016</a:t>
            </a:r>
          </a:p>
        </p:txBody>
      </p:sp>
    </p:spTree>
    <p:extLst>
      <p:ext uri="{BB962C8B-B14F-4D97-AF65-F5344CB8AC3E}">
        <p14:creationId xmlns:p14="http://schemas.microsoft.com/office/powerpoint/2010/main" val="1673400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F3523-8FD6-4875-97AB-AC331083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29" y="580457"/>
            <a:ext cx="10753200" cy="451576"/>
          </a:xfrm>
        </p:spPr>
        <p:txBody>
          <a:bodyPr/>
          <a:lstStyle/>
          <a:p>
            <a:r>
              <a:rPr lang="cs-CZ" dirty="0"/>
              <a:t>Přesahy do jiné právní úpravy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B2EAC-A368-44CD-8B4F-8A405092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39972"/>
          </a:xfrm>
        </p:spPr>
        <p:txBody>
          <a:bodyPr/>
          <a:lstStyle/>
          <a:p>
            <a:r>
              <a:rPr lang="cs-CZ" dirty="0"/>
              <a:t>Dotčené orgány ochrany VZ (§77)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Stanoviska k územně plánovací dokumentaci (KHS + </a:t>
            </a:r>
            <a:r>
              <a:rPr lang="cs-CZ" dirty="0" err="1"/>
              <a:t>MZDr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ZS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bytové domy, rodinné domy, stavby pro předškolní nebo školní vzdělávání, stavby pro zdravotní nebo sociální účely anebo funkčně obdobné stavby a stavby zdroje hluku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JES?</a:t>
            </a:r>
          </a:p>
        </p:txBody>
      </p:sp>
      <p:sp>
        <p:nvSpPr>
          <p:cNvPr id="6" name="Řečová bublina: obdélníkový bublinový popisek 5">
            <a:extLst>
              <a:ext uri="{FF2B5EF4-FFF2-40B4-BE49-F238E27FC236}">
                <a16:creationId xmlns:a16="http://schemas.microsoft.com/office/drawing/2014/main" id="{20BF3CD6-AB10-4AFC-9900-FA06B7FACD94}"/>
              </a:ext>
            </a:extLst>
          </p:cNvPr>
          <p:cNvSpPr/>
          <p:nvPr/>
        </p:nvSpPr>
        <p:spPr bwMode="auto">
          <a:xfrm>
            <a:off x="8332839" y="526026"/>
            <a:ext cx="3864077" cy="806245"/>
          </a:xfrm>
          <a:prstGeom prst="wedgeRectCallout">
            <a:avLst>
              <a:gd name="adj1" fmla="val -43313"/>
              <a:gd name="adj2" fmla="val 1200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Určité záměry dle § 77 odst.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nutnost opatření bránící před hlukem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5F175049-9956-42F8-BC89-10EDC286F063}"/>
              </a:ext>
            </a:extLst>
          </p:cNvPr>
          <p:cNvSpPr/>
          <p:nvPr/>
        </p:nvSpPr>
        <p:spPr bwMode="auto">
          <a:xfrm>
            <a:off x="7497307" y="5285266"/>
            <a:ext cx="4463845" cy="992277"/>
          </a:xfrm>
          <a:prstGeom prst="wedgeRectCallout">
            <a:avLst>
              <a:gd name="adj1" fmla="val -44125"/>
              <a:gd name="adj2" fmla="val -1152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Nutnost posouzení a předložení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hlukové studie/měře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ní hluku a návrh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opatření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id="{FA519588-DC41-43E1-82A6-354D493D8B27}"/>
              </a:ext>
            </a:extLst>
          </p:cNvPr>
          <p:cNvSpPr/>
          <p:nvPr/>
        </p:nvSpPr>
        <p:spPr bwMode="auto">
          <a:xfrm>
            <a:off x="2163097" y="6027174"/>
            <a:ext cx="973394" cy="609600"/>
          </a:xfrm>
          <a:prstGeom prst="wedgeRectCallout">
            <a:avLst>
              <a:gd name="adj1" fmla="val -100222"/>
              <a:gd name="adj2" fmla="val -1358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Nou</a:t>
            </a:r>
          </a:p>
        </p:txBody>
      </p:sp>
    </p:spTree>
    <p:extLst>
      <p:ext uri="{BB962C8B-B14F-4D97-AF65-F5344CB8AC3E}">
        <p14:creationId xmlns:p14="http://schemas.microsoft.com/office/powerpoint/2010/main" val="915487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C8C41-EAE6-4FB7-AD81-74BCD4B4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jako zdroj hluku (dle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D1C85-CF5D-4D88-B7BF-AAE72993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Stavbu lze užívat jen k účelu vymezenému zejména</a:t>
            </a:r>
          </a:p>
          <a:p>
            <a:pPr lvl="1"/>
            <a:r>
              <a:rPr lang="cs-CZ" dirty="0"/>
              <a:t>V kolaudačním rozhodnutí</a:t>
            </a:r>
          </a:p>
          <a:p>
            <a:pPr lvl="1"/>
            <a:r>
              <a:rPr lang="cs-CZ" dirty="0"/>
              <a:t>V povolení záměru</a:t>
            </a:r>
          </a:p>
          <a:p>
            <a:endParaRPr lang="cs-CZ" dirty="0"/>
          </a:p>
          <a:p>
            <a:r>
              <a:rPr lang="cs-CZ" dirty="0"/>
              <a:t>Změna v užívání stavby nebo změna doby trvání stavby je přípustná jen na základě souhlasu nebo povolení stavebního úřadu</a:t>
            </a:r>
          </a:p>
          <a:p>
            <a:pPr lvl="1"/>
            <a:r>
              <a:rPr lang="cs-CZ" dirty="0"/>
              <a:t>Musí být v souladu s územně plánovací dokumentací, s cíli a úkoly územního plánování, s obecnými požadavky na výstavbu, s veřejnými zájmy chráněnými tímto zákonem a se zvláštními právními předpisy</a:t>
            </a:r>
          </a:p>
        </p:txBody>
      </p:sp>
    </p:spTree>
    <p:extLst>
      <p:ext uri="{BB962C8B-B14F-4D97-AF65-F5344CB8AC3E}">
        <p14:creationId xmlns:p14="http://schemas.microsoft.com/office/powerpoint/2010/main" val="2029995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C8C41-EAE6-4FB7-AD81-74BCD4B4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5871"/>
            <a:ext cx="10753200" cy="451576"/>
          </a:xfrm>
        </p:spPr>
        <p:txBody>
          <a:bodyPr/>
          <a:lstStyle/>
          <a:p>
            <a:r>
              <a:rPr lang="cs-CZ" dirty="0"/>
              <a:t>Stavba jako zdroj hluku (dle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D1C85-CF5D-4D88-B7BF-AAE72993C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5677"/>
            <a:ext cx="10753200" cy="5132439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Základní požadavky na stavby (§ 146)</a:t>
            </a:r>
          </a:p>
          <a:p>
            <a:r>
              <a:rPr lang="cs-CZ" sz="1800" dirty="0"/>
              <a:t>Stavba musí být navržena a provedena tak, aby byla vhodná pro určené využití a po celou dobu trvání plnila při běžné údržbě a působení běžně předvídatelných vlivů základní požadavky na stavby, kterými jsou: c) </a:t>
            </a:r>
            <a:r>
              <a:rPr lang="cs-CZ" sz="1800" b="1" dirty="0"/>
              <a:t>ochrana zdraví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Požadavky na ochranu zdraví a životního prostředí (§148)</a:t>
            </a:r>
          </a:p>
          <a:p>
            <a:r>
              <a:rPr lang="cs-CZ" sz="1800" b="1" dirty="0"/>
              <a:t>Stavba musí být navržena a provedena takovým způsobem</a:t>
            </a:r>
            <a:r>
              <a:rPr lang="cs-CZ" sz="1800" dirty="0"/>
              <a:t>, aby </a:t>
            </a:r>
            <a:r>
              <a:rPr lang="cs-CZ" sz="1800" b="1" dirty="0"/>
              <a:t>neohrožovala</a:t>
            </a:r>
            <a:r>
              <a:rPr lang="cs-CZ" sz="1800" dirty="0"/>
              <a:t> bezpečnost, </a:t>
            </a:r>
            <a:r>
              <a:rPr lang="cs-CZ" sz="1800" b="1" dirty="0"/>
              <a:t>život</a:t>
            </a:r>
            <a:r>
              <a:rPr lang="cs-CZ" sz="1800" dirty="0"/>
              <a:t> </a:t>
            </a:r>
            <a:r>
              <a:rPr lang="cs-CZ" sz="1800" b="1" dirty="0"/>
              <a:t>nebo zdraví osob</a:t>
            </a:r>
            <a:r>
              <a:rPr lang="cs-CZ" sz="1800" dirty="0"/>
              <a:t> nebo zvířat, </a:t>
            </a:r>
            <a:r>
              <a:rPr lang="cs-CZ" sz="1800" b="1" dirty="0"/>
              <a:t>aby byl hluk v chráněném prostoru stavby udržován na úrovni, která neohrozí zdraví jejích uživatelů, zaručí noční klid</a:t>
            </a:r>
            <a:r>
              <a:rPr lang="cs-CZ" sz="1800" dirty="0"/>
              <a:t> a je vyhovující pro prostředí s pobytem osob nebo zvířat, a to i na sousedních pozemcích a stavbách, ani neměla nepřípustný negativní vliv na kvalitu životního prostředí nebo na klima, a to během výstavby, užívání i odstraňování, zejména následkem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236217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BA493-7B4B-49C6-8FDF-EBD620B1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jako zdroj hluku (dle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87B632-59E4-40CA-A216-B48128FC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Stavební dozor</a:t>
            </a:r>
          </a:p>
          <a:p>
            <a:endParaRPr lang="cs-CZ" dirty="0"/>
          </a:p>
          <a:p>
            <a:r>
              <a:rPr lang="cs-CZ" sz="2400" dirty="0"/>
              <a:t>Kontrolní prohlídky</a:t>
            </a:r>
          </a:p>
          <a:p>
            <a:pPr lvl="1"/>
            <a:r>
              <a:rPr lang="cs-CZ" dirty="0"/>
              <a:t>zda je stavba užívána jen k povolenému účelu a stanoveným způsobem, (…)</a:t>
            </a:r>
          </a:p>
          <a:p>
            <a:endParaRPr lang="cs-CZ" dirty="0"/>
          </a:p>
          <a:p>
            <a:r>
              <a:rPr lang="cs-CZ" sz="2400" dirty="0"/>
              <a:t>Nezbytné úpravy</a:t>
            </a:r>
          </a:p>
          <a:p>
            <a:pPr lvl="1"/>
            <a:r>
              <a:rPr lang="cs-CZ" dirty="0"/>
              <a:t>jimiž se docílí, aby užívání stavby nebo jejího zařízení neohrožovalo životní prostředí, nepřiměřeně neobtěžovalo její uživatele a okolí hlukem, exhalacemi včetně zápachu, otřesy, vibracemi, účinky neionizujícího záření anebo světelným zářením,</a:t>
            </a:r>
          </a:p>
        </p:txBody>
      </p:sp>
    </p:spTree>
    <p:extLst>
      <p:ext uri="{BB962C8B-B14F-4D97-AF65-F5344CB8AC3E}">
        <p14:creationId xmlns:p14="http://schemas.microsoft.com/office/powerpoint/2010/main" val="30760646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5F6D2-D75D-41FB-8E84-91D44794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Přesahy do jiné právní úpravy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2EC64-4053-4D1D-ADAC-591B6603D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dirty="0"/>
              <a:t>Posuzování vlivů (č. 100/2001 Sb.)</a:t>
            </a:r>
          </a:p>
          <a:p>
            <a:r>
              <a:rPr lang="cs-CZ" sz="2000" dirty="0"/>
              <a:t>§ 2: </a:t>
            </a:r>
            <a:r>
              <a:rPr lang="pt-BR" sz="2000" i="1" dirty="0"/>
              <a:t>Posuzují se vlivy na obyvatelstvo a </a:t>
            </a:r>
            <a:r>
              <a:rPr lang="pt-BR" sz="2000" b="1" i="1" dirty="0"/>
              <a:t>veřejné zdraví</a:t>
            </a:r>
            <a:r>
              <a:rPr lang="cs-CZ" sz="2000" i="1" dirty="0"/>
              <a:t>…</a:t>
            </a:r>
          </a:p>
          <a:p>
            <a:r>
              <a:rPr lang="cs-CZ" sz="2000" dirty="0"/>
              <a:t>Příloha č. 4, část D - Komplexní charakteristika a hodnocení možných významných vlivů záměru na životní prostředí a veřejné zdraví, odst. 1, bod 3.: Vlivy na hlukovou situaci a event. další fyzikální a biologické charakteristiky (např. vibrace, záření, vznik rušivých vlivů)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Integrovaná prevence (č. 76/2002 Sb.)</a:t>
            </a:r>
          </a:p>
          <a:p>
            <a:r>
              <a:rPr lang="cs-CZ" sz="2000" dirty="0"/>
              <a:t>§ 31 odst. 1 – hluková výjimka: </a:t>
            </a:r>
            <a:r>
              <a:rPr lang="cs-CZ" sz="2000" i="1" dirty="0"/>
              <a:t>Toto povolení se nevydá, pokud je jeho vydání nahrazeno postupem v řízení o vydání integrovaného povolení podle zákona o integrované prevenci.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73825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471A7-F772-4F68-AD82-B7188DAE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 a hluk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F6C27-13F7-455D-8D0F-22EDAEA18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6516"/>
            <a:ext cx="10753200" cy="4761484"/>
          </a:xfrm>
        </p:spPr>
        <p:txBody>
          <a:bodyPr/>
          <a:lstStyle/>
          <a:p>
            <a:r>
              <a:rPr lang="cs-CZ" dirty="0"/>
              <a:t>Obec může dle § 10 zákona o obcích:</a:t>
            </a:r>
          </a:p>
          <a:p>
            <a:pPr lvl="1"/>
            <a:r>
              <a:rPr lang="cs-CZ" dirty="0"/>
              <a:t>upravit místa, kde nemůže být produkce pořádána a/nebo jiné závazné podmínky pro její konání, např. časové rozmezí, kdy je možné produkci konat atd.</a:t>
            </a:r>
          </a:p>
          <a:p>
            <a:pPr lvl="1"/>
            <a:r>
              <a:rPr lang="cs-CZ" dirty="0"/>
              <a:t>stanovit akce, při nichž je doba nočního klidu vymezena dobou kratší nebo žádnou.</a:t>
            </a:r>
          </a:p>
          <a:p>
            <a:pPr lvl="1"/>
            <a:endParaRPr lang="cs-CZ" dirty="0"/>
          </a:p>
          <a:p>
            <a:r>
              <a:rPr lang="cs-CZ" dirty="0"/>
              <a:t>Přezkum ÚS</a:t>
            </a:r>
          </a:p>
          <a:p>
            <a:pPr lvl="1"/>
            <a:r>
              <a:rPr lang="cs-CZ" dirty="0"/>
              <a:t>Nález ÚS ze dne 20. 6. 2023, </a:t>
            </a:r>
            <a:r>
              <a:rPr lang="cs-CZ" dirty="0" err="1"/>
              <a:t>sp</a:t>
            </a:r>
            <a:r>
              <a:rPr lang="cs-CZ" dirty="0"/>
              <a:t>. zn. </a:t>
            </a:r>
            <a:r>
              <a:rPr lang="cs-CZ" dirty="0" err="1"/>
              <a:t>Pl.ÚS</a:t>
            </a:r>
            <a:r>
              <a:rPr lang="cs-CZ" dirty="0"/>
              <a:t> 38/22</a:t>
            </a:r>
          </a:p>
          <a:p>
            <a:endParaRPr lang="cs-CZ" dirty="0"/>
          </a:p>
          <a:p>
            <a:pPr marL="324000" lvl="1" indent="0" algn="just">
              <a:buNone/>
            </a:pPr>
            <a:r>
              <a:rPr lang="cs-CZ" sz="1400" b="1" dirty="0"/>
              <a:t>Případy, při nichž je doba nočního klidu vymezena dobou kratší než v zákoně nebo při nichž nemusí být doba nočního klidu dodržována, musejí být výjimečné a obec je povinna je dostatečně identifikovat přímo v obecně závazné vyhlášce. Výjimečnost stanovení kratší doby nočního klidu se posuzuje podle smyslu a účelu stanovené výjimky, která musí mít návaznost na výjimečnou společenskou událost a nesmí být paušální </a:t>
            </a:r>
            <a:r>
              <a:rPr lang="cs-CZ" sz="1400" dirty="0"/>
              <a:t>(§ 5 odst. 7 zákona č. 251/2016 Sb., o některých přestupcích, ve znění zákona č. 417/2021 Sb.). Nepostupuje-li obec v obecně závazné vyhlášce uvedeným způsobem, překročí meze samostatné působnosti [§ 35 zákona č. 128/2000 Sb., o obcích (obecní zřízení), ve znění pozdějších předpisů] a obecně závazná vyhláška je, byť zčásti, v rozporu s ústavním pořádkem (čl. 104 odst. 1 a 3 Ústavy České republiky).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360CB03-B987-471F-846A-923922830D20}"/>
              </a:ext>
            </a:extLst>
          </p:cNvPr>
          <p:cNvSpPr/>
          <p:nvPr/>
        </p:nvSpPr>
        <p:spPr bwMode="auto">
          <a:xfrm>
            <a:off x="7354529" y="-5697"/>
            <a:ext cx="4837471" cy="14513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Obecně závazná vyhláška statutárního města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Brna č. 15/2023, kterou se mění a doplňuje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obecně závazná vyhláška statutárního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města Brna č. 11/2017, o nočním klidu,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 znění pozdějších vyhlášek</a:t>
            </a:r>
          </a:p>
        </p:txBody>
      </p:sp>
    </p:spTree>
    <p:extLst>
      <p:ext uri="{BB962C8B-B14F-4D97-AF65-F5344CB8AC3E}">
        <p14:creationId xmlns:p14="http://schemas.microsoft.com/office/powerpoint/2010/main" val="24142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ED434-41B1-4133-9286-2979CE2E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03486"/>
            <a:ext cx="10753200" cy="451576"/>
          </a:xfrm>
        </p:spPr>
        <p:txBody>
          <a:bodyPr/>
          <a:lstStyle/>
          <a:p>
            <a:r>
              <a:rPr lang="cs-CZ" dirty="0"/>
              <a:t>Mezinárodní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B8C613-6BD1-4223-951D-40BC2237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58548"/>
            <a:ext cx="10753200" cy="4139998"/>
          </a:xfrm>
        </p:spPr>
        <p:txBody>
          <a:bodyPr/>
          <a:lstStyle/>
          <a:p>
            <a:r>
              <a:rPr lang="cs-CZ" sz="3200" dirty="0"/>
              <a:t>OSN</a:t>
            </a:r>
          </a:p>
          <a:p>
            <a:pPr lvl="1"/>
            <a:r>
              <a:rPr lang="cs-CZ" sz="2400" dirty="0"/>
              <a:t>Stockholm 1972</a:t>
            </a:r>
          </a:p>
          <a:p>
            <a:pPr lvl="1"/>
            <a:r>
              <a:rPr lang="cs-CZ" sz="2400" dirty="0"/>
              <a:t>Rio de </a:t>
            </a:r>
            <a:r>
              <a:rPr lang="cs-CZ" sz="2400" dirty="0" err="1"/>
              <a:t>Janeiro</a:t>
            </a:r>
            <a:r>
              <a:rPr lang="cs-CZ" sz="2400" dirty="0"/>
              <a:t> 1992</a:t>
            </a:r>
          </a:p>
          <a:p>
            <a:pPr lvl="1"/>
            <a:r>
              <a:rPr lang="cs-CZ" sz="2400" dirty="0"/>
              <a:t>Johannesburg 2002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Valné shromáždění OSN 1977 „Zdraví pro všechny do roku 2000“</a:t>
            </a:r>
          </a:p>
          <a:p>
            <a:pPr lvl="1"/>
            <a:r>
              <a:rPr lang="cs-CZ" sz="2400" dirty="0"/>
              <a:t>Káhira 1994</a:t>
            </a:r>
          </a:p>
          <a:p>
            <a:pPr lvl="1"/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DA49B6-5CB9-4D44-821B-44A3B2B71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626"/>
            <a:ext cx="5921253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1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FB2C2-81B0-4F14-A35D-A2730B5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Vibrace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E76F5-68DE-4AFC-888E-E77910E96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 pružného tělesa nebo prostředí, jehož jednotlivé body kmitají kolem rovnovážné polohy</a:t>
            </a:r>
          </a:p>
          <a:p>
            <a:r>
              <a:rPr lang="cs-CZ" dirty="0"/>
              <a:t>Vibrace přenášené pevnými tělesy na lidské tělo, které mohou být škodlivé pro zdraví a jejichž hygienický limit stanoví prováděcí právní předpis</a:t>
            </a:r>
          </a:p>
          <a:p>
            <a:endParaRPr lang="cs-CZ" dirty="0"/>
          </a:p>
          <a:p>
            <a:r>
              <a:rPr lang="cs-CZ" dirty="0"/>
              <a:t>Obdobná právní úprava jako u hluku</a:t>
            </a:r>
          </a:p>
          <a:p>
            <a:pPr lvl="1"/>
            <a:r>
              <a:rPr lang="cs-CZ" dirty="0"/>
              <a:t>Povinné osoby</a:t>
            </a:r>
          </a:p>
          <a:p>
            <a:pPr lvl="1"/>
            <a:r>
              <a:rPr lang="cs-CZ" dirty="0"/>
              <a:t>Výjimky</a:t>
            </a:r>
          </a:p>
          <a:p>
            <a:pPr lvl="1"/>
            <a:r>
              <a:rPr lang="cs-CZ" dirty="0"/>
              <a:t>Limity pouze pro chráněné vnitřní prostory staveb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D13D14B9-0C35-4D71-84FF-8F9283EDE5BB}"/>
              </a:ext>
            </a:extLst>
          </p:cNvPr>
          <p:cNvSpPr/>
          <p:nvPr/>
        </p:nvSpPr>
        <p:spPr bwMode="auto">
          <a:xfrm>
            <a:off x="8129332" y="4977995"/>
            <a:ext cx="3898544" cy="1074387"/>
          </a:xfrm>
          <a:prstGeom prst="wedgeRectCallout">
            <a:avLst>
              <a:gd name="adj1" fmla="val -86326"/>
              <a:gd name="adj2" fmla="val -299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Specifická zařízení a 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přístroje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nesmí být instalovány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chráněných vnitřních prostorách</a:t>
            </a:r>
          </a:p>
        </p:txBody>
      </p:sp>
    </p:spTree>
    <p:extLst>
      <p:ext uri="{BB962C8B-B14F-4D97-AF65-F5344CB8AC3E}">
        <p14:creationId xmlns:p14="http://schemas.microsoft.com/office/powerpoint/2010/main" val="84190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F236F-8F94-4293-91A2-6419F94D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11EF5-1D7B-4E2B-9C90-CD12AAF1E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Elektrická a magnetická pole a elektromagnetické záření o frekvenci do 1,7.10 15 Hz</a:t>
            </a:r>
          </a:p>
          <a:p>
            <a:r>
              <a:rPr lang="cs-CZ" dirty="0"/>
              <a:t>Statická i časově proměnná pole a elektromagnetická záření z umělých zdrojů</a:t>
            </a:r>
          </a:p>
          <a:p>
            <a:r>
              <a:rPr lang="cs-CZ" dirty="0"/>
              <a:t>Zdroj:</a:t>
            </a:r>
          </a:p>
          <a:p>
            <a:pPr lvl="1"/>
            <a:r>
              <a:rPr lang="cs-CZ" dirty="0"/>
              <a:t>Stroj nebo zařízení, které je zdrojem neionizujícího záření včetně laserů</a:t>
            </a:r>
          </a:p>
          <a:p>
            <a:r>
              <a:rPr lang="cs-CZ" dirty="0"/>
              <a:t>Prameny:</a:t>
            </a:r>
          </a:p>
          <a:p>
            <a:pPr lvl="1"/>
            <a:r>
              <a:rPr lang="cs-CZ" dirty="0"/>
              <a:t>Směrnice 2006/25/ES</a:t>
            </a:r>
          </a:p>
          <a:p>
            <a:pPr lvl="1"/>
            <a:r>
              <a:rPr lang="cs-CZ" dirty="0"/>
              <a:t>Směrnice 2013/35/EU</a:t>
            </a:r>
          </a:p>
          <a:p>
            <a:pPr lvl="1"/>
            <a:r>
              <a:rPr lang="cs-CZ" dirty="0"/>
              <a:t>ZOVZ</a:t>
            </a:r>
          </a:p>
        </p:txBody>
      </p:sp>
    </p:spTree>
    <p:extLst>
      <p:ext uri="{BB962C8B-B14F-4D97-AF65-F5344CB8AC3E}">
        <p14:creationId xmlns:p14="http://schemas.microsoft.com/office/powerpoint/2010/main" val="29829163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9204B-C7E6-4359-8E0A-ADDDDC69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81FCB-AE65-48AB-A995-F05A450E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055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Nejvyšší přípustné hodnoty:</a:t>
            </a:r>
          </a:p>
          <a:p>
            <a:pPr lvl="1"/>
            <a:r>
              <a:rPr lang="cs-CZ" u="sng" dirty="0"/>
              <a:t>Mezní hodnoty</a:t>
            </a:r>
            <a:r>
              <a:rPr lang="cs-CZ" dirty="0"/>
              <a:t>, které vycházejí </a:t>
            </a:r>
            <a:r>
              <a:rPr lang="cs-CZ" u="sng" dirty="0"/>
              <a:t>přímo z prokázaných účinků na zdraví </a:t>
            </a:r>
            <a:r>
              <a:rPr lang="cs-CZ" dirty="0"/>
              <a:t>a z údajů o jejich biologickém působení a jejichž nepřekročení zaručuje, že zaměstnanci a fyzické osoby v komunálním prostředí, exponované neionizujícímu záření, jsou chráněny proti všem jeho </a:t>
            </a:r>
            <a:r>
              <a:rPr lang="cs-CZ" u="sng" dirty="0"/>
              <a:t>známým</a:t>
            </a:r>
            <a:r>
              <a:rPr lang="cs-CZ" dirty="0"/>
              <a:t> přímým biofyzikálním a nepřímým účinkům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Principy ochrany:</a:t>
            </a:r>
          </a:p>
          <a:p>
            <a:pPr lvl="1"/>
            <a:r>
              <a:rPr lang="cs-CZ" dirty="0"/>
              <a:t>Vyloučení expozice</a:t>
            </a:r>
          </a:p>
          <a:p>
            <a:pPr lvl="1"/>
            <a:r>
              <a:rPr lang="cs-CZ" dirty="0"/>
              <a:t>Zvětšení vzdálenosti zdrojů</a:t>
            </a:r>
          </a:p>
          <a:p>
            <a:pPr lvl="1"/>
            <a:r>
              <a:rPr lang="cs-CZ" dirty="0"/>
              <a:t>Odstínění zdrojů</a:t>
            </a:r>
          </a:p>
          <a:p>
            <a:pPr lvl="1"/>
            <a:r>
              <a:rPr lang="cs-CZ" dirty="0"/>
              <a:t>Světelná nebo akustická signalizace</a:t>
            </a:r>
          </a:p>
          <a:p>
            <a:pPr lvl="1"/>
            <a:r>
              <a:rPr lang="cs-CZ" dirty="0"/>
              <a:t>Použití ochranných prostředků</a:t>
            </a:r>
          </a:p>
          <a:p>
            <a:pPr lvl="1"/>
            <a:r>
              <a:rPr lang="cs-CZ" dirty="0"/>
              <a:t>Zdravotní prohlídky zaměstnanců</a:t>
            </a:r>
          </a:p>
        </p:txBody>
      </p:sp>
      <p:pic>
        <p:nvPicPr>
          <p:cNvPr id="4098" name="Picture 2" descr="C:\Users\Vodicka\Downloads\znac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64" y="3894084"/>
            <a:ext cx="1640505" cy="15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odicka\Downloads\laser znac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41" y="3894084"/>
            <a:ext cx="1567326" cy="15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380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BC304-E08E-41CE-A479-BF2FAC60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E7269-C630-4649-AD2E-75C535810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Povinnosti osob používající/provozující zdroj:</a:t>
            </a:r>
          </a:p>
          <a:p>
            <a:pPr lvl="1"/>
            <a:r>
              <a:rPr lang="cs-CZ" dirty="0"/>
              <a:t>Činit taková technická a organizační opatření, aby expozice fyzických osob v rozsahu upraveném prováděcím právním předpisem nepřekračovaly nejvyšší přípustné hodnoty neionizujícího záření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Při zjišťování a hodnocení expozice fyzických osob a úrovně neionizujícího záření postupovat způsobem stanoveným prováděcím právním předpisem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Před zahájením používání nebo provozu stacionárního zdroje neionizujícího záření sítě elektronických komunikací v obytné zástavbě vypracovat dokumentaci, ve které bude doloženo výpočtem nebo měřením dodržení nejvyšších přípustných hodnot neionizujícího záření z hlediska možné expozice fyzických osob, a předložit tuto dokumentaci příslušnému orgánu ochrany veřejného zdraví</a:t>
            </a:r>
          </a:p>
        </p:txBody>
      </p:sp>
    </p:spTree>
    <p:extLst>
      <p:ext uri="{BB962C8B-B14F-4D97-AF65-F5344CB8AC3E}">
        <p14:creationId xmlns:p14="http://schemas.microsoft.com/office/powerpoint/2010/main" val="31167774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19D7B-6B82-4631-82B6-2A189264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Neionizující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D6549-B96E-4588-9279-CAE6C265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Další specifické povinnosti provozovatele:</a:t>
            </a:r>
          </a:p>
          <a:p>
            <a:r>
              <a:rPr lang="cs-CZ" sz="2400" dirty="0"/>
              <a:t>Povinnosti provozovatele služby, při které se používá k péči o tělo zdroj</a:t>
            </a:r>
          </a:p>
          <a:p>
            <a:pPr lvl="1"/>
            <a:r>
              <a:rPr lang="cs-CZ" dirty="0"/>
              <a:t>Vést evidenci</a:t>
            </a:r>
          </a:p>
          <a:p>
            <a:pPr lvl="1"/>
            <a:r>
              <a:rPr lang="cs-CZ" dirty="0"/>
              <a:t>Uchovávat evidenci po dobu životnosti zdroje</a:t>
            </a:r>
          </a:p>
          <a:p>
            <a:pPr lvl="1"/>
            <a:r>
              <a:rPr lang="cs-CZ" dirty="0"/>
              <a:t>Ukončit provoz zdroje po vyčerpání doby provozu zdroje určené nebo doporučené jeho výrobcem</a:t>
            </a:r>
          </a:p>
          <a:p>
            <a:pPr lvl="1"/>
            <a:endParaRPr lang="cs-CZ" dirty="0"/>
          </a:p>
          <a:p>
            <a:r>
              <a:rPr lang="cs-CZ" sz="2400" dirty="0"/>
              <a:t>Povinnosti výrobce a dovozce laseru</a:t>
            </a:r>
          </a:p>
          <a:p>
            <a:pPr lvl="1"/>
            <a:r>
              <a:rPr lang="cs-CZ" dirty="0"/>
              <a:t>Zařadit laser do třídy a označit štítkem</a:t>
            </a:r>
          </a:p>
          <a:p>
            <a:pPr lvl="1"/>
            <a:r>
              <a:rPr lang="cs-CZ" dirty="0"/>
              <a:t>Uvést údaje nezbytné pro ochranu zdraví v technické dokumentaci připojené ke každému laseru</a:t>
            </a:r>
          </a:p>
        </p:txBody>
      </p:sp>
    </p:spTree>
    <p:extLst>
      <p:ext uri="{BB962C8B-B14F-4D97-AF65-F5344CB8AC3E}">
        <p14:creationId xmlns:p14="http://schemas.microsoft.com/office/powerpoint/2010/main" val="775061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81D7B-FE32-4E74-8288-1DFE73A5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Světelné znečištění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5EAC07-F7A5-49D0-B052-6780F7C45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Upraveno v předchozím zákonu o ochraně ovzduší (86/2002 Sb.)</a:t>
            </a:r>
          </a:p>
          <a:p>
            <a:endParaRPr lang="cs-CZ" dirty="0"/>
          </a:p>
          <a:p>
            <a:r>
              <a:rPr lang="cs-CZ" dirty="0"/>
              <a:t>Současný stav</a:t>
            </a:r>
          </a:p>
          <a:p>
            <a:pPr lvl="1"/>
            <a:r>
              <a:rPr lang="cs-CZ" dirty="0"/>
              <a:t>Obecná absence konkrétní právní úpravy</a:t>
            </a:r>
          </a:p>
          <a:p>
            <a:pPr lvl="1"/>
            <a:r>
              <a:rPr lang="cs-CZ" dirty="0"/>
              <a:t>Stavební úřad v rámci umisťování/povolování záměrů</a:t>
            </a:r>
          </a:p>
          <a:p>
            <a:pPr lvl="1"/>
            <a:r>
              <a:rPr lang="cs-CZ" dirty="0"/>
              <a:t>Veřejný ochránce práv</a:t>
            </a:r>
          </a:p>
          <a:p>
            <a:pPr lvl="1"/>
            <a:r>
              <a:rPr lang="cs-CZ" dirty="0"/>
              <a:t>Civilní soud sousedská žaloba § 1013 oz</a:t>
            </a:r>
          </a:p>
          <a:p>
            <a:pPr lvl="1"/>
            <a:r>
              <a:rPr lang="cs-CZ" dirty="0"/>
              <a:t>Přestupky proti veřejnému pořádku rušení nočního klidu</a:t>
            </a:r>
          </a:p>
          <a:p>
            <a:pPr lvl="1"/>
            <a:r>
              <a:rPr lang="cs-CZ" dirty="0"/>
              <a:t>Obecně závazné vyhlášky obcí</a:t>
            </a:r>
          </a:p>
          <a:p>
            <a:endParaRPr lang="cs-CZ"/>
          </a:p>
          <a:p>
            <a:r>
              <a:rPr lang="cs-CZ"/>
              <a:t>Příklad: Polské </a:t>
            </a:r>
            <a:r>
              <a:rPr lang="cs-CZ" dirty="0"/>
              <a:t>skleníky</a:t>
            </a:r>
          </a:p>
        </p:txBody>
      </p:sp>
      <p:pic>
        <p:nvPicPr>
          <p:cNvPr id="5122" name="Picture 2" descr="C:\Users\Vodicka\Downloads\Light_pollution_europe.jpg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95967"/>
            <a:ext cx="5135033" cy="51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odicka\Downloads\sklenik.png" hidden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80" y="728134"/>
            <a:ext cx="5925290" cy="44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B7FB43F-005C-4AF1-918D-F9DC353986F1}"/>
              </a:ext>
            </a:extLst>
          </p:cNvPr>
          <p:cNvSpPr/>
          <p:nvPr/>
        </p:nvSpPr>
        <p:spPr bwMode="auto">
          <a:xfrm>
            <a:off x="8003458" y="5348748"/>
            <a:ext cx="4188542" cy="1317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chemeClr val="bg1"/>
                </a:solidFill>
              </a:rPr>
              <a:t>Technická norma ČSN 36 0459</a:t>
            </a:r>
          </a:p>
          <a:p>
            <a:r>
              <a:rPr lang="cs-CZ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– Omezování </a:t>
            </a:r>
            <a:r>
              <a:rPr lang="cs-CZ">
                <a:solidFill>
                  <a:schemeClr val="bg1"/>
                </a:solidFill>
              </a:rPr>
              <a:t>nežádoucích </a:t>
            </a:r>
          </a:p>
          <a:p>
            <a:r>
              <a:rPr lang="cs-CZ">
                <a:solidFill>
                  <a:schemeClr val="bg1"/>
                </a:solidFill>
              </a:rPr>
              <a:t>účinků </a:t>
            </a:r>
            <a:r>
              <a:rPr lang="cs-CZ" dirty="0">
                <a:solidFill>
                  <a:schemeClr val="bg1"/>
                </a:solidFill>
              </a:rPr>
              <a:t>venkovního osvětlení</a:t>
            </a:r>
          </a:p>
        </p:txBody>
      </p:sp>
    </p:spTree>
    <p:extLst>
      <p:ext uri="{BB962C8B-B14F-4D97-AF65-F5344CB8AC3E}">
        <p14:creationId xmlns:p14="http://schemas.microsoft.com/office/powerpoint/2010/main" val="8617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03250F-9706-4470-BE04-3054651B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344778"/>
            <a:ext cx="10753200" cy="2487221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2085008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8D7F-7849-4C7D-B813-A6BB079E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A80771-72E4-4173-90EA-508D3B60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r>
              <a:rPr lang="cs-CZ" sz="2000" dirty="0"/>
              <a:t>Dudová, J. </a:t>
            </a:r>
            <a:r>
              <a:rPr lang="cs-CZ" sz="2000" i="1" dirty="0"/>
              <a:t>Ochrana veřejného zdraví základní pojmy a východiska</a:t>
            </a:r>
            <a:r>
              <a:rPr lang="cs-CZ" sz="2000" dirty="0"/>
              <a:t>, MU 2020.</a:t>
            </a:r>
          </a:p>
          <a:p>
            <a:r>
              <a:rPr lang="cs-CZ" sz="2000" dirty="0"/>
              <a:t>Dudová, J. </a:t>
            </a:r>
            <a:r>
              <a:rPr lang="cs-CZ" sz="2000" i="1" dirty="0"/>
              <a:t>Právo na ochranu veřejného zdraví: ochrana veřejného zdraví před rizikovými faktory venkovního prostředí</a:t>
            </a:r>
            <a:r>
              <a:rPr lang="cs-CZ" sz="2000" dirty="0"/>
              <a:t>. Praha: Linde, 2011. ISBN 978-80-7201-854-3.</a:t>
            </a:r>
          </a:p>
          <a:p>
            <a:r>
              <a:rPr lang="cs-CZ" sz="2000" dirty="0"/>
              <a:t>Dudová, J. </a:t>
            </a:r>
            <a:r>
              <a:rPr lang="cs-CZ" sz="2000" i="1" dirty="0"/>
              <a:t>Právní aspekty ochrany veřejného zdraví před environmentálním hlukem</a:t>
            </a:r>
            <a:r>
              <a:rPr lang="cs-CZ" sz="2000" dirty="0"/>
              <a:t>. Brno: Masarykova univerzita, 2013. Spisy Právnické fakulty Masarykovy univerzity. ISBN 978-80-210-6522-2. Dostupné také z: </a:t>
            </a:r>
            <a:r>
              <a:rPr lang="cs-CZ" sz="2000" dirty="0">
                <a:hlinkClick r:id="rId2"/>
              </a:rPr>
              <a:t>http://science.law.muni.cz/knihy/monografie/Pravni_aspekty_ochrany.pdf</a:t>
            </a:r>
            <a:endParaRPr lang="cs-CZ" sz="2000" dirty="0"/>
          </a:p>
          <a:p>
            <a:r>
              <a:rPr lang="cs-CZ" sz="2000" dirty="0"/>
              <a:t>Peřina, A. </a:t>
            </a:r>
            <a:r>
              <a:rPr lang="cs-CZ" sz="2000" i="1" dirty="0"/>
              <a:t>Zdraví a jeho determinanty</a:t>
            </a:r>
            <a:r>
              <a:rPr lang="cs-CZ" sz="2000" dirty="0"/>
              <a:t>. Brno: MU 2015. </a:t>
            </a:r>
          </a:p>
          <a:p>
            <a:r>
              <a:rPr lang="cs-CZ" sz="2000" dirty="0" err="1"/>
              <a:t>Tkáčiková</a:t>
            </a:r>
            <a:r>
              <a:rPr lang="cs-CZ" sz="2000" dirty="0"/>
              <a:t>, J. </a:t>
            </a:r>
            <a:r>
              <a:rPr lang="cs-CZ" sz="2000" i="1" dirty="0"/>
              <a:t>Řešení střetů zájmů v území: ochrana veřejného zdraví před hlukem a jinými negativními vlivy prostředí</a:t>
            </a:r>
            <a:r>
              <a:rPr lang="cs-CZ" sz="2000" dirty="0"/>
              <a:t>. Brno: MU 2021.</a:t>
            </a:r>
          </a:p>
        </p:txBody>
      </p:sp>
    </p:spTree>
    <p:extLst>
      <p:ext uri="{BB962C8B-B14F-4D97-AF65-F5344CB8AC3E}">
        <p14:creationId xmlns:p14="http://schemas.microsoft.com/office/powerpoint/2010/main" val="321785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E622E-2655-4B6F-8688-37FA6AE0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 (Světová zdravotnická organizace)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FACF4B-F703-4A68-ACE7-92784BD4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7. 4. 1948 účinnost Ústavy (Světový den zdraví)</a:t>
            </a:r>
          </a:p>
          <a:p>
            <a:r>
              <a:rPr lang="cs-CZ" dirty="0"/>
              <a:t>Ženeva</a:t>
            </a:r>
          </a:p>
          <a:p>
            <a:r>
              <a:rPr lang="cs-CZ" dirty="0" err="1"/>
              <a:t>World</a:t>
            </a:r>
            <a:r>
              <a:rPr lang="cs-CZ" dirty="0"/>
              <a:t> Health </a:t>
            </a:r>
            <a:r>
              <a:rPr lang="cs-CZ" dirty="0" err="1"/>
              <a:t>Declaration</a:t>
            </a:r>
            <a:r>
              <a:rPr lang="cs-CZ" dirty="0"/>
              <a:t> (1998)</a:t>
            </a:r>
          </a:p>
          <a:p>
            <a:pPr lvl="1"/>
            <a:r>
              <a:rPr lang="cs-CZ" dirty="0"/>
              <a:t>Koncepce ochrany zdraví</a:t>
            </a:r>
          </a:p>
          <a:p>
            <a:endParaRPr lang="cs-CZ" sz="2400" dirty="0"/>
          </a:p>
          <a:p>
            <a:r>
              <a:rPr lang="cs-CZ" sz="2400" dirty="0"/>
              <a:t>Cíl: </a:t>
            </a:r>
            <a:r>
              <a:rPr lang="cs-CZ" u="sng" dirty="0"/>
              <a:t>Co nejlepší zdraví pro všechny</a:t>
            </a:r>
          </a:p>
          <a:p>
            <a:endParaRPr lang="cs-CZ" dirty="0"/>
          </a:p>
          <a:p>
            <a:r>
              <a:rPr lang="cs-CZ" sz="2400" dirty="0"/>
              <a:t>Jak toho dosáhnout: </a:t>
            </a:r>
            <a:r>
              <a:rPr lang="cs-CZ" dirty="0"/>
              <a:t>podpora mezinárodní spolupráce, zdravotní politiky, konzultační činnosti, monitorování, technické normy, věda &amp; výzkum…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F378A9-7FB1-4899-BAFB-E6B4FF0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63" y="2761859"/>
            <a:ext cx="3685837" cy="15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A77DB-C220-4BDD-91F0-36B9371A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 </a:t>
            </a:r>
            <a:r>
              <a:rPr lang="cs-CZ" dirty="0" err="1"/>
              <a:t>Europe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5C4023-2694-4403-83D0-CC144658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16912"/>
          </a:xfrm>
        </p:spPr>
        <p:txBody>
          <a:bodyPr/>
          <a:lstStyle/>
          <a:p>
            <a:pPr lvl="1"/>
            <a:r>
              <a:rPr lang="cs-CZ" sz="2400" dirty="0"/>
              <a:t>Kodaň 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Evropská charta životního prostředí a zdraví, Frankfurt n. Mohanem 1989</a:t>
            </a:r>
          </a:p>
          <a:p>
            <a:pPr lvl="1"/>
            <a:r>
              <a:rPr lang="cs-CZ" sz="2400" dirty="0"/>
              <a:t>Helsinská deklarace 1994 Národní akční plány zdraví a životního prostředí</a:t>
            </a:r>
          </a:p>
          <a:p>
            <a:pPr lvl="1"/>
            <a:r>
              <a:rPr lang="cs-CZ" sz="2400" dirty="0"/>
              <a:t>Helsinky 2005 Psychické zdraví v Evropě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Zdravý životní styl, zdravé životní podmínky</a:t>
            </a:r>
          </a:p>
          <a:p>
            <a:endParaRPr lang="cs-CZ" dirty="0"/>
          </a:p>
          <a:p>
            <a:r>
              <a:rPr lang="cs-CZ" dirty="0"/>
              <a:t>Evropský program práce 2020-2025 – Společnými kroky za lepším zdravím v Evropě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D454364E-A433-44FA-82A8-E7EB6420C437}"/>
              </a:ext>
            </a:extLst>
          </p:cNvPr>
          <p:cNvSpPr/>
          <p:nvPr/>
        </p:nvSpPr>
        <p:spPr bwMode="auto">
          <a:xfrm>
            <a:off x="3704253" y="3596950"/>
            <a:ext cx="391886" cy="5225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82181A-FF90-48EF-AE14-69A72C6CF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21" y="0"/>
            <a:ext cx="3368980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24DE0-AE80-451C-8329-D01FBF18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Rada Evropy a ESLP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BCC700-7C4E-41F8-A6DB-640B9851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Úmluva o ochraně lidských práv a základních svobod</a:t>
            </a:r>
          </a:p>
          <a:p>
            <a:pPr lvl="1"/>
            <a:r>
              <a:rPr lang="cs-CZ" dirty="0"/>
              <a:t>Čl. 2 právo na život</a:t>
            </a:r>
          </a:p>
          <a:p>
            <a:pPr lvl="1"/>
            <a:r>
              <a:rPr lang="cs-CZ" dirty="0"/>
              <a:t>Čl. 8 právo na respektování soukromého a rodinného života</a:t>
            </a:r>
          </a:p>
          <a:p>
            <a:endParaRPr lang="cs-CZ" dirty="0"/>
          </a:p>
          <a:p>
            <a:r>
              <a:rPr lang="cs-CZ" dirty="0"/>
              <a:t>Evropský soud pro lidská práva</a:t>
            </a:r>
          </a:p>
          <a:p>
            <a:pPr lvl="1"/>
            <a:r>
              <a:rPr lang="cs-CZ" dirty="0"/>
              <a:t>Viz </a:t>
            </a:r>
            <a:r>
              <a:rPr lang="cs-CZ" dirty="0" err="1"/>
              <a:t>Factsheets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Health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3D5AC7-F5B1-4896-A4BA-37B9FFCEE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833" y="0"/>
            <a:ext cx="2248167" cy="17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534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3" ma:contentTypeDescription="Vytvoří nový dokument" ma:contentTypeScope="" ma:versionID="48cdcb63e7336cb622e6d16b56fc531c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6eb596b94a0e313a2f7f1ca5b75b0005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5325CB-0E28-408F-80A5-D53A06308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7689AD-9136-4573-A57E-211DBCE7D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8FF32-DC77-47B1-9F24-878845A63EB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b6cf73b5-29be-4493-a012-8e9bd83d2644"/>
    <ds:schemaRef ds:uri="e51e9706-c6a7-48f1-8448-7d6481ba5a6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1</TotalTime>
  <Words>4361</Words>
  <Application>Microsoft Office PowerPoint</Application>
  <PresentationFormat>Širokoúhlá obrazovka</PresentationFormat>
  <Paragraphs>681</Paragraphs>
  <Slides>67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1" baseType="lpstr">
      <vt:lpstr>Arial</vt:lpstr>
      <vt:lpstr>Tahoma</vt:lpstr>
      <vt:lpstr>Wingdings</vt:lpstr>
      <vt:lpstr>Presentation_MU_EN</vt:lpstr>
      <vt:lpstr>Ochrana veřejného zdraví před hlukem a jinými negativními vlivy prostředí Řešení střetů v území </vt:lpstr>
      <vt:lpstr>Osnova</vt:lpstr>
      <vt:lpstr>Oč jde?</vt:lpstr>
      <vt:lpstr>Problémy</vt:lpstr>
      <vt:lpstr>Principy x zásady</vt:lpstr>
      <vt:lpstr>Mezinárodní rovina</vt:lpstr>
      <vt:lpstr>WHO (Světová zdravotnická organizace)</vt:lpstr>
      <vt:lpstr>WHO Europe</vt:lpstr>
      <vt:lpstr>Rada Evropy a ESLP</vt:lpstr>
      <vt:lpstr>Unijní rovina</vt:lpstr>
      <vt:lpstr>Unijní rovina</vt:lpstr>
      <vt:lpstr>Prezentace aplikace PowerPoint</vt:lpstr>
      <vt:lpstr>Unijní rovina – agentury a orgány</vt:lpstr>
      <vt:lpstr>EU Green Deal</vt:lpstr>
      <vt:lpstr>ČR – východiska a rámec</vt:lpstr>
      <vt:lpstr>ČR – ústavní rovina</vt:lpstr>
      <vt:lpstr>ČR právní úprava přehled – veřejné zdraví</vt:lpstr>
      <vt:lpstr>ČR právní úprava přehled – související </vt:lpstr>
      <vt:lpstr>ČR právní úprava přehled – související ŽP</vt:lpstr>
      <vt:lpstr>ČR právní úprava přehled – související</vt:lpstr>
      <vt:lpstr>Důležité pojmy</vt:lpstr>
      <vt:lpstr>Důležité pojmy</vt:lpstr>
      <vt:lpstr>Důležité pojmy</vt:lpstr>
      <vt:lpstr>Prezentace aplikace PowerPoint</vt:lpstr>
      <vt:lpstr>Péče o životní a pracovní podmínky dle ZOVZ</vt:lpstr>
      <vt:lpstr>Prezentace aplikace PowerPoint</vt:lpstr>
      <vt:lpstr>Institucionální zabezpečení</vt:lpstr>
      <vt:lpstr>Ministerstvo zdravotnictví</vt:lpstr>
      <vt:lpstr>Krajské hygienické stanice</vt:lpstr>
      <vt:lpstr>Role obcí v OVZ</vt:lpstr>
      <vt:lpstr>Další orgány</vt:lpstr>
      <vt:lpstr>Orgán ochrany VZ jako dotčený orgán § 77</vt:lpstr>
      <vt:lpstr>Nástroje právní regulace</vt:lpstr>
      <vt:lpstr>Účast veřejnosti</vt:lpstr>
      <vt:lpstr>Prezentace aplikace PowerPoint</vt:lpstr>
      <vt:lpstr>Proč regulovat hluk</vt:lpstr>
      <vt:lpstr>S jakými problémy se můžeme setkat</vt:lpstr>
      <vt:lpstr>Právní úprava hluku</vt:lpstr>
      <vt:lpstr>Co je to hluk?</vt:lpstr>
      <vt:lpstr>Zdroje hluku</vt:lpstr>
      <vt:lpstr>Legální kategorizace hluku (bude rozvedeno dále)</vt:lpstr>
      <vt:lpstr>Hluk regulovaný ZOVZ </vt:lpstr>
      <vt:lpstr>Povinnosti při provozu zdroje hluku</vt:lpstr>
      <vt:lpstr>Kategorizace hygienických limitů hluku</vt:lpstr>
      <vt:lpstr>Dle zdroje</vt:lpstr>
      <vt:lpstr>Hlukové limity dle prostoru</vt:lpstr>
      <vt:lpstr>Stará hluková zátěž</vt:lpstr>
      <vt:lpstr>Hlukové výjimky</vt:lpstr>
      <vt:lpstr>Hlukové výjimky – problémy</vt:lpstr>
      <vt:lpstr>Hlukové mapování</vt:lpstr>
      <vt:lpstr>Hlukové mapování</vt:lpstr>
      <vt:lpstr>Hluk z produkce ve venkovním prostoru</vt:lpstr>
      <vt:lpstr>Hluk jako imise dle OZ</vt:lpstr>
      <vt:lpstr>Přesahy do jiné právní úpravy </vt:lpstr>
      <vt:lpstr>Stavba jako zdroj hluku (dle StavZ)</vt:lpstr>
      <vt:lpstr>Stavba jako zdroj hluku (dle StavZ)</vt:lpstr>
      <vt:lpstr>Stavba jako zdroj hluku (dle StavZ)</vt:lpstr>
      <vt:lpstr>Přesahy do jiné právní úpravy </vt:lpstr>
      <vt:lpstr>Obec a hluk</vt:lpstr>
      <vt:lpstr>Vibrace</vt:lpstr>
      <vt:lpstr>Neionizující záření</vt:lpstr>
      <vt:lpstr>Neionizující záření</vt:lpstr>
      <vt:lpstr>Neionizující záření</vt:lpstr>
      <vt:lpstr>Neionizující záření</vt:lpstr>
      <vt:lpstr>Světelné znečištění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veřejného zdraví Úvod do problematiky</dc:title>
  <dc:creator>Jiří Vodička</dc:creator>
  <cp:lastModifiedBy>Jiří Vodička</cp:lastModifiedBy>
  <cp:revision>102</cp:revision>
  <cp:lastPrinted>1601-01-01T00:00:00Z</cp:lastPrinted>
  <dcterms:created xsi:type="dcterms:W3CDTF">2022-02-26T18:47:17Z</dcterms:created>
  <dcterms:modified xsi:type="dcterms:W3CDTF">2023-11-08T12:38:19Z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