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76" r:id="rId5"/>
    <p:sldId id="1139" r:id="rId6"/>
    <p:sldId id="1141" r:id="rId7"/>
    <p:sldId id="1138" r:id="rId8"/>
    <p:sldId id="1140" r:id="rId9"/>
    <p:sldId id="1128" r:id="rId10"/>
    <p:sldId id="1142" r:id="rId11"/>
    <p:sldId id="1143" r:id="rId12"/>
    <p:sldId id="327" r:id="rId13"/>
    <p:sldId id="1137" r:id="rId14"/>
    <p:sldId id="1144" r:id="rId15"/>
    <p:sldId id="1129" r:id="rId16"/>
    <p:sldId id="1133" r:id="rId17"/>
    <p:sldId id="1134" r:id="rId18"/>
    <p:sldId id="1136" r:id="rId19"/>
    <p:sldId id="1145" r:id="rId20"/>
    <p:sldId id="1148" r:id="rId21"/>
    <p:sldId id="1156" r:id="rId22"/>
    <p:sldId id="1147" r:id="rId23"/>
    <p:sldId id="264" r:id="rId24"/>
    <p:sldId id="1146" r:id="rId25"/>
    <p:sldId id="277" r:id="rId26"/>
    <p:sldId id="1150" r:id="rId27"/>
    <p:sldId id="1149" r:id="rId28"/>
    <p:sldId id="278" r:id="rId29"/>
    <p:sldId id="259" r:id="rId30"/>
    <p:sldId id="260" r:id="rId31"/>
    <p:sldId id="1155" r:id="rId32"/>
    <p:sldId id="1151" r:id="rId33"/>
    <p:sldId id="1152" r:id="rId34"/>
    <p:sldId id="1153" r:id="rId35"/>
    <p:sldId id="1154" r:id="rId36"/>
    <p:sldId id="273" r:id="rId37"/>
    <p:sldId id="274" r:id="rId38"/>
    <p:sldId id="275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9698" autoAdjust="0"/>
  </p:normalViewPr>
  <p:slideViewPr>
    <p:cSldViewPr snapToGrid="0">
      <p:cViewPr varScale="1">
        <p:scale>
          <a:sx n="77" d="100"/>
          <a:sy n="77" d="100"/>
        </p:scale>
        <p:origin x="197" y="5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Vodička" userId="0015f0f0-69d2-41b3-a191-778292e4ba4b" providerId="ADAL" clId="{E9BEE53A-193D-4A78-B868-CDED7D2FE7ED}"/>
    <pc:docChg chg="modSld">
      <pc:chgData name="Jiří Vodička" userId="0015f0f0-69d2-41b3-a191-778292e4ba4b" providerId="ADAL" clId="{E9BEE53A-193D-4A78-B868-CDED7D2FE7ED}" dt="2023-11-21T09:53:27.539" v="50" actId="20577"/>
      <pc:docMkLst>
        <pc:docMk/>
      </pc:docMkLst>
      <pc:sldChg chg="addSp modSp mod">
        <pc:chgData name="Jiří Vodička" userId="0015f0f0-69d2-41b3-a191-778292e4ba4b" providerId="ADAL" clId="{E9BEE53A-193D-4A78-B868-CDED7D2FE7ED}" dt="2023-11-21T09:53:27.539" v="50" actId="20577"/>
        <pc:sldMkLst>
          <pc:docMk/>
          <pc:sldMk cId="3039613349" sldId="256"/>
        </pc:sldMkLst>
        <pc:spChg chg="mod">
          <ac:chgData name="Jiří Vodička" userId="0015f0f0-69d2-41b3-a191-778292e4ba4b" providerId="ADAL" clId="{E9BEE53A-193D-4A78-B868-CDED7D2FE7ED}" dt="2023-11-21T09:53:27.539" v="50" actId="20577"/>
          <ac:spMkLst>
            <pc:docMk/>
            <pc:sldMk cId="3039613349" sldId="256"/>
            <ac:spMk id="4" creationId="{123A9B39-6D5B-1149-AF4B-4E9BE322023F}"/>
          </ac:spMkLst>
        </pc:spChg>
        <pc:picChg chg="add mod">
          <ac:chgData name="Jiří Vodička" userId="0015f0f0-69d2-41b3-a191-778292e4ba4b" providerId="ADAL" clId="{E9BEE53A-193D-4A78-B868-CDED7D2FE7ED}" dt="2023-11-21T09:49:30.740" v="5" actId="1076"/>
          <ac:picMkLst>
            <pc:docMk/>
            <pc:sldMk cId="3039613349" sldId="256"/>
            <ac:picMk id="7" creationId="{E7411EC2-0398-A913-01A0-9D954AC67933}"/>
          </ac:picMkLst>
        </pc:picChg>
      </pc:sldChg>
    </pc:docChg>
  </pc:docChgLst>
  <pc:docChgLst>
    <pc:chgData name="Jiří Vodička" userId="0015f0f0-69d2-41b3-a191-778292e4ba4b" providerId="ADAL" clId="{4FB51981-4FAE-44B4-95E7-20406CDAB34D}"/>
    <pc:docChg chg="custSel modSld">
      <pc:chgData name="Jiří Vodička" userId="0015f0f0-69d2-41b3-a191-778292e4ba4b" providerId="ADAL" clId="{4FB51981-4FAE-44B4-95E7-20406CDAB34D}" dt="2023-11-30T12:36:11.882" v="48" actId="14429"/>
      <pc:docMkLst>
        <pc:docMk/>
      </pc:docMkLst>
      <pc:sldChg chg="delSp mod delAnim">
        <pc:chgData name="Jiří Vodička" userId="0015f0f0-69d2-41b3-a191-778292e4ba4b" providerId="ADAL" clId="{4FB51981-4FAE-44B4-95E7-20406CDAB34D}" dt="2023-11-22T13:26:30.968" v="0" actId="478"/>
        <pc:sldMkLst>
          <pc:docMk/>
          <pc:sldMk cId="1092278327" sldId="1139"/>
        </pc:sldMkLst>
        <pc:picChg chg="del">
          <ac:chgData name="Jiří Vodička" userId="0015f0f0-69d2-41b3-a191-778292e4ba4b" providerId="ADAL" clId="{4FB51981-4FAE-44B4-95E7-20406CDAB34D}" dt="2023-11-22T13:26:30.968" v="0" actId="478"/>
          <ac:picMkLst>
            <pc:docMk/>
            <pc:sldMk cId="1092278327" sldId="1139"/>
            <ac:picMk id="8" creationId="{778C4644-9B5C-41E7-B199-58EEDF7C8CE7}"/>
          </ac:picMkLst>
        </pc:picChg>
      </pc:sldChg>
      <pc:sldChg chg="delSp mod delAnim">
        <pc:chgData name="Jiří Vodička" userId="0015f0f0-69d2-41b3-a191-778292e4ba4b" providerId="ADAL" clId="{4FB51981-4FAE-44B4-95E7-20406CDAB34D}" dt="2023-11-22T13:26:36.034" v="1" actId="478"/>
        <pc:sldMkLst>
          <pc:docMk/>
          <pc:sldMk cId="1458151998" sldId="1144"/>
        </pc:sldMkLst>
        <pc:picChg chg="del">
          <ac:chgData name="Jiří Vodička" userId="0015f0f0-69d2-41b3-a191-778292e4ba4b" providerId="ADAL" clId="{4FB51981-4FAE-44B4-95E7-20406CDAB34D}" dt="2023-11-22T13:26:36.034" v="1" actId="478"/>
          <ac:picMkLst>
            <pc:docMk/>
            <pc:sldMk cId="1458151998" sldId="1144"/>
            <ac:picMk id="3" creationId="{D7024391-0F40-4ED8-A3D3-CA7645505994}"/>
          </ac:picMkLst>
        </pc:picChg>
      </pc:sldChg>
      <pc:sldChg chg="modSp mod">
        <pc:chgData name="Jiří Vodička" userId="0015f0f0-69d2-41b3-a191-778292e4ba4b" providerId="ADAL" clId="{4FB51981-4FAE-44B4-95E7-20406CDAB34D}" dt="2023-11-30T12:34:15.133" v="5" actId="14429"/>
        <pc:sldMkLst>
          <pc:docMk/>
          <pc:sldMk cId="3887593442" sldId="1151"/>
        </pc:sldMkLst>
        <pc:picChg chg="mod modVis">
          <ac:chgData name="Jiří Vodička" userId="0015f0f0-69d2-41b3-a191-778292e4ba4b" providerId="ADAL" clId="{4FB51981-4FAE-44B4-95E7-20406CDAB34D}" dt="2023-11-30T12:34:15.133" v="5" actId="14429"/>
          <ac:picMkLst>
            <pc:docMk/>
            <pc:sldMk cId="3887593442" sldId="1151"/>
            <ac:picMk id="6" creationId="{4BE38F0C-78B8-4BD4-833B-B9144260A4C5}"/>
          </ac:picMkLst>
        </pc:picChg>
        <pc:picChg chg="mod modVis">
          <ac:chgData name="Jiří Vodička" userId="0015f0f0-69d2-41b3-a191-778292e4ba4b" providerId="ADAL" clId="{4FB51981-4FAE-44B4-95E7-20406CDAB34D}" dt="2023-11-30T12:34:14.415" v="4" actId="14429"/>
          <ac:picMkLst>
            <pc:docMk/>
            <pc:sldMk cId="3887593442" sldId="1151"/>
            <ac:picMk id="8" creationId="{7FF96826-6787-49DE-B7DC-27830E65C903}"/>
          </ac:picMkLst>
        </pc:picChg>
      </pc:sldChg>
      <pc:sldChg chg="modSp mod">
        <pc:chgData name="Jiří Vodička" userId="0015f0f0-69d2-41b3-a191-778292e4ba4b" providerId="ADAL" clId="{4FB51981-4FAE-44B4-95E7-20406CDAB34D}" dt="2023-11-30T12:36:11.882" v="48" actId="14429"/>
        <pc:sldMkLst>
          <pc:docMk/>
          <pc:sldMk cId="3161236549" sldId="1152"/>
        </pc:sldMkLst>
        <pc:spChg chg="mod">
          <ac:chgData name="Jiří Vodička" userId="0015f0f0-69d2-41b3-a191-778292e4ba4b" providerId="ADAL" clId="{4FB51981-4FAE-44B4-95E7-20406CDAB34D}" dt="2023-11-30T12:35:50.849" v="46" actId="20577"/>
          <ac:spMkLst>
            <pc:docMk/>
            <pc:sldMk cId="3161236549" sldId="1152"/>
            <ac:spMk id="3" creationId="{225828E0-E4E9-48C1-B978-5519F3D66521}"/>
          </ac:spMkLst>
        </pc:spChg>
        <pc:picChg chg="mod modVis">
          <ac:chgData name="Jiří Vodička" userId="0015f0f0-69d2-41b3-a191-778292e4ba4b" providerId="ADAL" clId="{4FB51981-4FAE-44B4-95E7-20406CDAB34D}" dt="2023-11-30T12:36:11.019" v="47" actId="14429"/>
          <ac:picMkLst>
            <pc:docMk/>
            <pc:sldMk cId="3161236549" sldId="1152"/>
            <ac:picMk id="6" creationId="{4BE38F0C-78B8-4BD4-833B-B9144260A4C5}"/>
          </ac:picMkLst>
        </pc:picChg>
        <pc:picChg chg="mod modVis">
          <ac:chgData name="Jiří Vodička" userId="0015f0f0-69d2-41b3-a191-778292e4ba4b" providerId="ADAL" clId="{4FB51981-4FAE-44B4-95E7-20406CDAB34D}" dt="2023-11-30T12:36:11.882" v="48" actId="14429"/>
          <ac:picMkLst>
            <pc:docMk/>
            <pc:sldMk cId="3161236549" sldId="1152"/>
            <ac:picMk id="8" creationId="{7FF96826-6787-49DE-B7DC-27830E65C903}"/>
          </ac:picMkLst>
        </pc:picChg>
      </pc:sldChg>
    </pc:docChg>
  </pc:docChgLst>
  <pc:docChgLst>
    <pc:chgData name="Jiří Vodička" userId="0015f0f0-69d2-41b3-a191-778292e4ba4b" providerId="ADAL" clId="{479CAFAA-2DB7-4E6F-9651-5D18E61EB283}"/>
    <pc:docChg chg="undo custSel addSld delSld modSld sldOrd">
      <pc:chgData name="Jiří Vodička" userId="0015f0f0-69d2-41b3-a191-778292e4ba4b" providerId="ADAL" clId="{479CAFAA-2DB7-4E6F-9651-5D18E61EB283}" dt="2023-11-22T12:36:18.524" v="5622" actId="47"/>
      <pc:docMkLst>
        <pc:docMk/>
      </pc:docMkLst>
      <pc:sldChg chg="modSp mod">
        <pc:chgData name="Jiří Vodička" userId="0015f0f0-69d2-41b3-a191-778292e4ba4b" providerId="ADAL" clId="{479CAFAA-2DB7-4E6F-9651-5D18E61EB283}" dt="2023-11-21T15:29:31.161" v="47" actId="20577"/>
        <pc:sldMkLst>
          <pc:docMk/>
          <pc:sldMk cId="3039613349" sldId="256"/>
        </pc:sldMkLst>
        <pc:spChg chg="mod">
          <ac:chgData name="Jiří Vodička" userId="0015f0f0-69d2-41b3-a191-778292e4ba4b" providerId="ADAL" clId="{479CAFAA-2DB7-4E6F-9651-5D18E61EB283}" dt="2023-11-21T15:29:31.161" v="47" actId="20577"/>
          <ac:spMkLst>
            <pc:docMk/>
            <pc:sldMk cId="3039613349" sldId="256"/>
            <ac:spMk id="5" creationId="{57CF0B4A-6B2F-5E47-805C-7758C9BCEB00}"/>
          </ac:spMkLst>
        </pc:spChg>
      </pc:sldChg>
      <pc:sldChg chg="addSp modSp new mod">
        <pc:chgData name="Jiří Vodička" userId="0015f0f0-69d2-41b3-a191-778292e4ba4b" providerId="ADAL" clId="{479CAFAA-2DB7-4E6F-9651-5D18E61EB283}" dt="2023-11-21T16:00:13.985" v="294" actId="1076"/>
        <pc:sldMkLst>
          <pc:docMk/>
          <pc:sldMk cId="840427725" sldId="257"/>
        </pc:sldMkLst>
        <pc:spChg chg="mod">
          <ac:chgData name="Jiří Vodička" userId="0015f0f0-69d2-41b3-a191-778292e4ba4b" providerId="ADAL" clId="{479CAFAA-2DB7-4E6F-9651-5D18E61EB283}" dt="2023-11-21T15:37:58.193" v="111" actId="20577"/>
          <ac:spMkLst>
            <pc:docMk/>
            <pc:sldMk cId="840427725" sldId="257"/>
            <ac:spMk id="2" creationId="{C3BDE68B-86EF-44E8-B90D-92C04BFE9206}"/>
          </ac:spMkLst>
        </pc:spChg>
        <pc:spChg chg="mod">
          <ac:chgData name="Jiří Vodička" userId="0015f0f0-69d2-41b3-a191-778292e4ba4b" providerId="ADAL" clId="{479CAFAA-2DB7-4E6F-9651-5D18E61EB283}" dt="2023-11-21T15:38:35.811" v="192" actId="20577"/>
          <ac:spMkLst>
            <pc:docMk/>
            <pc:sldMk cId="840427725" sldId="257"/>
            <ac:spMk id="3" creationId="{14E35208-E8B8-428F-8584-80701D7B663E}"/>
          </ac:spMkLst>
        </pc:spChg>
        <pc:picChg chg="add mod">
          <ac:chgData name="Jiří Vodička" userId="0015f0f0-69d2-41b3-a191-778292e4ba4b" providerId="ADAL" clId="{479CAFAA-2DB7-4E6F-9651-5D18E61EB283}" dt="2023-11-21T16:00:13.985" v="294" actId="1076"/>
          <ac:picMkLst>
            <pc:docMk/>
            <pc:sldMk cId="840427725" sldId="257"/>
            <ac:picMk id="5" creationId="{DADDC77F-DEA6-4883-943F-09936927EBA3}"/>
          </ac:picMkLst>
        </pc:picChg>
      </pc:sldChg>
      <pc:sldChg chg="modSp new mod">
        <pc:chgData name="Jiří Vodička" userId="0015f0f0-69d2-41b3-a191-778292e4ba4b" providerId="ADAL" clId="{479CAFAA-2DB7-4E6F-9651-5D18E61EB283}" dt="2023-11-21T16:03:37.317" v="384" actId="20577"/>
        <pc:sldMkLst>
          <pc:docMk/>
          <pc:sldMk cId="29258158" sldId="258"/>
        </pc:sldMkLst>
        <pc:spChg chg="mod">
          <ac:chgData name="Jiří Vodička" userId="0015f0f0-69d2-41b3-a191-778292e4ba4b" providerId="ADAL" clId="{479CAFAA-2DB7-4E6F-9651-5D18E61EB283}" dt="2023-11-21T15:58:05.667" v="209" actId="20577"/>
          <ac:spMkLst>
            <pc:docMk/>
            <pc:sldMk cId="29258158" sldId="258"/>
            <ac:spMk id="2" creationId="{07BECD33-33D2-4746-9F8B-06D4C593C9BB}"/>
          </ac:spMkLst>
        </pc:spChg>
        <pc:spChg chg="mod">
          <ac:chgData name="Jiří Vodička" userId="0015f0f0-69d2-41b3-a191-778292e4ba4b" providerId="ADAL" clId="{479CAFAA-2DB7-4E6F-9651-5D18E61EB283}" dt="2023-11-21T16:03:37.317" v="384" actId="20577"/>
          <ac:spMkLst>
            <pc:docMk/>
            <pc:sldMk cId="29258158" sldId="258"/>
            <ac:spMk id="3" creationId="{9E6FCDD5-26C7-45A4-A932-448A2C31EA1E}"/>
          </ac:spMkLst>
        </pc:spChg>
      </pc:sldChg>
      <pc:sldChg chg="modSp new mod">
        <pc:chgData name="Jiří Vodička" userId="0015f0f0-69d2-41b3-a191-778292e4ba4b" providerId="ADAL" clId="{479CAFAA-2DB7-4E6F-9651-5D18E61EB283}" dt="2023-11-21T21:36:12.612" v="3690" actId="14100"/>
        <pc:sldMkLst>
          <pc:docMk/>
          <pc:sldMk cId="4250259327" sldId="259"/>
        </pc:sldMkLst>
        <pc:spChg chg="mod">
          <ac:chgData name="Jiří Vodička" userId="0015f0f0-69d2-41b3-a191-778292e4ba4b" providerId="ADAL" clId="{479CAFAA-2DB7-4E6F-9651-5D18E61EB283}" dt="2023-11-21T21:28:15.369" v="3557" actId="20577"/>
          <ac:spMkLst>
            <pc:docMk/>
            <pc:sldMk cId="4250259327" sldId="259"/>
            <ac:spMk id="2" creationId="{16050442-6A06-44AA-8C29-A2370F214665}"/>
          </ac:spMkLst>
        </pc:spChg>
        <pc:spChg chg="mod">
          <ac:chgData name="Jiří Vodička" userId="0015f0f0-69d2-41b3-a191-778292e4ba4b" providerId="ADAL" clId="{479CAFAA-2DB7-4E6F-9651-5D18E61EB283}" dt="2023-11-21T21:36:12.612" v="3690" actId="14100"/>
          <ac:spMkLst>
            <pc:docMk/>
            <pc:sldMk cId="4250259327" sldId="259"/>
            <ac:spMk id="3" creationId="{15E6DDD1-239D-41AB-93CF-F4F72FE835AF}"/>
          </ac:spMkLst>
        </pc:spChg>
      </pc:sldChg>
      <pc:sldChg chg="addSp modSp new mod">
        <pc:chgData name="Jiří Vodička" userId="0015f0f0-69d2-41b3-a191-778292e4ba4b" providerId="ADAL" clId="{479CAFAA-2DB7-4E6F-9651-5D18E61EB283}" dt="2023-11-21T21:49:06.161" v="4183" actId="20577"/>
        <pc:sldMkLst>
          <pc:docMk/>
          <pc:sldMk cId="2873598189" sldId="260"/>
        </pc:sldMkLst>
        <pc:spChg chg="mod">
          <ac:chgData name="Jiří Vodička" userId="0015f0f0-69d2-41b3-a191-778292e4ba4b" providerId="ADAL" clId="{479CAFAA-2DB7-4E6F-9651-5D18E61EB283}" dt="2023-11-21T21:36:39.612" v="3711" actId="20577"/>
          <ac:spMkLst>
            <pc:docMk/>
            <pc:sldMk cId="2873598189" sldId="260"/>
            <ac:spMk id="2" creationId="{9039E88E-2B1F-4C6C-B83B-079B7CF31F1C}"/>
          </ac:spMkLst>
        </pc:spChg>
        <pc:spChg chg="mod">
          <ac:chgData name="Jiří Vodička" userId="0015f0f0-69d2-41b3-a191-778292e4ba4b" providerId="ADAL" clId="{479CAFAA-2DB7-4E6F-9651-5D18E61EB283}" dt="2023-11-21T21:49:06.161" v="4183" actId="20577"/>
          <ac:spMkLst>
            <pc:docMk/>
            <pc:sldMk cId="2873598189" sldId="260"/>
            <ac:spMk id="3" creationId="{905CB550-E8DE-4D95-93D7-5285C2D29941}"/>
          </ac:spMkLst>
        </pc:spChg>
        <pc:spChg chg="add mod">
          <ac:chgData name="Jiří Vodička" userId="0015f0f0-69d2-41b3-a191-778292e4ba4b" providerId="ADAL" clId="{479CAFAA-2DB7-4E6F-9651-5D18E61EB283}" dt="2023-11-21T21:43:33.421" v="3918" actId="1076"/>
          <ac:spMkLst>
            <pc:docMk/>
            <pc:sldMk cId="2873598189" sldId="260"/>
            <ac:spMk id="4" creationId="{DA309D25-849F-4291-821B-80F11D07DEB0}"/>
          </ac:spMkLst>
        </pc:spChg>
      </pc:sldChg>
      <pc:sldChg chg="modSp mod ord">
        <pc:chgData name="Jiří Vodička" userId="0015f0f0-69d2-41b3-a191-778292e4ba4b" providerId="ADAL" clId="{479CAFAA-2DB7-4E6F-9651-5D18E61EB283}" dt="2023-11-21T20:04:12.386" v="2343" actId="20577"/>
        <pc:sldMkLst>
          <pc:docMk/>
          <pc:sldMk cId="384550351" sldId="264"/>
        </pc:sldMkLst>
        <pc:spChg chg="mod">
          <ac:chgData name="Jiří Vodička" userId="0015f0f0-69d2-41b3-a191-778292e4ba4b" providerId="ADAL" clId="{479CAFAA-2DB7-4E6F-9651-5D18E61EB283}" dt="2023-11-21T18:27:33.050" v="1556"/>
          <ac:spMkLst>
            <pc:docMk/>
            <pc:sldMk cId="384550351" sldId="264"/>
            <ac:spMk id="2" creationId="{00000000-0000-0000-0000-000000000000}"/>
          </ac:spMkLst>
        </pc:spChg>
        <pc:spChg chg="mod">
          <ac:chgData name="Jiří Vodička" userId="0015f0f0-69d2-41b3-a191-778292e4ba4b" providerId="ADAL" clId="{479CAFAA-2DB7-4E6F-9651-5D18E61EB283}" dt="2023-11-21T20:04:12.386" v="2343" actId="20577"/>
          <ac:spMkLst>
            <pc:docMk/>
            <pc:sldMk cId="384550351" sldId="264"/>
            <ac:spMk id="3" creationId="{00000000-0000-0000-0000-000000000000}"/>
          </ac:spMkLst>
        </pc:spChg>
      </pc:sldChg>
      <pc:sldChg chg="add">
        <pc:chgData name="Jiří Vodička" userId="0015f0f0-69d2-41b3-a191-778292e4ba4b" providerId="ADAL" clId="{479CAFAA-2DB7-4E6F-9651-5D18E61EB283}" dt="2023-11-21T15:29:56.889" v="52"/>
        <pc:sldMkLst>
          <pc:docMk/>
          <pc:sldMk cId="3079557984" sldId="273"/>
        </pc:sldMkLst>
      </pc:sldChg>
      <pc:sldChg chg="add">
        <pc:chgData name="Jiří Vodička" userId="0015f0f0-69d2-41b3-a191-778292e4ba4b" providerId="ADAL" clId="{479CAFAA-2DB7-4E6F-9651-5D18E61EB283}" dt="2023-11-21T15:29:56.889" v="52"/>
        <pc:sldMkLst>
          <pc:docMk/>
          <pc:sldMk cId="1208500802" sldId="274"/>
        </pc:sldMkLst>
      </pc:sldChg>
      <pc:sldChg chg="modSp new mod">
        <pc:chgData name="Jiří Vodička" userId="0015f0f0-69d2-41b3-a191-778292e4ba4b" providerId="ADAL" clId="{479CAFAA-2DB7-4E6F-9651-5D18E61EB283}" dt="2023-11-21T21:13:26.283" v="3517" actId="20577"/>
        <pc:sldMkLst>
          <pc:docMk/>
          <pc:sldMk cId="3776633200" sldId="275"/>
        </pc:sldMkLst>
        <pc:spChg chg="mod">
          <ac:chgData name="Jiří Vodička" userId="0015f0f0-69d2-41b3-a191-778292e4ba4b" providerId="ADAL" clId="{479CAFAA-2DB7-4E6F-9651-5D18E61EB283}" dt="2023-11-21T15:30:05.243" v="59" actId="20577"/>
          <ac:spMkLst>
            <pc:docMk/>
            <pc:sldMk cId="3776633200" sldId="275"/>
            <ac:spMk id="2" creationId="{0648B1A9-2EB5-40A1-8F6F-C8EB98E88A5A}"/>
          </ac:spMkLst>
        </pc:spChg>
        <pc:spChg chg="mod">
          <ac:chgData name="Jiří Vodička" userId="0015f0f0-69d2-41b3-a191-778292e4ba4b" providerId="ADAL" clId="{479CAFAA-2DB7-4E6F-9651-5D18E61EB283}" dt="2023-11-21T21:13:26.283" v="3517" actId="20577"/>
          <ac:spMkLst>
            <pc:docMk/>
            <pc:sldMk cId="3776633200" sldId="275"/>
            <ac:spMk id="3" creationId="{CB76BF2A-D396-4F3E-855F-46546563A64F}"/>
          </ac:spMkLst>
        </pc:spChg>
      </pc:sldChg>
      <pc:sldChg chg="addSp delSp modSp new mod modClrScheme chgLayout">
        <pc:chgData name="Jiří Vodička" userId="0015f0f0-69d2-41b3-a191-778292e4ba4b" providerId="ADAL" clId="{479CAFAA-2DB7-4E6F-9651-5D18E61EB283}" dt="2023-11-21T16:03:03.110" v="333"/>
        <pc:sldMkLst>
          <pc:docMk/>
          <pc:sldMk cId="1853804888" sldId="276"/>
        </pc:sldMkLst>
        <pc:spChg chg="del mod ord">
          <ac:chgData name="Jiří Vodička" userId="0015f0f0-69d2-41b3-a191-778292e4ba4b" providerId="ADAL" clId="{479CAFAA-2DB7-4E6F-9651-5D18E61EB283}" dt="2023-11-21T15:58:31.299" v="211" actId="700"/>
          <ac:spMkLst>
            <pc:docMk/>
            <pc:sldMk cId="1853804888" sldId="276"/>
            <ac:spMk id="2" creationId="{D7F1FCB6-9CE5-468A-931D-21FED9AA3FDA}"/>
          </ac:spMkLst>
        </pc:spChg>
        <pc:spChg chg="del">
          <ac:chgData name="Jiří Vodička" userId="0015f0f0-69d2-41b3-a191-778292e4ba4b" providerId="ADAL" clId="{479CAFAA-2DB7-4E6F-9651-5D18E61EB283}" dt="2023-11-21T15:58:31.299" v="211" actId="700"/>
          <ac:spMkLst>
            <pc:docMk/>
            <pc:sldMk cId="1853804888" sldId="276"/>
            <ac:spMk id="3" creationId="{AB0392FB-E896-4DE9-B1C5-776E83889DB2}"/>
          </ac:spMkLst>
        </pc:spChg>
        <pc:spChg chg="add mod ord">
          <ac:chgData name="Jiří Vodička" userId="0015f0f0-69d2-41b3-a191-778292e4ba4b" providerId="ADAL" clId="{479CAFAA-2DB7-4E6F-9651-5D18E61EB283}" dt="2023-11-21T15:59:01.150" v="232" actId="1076"/>
          <ac:spMkLst>
            <pc:docMk/>
            <pc:sldMk cId="1853804888" sldId="276"/>
            <ac:spMk id="4" creationId="{4F0D20FF-D90F-4169-96F0-EB0E96B893C1}"/>
          </ac:spMkLst>
        </pc:spChg>
        <pc:picChg chg="del">
          <ac:chgData name="Jiří Vodička" userId="0015f0f0-69d2-41b3-a191-778292e4ba4b" providerId="ADAL" clId="{479CAFAA-2DB7-4E6F-9651-5D18E61EB283}" dt="2023-11-21T16:03:03.110" v="333"/>
          <ac:picMkLst>
            <pc:docMk/>
            <pc:sldMk cId="1853804888" sldId="276"/>
            <ac:picMk id="5" creationId="{5EF546B4-867C-4A96-8DBF-5D66D6536402}"/>
          </ac:picMkLst>
        </pc:picChg>
      </pc:sldChg>
      <pc:sldChg chg="modSp add mod">
        <pc:chgData name="Jiří Vodička" userId="0015f0f0-69d2-41b3-a191-778292e4ba4b" providerId="ADAL" clId="{479CAFAA-2DB7-4E6F-9651-5D18E61EB283}" dt="2023-11-21T15:59:21.447" v="255" actId="20577"/>
        <pc:sldMkLst>
          <pc:docMk/>
          <pc:sldMk cId="244139063" sldId="277"/>
        </pc:sldMkLst>
        <pc:spChg chg="mod">
          <ac:chgData name="Jiří Vodička" userId="0015f0f0-69d2-41b3-a191-778292e4ba4b" providerId="ADAL" clId="{479CAFAA-2DB7-4E6F-9651-5D18E61EB283}" dt="2023-11-21T15:59:21.447" v="255" actId="20577"/>
          <ac:spMkLst>
            <pc:docMk/>
            <pc:sldMk cId="244139063" sldId="277"/>
            <ac:spMk id="4" creationId="{4F0D20FF-D90F-4169-96F0-EB0E96B893C1}"/>
          </ac:spMkLst>
        </pc:spChg>
      </pc:sldChg>
      <pc:sldChg chg="modSp add mod">
        <pc:chgData name="Jiří Vodička" userId="0015f0f0-69d2-41b3-a191-778292e4ba4b" providerId="ADAL" clId="{479CAFAA-2DB7-4E6F-9651-5D18E61EB283}" dt="2023-11-21T15:59:41.851" v="291" actId="20577"/>
        <pc:sldMkLst>
          <pc:docMk/>
          <pc:sldMk cId="3188429266" sldId="278"/>
        </pc:sldMkLst>
        <pc:spChg chg="mod">
          <ac:chgData name="Jiří Vodička" userId="0015f0f0-69d2-41b3-a191-778292e4ba4b" providerId="ADAL" clId="{479CAFAA-2DB7-4E6F-9651-5D18E61EB283}" dt="2023-11-21T15:59:41.851" v="291" actId="20577"/>
          <ac:spMkLst>
            <pc:docMk/>
            <pc:sldMk cId="3188429266" sldId="278"/>
            <ac:spMk id="4" creationId="{4F0D20FF-D90F-4169-96F0-EB0E96B893C1}"/>
          </ac:spMkLst>
        </pc:spChg>
      </pc:sldChg>
      <pc:sldChg chg="modSp mod ord modNotesTx">
        <pc:chgData name="Jiří Vodička" userId="0015f0f0-69d2-41b3-a191-778292e4ba4b" providerId="ADAL" clId="{479CAFAA-2DB7-4E6F-9651-5D18E61EB283}" dt="2023-11-22T10:34:23.979" v="5621"/>
        <pc:sldMkLst>
          <pc:docMk/>
          <pc:sldMk cId="296948626" sldId="327"/>
        </pc:sldMkLst>
        <pc:spChg chg="mod">
          <ac:chgData name="Jiří Vodička" userId="0015f0f0-69d2-41b3-a191-778292e4ba4b" providerId="ADAL" clId="{479CAFAA-2DB7-4E6F-9651-5D18E61EB283}" dt="2023-11-22T10:33:30.561" v="5617"/>
          <ac:spMkLst>
            <pc:docMk/>
            <pc:sldMk cId="296948626" sldId="327"/>
            <ac:spMk id="2" creationId="{C21DDFF5-25E1-40C7-99E0-DCF2B2CA7633}"/>
          </ac:spMkLst>
        </pc:spChg>
        <pc:spChg chg="mod">
          <ac:chgData name="Jiří Vodička" userId="0015f0f0-69d2-41b3-a191-778292e4ba4b" providerId="ADAL" clId="{479CAFAA-2DB7-4E6F-9651-5D18E61EB283}" dt="2023-11-22T10:33:51.912" v="5618" actId="20577"/>
          <ac:spMkLst>
            <pc:docMk/>
            <pc:sldMk cId="296948626" sldId="327"/>
            <ac:spMk id="3" creationId="{3FD107D3-DBF9-4CD9-AA05-7A504B2191B9}"/>
          </ac:spMkLst>
        </pc:spChg>
        <pc:spChg chg="mod">
          <ac:chgData name="Jiří Vodička" userId="0015f0f0-69d2-41b3-a191-778292e4ba4b" providerId="ADAL" clId="{479CAFAA-2DB7-4E6F-9651-5D18E61EB283}" dt="2023-11-22T10:33:56.450" v="5619" actId="1076"/>
          <ac:spMkLst>
            <pc:docMk/>
            <pc:sldMk cId="296948626" sldId="327"/>
            <ac:spMk id="4" creationId="{606DDB06-F92B-4E52-AA63-821B1D6FA219}"/>
          </ac:spMkLst>
        </pc:spChg>
      </pc:sldChg>
      <pc:sldChg chg="addSp modSp mod">
        <pc:chgData name="Jiří Vodička" userId="0015f0f0-69d2-41b3-a191-778292e4ba4b" providerId="ADAL" clId="{479CAFAA-2DB7-4E6F-9651-5D18E61EB283}" dt="2023-11-21T16:22:24.578" v="458" actId="1076"/>
        <pc:sldMkLst>
          <pc:docMk/>
          <pc:sldMk cId="2727798262" sldId="1128"/>
        </pc:sldMkLst>
        <pc:spChg chg="mod">
          <ac:chgData name="Jiří Vodička" userId="0015f0f0-69d2-41b3-a191-778292e4ba4b" providerId="ADAL" clId="{479CAFAA-2DB7-4E6F-9651-5D18E61EB283}" dt="2023-11-21T16:21:01.977" v="432" actId="5793"/>
          <ac:spMkLst>
            <pc:docMk/>
            <pc:sldMk cId="2727798262" sldId="1128"/>
            <ac:spMk id="3" creationId="{00000000-0000-0000-0000-000000000000}"/>
          </ac:spMkLst>
        </pc:spChg>
        <pc:spChg chg="add mod">
          <ac:chgData name="Jiří Vodička" userId="0015f0f0-69d2-41b3-a191-778292e4ba4b" providerId="ADAL" clId="{479CAFAA-2DB7-4E6F-9651-5D18E61EB283}" dt="2023-11-21T16:22:24.578" v="458" actId="1076"/>
          <ac:spMkLst>
            <pc:docMk/>
            <pc:sldMk cId="2727798262" sldId="1128"/>
            <ac:spMk id="4" creationId="{1C0E65D7-C3FF-4D39-836C-970BD36736BC}"/>
          </ac:spMkLst>
        </pc:spChg>
      </pc:sldChg>
      <pc:sldChg chg="modSp mod">
        <pc:chgData name="Jiří Vodička" userId="0015f0f0-69d2-41b3-a191-778292e4ba4b" providerId="ADAL" clId="{479CAFAA-2DB7-4E6F-9651-5D18E61EB283}" dt="2023-11-21T18:31:21.155" v="1781" actId="14100"/>
        <pc:sldMkLst>
          <pc:docMk/>
          <pc:sldMk cId="3734940995" sldId="1133"/>
        </pc:sldMkLst>
        <pc:spChg chg="mod">
          <ac:chgData name="Jiří Vodička" userId="0015f0f0-69d2-41b3-a191-778292e4ba4b" providerId="ADAL" clId="{479CAFAA-2DB7-4E6F-9651-5D18E61EB283}" dt="2023-11-21T18:31:21.155" v="1781" actId="14100"/>
          <ac:spMkLst>
            <pc:docMk/>
            <pc:sldMk cId="3734940995" sldId="1133"/>
            <ac:spMk id="3" creationId="{00000000-0000-0000-0000-000000000000}"/>
          </ac:spMkLst>
        </pc:spChg>
      </pc:sldChg>
      <pc:sldChg chg="addSp modSp del mod">
        <pc:chgData name="Jiří Vodička" userId="0015f0f0-69d2-41b3-a191-778292e4ba4b" providerId="ADAL" clId="{479CAFAA-2DB7-4E6F-9651-5D18E61EB283}" dt="2023-11-22T12:36:18.524" v="5622" actId="47"/>
        <pc:sldMkLst>
          <pc:docMk/>
          <pc:sldMk cId="2934597920" sldId="1135"/>
        </pc:sldMkLst>
        <pc:spChg chg="mod">
          <ac:chgData name="Jiří Vodička" userId="0015f0f0-69d2-41b3-a191-778292e4ba4b" providerId="ADAL" clId="{479CAFAA-2DB7-4E6F-9651-5D18E61EB283}" dt="2023-11-21T19:14:47.124" v="1808"/>
          <ac:spMkLst>
            <pc:docMk/>
            <pc:sldMk cId="2934597920" sldId="1135"/>
            <ac:spMk id="3" creationId="{00000000-0000-0000-0000-000000000000}"/>
          </ac:spMkLst>
        </pc:spChg>
        <pc:spChg chg="add mod">
          <ac:chgData name="Jiří Vodička" userId="0015f0f0-69d2-41b3-a191-778292e4ba4b" providerId="ADAL" clId="{479CAFAA-2DB7-4E6F-9651-5D18E61EB283}" dt="2023-11-21T19:14:54.208" v="1809" actId="1076"/>
          <ac:spMkLst>
            <pc:docMk/>
            <pc:sldMk cId="2934597920" sldId="1135"/>
            <ac:spMk id="4" creationId="{32C18B89-6681-4477-AFCE-2029B6FCEAEF}"/>
          </ac:spMkLst>
        </pc:spChg>
      </pc:sldChg>
      <pc:sldChg chg="modSp mod">
        <pc:chgData name="Jiří Vodička" userId="0015f0f0-69d2-41b3-a191-778292e4ba4b" providerId="ADAL" clId="{479CAFAA-2DB7-4E6F-9651-5D18E61EB283}" dt="2023-11-21T18:27:39.901" v="1558"/>
        <pc:sldMkLst>
          <pc:docMk/>
          <pc:sldMk cId="1881516519" sldId="1137"/>
        </pc:sldMkLst>
        <pc:spChg chg="mod">
          <ac:chgData name="Jiří Vodička" userId="0015f0f0-69d2-41b3-a191-778292e4ba4b" providerId="ADAL" clId="{479CAFAA-2DB7-4E6F-9651-5D18E61EB283}" dt="2023-11-21T18:27:39.901" v="1558"/>
          <ac:spMkLst>
            <pc:docMk/>
            <pc:sldMk cId="1881516519" sldId="1137"/>
            <ac:spMk id="5" creationId="{960E2DDC-51E9-4450-B4F3-E75669AB559D}"/>
          </ac:spMkLst>
        </pc:spChg>
        <pc:spChg chg="mod">
          <ac:chgData name="Jiří Vodička" userId="0015f0f0-69d2-41b3-a191-778292e4ba4b" providerId="ADAL" clId="{479CAFAA-2DB7-4E6F-9651-5D18E61EB283}" dt="2023-11-21T18:02:43.040" v="1297" actId="115"/>
          <ac:spMkLst>
            <pc:docMk/>
            <pc:sldMk cId="1881516519" sldId="1137"/>
            <ac:spMk id="6" creationId="{9C534347-7B71-4295-B3F0-EBB2F114A3D6}"/>
          </ac:spMkLst>
        </pc:spChg>
      </pc:sldChg>
      <pc:sldChg chg="addSp delSp modSp new mod modClrScheme chgLayout">
        <pc:chgData name="Jiří Vodička" userId="0015f0f0-69d2-41b3-a191-778292e4ba4b" providerId="ADAL" clId="{479CAFAA-2DB7-4E6F-9651-5D18E61EB283}" dt="2023-11-21T16:19:15.891" v="416" actId="1076"/>
        <pc:sldMkLst>
          <pc:docMk/>
          <pc:sldMk cId="4083245199" sldId="1138"/>
        </pc:sldMkLst>
        <pc:spChg chg="del mod ord">
          <ac:chgData name="Jiří Vodička" userId="0015f0f0-69d2-41b3-a191-778292e4ba4b" providerId="ADAL" clId="{479CAFAA-2DB7-4E6F-9651-5D18E61EB283}" dt="2023-11-21T16:06:20.484" v="386" actId="700"/>
          <ac:spMkLst>
            <pc:docMk/>
            <pc:sldMk cId="4083245199" sldId="1138"/>
            <ac:spMk id="2" creationId="{C3C81EC8-3798-4344-AD7E-30DA822BAAA5}"/>
          </ac:spMkLst>
        </pc:spChg>
        <pc:spChg chg="add mod ord">
          <ac:chgData name="Jiří Vodička" userId="0015f0f0-69d2-41b3-a191-778292e4ba4b" providerId="ADAL" clId="{479CAFAA-2DB7-4E6F-9651-5D18E61EB283}" dt="2023-11-21T16:17:17.572" v="412" actId="20577"/>
          <ac:spMkLst>
            <pc:docMk/>
            <pc:sldMk cId="4083245199" sldId="1138"/>
            <ac:spMk id="3" creationId="{C786B076-6EFE-4AED-A1F2-3F0D29F0B23C}"/>
          </ac:spMkLst>
        </pc:spChg>
        <pc:spChg chg="add mod ord">
          <ac:chgData name="Jiří Vodička" userId="0015f0f0-69d2-41b3-a191-778292e4ba4b" providerId="ADAL" clId="{479CAFAA-2DB7-4E6F-9651-5D18E61EB283}" dt="2023-11-21T16:07:34.247" v="409" actId="20577"/>
          <ac:spMkLst>
            <pc:docMk/>
            <pc:sldMk cId="4083245199" sldId="1138"/>
            <ac:spMk id="4" creationId="{DF5FF03E-8CDC-4768-9CE2-642402AFE2F6}"/>
          </ac:spMkLst>
        </pc:spChg>
        <pc:picChg chg="add mod">
          <ac:chgData name="Jiří Vodička" userId="0015f0f0-69d2-41b3-a191-778292e4ba4b" providerId="ADAL" clId="{479CAFAA-2DB7-4E6F-9651-5D18E61EB283}" dt="2023-11-21T16:18:21.540" v="414" actId="1076"/>
          <ac:picMkLst>
            <pc:docMk/>
            <pc:sldMk cId="4083245199" sldId="1138"/>
            <ac:picMk id="6" creationId="{D93B87C9-EFFD-4FD7-8E7A-2F99527D068C}"/>
          </ac:picMkLst>
        </pc:picChg>
        <pc:picChg chg="add mod">
          <ac:chgData name="Jiří Vodička" userId="0015f0f0-69d2-41b3-a191-778292e4ba4b" providerId="ADAL" clId="{479CAFAA-2DB7-4E6F-9651-5D18E61EB283}" dt="2023-11-21T16:19:15.891" v="416" actId="1076"/>
          <ac:picMkLst>
            <pc:docMk/>
            <pc:sldMk cId="4083245199" sldId="1138"/>
            <ac:picMk id="8" creationId="{9D5D4DC4-DFAE-4F75-9D4C-2D9FA89C7769}"/>
          </ac:picMkLst>
        </pc:picChg>
      </pc:sldChg>
      <pc:sldChg chg="addSp delSp modSp new mod modClrScheme modAnim chgLayout">
        <pc:chgData name="Jiří Vodička" userId="0015f0f0-69d2-41b3-a191-778292e4ba4b" providerId="ADAL" clId="{479CAFAA-2DB7-4E6F-9651-5D18E61EB283}" dt="2023-11-21T22:25:47.057" v="5078" actId="13244"/>
        <pc:sldMkLst>
          <pc:docMk/>
          <pc:sldMk cId="1092278327" sldId="1139"/>
        </pc:sldMkLst>
        <pc:spChg chg="del mod ord">
          <ac:chgData name="Jiří Vodička" userId="0015f0f0-69d2-41b3-a191-778292e4ba4b" providerId="ADAL" clId="{479CAFAA-2DB7-4E6F-9651-5D18E61EB283}" dt="2023-11-21T16:24:50.981" v="460" actId="700"/>
          <ac:spMkLst>
            <pc:docMk/>
            <pc:sldMk cId="1092278327" sldId="1139"/>
            <ac:spMk id="2" creationId="{19696801-750D-46AD-A020-6E97B0241078}"/>
          </ac:spMkLst>
        </pc:spChg>
        <pc:spChg chg="add mod ord">
          <ac:chgData name="Jiří Vodička" userId="0015f0f0-69d2-41b3-a191-778292e4ba4b" providerId="ADAL" clId="{479CAFAA-2DB7-4E6F-9651-5D18E61EB283}" dt="2023-11-21T16:27:13.901" v="479" actId="20577"/>
          <ac:spMkLst>
            <pc:docMk/>
            <pc:sldMk cId="1092278327" sldId="1139"/>
            <ac:spMk id="3" creationId="{473BDEAF-277B-4D34-8D1B-1181C1FE7CAC}"/>
          </ac:spMkLst>
        </pc:spChg>
        <pc:spChg chg="add mod ord">
          <ac:chgData name="Jiří Vodička" userId="0015f0f0-69d2-41b3-a191-778292e4ba4b" providerId="ADAL" clId="{479CAFAA-2DB7-4E6F-9651-5D18E61EB283}" dt="2023-11-21T16:47:09.191" v="903" actId="6549"/>
          <ac:spMkLst>
            <pc:docMk/>
            <pc:sldMk cId="1092278327" sldId="1139"/>
            <ac:spMk id="4" creationId="{85119779-8B44-423A-A560-74B0AD55BFF4}"/>
          </ac:spMkLst>
        </pc:spChg>
        <pc:picChg chg="add del">
          <ac:chgData name="Jiří Vodička" userId="0015f0f0-69d2-41b3-a191-778292e4ba4b" providerId="ADAL" clId="{479CAFAA-2DB7-4E6F-9651-5D18E61EB283}" dt="2023-11-21T16:35:46.811" v="587" actId="478"/>
          <ac:picMkLst>
            <pc:docMk/>
            <pc:sldMk cId="1092278327" sldId="1139"/>
            <ac:picMk id="6" creationId="{DD3B57DA-0D0E-4C5A-A2ED-738ADA858D09}"/>
          </ac:picMkLst>
        </pc:picChg>
        <pc:picChg chg="add mod modVis">
          <ac:chgData name="Jiří Vodička" userId="0015f0f0-69d2-41b3-a191-778292e4ba4b" providerId="ADAL" clId="{479CAFAA-2DB7-4E6F-9651-5D18E61EB283}" dt="2023-11-21T22:24:49.722" v="5071" actId="14429"/>
          <ac:picMkLst>
            <pc:docMk/>
            <pc:sldMk cId="1092278327" sldId="1139"/>
            <ac:picMk id="8" creationId="{778C4644-9B5C-41E7-B199-58EEDF7C8CE7}"/>
          </ac:picMkLst>
        </pc:picChg>
        <pc:picChg chg="add mod ord">
          <ac:chgData name="Jiří Vodička" userId="0015f0f0-69d2-41b3-a191-778292e4ba4b" providerId="ADAL" clId="{479CAFAA-2DB7-4E6F-9651-5D18E61EB283}" dt="2023-11-21T22:25:47.057" v="5078" actId="13244"/>
          <ac:picMkLst>
            <pc:docMk/>
            <pc:sldMk cId="1092278327" sldId="1139"/>
            <ac:picMk id="10" creationId="{80068FA0-22D9-4FE9-813C-71F8940A236E}"/>
          </ac:picMkLst>
        </pc:picChg>
      </pc:sldChg>
      <pc:sldChg chg="addSp delSp modSp new mod ord">
        <pc:chgData name="Jiří Vodička" userId="0015f0f0-69d2-41b3-a191-778292e4ba4b" providerId="ADAL" clId="{479CAFAA-2DB7-4E6F-9651-5D18E61EB283}" dt="2023-11-21T17:36:58.106" v="1023" actId="20577"/>
        <pc:sldMkLst>
          <pc:docMk/>
          <pc:sldMk cId="1067459271" sldId="1140"/>
        </pc:sldMkLst>
        <pc:spChg chg="mod">
          <ac:chgData name="Jiří Vodička" userId="0015f0f0-69d2-41b3-a191-778292e4ba4b" providerId="ADAL" clId="{479CAFAA-2DB7-4E6F-9651-5D18E61EB283}" dt="2023-11-21T16:38:11.697" v="655" actId="20577"/>
          <ac:spMkLst>
            <pc:docMk/>
            <pc:sldMk cId="1067459271" sldId="1140"/>
            <ac:spMk id="2" creationId="{E0996BD1-3E03-4DEE-93C7-EE35B63B48A7}"/>
          </ac:spMkLst>
        </pc:spChg>
        <pc:spChg chg="mod">
          <ac:chgData name="Jiří Vodička" userId="0015f0f0-69d2-41b3-a191-778292e4ba4b" providerId="ADAL" clId="{479CAFAA-2DB7-4E6F-9651-5D18E61EB283}" dt="2023-11-21T17:36:58.106" v="1023" actId="20577"/>
          <ac:spMkLst>
            <pc:docMk/>
            <pc:sldMk cId="1067459271" sldId="1140"/>
            <ac:spMk id="3" creationId="{0FC4ED97-5902-42E9-90D8-8CFB67224C10}"/>
          </ac:spMkLst>
        </pc:spChg>
        <pc:picChg chg="add del mod">
          <ac:chgData name="Jiří Vodička" userId="0015f0f0-69d2-41b3-a191-778292e4ba4b" providerId="ADAL" clId="{479CAFAA-2DB7-4E6F-9651-5D18E61EB283}" dt="2023-11-21T16:49:57.244" v="917" actId="478"/>
          <ac:picMkLst>
            <pc:docMk/>
            <pc:sldMk cId="1067459271" sldId="1140"/>
            <ac:picMk id="5" creationId="{B32D7ED7-7C85-4043-B43C-8F47EC58AAAF}"/>
          </ac:picMkLst>
        </pc:picChg>
        <pc:picChg chg="add mod">
          <ac:chgData name="Jiří Vodička" userId="0015f0f0-69d2-41b3-a191-778292e4ba4b" providerId="ADAL" clId="{479CAFAA-2DB7-4E6F-9651-5D18E61EB283}" dt="2023-11-21T17:35:48.524" v="925" actId="1076"/>
          <ac:picMkLst>
            <pc:docMk/>
            <pc:sldMk cId="1067459271" sldId="1140"/>
            <ac:picMk id="7" creationId="{FD9344E4-4397-4748-B13E-57A210A94DA3}"/>
          </ac:picMkLst>
        </pc:picChg>
      </pc:sldChg>
      <pc:sldChg chg="addSp modSp new mod">
        <pc:chgData name="Jiří Vodička" userId="0015f0f0-69d2-41b3-a191-778292e4ba4b" providerId="ADAL" clId="{479CAFAA-2DB7-4E6F-9651-5D18E61EB283}" dt="2023-11-22T10:20:42.708" v="5615" actId="20577"/>
        <pc:sldMkLst>
          <pc:docMk/>
          <pc:sldMk cId="199065633" sldId="1141"/>
        </pc:sldMkLst>
        <pc:spChg chg="mod">
          <ac:chgData name="Jiří Vodička" userId="0015f0f0-69d2-41b3-a191-778292e4ba4b" providerId="ADAL" clId="{479CAFAA-2DB7-4E6F-9651-5D18E61EB283}" dt="2023-11-21T16:39:21.532" v="657"/>
          <ac:spMkLst>
            <pc:docMk/>
            <pc:sldMk cId="199065633" sldId="1141"/>
            <ac:spMk id="2" creationId="{C9FA8026-74B8-4C86-B31F-D9DD101FDDEA}"/>
          </ac:spMkLst>
        </pc:spChg>
        <pc:spChg chg="mod">
          <ac:chgData name="Jiří Vodička" userId="0015f0f0-69d2-41b3-a191-778292e4ba4b" providerId="ADAL" clId="{479CAFAA-2DB7-4E6F-9651-5D18E61EB283}" dt="2023-11-22T10:20:42.708" v="5615" actId="20577"/>
          <ac:spMkLst>
            <pc:docMk/>
            <pc:sldMk cId="199065633" sldId="1141"/>
            <ac:spMk id="3" creationId="{7BC25BFF-0856-4BDB-93EB-D01A6AA7F7D5}"/>
          </ac:spMkLst>
        </pc:spChg>
        <pc:picChg chg="add mod">
          <ac:chgData name="Jiří Vodička" userId="0015f0f0-69d2-41b3-a191-778292e4ba4b" providerId="ADAL" clId="{479CAFAA-2DB7-4E6F-9651-5D18E61EB283}" dt="2023-11-21T16:45:05.739" v="856" actId="1076"/>
          <ac:picMkLst>
            <pc:docMk/>
            <pc:sldMk cId="199065633" sldId="1141"/>
            <ac:picMk id="4" creationId="{8AB55B3C-9B3B-4782-878E-5CFF137CBAAD}"/>
          </ac:picMkLst>
        </pc:picChg>
      </pc:sldChg>
      <pc:sldChg chg="addSp delSp modSp new mod modAnim">
        <pc:chgData name="Jiří Vodička" userId="0015f0f0-69d2-41b3-a191-778292e4ba4b" providerId="ADAL" clId="{479CAFAA-2DB7-4E6F-9651-5D18E61EB283}" dt="2023-11-21T17:50:25.273" v="1052" actId="14100"/>
        <pc:sldMkLst>
          <pc:docMk/>
          <pc:sldMk cId="3975121743" sldId="1142"/>
        </pc:sldMkLst>
        <pc:spChg chg="del">
          <ac:chgData name="Jiří Vodička" userId="0015f0f0-69d2-41b3-a191-778292e4ba4b" providerId="ADAL" clId="{479CAFAA-2DB7-4E6F-9651-5D18E61EB283}" dt="2023-11-21T17:42:29.013" v="1026" actId="478"/>
          <ac:spMkLst>
            <pc:docMk/>
            <pc:sldMk cId="3975121743" sldId="1142"/>
            <ac:spMk id="2" creationId="{F92491FF-B055-4BC6-91AB-C41DB62AD7AB}"/>
          </ac:spMkLst>
        </pc:spChg>
        <pc:spChg chg="del">
          <ac:chgData name="Jiří Vodička" userId="0015f0f0-69d2-41b3-a191-778292e4ba4b" providerId="ADAL" clId="{479CAFAA-2DB7-4E6F-9651-5D18E61EB283}" dt="2023-11-21T17:42:27.797" v="1025" actId="478"/>
          <ac:spMkLst>
            <pc:docMk/>
            <pc:sldMk cId="3975121743" sldId="1142"/>
            <ac:spMk id="3" creationId="{38846FF7-D9EF-4774-8F40-1B24B19305F1}"/>
          </ac:spMkLst>
        </pc:spChg>
        <pc:spChg chg="add mod">
          <ac:chgData name="Jiří Vodička" userId="0015f0f0-69d2-41b3-a191-778292e4ba4b" providerId="ADAL" clId="{479CAFAA-2DB7-4E6F-9651-5D18E61EB283}" dt="2023-11-21T17:50:25.273" v="1052" actId="14100"/>
          <ac:spMkLst>
            <pc:docMk/>
            <pc:sldMk cId="3975121743" sldId="1142"/>
            <ac:spMk id="13" creationId="{CB2350C6-5BB9-44E3-A791-F14095B1F20F}"/>
          </ac:spMkLst>
        </pc:spChg>
        <pc:picChg chg="add mod">
          <ac:chgData name="Jiří Vodička" userId="0015f0f0-69d2-41b3-a191-778292e4ba4b" providerId="ADAL" clId="{479CAFAA-2DB7-4E6F-9651-5D18E61EB283}" dt="2023-11-21T17:42:32.663" v="1028" actId="1076"/>
          <ac:picMkLst>
            <pc:docMk/>
            <pc:sldMk cId="3975121743" sldId="1142"/>
            <ac:picMk id="5" creationId="{D4F99E2D-3DC3-422C-960C-7596C60E856E}"/>
          </ac:picMkLst>
        </pc:picChg>
        <pc:picChg chg="add mod">
          <ac:chgData name="Jiří Vodička" userId="0015f0f0-69d2-41b3-a191-778292e4ba4b" providerId="ADAL" clId="{479CAFAA-2DB7-4E6F-9651-5D18E61EB283}" dt="2023-11-21T17:50:20.606" v="1051" actId="14100"/>
          <ac:picMkLst>
            <pc:docMk/>
            <pc:sldMk cId="3975121743" sldId="1142"/>
            <ac:picMk id="10" creationId="{19A18B3C-C387-44C1-BF1D-CD1F531EA259}"/>
          </ac:picMkLst>
        </pc:picChg>
        <pc:picChg chg="add mod">
          <ac:chgData name="Jiří Vodička" userId="0015f0f0-69d2-41b3-a191-778292e4ba4b" providerId="ADAL" clId="{479CAFAA-2DB7-4E6F-9651-5D18E61EB283}" dt="2023-11-21T17:43:44.032" v="1042" actId="1076"/>
          <ac:picMkLst>
            <pc:docMk/>
            <pc:sldMk cId="3975121743" sldId="1142"/>
            <ac:picMk id="12" creationId="{B220C22C-F5AE-45CE-A889-0C4B96C471E1}"/>
          </ac:picMkLst>
        </pc:picChg>
        <pc:cxnChg chg="add mod">
          <ac:chgData name="Jiří Vodička" userId="0015f0f0-69d2-41b3-a191-778292e4ba4b" providerId="ADAL" clId="{479CAFAA-2DB7-4E6F-9651-5D18E61EB283}" dt="2023-11-21T17:42:53.980" v="1033" actId="14100"/>
          <ac:cxnSpMkLst>
            <pc:docMk/>
            <pc:sldMk cId="3975121743" sldId="1142"/>
            <ac:cxnSpMk id="7" creationId="{872C73DE-427E-4222-A811-BAA4CDD8DA21}"/>
          </ac:cxnSpMkLst>
        </pc:cxnChg>
      </pc:sldChg>
      <pc:sldChg chg="addSp modSp new mod">
        <pc:chgData name="Jiří Vodička" userId="0015f0f0-69d2-41b3-a191-778292e4ba4b" providerId="ADAL" clId="{479CAFAA-2DB7-4E6F-9651-5D18E61EB283}" dt="2023-11-21T19:32:48.623" v="1825" actId="207"/>
        <pc:sldMkLst>
          <pc:docMk/>
          <pc:sldMk cId="3819690148" sldId="1143"/>
        </pc:sldMkLst>
        <pc:spChg chg="mod">
          <ac:chgData name="Jiří Vodička" userId="0015f0f0-69d2-41b3-a191-778292e4ba4b" providerId="ADAL" clId="{479CAFAA-2DB7-4E6F-9651-5D18E61EB283}" dt="2023-11-21T18:27:42.700" v="1559"/>
          <ac:spMkLst>
            <pc:docMk/>
            <pc:sldMk cId="3819690148" sldId="1143"/>
            <ac:spMk id="2" creationId="{5AAAC07D-9F01-4CF3-8701-66D77BF13682}"/>
          </ac:spMkLst>
        </pc:spChg>
        <pc:spChg chg="mod">
          <ac:chgData name="Jiří Vodička" userId="0015f0f0-69d2-41b3-a191-778292e4ba4b" providerId="ADAL" clId="{479CAFAA-2DB7-4E6F-9651-5D18E61EB283}" dt="2023-11-21T18:04:32.059" v="1412" actId="313"/>
          <ac:spMkLst>
            <pc:docMk/>
            <pc:sldMk cId="3819690148" sldId="1143"/>
            <ac:spMk id="3" creationId="{2519E682-E2E3-45C6-B200-737666CBA44B}"/>
          </ac:spMkLst>
        </pc:spChg>
        <pc:spChg chg="add mod">
          <ac:chgData name="Jiří Vodička" userId="0015f0f0-69d2-41b3-a191-778292e4ba4b" providerId="ADAL" clId="{479CAFAA-2DB7-4E6F-9651-5D18E61EB283}" dt="2023-11-21T18:04:34.523" v="1413" actId="1076"/>
          <ac:spMkLst>
            <pc:docMk/>
            <pc:sldMk cId="3819690148" sldId="1143"/>
            <ac:spMk id="4" creationId="{70AD2EAC-1BBC-40BB-BD43-B02AC6C5CC79}"/>
          </ac:spMkLst>
        </pc:spChg>
        <pc:spChg chg="add mod">
          <ac:chgData name="Jiří Vodička" userId="0015f0f0-69d2-41b3-a191-778292e4ba4b" providerId="ADAL" clId="{479CAFAA-2DB7-4E6F-9651-5D18E61EB283}" dt="2023-11-21T19:32:48.623" v="1825" actId="207"/>
          <ac:spMkLst>
            <pc:docMk/>
            <pc:sldMk cId="3819690148" sldId="1143"/>
            <ac:spMk id="6" creationId="{77DFF87C-D53D-4CF1-ACB0-68A393498182}"/>
          </ac:spMkLst>
        </pc:spChg>
        <pc:picChg chg="add mod">
          <ac:chgData name="Jiří Vodička" userId="0015f0f0-69d2-41b3-a191-778292e4ba4b" providerId="ADAL" clId="{479CAFAA-2DB7-4E6F-9651-5D18E61EB283}" dt="2023-11-21T17:57:29.231" v="1296" actId="14100"/>
          <ac:picMkLst>
            <pc:docMk/>
            <pc:sldMk cId="3819690148" sldId="1143"/>
            <ac:picMk id="5" creationId="{7A0252F8-1B4C-4BEC-B0AE-22884988D2C7}"/>
          </ac:picMkLst>
        </pc:picChg>
      </pc:sldChg>
      <pc:sldChg chg="addSp modSp add mod modAnim">
        <pc:chgData name="Jiří Vodička" userId="0015f0f0-69d2-41b3-a191-778292e4ba4b" providerId="ADAL" clId="{479CAFAA-2DB7-4E6F-9651-5D18E61EB283}" dt="2023-11-21T18:27:36.484" v="1557"/>
        <pc:sldMkLst>
          <pc:docMk/>
          <pc:sldMk cId="1458151998" sldId="1144"/>
        </pc:sldMkLst>
        <pc:spChg chg="mod">
          <ac:chgData name="Jiří Vodička" userId="0015f0f0-69d2-41b3-a191-778292e4ba4b" providerId="ADAL" clId="{479CAFAA-2DB7-4E6F-9651-5D18E61EB283}" dt="2023-11-21T18:27:36.484" v="1557"/>
          <ac:spMkLst>
            <pc:docMk/>
            <pc:sldMk cId="1458151998" sldId="1144"/>
            <ac:spMk id="5" creationId="{960E2DDC-51E9-4450-B4F3-E75669AB559D}"/>
          </ac:spMkLst>
        </pc:spChg>
        <pc:spChg chg="mod">
          <ac:chgData name="Jiří Vodička" userId="0015f0f0-69d2-41b3-a191-778292e4ba4b" providerId="ADAL" clId="{479CAFAA-2DB7-4E6F-9651-5D18E61EB283}" dt="2023-11-21T18:16:30.571" v="1525" actId="20577"/>
          <ac:spMkLst>
            <pc:docMk/>
            <pc:sldMk cId="1458151998" sldId="1144"/>
            <ac:spMk id="6" creationId="{9C534347-7B71-4295-B3F0-EBB2F114A3D6}"/>
          </ac:spMkLst>
        </pc:spChg>
        <pc:picChg chg="add mod">
          <ac:chgData name="Jiří Vodička" userId="0015f0f0-69d2-41b3-a191-778292e4ba4b" providerId="ADAL" clId="{479CAFAA-2DB7-4E6F-9651-5D18E61EB283}" dt="2023-11-21T18:26:38.683" v="1531" actId="1076"/>
          <ac:picMkLst>
            <pc:docMk/>
            <pc:sldMk cId="1458151998" sldId="1144"/>
            <ac:picMk id="3" creationId="{D7024391-0F40-4ED8-A3D3-CA7645505994}"/>
          </ac:picMkLst>
        </pc:picChg>
      </pc:sldChg>
      <pc:sldChg chg="addSp delSp modSp add mod">
        <pc:chgData name="Jiří Vodička" userId="0015f0f0-69d2-41b3-a191-778292e4ba4b" providerId="ADAL" clId="{479CAFAA-2DB7-4E6F-9651-5D18E61EB283}" dt="2023-11-22T08:06:22.012" v="5161" actId="14100"/>
        <pc:sldMkLst>
          <pc:docMk/>
          <pc:sldMk cId="3326041299" sldId="1145"/>
        </pc:sldMkLst>
        <pc:spChg chg="mod">
          <ac:chgData name="Jiří Vodička" userId="0015f0f0-69d2-41b3-a191-778292e4ba4b" providerId="ADAL" clId="{479CAFAA-2DB7-4E6F-9651-5D18E61EB283}" dt="2023-11-22T08:04:50.604" v="5084" actId="14"/>
          <ac:spMkLst>
            <pc:docMk/>
            <pc:sldMk cId="3326041299" sldId="1145"/>
            <ac:spMk id="3" creationId="{00000000-0000-0000-0000-000000000000}"/>
          </ac:spMkLst>
        </pc:spChg>
        <pc:spChg chg="del mod">
          <ac:chgData name="Jiří Vodička" userId="0015f0f0-69d2-41b3-a191-778292e4ba4b" providerId="ADAL" clId="{479CAFAA-2DB7-4E6F-9651-5D18E61EB283}" dt="2023-11-21T20:17:13.679" v="2603" actId="21"/>
          <ac:spMkLst>
            <pc:docMk/>
            <pc:sldMk cId="3326041299" sldId="1145"/>
            <ac:spMk id="4" creationId="{32C18B89-6681-4477-AFCE-2029B6FCEAEF}"/>
          </ac:spMkLst>
        </pc:spChg>
        <pc:spChg chg="add mod">
          <ac:chgData name="Jiří Vodička" userId="0015f0f0-69d2-41b3-a191-778292e4ba4b" providerId="ADAL" clId="{479CAFAA-2DB7-4E6F-9651-5D18E61EB283}" dt="2023-11-22T08:06:22.012" v="5161" actId="14100"/>
          <ac:spMkLst>
            <pc:docMk/>
            <pc:sldMk cId="3326041299" sldId="1145"/>
            <ac:spMk id="5" creationId="{0807A5DF-EE50-49C4-9A9B-A7C215C1B9FE}"/>
          </ac:spMkLst>
        </pc:spChg>
        <pc:spChg chg="add del mod">
          <ac:chgData name="Jiří Vodička" userId="0015f0f0-69d2-41b3-a191-778292e4ba4b" providerId="ADAL" clId="{479CAFAA-2DB7-4E6F-9651-5D18E61EB283}" dt="2023-11-21T19:37:14.246" v="1837" actId="478"/>
          <ac:spMkLst>
            <pc:docMk/>
            <pc:sldMk cId="3326041299" sldId="1145"/>
            <ac:spMk id="5" creationId="{E184837F-E0FB-4C41-911C-8225381B3A90}"/>
          </ac:spMkLst>
        </pc:spChg>
        <pc:spChg chg="add mod">
          <ac:chgData name="Jiří Vodička" userId="0015f0f0-69d2-41b3-a191-778292e4ba4b" providerId="ADAL" clId="{479CAFAA-2DB7-4E6F-9651-5D18E61EB283}" dt="2023-11-22T08:05:31.413" v="5094" actId="14100"/>
          <ac:spMkLst>
            <pc:docMk/>
            <pc:sldMk cId="3326041299" sldId="1145"/>
            <ac:spMk id="6" creationId="{77540353-CB56-46DC-A6BC-2160BF111A43}"/>
          </ac:spMkLst>
        </pc:spChg>
        <pc:spChg chg="add del">
          <ac:chgData name="Jiří Vodička" userId="0015f0f0-69d2-41b3-a191-778292e4ba4b" providerId="ADAL" clId="{479CAFAA-2DB7-4E6F-9651-5D18E61EB283}" dt="2023-11-21T20:16:55.079" v="2596" actId="21"/>
          <ac:spMkLst>
            <pc:docMk/>
            <pc:sldMk cId="3326041299" sldId="1145"/>
            <ac:spMk id="7" creationId="{647550CB-14A6-4E44-8765-4140355AE3F8}"/>
          </ac:spMkLst>
        </pc:spChg>
      </pc:sldChg>
      <pc:sldChg chg="modSp new mod ord">
        <pc:chgData name="Jiří Vodička" userId="0015f0f0-69d2-41b3-a191-778292e4ba4b" providerId="ADAL" clId="{479CAFAA-2DB7-4E6F-9651-5D18E61EB283}" dt="2023-11-21T21:29:56.389" v="3604"/>
        <pc:sldMkLst>
          <pc:docMk/>
          <pc:sldMk cId="3613758018" sldId="1146"/>
        </pc:sldMkLst>
        <pc:spChg chg="mod">
          <ac:chgData name="Jiří Vodička" userId="0015f0f0-69d2-41b3-a191-778292e4ba4b" providerId="ADAL" clId="{479CAFAA-2DB7-4E6F-9651-5D18E61EB283}" dt="2023-11-21T19:52:41.150" v="2037" actId="20577"/>
          <ac:spMkLst>
            <pc:docMk/>
            <pc:sldMk cId="3613758018" sldId="1146"/>
            <ac:spMk id="2" creationId="{778C92EC-D82B-438E-A55F-936BF4F20C12}"/>
          </ac:spMkLst>
        </pc:spChg>
        <pc:spChg chg="mod">
          <ac:chgData name="Jiří Vodička" userId="0015f0f0-69d2-41b3-a191-778292e4ba4b" providerId="ADAL" clId="{479CAFAA-2DB7-4E6F-9651-5D18E61EB283}" dt="2023-11-21T21:29:56.389" v="3604"/>
          <ac:spMkLst>
            <pc:docMk/>
            <pc:sldMk cId="3613758018" sldId="1146"/>
            <ac:spMk id="3" creationId="{07711479-7460-4CC4-B671-2D2A041319C1}"/>
          </ac:spMkLst>
        </pc:spChg>
      </pc:sldChg>
      <pc:sldChg chg="addSp modSp new mod ord">
        <pc:chgData name="Jiří Vodička" userId="0015f0f0-69d2-41b3-a191-778292e4ba4b" providerId="ADAL" clId="{479CAFAA-2DB7-4E6F-9651-5D18E61EB283}" dt="2023-11-21T20:36:00.536" v="2962" actId="14100"/>
        <pc:sldMkLst>
          <pc:docMk/>
          <pc:sldMk cId="2241204380" sldId="1147"/>
        </pc:sldMkLst>
        <pc:spChg chg="mod">
          <ac:chgData name="Jiří Vodička" userId="0015f0f0-69d2-41b3-a191-778292e4ba4b" providerId="ADAL" clId="{479CAFAA-2DB7-4E6F-9651-5D18E61EB283}" dt="2023-11-21T20:10:34.055" v="2357" actId="20577"/>
          <ac:spMkLst>
            <pc:docMk/>
            <pc:sldMk cId="2241204380" sldId="1147"/>
            <ac:spMk id="2" creationId="{039140B0-C629-4CC5-8789-6B4D450375AC}"/>
          </ac:spMkLst>
        </pc:spChg>
        <pc:spChg chg="mod">
          <ac:chgData name="Jiří Vodička" userId="0015f0f0-69d2-41b3-a191-778292e4ba4b" providerId="ADAL" clId="{479CAFAA-2DB7-4E6F-9651-5D18E61EB283}" dt="2023-11-21T20:36:00.536" v="2962" actId="14100"/>
          <ac:spMkLst>
            <pc:docMk/>
            <pc:sldMk cId="2241204380" sldId="1147"/>
            <ac:spMk id="3" creationId="{1DE9B22A-FDEB-4CBF-8FE4-EC61238AAFF8}"/>
          </ac:spMkLst>
        </pc:spChg>
        <pc:spChg chg="add">
          <ac:chgData name="Jiří Vodička" userId="0015f0f0-69d2-41b3-a191-778292e4ba4b" providerId="ADAL" clId="{479CAFAA-2DB7-4E6F-9651-5D18E61EB283}" dt="2023-11-21T20:24:11.088" v="2721" actId="11529"/>
          <ac:spMkLst>
            <pc:docMk/>
            <pc:sldMk cId="2241204380" sldId="1147"/>
            <ac:spMk id="4" creationId="{CC5F5DFB-8469-4F29-8002-4199BF867B46}"/>
          </ac:spMkLst>
        </pc:spChg>
        <pc:spChg chg="add mod">
          <ac:chgData name="Jiří Vodička" userId="0015f0f0-69d2-41b3-a191-778292e4ba4b" providerId="ADAL" clId="{479CAFAA-2DB7-4E6F-9651-5D18E61EB283}" dt="2023-11-21T20:28:38.282" v="2799" actId="207"/>
          <ac:spMkLst>
            <pc:docMk/>
            <pc:sldMk cId="2241204380" sldId="1147"/>
            <ac:spMk id="5" creationId="{1A1A065B-E673-47FF-AA89-9790AAC5FA85}"/>
          </ac:spMkLst>
        </pc:spChg>
        <pc:spChg chg="add mod">
          <ac:chgData name="Jiří Vodička" userId="0015f0f0-69d2-41b3-a191-778292e4ba4b" providerId="ADAL" clId="{479CAFAA-2DB7-4E6F-9651-5D18E61EB283}" dt="2023-11-21T20:28:27.160" v="2798" actId="14100"/>
          <ac:spMkLst>
            <pc:docMk/>
            <pc:sldMk cId="2241204380" sldId="1147"/>
            <ac:spMk id="6" creationId="{73AE5210-2E29-4629-8D44-3B0135BC7296}"/>
          </ac:spMkLst>
        </pc:spChg>
        <pc:spChg chg="add mod">
          <ac:chgData name="Jiří Vodička" userId="0015f0f0-69d2-41b3-a191-778292e4ba4b" providerId="ADAL" clId="{479CAFAA-2DB7-4E6F-9651-5D18E61EB283}" dt="2023-11-21T20:29:42.162" v="2835" actId="20577"/>
          <ac:spMkLst>
            <pc:docMk/>
            <pc:sldMk cId="2241204380" sldId="1147"/>
            <ac:spMk id="7" creationId="{FA81DA51-A0E6-4E28-880E-83A6563FAD16}"/>
          </ac:spMkLst>
        </pc:spChg>
      </pc:sldChg>
      <pc:sldChg chg="addSp modSp new mod">
        <pc:chgData name="Jiří Vodička" userId="0015f0f0-69d2-41b3-a191-778292e4ba4b" providerId="ADAL" clId="{479CAFAA-2DB7-4E6F-9651-5D18E61EB283}" dt="2023-11-22T08:04:45.821" v="5082"/>
        <pc:sldMkLst>
          <pc:docMk/>
          <pc:sldMk cId="838916502" sldId="1148"/>
        </pc:sldMkLst>
        <pc:spChg chg="mod">
          <ac:chgData name="Jiří Vodička" userId="0015f0f0-69d2-41b3-a191-778292e4ba4b" providerId="ADAL" clId="{479CAFAA-2DB7-4E6F-9651-5D18E61EB283}" dt="2023-11-21T20:17:50.597" v="2612"/>
          <ac:spMkLst>
            <pc:docMk/>
            <pc:sldMk cId="838916502" sldId="1148"/>
            <ac:spMk id="2" creationId="{E63B4B65-EB7A-49B0-AC39-7468681CF404}"/>
          </ac:spMkLst>
        </pc:spChg>
        <pc:spChg chg="mod">
          <ac:chgData name="Jiří Vodička" userId="0015f0f0-69d2-41b3-a191-778292e4ba4b" providerId="ADAL" clId="{479CAFAA-2DB7-4E6F-9651-5D18E61EB283}" dt="2023-11-22T08:04:45.821" v="5082"/>
          <ac:spMkLst>
            <pc:docMk/>
            <pc:sldMk cId="838916502" sldId="1148"/>
            <ac:spMk id="3" creationId="{E013EC69-EC3C-4217-B859-B36BDFDCD7F9}"/>
          </ac:spMkLst>
        </pc:spChg>
        <pc:spChg chg="add mod">
          <ac:chgData name="Jiří Vodička" userId="0015f0f0-69d2-41b3-a191-778292e4ba4b" providerId="ADAL" clId="{479CAFAA-2DB7-4E6F-9651-5D18E61EB283}" dt="2023-11-21T20:18:06.897" v="2624" actId="1076"/>
          <ac:spMkLst>
            <pc:docMk/>
            <pc:sldMk cId="838916502" sldId="1148"/>
            <ac:spMk id="4" creationId="{473E7419-A6B3-4038-9BBA-B7576F968090}"/>
          </ac:spMkLst>
        </pc:spChg>
        <pc:spChg chg="add mod">
          <ac:chgData name="Jiří Vodička" userId="0015f0f0-69d2-41b3-a191-778292e4ba4b" providerId="ADAL" clId="{479CAFAA-2DB7-4E6F-9651-5D18E61EB283}" dt="2023-11-21T20:18:08.597" v="2625" actId="1076"/>
          <ac:spMkLst>
            <pc:docMk/>
            <pc:sldMk cId="838916502" sldId="1148"/>
            <ac:spMk id="5" creationId="{ECE9BBBD-981B-441B-80DD-CE90C02E5AB0}"/>
          </ac:spMkLst>
        </pc:spChg>
      </pc:sldChg>
      <pc:sldChg chg="addSp delSp modSp new mod modClrScheme chgLayout">
        <pc:chgData name="Jiří Vodička" userId="0015f0f0-69d2-41b3-a191-778292e4ba4b" providerId="ADAL" clId="{479CAFAA-2DB7-4E6F-9651-5D18E61EB283}" dt="2023-11-21T21:13:05.033" v="3515" actId="14100"/>
        <pc:sldMkLst>
          <pc:docMk/>
          <pc:sldMk cId="3888446254" sldId="1149"/>
        </pc:sldMkLst>
        <pc:spChg chg="del mod ord">
          <ac:chgData name="Jiří Vodička" userId="0015f0f0-69d2-41b3-a191-778292e4ba4b" providerId="ADAL" clId="{479CAFAA-2DB7-4E6F-9651-5D18E61EB283}" dt="2023-11-21T20:38:28.489" v="2964" actId="700"/>
          <ac:spMkLst>
            <pc:docMk/>
            <pc:sldMk cId="3888446254" sldId="1149"/>
            <ac:spMk id="2" creationId="{BA9B9085-9E32-4310-9C7A-607CD1EF68C2}"/>
          </ac:spMkLst>
        </pc:spChg>
        <pc:spChg chg="add mod ord">
          <ac:chgData name="Jiří Vodička" userId="0015f0f0-69d2-41b3-a191-778292e4ba4b" providerId="ADAL" clId="{479CAFAA-2DB7-4E6F-9651-5D18E61EB283}" dt="2023-11-21T20:52:14.540" v="3060" actId="20577"/>
          <ac:spMkLst>
            <pc:docMk/>
            <pc:sldMk cId="3888446254" sldId="1149"/>
            <ac:spMk id="3" creationId="{2B3D0DEA-B27D-43DA-8123-E06641755A49}"/>
          </ac:spMkLst>
        </pc:spChg>
        <pc:spChg chg="add mod ord">
          <ac:chgData name="Jiří Vodička" userId="0015f0f0-69d2-41b3-a191-778292e4ba4b" providerId="ADAL" clId="{479CAFAA-2DB7-4E6F-9651-5D18E61EB283}" dt="2023-11-21T21:10:45.546" v="3402" actId="1076"/>
          <ac:spMkLst>
            <pc:docMk/>
            <pc:sldMk cId="3888446254" sldId="1149"/>
            <ac:spMk id="4" creationId="{77409C0F-5C8D-4DA4-9FBA-BC9E4E999689}"/>
          </ac:spMkLst>
        </pc:spChg>
        <pc:spChg chg="add mod">
          <ac:chgData name="Jiří Vodička" userId="0015f0f0-69d2-41b3-a191-778292e4ba4b" providerId="ADAL" clId="{479CAFAA-2DB7-4E6F-9651-5D18E61EB283}" dt="2023-11-21T21:11:31.864" v="3423" actId="1076"/>
          <ac:spMkLst>
            <pc:docMk/>
            <pc:sldMk cId="3888446254" sldId="1149"/>
            <ac:spMk id="5" creationId="{214EADB0-D7BE-4FCF-AE0C-6F22B023CCEA}"/>
          </ac:spMkLst>
        </pc:spChg>
        <pc:spChg chg="add mod">
          <ac:chgData name="Jiří Vodička" userId="0015f0f0-69d2-41b3-a191-778292e4ba4b" providerId="ADAL" clId="{479CAFAA-2DB7-4E6F-9651-5D18E61EB283}" dt="2023-11-21T21:11:29.016" v="3422" actId="1076"/>
          <ac:spMkLst>
            <pc:docMk/>
            <pc:sldMk cId="3888446254" sldId="1149"/>
            <ac:spMk id="6" creationId="{BD5A1111-A31D-4644-B190-F4C1FEA5657B}"/>
          </ac:spMkLst>
        </pc:spChg>
        <pc:spChg chg="add mod">
          <ac:chgData name="Jiří Vodička" userId="0015f0f0-69d2-41b3-a191-778292e4ba4b" providerId="ADAL" clId="{479CAFAA-2DB7-4E6F-9651-5D18E61EB283}" dt="2023-11-21T21:13:05.033" v="3515" actId="14100"/>
          <ac:spMkLst>
            <pc:docMk/>
            <pc:sldMk cId="3888446254" sldId="1149"/>
            <ac:spMk id="7" creationId="{C77F6DCF-A9E9-48F4-AFBC-961F0F999279}"/>
          </ac:spMkLst>
        </pc:spChg>
      </pc:sldChg>
      <pc:sldChg chg="addSp delSp modSp new mod modClrScheme modAnim chgLayout">
        <pc:chgData name="Jiří Vodička" userId="0015f0f0-69d2-41b3-a191-778292e4ba4b" providerId="ADAL" clId="{479CAFAA-2DB7-4E6F-9651-5D18E61EB283}" dt="2023-11-22T10:13:43.530" v="5601"/>
        <pc:sldMkLst>
          <pc:docMk/>
          <pc:sldMk cId="3230743405" sldId="1150"/>
        </pc:sldMkLst>
        <pc:spChg chg="del mod ord">
          <ac:chgData name="Jiří Vodička" userId="0015f0f0-69d2-41b3-a191-778292e4ba4b" providerId="ADAL" clId="{479CAFAA-2DB7-4E6F-9651-5D18E61EB283}" dt="2023-11-21T20:57:27.347" v="3140" actId="700"/>
          <ac:spMkLst>
            <pc:docMk/>
            <pc:sldMk cId="3230743405" sldId="1150"/>
            <ac:spMk id="2" creationId="{FCB957A8-4E29-4B7D-A058-C3B79DB163E1}"/>
          </ac:spMkLst>
        </pc:spChg>
        <pc:spChg chg="add mod ord">
          <ac:chgData name="Jiří Vodička" userId="0015f0f0-69d2-41b3-a191-778292e4ba4b" providerId="ADAL" clId="{479CAFAA-2DB7-4E6F-9651-5D18E61EB283}" dt="2023-11-21T21:02:17.485" v="3301" actId="20577"/>
          <ac:spMkLst>
            <pc:docMk/>
            <pc:sldMk cId="3230743405" sldId="1150"/>
            <ac:spMk id="3" creationId="{7FC3C41F-4599-4A97-9234-6E7383877F49}"/>
          </ac:spMkLst>
        </pc:spChg>
        <pc:spChg chg="add mod ord">
          <ac:chgData name="Jiří Vodička" userId="0015f0f0-69d2-41b3-a191-778292e4ba4b" providerId="ADAL" clId="{479CAFAA-2DB7-4E6F-9651-5D18E61EB283}" dt="2023-11-21T21:11:45.592" v="3447" actId="20577"/>
          <ac:spMkLst>
            <pc:docMk/>
            <pc:sldMk cId="3230743405" sldId="1150"/>
            <ac:spMk id="4" creationId="{94001AEA-C385-4EF7-9BEB-050B993A51FB}"/>
          </ac:spMkLst>
        </pc:spChg>
        <pc:picChg chg="add mod modVis">
          <ac:chgData name="Jiří Vodička" userId="0015f0f0-69d2-41b3-a191-778292e4ba4b" providerId="ADAL" clId="{479CAFAA-2DB7-4E6F-9651-5D18E61EB283}" dt="2023-11-22T10:13:37.934" v="5600" actId="14429"/>
          <ac:picMkLst>
            <pc:docMk/>
            <pc:sldMk cId="3230743405" sldId="1150"/>
            <ac:picMk id="6" creationId="{0D9D57EC-BF23-4777-A6D4-BBC27121F184}"/>
          </ac:picMkLst>
        </pc:picChg>
      </pc:sldChg>
      <pc:sldChg chg="addSp modSp new mod modAnim">
        <pc:chgData name="Jiří Vodička" userId="0015f0f0-69d2-41b3-a191-778292e4ba4b" providerId="ADAL" clId="{479CAFAA-2DB7-4E6F-9651-5D18E61EB283}" dt="2023-11-21T21:57:18.522" v="4509" actId="14429"/>
        <pc:sldMkLst>
          <pc:docMk/>
          <pc:sldMk cId="3887593442" sldId="1151"/>
        </pc:sldMkLst>
        <pc:spChg chg="mod">
          <ac:chgData name="Jiří Vodička" userId="0015f0f0-69d2-41b3-a191-778292e4ba4b" providerId="ADAL" clId="{479CAFAA-2DB7-4E6F-9651-5D18E61EB283}" dt="2023-11-21T21:45:11.956" v="3943" actId="20577"/>
          <ac:spMkLst>
            <pc:docMk/>
            <pc:sldMk cId="3887593442" sldId="1151"/>
            <ac:spMk id="2" creationId="{5CC5B9C2-CD0A-478D-876A-20987EC9D0B8}"/>
          </ac:spMkLst>
        </pc:spChg>
        <pc:spChg chg="mod">
          <ac:chgData name="Jiří Vodička" userId="0015f0f0-69d2-41b3-a191-778292e4ba4b" providerId="ADAL" clId="{479CAFAA-2DB7-4E6F-9651-5D18E61EB283}" dt="2023-11-21T21:48:20.777" v="4137" actId="20577"/>
          <ac:spMkLst>
            <pc:docMk/>
            <pc:sldMk cId="3887593442" sldId="1151"/>
            <ac:spMk id="3" creationId="{225828E0-E4E9-48C1-B978-5519F3D66521}"/>
          </ac:spMkLst>
        </pc:spChg>
        <pc:spChg chg="add mod">
          <ac:chgData name="Jiří Vodička" userId="0015f0f0-69d2-41b3-a191-778292e4ba4b" providerId="ADAL" clId="{479CAFAA-2DB7-4E6F-9651-5D18E61EB283}" dt="2023-11-21T21:47:32.875" v="4059" actId="20577"/>
          <ac:spMkLst>
            <pc:docMk/>
            <pc:sldMk cId="3887593442" sldId="1151"/>
            <ac:spMk id="4" creationId="{8CF308CB-3F15-4CD7-BF89-EBA4D30E1248}"/>
          </ac:spMkLst>
        </pc:spChg>
        <pc:picChg chg="add mod modVis">
          <ac:chgData name="Jiří Vodička" userId="0015f0f0-69d2-41b3-a191-778292e4ba4b" providerId="ADAL" clId="{479CAFAA-2DB7-4E6F-9651-5D18E61EB283}" dt="2023-11-21T21:57:18.171" v="4508" actId="14429"/>
          <ac:picMkLst>
            <pc:docMk/>
            <pc:sldMk cId="3887593442" sldId="1151"/>
            <ac:picMk id="6" creationId="{4BE38F0C-78B8-4BD4-833B-B9144260A4C5}"/>
          </ac:picMkLst>
        </pc:picChg>
        <pc:picChg chg="add mod modVis">
          <ac:chgData name="Jiří Vodička" userId="0015f0f0-69d2-41b3-a191-778292e4ba4b" providerId="ADAL" clId="{479CAFAA-2DB7-4E6F-9651-5D18E61EB283}" dt="2023-11-21T21:57:18.522" v="4509" actId="14429"/>
          <ac:picMkLst>
            <pc:docMk/>
            <pc:sldMk cId="3887593442" sldId="1151"/>
            <ac:picMk id="8" creationId="{7FF96826-6787-49DE-B7DC-27830E65C903}"/>
          </ac:picMkLst>
        </pc:picChg>
      </pc:sldChg>
      <pc:sldChg chg="addSp delSp modSp add mod">
        <pc:chgData name="Jiří Vodička" userId="0015f0f0-69d2-41b3-a191-778292e4ba4b" providerId="ADAL" clId="{479CAFAA-2DB7-4E6F-9651-5D18E61EB283}" dt="2023-11-21T22:25:24.073" v="5075" actId="13244"/>
        <pc:sldMkLst>
          <pc:docMk/>
          <pc:sldMk cId="3161236549" sldId="1152"/>
        </pc:sldMkLst>
        <pc:spChg chg="mod">
          <ac:chgData name="Jiří Vodička" userId="0015f0f0-69d2-41b3-a191-778292e4ba4b" providerId="ADAL" clId="{479CAFAA-2DB7-4E6F-9651-5D18E61EB283}" dt="2023-11-21T22:13:59.797" v="4673" actId="20577"/>
          <ac:spMkLst>
            <pc:docMk/>
            <pc:sldMk cId="3161236549" sldId="1152"/>
            <ac:spMk id="3" creationId="{225828E0-E4E9-48C1-B978-5519F3D66521}"/>
          </ac:spMkLst>
        </pc:spChg>
        <pc:spChg chg="del">
          <ac:chgData name="Jiří Vodička" userId="0015f0f0-69d2-41b3-a191-778292e4ba4b" providerId="ADAL" clId="{479CAFAA-2DB7-4E6F-9651-5D18E61EB283}" dt="2023-11-21T21:50:52.697" v="4190" actId="478"/>
          <ac:spMkLst>
            <pc:docMk/>
            <pc:sldMk cId="3161236549" sldId="1152"/>
            <ac:spMk id="4" creationId="{8CF308CB-3F15-4CD7-BF89-EBA4D30E1248}"/>
          </ac:spMkLst>
        </pc:spChg>
        <pc:spChg chg="add mod">
          <ac:chgData name="Jiří Vodička" userId="0015f0f0-69d2-41b3-a191-778292e4ba4b" providerId="ADAL" clId="{479CAFAA-2DB7-4E6F-9651-5D18E61EB283}" dt="2023-11-21T22:25:24.073" v="5075" actId="13244"/>
          <ac:spMkLst>
            <pc:docMk/>
            <pc:sldMk cId="3161236549" sldId="1152"/>
            <ac:spMk id="9" creationId="{237FF6EB-8F39-4F2E-947D-DCEEDF4BE186}"/>
          </ac:spMkLst>
        </pc:spChg>
        <pc:picChg chg="mod modVis">
          <ac:chgData name="Jiří Vodička" userId="0015f0f0-69d2-41b3-a191-778292e4ba4b" providerId="ADAL" clId="{479CAFAA-2DB7-4E6F-9651-5D18E61EB283}" dt="2023-11-21T22:25:16.023" v="5072" actId="14429"/>
          <ac:picMkLst>
            <pc:docMk/>
            <pc:sldMk cId="3161236549" sldId="1152"/>
            <ac:picMk id="6" creationId="{4BE38F0C-78B8-4BD4-833B-B9144260A4C5}"/>
          </ac:picMkLst>
        </pc:picChg>
        <pc:picChg chg="add mod ord">
          <ac:chgData name="Jiří Vodička" userId="0015f0f0-69d2-41b3-a191-778292e4ba4b" providerId="ADAL" clId="{479CAFAA-2DB7-4E6F-9651-5D18E61EB283}" dt="2023-11-21T22:25:20.690" v="5074" actId="13244"/>
          <ac:picMkLst>
            <pc:docMk/>
            <pc:sldMk cId="3161236549" sldId="1152"/>
            <ac:picMk id="7" creationId="{453EACD4-C2D8-4E15-ADC9-383DA9A84465}"/>
          </ac:picMkLst>
        </pc:picChg>
        <pc:picChg chg="mod modVis">
          <ac:chgData name="Jiří Vodička" userId="0015f0f0-69d2-41b3-a191-778292e4ba4b" providerId="ADAL" clId="{479CAFAA-2DB7-4E6F-9651-5D18E61EB283}" dt="2023-11-21T22:25:16.590" v="5073" actId="14429"/>
          <ac:picMkLst>
            <pc:docMk/>
            <pc:sldMk cId="3161236549" sldId="1152"/>
            <ac:picMk id="8" creationId="{7FF96826-6787-49DE-B7DC-27830E65C903}"/>
          </ac:picMkLst>
        </pc:picChg>
      </pc:sldChg>
      <pc:sldChg chg="addSp modSp new mod modAnim">
        <pc:chgData name="Jiří Vodička" userId="0015f0f0-69d2-41b3-a191-778292e4ba4b" providerId="ADAL" clId="{479CAFAA-2DB7-4E6F-9651-5D18E61EB283}" dt="2023-11-21T22:12:07.290" v="4650"/>
        <pc:sldMkLst>
          <pc:docMk/>
          <pc:sldMk cId="367781794" sldId="1153"/>
        </pc:sldMkLst>
        <pc:spChg chg="mod">
          <ac:chgData name="Jiří Vodička" userId="0015f0f0-69d2-41b3-a191-778292e4ba4b" providerId="ADAL" clId="{479CAFAA-2DB7-4E6F-9651-5D18E61EB283}" dt="2023-11-21T21:57:26.579" v="4511"/>
          <ac:spMkLst>
            <pc:docMk/>
            <pc:sldMk cId="367781794" sldId="1153"/>
            <ac:spMk id="2" creationId="{19B8707C-87DC-4FB3-B556-847A76BFCC7B}"/>
          </ac:spMkLst>
        </pc:spChg>
        <pc:spChg chg="mod">
          <ac:chgData name="Jiří Vodička" userId="0015f0f0-69d2-41b3-a191-778292e4ba4b" providerId="ADAL" clId="{479CAFAA-2DB7-4E6F-9651-5D18E61EB283}" dt="2023-11-21T22:11:02.990" v="4646" actId="20577"/>
          <ac:spMkLst>
            <pc:docMk/>
            <pc:sldMk cId="367781794" sldId="1153"/>
            <ac:spMk id="3" creationId="{BF484315-3A46-475C-A4D3-36A55F298014}"/>
          </ac:spMkLst>
        </pc:spChg>
        <pc:picChg chg="add mod">
          <ac:chgData name="Jiří Vodička" userId="0015f0f0-69d2-41b3-a191-778292e4ba4b" providerId="ADAL" clId="{479CAFAA-2DB7-4E6F-9651-5D18E61EB283}" dt="2023-11-21T22:10:18.504" v="4643" actId="1076"/>
          <ac:picMkLst>
            <pc:docMk/>
            <pc:sldMk cId="367781794" sldId="1153"/>
            <ac:picMk id="5" creationId="{834C19C1-501F-497E-9FFC-057B61C2693A}"/>
          </ac:picMkLst>
        </pc:picChg>
        <pc:picChg chg="add mod">
          <ac:chgData name="Jiří Vodička" userId="0015f0f0-69d2-41b3-a191-778292e4ba4b" providerId="ADAL" clId="{479CAFAA-2DB7-4E6F-9651-5D18E61EB283}" dt="2023-11-21T22:10:33.872" v="4645" actId="1076"/>
          <ac:picMkLst>
            <pc:docMk/>
            <pc:sldMk cId="367781794" sldId="1153"/>
            <ac:picMk id="7" creationId="{11EDFB8C-A947-430D-A112-1FE508E1495C}"/>
          </ac:picMkLst>
        </pc:picChg>
        <pc:picChg chg="add mod">
          <ac:chgData name="Jiří Vodička" userId="0015f0f0-69d2-41b3-a191-778292e4ba4b" providerId="ADAL" clId="{479CAFAA-2DB7-4E6F-9651-5D18E61EB283}" dt="2023-11-21T22:12:02.206" v="4649" actId="1076"/>
          <ac:picMkLst>
            <pc:docMk/>
            <pc:sldMk cId="367781794" sldId="1153"/>
            <ac:picMk id="9" creationId="{2F5A8F80-B1E0-4F26-AD49-36F86C05EB06}"/>
          </ac:picMkLst>
        </pc:picChg>
      </pc:sldChg>
      <pc:sldChg chg="addSp delSp modSp new mod">
        <pc:chgData name="Jiří Vodička" userId="0015f0f0-69d2-41b3-a191-778292e4ba4b" providerId="ADAL" clId="{479CAFAA-2DB7-4E6F-9651-5D18E61EB283}" dt="2023-11-21T22:24:15.805" v="5070" actId="20577"/>
        <pc:sldMkLst>
          <pc:docMk/>
          <pc:sldMk cId="661579163" sldId="1154"/>
        </pc:sldMkLst>
        <pc:spChg chg="mod">
          <ac:chgData name="Jiří Vodička" userId="0015f0f0-69d2-41b3-a191-778292e4ba4b" providerId="ADAL" clId="{479CAFAA-2DB7-4E6F-9651-5D18E61EB283}" dt="2023-11-21T22:12:36.407" v="4652"/>
          <ac:spMkLst>
            <pc:docMk/>
            <pc:sldMk cId="661579163" sldId="1154"/>
            <ac:spMk id="2" creationId="{16679EB6-D623-4E38-A7DE-0780ADCA27F1}"/>
          </ac:spMkLst>
        </pc:spChg>
        <pc:spChg chg="mod">
          <ac:chgData name="Jiří Vodička" userId="0015f0f0-69d2-41b3-a191-778292e4ba4b" providerId="ADAL" clId="{479CAFAA-2DB7-4E6F-9651-5D18E61EB283}" dt="2023-11-21T22:24:15.805" v="5070" actId="20577"/>
          <ac:spMkLst>
            <pc:docMk/>
            <pc:sldMk cId="661579163" sldId="1154"/>
            <ac:spMk id="3" creationId="{77F9A22A-F1C6-423E-89F3-BA0E83CA0734}"/>
          </ac:spMkLst>
        </pc:spChg>
        <pc:spChg chg="add mod">
          <ac:chgData name="Jiří Vodička" userId="0015f0f0-69d2-41b3-a191-778292e4ba4b" providerId="ADAL" clId="{479CAFAA-2DB7-4E6F-9651-5D18E61EB283}" dt="2023-11-21T22:17:13.396" v="4792" actId="207"/>
          <ac:spMkLst>
            <pc:docMk/>
            <pc:sldMk cId="661579163" sldId="1154"/>
            <ac:spMk id="4" creationId="{0979FBBC-6688-4BBE-A64B-29E467DC31C5}"/>
          </ac:spMkLst>
        </pc:spChg>
        <pc:spChg chg="add mod">
          <ac:chgData name="Jiří Vodička" userId="0015f0f0-69d2-41b3-a191-778292e4ba4b" providerId="ADAL" clId="{479CAFAA-2DB7-4E6F-9651-5D18E61EB283}" dt="2023-11-21T22:17:32.163" v="4802" actId="1076"/>
          <ac:spMkLst>
            <pc:docMk/>
            <pc:sldMk cId="661579163" sldId="1154"/>
            <ac:spMk id="5" creationId="{AFA9E50B-DCC1-4BE1-B35F-5FCC9E7E0C25}"/>
          </ac:spMkLst>
        </pc:spChg>
        <pc:spChg chg="add del mod">
          <ac:chgData name="Jiří Vodička" userId="0015f0f0-69d2-41b3-a191-778292e4ba4b" providerId="ADAL" clId="{479CAFAA-2DB7-4E6F-9651-5D18E61EB283}" dt="2023-11-21T22:22:45.890" v="5032" actId="478"/>
          <ac:spMkLst>
            <pc:docMk/>
            <pc:sldMk cId="661579163" sldId="1154"/>
            <ac:spMk id="6" creationId="{4F50047C-7CBE-4FA6-BE6C-902C1C73C8B9}"/>
          </ac:spMkLst>
        </pc:spChg>
      </pc:sldChg>
      <pc:sldChg chg="addSp delSp modSp new mod modClrScheme chgLayout">
        <pc:chgData name="Jiří Vodička" userId="0015f0f0-69d2-41b3-a191-778292e4ba4b" providerId="ADAL" clId="{479CAFAA-2DB7-4E6F-9651-5D18E61EB283}" dt="2023-11-22T08:14:41.867" v="5245" actId="20577"/>
        <pc:sldMkLst>
          <pc:docMk/>
          <pc:sldMk cId="2094497668" sldId="1155"/>
        </pc:sldMkLst>
        <pc:spChg chg="del mod ord">
          <ac:chgData name="Jiří Vodička" userId="0015f0f0-69d2-41b3-a191-778292e4ba4b" providerId="ADAL" clId="{479CAFAA-2DB7-4E6F-9651-5D18E61EB283}" dt="2023-11-22T08:12:00.297" v="5163" actId="700"/>
          <ac:spMkLst>
            <pc:docMk/>
            <pc:sldMk cId="2094497668" sldId="1155"/>
            <ac:spMk id="2" creationId="{D78EDAD7-14FA-4E97-9FF7-23EC41CB4F4C}"/>
          </ac:spMkLst>
        </pc:spChg>
        <pc:spChg chg="del mod ord">
          <ac:chgData name="Jiří Vodička" userId="0015f0f0-69d2-41b3-a191-778292e4ba4b" providerId="ADAL" clId="{479CAFAA-2DB7-4E6F-9651-5D18E61EB283}" dt="2023-11-22T08:12:00.297" v="5163" actId="700"/>
          <ac:spMkLst>
            <pc:docMk/>
            <pc:sldMk cId="2094497668" sldId="1155"/>
            <ac:spMk id="3" creationId="{66CD0D5F-4E30-45E5-A17C-0AA9FD6B0D07}"/>
          </ac:spMkLst>
        </pc:spChg>
        <pc:spChg chg="add mod ord">
          <ac:chgData name="Jiří Vodička" userId="0015f0f0-69d2-41b3-a191-778292e4ba4b" providerId="ADAL" clId="{479CAFAA-2DB7-4E6F-9651-5D18E61EB283}" dt="2023-11-22T08:14:27.101" v="5243"/>
          <ac:spMkLst>
            <pc:docMk/>
            <pc:sldMk cId="2094497668" sldId="1155"/>
            <ac:spMk id="4" creationId="{EC784A62-B28E-4E06-A50A-D4FC7020CE54}"/>
          </ac:spMkLst>
        </pc:spChg>
        <pc:spChg chg="add mod ord">
          <ac:chgData name="Jiří Vodička" userId="0015f0f0-69d2-41b3-a191-778292e4ba4b" providerId="ADAL" clId="{479CAFAA-2DB7-4E6F-9651-5D18E61EB283}" dt="2023-11-22T08:14:39.400" v="5244" actId="20577"/>
          <ac:spMkLst>
            <pc:docMk/>
            <pc:sldMk cId="2094497668" sldId="1155"/>
            <ac:spMk id="5" creationId="{0D65C4C9-030B-48BB-A2AE-C96A1DE015B6}"/>
          </ac:spMkLst>
        </pc:spChg>
        <pc:spChg chg="add mod ord">
          <ac:chgData name="Jiří Vodička" userId="0015f0f0-69d2-41b3-a191-778292e4ba4b" providerId="ADAL" clId="{479CAFAA-2DB7-4E6F-9651-5D18E61EB283}" dt="2023-11-22T08:14:41.867" v="5245" actId="20577"/>
          <ac:spMkLst>
            <pc:docMk/>
            <pc:sldMk cId="2094497668" sldId="1155"/>
            <ac:spMk id="6" creationId="{5001308B-B5FF-4949-AD7A-8AF5244DBCBD}"/>
          </ac:spMkLst>
        </pc:spChg>
      </pc:sldChg>
      <pc:sldChg chg="addSp modSp new mod">
        <pc:chgData name="Jiří Vodička" userId="0015f0f0-69d2-41b3-a191-778292e4ba4b" providerId="ADAL" clId="{479CAFAA-2DB7-4E6F-9651-5D18E61EB283}" dt="2023-11-22T08:36:21.325" v="5599" actId="14100"/>
        <pc:sldMkLst>
          <pc:docMk/>
          <pc:sldMk cId="4113752318" sldId="1156"/>
        </pc:sldMkLst>
        <pc:spChg chg="mod">
          <ac:chgData name="Jiří Vodička" userId="0015f0f0-69d2-41b3-a191-778292e4ba4b" providerId="ADAL" clId="{479CAFAA-2DB7-4E6F-9651-5D18E61EB283}" dt="2023-11-22T08:19:17.962" v="5247"/>
          <ac:spMkLst>
            <pc:docMk/>
            <pc:sldMk cId="4113752318" sldId="1156"/>
            <ac:spMk id="2" creationId="{CBA7EC0F-7D48-44B5-A8E7-1D82A6562F40}"/>
          </ac:spMkLst>
        </pc:spChg>
        <pc:spChg chg="mod">
          <ac:chgData name="Jiří Vodička" userId="0015f0f0-69d2-41b3-a191-778292e4ba4b" providerId="ADAL" clId="{479CAFAA-2DB7-4E6F-9651-5D18E61EB283}" dt="2023-11-22T08:36:14.246" v="5597" actId="404"/>
          <ac:spMkLst>
            <pc:docMk/>
            <pc:sldMk cId="4113752318" sldId="1156"/>
            <ac:spMk id="3" creationId="{9C4D61A8-53F3-4040-9B62-94FBCF43DB4F}"/>
          </ac:spMkLst>
        </pc:spChg>
        <pc:spChg chg="add mod">
          <ac:chgData name="Jiří Vodička" userId="0015f0f0-69d2-41b3-a191-778292e4ba4b" providerId="ADAL" clId="{479CAFAA-2DB7-4E6F-9651-5D18E61EB283}" dt="2023-11-22T08:36:21.325" v="5599" actId="14100"/>
          <ac:spMkLst>
            <pc:docMk/>
            <pc:sldMk cId="4113752318" sldId="1156"/>
            <ac:spMk id="4" creationId="{987E66F4-C234-4627-8A36-E62CB17FEC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https://odok.cz/portal/veklep/material/ALBSCKRGU5Z2/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803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8" name="Obrázek 1">
            <a:extLst>
              <a:ext uri="{FF2B5EF4-FFF2-40B4-BE49-F238E27FC236}">
                <a16:creationId xmlns:a16="http://schemas.microsoft.com/office/drawing/2014/main" id="{FB2B0DDA-9175-7049-BA1B-547F0D953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3DE4947-6DD8-0244-859D-07E5AFB0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71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8822E1C-69F6-2542-8055-F7D13F712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F02A347E-3661-ED4E-BC61-645333D5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CF358410-E249-6349-920D-F038B1389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420583F1-1793-C649-B39C-DDDDF4B7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8FF68F39-5218-0A40-A194-4509B7DC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503AE90-28E8-C445-B434-41A509A8B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76859FE4-88B6-9E40-937D-0D44C716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PŽP,</a:t>
            </a:r>
            <a:r>
              <a:rPr lang="en-GB" dirty="0"/>
              <a:t> </a:t>
            </a:r>
            <a:r>
              <a:rPr lang="en-GB" dirty="0" err="1"/>
              <a:t>právo</a:t>
            </a:r>
            <a:r>
              <a:rPr lang="cs-CZ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informace</a:t>
            </a:r>
            <a:r>
              <a:rPr lang="en-GB" dirty="0"/>
              <a:t> </a:t>
            </a:r>
            <a:r>
              <a:rPr lang="cs-CZ" dirty="0"/>
              <a:t>a z</a:t>
            </a:r>
            <a:r>
              <a:rPr lang="en-GB" dirty="0" err="1"/>
              <a:t>ákon</a:t>
            </a:r>
            <a:r>
              <a:rPr lang="en-GB" dirty="0"/>
              <a:t> č. 17/1992 Sb.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JUDr. Jiří Vodička, Ph.D.							22. 11. 2023</a:t>
            </a:r>
            <a:endParaRPr lang="en-GB" dirty="0"/>
          </a:p>
        </p:txBody>
      </p:sp>
      <p:pic>
        <p:nvPicPr>
          <p:cNvPr id="7" name="Obrázek 6" descr="Obsah obrázku text, klipart, Písmo, kreslené&#10;&#10;Popis byl vytvořen automaticky">
            <a:extLst>
              <a:ext uri="{FF2B5EF4-FFF2-40B4-BE49-F238E27FC236}">
                <a16:creationId xmlns:a16="http://schemas.microsoft.com/office/drawing/2014/main" id="{E7411EC2-0398-A913-01A0-9D954AC67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11" y="0"/>
            <a:ext cx="3313189" cy="14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4F99E2D-3DC3-422C-960C-7596C60E8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71450"/>
            <a:ext cx="10706100" cy="2667000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72C73DE-427E-4222-A811-BAA4CDD8DA21}"/>
              </a:ext>
            </a:extLst>
          </p:cNvPr>
          <p:cNvCxnSpPr>
            <a:cxnSpLocks/>
          </p:cNvCxnSpPr>
          <p:nvPr/>
        </p:nvCxnSpPr>
        <p:spPr bwMode="auto">
          <a:xfrm>
            <a:off x="466725" y="2324100"/>
            <a:ext cx="676275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19A18B3C-C387-44C1-BF1D-CD1F531EA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305" y="3707606"/>
            <a:ext cx="8115970" cy="75247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220C22C-F5AE-45CE-A889-0C4B96C47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5491162"/>
            <a:ext cx="10448925" cy="752475"/>
          </a:xfrm>
          <a:prstGeom prst="rect">
            <a:avLst/>
          </a:prstGeom>
        </p:spPr>
      </p:pic>
      <p:sp>
        <p:nvSpPr>
          <p:cNvPr id="13" name="Ovál 12">
            <a:extLst>
              <a:ext uri="{FF2B5EF4-FFF2-40B4-BE49-F238E27FC236}">
                <a16:creationId xmlns:a16="http://schemas.microsoft.com/office/drawing/2014/main" id="{CB2350C6-5BB9-44E3-A791-F14095B1F20F}"/>
              </a:ext>
            </a:extLst>
          </p:cNvPr>
          <p:cNvSpPr/>
          <p:nvPr/>
        </p:nvSpPr>
        <p:spPr bwMode="auto">
          <a:xfrm>
            <a:off x="2533650" y="3495675"/>
            <a:ext cx="9191625" cy="1495425"/>
          </a:xfrm>
          <a:prstGeom prst="ellipse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512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AC07D-9F01-4CF3-8701-66D77BF1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– Ústava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19E682-E2E3-45C6-B200-737666CBA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8992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Čl. 7</a:t>
            </a:r>
          </a:p>
          <a:p>
            <a:r>
              <a:rPr lang="cs-CZ" sz="2400" dirty="0"/>
              <a:t>Omezení činností poškozující ŽP</a:t>
            </a:r>
          </a:p>
          <a:p>
            <a:endParaRPr lang="cs-CZ" sz="2400" dirty="0"/>
          </a:p>
          <a:p>
            <a:r>
              <a:rPr lang="cs-CZ" sz="2400" dirty="0"/>
              <a:t>Činnosti bránící ohrožení ŽP</a:t>
            </a:r>
          </a:p>
          <a:p>
            <a:endParaRPr lang="cs-CZ" sz="2400" dirty="0"/>
          </a:p>
          <a:p>
            <a:r>
              <a:rPr lang="cs-CZ" sz="2400" dirty="0"/>
              <a:t>Přírodní bohatství = životní prostředí</a:t>
            </a:r>
          </a:p>
          <a:p>
            <a:endParaRPr lang="cs-CZ" sz="2400" dirty="0"/>
          </a:p>
          <a:p>
            <a:r>
              <a:rPr lang="cs-CZ" sz="2400" dirty="0"/>
              <a:t>Nutno vykládat ve spojení se </a:t>
            </a:r>
            <a:r>
              <a:rPr lang="cs-CZ" sz="2400" dirty="0" err="1"/>
              <a:t>z.č</a:t>
            </a:r>
            <a:r>
              <a:rPr lang="cs-CZ" sz="2400" dirty="0"/>
              <a:t>. 17/1992 Sb.</a:t>
            </a:r>
          </a:p>
          <a:p>
            <a:pPr lvl="1"/>
            <a:r>
              <a:rPr lang="cs-CZ" sz="1600" dirty="0"/>
              <a:t>A dalšími specifickými předpisy</a:t>
            </a:r>
          </a:p>
          <a:p>
            <a:endParaRPr lang="cs-CZ" sz="2400" dirty="0"/>
          </a:p>
          <a:p>
            <a:r>
              <a:rPr lang="cs-CZ" sz="2400" dirty="0"/>
              <a:t>Zohledňování při každé činnosti státu (průřezová + horizontální ochrana)</a:t>
            </a:r>
          </a:p>
          <a:p>
            <a:endParaRPr lang="cs-CZ" dirty="0"/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70AD2EAC-1BBC-40BB-BD43-B02AC6C5CC79}"/>
              </a:ext>
            </a:extLst>
          </p:cNvPr>
          <p:cNvSpPr/>
          <p:nvPr/>
        </p:nvSpPr>
        <p:spPr bwMode="auto">
          <a:xfrm>
            <a:off x="8343899" y="3238500"/>
            <a:ext cx="2619375" cy="552450"/>
          </a:xfrm>
          <a:prstGeom prst="wedgeRectCallout">
            <a:avLst>
              <a:gd name="adj1" fmla="val -126911"/>
              <a:gd name="adj2" fmla="val 119331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Pouze jiný 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akcent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0252F8-1B4C-4BEC-B0AE-22884988D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0"/>
            <a:ext cx="5457825" cy="752474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7DFF87C-D53D-4CF1-ACB0-68A393498182}"/>
              </a:ext>
            </a:extLst>
          </p:cNvPr>
          <p:cNvSpPr/>
          <p:nvPr/>
        </p:nvSpPr>
        <p:spPr bwMode="auto">
          <a:xfrm>
            <a:off x="8667749" y="1063350"/>
            <a:ext cx="1590675" cy="628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Státní cíl</a:t>
            </a:r>
          </a:p>
        </p:txBody>
      </p:sp>
    </p:spTree>
    <p:extLst>
      <p:ext uri="{BB962C8B-B14F-4D97-AF65-F5344CB8AC3E}">
        <p14:creationId xmlns:p14="http://schemas.microsoft.com/office/powerpoint/2010/main" val="381969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DDFF5-25E1-40C7-99E0-DCF2B2CA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základy– návrhy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107D3-DBF9-4CD9-AA05-7A504B219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Návrh MŽP ze dne 1.11.2022, čj. 190/23, novelizace čl. 7 Ústavy</a:t>
            </a:r>
          </a:p>
          <a:p>
            <a:pPr marL="72000" indent="0">
              <a:buNone/>
            </a:pPr>
            <a:endParaRPr lang="cs-CZ" sz="2400" i="1" dirty="0"/>
          </a:p>
          <a:p>
            <a:pPr marL="72000" indent="0">
              <a:buNone/>
            </a:pPr>
            <a:r>
              <a:rPr lang="cs-CZ" sz="2400" i="1" dirty="0"/>
              <a:t>Stát dbá o šetrné využívání přírodních zdrojů a ochranu přírodního bohatství.</a:t>
            </a:r>
          </a:p>
          <a:p>
            <a:pPr marL="72000" indent="0">
              <a:buNone/>
            </a:pPr>
            <a:endParaRPr lang="cs-CZ" i="1" dirty="0"/>
          </a:p>
          <a:p>
            <a:pPr marL="72000" indent="0">
              <a:buNone/>
            </a:pPr>
            <a:r>
              <a:rPr lang="cs-CZ" sz="2400" i="1" dirty="0"/>
              <a:t>Stát dbá o šetrné využívání přírodních zdrojů, </a:t>
            </a:r>
            <a:r>
              <a:rPr lang="cs-CZ" sz="2400" i="1" u="sng" dirty="0"/>
              <a:t>zejména vody a půdy, a o ochranu životního prostředí</a:t>
            </a:r>
            <a:r>
              <a:rPr lang="cs-CZ" sz="2400" i="1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606DDB06-F92B-4E52-AA63-821B1D6FA219}"/>
              </a:ext>
            </a:extLst>
          </p:cNvPr>
          <p:cNvSpPr/>
          <p:nvPr/>
        </p:nvSpPr>
        <p:spPr bwMode="auto">
          <a:xfrm>
            <a:off x="5105327" y="3530889"/>
            <a:ext cx="411983" cy="4622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94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60E2DDC-51E9-4450-B4F3-E75669AB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– Ústava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C534347-7B71-4295-B3F0-EBB2F114A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Při posouzení povahy </a:t>
            </a:r>
            <a:r>
              <a:rPr lang="cs-CZ" i="1" dirty="0"/>
              <a:t>ochrany</a:t>
            </a:r>
            <a:r>
              <a:rPr lang="cs-CZ" dirty="0"/>
              <a:t> </a:t>
            </a:r>
            <a:r>
              <a:rPr lang="cs-CZ" i="1" dirty="0"/>
              <a:t>životního prostředí </a:t>
            </a:r>
            <a:r>
              <a:rPr lang="cs-CZ" dirty="0"/>
              <a:t>z hlediska uvedeného rozlišování nutno přisvědčit názoru stěžovatele, podle něhož skutečnost, že </a:t>
            </a:r>
            <a:r>
              <a:rPr lang="cs-CZ" i="1" u="sng" dirty="0"/>
              <a:t>životní prostředí je veřejným statkem </a:t>
            </a:r>
            <a:r>
              <a:rPr lang="cs-CZ" dirty="0"/>
              <a:t>(hodnotou) ve smyslu preambule Ústavy a Listiny a čl. 7 Ústavy,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i="1" u="sng" dirty="0"/>
              <a:t>nevylučuje existenci subjektivního práva na příznivé životní prostředí</a:t>
            </a:r>
            <a:r>
              <a:rPr lang="cs-CZ" i="1" dirty="0"/>
              <a:t> </a:t>
            </a:r>
            <a:r>
              <a:rPr lang="cs-CZ" dirty="0"/>
              <a:t>(čl. 35 odst. 1 Listiny), jakož i práva v zákonem stanoveném rozsahu se jej domáhat (čl. 41 Listiny).</a:t>
            </a:r>
          </a:p>
          <a:p>
            <a:pPr marL="72000" indent="0">
              <a:buNone/>
            </a:pPr>
            <a:r>
              <a:rPr kumimoji="0" lang="cs-CZ" sz="2400" b="0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Ná</a:t>
            </a:r>
            <a:r>
              <a:rPr lang="cs-CZ" sz="2400" i="1" dirty="0">
                <a:latin typeface="+mn-lt"/>
              </a:rPr>
              <a:t>lez ÚS III.ÚS 70/97 ze dne 10. 7. 1997</a:t>
            </a:r>
            <a:endParaRPr kumimoji="0" lang="cs-CZ" sz="2400" b="0" i="1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51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60E2DDC-51E9-4450-B4F3-E75669AB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– Ústava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C534347-7B71-4295-B3F0-EBB2F114A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pPr marL="72000" indent="0">
              <a:buNone/>
            </a:pPr>
            <a:r>
              <a:rPr lang="cs-CZ" sz="2800" i="1" dirty="0"/>
              <a:t>Z uvedených premis dle názoru Ústavního soudu plyne, </a:t>
            </a:r>
            <a:r>
              <a:rPr lang="cs-CZ" sz="2800" b="1" i="1" dirty="0"/>
              <a:t>že v podmínkách České republiky </a:t>
            </a:r>
            <a:r>
              <a:rPr lang="cs-CZ" sz="2800" i="1" dirty="0"/>
              <a:t>jsou </a:t>
            </a:r>
            <a:r>
              <a:rPr lang="cs-CZ" sz="2800" b="1" i="1" dirty="0"/>
              <a:t>myslivost a právo myslivosti </a:t>
            </a:r>
            <a:r>
              <a:rPr lang="cs-CZ" sz="2800" i="1" dirty="0"/>
              <a:t>společenskými </a:t>
            </a:r>
            <a:r>
              <a:rPr lang="cs-CZ" sz="2800" b="1" i="1" dirty="0"/>
              <a:t>aktivitami</a:t>
            </a:r>
            <a:r>
              <a:rPr lang="cs-CZ" sz="2800" i="1" dirty="0"/>
              <a:t> aprobovanými státem </a:t>
            </a:r>
            <a:r>
              <a:rPr lang="cs-CZ" sz="2800" b="1" i="1" dirty="0"/>
              <a:t>k ochraně a rozvoji jedné ze složek životního prostředí – zvěře</a:t>
            </a:r>
            <a:r>
              <a:rPr lang="cs-CZ" sz="2800" i="1" dirty="0"/>
              <a:t>. </a:t>
            </a:r>
          </a:p>
          <a:p>
            <a:pPr marL="72000" indent="0">
              <a:buNone/>
            </a:pPr>
            <a:r>
              <a:rPr lang="cs-CZ" sz="2800" b="1" i="1" dirty="0"/>
              <a:t>Zákon o myslivosti</a:t>
            </a:r>
            <a:r>
              <a:rPr lang="cs-CZ" sz="2800" i="1" dirty="0"/>
              <a:t> nepředstavuje úpravu myslivosti jako zájmové aktivity, ale ve svém základu </a:t>
            </a:r>
            <a:r>
              <a:rPr lang="cs-CZ" sz="2800" b="1" i="1" dirty="0"/>
              <a:t>jako cílevědomé a regulované činnosti k ochraně a rozvoji přírody</a:t>
            </a:r>
            <a:r>
              <a:rPr lang="cs-CZ" sz="2800" i="1" dirty="0"/>
              <a:t>. </a:t>
            </a:r>
            <a:r>
              <a:rPr lang="cs-CZ" sz="2800" dirty="0"/>
              <a:t>(</a:t>
            </a:r>
            <a:r>
              <a:rPr lang="cs-CZ" sz="2800" dirty="0" err="1"/>
              <a:t>Pl</a:t>
            </a:r>
            <a:r>
              <a:rPr lang="cs-CZ" sz="2800" dirty="0"/>
              <a:t>. ÚS 34/03)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15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</a:t>
            </a:r>
            <a:r>
              <a:rPr lang="cs-CZ" dirty="0"/>
              <a:t>. ÚS 39/18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99" y="1692001"/>
            <a:ext cx="11062425" cy="4546873"/>
          </a:xfrm>
        </p:spPr>
        <p:txBody>
          <a:bodyPr/>
          <a:lstStyle/>
          <a:p>
            <a:pPr marL="72000" indent="0">
              <a:buNone/>
            </a:pPr>
            <a:r>
              <a:rPr lang="cs-CZ" sz="1800" dirty="0"/>
              <a:t>U každé skupiny se v různé míře projevuje určitá kombinace sociálních, hospodářských a environmentálních souvislostí, ale všechny tři spojují otázky zvyšování adaptability hospodářství České republiky a jeho připravenosti na dopady klimatických změn. </a:t>
            </a:r>
            <a:r>
              <a:rPr lang="cs-CZ" sz="1800" u="sng" dirty="0"/>
              <a:t>Ústavní soud si je vědom toho, že ne všechny příčiny (či korelace) a účinky klimatických změn jsou vědecky popsány, spolehlivě ověřeny či kvantifikovány, nicméně tyto podmínky podle jeho názoru nemusí být pro úsudek o naléhavé společenské potřebě přípravy preventivních,</a:t>
            </a:r>
            <a:r>
              <a:rPr lang="cs-CZ" sz="1800" dirty="0"/>
              <a:t> popř. následky zmírňujících opatření v těchto klíčových oblastech </a:t>
            </a:r>
            <a:r>
              <a:rPr lang="cs-CZ" sz="1800" u="sng" dirty="0"/>
              <a:t>prokazatelně splněny </a:t>
            </a:r>
            <a:r>
              <a:rPr lang="cs-CZ" sz="1800" dirty="0"/>
              <a:t>– u rizik, které (byť i s relativně nízkou mírou pravděpodobnosti) mohou mít při jejich naplnění za následek vážné dopady do sociálních, hospodářských či environmentálních poměrů státu, není nutné pro rozumný úsudek o naléhavé potřebě vylepšení podmínek pro přípravu odpovídajících opatření trvat na nezpochybnitelném prokázání rizik.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050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– Listina – čl. 11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4998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(2)</a:t>
            </a:r>
            <a:r>
              <a:rPr lang="cs-CZ" dirty="0"/>
              <a:t> </a:t>
            </a:r>
            <a:r>
              <a:rPr lang="cs-CZ" sz="2000" dirty="0"/>
              <a:t>Specifické určení vlastnictví – viz horní zákon (vyhrazené nerosty), památková péče (archeologické nálezy), ZOPK (zcizování pozemků ve vlastnictví státu), přírodní zdroje</a:t>
            </a:r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cs-CZ" b="1" dirty="0"/>
              <a:t>(3)</a:t>
            </a:r>
            <a:r>
              <a:rPr lang="cs-CZ" dirty="0"/>
              <a:t> Vlastnictví zavazuje. Nesmí být zneužito na újmu práv druhých anebo v rozporu se zákonem chráněnými obecnými zájmy. </a:t>
            </a:r>
            <a:r>
              <a:rPr lang="cs-CZ" u="sng" dirty="0"/>
              <a:t>Jeho výkon nesmí poškozovat lidské zdraví, přírodu a životní prostředí nad míru stanovenou zákonem.</a:t>
            </a:r>
          </a:p>
          <a:p>
            <a:endParaRPr lang="cs-CZ" b="1" dirty="0"/>
          </a:p>
          <a:p>
            <a:pPr marL="72000" indent="0">
              <a:buNone/>
            </a:pPr>
            <a:r>
              <a:rPr lang="cs-CZ" b="1" dirty="0"/>
              <a:t>(4)</a:t>
            </a:r>
            <a:r>
              <a:rPr lang="cs-CZ" dirty="0"/>
              <a:t> </a:t>
            </a:r>
            <a:r>
              <a:rPr lang="cs-CZ" u="sng" dirty="0"/>
              <a:t>Vyvlastnění</a:t>
            </a:r>
            <a:r>
              <a:rPr lang="cs-CZ" dirty="0"/>
              <a:t> nebo nucené omezení vlastnického práva je možné ve </a:t>
            </a:r>
            <a:r>
              <a:rPr lang="cs-CZ" u="sng" dirty="0"/>
              <a:t>veřejném zájmu</a:t>
            </a:r>
            <a:r>
              <a:rPr lang="cs-CZ" dirty="0"/>
              <a:t>, a to na </a:t>
            </a:r>
            <a:r>
              <a:rPr lang="cs-CZ" u="sng" dirty="0"/>
              <a:t>základě zákona </a:t>
            </a:r>
            <a:r>
              <a:rPr lang="cs-CZ" dirty="0"/>
              <a:t>a za </a:t>
            </a:r>
            <a:r>
              <a:rPr lang="cs-CZ" u="sng" dirty="0"/>
              <a:t>náhradu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94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– Listina – čl. 35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(1)</a:t>
            </a:r>
            <a:r>
              <a:rPr lang="cs-CZ" dirty="0"/>
              <a:t> </a:t>
            </a:r>
            <a:r>
              <a:rPr lang="cs-CZ" i="1" u="sng" dirty="0"/>
              <a:t>Každý</a:t>
            </a:r>
            <a:r>
              <a:rPr lang="cs-CZ" dirty="0"/>
              <a:t> má právo na příznivé životní prostředí.</a:t>
            </a:r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cs-CZ" b="1" dirty="0"/>
              <a:t>(2)</a:t>
            </a:r>
            <a:r>
              <a:rPr lang="cs-CZ" dirty="0"/>
              <a:t> </a:t>
            </a:r>
            <a:r>
              <a:rPr lang="cs-CZ" i="1" u="sng" dirty="0"/>
              <a:t>Každý</a:t>
            </a:r>
            <a:r>
              <a:rPr lang="cs-CZ" dirty="0"/>
              <a:t> má právo na včasné a úplné informace o stavu životního prostředí a přírodních zdrojů.</a:t>
            </a:r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cs-CZ" b="1" dirty="0"/>
              <a:t>(3)</a:t>
            </a:r>
            <a:r>
              <a:rPr lang="cs-CZ" dirty="0"/>
              <a:t> Při </a:t>
            </a:r>
            <a:r>
              <a:rPr lang="cs-CZ" i="1" u="sng" dirty="0"/>
              <a:t>výkonu svých práv </a:t>
            </a:r>
            <a:r>
              <a:rPr lang="cs-CZ" dirty="0"/>
              <a:t>nikdo nesmí </a:t>
            </a:r>
            <a:r>
              <a:rPr lang="cs-CZ" i="1" u="sng" dirty="0"/>
              <a:t>ohrožovat ani poškozovat </a:t>
            </a:r>
            <a:r>
              <a:rPr lang="cs-CZ" dirty="0"/>
              <a:t>životní prostředí, přírodní zdroje, druhové bohatství přírody a kulturní památky </a:t>
            </a:r>
            <a:r>
              <a:rPr lang="cs-CZ" i="1" u="sng" dirty="0"/>
              <a:t>nad míru stanovenou zákonem</a:t>
            </a:r>
            <a:r>
              <a:rPr lang="cs-CZ" dirty="0"/>
              <a:t>.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5476873" y="3076575"/>
            <a:ext cx="6419851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z.č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 123/1998 Sb.,</a:t>
            </a:r>
            <a:r>
              <a:rPr kumimoji="0" lang="cs-CZ" sz="1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1800" dirty="0">
                <a:solidFill>
                  <a:schemeClr val="bg1"/>
                </a:solidFill>
                <a:latin typeface="+mn-lt"/>
              </a:rPr>
              <a:t>o právu na informace o životním prostředí</a:t>
            </a:r>
            <a:endParaRPr lang="cs-CZ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856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– Listina – čl. 41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(1)</a:t>
            </a:r>
            <a:r>
              <a:rPr lang="cs-CZ" dirty="0"/>
              <a:t> Práv uvedených v čl. 26, čl. 27 odst. 4, čl. 28 až 31, čl. 32 odst. 1 a 3, čl. 33 </a:t>
            </a:r>
            <a:r>
              <a:rPr lang="cs-CZ" i="1" u="sng" dirty="0"/>
              <a:t>a 35 Listiny </a:t>
            </a:r>
            <a:r>
              <a:rPr lang="cs-CZ" dirty="0"/>
              <a:t>je možno se </a:t>
            </a:r>
            <a:r>
              <a:rPr lang="cs-CZ" i="1" u="sng" dirty="0"/>
              <a:t>domáhat pouze v mezích zákonů, které tato ustanovení provádějí</a:t>
            </a:r>
            <a:r>
              <a:rPr lang="cs-CZ" dirty="0"/>
              <a:t>.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705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– Listina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80223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Čl. 35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Antropocentrické pojetí</a:t>
            </a:r>
          </a:p>
          <a:p>
            <a:endParaRPr lang="cs-CZ" dirty="0"/>
          </a:p>
          <a:p>
            <a:r>
              <a:rPr lang="cs-CZ" dirty="0"/>
              <a:t>Sociální právo</a:t>
            </a:r>
          </a:p>
          <a:p>
            <a:endParaRPr lang="cs-CZ" dirty="0"/>
          </a:p>
          <a:p>
            <a:r>
              <a:rPr lang="cs-CZ" dirty="0"/>
              <a:t>Právo na příznivé ŽP má kompozitní charakter (více složkový)</a:t>
            </a:r>
          </a:p>
          <a:p>
            <a:pPr lvl="1"/>
            <a:r>
              <a:rPr lang="cs-CZ" dirty="0"/>
              <a:t>Pozitivní a negativní závazky státu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Řečová bublina: obdélníkový bublinový popisek 5">
            <a:extLst>
              <a:ext uri="{FF2B5EF4-FFF2-40B4-BE49-F238E27FC236}">
                <a16:creationId xmlns:a16="http://schemas.microsoft.com/office/drawing/2014/main" id="{77540353-CB56-46DC-A6BC-2160BF111A43}"/>
              </a:ext>
            </a:extLst>
          </p:cNvPr>
          <p:cNvSpPr/>
          <p:nvPr/>
        </p:nvSpPr>
        <p:spPr bwMode="auto">
          <a:xfrm>
            <a:off x="8138250" y="2133601"/>
            <a:ext cx="2541587" cy="458679"/>
          </a:xfrm>
          <a:prstGeom prst="wedgeRectCallout">
            <a:avLst>
              <a:gd name="adj1" fmla="val -122599"/>
              <a:gd name="adj2" fmla="val 63443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000" dirty="0">
                <a:solidFill>
                  <a:schemeClr val="bg1"/>
                </a:solidFill>
                <a:latin typeface="+mn-lt"/>
              </a:rPr>
              <a:t>ALE judikaturní vývoj</a:t>
            </a:r>
          </a:p>
        </p:txBody>
      </p:sp>
      <p:sp>
        <p:nvSpPr>
          <p:cNvPr id="5" name="Řečová bublina: obdélníkový bublinový popisek 4">
            <a:extLst>
              <a:ext uri="{FF2B5EF4-FFF2-40B4-BE49-F238E27FC236}">
                <a16:creationId xmlns:a16="http://schemas.microsoft.com/office/drawing/2014/main" id="{0807A5DF-EE50-49C4-9A9B-A7C215C1B9FE}"/>
              </a:ext>
            </a:extLst>
          </p:cNvPr>
          <p:cNvSpPr/>
          <p:nvPr/>
        </p:nvSpPr>
        <p:spPr bwMode="auto">
          <a:xfrm>
            <a:off x="8138250" y="2945168"/>
            <a:ext cx="3846604" cy="739065"/>
          </a:xfrm>
          <a:prstGeom prst="wedgeRectCallout">
            <a:avLst>
              <a:gd name="adj1" fmla="val -98597"/>
              <a:gd name="adj2" fmla="val -3827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000" dirty="0">
                <a:solidFill>
                  <a:schemeClr val="bg1"/>
                </a:solidFill>
                <a:latin typeface="+mn-lt"/>
              </a:rPr>
              <a:t>Vztah mezi ohroženým zájmem</a:t>
            </a:r>
          </a:p>
          <a:p>
            <a:r>
              <a:rPr lang="cs-CZ" sz="2000" dirty="0">
                <a:solidFill>
                  <a:schemeClr val="bg1"/>
                </a:solidFill>
                <a:latin typeface="+mn-lt"/>
              </a:rPr>
              <a:t>a konkrétní osobou</a:t>
            </a:r>
          </a:p>
        </p:txBody>
      </p:sp>
    </p:spTree>
    <p:extLst>
      <p:ext uri="{BB962C8B-B14F-4D97-AF65-F5344CB8AC3E}">
        <p14:creationId xmlns:p14="http://schemas.microsoft.com/office/powerpoint/2010/main" val="332604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DE68B-86EF-44E8-B90D-92C04BFE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E35208-E8B8-428F-8584-80701D7B6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Obecná východiska</a:t>
            </a:r>
          </a:p>
          <a:p>
            <a:endParaRPr lang="cs-CZ" dirty="0"/>
          </a:p>
          <a:p>
            <a:r>
              <a:rPr lang="cs-CZ" dirty="0"/>
              <a:t>Ústavní základy</a:t>
            </a:r>
          </a:p>
          <a:p>
            <a:endParaRPr lang="cs-CZ" dirty="0"/>
          </a:p>
          <a:p>
            <a:r>
              <a:rPr lang="cs-CZ" dirty="0"/>
              <a:t>Zákon o ŽP</a:t>
            </a:r>
          </a:p>
          <a:p>
            <a:endParaRPr lang="cs-CZ"/>
          </a:p>
          <a:p>
            <a:r>
              <a:rPr lang="cs-CZ"/>
              <a:t>Právo </a:t>
            </a:r>
            <a:r>
              <a:rPr lang="cs-CZ" dirty="0"/>
              <a:t>na informace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DDC77F-DEA6-4883-943F-09936927E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425" y="1619369"/>
            <a:ext cx="2861698" cy="35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27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B4B65-EB7A-49B0-AC39-7468681C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– Listina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13EC69-EC3C-4217-B859-B36BDFDCD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Čl. 35</a:t>
            </a:r>
          </a:p>
          <a:p>
            <a:endParaRPr lang="cs-CZ" dirty="0"/>
          </a:p>
          <a:p>
            <a:r>
              <a:rPr lang="cs-CZ" dirty="0"/>
              <a:t>Čl. 35 	veřejný zájem na ochraně ŽP</a:t>
            </a:r>
          </a:p>
          <a:p>
            <a:endParaRPr lang="cs-CZ" dirty="0"/>
          </a:p>
          <a:p>
            <a:r>
              <a:rPr lang="cs-CZ" dirty="0"/>
              <a:t>„Prázdné“ právo	naplnění skrze čl. 41</a:t>
            </a:r>
          </a:p>
          <a:p>
            <a:endParaRPr lang="cs-CZ" dirty="0"/>
          </a:p>
          <a:p>
            <a:r>
              <a:rPr lang="cs-CZ" dirty="0"/>
              <a:t>Souvisí s čl. 7 Ústavy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473E7419-A6B3-4038-9BBA-B7576F968090}"/>
              </a:ext>
            </a:extLst>
          </p:cNvPr>
          <p:cNvSpPr/>
          <p:nvPr/>
        </p:nvSpPr>
        <p:spPr bwMode="auto">
          <a:xfrm>
            <a:off x="3714750" y="3628651"/>
            <a:ext cx="495300" cy="2667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Znak násobení 4">
            <a:extLst>
              <a:ext uri="{FF2B5EF4-FFF2-40B4-BE49-F238E27FC236}">
                <a16:creationId xmlns:a16="http://schemas.microsoft.com/office/drawing/2014/main" id="{ECE9BBBD-981B-441B-80DD-CE90C02E5AB0}"/>
              </a:ext>
            </a:extLst>
          </p:cNvPr>
          <p:cNvSpPr/>
          <p:nvPr/>
        </p:nvSpPr>
        <p:spPr bwMode="auto">
          <a:xfrm>
            <a:off x="2038350" y="2606402"/>
            <a:ext cx="352425" cy="40005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8916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7EC0F-7D48-44B5-A8E7-1D82A656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– Listina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D61A8-53F3-4040-9B62-94FBCF43D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Čl. 35 odst. 3</a:t>
            </a:r>
          </a:p>
          <a:p>
            <a:r>
              <a:rPr lang="cs-CZ" sz="2000" dirty="0"/>
              <a:t>Omezení výkonu práv ve prospěch ochrany ŽP</a:t>
            </a:r>
          </a:p>
          <a:p>
            <a:r>
              <a:rPr lang="cs-CZ" sz="2000" dirty="0"/>
              <a:t>Doplňuje a konkretizuje čl. 11 odst. 3 a 4 a čl. 26 odst. 2</a:t>
            </a:r>
          </a:p>
          <a:p>
            <a:r>
              <a:rPr lang="cs-CZ" sz="2000" dirty="0"/>
              <a:t>Zahrnuje </a:t>
            </a:r>
            <a:r>
              <a:rPr lang="cs-CZ" sz="2000" u="sng" dirty="0"/>
              <a:t>výkon všech práv, </a:t>
            </a:r>
            <a:r>
              <a:rPr lang="cs-CZ" sz="2000" dirty="0"/>
              <a:t>jejichž výkonem může dojít k ohrožení či poškození životního prostředí v širším slova smyslu</a:t>
            </a:r>
          </a:p>
          <a:p>
            <a:r>
              <a:rPr lang="cs-CZ" sz="2000" dirty="0"/>
              <a:t>Zhmotnění v podobě specifických zákazů a povinností v konkrétních zákonech</a:t>
            </a:r>
          </a:p>
          <a:p>
            <a:pPr marL="72000" indent="0">
              <a:buNone/>
            </a:pPr>
            <a:endParaRPr lang="cs-CZ" sz="2400" dirty="0"/>
          </a:p>
          <a:p>
            <a:endParaRPr lang="cs-CZ" sz="2400" dirty="0"/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987E66F4-C234-4627-8A36-E62CB17FEC62}"/>
              </a:ext>
            </a:extLst>
          </p:cNvPr>
          <p:cNvSpPr/>
          <p:nvPr/>
        </p:nvSpPr>
        <p:spPr bwMode="auto">
          <a:xfrm>
            <a:off x="7501632" y="5677724"/>
            <a:ext cx="2112885" cy="665825"/>
          </a:xfrm>
          <a:prstGeom prst="wedgeRectCallout">
            <a:avLst>
              <a:gd name="adj1" fmla="val -36135"/>
              <a:gd name="adj2" fmla="val -1868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Veřejnoprávní i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soukromoprávní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3752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140B0-C629-4CC5-8789-6B4D4503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– Listina – přezkum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E9B22A-FDEB-4CBF-8FE4-EC61238A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99454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Nositelé práva na ŽP</a:t>
            </a:r>
          </a:p>
          <a:p>
            <a:r>
              <a:rPr lang="cs-CZ" dirty="0"/>
              <a:t>Fyzické osoby</a:t>
            </a:r>
          </a:p>
          <a:p>
            <a:endParaRPr lang="cs-CZ" dirty="0"/>
          </a:p>
          <a:p>
            <a:r>
              <a:rPr lang="cs-CZ" dirty="0"/>
              <a:t>Právnické osoby</a:t>
            </a:r>
          </a:p>
          <a:p>
            <a:pPr lvl="1"/>
            <a:r>
              <a:rPr lang="cs-CZ" dirty="0"/>
              <a:t>Ne (I. ÚS 282/97) 	Pouze procesní práva (III. ÚS 70/97)	subjektivní právo (I. ÚS 59/14)	</a:t>
            </a:r>
          </a:p>
          <a:p>
            <a:r>
              <a:rPr lang="cs-CZ" dirty="0"/>
              <a:t>Problematika „dotčenosti“</a:t>
            </a:r>
          </a:p>
          <a:p>
            <a:pPr lvl="1"/>
            <a:r>
              <a:rPr lang="cs-CZ" dirty="0"/>
              <a:t>FO prokazují dotčenost na právech x širší dotčenost pro eko spolky (IV. ÚS 3572/14)</a:t>
            </a:r>
          </a:p>
          <a:p>
            <a:endParaRPr lang="cs-CZ" dirty="0"/>
          </a:p>
          <a:p>
            <a:r>
              <a:rPr lang="cs-CZ" dirty="0"/>
              <a:t>Test racionality (</a:t>
            </a:r>
            <a:r>
              <a:rPr lang="cs-CZ" dirty="0" err="1"/>
              <a:t>Pl</a:t>
            </a:r>
            <a:r>
              <a:rPr lang="cs-CZ" dirty="0"/>
              <a:t>. ÚS 1/08)</a:t>
            </a:r>
          </a:p>
          <a:p>
            <a:pPr lvl="1"/>
            <a:r>
              <a:rPr lang="cs-CZ" dirty="0"/>
              <a:t>Poslední krok 4krokového  testu: </a:t>
            </a:r>
          </a:p>
          <a:p>
            <a:pPr lvl="2"/>
            <a:r>
              <a:rPr lang="cs-CZ" dirty="0"/>
              <a:t>zda zákonný prostředek použitý k dosažení legitimního cíle identifikovaného ve třetím kroku je rozumný (racionální), byť nikoliv nutně nejlepší, nejvhodnější, nejúčinnější či nejmoudřejší.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CC5F5DFB-8469-4F29-8002-4199BF867B46}"/>
              </a:ext>
            </a:extLst>
          </p:cNvPr>
          <p:cNvSpPr/>
          <p:nvPr/>
        </p:nvSpPr>
        <p:spPr bwMode="auto">
          <a:xfrm>
            <a:off x="3267075" y="3590925"/>
            <a:ext cx="190500" cy="1714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Řečová bublina: obdélníkový bublinový popisek 4">
            <a:extLst>
              <a:ext uri="{FF2B5EF4-FFF2-40B4-BE49-F238E27FC236}">
                <a16:creationId xmlns:a16="http://schemas.microsoft.com/office/drawing/2014/main" id="{1A1A065B-E673-47FF-AA89-9790AAC5FA85}"/>
              </a:ext>
            </a:extLst>
          </p:cNvPr>
          <p:cNvSpPr/>
          <p:nvPr/>
        </p:nvSpPr>
        <p:spPr bwMode="auto">
          <a:xfrm>
            <a:off x="6257925" y="1981200"/>
            <a:ext cx="2362200" cy="714375"/>
          </a:xfrm>
          <a:prstGeom prst="wedgeRectCallout">
            <a:avLst>
              <a:gd name="adj1" fmla="val -48316"/>
              <a:gd name="adj2" fmla="val 141093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Občanská sdružení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§ 70 ZOPK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73AE5210-2E29-4629-8D44-3B0135BC7296}"/>
              </a:ext>
            </a:extLst>
          </p:cNvPr>
          <p:cNvSpPr/>
          <p:nvPr/>
        </p:nvSpPr>
        <p:spPr bwMode="auto">
          <a:xfrm>
            <a:off x="7619999" y="3590925"/>
            <a:ext cx="371475" cy="1714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Řečová bublina: obdélníkový bublinový popisek 6">
            <a:extLst>
              <a:ext uri="{FF2B5EF4-FFF2-40B4-BE49-F238E27FC236}">
                <a16:creationId xmlns:a16="http://schemas.microsoft.com/office/drawing/2014/main" id="{FA81DA51-A0E6-4E28-880E-83A6563FAD16}"/>
              </a:ext>
            </a:extLst>
          </p:cNvPr>
          <p:cNvSpPr/>
          <p:nvPr/>
        </p:nvSpPr>
        <p:spPr bwMode="auto">
          <a:xfrm>
            <a:off x="9109800" y="1981199"/>
            <a:ext cx="2362200" cy="714375"/>
          </a:xfrm>
          <a:prstGeom prst="wedgeRectCallout">
            <a:avLst>
              <a:gd name="adj1" fmla="val -48316"/>
              <a:gd name="adj2" fmla="val 141093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Eko spolky, spolky,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Obce (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Pl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. ÚS 18/17)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1204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– Ústava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794523"/>
          </a:xfrm>
        </p:spPr>
        <p:txBody>
          <a:bodyPr/>
          <a:lstStyle/>
          <a:p>
            <a:r>
              <a:rPr lang="cs-CZ" sz="2400" dirty="0"/>
              <a:t>ÚS považuje </a:t>
            </a:r>
            <a:r>
              <a:rPr lang="cs-CZ" sz="2400" i="1" dirty="0"/>
              <a:t>„…ochranu životního prostředí považuje za legitimní, ústavně konformní cíl (veřejný zájem).“</a:t>
            </a:r>
            <a:r>
              <a:rPr lang="cs-CZ" sz="2400" dirty="0"/>
              <a:t>(</a:t>
            </a:r>
            <a:r>
              <a:rPr lang="cs-CZ" sz="2400" dirty="0" err="1"/>
              <a:t>Pl</a:t>
            </a:r>
            <a:r>
              <a:rPr lang="cs-CZ" sz="2400" dirty="0"/>
              <a:t>. ÚS 8/08) </a:t>
            </a:r>
          </a:p>
          <a:p>
            <a:pPr lvl="1"/>
            <a:r>
              <a:rPr lang="cs-CZ" sz="1800" dirty="0"/>
              <a:t>Zásah do vlastnictví za účelem ochrany ŽP není považován za takové omezení vlastnického práva ve smyslu čl. 11 LPS, který by ve všech případech vyžadoval náhradu.</a:t>
            </a:r>
          </a:p>
          <a:p>
            <a:pPr lvl="1"/>
            <a:endParaRPr lang="cs-CZ" sz="1600" dirty="0"/>
          </a:p>
          <a:p>
            <a:endParaRPr lang="cs-CZ" sz="2400" dirty="0"/>
          </a:p>
          <a:p>
            <a:r>
              <a:rPr lang="cs-CZ" sz="2400" dirty="0"/>
              <a:t>Zákaz regrese – snižování ochrany pod základní poslání (</a:t>
            </a:r>
            <a:r>
              <a:rPr lang="cs-CZ" sz="2400" dirty="0" err="1"/>
              <a:t>Pl</a:t>
            </a:r>
            <a:r>
              <a:rPr lang="cs-CZ" sz="2400" dirty="0"/>
              <a:t>. ÚS 30/15)</a:t>
            </a:r>
          </a:p>
          <a:p>
            <a:endParaRPr lang="cs-CZ" sz="2400" dirty="0"/>
          </a:p>
          <a:p>
            <a:r>
              <a:rPr lang="cs-CZ" sz="2400" dirty="0"/>
              <a:t>Snížení ochrany –snížení úrovně ochrany práva na příznivé životní prostředí (zejména procedurální práva) není a priori neústavní (</a:t>
            </a:r>
            <a:r>
              <a:rPr lang="cs-CZ" sz="2400" dirty="0" err="1"/>
              <a:t>Pl</a:t>
            </a:r>
            <a:r>
              <a:rPr lang="cs-CZ" sz="2400" dirty="0"/>
              <a:t>. ÚS 4/18)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0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C92EC-D82B-438E-A55F-936BF4F2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– Listina – souvislosti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711479-7460-4CC4-B671-2D2A04131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Čl. 4 – Obecný rámec uplatňování</a:t>
            </a:r>
          </a:p>
          <a:p>
            <a:r>
              <a:rPr lang="cs-CZ" dirty="0"/>
              <a:t>Čl. 11 odst. 3 – zákaz vykonávat vlastnické právo poškozováním přírody a životního prostředí nad míru stanovenou zákonem.</a:t>
            </a:r>
          </a:p>
          <a:p>
            <a:r>
              <a:rPr lang="cs-CZ" dirty="0"/>
              <a:t>Čl. 14 – svoboda pohybu (volný průchod krajinou), ale i omezení</a:t>
            </a:r>
          </a:p>
          <a:p>
            <a:r>
              <a:rPr lang="cs-CZ" dirty="0"/>
              <a:t>Čl. 17 – generální vůči (35 odst. 2), ale jiný cíl</a:t>
            </a:r>
          </a:p>
          <a:p>
            <a:r>
              <a:rPr lang="cs-CZ" dirty="0"/>
              <a:t>Čl. 31 – právo na zdraví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758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F0D20FF-D90F-4169-96F0-EB0E96B8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Zákon č. 17/1992 Sb.</a:t>
            </a:r>
          </a:p>
        </p:txBody>
      </p:sp>
    </p:spTree>
    <p:extLst>
      <p:ext uri="{BB962C8B-B14F-4D97-AF65-F5344CB8AC3E}">
        <p14:creationId xmlns:p14="http://schemas.microsoft.com/office/powerpoint/2010/main" val="244139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FC3C41F-4599-4A97-9234-6E738387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17/1992 Sb.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001AEA-C385-4EF7-9BEB-050B993A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Obecný právní rámec pro ochranu ŽP</a:t>
            </a:r>
          </a:p>
          <a:p>
            <a:pPr lvl="1"/>
            <a:endParaRPr lang="cs-CZ" dirty="0"/>
          </a:p>
          <a:p>
            <a:endParaRPr lang="cs-CZ" dirty="0"/>
          </a:p>
          <a:p>
            <a:r>
              <a:rPr lang="cs-CZ" dirty="0"/>
              <a:t>Výkladová vodítka</a:t>
            </a:r>
          </a:p>
          <a:p>
            <a:endParaRPr lang="cs-CZ" dirty="0"/>
          </a:p>
          <a:p>
            <a:r>
              <a:rPr lang="cs-CZ" dirty="0"/>
              <a:t>Souvislost s dalšími předpisy</a:t>
            </a:r>
          </a:p>
          <a:p>
            <a:pPr lvl="1"/>
            <a:r>
              <a:rPr lang="cs-CZ" dirty="0"/>
              <a:t>Čl. 7 Ústavy</a:t>
            </a:r>
          </a:p>
          <a:p>
            <a:pPr lvl="1"/>
            <a:r>
              <a:rPr lang="cs-CZ" dirty="0"/>
              <a:t>Ekologická újma</a:t>
            </a:r>
          </a:p>
          <a:p>
            <a:pPr lvl="1"/>
            <a:r>
              <a:rPr lang="cs-CZ" dirty="0"/>
              <a:t>Složkové předpisy ŽP</a:t>
            </a:r>
          </a:p>
          <a:p>
            <a:pPr lvl="1"/>
            <a:endParaRPr lang="cs-CZ" dirty="0"/>
          </a:p>
          <a:p>
            <a:r>
              <a:rPr lang="cs-CZ" dirty="0"/>
              <a:t>Použitelnost?</a:t>
            </a: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9D57EC-BF23-4777-A6D4-BBC27121F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0" y="2146574"/>
            <a:ext cx="10574943" cy="30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B3D0DEA-B27D-43DA-8123-E0664175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zákona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409C0F-5C8D-4DA4-9FBA-BC9E4E999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pojmy </a:t>
            </a:r>
          </a:p>
          <a:p>
            <a:r>
              <a:rPr lang="cs-CZ" dirty="0"/>
              <a:t>Základní zásady</a:t>
            </a:r>
          </a:p>
          <a:p>
            <a:r>
              <a:rPr lang="cs-CZ" dirty="0"/>
              <a:t>Obecné povinnosti při ochraně ŽP</a:t>
            </a:r>
          </a:p>
          <a:p>
            <a:r>
              <a:rPr lang="cs-CZ" dirty="0"/>
              <a:t>Odpovědnost</a:t>
            </a:r>
          </a:p>
          <a:p>
            <a:r>
              <a:rPr lang="cs-CZ" dirty="0"/>
              <a:t>Přestupky</a:t>
            </a:r>
          </a:p>
          <a:p>
            <a:r>
              <a:rPr lang="cs-CZ" dirty="0"/>
              <a:t>Ekonomické nástroje</a:t>
            </a:r>
          </a:p>
        </p:txBody>
      </p:sp>
      <p:sp>
        <p:nvSpPr>
          <p:cNvPr id="5" name="Řečová bublina: obdélníkový bublinový popisek 4">
            <a:extLst>
              <a:ext uri="{FF2B5EF4-FFF2-40B4-BE49-F238E27FC236}">
                <a16:creationId xmlns:a16="http://schemas.microsoft.com/office/drawing/2014/main" id="{214EADB0-D7BE-4FCF-AE0C-6F22B023CCEA}"/>
              </a:ext>
            </a:extLst>
          </p:cNvPr>
          <p:cNvSpPr/>
          <p:nvPr/>
        </p:nvSpPr>
        <p:spPr bwMode="auto">
          <a:xfrm>
            <a:off x="8126774" y="561340"/>
            <a:ext cx="2714625" cy="1104900"/>
          </a:xfrm>
          <a:prstGeom prst="wedgeRectCallout">
            <a:avLst>
              <a:gd name="adj1" fmla="val -183079"/>
              <a:gd name="adj2" fmla="val 67244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ŽP, ekosystém,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trvale udržitelný rozvoj,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eko újma atd.</a:t>
            </a:r>
          </a:p>
        </p:txBody>
      </p:sp>
      <p:sp>
        <p:nvSpPr>
          <p:cNvPr id="6" name="Řečová bublina: obdélníkový bublinový popisek 5">
            <a:extLst>
              <a:ext uri="{FF2B5EF4-FFF2-40B4-BE49-F238E27FC236}">
                <a16:creationId xmlns:a16="http://schemas.microsoft.com/office/drawing/2014/main" id="{BD5A1111-A31D-4644-B190-F4C1FEA5657B}"/>
              </a:ext>
            </a:extLst>
          </p:cNvPr>
          <p:cNvSpPr/>
          <p:nvPr/>
        </p:nvSpPr>
        <p:spPr bwMode="auto">
          <a:xfrm>
            <a:off x="6972299" y="3177994"/>
            <a:ext cx="2308951" cy="502012"/>
          </a:xfrm>
          <a:prstGeom prst="wedgeRectCallout">
            <a:avLst>
              <a:gd name="adj1" fmla="val -183781"/>
              <a:gd name="adj2" fmla="val 63796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Pouze PO a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FOp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Řečová bublina: obdélníkový bublinový popisek 6">
            <a:extLst>
              <a:ext uri="{FF2B5EF4-FFF2-40B4-BE49-F238E27FC236}">
                <a16:creationId xmlns:a16="http://schemas.microsoft.com/office/drawing/2014/main" id="{C77F6DCF-A9E9-48F4-AFBC-961F0F999279}"/>
              </a:ext>
            </a:extLst>
          </p:cNvPr>
          <p:cNvSpPr/>
          <p:nvPr/>
        </p:nvSpPr>
        <p:spPr bwMode="auto">
          <a:xfrm>
            <a:off x="7877174" y="4504996"/>
            <a:ext cx="2867026" cy="1029029"/>
          </a:xfrm>
          <a:prstGeom prst="wedgeRectCallout">
            <a:avLst>
              <a:gd name="adj1" fmla="val -164329"/>
              <a:gd name="adj2" fmla="val -66749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Daně, poplatky, odvody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A jiné platby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 dotace</a:t>
            </a:r>
          </a:p>
        </p:txBody>
      </p:sp>
    </p:spTree>
    <p:extLst>
      <p:ext uri="{BB962C8B-B14F-4D97-AF65-F5344CB8AC3E}">
        <p14:creationId xmlns:p14="http://schemas.microsoft.com/office/powerpoint/2010/main" val="3888446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F0D20FF-D90F-4169-96F0-EB0E96B8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Právo na informace o ŽP</a:t>
            </a:r>
          </a:p>
        </p:txBody>
      </p:sp>
    </p:spTree>
    <p:extLst>
      <p:ext uri="{BB962C8B-B14F-4D97-AF65-F5344CB8AC3E}">
        <p14:creationId xmlns:p14="http://schemas.microsoft.com/office/powerpoint/2010/main" val="3188429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50442-6A06-44AA-8C29-A2370F21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ŽP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E6DDD1-239D-41AB-93CF-F4F72FE83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632598"/>
          </a:xfrm>
        </p:spPr>
        <p:txBody>
          <a:bodyPr/>
          <a:lstStyle/>
          <a:p>
            <a:r>
              <a:rPr lang="cs-CZ" dirty="0" err="1"/>
              <a:t>Aarhuská</a:t>
            </a:r>
            <a:r>
              <a:rPr lang="cs-CZ" dirty="0"/>
              <a:t> úmluva </a:t>
            </a:r>
          </a:p>
          <a:p>
            <a:pPr lvl="1"/>
            <a:r>
              <a:rPr lang="cs-CZ" dirty="0"/>
              <a:t>Jeden z pilířů: Právo na přístup k informacím o ŽP</a:t>
            </a:r>
          </a:p>
          <a:p>
            <a:endParaRPr lang="cs-CZ" dirty="0"/>
          </a:p>
          <a:p>
            <a:r>
              <a:rPr lang="cs-CZ" dirty="0"/>
              <a:t>Unijní právo</a:t>
            </a:r>
          </a:p>
          <a:p>
            <a:endParaRPr lang="cs-CZ" dirty="0"/>
          </a:p>
          <a:p>
            <a:r>
              <a:rPr lang="cs-CZ" dirty="0"/>
              <a:t>Čl. 35 odst. 2 Listiny</a:t>
            </a:r>
          </a:p>
          <a:p>
            <a:endParaRPr lang="cs-CZ" dirty="0"/>
          </a:p>
          <a:p>
            <a:r>
              <a:rPr lang="cs-CZ" dirty="0"/>
              <a:t>§ 18 odst. 2 </a:t>
            </a:r>
            <a:r>
              <a:rPr lang="cs-CZ" dirty="0" err="1"/>
              <a:t>ZoŽP</a:t>
            </a:r>
            <a:endParaRPr lang="cs-CZ" dirty="0"/>
          </a:p>
          <a:p>
            <a:endParaRPr lang="cs-CZ" dirty="0"/>
          </a:p>
          <a:p>
            <a:r>
              <a:rPr lang="cs-CZ" dirty="0"/>
              <a:t>Zákon č. 123/1998 Sb., </a:t>
            </a:r>
            <a:r>
              <a:rPr lang="pt-BR" dirty="0"/>
              <a:t>o právu na informace o životním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25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BECD33-33D2-4746-9F8B-06D4C593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východiska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6FCDD5-26C7-45A4-A932-448A2C31E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Lidská práva</a:t>
            </a:r>
          </a:p>
          <a:p>
            <a:endParaRPr lang="cs-CZ" dirty="0"/>
          </a:p>
          <a:p>
            <a:r>
              <a:rPr lang="cs-CZ" dirty="0"/>
              <a:t>Přístup k soudní ochraně</a:t>
            </a:r>
          </a:p>
          <a:p>
            <a:endParaRPr lang="cs-CZ" dirty="0"/>
          </a:p>
          <a:p>
            <a:r>
              <a:rPr lang="cs-CZ" dirty="0"/>
              <a:t>Veřejný zájem na ochraně ŽP</a:t>
            </a:r>
          </a:p>
          <a:p>
            <a:endParaRPr lang="cs-CZ" dirty="0"/>
          </a:p>
          <a:p>
            <a:r>
              <a:rPr lang="cs-CZ" dirty="0"/>
              <a:t>Vztah k EU</a:t>
            </a:r>
          </a:p>
        </p:txBody>
      </p:sp>
    </p:spTree>
    <p:extLst>
      <p:ext uri="{BB962C8B-B14F-4D97-AF65-F5344CB8AC3E}">
        <p14:creationId xmlns:p14="http://schemas.microsoft.com/office/powerpoint/2010/main" val="29258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9E88E-2B1F-4C6C-B83B-079B7CF3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zákon(y)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5CB550-E8DE-4D95-93D7-5285C2D29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632598"/>
          </a:xfrm>
        </p:spPr>
        <p:txBody>
          <a:bodyPr/>
          <a:lstStyle/>
          <a:p>
            <a:r>
              <a:rPr lang="cs-CZ" dirty="0"/>
              <a:t>Zákon č. 106/1999 Sb. a zákon č. 123/1998 Sb.</a:t>
            </a:r>
          </a:p>
          <a:p>
            <a:r>
              <a:rPr lang="cs-CZ" dirty="0"/>
              <a:t>§ 2 odst. 3 106ky: </a:t>
            </a:r>
          </a:p>
          <a:p>
            <a:pPr marL="72000" indent="0">
              <a:buNone/>
            </a:pPr>
            <a:r>
              <a:rPr lang="cs-CZ" sz="2400" i="1" dirty="0"/>
              <a:t>Zákon se nevztahuje na poskytování […], a dalších informací, pokud zvláštní zákon [č. 123/1998 Sb.] upravuje jejich poskytování, zejména vyřízení žádosti včetně náležitostí a způsobu podání žádosti, lhůt, opravných prostředků a způsobu poskytnutí informací</a:t>
            </a:r>
            <a:r>
              <a:rPr lang="cs-CZ" dirty="0"/>
              <a:t>.</a:t>
            </a:r>
          </a:p>
          <a:p>
            <a:pPr marL="72000" indent="0">
              <a:buNone/>
            </a:pPr>
            <a:r>
              <a:rPr lang="cs-CZ" dirty="0"/>
              <a:t>	Není subsidiarita a specialita!</a:t>
            </a:r>
          </a:p>
          <a:p>
            <a:endParaRPr lang="cs-CZ" dirty="0"/>
          </a:p>
          <a:p>
            <a:r>
              <a:rPr lang="cs-CZ" dirty="0"/>
              <a:t>Každý zákon se užije na jiné informace</a:t>
            </a:r>
          </a:p>
          <a:p>
            <a:r>
              <a:rPr lang="cs-CZ" dirty="0"/>
              <a:t>Posuzování žádosti dle obsahu a ne formy</a:t>
            </a:r>
          </a:p>
          <a:p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DA309D25-849F-4291-821B-80F11D07DEB0}"/>
              </a:ext>
            </a:extLst>
          </p:cNvPr>
          <p:cNvSpPr/>
          <p:nvPr/>
        </p:nvSpPr>
        <p:spPr bwMode="auto">
          <a:xfrm>
            <a:off x="904875" y="4562474"/>
            <a:ext cx="533400" cy="2381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3598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C784A62-B28E-4E06-A50A-D4FC7020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zákon(y)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65C4C9-030B-48BB-A2AE-C96A1DE015B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Zákon č. 123/1998</a:t>
            </a:r>
          </a:p>
          <a:p>
            <a:endParaRPr lang="cs-CZ" dirty="0"/>
          </a:p>
          <a:p>
            <a:r>
              <a:rPr lang="cs-CZ" dirty="0"/>
              <a:t>Vykreslení stavu životního prostředí, který se může těchto jednotlivců přímo a bytostně dotýkat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01308B-B5FF-4949-AD7A-8AF5244DBCB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Zákon č. 106/1999 Sb.</a:t>
            </a:r>
          </a:p>
          <a:p>
            <a:endParaRPr lang="cs-CZ" dirty="0"/>
          </a:p>
          <a:p>
            <a:r>
              <a:rPr lang="cs-CZ" dirty="0"/>
              <a:t>Kontrola hospodaření s veřejnými prostředky a uspokojení zájmu jednotlivců o chodu věcí veřejných</a:t>
            </a:r>
          </a:p>
        </p:txBody>
      </p:sp>
    </p:spTree>
    <p:extLst>
      <p:ext uri="{BB962C8B-B14F-4D97-AF65-F5344CB8AC3E}">
        <p14:creationId xmlns:p14="http://schemas.microsoft.com/office/powerpoint/2010/main" val="2094497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5B9C2-CD0A-478D-876A-20987EC9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123/1998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5828E0-E4E9-48C1-B978-5519F3D66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Zpřístupňování informací</a:t>
            </a:r>
          </a:p>
          <a:p>
            <a:pPr lvl="1"/>
            <a:r>
              <a:rPr lang="cs-CZ" dirty="0"/>
              <a:t>Aktivní (bez žádosti)</a:t>
            </a:r>
          </a:p>
          <a:p>
            <a:pPr lvl="1"/>
            <a:r>
              <a:rPr lang="cs-CZ" dirty="0"/>
              <a:t>Pasivní (na žádost)</a:t>
            </a:r>
          </a:p>
          <a:p>
            <a:endParaRPr lang="cs-CZ" dirty="0"/>
          </a:p>
          <a:p>
            <a:r>
              <a:rPr lang="cs-CZ" dirty="0"/>
              <a:t>Široká definice informací o ŽP</a:t>
            </a:r>
          </a:p>
          <a:p>
            <a:endParaRPr lang="cs-CZ" dirty="0"/>
          </a:p>
          <a:p>
            <a:r>
              <a:rPr lang="cs-CZ" dirty="0"/>
              <a:t>Problematika povinného subjektu</a:t>
            </a:r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8CF308CB-3F15-4CD7-BF89-EBA4D30E1248}"/>
              </a:ext>
            </a:extLst>
          </p:cNvPr>
          <p:cNvSpPr/>
          <p:nvPr/>
        </p:nvSpPr>
        <p:spPr bwMode="auto">
          <a:xfrm>
            <a:off x="6962775" y="1828800"/>
            <a:ext cx="2333625" cy="771525"/>
          </a:xfrm>
          <a:prstGeom prst="wedgeRectCallout">
            <a:avLst>
              <a:gd name="adj1" fmla="val -148316"/>
              <a:gd name="adj2" fmla="val 9413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Databáze, mapy,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veřejné dokumenty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BE38F0C-78B8-4BD4-833B-B9144260A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10363200" cy="6096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FF96826-6787-49DE-B7DC-27830E65C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" y="2528887"/>
            <a:ext cx="103155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5B9C2-CD0A-478D-876A-20987EC9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123/1998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5828E0-E4E9-48C1-B978-5519F3D66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dirty="0"/>
              <a:t>Žádost</a:t>
            </a:r>
          </a:p>
          <a:p>
            <a:pPr lvl="1"/>
            <a:r>
              <a:rPr lang="cs-CZ" dirty="0"/>
              <a:t>lze učinit ústně, písemně, telefonicky, elektronicky, faxem nebo jinou technicky proveditelnou formou</a:t>
            </a:r>
          </a:p>
          <a:p>
            <a:pPr lvl="1"/>
            <a:r>
              <a:rPr lang="cs-CZ" dirty="0"/>
              <a:t>Nutnost identifikace informace (o co žádám)</a:t>
            </a:r>
          </a:p>
          <a:p>
            <a:pPr lvl="1"/>
            <a:r>
              <a:rPr lang="cs-CZ" dirty="0"/>
              <a:t>Nemusím odůvodňovat</a:t>
            </a:r>
          </a:p>
          <a:p>
            <a:pPr lvl="1"/>
            <a:r>
              <a:rPr lang="cs-CZ" dirty="0"/>
              <a:t>Obecná identifikace žadatele</a:t>
            </a:r>
          </a:p>
          <a:p>
            <a:endParaRPr lang="cs-CZ" dirty="0"/>
          </a:p>
          <a:p>
            <a:r>
              <a:rPr lang="cs-CZ" dirty="0"/>
              <a:t>Zpřístupnění informace</a:t>
            </a:r>
          </a:p>
          <a:p>
            <a:pPr lvl="1"/>
            <a:r>
              <a:rPr lang="cs-CZ" dirty="0"/>
              <a:t>Žadatel si může v žádosti zvolit</a:t>
            </a:r>
          </a:p>
          <a:p>
            <a:pPr lvl="1"/>
            <a:r>
              <a:rPr lang="cs-CZ" dirty="0"/>
              <a:t>Pokud je informace veřejně přístupná, subjekt na ni odkáže</a:t>
            </a:r>
          </a:p>
          <a:p>
            <a:pPr lvl="1"/>
            <a:r>
              <a:rPr lang="cs-CZ" dirty="0"/>
              <a:t>Bez zbytečného odkladu     , jinak do 30 dnů (možnost prodloužení o dalších 30 dnů)</a:t>
            </a:r>
          </a:p>
          <a:p>
            <a:pPr lvl="1"/>
            <a:r>
              <a:rPr lang="cs-CZ" dirty="0"/>
              <a:t>Pozor na náklady	Povinný subjekt může žádat i úhradu za mimořádně rozsáhlé vyhledání informací.</a:t>
            </a:r>
          </a:p>
          <a:p>
            <a:endParaRPr lang="cs-CZ" dirty="0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237FF6EB-8F39-4F2E-947D-DCEEDF4BE186}"/>
              </a:ext>
            </a:extLst>
          </p:cNvPr>
          <p:cNvSpPr/>
          <p:nvPr/>
        </p:nvSpPr>
        <p:spPr bwMode="auto">
          <a:xfrm>
            <a:off x="3228975" y="5623198"/>
            <a:ext cx="190500" cy="1299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Grafický objekt 6" descr="Obrys legračního obličeje se souvislou výplní">
            <a:extLst>
              <a:ext uri="{FF2B5EF4-FFF2-40B4-BE49-F238E27FC236}">
                <a16:creationId xmlns:a16="http://schemas.microsoft.com/office/drawing/2014/main" id="{453EACD4-C2D8-4E15-ADC9-383DA9A84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3350" y="5165998"/>
            <a:ext cx="457200" cy="457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BE38F0C-78B8-4BD4-833B-B9144260A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81000"/>
            <a:ext cx="10363200" cy="6096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FF96826-6787-49DE-B7DC-27830E65C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12" y="2528887"/>
            <a:ext cx="103155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8707C-87DC-4FB3-B556-847A76BF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123/1998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484315-3A46-475C-A4D3-36A55F298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Odepření informace</a:t>
            </a:r>
          </a:p>
          <a:p>
            <a:pPr lvl="1"/>
            <a:r>
              <a:rPr lang="cs-CZ" dirty="0"/>
              <a:t>Obligatorní § 8 odst. 1</a:t>
            </a:r>
          </a:p>
          <a:p>
            <a:pPr lvl="1"/>
            <a:r>
              <a:rPr lang="cs-CZ" dirty="0"/>
              <a:t>Fakultativní § 8 odst. 2 a 3</a:t>
            </a: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4C19C1-501F-497E-9FFC-057B61C26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206850"/>
            <a:ext cx="6029325" cy="16383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1EDFB8C-A947-430D-A112-1FE508E14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4267200"/>
            <a:ext cx="10906125" cy="2286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F5A8F80-B1E0-4F26-AD49-36F86C05E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82" y="2286000"/>
            <a:ext cx="1099001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79EB6-D623-4E38-A7DE-0780ADCA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č. 123/1998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F9A22A-F1C6-423E-89F3-BA0E83CA0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Odepření informace</a:t>
            </a:r>
          </a:p>
          <a:p>
            <a:pPr lvl="1"/>
            <a:r>
              <a:rPr lang="cs-CZ" dirty="0"/>
              <a:t>Rozhodnutí o odepření</a:t>
            </a:r>
          </a:p>
          <a:p>
            <a:pPr lvl="1"/>
            <a:r>
              <a:rPr lang="cs-CZ" dirty="0"/>
              <a:t>Fikce odepření dle § 9 odst. 3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Výjimka pro osobní údaje § 9 odst. 5</a:t>
            </a:r>
          </a:p>
          <a:p>
            <a:endParaRPr lang="cs-CZ" dirty="0"/>
          </a:p>
          <a:p>
            <a:r>
              <a:rPr lang="cs-CZ" dirty="0"/>
              <a:t>Nejsou-li dány důvody pro odepření zpřístupnění informace</a:t>
            </a:r>
          </a:p>
          <a:p>
            <a:pPr lvl="1"/>
            <a:r>
              <a:rPr lang="cs-CZ" dirty="0"/>
              <a:t>Odvolací orgán zruší rozhodnutí (řízení zastaví) a přikáže poskytnout informaci</a:t>
            </a:r>
          </a:p>
          <a:p>
            <a:pPr lvl="1"/>
            <a:r>
              <a:rPr lang="cs-CZ" dirty="0"/>
              <a:t>Soud zruší všechna rozhodnutí a přikáže zpřístupnit informaci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0979FBBC-6688-4BBE-A64B-29E467DC31C5}"/>
              </a:ext>
            </a:extLst>
          </p:cNvPr>
          <p:cNvSpPr/>
          <p:nvPr/>
        </p:nvSpPr>
        <p:spPr bwMode="auto">
          <a:xfrm>
            <a:off x="5105400" y="2152650"/>
            <a:ext cx="666750" cy="61912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FA9E50B-DCC1-4BE1-B35F-5FCC9E7E0C25}"/>
              </a:ext>
            </a:extLst>
          </p:cNvPr>
          <p:cNvSpPr txBox="1"/>
          <p:nvPr/>
        </p:nvSpPr>
        <p:spPr>
          <a:xfrm>
            <a:off x="6096000" y="2180570"/>
            <a:ext cx="227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Odvolání</a:t>
            </a:r>
          </a:p>
        </p:txBody>
      </p:sp>
    </p:spTree>
    <p:extLst>
      <p:ext uri="{BB962C8B-B14F-4D97-AF65-F5344CB8AC3E}">
        <p14:creationId xmlns:p14="http://schemas.microsoft.com/office/powerpoint/2010/main" val="661579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0D6A8-0473-415B-8BA0-BB896F6E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Otázky?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3610EC9-2C43-40B2-B1AE-AABCACD12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47" y="1738030"/>
            <a:ext cx="6763694" cy="4048690"/>
          </a:xfrm>
        </p:spPr>
      </p:pic>
    </p:spTree>
    <p:extLst>
      <p:ext uri="{BB962C8B-B14F-4D97-AF65-F5344CB8AC3E}">
        <p14:creationId xmlns:p14="http://schemas.microsoft.com/office/powerpoint/2010/main" val="3079557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03250F-9706-4470-BE04-3054651B3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344778"/>
            <a:ext cx="10753200" cy="2487221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208500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8B1A9-2EB5-40A1-8F6F-C8EB98E8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76BF2A-D396-4F3E-855F-46546563A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Jančářová I. </a:t>
            </a:r>
            <a:r>
              <a:rPr lang="cs-CZ" i="1" dirty="0"/>
              <a:t>Ústavně právní základy práva životního prostředí zpřístupňování informací o ŽP</a:t>
            </a:r>
            <a:r>
              <a:rPr lang="cs-CZ" dirty="0"/>
              <a:t>. MU 2022.</a:t>
            </a:r>
          </a:p>
          <a:p>
            <a:endParaRPr lang="cs-CZ" dirty="0"/>
          </a:p>
          <a:p>
            <a:r>
              <a:rPr lang="cs-CZ" dirty="0" err="1"/>
              <a:t>Tomoszek</a:t>
            </a:r>
            <a:r>
              <a:rPr lang="cs-CZ" dirty="0"/>
              <a:t> M. , </a:t>
            </a:r>
            <a:r>
              <a:rPr lang="cs-CZ" dirty="0" err="1"/>
              <a:t>Tomoszková</a:t>
            </a:r>
            <a:r>
              <a:rPr lang="cs-CZ" dirty="0"/>
              <a:t> V. a V. Vomáčka. Čl. 35. </a:t>
            </a:r>
            <a:r>
              <a:rPr lang="cs-CZ" i="1" dirty="0"/>
              <a:t>Listina základních práv a svobod</a:t>
            </a:r>
            <a:r>
              <a:rPr lang="cs-CZ" dirty="0"/>
              <a:t>, 1. vydání (1. aktualizace, 2021).</a:t>
            </a:r>
          </a:p>
          <a:p>
            <a:endParaRPr lang="cs-CZ" dirty="0"/>
          </a:p>
          <a:p>
            <a:r>
              <a:rPr lang="cs-CZ" dirty="0" err="1"/>
              <a:t>Syllová</a:t>
            </a:r>
            <a:r>
              <a:rPr lang="cs-CZ" dirty="0"/>
              <a:t> J. </a:t>
            </a:r>
            <a:r>
              <a:rPr lang="cs-CZ" i="1" dirty="0"/>
              <a:t>Ústava České republiky</a:t>
            </a:r>
            <a:r>
              <a:rPr lang="cs-CZ" dirty="0"/>
              <a:t>, 2. vydání, 2016, s. 90 – 98.</a:t>
            </a:r>
          </a:p>
        </p:txBody>
      </p:sp>
    </p:spTree>
    <p:extLst>
      <p:ext uri="{BB962C8B-B14F-4D97-AF65-F5344CB8AC3E}">
        <p14:creationId xmlns:p14="http://schemas.microsoft.com/office/powerpoint/2010/main" val="377663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F0D20FF-D90F-4169-96F0-EB0E96B8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Ústavní základy PŽP</a:t>
            </a:r>
          </a:p>
        </p:txBody>
      </p:sp>
    </p:spTree>
    <p:extLst>
      <p:ext uri="{BB962C8B-B14F-4D97-AF65-F5344CB8AC3E}">
        <p14:creationId xmlns:p14="http://schemas.microsoft.com/office/powerpoint/2010/main" val="185380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73BDEAF-277B-4D34-8D1B-1181C1FE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právo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119779-8B44-423A-A560-74B0AD55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165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OSN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sz="2400" dirty="0"/>
              <a:t>Rada pro lidská práva (UNCHR)</a:t>
            </a:r>
          </a:p>
          <a:p>
            <a:pPr lvl="1"/>
            <a:r>
              <a:rPr lang="cs-CZ" dirty="0"/>
              <a:t>Právo na zdravé ŽP (2021)</a:t>
            </a:r>
          </a:p>
          <a:p>
            <a:r>
              <a:rPr lang="cs-CZ" sz="2400" dirty="0"/>
              <a:t>Valné shromáždění OSN</a:t>
            </a:r>
          </a:p>
          <a:p>
            <a:pPr lvl="1"/>
            <a:r>
              <a:rPr lang="cs-CZ" dirty="0"/>
              <a:t>Rezoluce: Právo na zdravé ŽP (2022)</a:t>
            </a:r>
          </a:p>
          <a:p>
            <a:pPr lvl="1"/>
            <a:r>
              <a:rPr lang="cs-CZ" dirty="0"/>
              <a:t>Zaměřuje se na:</a:t>
            </a:r>
          </a:p>
          <a:p>
            <a:pPr lvl="2"/>
            <a:r>
              <a:rPr lang="cs-CZ" dirty="0"/>
              <a:t>čistý vzduch</a:t>
            </a:r>
          </a:p>
          <a:p>
            <a:pPr lvl="2"/>
            <a:r>
              <a:rPr lang="cs-CZ" dirty="0"/>
              <a:t>bezpečné klima</a:t>
            </a:r>
          </a:p>
          <a:p>
            <a:pPr lvl="2"/>
            <a:r>
              <a:rPr lang="cs-CZ" dirty="0"/>
              <a:t>zdravě a udržitelně produkované potraviny</a:t>
            </a:r>
          </a:p>
          <a:p>
            <a:pPr lvl="2"/>
            <a:r>
              <a:rPr lang="cs-CZ" dirty="0"/>
              <a:t>přístup k bezpečné vodě a odpovídajícím hygienickým zařízením</a:t>
            </a:r>
          </a:p>
          <a:p>
            <a:pPr lvl="2"/>
            <a:r>
              <a:rPr lang="cs-CZ" dirty="0"/>
              <a:t>netoxické prostředí k životu, práci i ke hře</a:t>
            </a:r>
          </a:p>
          <a:p>
            <a:pPr lvl="2"/>
            <a:r>
              <a:rPr lang="cs-CZ" dirty="0"/>
              <a:t>zdravé ekosystémy a biodiversita</a:t>
            </a:r>
          </a:p>
          <a:p>
            <a:r>
              <a:rPr lang="cs-CZ" sz="2000" dirty="0"/>
              <a:t>Viz jaro 2023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0068FA0-22D9-4FE9-813C-71F8940A2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5" y="345939"/>
            <a:ext cx="31813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7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A8026-74B8-4C86-B31F-D9DD101FD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právo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C25BFF-0856-4BDB-93EB-D01A6AA7F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Úmluva o ochraně lidských práv a základních svobod</a:t>
            </a:r>
          </a:p>
          <a:p>
            <a:endParaRPr lang="cs-CZ" sz="2400" dirty="0"/>
          </a:p>
          <a:p>
            <a:r>
              <a:rPr lang="cs-CZ" sz="2400" dirty="0"/>
              <a:t>Neobsahuje právo na příznivé ŽP ani zdravé ŽP</a:t>
            </a:r>
          </a:p>
          <a:p>
            <a:pPr lvl="1"/>
            <a:r>
              <a:rPr lang="cs-CZ" sz="1600" dirty="0"/>
              <a:t>Musíme hledat spojnici skrze jiné základní práva</a:t>
            </a:r>
          </a:p>
          <a:p>
            <a:r>
              <a:rPr lang="cs-CZ" sz="2400" dirty="0"/>
              <a:t>Čl. 2 – právo na život</a:t>
            </a:r>
          </a:p>
          <a:p>
            <a:r>
              <a:rPr lang="cs-CZ" sz="2400" dirty="0"/>
              <a:t>Čl. 8 – právo na respektování soukromého a rodinného života</a:t>
            </a:r>
          </a:p>
          <a:p>
            <a:r>
              <a:rPr lang="cs-CZ" sz="2400" dirty="0"/>
              <a:t>Dodatkový protokol č. 1</a:t>
            </a:r>
          </a:p>
          <a:p>
            <a:endParaRPr lang="cs-CZ" sz="2400" dirty="0"/>
          </a:p>
          <a:p>
            <a:r>
              <a:rPr lang="cs-CZ" sz="2400" dirty="0"/>
              <a:t>Viz jaro 2023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B55B3C-9B3B-4782-878E-5CFF137CB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124" y="222114"/>
            <a:ext cx="30765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786B076-6EFE-4AED-A1F2-3F0D29F0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5FF03E-8CDC-4768-9CE2-642402AFE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u="sng" dirty="0"/>
              <a:t>Primární právo</a:t>
            </a:r>
          </a:p>
          <a:p>
            <a:r>
              <a:rPr lang="cs-CZ" sz="2400" dirty="0"/>
              <a:t>Smlouva o EU (SEU)</a:t>
            </a:r>
          </a:p>
          <a:p>
            <a:pPr lvl="1"/>
            <a:r>
              <a:rPr lang="cs-CZ" dirty="0"/>
              <a:t>preambule + čl. 3 odst. 3 (udržitelný rozvoj, posilování ochrany ŽP)</a:t>
            </a:r>
          </a:p>
          <a:p>
            <a:endParaRPr lang="cs-CZ" sz="2400" dirty="0"/>
          </a:p>
          <a:p>
            <a:r>
              <a:rPr lang="cs-CZ" sz="2400" dirty="0"/>
              <a:t>Smlouva o fungování EU (SFEU)</a:t>
            </a:r>
          </a:p>
          <a:p>
            <a:pPr lvl="1"/>
            <a:r>
              <a:rPr lang="cs-CZ" dirty="0"/>
              <a:t>Čl. 11 + Hlava XX. Část III. čl. 191 – 193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93B87C9-EFFD-4FD7-8E7A-2F99527D0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61" y="4565923"/>
            <a:ext cx="9201150" cy="12001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D5D4DC4-DFAE-4F75-9D4C-2D9FA89C7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930" y="378300"/>
            <a:ext cx="83915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4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96BD1-3E03-4DEE-93C7-EE35B63B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4ED97-5902-42E9-90D8-8CFB67224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pt-BR" dirty="0"/>
              <a:t>Listina základních práv Evropské unie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400" dirty="0"/>
              <a:t>Tzn. ochrana ŽP při všech činnostech EU (zejména legislativní a výkonná)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D9344E4-4397-4748-B13E-57A210A94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1" y="2362200"/>
            <a:ext cx="11958838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5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584511"/>
          </a:xfrm>
        </p:spPr>
        <p:txBody>
          <a:bodyPr/>
          <a:lstStyle/>
          <a:p>
            <a:r>
              <a:rPr lang="cs-CZ" dirty="0"/>
              <a:t>Ústava (ústavní </a:t>
            </a:r>
            <a:r>
              <a:rPr lang="cs-CZ" dirty="0" err="1"/>
              <a:t>z.č</a:t>
            </a:r>
            <a:r>
              <a:rPr lang="cs-CZ" dirty="0"/>
              <a:t>. 1/1993 Sb.)</a:t>
            </a:r>
          </a:p>
          <a:p>
            <a:pPr lvl="1"/>
            <a:r>
              <a:rPr lang="cs-CZ" dirty="0"/>
              <a:t>Preambule, </a:t>
            </a:r>
            <a:r>
              <a:rPr lang="cs-CZ" u="sng" dirty="0"/>
              <a:t>čl. 7</a:t>
            </a:r>
            <a:r>
              <a:rPr lang="cs-CZ" dirty="0"/>
              <a:t>, čl. 10, čl. 10a</a:t>
            </a:r>
            <a:endParaRPr lang="cs-CZ" u="sng" dirty="0"/>
          </a:p>
          <a:p>
            <a:endParaRPr lang="cs-CZ" dirty="0"/>
          </a:p>
          <a:p>
            <a:r>
              <a:rPr lang="cs-CZ" dirty="0"/>
              <a:t>Listina (</a:t>
            </a:r>
            <a:r>
              <a:rPr lang="cs-CZ" dirty="0" err="1"/>
              <a:t>z.č</a:t>
            </a:r>
            <a:r>
              <a:rPr lang="cs-CZ" dirty="0"/>
              <a:t>. 2/1993 Sb.)</a:t>
            </a:r>
          </a:p>
          <a:p>
            <a:pPr lvl="1"/>
            <a:r>
              <a:rPr lang="cs-CZ" dirty="0"/>
              <a:t>Čl. 11, </a:t>
            </a:r>
            <a:r>
              <a:rPr lang="cs-CZ" u="sng" dirty="0"/>
              <a:t>čl. 35 </a:t>
            </a:r>
            <a:r>
              <a:rPr lang="cs-CZ" dirty="0"/>
              <a:t>a čl. 41</a:t>
            </a:r>
          </a:p>
          <a:p>
            <a:pPr lvl="1"/>
            <a:r>
              <a:rPr lang="cs-CZ" dirty="0"/>
              <a:t>Související čl. 6 a čl. 31</a:t>
            </a:r>
          </a:p>
          <a:p>
            <a:endParaRPr lang="cs-CZ" dirty="0"/>
          </a:p>
          <a:p>
            <a:r>
              <a:rPr lang="cs-CZ" dirty="0"/>
              <a:t>Ústavní </a:t>
            </a:r>
            <a:r>
              <a:rPr lang="cs-CZ" dirty="0" err="1"/>
              <a:t>z.č</a:t>
            </a:r>
            <a:r>
              <a:rPr lang="cs-CZ" dirty="0"/>
              <a:t>. 110/1993 Sb., o bezpečnosti ČR</a:t>
            </a:r>
          </a:p>
          <a:p>
            <a:pPr lvl="1"/>
            <a:r>
              <a:rPr lang="cs-CZ" dirty="0"/>
              <a:t>Možnost vyhlásit mimořádný (krizový) stav (např. nouzový stav, stav nebezpečí)</a:t>
            </a:r>
          </a:p>
          <a:p>
            <a:pPr lvl="1"/>
            <a:r>
              <a:rPr lang="cs-CZ" dirty="0"/>
              <a:t>Omezení některých lidských práv</a:t>
            </a:r>
          </a:p>
          <a:p>
            <a:pPr lvl="1"/>
            <a:r>
              <a:rPr lang="cs-CZ" dirty="0"/>
              <a:t>Zjednodušení či zkrácení některých povolovacích procesů</a:t>
            </a:r>
          </a:p>
          <a:p>
            <a:pPr marL="324000" lvl="1" indent="0">
              <a:buNone/>
            </a:pPr>
            <a:r>
              <a:rPr lang="cs-CZ" dirty="0"/>
              <a:t>+ </a:t>
            </a:r>
            <a:r>
              <a:rPr lang="cs-CZ" dirty="0" err="1"/>
              <a:t>z.č</a:t>
            </a:r>
            <a:r>
              <a:rPr lang="cs-CZ" dirty="0"/>
              <a:t>. 240/2000 Sb., krizový zákon</a:t>
            </a:r>
          </a:p>
          <a:p>
            <a:pPr lvl="1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C0E65D7-C3FF-4D39-836C-970BD36736BC}"/>
              </a:ext>
            </a:extLst>
          </p:cNvPr>
          <p:cNvSpPr/>
          <p:nvPr/>
        </p:nvSpPr>
        <p:spPr bwMode="auto">
          <a:xfrm>
            <a:off x="9641150" y="2308194"/>
            <a:ext cx="2112886" cy="9410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 principy 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zásady</a:t>
            </a:r>
          </a:p>
        </p:txBody>
      </p:sp>
    </p:spTree>
    <p:extLst>
      <p:ext uri="{BB962C8B-B14F-4D97-AF65-F5344CB8AC3E}">
        <p14:creationId xmlns:p14="http://schemas.microsoft.com/office/powerpoint/2010/main" val="272779826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en-v10.potx" id="{9896EA3D-72B6-4023-9F63-F32925A13CDB}" vid="{276D4D44-9036-4AB3-B85F-98413CE9D3B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muni-law-prezentace-16-9-en-v10</Template>
  <TotalTime>0</TotalTime>
  <Words>1966</Words>
  <Application>Microsoft Office PowerPoint</Application>
  <PresentationFormat>Širokoúhlá obrazovka</PresentationFormat>
  <Paragraphs>286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Tahoma</vt:lpstr>
      <vt:lpstr>Wingdings</vt:lpstr>
      <vt:lpstr>Presentation_MU_EN</vt:lpstr>
      <vt:lpstr>Ústavní základy PŽP, právo na informace a zákon č. 17/1992 Sb.</vt:lpstr>
      <vt:lpstr>Osnova</vt:lpstr>
      <vt:lpstr>Obecná východiska</vt:lpstr>
      <vt:lpstr>Ústavní základy PŽP</vt:lpstr>
      <vt:lpstr>Mezinárodní právo</vt:lpstr>
      <vt:lpstr>Mezinárodní právo</vt:lpstr>
      <vt:lpstr>EU</vt:lpstr>
      <vt:lpstr>EU</vt:lpstr>
      <vt:lpstr>Ústavní základy</vt:lpstr>
      <vt:lpstr>Prezentace aplikace PowerPoint</vt:lpstr>
      <vt:lpstr>Ústavní základy – Ústava</vt:lpstr>
      <vt:lpstr>Ústavní základy– návrhy</vt:lpstr>
      <vt:lpstr>Ústavní základy – Ústava</vt:lpstr>
      <vt:lpstr>Ústavní základy – Ústava</vt:lpstr>
      <vt:lpstr>Pl. ÚS 39/18</vt:lpstr>
      <vt:lpstr>Ústavní základy – Listina – čl. 11</vt:lpstr>
      <vt:lpstr>Ústavní základy – Listina – čl. 35</vt:lpstr>
      <vt:lpstr>Ústavní základy – Listina – čl. 41</vt:lpstr>
      <vt:lpstr>Ústavní základy – Listina</vt:lpstr>
      <vt:lpstr>Ústavní základy – Listina</vt:lpstr>
      <vt:lpstr>Ústavní základy – Listina</vt:lpstr>
      <vt:lpstr>Ústavní základy – Listina – přezkum </vt:lpstr>
      <vt:lpstr>Ústavní základy – Ústava</vt:lpstr>
      <vt:lpstr>Ústavní základy – Listina – souvislosti</vt:lpstr>
      <vt:lpstr>Zákon č. 17/1992 Sb.</vt:lpstr>
      <vt:lpstr>Zákon č. 17/1992 Sb. </vt:lpstr>
      <vt:lpstr>Struktura zákona</vt:lpstr>
      <vt:lpstr>Právo na informace o ŽP</vt:lpstr>
      <vt:lpstr>Informace o ŽP</vt:lpstr>
      <vt:lpstr>Informační zákon(y)</vt:lpstr>
      <vt:lpstr>Informační zákon(y)</vt:lpstr>
      <vt:lpstr>Zákon č. 123/1998 Sb.</vt:lpstr>
      <vt:lpstr>Zákon č. 123/1998 Sb.</vt:lpstr>
      <vt:lpstr>Zákon č. 123/1998 Sb.</vt:lpstr>
      <vt:lpstr>Zákon č. 123/1998 Sb.</vt:lpstr>
      <vt:lpstr>Otázky?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Vodička</dc:creator>
  <cp:lastModifiedBy>Jiří Vodička</cp:lastModifiedBy>
  <cp:revision>34</cp:revision>
  <cp:lastPrinted>1601-01-01T00:00:00Z</cp:lastPrinted>
  <dcterms:created xsi:type="dcterms:W3CDTF">2023-11-21T09:48:08Z</dcterms:created>
  <dcterms:modified xsi:type="dcterms:W3CDTF">2023-11-30T12:36:14Z</dcterms:modified>
</cp:coreProperties>
</file>