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3" r:id="rId6"/>
    <p:sldId id="278" r:id="rId7"/>
    <p:sldId id="280" r:id="rId8"/>
    <p:sldId id="281" r:id="rId9"/>
    <p:sldId id="284" r:id="rId10"/>
    <p:sldId id="276" r:id="rId11"/>
    <p:sldId id="285" r:id="rId12"/>
    <p:sldId id="286" r:id="rId13"/>
    <p:sldId id="287" r:id="rId14"/>
    <p:sldId id="288" r:id="rId15"/>
    <p:sldId id="272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0" d="100"/>
          <a:sy n="110" d="100"/>
        </p:scale>
        <p:origin x="61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6649B797-8A28-4F17-934D-9A49753E3EF8}"/>
    <pc:docChg chg="undo custSel addSld modSld">
      <pc:chgData name="Johan Schweigl" userId="ab923b3b-419b-495d-91dc-ec48b05e0a58" providerId="ADAL" clId="{6649B797-8A28-4F17-934D-9A49753E3EF8}" dt="2023-10-04T04:50:21.726" v="4711" actId="20577"/>
      <pc:docMkLst>
        <pc:docMk/>
      </pc:docMkLst>
      <pc:sldChg chg="modSp mod">
        <pc:chgData name="Johan Schweigl" userId="ab923b3b-419b-495d-91dc-ec48b05e0a58" providerId="ADAL" clId="{6649B797-8A28-4F17-934D-9A49753E3EF8}" dt="2023-10-03T20:52:23.076" v="0" actId="6549"/>
        <pc:sldMkLst>
          <pc:docMk/>
          <pc:sldMk cId="0" sldId="256"/>
        </pc:sldMkLst>
        <pc:spChg chg="mod">
          <ac:chgData name="Johan Schweigl" userId="ab923b3b-419b-495d-91dc-ec48b05e0a58" providerId="ADAL" clId="{6649B797-8A28-4F17-934D-9A49753E3EF8}" dt="2023-10-03T20:52:23.076" v="0" actId="6549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Johan Schweigl" userId="ab923b3b-419b-495d-91dc-ec48b05e0a58" providerId="ADAL" clId="{6649B797-8A28-4F17-934D-9A49753E3EF8}" dt="2023-10-03T21:08:45.527" v="841" actId="20577"/>
        <pc:sldMkLst>
          <pc:docMk/>
          <pc:sldMk cId="3117491809" sldId="276"/>
        </pc:sldMkLst>
        <pc:spChg chg="mod">
          <ac:chgData name="Johan Schweigl" userId="ab923b3b-419b-495d-91dc-ec48b05e0a58" providerId="ADAL" clId="{6649B797-8A28-4F17-934D-9A49753E3EF8}" dt="2023-10-03T21:08:45.527" v="841" actId="20577"/>
          <ac:spMkLst>
            <pc:docMk/>
            <pc:sldMk cId="3117491809" sldId="276"/>
            <ac:spMk id="5" creationId="{00000000-0000-0000-0000-000000000000}"/>
          </ac:spMkLst>
        </pc:spChg>
      </pc:sldChg>
      <pc:sldChg chg="modSp">
        <pc:chgData name="Johan Schweigl" userId="ab923b3b-419b-495d-91dc-ec48b05e0a58" providerId="ADAL" clId="{6649B797-8A28-4F17-934D-9A49753E3EF8}" dt="2023-10-03T20:56:55.498" v="240" actId="20577"/>
        <pc:sldMkLst>
          <pc:docMk/>
          <pc:sldMk cId="1293800312" sldId="278"/>
        </pc:sldMkLst>
        <pc:graphicFrameChg chg="mod">
          <ac:chgData name="Johan Schweigl" userId="ab923b3b-419b-495d-91dc-ec48b05e0a58" providerId="ADAL" clId="{6649B797-8A28-4F17-934D-9A49753E3EF8}" dt="2023-10-03T20:56:55.498" v="240" actId="20577"/>
          <ac:graphicFrameMkLst>
            <pc:docMk/>
            <pc:sldMk cId="1293800312" sldId="278"/>
            <ac:graphicFrameMk id="8" creationId="{9E863855-2D63-4EB4-AB90-FEB5EB5352AF}"/>
          </ac:graphicFrameMkLst>
        </pc:graphicFrameChg>
      </pc:sldChg>
      <pc:sldChg chg="modSp mod">
        <pc:chgData name="Johan Schweigl" userId="ab923b3b-419b-495d-91dc-ec48b05e0a58" providerId="ADAL" clId="{6649B797-8A28-4F17-934D-9A49753E3EF8}" dt="2023-10-03T21:24:17.885" v="2495" actId="20577"/>
        <pc:sldMkLst>
          <pc:docMk/>
          <pc:sldMk cId="4064077741" sldId="283"/>
        </pc:sldMkLst>
        <pc:spChg chg="mod">
          <ac:chgData name="Johan Schweigl" userId="ab923b3b-419b-495d-91dc-ec48b05e0a58" providerId="ADAL" clId="{6649B797-8A28-4F17-934D-9A49753E3EF8}" dt="2023-10-03T21:24:17.885" v="2495" actId="20577"/>
          <ac:spMkLst>
            <pc:docMk/>
            <pc:sldMk cId="4064077741" sldId="283"/>
            <ac:spMk id="5" creationId="{00000000-0000-0000-0000-000000000000}"/>
          </ac:spMkLst>
        </pc:spChg>
      </pc:sldChg>
      <pc:sldChg chg="addSp modSp mod">
        <pc:chgData name="Johan Schweigl" userId="ab923b3b-419b-495d-91dc-ec48b05e0a58" providerId="ADAL" clId="{6649B797-8A28-4F17-934D-9A49753E3EF8}" dt="2023-10-03T21:08:01.060" v="780" actId="20577"/>
        <pc:sldMkLst>
          <pc:docMk/>
          <pc:sldMk cId="212704203" sldId="284"/>
        </pc:sldMkLst>
        <pc:spChg chg="add mod">
          <ac:chgData name="Johan Schweigl" userId="ab923b3b-419b-495d-91dc-ec48b05e0a58" providerId="ADAL" clId="{6649B797-8A28-4F17-934D-9A49753E3EF8}" dt="2023-10-03T21:06:34.595" v="628" actId="1076"/>
          <ac:spMkLst>
            <pc:docMk/>
            <pc:sldMk cId="212704203" sldId="284"/>
            <ac:spMk id="4" creationId="{F375BCCD-2889-419D-A309-77BA4F57996F}"/>
          </ac:spMkLst>
        </pc:spChg>
        <pc:spChg chg="mod">
          <ac:chgData name="Johan Schweigl" userId="ab923b3b-419b-495d-91dc-ec48b05e0a58" providerId="ADAL" clId="{6649B797-8A28-4F17-934D-9A49753E3EF8}" dt="2023-10-03T21:08:01.060" v="780" actId="20577"/>
          <ac:spMkLst>
            <pc:docMk/>
            <pc:sldMk cId="212704203" sldId="284"/>
            <ac:spMk id="5" creationId="{00000000-0000-0000-0000-000000000000}"/>
          </ac:spMkLst>
        </pc:spChg>
      </pc:sldChg>
      <pc:sldChg chg="modSp add mod">
        <pc:chgData name="Johan Schweigl" userId="ab923b3b-419b-495d-91dc-ec48b05e0a58" providerId="ADAL" clId="{6649B797-8A28-4F17-934D-9A49753E3EF8}" dt="2023-10-04T04:50:21.726" v="4711" actId="20577"/>
        <pc:sldMkLst>
          <pc:docMk/>
          <pc:sldMk cId="2515118933" sldId="285"/>
        </pc:sldMkLst>
        <pc:spChg chg="mod">
          <ac:chgData name="Johan Schweigl" userId="ab923b3b-419b-495d-91dc-ec48b05e0a58" providerId="ADAL" clId="{6649B797-8A28-4F17-934D-9A49753E3EF8}" dt="2023-10-04T04:50:21.726" v="4711" actId="20577"/>
          <ac:spMkLst>
            <pc:docMk/>
            <pc:sldMk cId="2515118933" sldId="285"/>
            <ac:spMk id="5" creationId="{00000000-0000-0000-0000-000000000000}"/>
          </ac:spMkLst>
        </pc:spChg>
        <pc:spChg chg="mod">
          <ac:chgData name="Johan Schweigl" userId="ab923b3b-419b-495d-91dc-ec48b05e0a58" providerId="ADAL" clId="{6649B797-8A28-4F17-934D-9A49753E3EF8}" dt="2023-10-03T21:09:20.574" v="873" actId="6549"/>
          <ac:spMkLst>
            <pc:docMk/>
            <pc:sldMk cId="2515118933" sldId="285"/>
            <ac:spMk id="7" creationId="{00000000-0000-0000-0000-000000000000}"/>
          </ac:spMkLst>
        </pc:spChg>
      </pc:sldChg>
      <pc:sldChg chg="modSp add mod">
        <pc:chgData name="Johan Schweigl" userId="ab923b3b-419b-495d-91dc-ec48b05e0a58" providerId="ADAL" clId="{6649B797-8A28-4F17-934D-9A49753E3EF8}" dt="2023-10-03T21:33:49.965" v="3165" actId="20577"/>
        <pc:sldMkLst>
          <pc:docMk/>
          <pc:sldMk cId="3230710801" sldId="286"/>
        </pc:sldMkLst>
        <pc:spChg chg="mod">
          <ac:chgData name="Johan Schweigl" userId="ab923b3b-419b-495d-91dc-ec48b05e0a58" providerId="ADAL" clId="{6649B797-8A28-4F17-934D-9A49753E3EF8}" dt="2023-10-03T21:33:49.965" v="3165" actId="20577"/>
          <ac:spMkLst>
            <pc:docMk/>
            <pc:sldMk cId="3230710801" sldId="286"/>
            <ac:spMk id="5" creationId="{00000000-0000-0000-0000-000000000000}"/>
          </ac:spMkLst>
        </pc:spChg>
        <pc:spChg chg="mod">
          <ac:chgData name="Johan Schweigl" userId="ab923b3b-419b-495d-91dc-ec48b05e0a58" providerId="ADAL" clId="{6649B797-8A28-4F17-934D-9A49753E3EF8}" dt="2023-10-03T21:28:35.354" v="2847" actId="20577"/>
          <ac:spMkLst>
            <pc:docMk/>
            <pc:sldMk cId="3230710801" sldId="286"/>
            <ac:spMk id="7" creationId="{00000000-0000-0000-0000-000000000000}"/>
          </ac:spMkLst>
        </pc:spChg>
      </pc:sldChg>
      <pc:sldChg chg="modSp add mod">
        <pc:chgData name="Johan Schweigl" userId="ab923b3b-419b-495d-91dc-ec48b05e0a58" providerId="ADAL" clId="{6649B797-8A28-4F17-934D-9A49753E3EF8}" dt="2023-10-03T21:39:00.548" v="3603" actId="20577"/>
        <pc:sldMkLst>
          <pc:docMk/>
          <pc:sldMk cId="1795259325" sldId="287"/>
        </pc:sldMkLst>
        <pc:spChg chg="mod">
          <ac:chgData name="Johan Schweigl" userId="ab923b3b-419b-495d-91dc-ec48b05e0a58" providerId="ADAL" clId="{6649B797-8A28-4F17-934D-9A49753E3EF8}" dt="2023-10-03T21:39:00.548" v="3603" actId="20577"/>
          <ac:spMkLst>
            <pc:docMk/>
            <pc:sldMk cId="1795259325" sldId="287"/>
            <ac:spMk id="5" creationId="{00000000-0000-0000-0000-000000000000}"/>
          </ac:spMkLst>
        </pc:spChg>
        <pc:spChg chg="mod">
          <ac:chgData name="Johan Schweigl" userId="ab923b3b-419b-495d-91dc-ec48b05e0a58" providerId="ADAL" clId="{6649B797-8A28-4F17-934D-9A49753E3EF8}" dt="2023-10-03T21:27:31.832" v="2716" actId="20577"/>
          <ac:spMkLst>
            <pc:docMk/>
            <pc:sldMk cId="1795259325" sldId="287"/>
            <ac:spMk id="7" creationId="{00000000-0000-0000-0000-000000000000}"/>
          </ac:spMkLst>
        </pc:spChg>
      </pc:sldChg>
      <pc:sldChg chg="modSp add mod">
        <pc:chgData name="Johan Schweigl" userId="ab923b3b-419b-495d-91dc-ec48b05e0a58" providerId="ADAL" clId="{6649B797-8A28-4F17-934D-9A49753E3EF8}" dt="2023-10-03T21:43:34.901" v="4353" actId="20577"/>
        <pc:sldMkLst>
          <pc:docMk/>
          <pc:sldMk cId="986648316" sldId="288"/>
        </pc:sldMkLst>
        <pc:spChg chg="mod">
          <ac:chgData name="Johan Schweigl" userId="ab923b3b-419b-495d-91dc-ec48b05e0a58" providerId="ADAL" clId="{6649B797-8A28-4F17-934D-9A49753E3EF8}" dt="2023-10-03T21:43:34.901" v="4353" actId="20577"/>
          <ac:spMkLst>
            <pc:docMk/>
            <pc:sldMk cId="986648316" sldId="288"/>
            <ac:spMk id="5" creationId="{00000000-0000-0000-0000-000000000000}"/>
          </ac:spMkLst>
        </pc:spChg>
        <pc:spChg chg="mod">
          <ac:chgData name="Johan Schweigl" userId="ab923b3b-419b-495d-91dc-ec48b05e0a58" providerId="ADAL" clId="{6649B797-8A28-4F17-934D-9A49753E3EF8}" dt="2023-10-03T21:39:20.006" v="3656" actId="20577"/>
          <ac:spMkLst>
            <pc:docMk/>
            <pc:sldMk cId="986648316" sldId="288"/>
            <ac:spMk id="7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B0266-02C6-427C-BA7F-C2D309C5E6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557379-2A92-4F1B-8E34-B1D3301A0E4D}">
      <dgm:prSet phldrT="[Text]"/>
      <dgm:spPr/>
      <dgm:t>
        <a:bodyPr/>
        <a:lstStyle/>
        <a:p>
          <a:r>
            <a:rPr lang="cs-CZ" dirty="0"/>
            <a:t>Finanční trh</a:t>
          </a:r>
        </a:p>
      </dgm:t>
    </dgm:pt>
    <dgm:pt modelId="{6B4EFD7C-B3CF-4AE7-8024-A154637E42F2}" type="parTrans" cxnId="{DE143BF9-1982-4835-96CB-3E26696C4C2A}">
      <dgm:prSet/>
      <dgm:spPr/>
      <dgm:t>
        <a:bodyPr/>
        <a:lstStyle/>
        <a:p>
          <a:endParaRPr lang="cs-CZ"/>
        </a:p>
      </dgm:t>
    </dgm:pt>
    <dgm:pt modelId="{AD5FFD74-65C7-46CD-9851-A782DE259FFA}" type="sibTrans" cxnId="{DE143BF9-1982-4835-96CB-3E26696C4C2A}">
      <dgm:prSet/>
      <dgm:spPr/>
      <dgm:t>
        <a:bodyPr/>
        <a:lstStyle/>
        <a:p>
          <a:endParaRPr lang="cs-CZ"/>
        </a:p>
      </dgm:t>
    </dgm:pt>
    <dgm:pt modelId="{FCCE3C22-47BB-442B-A95E-BAF23848C247}">
      <dgm:prSet phldrT="[Text]"/>
      <dgm:spPr/>
      <dgm:t>
        <a:bodyPr/>
        <a:lstStyle/>
        <a:p>
          <a:r>
            <a:rPr lang="cs-CZ" dirty="0"/>
            <a:t>Cizí měny - trh</a:t>
          </a:r>
        </a:p>
      </dgm:t>
    </dgm:pt>
    <dgm:pt modelId="{042C255C-FDDC-4266-9BF2-C94169C160FF}" type="parTrans" cxnId="{B4AAB256-D411-419E-B93B-93608A66B49B}">
      <dgm:prSet/>
      <dgm:spPr/>
      <dgm:t>
        <a:bodyPr/>
        <a:lstStyle/>
        <a:p>
          <a:endParaRPr lang="cs-CZ"/>
        </a:p>
      </dgm:t>
    </dgm:pt>
    <dgm:pt modelId="{41F069C4-966F-439B-9E26-D87EE9C44E5A}" type="sibTrans" cxnId="{B4AAB256-D411-419E-B93B-93608A66B49B}">
      <dgm:prSet/>
      <dgm:spPr/>
      <dgm:t>
        <a:bodyPr/>
        <a:lstStyle/>
        <a:p>
          <a:endParaRPr lang="cs-CZ"/>
        </a:p>
      </dgm:t>
    </dgm:pt>
    <dgm:pt modelId="{1C35D3EA-D942-4375-ADB1-A07C71A8EA05}">
      <dgm:prSet phldrT="[Text]"/>
      <dgm:spPr/>
      <dgm:t>
        <a:bodyPr/>
        <a:lstStyle/>
        <a:p>
          <a:r>
            <a:rPr lang="cs-CZ" dirty="0"/>
            <a:t>Peněžní trh</a:t>
          </a:r>
        </a:p>
      </dgm:t>
    </dgm:pt>
    <dgm:pt modelId="{F1058673-658C-472B-977A-5E534B89F4DF}" type="parTrans" cxnId="{CA162476-E71B-4B89-BD8F-1E917A338171}">
      <dgm:prSet/>
      <dgm:spPr/>
      <dgm:t>
        <a:bodyPr/>
        <a:lstStyle/>
        <a:p>
          <a:endParaRPr lang="cs-CZ"/>
        </a:p>
      </dgm:t>
    </dgm:pt>
    <dgm:pt modelId="{828984C0-899C-4C0E-BEAA-2E29C83217F6}" type="sibTrans" cxnId="{CA162476-E71B-4B89-BD8F-1E917A338171}">
      <dgm:prSet/>
      <dgm:spPr/>
      <dgm:t>
        <a:bodyPr/>
        <a:lstStyle/>
        <a:p>
          <a:endParaRPr lang="cs-CZ"/>
        </a:p>
      </dgm:t>
    </dgm:pt>
    <dgm:pt modelId="{556B119C-F4F9-40B8-9AD9-06F1AFE7EE83}">
      <dgm:prSet phldrT="[Text]"/>
      <dgm:spPr/>
      <dgm:t>
        <a:bodyPr/>
        <a:lstStyle/>
        <a:p>
          <a:r>
            <a:rPr lang="cs-CZ" dirty="0"/>
            <a:t>Kapitálový trh</a:t>
          </a:r>
        </a:p>
      </dgm:t>
    </dgm:pt>
    <dgm:pt modelId="{B7B2317E-BE7C-4523-BE3D-47F8AF1FE528}" type="parTrans" cxnId="{F0B879E8-568D-45A5-BFAB-BE1575E09DF9}">
      <dgm:prSet/>
      <dgm:spPr/>
      <dgm:t>
        <a:bodyPr/>
        <a:lstStyle/>
        <a:p>
          <a:endParaRPr lang="cs-CZ"/>
        </a:p>
      </dgm:t>
    </dgm:pt>
    <dgm:pt modelId="{931D08A7-9B97-4197-A25A-23C4FB92EAED}" type="sibTrans" cxnId="{F0B879E8-568D-45A5-BFAB-BE1575E09DF9}">
      <dgm:prSet/>
      <dgm:spPr/>
      <dgm:t>
        <a:bodyPr/>
        <a:lstStyle/>
        <a:p>
          <a:endParaRPr lang="cs-CZ"/>
        </a:p>
      </dgm:t>
    </dgm:pt>
    <dgm:pt modelId="{90671F22-76B0-465D-A395-8EF5A4F8DF1E}">
      <dgm:prSet phldrT="[Text]"/>
      <dgm:spPr/>
      <dgm:t>
        <a:bodyPr/>
        <a:lstStyle/>
        <a:p>
          <a:r>
            <a:rPr lang="cs-CZ" dirty="0"/>
            <a:t>Deriváty - trh</a:t>
          </a:r>
        </a:p>
      </dgm:t>
    </dgm:pt>
    <dgm:pt modelId="{B97287F6-9D88-433B-BC3A-726ACBDAD685}" type="parTrans" cxnId="{7AE39455-11DB-442E-92C8-153D74999D41}">
      <dgm:prSet/>
      <dgm:spPr/>
      <dgm:t>
        <a:bodyPr/>
        <a:lstStyle/>
        <a:p>
          <a:endParaRPr lang="cs-CZ"/>
        </a:p>
      </dgm:t>
    </dgm:pt>
    <dgm:pt modelId="{E0CBD907-429F-4405-9871-83146A1DA882}" type="sibTrans" cxnId="{7AE39455-11DB-442E-92C8-153D74999D41}">
      <dgm:prSet/>
      <dgm:spPr/>
      <dgm:t>
        <a:bodyPr/>
        <a:lstStyle/>
        <a:p>
          <a:endParaRPr lang="cs-CZ"/>
        </a:p>
      </dgm:t>
    </dgm:pt>
    <dgm:pt modelId="{6E3E2856-0CEB-4678-8FDA-963EFA1DFA06}" type="pres">
      <dgm:prSet presAssocID="{BE7B0266-02C6-427C-BA7F-C2D309C5E6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E4AEE5-3BCE-4F99-9697-EB59313BF733}" type="pres">
      <dgm:prSet presAssocID="{A9557379-2A92-4F1B-8E34-B1D3301A0E4D}" presName="hierRoot1" presStyleCnt="0"/>
      <dgm:spPr/>
    </dgm:pt>
    <dgm:pt modelId="{8B3EEF62-2069-4E5D-B0DE-A50A4E2E4CCA}" type="pres">
      <dgm:prSet presAssocID="{A9557379-2A92-4F1B-8E34-B1D3301A0E4D}" presName="composite" presStyleCnt="0"/>
      <dgm:spPr/>
    </dgm:pt>
    <dgm:pt modelId="{65A1B6F2-6433-4FD7-9EC8-07EDA688DEC9}" type="pres">
      <dgm:prSet presAssocID="{A9557379-2A92-4F1B-8E34-B1D3301A0E4D}" presName="background" presStyleLbl="node0" presStyleIdx="0" presStyleCnt="1"/>
      <dgm:spPr/>
    </dgm:pt>
    <dgm:pt modelId="{CFF7723E-D139-4A14-81D6-3FC5EC65CD5B}" type="pres">
      <dgm:prSet presAssocID="{A9557379-2A92-4F1B-8E34-B1D3301A0E4D}" presName="text" presStyleLbl="fgAcc0" presStyleIdx="0" presStyleCnt="1" custLinFactNeighborX="-14521" custLinFactNeighborY="-18699">
        <dgm:presLayoutVars>
          <dgm:chPref val="3"/>
        </dgm:presLayoutVars>
      </dgm:prSet>
      <dgm:spPr/>
    </dgm:pt>
    <dgm:pt modelId="{A0B031EA-2DC0-461E-9877-A3A8D16725FC}" type="pres">
      <dgm:prSet presAssocID="{A9557379-2A92-4F1B-8E34-B1D3301A0E4D}" presName="hierChild2" presStyleCnt="0"/>
      <dgm:spPr/>
    </dgm:pt>
    <dgm:pt modelId="{38B23E52-79FA-4FDD-84B1-98E9EC58C186}" type="pres">
      <dgm:prSet presAssocID="{042C255C-FDDC-4266-9BF2-C94169C160FF}" presName="Name10" presStyleLbl="parChTrans1D2" presStyleIdx="0" presStyleCnt="4"/>
      <dgm:spPr/>
    </dgm:pt>
    <dgm:pt modelId="{D25BFDD0-F53E-446F-9A42-297BDFFA49EB}" type="pres">
      <dgm:prSet presAssocID="{FCCE3C22-47BB-442B-A95E-BAF23848C247}" presName="hierRoot2" presStyleCnt="0"/>
      <dgm:spPr/>
    </dgm:pt>
    <dgm:pt modelId="{BAE324CC-31D8-4B38-8D43-75797E34032C}" type="pres">
      <dgm:prSet presAssocID="{FCCE3C22-47BB-442B-A95E-BAF23848C247}" presName="composite2" presStyleCnt="0"/>
      <dgm:spPr/>
    </dgm:pt>
    <dgm:pt modelId="{55ADD8C4-76DF-4A9B-8A99-9BFE94F1BB10}" type="pres">
      <dgm:prSet presAssocID="{FCCE3C22-47BB-442B-A95E-BAF23848C247}" presName="background2" presStyleLbl="node2" presStyleIdx="0" presStyleCnt="4"/>
      <dgm:spPr/>
    </dgm:pt>
    <dgm:pt modelId="{16758CD4-74A0-4770-8704-CB8895E8675A}" type="pres">
      <dgm:prSet presAssocID="{FCCE3C22-47BB-442B-A95E-BAF23848C247}" presName="text2" presStyleLbl="fgAcc2" presStyleIdx="0" presStyleCnt="4">
        <dgm:presLayoutVars>
          <dgm:chPref val="3"/>
        </dgm:presLayoutVars>
      </dgm:prSet>
      <dgm:spPr/>
    </dgm:pt>
    <dgm:pt modelId="{527C40AA-518D-43A0-96FD-343D67524C1E}" type="pres">
      <dgm:prSet presAssocID="{FCCE3C22-47BB-442B-A95E-BAF23848C247}" presName="hierChild3" presStyleCnt="0"/>
      <dgm:spPr/>
    </dgm:pt>
    <dgm:pt modelId="{107A2E88-128F-478E-B472-022835B17B6F}" type="pres">
      <dgm:prSet presAssocID="{F1058673-658C-472B-977A-5E534B89F4DF}" presName="Name10" presStyleLbl="parChTrans1D2" presStyleIdx="1" presStyleCnt="4"/>
      <dgm:spPr/>
    </dgm:pt>
    <dgm:pt modelId="{D2058B00-3590-4C61-9F3B-15C9599ACB27}" type="pres">
      <dgm:prSet presAssocID="{1C35D3EA-D942-4375-ADB1-A07C71A8EA05}" presName="hierRoot2" presStyleCnt="0"/>
      <dgm:spPr/>
    </dgm:pt>
    <dgm:pt modelId="{FBE8A770-7279-4D67-B71E-59904B719DDE}" type="pres">
      <dgm:prSet presAssocID="{1C35D3EA-D942-4375-ADB1-A07C71A8EA05}" presName="composite2" presStyleCnt="0"/>
      <dgm:spPr/>
    </dgm:pt>
    <dgm:pt modelId="{944A58DE-AA05-46DC-899D-0697FBA5F287}" type="pres">
      <dgm:prSet presAssocID="{1C35D3EA-D942-4375-ADB1-A07C71A8EA05}" presName="background2" presStyleLbl="node2" presStyleIdx="1" presStyleCnt="4"/>
      <dgm:spPr/>
    </dgm:pt>
    <dgm:pt modelId="{67B330E6-2227-4AC7-80E0-6D43922B6EF3}" type="pres">
      <dgm:prSet presAssocID="{1C35D3EA-D942-4375-ADB1-A07C71A8EA05}" presName="text2" presStyleLbl="fgAcc2" presStyleIdx="1" presStyleCnt="4">
        <dgm:presLayoutVars>
          <dgm:chPref val="3"/>
        </dgm:presLayoutVars>
      </dgm:prSet>
      <dgm:spPr/>
    </dgm:pt>
    <dgm:pt modelId="{D28C237B-B44B-48C8-8653-5259CB175966}" type="pres">
      <dgm:prSet presAssocID="{1C35D3EA-D942-4375-ADB1-A07C71A8EA05}" presName="hierChild3" presStyleCnt="0"/>
      <dgm:spPr/>
    </dgm:pt>
    <dgm:pt modelId="{4C20970C-84C9-470A-8F9D-A44FC365C96E}" type="pres">
      <dgm:prSet presAssocID="{B7B2317E-BE7C-4523-BE3D-47F8AF1FE528}" presName="Name10" presStyleLbl="parChTrans1D2" presStyleIdx="2" presStyleCnt="4"/>
      <dgm:spPr/>
    </dgm:pt>
    <dgm:pt modelId="{901C469E-2B1D-497A-9087-E628154C31D5}" type="pres">
      <dgm:prSet presAssocID="{556B119C-F4F9-40B8-9AD9-06F1AFE7EE83}" presName="hierRoot2" presStyleCnt="0"/>
      <dgm:spPr/>
    </dgm:pt>
    <dgm:pt modelId="{B80CEB4D-8261-4CB3-BEFA-04003DF0964A}" type="pres">
      <dgm:prSet presAssocID="{556B119C-F4F9-40B8-9AD9-06F1AFE7EE83}" presName="composite2" presStyleCnt="0"/>
      <dgm:spPr/>
    </dgm:pt>
    <dgm:pt modelId="{2523EF8B-BA10-4BD8-9090-113CDEE5EB33}" type="pres">
      <dgm:prSet presAssocID="{556B119C-F4F9-40B8-9AD9-06F1AFE7EE83}" presName="background2" presStyleLbl="node2" presStyleIdx="2" presStyleCnt="4"/>
      <dgm:spPr/>
    </dgm:pt>
    <dgm:pt modelId="{10C23C1D-2633-4C46-8E19-81D761B28991}" type="pres">
      <dgm:prSet presAssocID="{556B119C-F4F9-40B8-9AD9-06F1AFE7EE83}" presName="text2" presStyleLbl="fgAcc2" presStyleIdx="2" presStyleCnt="4">
        <dgm:presLayoutVars>
          <dgm:chPref val="3"/>
        </dgm:presLayoutVars>
      </dgm:prSet>
      <dgm:spPr/>
    </dgm:pt>
    <dgm:pt modelId="{E93FFC46-81DB-434F-B354-5675FC02F70D}" type="pres">
      <dgm:prSet presAssocID="{556B119C-F4F9-40B8-9AD9-06F1AFE7EE83}" presName="hierChild3" presStyleCnt="0"/>
      <dgm:spPr/>
    </dgm:pt>
    <dgm:pt modelId="{8A7BBD32-14F7-41B2-9B92-1C8CA2E200D7}" type="pres">
      <dgm:prSet presAssocID="{B97287F6-9D88-433B-BC3A-726ACBDAD685}" presName="Name10" presStyleLbl="parChTrans1D2" presStyleIdx="3" presStyleCnt="4"/>
      <dgm:spPr/>
    </dgm:pt>
    <dgm:pt modelId="{2AC4401E-39F2-4043-BF09-F496104956E4}" type="pres">
      <dgm:prSet presAssocID="{90671F22-76B0-465D-A395-8EF5A4F8DF1E}" presName="hierRoot2" presStyleCnt="0"/>
      <dgm:spPr/>
    </dgm:pt>
    <dgm:pt modelId="{B96AE074-310C-40E7-84F7-A5F5A5B073A0}" type="pres">
      <dgm:prSet presAssocID="{90671F22-76B0-465D-A395-8EF5A4F8DF1E}" presName="composite2" presStyleCnt="0"/>
      <dgm:spPr/>
    </dgm:pt>
    <dgm:pt modelId="{948A7C5D-3336-4498-B3FC-01A0C5028BA7}" type="pres">
      <dgm:prSet presAssocID="{90671F22-76B0-465D-A395-8EF5A4F8DF1E}" presName="background2" presStyleLbl="node2" presStyleIdx="3" presStyleCnt="4"/>
      <dgm:spPr/>
    </dgm:pt>
    <dgm:pt modelId="{2D00CA79-FC5C-47F7-A4F5-BF3F268CCD23}" type="pres">
      <dgm:prSet presAssocID="{90671F22-76B0-465D-A395-8EF5A4F8DF1E}" presName="text2" presStyleLbl="fgAcc2" presStyleIdx="3" presStyleCnt="4">
        <dgm:presLayoutVars>
          <dgm:chPref val="3"/>
        </dgm:presLayoutVars>
      </dgm:prSet>
      <dgm:spPr/>
    </dgm:pt>
    <dgm:pt modelId="{2E254B8D-DFFF-43C5-A3B5-44770B60F8E2}" type="pres">
      <dgm:prSet presAssocID="{90671F22-76B0-465D-A395-8EF5A4F8DF1E}" presName="hierChild3" presStyleCnt="0"/>
      <dgm:spPr/>
    </dgm:pt>
  </dgm:ptLst>
  <dgm:cxnLst>
    <dgm:cxn modelId="{4403ED02-BE5E-445C-912B-22EA4EC809EE}" type="presOf" srcId="{A9557379-2A92-4F1B-8E34-B1D3301A0E4D}" destId="{CFF7723E-D139-4A14-81D6-3FC5EC65CD5B}" srcOrd="0" destOrd="0" presId="urn:microsoft.com/office/officeart/2005/8/layout/hierarchy1"/>
    <dgm:cxn modelId="{9315F654-FA8A-41FB-BF54-06DDA5130452}" type="presOf" srcId="{556B119C-F4F9-40B8-9AD9-06F1AFE7EE83}" destId="{10C23C1D-2633-4C46-8E19-81D761B28991}" srcOrd="0" destOrd="0" presId="urn:microsoft.com/office/officeart/2005/8/layout/hierarchy1"/>
    <dgm:cxn modelId="{7AE39455-11DB-442E-92C8-153D74999D41}" srcId="{A9557379-2A92-4F1B-8E34-B1D3301A0E4D}" destId="{90671F22-76B0-465D-A395-8EF5A4F8DF1E}" srcOrd="3" destOrd="0" parTransId="{B97287F6-9D88-433B-BC3A-726ACBDAD685}" sibTransId="{E0CBD907-429F-4405-9871-83146A1DA882}"/>
    <dgm:cxn modelId="{CA162476-E71B-4B89-BD8F-1E917A338171}" srcId="{A9557379-2A92-4F1B-8E34-B1D3301A0E4D}" destId="{1C35D3EA-D942-4375-ADB1-A07C71A8EA05}" srcOrd="1" destOrd="0" parTransId="{F1058673-658C-472B-977A-5E534B89F4DF}" sibTransId="{828984C0-899C-4C0E-BEAA-2E29C83217F6}"/>
    <dgm:cxn modelId="{B4AAB256-D411-419E-B93B-93608A66B49B}" srcId="{A9557379-2A92-4F1B-8E34-B1D3301A0E4D}" destId="{FCCE3C22-47BB-442B-A95E-BAF23848C247}" srcOrd="0" destOrd="0" parTransId="{042C255C-FDDC-4266-9BF2-C94169C160FF}" sibTransId="{41F069C4-966F-439B-9E26-D87EE9C44E5A}"/>
    <dgm:cxn modelId="{CC01E289-2E66-4BCD-B1CE-1A163286DA30}" type="presOf" srcId="{BE7B0266-02C6-427C-BA7F-C2D309C5E6F4}" destId="{6E3E2856-0CEB-4678-8FDA-963EFA1DFA06}" srcOrd="0" destOrd="0" presId="urn:microsoft.com/office/officeart/2005/8/layout/hierarchy1"/>
    <dgm:cxn modelId="{B564C593-378D-492F-A6D2-AB7C9376CDF2}" type="presOf" srcId="{90671F22-76B0-465D-A395-8EF5A4F8DF1E}" destId="{2D00CA79-FC5C-47F7-A4F5-BF3F268CCD23}" srcOrd="0" destOrd="0" presId="urn:microsoft.com/office/officeart/2005/8/layout/hierarchy1"/>
    <dgm:cxn modelId="{99D59A99-C9DE-4BF0-A8EB-FDFD3007C666}" type="presOf" srcId="{B7B2317E-BE7C-4523-BE3D-47F8AF1FE528}" destId="{4C20970C-84C9-470A-8F9D-A44FC365C96E}" srcOrd="0" destOrd="0" presId="urn:microsoft.com/office/officeart/2005/8/layout/hierarchy1"/>
    <dgm:cxn modelId="{0D460CA7-60DB-4D85-8821-0500F72E02E3}" type="presOf" srcId="{FCCE3C22-47BB-442B-A95E-BAF23848C247}" destId="{16758CD4-74A0-4770-8704-CB8895E8675A}" srcOrd="0" destOrd="0" presId="urn:microsoft.com/office/officeart/2005/8/layout/hierarchy1"/>
    <dgm:cxn modelId="{5FD75EB8-8188-4969-B6F9-C843FB066672}" type="presOf" srcId="{042C255C-FDDC-4266-9BF2-C94169C160FF}" destId="{38B23E52-79FA-4FDD-84B1-98E9EC58C186}" srcOrd="0" destOrd="0" presId="urn:microsoft.com/office/officeart/2005/8/layout/hierarchy1"/>
    <dgm:cxn modelId="{7A4644DD-C9F5-4368-BB46-DA4AE30C8E83}" type="presOf" srcId="{B97287F6-9D88-433B-BC3A-726ACBDAD685}" destId="{8A7BBD32-14F7-41B2-9B92-1C8CA2E200D7}" srcOrd="0" destOrd="0" presId="urn:microsoft.com/office/officeart/2005/8/layout/hierarchy1"/>
    <dgm:cxn modelId="{44CAF8DD-B42E-4F7C-A215-C2DD1D0EE955}" type="presOf" srcId="{1C35D3EA-D942-4375-ADB1-A07C71A8EA05}" destId="{67B330E6-2227-4AC7-80E0-6D43922B6EF3}" srcOrd="0" destOrd="0" presId="urn:microsoft.com/office/officeart/2005/8/layout/hierarchy1"/>
    <dgm:cxn modelId="{041743DE-B895-4914-B720-F5D2AEDC8329}" type="presOf" srcId="{F1058673-658C-472B-977A-5E534B89F4DF}" destId="{107A2E88-128F-478E-B472-022835B17B6F}" srcOrd="0" destOrd="0" presId="urn:microsoft.com/office/officeart/2005/8/layout/hierarchy1"/>
    <dgm:cxn modelId="{F0B879E8-568D-45A5-BFAB-BE1575E09DF9}" srcId="{A9557379-2A92-4F1B-8E34-B1D3301A0E4D}" destId="{556B119C-F4F9-40B8-9AD9-06F1AFE7EE83}" srcOrd="2" destOrd="0" parTransId="{B7B2317E-BE7C-4523-BE3D-47F8AF1FE528}" sibTransId="{931D08A7-9B97-4197-A25A-23C4FB92EAED}"/>
    <dgm:cxn modelId="{DE143BF9-1982-4835-96CB-3E26696C4C2A}" srcId="{BE7B0266-02C6-427C-BA7F-C2D309C5E6F4}" destId="{A9557379-2A92-4F1B-8E34-B1D3301A0E4D}" srcOrd="0" destOrd="0" parTransId="{6B4EFD7C-B3CF-4AE7-8024-A154637E42F2}" sibTransId="{AD5FFD74-65C7-46CD-9851-A782DE259FFA}"/>
    <dgm:cxn modelId="{2D923BDC-BA99-434A-9927-8940BC56ACF3}" type="presParOf" srcId="{6E3E2856-0CEB-4678-8FDA-963EFA1DFA06}" destId="{A9E4AEE5-3BCE-4F99-9697-EB59313BF733}" srcOrd="0" destOrd="0" presId="urn:microsoft.com/office/officeart/2005/8/layout/hierarchy1"/>
    <dgm:cxn modelId="{CFDCA510-EE50-4C40-8477-86C3F71AE019}" type="presParOf" srcId="{A9E4AEE5-3BCE-4F99-9697-EB59313BF733}" destId="{8B3EEF62-2069-4E5D-B0DE-A50A4E2E4CCA}" srcOrd="0" destOrd="0" presId="urn:microsoft.com/office/officeart/2005/8/layout/hierarchy1"/>
    <dgm:cxn modelId="{6C559964-4803-4EC5-A540-766CB0DB2F5A}" type="presParOf" srcId="{8B3EEF62-2069-4E5D-B0DE-A50A4E2E4CCA}" destId="{65A1B6F2-6433-4FD7-9EC8-07EDA688DEC9}" srcOrd="0" destOrd="0" presId="urn:microsoft.com/office/officeart/2005/8/layout/hierarchy1"/>
    <dgm:cxn modelId="{B6AD6E77-4BF5-4AFD-B0F3-EA04F4B15D57}" type="presParOf" srcId="{8B3EEF62-2069-4E5D-B0DE-A50A4E2E4CCA}" destId="{CFF7723E-D139-4A14-81D6-3FC5EC65CD5B}" srcOrd="1" destOrd="0" presId="urn:microsoft.com/office/officeart/2005/8/layout/hierarchy1"/>
    <dgm:cxn modelId="{E6D931AA-9BF4-4BF5-8A86-907CAF739489}" type="presParOf" srcId="{A9E4AEE5-3BCE-4F99-9697-EB59313BF733}" destId="{A0B031EA-2DC0-461E-9877-A3A8D16725FC}" srcOrd="1" destOrd="0" presId="urn:microsoft.com/office/officeart/2005/8/layout/hierarchy1"/>
    <dgm:cxn modelId="{2277EFC7-A9E6-4566-A3DE-9580DE685A4A}" type="presParOf" srcId="{A0B031EA-2DC0-461E-9877-A3A8D16725FC}" destId="{38B23E52-79FA-4FDD-84B1-98E9EC58C186}" srcOrd="0" destOrd="0" presId="urn:microsoft.com/office/officeart/2005/8/layout/hierarchy1"/>
    <dgm:cxn modelId="{36F9A8AF-F4F8-4B82-A390-A8C3C5E6BB1B}" type="presParOf" srcId="{A0B031EA-2DC0-461E-9877-A3A8D16725FC}" destId="{D25BFDD0-F53E-446F-9A42-297BDFFA49EB}" srcOrd="1" destOrd="0" presId="urn:microsoft.com/office/officeart/2005/8/layout/hierarchy1"/>
    <dgm:cxn modelId="{9C735EE5-82A4-4AD8-B5BC-90A603572EA4}" type="presParOf" srcId="{D25BFDD0-F53E-446F-9A42-297BDFFA49EB}" destId="{BAE324CC-31D8-4B38-8D43-75797E34032C}" srcOrd="0" destOrd="0" presId="urn:microsoft.com/office/officeart/2005/8/layout/hierarchy1"/>
    <dgm:cxn modelId="{27EAB4FA-9B3B-4C0B-B118-9FC66C567962}" type="presParOf" srcId="{BAE324CC-31D8-4B38-8D43-75797E34032C}" destId="{55ADD8C4-76DF-4A9B-8A99-9BFE94F1BB10}" srcOrd="0" destOrd="0" presId="urn:microsoft.com/office/officeart/2005/8/layout/hierarchy1"/>
    <dgm:cxn modelId="{29157605-8C50-4ED2-8B4C-18D9BA568012}" type="presParOf" srcId="{BAE324CC-31D8-4B38-8D43-75797E34032C}" destId="{16758CD4-74A0-4770-8704-CB8895E8675A}" srcOrd="1" destOrd="0" presId="urn:microsoft.com/office/officeart/2005/8/layout/hierarchy1"/>
    <dgm:cxn modelId="{C2F1B057-CE49-45F9-826E-7B267D026CDF}" type="presParOf" srcId="{D25BFDD0-F53E-446F-9A42-297BDFFA49EB}" destId="{527C40AA-518D-43A0-96FD-343D67524C1E}" srcOrd="1" destOrd="0" presId="urn:microsoft.com/office/officeart/2005/8/layout/hierarchy1"/>
    <dgm:cxn modelId="{D5C6D406-7642-4BE7-98C0-D50B67543DE2}" type="presParOf" srcId="{A0B031EA-2DC0-461E-9877-A3A8D16725FC}" destId="{107A2E88-128F-478E-B472-022835B17B6F}" srcOrd="2" destOrd="0" presId="urn:microsoft.com/office/officeart/2005/8/layout/hierarchy1"/>
    <dgm:cxn modelId="{B748A927-3572-4A8D-98F2-9D1871369D8D}" type="presParOf" srcId="{A0B031EA-2DC0-461E-9877-A3A8D16725FC}" destId="{D2058B00-3590-4C61-9F3B-15C9599ACB27}" srcOrd="3" destOrd="0" presId="urn:microsoft.com/office/officeart/2005/8/layout/hierarchy1"/>
    <dgm:cxn modelId="{94895963-7442-4D0F-8D3B-92F27A805157}" type="presParOf" srcId="{D2058B00-3590-4C61-9F3B-15C9599ACB27}" destId="{FBE8A770-7279-4D67-B71E-59904B719DDE}" srcOrd="0" destOrd="0" presId="urn:microsoft.com/office/officeart/2005/8/layout/hierarchy1"/>
    <dgm:cxn modelId="{4F9286C8-1F73-4001-B035-F2CBB0D1A878}" type="presParOf" srcId="{FBE8A770-7279-4D67-B71E-59904B719DDE}" destId="{944A58DE-AA05-46DC-899D-0697FBA5F287}" srcOrd="0" destOrd="0" presId="urn:microsoft.com/office/officeart/2005/8/layout/hierarchy1"/>
    <dgm:cxn modelId="{A7D6AA0B-E3C9-4ABC-BE94-04CC1CB606ED}" type="presParOf" srcId="{FBE8A770-7279-4D67-B71E-59904B719DDE}" destId="{67B330E6-2227-4AC7-80E0-6D43922B6EF3}" srcOrd="1" destOrd="0" presId="urn:microsoft.com/office/officeart/2005/8/layout/hierarchy1"/>
    <dgm:cxn modelId="{099EE546-E450-4C18-867C-9F459BBD787D}" type="presParOf" srcId="{D2058B00-3590-4C61-9F3B-15C9599ACB27}" destId="{D28C237B-B44B-48C8-8653-5259CB175966}" srcOrd="1" destOrd="0" presId="urn:microsoft.com/office/officeart/2005/8/layout/hierarchy1"/>
    <dgm:cxn modelId="{64E7CE83-7753-4A48-BDFA-D865AE7485C0}" type="presParOf" srcId="{A0B031EA-2DC0-461E-9877-A3A8D16725FC}" destId="{4C20970C-84C9-470A-8F9D-A44FC365C96E}" srcOrd="4" destOrd="0" presId="urn:microsoft.com/office/officeart/2005/8/layout/hierarchy1"/>
    <dgm:cxn modelId="{1CACEDA8-DDF9-4794-A44B-9ECE3C113786}" type="presParOf" srcId="{A0B031EA-2DC0-461E-9877-A3A8D16725FC}" destId="{901C469E-2B1D-497A-9087-E628154C31D5}" srcOrd="5" destOrd="0" presId="urn:microsoft.com/office/officeart/2005/8/layout/hierarchy1"/>
    <dgm:cxn modelId="{212B7566-1221-41A6-A6D9-B9CACB521154}" type="presParOf" srcId="{901C469E-2B1D-497A-9087-E628154C31D5}" destId="{B80CEB4D-8261-4CB3-BEFA-04003DF0964A}" srcOrd="0" destOrd="0" presId="urn:microsoft.com/office/officeart/2005/8/layout/hierarchy1"/>
    <dgm:cxn modelId="{DD8F8D83-160E-4C2B-A005-7FE84EE40EF0}" type="presParOf" srcId="{B80CEB4D-8261-4CB3-BEFA-04003DF0964A}" destId="{2523EF8B-BA10-4BD8-9090-113CDEE5EB33}" srcOrd="0" destOrd="0" presId="urn:microsoft.com/office/officeart/2005/8/layout/hierarchy1"/>
    <dgm:cxn modelId="{0435ED8E-2B7C-4113-91C8-21DCB1D9A80A}" type="presParOf" srcId="{B80CEB4D-8261-4CB3-BEFA-04003DF0964A}" destId="{10C23C1D-2633-4C46-8E19-81D761B28991}" srcOrd="1" destOrd="0" presId="urn:microsoft.com/office/officeart/2005/8/layout/hierarchy1"/>
    <dgm:cxn modelId="{D2499E93-3CE9-480D-AB33-1DC4FA9B9F0A}" type="presParOf" srcId="{901C469E-2B1D-497A-9087-E628154C31D5}" destId="{E93FFC46-81DB-434F-B354-5675FC02F70D}" srcOrd="1" destOrd="0" presId="urn:microsoft.com/office/officeart/2005/8/layout/hierarchy1"/>
    <dgm:cxn modelId="{347A748F-71CC-4D27-9493-05475BC8FA18}" type="presParOf" srcId="{A0B031EA-2DC0-461E-9877-A3A8D16725FC}" destId="{8A7BBD32-14F7-41B2-9B92-1C8CA2E200D7}" srcOrd="6" destOrd="0" presId="urn:microsoft.com/office/officeart/2005/8/layout/hierarchy1"/>
    <dgm:cxn modelId="{B583DAA1-3414-424C-8125-9759DFCB8CE8}" type="presParOf" srcId="{A0B031EA-2DC0-461E-9877-A3A8D16725FC}" destId="{2AC4401E-39F2-4043-BF09-F496104956E4}" srcOrd="7" destOrd="0" presId="urn:microsoft.com/office/officeart/2005/8/layout/hierarchy1"/>
    <dgm:cxn modelId="{035A82FE-7A0C-4AFB-96BB-532FB73234EA}" type="presParOf" srcId="{2AC4401E-39F2-4043-BF09-F496104956E4}" destId="{B96AE074-310C-40E7-84F7-A5F5A5B073A0}" srcOrd="0" destOrd="0" presId="urn:microsoft.com/office/officeart/2005/8/layout/hierarchy1"/>
    <dgm:cxn modelId="{5FAFF804-FF21-4AD1-A999-3D422195A740}" type="presParOf" srcId="{B96AE074-310C-40E7-84F7-A5F5A5B073A0}" destId="{948A7C5D-3336-4498-B3FC-01A0C5028BA7}" srcOrd="0" destOrd="0" presId="urn:microsoft.com/office/officeart/2005/8/layout/hierarchy1"/>
    <dgm:cxn modelId="{08B2C368-8C12-4CBA-8D28-A29E8AD254EC}" type="presParOf" srcId="{B96AE074-310C-40E7-84F7-A5F5A5B073A0}" destId="{2D00CA79-FC5C-47F7-A4F5-BF3F268CCD23}" srcOrd="1" destOrd="0" presId="urn:microsoft.com/office/officeart/2005/8/layout/hierarchy1"/>
    <dgm:cxn modelId="{90C8CC47-2694-4162-8FAE-326115C04002}" type="presParOf" srcId="{2AC4401E-39F2-4043-BF09-F496104956E4}" destId="{2E254B8D-DFFF-43C5-A3B5-44770B60F8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7B0266-02C6-427C-BA7F-C2D309C5E6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557379-2A92-4F1B-8E34-B1D3301A0E4D}">
      <dgm:prSet phldrT="[Text]"/>
      <dgm:spPr/>
      <dgm:t>
        <a:bodyPr/>
        <a:lstStyle/>
        <a:p>
          <a:r>
            <a:rPr lang="cs-CZ" dirty="0"/>
            <a:t>Peněžní trh</a:t>
          </a:r>
        </a:p>
      </dgm:t>
    </dgm:pt>
    <dgm:pt modelId="{6B4EFD7C-B3CF-4AE7-8024-A154637E42F2}" type="parTrans" cxnId="{DE143BF9-1982-4835-96CB-3E26696C4C2A}">
      <dgm:prSet/>
      <dgm:spPr/>
      <dgm:t>
        <a:bodyPr/>
        <a:lstStyle/>
        <a:p>
          <a:endParaRPr lang="cs-CZ"/>
        </a:p>
      </dgm:t>
    </dgm:pt>
    <dgm:pt modelId="{AD5FFD74-65C7-46CD-9851-A782DE259FFA}" type="sibTrans" cxnId="{DE143BF9-1982-4835-96CB-3E26696C4C2A}">
      <dgm:prSet/>
      <dgm:spPr/>
      <dgm:t>
        <a:bodyPr/>
        <a:lstStyle/>
        <a:p>
          <a:endParaRPr lang="cs-CZ"/>
        </a:p>
      </dgm:t>
    </dgm:pt>
    <dgm:pt modelId="{FCCE3C22-47BB-442B-A95E-BAF23848C247}">
      <dgm:prSet phldrT="[Text]"/>
      <dgm:spPr/>
      <dgm:t>
        <a:bodyPr/>
        <a:lstStyle/>
        <a:p>
          <a:r>
            <a:rPr lang="cs-CZ" dirty="0"/>
            <a:t>Trh krátkodobých úvěrů</a:t>
          </a:r>
        </a:p>
      </dgm:t>
    </dgm:pt>
    <dgm:pt modelId="{042C255C-FDDC-4266-9BF2-C94169C160FF}" type="parTrans" cxnId="{B4AAB256-D411-419E-B93B-93608A66B49B}">
      <dgm:prSet/>
      <dgm:spPr/>
      <dgm:t>
        <a:bodyPr/>
        <a:lstStyle/>
        <a:p>
          <a:endParaRPr lang="cs-CZ"/>
        </a:p>
      </dgm:t>
    </dgm:pt>
    <dgm:pt modelId="{41F069C4-966F-439B-9E26-D87EE9C44E5A}" type="sibTrans" cxnId="{B4AAB256-D411-419E-B93B-93608A66B49B}">
      <dgm:prSet/>
      <dgm:spPr/>
      <dgm:t>
        <a:bodyPr/>
        <a:lstStyle/>
        <a:p>
          <a:endParaRPr lang="cs-CZ"/>
        </a:p>
      </dgm:t>
    </dgm:pt>
    <dgm:pt modelId="{1C35D3EA-D942-4375-ADB1-A07C71A8EA05}">
      <dgm:prSet phldrT="[Text]"/>
      <dgm:spPr/>
      <dgm:t>
        <a:bodyPr/>
        <a:lstStyle/>
        <a:p>
          <a:r>
            <a:rPr lang="cs-CZ" dirty="0"/>
            <a:t>Trh krátkodobých cenných papírů</a:t>
          </a:r>
        </a:p>
      </dgm:t>
    </dgm:pt>
    <dgm:pt modelId="{F1058673-658C-472B-977A-5E534B89F4DF}" type="parTrans" cxnId="{CA162476-E71B-4B89-BD8F-1E917A338171}">
      <dgm:prSet/>
      <dgm:spPr/>
      <dgm:t>
        <a:bodyPr/>
        <a:lstStyle/>
        <a:p>
          <a:endParaRPr lang="cs-CZ"/>
        </a:p>
      </dgm:t>
    </dgm:pt>
    <dgm:pt modelId="{828984C0-899C-4C0E-BEAA-2E29C83217F6}" type="sibTrans" cxnId="{CA162476-E71B-4B89-BD8F-1E917A338171}">
      <dgm:prSet/>
      <dgm:spPr/>
      <dgm:t>
        <a:bodyPr/>
        <a:lstStyle/>
        <a:p>
          <a:endParaRPr lang="cs-CZ"/>
        </a:p>
      </dgm:t>
    </dgm:pt>
    <dgm:pt modelId="{556B119C-F4F9-40B8-9AD9-06F1AFE7EE83}">
      <dgm:prSet phldrT="[Text]"/>
      <dgm:spPr/>
      <dgm:t>
        <a:bodyPr/>
        <a:lstStyle/>
        <a:p>
          <a:r>
            <a:rPr lang="cs-CZ" dirty="0"/>
            <a:t>Kapitálový trh</a:t>
          </a:r>
        </a:p>
      </dgm:t>
    </dgm:pt>
    <dgm:pt modelId="{B7B2317E-BE7C-4523-BE3D-47F8AF1FE528}" type="parTrans" cxnId="{F0B879E8-568D-45A5-BFAB-BE1575E09DF9}">
      <dgm:prSet/>
      <dgm:spPr/>
      <dgm:t>
        <a:bodyPr/>
        <a:lstStyle/>
        <a:p>
          <a:endParaRPr lang="cs-CZ"/>
        </a:p>
      </dgm:t>
    </dgm:pt>
    <dgm:pt modelId="{931D08A7-9B97-4197-A25A-23C4FB92EAED}" type="sibTrans" cxnId="{F0B879E8-568D-45A5-BFAB-BE1575E09DF9}">
      <dgm:prSet/>
      <dgm:spPr/>
      <dgm:t>
        <a:bodyPr/>
        <a:lstStyle/>
        <a:p>
          <a:endParaRPr lang="cs-CZ"/>
        </a:p>
      </dgm:t>
    </dgm:pt>
    <dgm:pt modelId="{3F287691-7499-48B8-83B5-E07D89C66FB4}">
      <dgm:prSet phldrT="[Text]"/>
      <dgm:spPr/>
      <dgm:t>
        <a:bodyPr/>
        <a:lstStyle/>
        <a:p>
          <a:r>
            <a:rPr lang="cs-CZ" dirty="0"/>
            <a:t>Trh dlouhodobých cenných papírů</a:t>
          </a:r>
        </a:p>
      </dgm:t>
    </dgm:pt>
    <dgm:pt modelId="{A31DC6E4-31CF-468A-8726-12380DED0E0A}" type="parTrans" cxnId="{BF848FCC-EEDE-4967-88A8-FC59E6F17590}">
      <dgm:prSet/>
      <dgm:spPr/>
      <dgm:t>
        <a:bodyPr/>
        <a:lstStyle/>
        <a:p>
          <a:endParaRPr lang="cs-CZ"/>
        </a:p>
      </dgm:t>
    </dgm:pt>
    <dgm:pt modelId="{3ADF6439-B32C-4274-ADC6-273BC9E93A99}" type="sibTrans" cxnId="{BF848FCC-EEDE-4967-88A8-FC59E6F17590}">
      <dgm:prSet/>
      <dgm:spPr/>
      <dgm:t>
        <a:bodyPr/>
        <a:lstStyle/>
        <a:p>
          <a:endParaRPr lang="cs-CZ"/>
        </a:p>
      </dgm:t>
    </dgm:pt>
    <dgm:pt modelId="{81AAD537-921A-4ADE-B7E1-8D59AB851841}">
      <dgm:prSet phldrT="[Text]"/>
      <dgm:spPr/>
      <dgm:t>
        <a:bodyPr/>
        <a:lstStyle/>
        <a:p>
          <a:r>
            <a:rPr lang="cs-CZ" dirty="0"/>
            <a:t>Trh dlouhodobých úvěrů</a:t>
          </a:r>
        </a:p>
      </dgm:t>
    </dgm:pt>
    <dgm:pt modelId="{E82B8E4E-19FA-4677-B9B1-76888AC6D82D}" type="parTrans" cxnId="{F4CF52CE-5D66-4C99-B239-AA73E635A9B8}">
      <dgm:prSet/>
      <dgm:spPr/>
      <dgm:t>
        <a:bodyPr/>
        <a:lstStyle/>
        <a:p>
          <a:endParaRPr lang="cs-CZ"/>
        </a:p>
      </dgm:t>
    </dgm:pt>
    <dgm:pt modelId="{57B20EB1-BEE4-41D1-9C32-56C5F10BB8FA}" type="sibTrans" cxnId="{F4CF52CE-5D66-4C99-B239-AA73E635A9B8}">
      <dgm:prSet/>
      <dgm:spPr/>
      <dgm:t>
        <a:bodyPr/>
        <a:lstStyle/>
        <a:p>
          <a:endParaRPr lang="cs-CZ"/>
        </a:p>
      </dgm:t>
    </dgm:pt>
    <dgm:pt modelId="{6E3E2856-0CEB-4678-8FDA-963EFA1DFA06}" type="pres">
      <dgm:prSet presAssocID="{BE7B0266-02C6-427C-BA7F-C2D309C5E6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E4AEE5-3BCE-4F99-9697-EB59313BF733}" type="pres">
      <dgm:prSet presAssocID="{A9557379-2A92-4F1B-8E34-B1D3301A0E4D}" presName="hierRoot1" presStyleCnt="0"/>
      <dgm:spPr/>
    </dgm:pt>
    <dgm:pt modelId="{8B3EEF62-2069-4E5D-B0DE-A50A4E2E4CCA}" type="pres">
      <dgm:prSet presAssocID="{A9557379-2A92-4F1B-8E34-B1D3301A0E4D}" presName="composite" presStyleCnt="0"/>
      <dgm:spPr/>
    </dgm:pt>
    <dgm:pt modelId="{65A1B6F2-6433-4FD7-9EC8-07EDA688DEC9}" type="pres">
      <dgm:prSet presAssocID="{A9557379-2A92-4F1B-8E34-B1D3301A0E4D}" presName="background" presStyleLbl="node0" presStyleIdx="0" presStyleCnt="2"/>
      <dgm:spPr/>
    </dgm:pt>
    <dgm:pt modelId="{CFF7723E-D139-4A14-81D6-3FC5EC65CD5B}" type="pres">
      <dgm:prSet presAssocID="{A9557379-2A92-4F1B-8E34-B1D3301A0E4D}" presName="text" presStyleLbl="fgAcc0" presStyleIdx="0" presStyleCnt="2" custLinFactNeighborX="-14521" custLinFactNeighborY="-18699">
        <dgm:presLayoutVars>
          <dgm:chPref val="3"/>
        </dgm:presLayoutVars>
      </dgm:prSet>
      <dgm:spPr/>
    </dgm:pt>
    <dgm:pt modelId="{A0B031EA-2DC0-461E-9877-A3A8D16725FC}" type="pres">
      <dgm:prSet presAssocID="{A9557379-2A92-4F1B-8E34-B1D3301A0E4D}" presName="hierChild2" presStyleCnt="0"/>
      <dgm:spPr/>
    </dgm:pt>
    <dgm:pt modelId="{38B23E52-79FA-4FDD-84B1-98E9EC58C186}" type="pres">
      <dgm:prSet presAssocID="{042C255C-FDDC-4266-9BF2-C94169C160FF}" presName="Name10" presStyleLbl="parChTrans1D2" presStyleIdx="0" presStyleCnt="4"/>
      <dgm:spPr/>
    </dgm:pt>
    <dgm:pt modelId="{D25BFDD0-F53E-446F-9A42-297BDFFA49EB}" type="pres">
      <dgm:prSet presAssocID="{FCCE3C22-47BB-442B-A95E-BAF23848C247}" presName="hierRoot2" presStyleCnt="0"/>
      <dgm:spPr/>
    </dgm:pt>
    <dgm:pt modelId="{BAE324CC-31D8-4B38-8D43-75797E34032C}" type="pres">
      <dgm:prSet presAssocID="{FCCE3C22-47BB-442B-A95E-BAF23848C247}" presName="composite2" presStyleCnt="0"/>
      <dgm:spPr/>
    </dgm:pt>
    <dgm:pt modelId="{55ADD8C4-76DF-4A9B-8A99-9BFE94F1BB10}" type="pres">
      <dgm:prSet presAssocID="{FCCE3C22-47BB-442B-A95E-BAF23848C247}" presName="background2" presStyleLbl="node2" presStyleIdx="0" presStyleCnt="4"/>
      <dgm:spPr/>
    </dgm:pt>
    <dgm:pt modelId="{16758CD4-74A0-4770-8704-CB8895E8675A}" type="pres">
      <dgm:prSet presAssocID="{FCCE3C22-47BB-442B-A95E-BAF23848C247}" presName="text2" presStyleLbl="fgAcc2" presStyleIdx="0" presStyleCnt="4">
        <dgm:presLayoutVars>
          <dgm:chPref val="3"/>
        </dgm:presLayoutVars>
      </dgm:prSet>
      <dgm:spPr/>
    </dgm:pt>
    <dgm:pt modelId="{527C40AA-518D-43A0-96FD-343D67524C1E}" type="pres">
      <dgm:prSet presAssocID="{FCCE3C22-47BB-442B-A95E-BAF23848C247}" presName="hierChild3" presStyleCnt="0"/>
      <dgm:spPr/>
    </dgm:pt>
    <dgm:pt modelId="{107A2E88-128F-478E-B472-022835B17B6F}" type="pres">
      <dgm:prSet presAssocID="{F1058673-658C-472B-977A-5E534B89F4DF}" presName="Name10" presStyleLbl="parChTrans1D2" presStyleIdx="1" presStyleCnt="4"/>
      <dgm:spPr/>
    </dgm:pt>
    <dgm:pt modelId="{D2058B00-3590-4C61-9F3B-15C9599ACB27}" type="pres">
      <dgm:prSet presAssocID="{1C35D3EA-D942-4375-ADB1-A07C71A8EA05}" presName="hierRoot2" presStyleCnt="0"/>
      <dgm:spPr/>
    </dgm:pt>
    <dgm:pt modelId="{FBE8A770-7279-4D67-B71E-59904B719DDE}" type="pres">
      <dgm:prSet presAssocID="{1C35D3EA-D942-4375-ADB1-A07C71A8EA05}" presName="composite2" presStyleCnt="0"/>
      <dgm:spPr/>
    </dgm:pt>
    <dgm:pt modelId="{944A58DE-AA05-46DC-899D-0697FBA5F287}" type="pres">
      <dgm:prSet presAssocID="{1C35D3EA-D942-4375-ADB1-A07C71A8EA05}" presName="background2" presStyleLbl="node2" presStyleIdx="1" presStyleCnt="4"/>
      <dgm:spPr/>
    </dgm:pt>
    <dgm:pt modelId="{67B330E6-2227-4AC7-80E0-6D43922B6EF3}" type="pres">
      <dgm:prSet presAssocID="{1C35D3EA-D942-4375-ADB1-A07C71A8EA05}" presName="text2" presStyleLbl="fgAcc2" presStyleIdx="1" presStyleCnt="4">
        <dgm:presLayoutVars>
          <dgm:chPref val="3"/>
        </dgm:presLayoutVars>
      </dgm:prSet>
      <dgm:spPr/>
    </dgm:pt>
    <dgm:pt modelId="{D28C237B-B44B-48C8-8653-5259CB175966}" type="pres">
      <dgm:prSet presAssocID="{1C35D3EA-D942-4375-ADB1-A07C71A8EA05}" presName="hierChild3" presStyleCnt="0"/>
      <dgm:spPr/>
    </dgm:pt>
    <dgm:pt modelId="{9C1E6F3A-5EEA-4488-ADC0-0DA78E0C53F5}" type="pres">
      <dgm:prSet presAssocID="{556B119C-F4F9-40B8-9AD9-06F1AFE7EE83}" presName="hierRoot1" presStyleCnt="0"/>
      <dgm:spPr/>
    </dgm:pt>
    <dgm:pt modelId="{31EF8500-9A8F-40E5-AF6B-FC7B155A818B}" type="pres">
      <dgm:prSet presAssocID="{556B119C-F4F9-40B8-9AD9-06F1AFE7EE83}" presName="composite" presStyleCnt="0"/>
      <dgm:spPr/>
    </dgm:pt>
    <dgm:pt modelId="{F1845021-E8A2-4EAC-A0D6-EB83FD959C95}" type="pres">
      <dgm:prSet presAssocID="{556B119C-F4F9-40B8-9AD9-06F1AFE7EE83}" presName="background" presStyleLbl="node0" presStyleIdx="1" presStyleCnt="2"/>
      <dgm:spPr/>
    </dgm:pt>
    <dgm:pt modelId="{13645CD8-7731-451E-B997-5B64D373C2EB}" type="pres">
      <dgm:prSet presAssocID="{556B119C-F4F9-40B8-9AD9-06F1AFE7EE83}" presName="text" presStyleLbl="fgAcc0" presStyleIdx="1" presStyleCnt="2" custLinFactNeighborX="-1076" custLinFactNeighborY="-24562">
        <dgm:presLayoutVars>
          <dgm:chPref val="3"/>
        </dgm:presLayoutVars>
      </dgm:prSet>
      <dgm:spPr/>
    </dgm:pt>
    <dgm:pt modelId="{0A3AB8AE-ED31-432C-AC10-9E307C2E9B46}" type="pres">
      <dgm:prSet presAssocID="{556B119C-F4F9-40B8-9AD9-06F1AFE7EE83}" presName="hierChild2" presStyleCnt="0"/>
      <dgm:spPr/>
    </dgm:pt>
    <dgm:pt modelId="{6338DAC9-82C9-4DE7-B707-57243B77CE73}" type="pres">
      <dgm:prSet presAssocID="{A31DC6E4-31CF-468A-8726-12380DED0E0A}" presName="Name10" presStyleLbl="parChTrans1D2" presStyleIdx="2" presStyleCnt="4"/>
      <dgm:spPr/>
    </dgm:pt>
    <dgm:pt modelId="{28CFB985-8CF5-489F-91DC-2E553DCBC230}" type="pres">
      <dgm:prSet presAssocID="{3F287691-7499-48B8-83B5-E07D89C66FB4}" presName="hierRoot2" presStyleCnt="0"/>
      <dgm:spPr/>
    </dgm:pt>
    <dgm:pt modelId="{3AD31AF7-5E7E-4579-A781-582E1BDDC3E3}" type="pres">
      <dgm:prSet presAssocID="{3F287691-7499-48B8-83B5-E07D89C66FB4}" presName="composite2" presStyleCnt="0"/>
      <dgm:spPr/>
    </dgm:pt>
    <dgm:pt modelId="{42866F61-3A58-47DD-A75B-AF40DA838956}" type="pres">
      <dgm:prSet presAssocID="{3F287691-7499-48B8-83B5-E07D89C66FB4}" presName="background2" presStyleLbl="node2" presStyleIdx="2" presStyleCnt="4"/>
      <dgm:spPr/>
    </dgm:pt>
    <dgm:pt modelId="{FF7AE880-E2F8-4D7C-B967-ED4EA1DB807E}" type="pres">
      <dgm:prSet presAssocID="{3F287691-7499-48B8-83B5-E07D89C66FB4}" presName="text2" presStyleLbl="fgAcc2" presStyleIdx="2" presStyleCnt="4">
        <dgm:presLayoutVars>
          <dgm:chPref val="3"/>
        </dgm:presLayoutVars>
      </dgm:prSet>
      <dgm:spPr/>
    </dgm:pt>
    <dgm:pt modelId="{2FB6BEAE-EE89-4A00-9CB5-40CA9839A909}" type="pres">
      <dgm:prSet presAssocID="{3F287691-7499-48B8-83B5-E07D89C66FB4}" presName="hierChild3" presStyleCnt="0"/>
      <dgm:spPr/>
    </dgm:pt>
    <dgm:pt modelId="{F4EF2317-C792-47B3-ABAE-97F7987FFFEA}" type="pres">
      <dgm:prSet presAssocID="{E82B8E4E-19FA-4677-B9B1-76888AC6D82D}" presName="Name10" presStyleLbl="parChTrans1D2" presStyleIdx="3" presStyleCnt="4"/>
      <dgm:spPr/>
    </dgm:pt>
    <dgm:pt modelId="{379BA941-A3CE-4841-B708-D2FF7C8BDDB6}" type="pres">
      <dgm:prSet presAssocID="{81AAD537-921A-4ADE-B7E1-8D59AB851841}" presName="hierRoot2" presStyleCnt="0"/>
      <dgm:spPr/>
    </dgm:pt>
    <dgm:pt modelId="{83D3D9CC-461F-4BE8-AC8F-64B3A815910F}" type="pres">
      <dgm:prSet presAssocID="{81AAD537-921A-4ADE-B7E1-8D59AB851841}" presName="composite2" presStyleCnt="0"/>
      <dgm:spPr/>
    </dgm:pt>
    <dgm:pt modelId="{E5FF87DF-6924-4027-B455-04701A509E1B}" type="pres">
      <dgm:prSet presAssocID="{81AAD537-921A-4ADE-B7E1-8D59AB851841}" presName="background2" presStyleLbl="node2" presStyleIdx="3" presStyleCnt="4"/>
      <dgm:spPr/>
    </dgm:pt>
    <dgm:pt modelId="{18688A06-BD55-459C-92B8-B835C3BE5CEF}" type="pres">
      <dgm:prSet presAssocID="{81AAD537-921A-4ADE-B7E1-8D59AB851841}" presName="text2" presStyleLbl="fgAcc2" presStyleIdx="3" presStyleCnt="4">
        <dgm:presLayoutVars>
          <dgm:chPref val="3"/>
        </dgm:presLayoutVars>
      </dgm:prSet>
      <dgm:spPr/>
    </dgm:pt>
    <dgm:pt modelId="{3EC93CAC-E83A-4EED-81C2-A76B0EF9F827}" type="pres">
      <dgm:prSet presAssocID="{81AAD537-921A-4ADE-B7E1-8D59AB851841}" presName="hierChild3" presStyleCnt="0"/>
      <dgm:spPr/>
    </dgm:pt>
  </dgm:ptLst>
  <dgm:cxnLst>
    <dgm:cxn modelId="{A9C70833-1B1B-4DA6-BB0A-58EAD41036C1}" type="presOf" srcId="{042C255C-FDDC-4266-9BF2-C94169C160FF}" destId="{38B23E52-79FA-4FDD-84B1-98E9EC58C186}" srcOrd="0" destOrd="0" presId="urn:microsoft.com/office/officeart/2005/8/layout/hierarchy1"/>
    <dgm:cxn modelId="{B1E4E43B-779F-45A7-937B-2B970745175D}" type="presOf" srcId="{81AAD537-921A-4ADE-B7E1-8D59AB851841}" destId="{18688A06-BD55-459C-92B8-B835C3BE5CEF}" srcOrd="0" destOrd="0" presId="urn:microsoft.com/office/officeart/2005/8/layout/hierarchy1"/>
    <dgm:cxn modelId="{7256AF6A-F227-4A5A-9E3B-BB1F3EFD940E}" type="presOf" srcId="{F1058673-658C-472B-977A-5E534B89F4DF}" destId="{107A2E88-128F-478E-B472-022835B17B6F}" srcOrd="0" destOrd="0" presId="urn:microsoft.com/office/officeart/2005/8/layout/hierarchy1"/>
    <dgm:cxn modelId="{909F696F-C432-49C0-8B74-CF3C45AD8ACE}" type="presOf" srcId="{BE7B0266-02C6-427C-BA7F-C2D309C5E6F4}" destId="{6E3E2856-0CEB-4678-8FDA-963EFA1DFA06}" srcOrd="0" destOrd="0" presId="urn:microsoft.com/office/officeart/2005/8/layout/hierarchy1"/>
    <dgm:cxn modelId="{CA162476-E71B-4B89-BD8F-1E917A338171}" srcId="{A9557379-2A92-4F1B-8E34-B1D3301A0E4D}" destId="{1C35D3EA-D942-4375-ADB1-A07C71A8EA05}" srcOrd="1" destOrd="0" parTransId="{F1058673-658C-472B-977A-5E534B89F4DF}" sibTransId="{828984C0-899C-4C0E-BEAA-2E29C83217F6}"/>
    <dgm:cxn modelId="{B4AAB256-D411-419E-B93B-93608A66B49B}" srcId="{A9557379-2A92-4F1B-8E34-B1D3301A0E4D}" destId="{FCCE3C22-47BB-442B-A95E-BAF23848C247}" srcOrd="0" destOrd="0" parTransId="{042C255C-FDDC-4266-9BF2-C94169C160FF}" sibTransId="{41F069C4-966F-439B-9E26-D87EE9C44E5A}"/>
    <dgm:cxn modelId="{DF761C5A-B909-44DB-AEC3-80CBF4D81182}" type="presOf" srcId="{1C35D3EA-D942-4375-ADB1-A07C71A8EA05}" destId="{67B330E6-2227-4AC7-80E0-6D43922B6EF3}" srcOrd="0" destOrd="0" presId="urn:microsoft.com/office/officeart/2005/8/layout/hierarchy1"/>
    <dgm:cxn modelId="{D5223A84-0B59-4ED7-8A35-916472B73D86}" type="presOf" srcId="{A31DC6E4-31CF-468A-8726-12380DED0E0A}" destId="{6338DAC9-82C9-4DE7-B707-57243B77CE73}" srcOrd="0" destOrd="0" presId="urn:microsoft.com/office/officeart/2005/8/layout/hierarchy1"/>
    <dgm:cxn modelId="{25CC16A6-1BF7-432F-B899-CB17FF02E810}" type="presOf" srcId="{E82B8E4E-19FA-4677-B9B1-76888AC6D82D}" destId="{F4EF2317-C792-47B3-ABAE-97F7987FFFEA}" srcOrd="0" destOrd="0" presId="urn:microsoft.com/office/officeart/2005/8/layout/hierarchy1"/>
    <dgm:cxn modelId="{5C4724A6-F51A-4672-88C9-A041A0DF9256}" type="presOf" srcId="{556B119C-F4F9-40B8-9AD9-06F1AFE7EE83}" destId="{13645CD8-7731-451E-B997-5B64D373C2EB}" srcOrd="0" destOrd="0" presId="urn:microsoft.com/office/officeart/2005/8/layout/hierarchy1"/>
    <dgm:cxn modelId="{3A4D95B1-C562-4682-AD80-F3E023E924BA}" type="presOf" srcId="{3F287691-7499-48B8-83B5-E07D89C66FB4}" destId="{FF7AE880-E2F8-4D7C-B967-ED4EA1DB807E}" srcOrd="0" destOrd="0" presId="urn:microsoft.com/office/officeart/2005/8/layout/hierarchy1"/>
    <dgm:cxn modelId="{BF848FCC-EEDE-4967-88A8-FC59E6F17590}" srcId="{556B119C-F4F9-40B8-9AD9-06F1AFE7EE83}" destId="{3F287691-7499-48B8-83B5-E07D89C66FB4}" srcOrd="0" destOrd="0" parTransId="{A31DC6E4-31CF-468A-8726-12380DED0E0A}" sibTransId="{3ADF6439-B32C-4274-ADC6-273BC9E93A99}"/>
    <dgm:cxn modelId="{F4CF52CE-5D66-4C99-B239-AA73E635A9B8}" srcId="{556B119C-F4F9-40B8-9AD9-06F1AFE7EE83}" destId="{81AAD537-921A-4ADE-B7E1-8D59AB851841}" srcOrd="1" destOrd="0" parTransId="{E82B8E4E-19FA-4677-B9B1-76888AC6D82D}" sibTransId="{57B20EB1-BEE4-41D1-9C32-56C5F10BB8FA}"/>
    <dgm:cxn modelId="{EC2323D4-9CD4-4DB8-8978-F9C594E52304}" type="presOf" srcId="{FCCE3C22-47BB-442B-A95E-BAF23848C247}" destId="{16758CD4-74A0-4770-8704-CB8895E8675A}" srcOrd="0" destOrd="0" presId="urn:microsoft.com/office/officeart/2005/8/layout/hierarchy1"/>
    <dgm:cxn modelId="{F0B879E8-568D-45A5-BFAB-BE1575E09DF9}" srcId="{BE7B0266-02C6-427C-BA7F-C2D309C5E6F4}" destId="{556B119C-F4F9-40B8-9AD9-06F1AFE7EE83}" srcOrd="1" destOrd="0" parTransId="{B7B2317E-BE7C-4523-BE3D-47F8AF1FE528}" sibTransId="{931D08A7-9B97-4197-A25A-23C4FB92EAED}"/>
    <dgm:cxn modelId="{54223FF0-3C03-422C-8FC4-EA0BA504A015}" type="presOf" srcId="{A9557379-2A92-4F1B-8E34-B1D3301A0E4D}" destId="{CFF7723E-D139-4A14-81D6-3FC5EC65CD5B}" srcOrd="0" destOrd="0" presId="urn:microsoft.com/office/officeart/2005/8/layout/hierarchy1"/>
    <dgm:cxn modelId="{DE143BF9-1982-4835-96CB-3E26696C4C2A}" srcId="{BE7B0266-02C6-427C-BA7F-C2D309C5E6F4}" destId="{A9557379-2A92-4F1B-8E34-B1D3301A0E4D}" srcOrd="0" destOrd="0" parTransId="{6B4EFD7C-B3CF-4AE7-8024-A154637E42F2}" sibTransId="{AD5FFD74-65C7-46CD-9851-A782DE259FFA}"/>
    <dgm:cxn modelId="{6C19251F-C658-4328-879A-F877387FFCA0}" type="presParOf" srcId="{6E3E2856-0CEB-4678-8FDA-963EFA1DFA06}" destId="{A9E4AEE5-3BCE-4F99-9697-EB59313BF733}" srcOrd="0" destOrd="0" presId="urn:microsoft.com/office/officeart/2005/8/layout/hierarchy1"/>
    <dgm:cxn modelId="{DE803285-E2F1-49E2-B9F5-38E73522B5CD}" type="presParOf" srcId="{A9E4AEE5-3BCE-4F99-9697-EB59313BF733}" destId="{8B3EEF62-2069-4E5D-B0DE-A50A4E2E4CCA}" srcOrd="0" destOrd="0" presId="urn:microsoft.com/office/officeart/2005/8/layout/hierarchy1"/>
    <dgm:cxn modelId="{06DCF5FA-4872-4BD4-BA30-7AF32094D883}" type="presParOf" srcId="{8B3EEF62-2069-4E5D-B0DE-A50A4E2E4CCA}" destId="{65A1B6F2-6433-4FD7-9EC8-07EDA688DEC9}" srcOrd="0" destOrd="0" presId="urn:microsoft.com/office/officeart/2005/8/layout/hierarchy1"/>
    <dgm:cxn modelId="{DA10C442-DCF4-4BE5-BFDC-E7E5A947A7BE}" type="presParOf" srcId="{8B3EEF62-2069-4E5D-B0DE-A50A4E2E4CCA}" destId="{CFF7723E-D139-4A14-81D6-3FC5EC65CD5B}" srcOrd="1" destOrd="0" presId="urn:microsoft.com/office/officeart/2005/8/layout/hierarchy1"/>
    <dgm:cxn modelId="{3C70B387-C4C6-4834-A586-741CE7BB7286}" type="presParOf" srcId="{A9E4AEE5-3BCE-4F99-9697-EB59313BF733}" destId="{A0B031EA-2DC0-461E-9877-A3A8D16725FC}" srcOrd="1" destOrd="0" presId="urn:microsoft.com/office/officeart/2005/8/layout/hierarchy1"/>
    <dgm:cxn modelId="{4D9A0B0C-FE4B-4D10-9C6F-8DEB3F02157D}" type="presParOf" srcId="{A0B031EA-2DC0-461E-9877-A3A8D16725FC}" destId="{38B23E52-79FA-4FDD-84B1-98E9EC58C186}" srcOrd="0" destOrd="0" presId="urn:microsoft.com/office/officeart/2005/8/layout/hierarchy1"/>
    <dgm:cxn modelId="{7983E641-9990-4D38-8645-938F490CC1F7}" type="presParOf" srcId="{A0B031EA-2DC0-461E-9877-A3A8D16725FC}" destId="{D25BFDD0-F53E-446F-9A42-297BDFFA49EB}" srcOrd="1" destOrd="0" presId="urn:microsoft.com/office/officeart/2005/8/layout/hierarchy1"/>
    <dgm:cxn modelId="{C50C0179-9DD9-4896-A502-E1FE52A2E7A3}" type="presParOf" srcId="{D25BFDD0-F53E-446F-9A42-297BDFFA49EB}" destId="{BAE324CC-31D8-4B38-8D43-75797E34032C}" srcOrd="0" destOrd="0" presId="urn:microsoft.com/office/officeart/2005/8/layout/hierarchy1"/>
    <dgm:cxn modelId="{73DEC339-BBB2-46E2-A5B1-0E8D676BEA04}" type="presParOf" srcId="{BAE324CC-31D8-4B38-8D43-75797E34032C}" destId="{55ADD8C4-76DF-4A9B-8A99-9BFE94F1BB10}" srcOrd="0" destOrd="0" presId="urn:microsoft.com/office/officeart/2005/8/layout/hierarchy1"/>
    <dgm:cxn modelId="{35DFB2DC-447A-49DA-BEA5-30EE1DD0F57F}" type="presParOf" srcId="{BAE324CC-31D8-4B38-8D43-75797E34032C}" destId="{16758CD4-74A0-4770-8704-CB8895E8675A}" srcOrd="1" destOrd="0" presId="urn:microsoft.com/office/officeart/2005/8/layout/hierarchy1"/>
    <dgm:cxn modelId="{D9ED3AE1-CB56-43E7-B657-EA350D255B65}" type="presParOf" srcId="{D25BFDD0-F53E-446F-9A42-297BDFFA49EB}" destId="{527C40AA-518D-43A0-96FD-343D67524C1E}" srcOrd="1" destOrd="0" presId="urn:microsoft.com/office/officeart/2005/8/layout/hierarchy1"/>
    <dgm:cxn modelId="{6EC16A43-210A-4920-9237-FFD94756F239}" type="presParOf" srcId="{A0B031EA-2DC0-461E-9877-A3A8D16725FC}" destId="{107A2E88-128F-478E-B472-022835B17B6F}" srcOrd="2" destOrd="0" presId="urn:microsoft.com/office/officeart/2005/8/layout/hierarchy1"/>
    <dgm:cxn modelId="{FA40BB49-18B0-42F1-B258-DD0F4A408CB9}" type="presParOf" srcId="{A0B031EA-2DC0-461E-9877-A3A8D16725FC}" destId="{D2058B00-3590-4C61-9F3B-15C9599ACB27}" srcOrd="3" destOrd="0" presId="urn:microsoft.com/office/officeart/2005/8/layout/hierarchy1"/>
    <dgm:cxn modelId="{BBFA627F-6F85-4E35-985B-C50406E065A2}" type="presParOf" srcId="{D2058B00-3590-4C61-9F3B-15C9599ACB27}" destId="{FBE8A770-7279-4D67-B71E-59904B719DDE}" srcOrd="0" destOrd="0" presId="urn:microsoft.com/office/officeart/2005/8/layout/hierarchy1"/>
    <dgm:cxn modelId="{D89AE2C7-F39F-457A-95B7-8063E0CFC6FA}" type="presParOf" srcId="{FBE8A770-7279-4D67-B71E-59904B719DDE}" destId="{944A58DE-AA05-46DC-899D-0697FBA5F287}" srcOrd="0" destOrd="0" presId="urn:microsoft.com/office/officeart/2005/8/layout/hierarchy1"/>
    <dgm:cxn modelId="{DBD996B8-15D4-46C2-8678-85A2C7BA83FD}" type="presParOf" srcId="{FBE8A770-7279-4D67-B71E-59904B719DDE}" destId="{67B330E6-2227-4AC7-80E0-6D43922B6EF3}" srcOrd="1" destOrd="0" presId="urn:microsoft.com/office/officeart/2005/8/layout/hierarchy1"/>
    <dgm:cxn modelId="{02F5856D-CF4F-4792-AAC7-1CB644F348DF}" type="presParOf" srcId="{D2058B00-3590-4C61-9F3B-15C9599ACB27}" destId="{D28C237B-B44B-48C8-8653-5259CB175966}" srcOrd="1" destOrd="0" presId="urn:microsoft.com/office/officeart/2005/8/layout/hierarchy1"/>
    <dgm:cxn modelId="{4A80B606-A8CB-4E9D-A223-81C575B3E8DE}" type="presParOf" srcId="{6E3E2856-0CEB-4678-8FDA-963EFA1DFA06}" destId="{9C1E6F3A-5EEA-4488-ADC0-0DA78E0C53F5}" srcOrd="1" destOrd="0" presId="urn:microsoft.com/office/officeart/2005/8/layout/hierarchy1"/>
    <dgm:cxn modelId="{C3C9A41E-029A-4808-BC54-54FFB651B6E2}" type="presParOf" srcId="{9C1E6F3A-5EEA-4488-ADC0-0DA78E0C53F5}" destId="{31EF8500-9A8F-40E5-AF6B-FC7B155A818B}" srcOrd="0" destOrd="0" presId="urn:microsoft.com/office/officeart/2005/8/layout/hierarchy1"/>
    <dgm:cxn modelId="{92538A5D-C38D-4D01-86E7-ACBC2A3D75A7}" type="presParOf" srcId="{31EF8500-9A8F-40E5-AF6B-FC7B155A818B}" destId="{F1845021-E8A2-4EAC-A0D6-EB83FD959C95}" srcOrd="0" destOrd="0" presId="urn:microsoft.com/office/officeart/2005/8/layout/hierarchy1"/>
    <dgm:cxn modelId="{307EC2CD-4C66-4602-BAE0-F7DC6DDACE82}" type="presParOf" srcId="{31EF8500-9A8F-40E5-AF6B-FC7B155A818B}" destId="{13645CD8-7731-451E-B997-5B64D373C2EB}" srcOrd="1" destOrd="0" presId="urn:microsoft.com/office/officeart/2005/8/layout/hierarchy1"/>
    <dgm:cxn modelId="{DBC1D2C4-8D51-42D4-B3A9-F1F05DD5E872}" type="presParOf" srcId="{9C1E6F3A-5EEA-4488-ADC0-0DA78E0C53F5}" destId="{0A3AB8AE-ED31-432C-AC10-9E307C2E9B46}" srcOrd="1" destOrd="0" presId="urn:microsoft.com/office/officeart/2005/8/layout/hierarchy1"/>
    <dgm:cxn modelId="{0264BC73-B697-41CC-842C-2A938CF163A0}" type="presParOf" srcId="{0A3AB8AE-ED31-432C-AC10-9E307C2E9B46}" destId="{6338DAC9-82C9-4DE7-B707-57243B77CE73}" srcOrd="0" destOrd="0" presId="urn:microsoft.com/office/officeart/2005/8/layout/hierarchy1"/>
    <dgm:cxn modelId="{9114A1FF-9FEE-4700-B47A-D005EC0BF60E}" type="presParOf" srcId="{0A3AB8AE-ED31-432C-AC10-9E307C2E9B46}" destId="{28CFB985-8CF5-489F-91DC-2E553DCBC230}" srcOrd="1" destOrd="0" presId="urn:microsoft.com/office/officeart/2005/8/layout/hierarchy1"/>
    <dgm:cxn modelId="{BB5FE8D8-B5AC-4FBF-80F5-8FF05A87AB44}" type="presParOf" srcId="{28CFB985-8CF5-489F-91DC-2E553DCBC230}" destId="{3AD31AF7-5E7E-4579-A781-582E1BDDC3E3}" srcOrd="0" destOrd="0" presId="urn:microsoft.com/office/officeart/2005/8/layout/hierarchy1"/>
    <dgm:cxn modelId="{3801B67A-D6E0-4F82-8D21-953A9066E124}" type="presParOf" srcId="{3AD31AF7-5E7E-4579-A781-582E1BDDC3E3}" destId="{42866F61-3A58-47DD-A75B-AF40DA838956}" srcOrd="0" destOrd="0" presId="urn:microsoft.com/office/officeart/2005/8/layout/hierarchy1"/>
    <dgm:cxn modelId="{F0629EA3-AECD-4513-BD79-1DBE45D1986D}" type="presParOf" srcId="{3AD31AF7-5E7E-4579-A781-582E1BDDC3E3}" destId="{FF7AE880-E2F8-4D7C-B967-ED4EA1DB807E}" srcOrd="1" destOrd="0" presId="urn:microsoft.com/office/officeart/2005/8/layout/hierarchy1"/>
    <dgm:cxn modelId="{FBBE2AB8-A7F6-473F-9ABB-11F50B639D08}" type="presParOf" srcId="{28CFB985-8CF5-489F-91DC-2E553DCBC230}" destId="{2FB6BEAE-EE89-4A00-9CB5-40CA9839A909}" srcOrd="1" destOrd="0" presId="urn:microsoft.com/office/officeart/2005/8/layout/hierarchy1"/>
    <dgm:cxn modelId="{62854EF4-6782-4D92-882F-780B37A44A53}" type="presParOf" srcId="{0A3AB8AE-ED31-432C-AC10-9E307C2E9B46}" destId="{F4EF2317-C792-47B3-ABAE-97F7987FFFEA}" srcOrd="2" destOrd="0" presId="urn:microsoft.com/office/officeart/2005/8/layout/hierarchy1"/>
    <dgm:cxn modelId="{9B52E7E7-D5D3-409B-B739-B2BCDF020606}" type="presParOf" srcId="{0A3AB8AE-ED31-432C-AC10-9E307C2E9B46}" destId="{379BA941-A3CE-4841-B708-D2FF7C8BDDB6}" srcOrd="3" destOrd="0" presId="urn:microsoft.com/office/officeart/2005/8/layout/hierarchy1"/>
    <dgm:cxn modelId="{57F4FD72-3543-4D5E-A89D-4C48C3482CB9}" type="presParOf" srcId="{379BA941-A3CE-4841-B708-D2FF7C8BDDB6}" destId="{83D3D9CC-461F-4BE8-AC8F-64B3A815910F}" srcOrd="0" destOrd="0" presId="urn:microsoft.com/office/officeart/2005/8/layout/hierarchy1"/>
    <dgm:cxn modelId="{D8BB5578-87CA-45B9-B432-46135CED6407}" type="presParOf" srcId="{83D3D9CC-461F-4BE8-AC8F-64B3A815910F}" destId="{E5FF87DF-6924-4027-B455-04701A509E1B}" srcOrd="0" destOrd="0" presId="urn:microsoft.com/office/officeart/2005/8/layout/hierarchy1"/>
    <dgm:cxn modelId="{389DE133-6ED6-4238-8D6C-55333325D1F2}" type="presParOf" srcId="{83D3D9CC-461F-4BE8-AC8F-64B3A815910F}" destId="{18688A06-BD55-459C-92B8-B835C3BE5CEF}" srcOrd="1" destOrd="0" presId="urn:microsoft.com/office/officeart/2005/8/layout/hierarchy1"/>
    <dgm:cxn modelId="{6F4BDF8F-AAD0-4A7D-8983-178FC4686474}" type="presParOf" srcId="{379BA941-A3CE-4841-B708-D2FF7C8BDDB6}" destId="{3EC93CAC-E83A-4EED-81C2-A76B0EF9F8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7A48D6-A8D7-4D89-9D60-07FC67091E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2EACA3-2569-408C-A5E8-F86D02E34BB4}">
      <dgm:prSet phldrT="[Text]"/>
      <dgm:spPr/>
      <dgm:t>
        <a:bodyPr/>
        <a:lstStyle/>
        <a:p>
          <a:r>
            <a:rPr lang="cs-CZ" dirty="0"/>
            <a:t>Trhy devizové</a:t>
          </a:r>
        </a:p>
      </dgm:t>
    </dgm:pt>
    <dgm:pt modelId="{6B193592-BB61-4FDE-A19F-6C152212D8E8}" type="parTrans" cxnId="{51C4896C-9910-46C4-8941-B15B5766B83F}">
      <dgm:prSet/>
      <dgm:spPr/>
      <dgm:t>
        <a:bodyPr/>
        <a:lstStyle/>
        <a:p>
          <a:endParaRPr lang="cs-CZ"/>
        </a:p>
      </dgm:t>
    </dgm:pt>
    <dgm:pt modelId="{5B60CB2E-AD78-4AB4-9F75-F2C598674794}" type="sibTrans" cxnId="{51C4896C-9910-46C4-8941-B15B5766B83F}">
      <dgm:prSet/>
      <dgm:spPr/>
      <dgm:t>
        <a:bodyPr/>
        <a:lstStyle/>
        <a:p>
          <a:endParaRPr lang="cs-CZ"/>
        </a:p>
      </dgm:t>
    </dgm:pt>
    <dgm:pt modelId="{5708CDD2-E918-4C7D-9687-4936C38D4F9F}">
      <dgm:prSet phldrT="[Text]"/>
      <dgm:spPr/>
      <dgm:t>
        <a:bodyPr/>
        <a:lstStyle/>
        <a:p>
          <a:r>
            <a:rPr lang="cs-CZ" dirty="0"/>
            <a:t>Trhy valutové</a:t>
          </a:r>
        </a:p>
      </dgm:t>
    </dgm:pt>
    <dgm:pt modelId="{E76C5F11-5062-4FAD-B78C-E4F66AC4D0E6}" type="parTrans" cxnId="{3B75DBDD-63F1-43CB-B060-FAE21A437481}">
      <dgm:prSet/>
      <dgm:spPr/>
      <dgm:t>
        <a:bodyPr/>
        <a:lstStyle/>
        <a:p>
          <a:endParaRPr lang="cs-CZ"/>
        </a:p>
      </dgm:t>
    </dgm:pt>
    <dgm:pt modelId="{E58AA2EA-0CD1-48BE-A090-3FC7415B8499}" type="sibTrans" cxnId="{3B75DBDD-63F1-43CB-B060-FAE21A437481}">
      <dgm:prSet/>
      <dgm:spPr/>
      <dgm:t>
        <a:bodyPr/>
        <a:lstStyle/>
        <a:p>
          <a:endParaRPr lang="cs-CZ"/>
        </a:p>
      </dgm:t>
    </dgm:pt>
    <dgm:pt modelId="{212B3E94-B2A8-4FF5-98C6-62C7B12146F1}" type="pres">
      <dgm:prSet presAssocID="{467A48D6-A8D7-4D89-9D60-07FC67091E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01265F-D86B-4BF3-9A7C-1D60D9D4F7BC}" type="pres">
      <dgm:prSet presAssocID="{262EACA3-2569-408C-A5E8-F86D02E34BB4}" presName="hierRoot1" presStyleCnt="0"/>
      <dgm:spPr/>
    </dgm:pt>
    <dgm:pt modelId="{1730BED1-160A-41B5-9613-E9545E1F1EDD}" type="pres">
      <dgm:prSet presAssocID="{262EACA3-2569-408C-A5E8-F86D02E34BB4}" presName="composite" presStyleCnt="0"/>
      <dgm:spPr/>
    </dgm:pt>
    <dgm:pt modelId="{B8B722A3-A9C0-493A-BB5F-13866291A6CE}" type="pres">
      <dgm:prSet presAssocID="{262EACA3-2569-408C-A5E8-F86D02E34BB4}" presName="background" presStyleLbl="node0" presStyleIdx="0" presStyleCnt="2"/>
      <dgm:spPr/>
    </dgm:pt>
    <dgm:pt modelId="{F25D59FC-67BA-4C87-9746-E19139AFF948}" type="pres">
      <dgm:prSet presAssocID="{262EACA3-2569-408C-A5E8-F86D02E34BB4}" presName="text" presStyleLbl="fgAcc0" presStyleIdx="0" presStyleCnt="2">
        <dgm:presLayoutVars>
          <dgm:chPref val="3"/>
        </dgm:presLayoutVars>
      </dgm:prSet>
      <dgm:spPr/>
    </dgm:pt>
    <dgm:pt modelId="{86B7D438-7D58-4037-A7EE-93D61822FE5C}" type="pres">
      <dgm:prSet presAssocID="{262EACA3-2569-408C-A5E8-F86D02E34BB4}" presName="hierChild2" presStyleCnt="0"/>
      <dgm:spPr/>
    </dgm:pt>
    <dgm:pt modelId="{F642775A-C7B6-4A94-8623-8B81C87F4C64}" type="pres">
      <dgm:prSet presAssocID="{5708CDD2-E918-4C7D-9687-4936C38D4F9F}" presName="hierRoot1" presStyleCnt="0"/>
      <dgm:spPr/>
    </dgm:pt>
    <dgm:pt modelId="{0905D475-0C92-4A59-B2DE-E28AD06209AA}" type="pres">
      <dgm:prSet presAssocID="{5708CDD2-E918-4C7D-9687-4936C38D4F9F}" presName="composite" presStyleCnt="0"/>
      <dgm:spPr/>
    </dgm:pt>
    <dgm:pt modelId="{8ED14241-FA13-478D-8120-906E24A55668}" type="pres">
      <dgm:prSet presAssocID="{5708CDD2-E918-4C7D-9687-4936C38D4F9F}" presName="background" presStyleLbl="node0" presStyleIdx="1" presStyleCnt="2"/>
      <dgm:spPr/>
    </dgm:pt>
    <dgm:pt modelId="{BD475C59-D207-4E70-9E51-04264ACB9704}" type="pres">
      <dgm:prSet presAssocID="{5708CDD2-E918-4C7D-9687-4936C38D4F9F}" presName="text" presStyleLbl="fgAcc0" presStyleIdx="1" presStyleCnt="2">
        <dgm:presLayoutVars>
          <dgm:chPref val="3"/>
        </dgm:presLayoutVars>
      </dgm:prSet>
      <dgm:spPr/>
    </dgm:pt>
    <dgm:pt modelId="{BFC09D0C-6257-4928-8422-4D58A11C2F6E}" type="pres">
      <dgm:prSet presAssocID="{5708CDD2-E918-4C7D-9687-4936C38D4F9F}" presName="hierChild2" presStyleCnt="0"/>
      <dgm:spPr/>
    </dgm:pt>
  </dgm:ptLst>
  <dgm:cxnLst>
    <dgm:cxn modelId="{51C4896C-9910-46C4-8941-B15B5766B83F}" srcId="{467A48D6-A8D7-4D89-9D60-07FC67091ED6}" destId="{262EACA3-2569-408C-A5E8-F86D02E34BB4}" srcOrd="0" destOrd="0" parTransId="{6B193592-BB61-4FDE-A19F-6C152212D8E8}" sibTransId="{5B60CB2E-AD78-4AB4-9F75-F2C598674794}"/>
    <dgm:cxn modelId="{74FCAB9A-FD1C-46DA-92AD-1EAF6E1E1C3E}" type="presOf" srcId="{467A48D6-A8D7-4D89-9D60-07FC67091ED6}" destId="{212B3E94-B2A8-4FF5-98C6-62C7B12146F1}" srcOrd="0" destOrd="0" presId="urn:microsoft.com/office/officeart/2005/8/layout/hierarchy1"/>
    <dgm:cxn modelId="{3B75DBDD-63F1-43CB-B060-FAE21A437481}" srcId="{467A48D6-A8D7-4D89-9D60-07FC67091ED6}" destId="{5708CDD2-E918-4C7D-9687-4936C38D4F9F}" srcOrd="1" destOrd="0" parTransId="{E76C5F11-5062-4FAD-B78C-E4F66AC4D0E6}" sibTransId="{E58AA2EA-0CD1-48BE-A090-3FC7415B8499}"/>
    <dgm:cxn modelId="{CDE549E6-CC45-4368-8A48-924BA5BC8529}" type="presOf" srcId="{262EACA3-2569-408C-A5E8-F86D02E34BB4}" destId="{F25D59FC-67BA-4C87-9746-E19139AFF948}" srcOrd="0" destOrd="0" presId="urn:microsoft.com/office/officeart/2005/8/layout/hierarchy1"/>
    <dgm:cxn modelId="{8AEDD2E9-B1DC-4D02-9DD9-E2E249E78BD5}" type="presOf" srcId="{5708CDD2-E918-4C7D-9687-4936C38D4F9F}" destId="{BD475C59-D207-4E70-9E51-04264ACB9704}" srcOrd="0" destOrd="0" presId="urn:microsoft.com/office/officeart/2005/8/layout/hierarchy1"/>
    <dgm:cxn modelId="{79F08885-366E-4FD3-B2CE-7F4CEADAA01C}" type="presParOf" srcId="{212B3E94-B2A8-4FF5-98C6-62C7B12146F1}" destId="{A401265F-D86B-4BF3-9A7C-1D60D9D4F7BC}" srcOrd="0" destOrd="0" presId="urn:microsoft.com/office/officeart/2005/8/layout/hierarchy1"/>
    <dgm:cxn modelId="{00A3036C-BBE7-459A-81E8-5929F0B6EFED}" type="presParOf" srcId="{A401265F-D86B-4BF3-9A7C-1D60D9D4F7BC}" destId="{1730BED1-160A-41B5-9613-E9545E1F1EDD}" srcOrd="0" destOrd="0" presId="urn:microsoft.com/office/officeart/2005/8/layout/hierarchy1"/>
    <dgm:cxn modelId="{F4CC43EF-BC77-440B-A489-16679F816C96}" type="presParOf" srcId="{1730BED1-160A-41B5-9613-E9545E1F1EDD}" destId="{B8B722A3-A9C0-493A-BB5F-13866291A6CE}" srcOrd="0" destOrd="0" presId="urn:microsoft.com/office/officeart/2005/8/layout/hierarchy1"/>
    <dgm:cxn modelId="{36F060A4-D2E7-4A03-9CCA-8AD88582EF1C}" type="presParOf" srcId="{1730BED1-160A-41B5-9613-E9545E1F1EDD}" destId="{F25D59FC-67BA-4C87-9746-E19139AFF948}" srcOrd="1" destOrd="0" presId="urn:microsoft.com/office/officeart/2005/8/layout/hierarchy1"/>
    <dgm:cxn modelId="{089D66A3-58F0-4001-B663-9183EB1A87E5}" type="presParOf" srcId="{A401265F-D86B-4BF3-9A7C-1D60D9D4F7BC}" destId="{86B7D438-7D58-4037-A7EE-93D61822FE5C}" srcOrd="1" destOrd="0" presId="urn:microsoft.com/office/officeart/2005/8/layout/hierarchy1"/>
    <dgm:cxn modelId="{69116917-DEEC-43E1-9ACC-4361C49D8274}" type="presParOf" srcId="{212B3E94-B2A8-4FF5-98C6-62C7B12146F1}" destId="{F642775A-C7B6-4A94-8623-8B81C87F4C64}" srcOrd="1" destOrd="0" presId="urn:microsoft.com/office/officeart/2005/8/layout/hierarchy1"/>
    <dgm:cxn modelId="{122C958F-3CA4-452F-B735-DA318F4563B2}" type="presParOf" srcId="{F642775A-C7B6-4A94-8623-8B81C87F4C64}" destId="{0905D475-0C92-4A59-B2DE-E28AD06209AA}" srcOrd="0" destOrd="0" presId="urn:microsoft.com/office/officeart/2005/8/layout/hierarchy1"/>
    <dgm:cxn modelId="{5653B4C4-96DF-4C61-8EF2-2F44806B57C7}" type="presParOf" srcId="{0905D475-0C92-4A59-B2DE-E28AD06209AA}" destId="{8ED14241-FA13-478D-8120-906E24A55668}" srcOrd="0" destOrd="0" presId="urn:microsoft.com/office/officeart/2005/8/layout/hierarchy1"/>
    <dgm:cxn modelId="{301BB549-E083-487C-ACB7-8E85D54C11CE}" type="presParOf" srcId="{0905D475-0C92-4A59-B2DE-E28AD06209AA}" destId="{BD475C59-D207-4E70-9E51-04264ACB9704}" srcOrd="1" destOrd="0" presId="urn:microsoft.com/office/officeart/2005/8/layout/hierarchy1"/>
    <dgm:cxn modelId="{60917C5D-F63E-4635-812F-EA9AC22E2015}" type="presParOf" srcId="{F642775A-C7B6-4A94-8623-8B81C87F4C64}" destId="{BFC09D0C-6257-4928-8422-4D58A11C2F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BBD32-14F7-41B2-9B92-1C8CA2E200D7}">
      <dsp:nvSpPr>
        <dsp:cNvPr id="0" name=""/>
        <dsp:cNvSpPr/>
      </dsp:nvSpPr>
      <dsp:spPr>
        <a:xfrm>
          <a:off x="4425450" y="1890071"/>
          <a:ext cx="3999018" cy="827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582"/>
              </a:lnTo>
              <a:lnTo>
                <a:pt x="3999018" y="640582"/>
              </a:lnTo>
              <a:lnTo>
                <a:pt x="3999018" y="827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0970C-84C9-470A-8F9D-A44FC365C96E}">
      <dsp:nvSpPr>
        <dsp:cNvPr id="0" name=""/>
        <dsp:cNvSpPr/>
      </dsp:nvSpPr>
      <dsp:spPr>
        <a:xfrm>
          <a:off x="4425450" y="1890071"/>
          <a:ext cx="1528670" cy="827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582"/>
              </a:lnTo>
              <a:lnTo>
                <a:pt x="1528670" y="640582"/>
              </a:lnTo>
              <a:lnTo>
                <a:pt x="1528670" y="827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2E88-128F-478E-B472-022835B17B6F}">
      <dsp:nvSpPr>
        <dsp:cNvPr id="0" name=""/>
        <dsp:cNvSpPr/>
      </dsp:nvSpPr>
      <dsp:spPr>
        <a:xfrm>
          <a:off x="3483774" y="1890071"/>
          <a:ext cx="941676" cy="827824"/>
        </a:xfrm>
        <a:custGeom>
          <a:avLst/>
          <a:gdLst/>
          <a:ahLst/>
          <a:cxnLst/>
          <a:rect l="0" t="0" r="0" b="0"/>
          <a:pathLst>
            <a:path>
              <a:moveTo>
                <a:pt x="941676" y="0"/>
              </a:moveTo>
              <a:lnTo>
                <a:pt x="941676" y="640582"/>
              </a:lnTo>
              <a:lnTo>
                <a:pt x="0" y="640582"/>
              </a:lnTo>
              <a:lnTo>
                <a:pt x="0" y="827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23E52-79FA-4FDD-84B1-98E9EC58C186}">
      <dsp:nvSpPr>
        <dsp:cNvPr id="0" name=""/>
        <dsp:cNvSpPr/>
      </dsp:nvSpPr>
      <dsp:spPr>
        <a:xfrm>
          <a:off x="1013427" y="1890071"/>
          <a:ext cx="3412023" cy="827824"/>
        </a:xfrm>
        <a:custGeom>
          <a:avLst/>
          <a:gdLst/>
          <a:ahLst/>
          <a:cxnLst/>
          <a:rect l="0" t="0" r="0" b="0"/>
          <a:pathLst>
            <a:path>
              <a:moveTo>
                <a:pt x="3412023" y="0"/>
              </a:moveTo>
              <a:lnTo>
                <a:pt x="3412023" y="640582"/>
              </a:lnTo>
              <a:lnTo>
                <a:pt x="0" y="640582"/>
              </a:lnTo>
              <a:lnTo>
                <a:pt x="0" y="827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1B6F2-6433-4FD7-9EC8-07EDA688DEC9}">
      <dsp:nvSpPr>
        <dsp:cNvPr id="0" name=""/>
        <dsp:cNvSpPr/>
      </dsp:nvSpPr>
      <dsp:spPr>
        <a:xfrm>
          <a:off x="3414854" y="606613"/>
          <a:ext cx="2021193" cy="128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723E-D139-4A14-81D6-3FC5EC65CD5B}">
      <dsp:nvSpPr>
        <dsp:cNvPr id="0" name=""/>
        <dsp:cNvSpPr/>
      </dsp:nvSpPr>
      <dsp:spPr>
        <a:xfrm>
          <a:off x="3639431" y="819962"/>
          <a:ext cx="2021193" cy="1283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Finanční trh</a:t>
          </a:r>
        </a:p>
      </dsp:txBody>
      <dsp:txXfrm>
        <a:off x="3677022" y="857553"/>
        <a:ext cx="1946011" cy="1208275"/>
      </dsp:txXfrm>
    </dsp:sp>
    <dsp:sp modelId="{55ADD8C4-76DF-4A9B-8A99-9BFE94F1BB10}">
      <dsp:nvSpPr>
        <dsp:cNvPr id="0" name=""/>
        <dsp:cNvSpPr/>
      </dsp:nvSpPr>
      <dsp:spPr>
        <a:xfrm>
          <a:off x="2830" y="2717895"/>
          <a:ext cx="2021193" cy="128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58CD4-74A0-4770-8704-CB8895E8675A}">
      <dsp:nvSpPr>
        <dsp:cNvPr id="0" name=""/>
        <dsp:cNvSpPr/>
      </dsp:nvSpPr>
      <dsp:spPr>
        <a:xfrm>
          <a:off x="227407" y="2931243"/>
          <a:ext cx="2021193" cy="1283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Cizí měny - trh</a:t>
          </a:r>
        </a:p>
      </dsp:txBody>
      <dsp:txXfrm>
        <a:off x="264998" y="2968834"/>
        <a:ext cx="1946011" cy="1208275"/>
      </dsp:txXfrm>
    </dsp:sp>
    <dsp:sp modelId="{944A58DE-AA05-46DC-899D-0697FBA5F287}">
      <dsp:nvSpPr>
        <dsp:cNvPr id="0" name=""/>
        <dsp:cNvSpPr/>
      </dsp:nvSpPr>
      <dsp:spPr>
        <a:xfrm>
          <a:off x="2473177" y="2717895"/>
          <a:ext cx="2021193" cy="128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30E6-2227-4AC7-80E0-6D43922B6EF3}">
      <dsp:nvSpPr>
        <dsp:cNvPr id="0" name=""/>
        <dsp:cNvSpPr/>
      </dsp:nvSpPr>
      <dsp:spPr>
        <a:xfrm>
          <a:off x="2697754" y="2931243"/>
          <a:ext cx="2021193" cy="1283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Peněžní trh</a:t>
          </a:r>
        </a:p>
      </dsp:txBody>
      <dsp:txXfrm>
        <a:off x="2735345" y="2968834"/>
        <a:ext cx="1946011" cy="1208275"/>
      </dsp:txXfrm>
    </dsp:sp>
    <dsp:sp modelId="{2523EF8B-BA10-4BD8-9090-113CDEE5EB33}">
      <dsp:nvSpPr>
        <dsp:cNvPr id="0" name=""/>
        <dsp:cNvSpPr/>
      </dsp:nvSpPr>
      <dsp:spPr>
        <a:xfrm>
          <a:off x="4943525" y="2717895"/>
          <a:ext cx="2021193" cy="128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23C1D-2633-4C46-8E19-81D761B28991}">
      <dsp:nvSpPr>
        <dsp:cNvPr id="0" name=""/>
        <dsp:cNvSpPr/>
      </dsp:nvSpPr>
      <dsp:spPr>
        <a:xfrm>
          <a:off x="5168102" y="2931243"/>
          <a:ext cx="2021193" cy="1283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Kapitálový trh</a:t>
          </a:r>
        </a:p>
      </dsp:txBody>
      <dsp:txXfrm>
        <a:off x="5205693" y="2968834"/>
        <a:ext cx="1946011" cy="1208275"/>
      </dsp:txXfrm>
    </dsp:sp>
    <dsp:sp modelId="{948A7C5D-3336-4498-B3FC-01A0C5028BA7}">
      <dsp:nvSpPr>
        <dsp:cNvPr id="0" name=""/>
        <dsp:cNvSpPr/>
      </dsp:nvSpPr>
      <dsp:spPr>
        <a:xfrm>
          <a:off x="7413872" y="2717895"/>
          <a:ext cx="2021193" cy="1283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0CA79-FC5C-47F7-A4F5-BF3F268CCD23}">
      <dsp:nvSpPr>
        <dsp:cNvPr id="0" name=""/>
        <dsp:cNvSpPr/>
      </dsp:nvSpPr>
      <dsp:spPr>
        <a:xfrm>
          <a:off x="7638449" y="2931243"/>
          <a:ext cx="2021193" cy="1283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Deriváty - trh</a:t>
          </a:r>
        </a:p>
      </dsp:txBody>
      <dsp:txXfrm>
        <a:off x="7676040" y="2968834"/>
        <a:ext cx="1946011" cy="1208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F2317-C792-47B3-ABAE-97F7987FFFEA}">
      <dsp:nvSpPr>
        <dsp:cNvPr id="0" name=""/>
        <dsp:cNvSpPr/>
      </dsp:nvSpPr>
      <dsp:spPr>
        <a:xfrm>
          <a:off x="6602465" y="2049936"/>
          <a:ext cx="1157827" cy="831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9396"/>
              </a:lnTo>
              <a:lnTo>
                <a:pt x="1157827" y="659396"/>
              </a:lnTo>
              <a:lnTo>
                <a:pt x="1157827" y="831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DAC9-82C9-4DE7-B707-57243B77CE73}">
      <dsp:nvSpPr>
        <dsp:cNvPr id="0" name=""/>
        <dsp:cNvSpPr/>
      </dsp:nvSpPr>
      <dsp:spPr>
        <a:xfrm>
          <a:off x="5484704" y="2049936"/>
          <a:ext cx="1117760" cy="831875"/>
        </a:xfrm>
        <a:custGeom>
          <a:avLst/>
          <a:gdLst/>
          <a:ahLst/>
          <a:cxnLst/>
          <a:rect l="0" t="0" r="0" b="0"/>
          <a:pathLst>
            <a:path>
              <a:moveTo>
                <a:pt x="1117760" y="0"/>
              </a:moveTo>
              <a:lnTo>
                <a:pt x="1117760" y="659396"/>
              </a:lnTo>
              <a:lnTo>
                <a:pt x="0" y="659396"/>
              </a:lnTo>
              <a:lnTo>
                <a:pt x="0" y="831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2E88-128F-478E-B472-022835B17B6F}">
      <dsp:nvSpPr>
        <dsp:cNvPr id="0" name=""/>
        <dsp:cNvSpPr/>
      </dsp:nvSpPr>
      <dsp:spPr>
        <a:xfrm>
          <a:off x="1800965" y="2119253"/>
          <a:ext cx="1408152" cy="762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080"/>
              </a:lnTo>
              <a:lnTo>
                <a:pt x="1408152" y="590080"/>
              </a:lnTo>
              <a:lnTo>
                <a:pt x="1408152" y="762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23E52-79FA-4FDD-84B1-98E9EC58C186}">
      <dsp:nvSpPr>
        <dsp:cNvPr id="0" name=""/>
        <dsp:cNvSpPr/>
      </dsp:nvSpPr>
      <dsp:spPr>
        <a:xfrm>
          <a:off x="933529" y="2119253"/>
          <a:ext cx="867435" cy="762559"/>
        </a:xfrm>
        <a:custGeom>
          <a:avLst/>
          <a:gdLst/>
          <a:ahLst/>
          <a:cxnLst/>
          <a:rect l="0" t="0" r="0" b="0"/>
          <a:pathLst>
            <a:path>
              <a:moveTo>
                <a:pt x="867435" y="0"/>
              </a:moveTo>
              <a:lnTo>
                <a:pt x="867435" y="590080"/>
              </a:lnTo>
              <a:lnTo>
                <a:pt x="0" y="590080"/>
              </a:lnTo>
              <a:lnTo>
                <a:pt x="0" y="762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1B6F2-6433-4FD7-9EC8-07EDA688DEC9}">
      <dsp:nvSpPr>
        <dsp:cNvPr id="0" name=""/>
        <dsp:cNvSpPr/>
      </dsp:nvSpPr>
      <dsp:spPr>
        <a:xfrm>
          <a:off x="870042" y="936982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723E-D139-4A14-81D6-3FC5EC65CD5B}">
      <dsp:nvSpPr>
        <dsp:cNvPr id="0" name=""/>
        <dsp:cNvSpPr/>
      </dsp:nvSpPr>
      <dsp:spPr>
        <a:xfrm>
          <a:off x="1076914" y="1133510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Peněžní trh</a:t>
          </a:r>
        </a:p>
      </dsp:txBody>
      <dsp:txXfrm>
        <a:off x="1111542" y="1168138"/>
        <a:ext cx="1792588" cy="1113015"/>
      </dsp:txXfrm>
    </dsp:sp>
    <dsp:sp modelId="{55ADD8C4-76DF-4A9B-8A99-9BFE94F1BB10}">
      <dsp:nvSpPr>
        <dsp:cNvPr id="0" name=""/>
        <dsp:cNvSpPr/>
      </dsp:nvSpPr>
      <dsp:spPr>
        <a:xfrm>
          <a:off x="2607" y="2881812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58CD4-74A0-4770-8704-CB8895E8675A}">
      <dsp:nvSpPr>
        <dsp:cNvPr id="0" name=""/>
        <dsp:cNvSpPr/>
      </dsp:nvSpPr>
      <dsp:spPr>
        <a:xfrm>
          <a:off x="209479" y="3078340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Trh krátkodobých úvěrů</a:t>
          </a:r>
        </a:p>
      </dsp:txBody>
      <dsp:txXfrm>
        <a:off x="244107" y="3112968"/>
        <a:ext cx="1792588" cy="1113015"/>
      </dsp:txXfrm>
    </dsp:sp>
    <dsp:sp modelId="{944A58DE-AA05-46DC-899D-0697FBA5F287}">
      <dsp:nvSpPr>
        <dsp:cNvPr id="0" name=""/>
        <dsp:cNvSpPr/>
      </dsp:nvSpPr>
      <dsp:spPr>
        <a:xfrm>
          <a:off x="2278195" y="2881812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30E6-2227-4AC7-80E0-6D43922B6EF3}">
      <dsp:nvSpPr>
        <dsp:cNvPr id="0" name=""/>
        <dsp:cNvSpPr/>
      </dsp:nvSpPr>
      <dsp:spPr>
        <a:xfrm>
          <a:off x="2485066" y="3078340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Trh krátkodobých cenných papírů</a:t>
          </a:r>
        </a:p>
      </dsp:txBody>
      <dsp:txXfrm>
        <a:off x="2519694" y="3112968"/>
        <a:ext cx="1792588" cy="1113015"/>
      </dsp:txXfrm>
    </dsp:sp>
    <dsp:sp modelId="{F1845021-E8A2-4EAC-A0D6-EB83FD959C95}">
      <dsp:nvSpPr>
        <dsp:cNvPr id="0" name=""/>
        <dsp:cNvSpPr/>
      </dsp:nvSpPr>
      <dsp:spPr>
        <a:xfrm>
          <a:off x="5671543" y="867665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45CD8-7731-451E-B997-5B64D373C2EB}">
      <dsp:nvSpPr>
        <dsp:cNvPr id="0" name=""/>
        <dsp:cNvSpPr/>
      </dsp:nvSpPr>
      <dsp:spPr>
        <a:xfrm>
          <a:off x="5878414" y="1064193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Kapitálový trh</a:t>
          </a:r>
        </a:p>
      </dsp:txBody>
      <dsp:txXfrm>
        <a:off x="5913042" y="1098821"/>
        <a:ext cx="1792588" cy="1113015"/>
      </dsp:txXfrm>
    </dsp:sp>
    <dsp:sp modelId="{42866F61-3A58-47DD-A75B-AF40DA838956}">
      <dsp:nvSpPr>
        <dsp:cNvPr id="0" name=""/>
        <dsp:cNvSpPr/>
      </dsp:nvSpPr>
      <dsp:spPr>
        <a:xfrm>
          <a:off x="4553782" y="2881812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AE880-E2F8-4D7C-B967-ED4EA1DB807E}">
      <dsp:nvSpPr>
        <dsp:cNvPr id="0" name=""/>
        <dsp:cNvSpPr/>
      </dsp:nvSpPr>
      <dsp:spPr>
        <a:xfrm>
          <a:off x="4760654" y="3078340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Trh dlouhodobých cenných papírů</a:t>
          </a:r>
        </a:p>
      </dsp:txBody>
      <dsp:txXfrm>
        <a:off x="4795282" y="3112968"/>
        <a:ext cx="1792588" cy="1113015"/>
      </dsp:txXfrm>
    </dsp:sp>
    <dsp:sp modelId="{E5FF87DF-6924-4027-B455-04701A509E1B}">
      <dsp:nvSpPr>
        <dsp:cNvPr id="0" name=""/>
        <dsp:cNvSpPr/>
      </dsp:nvSpPr>
      <dsp:spPr>
        <a:xfrm>
          <a:off x="6829370" y="2881812"/>
          <a:ext cx="1861844" cy="1182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88A06-BD55-459C-92B8-B835C3BE5CEF}">
      <dsp:nvSpPr>
        <dsp:cNvPr id="0" name=""/>
        <dsp:cNvSpPr/>
      </dsp:nvSpPr>
      <dsp:spPr>
        <a:xfrm>
          <a:off x="7036241" y="3078340"/>
          <a:ext cx="1861844" cy="1182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Trh dlouhodobých úvěrů</a:t>
          </a:r>
        </a:p>
      </dsp:txBody>
      <dsp:txXfrm>
        <a:off x="7070869" y="3112968"/>
        <a:ext cx="1792588" cy="11130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722A3-A9C0-493A-BB5F-13866291A6CE}">
      <dsp:nvSpPr>
        <dsp:cNvPr id="0" name=""/>
        <dsp:cNvSpPr/>
      </dsp:nvSpPr>
      <dsp:spPr>
        <a:xfrm>
          <a:off x="1863782" y="195"/>
          <a:ext cx="1740467" cy="1105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D59FC-67BA-4C87-9746-E19139AFF948}">
      <dsp:nvSpPr>
        <dsp:cNvPr id="0" name=""/>
        <dsp:cNvSpPr/>
      </dsp:nvSpPr>
      <dsp:spPr>
        <a:xfrm>
          <a:off x="2057167" y="183911"/>
          <a:ext cx="1740467" cy="1105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Trhy devizové</a:t>
          </a:r>
        </a:p>
      </dsp:txBody>
      <dsp:txXfrm>
        <a:off x="2089537" y="216281"/>
        <a:ext cx="1675727" cy="1040457"/>
      </dsp:txXfrm>
    </dsp:sp>
    <dsp:sp modelId="{8ED14241-FA13-478D-8120-906E24A55668}">
      <dsp:nvSpPr>
        <dsp:cNvPr id="0" name=""/>
        <dsp:cNvSpPr/>
      </dsp:nvSpPr>
      <dsp:spPr>
        <a:xfrm>
          <a:off x="3991020" y="195"/>
          <a:ext cx="1740467" cy="1105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75C59-D207-4E70-9E51-04264ACB9704}">
      <dsp:nvSpPr>
        <dsp:cNvPr id="0" name=""/>
        <dsp:cNvSpPr/>
      </dsp:nvSpPr>
      <dsp:spPr>
        <a:xfrm>
          <a:off x="4184405" y="183911"/>
          <a:ext cx="1740467" cy="1105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Trhy valutové</a:t>
          </a:r>
        </a:p>
      </dsp:txBody>
      <dsp:txXfrm>
        <a:off x="4216775" y="216281"/>
        <a:ext cx="1675727" cy="1040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Katedra finančního práva a národního hospodářství, Prf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finančního práva a národního hospodářství, </a:t>
            </a:r>
            <a:r>
              <a:rPr lang="cs-CZ" dirty="0" err="1"/>
              <a:t>Prf</a:t>
            </a:r>
            <a:r>
              <a:rPr lang="cs-CZ" dirty="0"/>
              <a:t> MU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finančního trhu - úvod do regulace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Finanční právo III, přednáška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1715679"/>
            <a:ext cx="11361600" cy="4795376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 činnost investičních společností: obhospodařování investičních fondů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ČR právní úprava zejména v: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240/2013 Sb., o investičních společnostech a investičních fondech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90/2012 Sb., o obchodních korporacích (upravuje druhy právnických osob využívaných i jako fondy)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vyhlášky (zejm. ČNB) a předpisy EU, soft-</a:t>
            </a:r>
            <a:r>
              <a:rPr lang="cs-CZ" sz="16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l"/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o investičních společnostech a investičních fondech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podmínky pro získání povolení obhospodařování fondů (včetně např. jednání se zákazníkem, vedení evidencí, zakládání fondů)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druhy fondů (kolektivní investování, fondy kvalifikovaných investorů)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SICAV (akciová společnost s proměnným základním kapitálem) (uplatní se i některá ustanovení ZOK)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reporting, nabízení investic, atd.)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Jednotlivé subjekty – investiční společnosti a fondy</a:t>
            </a:r>
          </a:p>
        </p:txBody>
      </p:sp>
    </p:spTree>
    <p:extLst>
      <p:ext uri="{BB962C8B-B14F-4D97-AF65-F5344CB8AC3E}">
        <p14:creationId xmlns:p14="http://schemas.microsoft.com/office/powerpoint/2010/main" val="1795259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1715679"/>
            <a:ext cx="11361600" cy="4795376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 ČR provádí dohled ČNB (BR, sekce, odbory)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řízení před ČNB probíhají dle zákona č. 500/2004 Sb., správního řádu, dále určitá procesní ustanovení i v zákoně č. 6/1993 Sb., o ČNB, dále zákon č. 15/1998 Sb., o dohledu v oblasti kapitálového trhu a v dalších sektorových zákonech</a:t>
            </a: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dohled na dálku vs. dohlídka na místě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rozhodnutí typicky vydává příslušný odbor, o opravném prostředku (rozklad) rozhoduje bankovní rada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možný soudní přezkum ve správním soudnictví</a:t>
            </a: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Dohled</a:t>
            </a:r>
          </a:p>
        </p:txBody>
      </p:sp>
    </p:spTree>
    <p:extLst>
      <p:ext uri="{BB962C8B-B14F-4D97-AF65-F5344CB8AC3E}">
        <p14:creationId xmlns:p14="http://schemas.microsoft.com/office/powerpoint/2010/main" val="986648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/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Děkuji za pozornost</a:t>
            </a:r>
          </a:p>
          <a:p>
            <a:pPr lvl="0"/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		JUDr. Johan Schweigl, Ph.D.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		email: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Johan.Schweigl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law.muni.cz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pPr algn="ctr"/>
            <a:r>
              <a:rPr lang="cs-CZ" sz="3600" dirty="0"/>
              <a:t>Otázky?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Účastnické instrumenty (zejména akcie, podílové listy)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Dluhové instrumenty (např. dluhopisy, směnky)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Deriváty (např. futures, opce)</a:t>
            </a: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Finanční trh – obchodovány instrumenty a poskytovány úvěry 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Subjekty finančního trhu – účastníci („velcí“, retail)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Regulace finančního trhu – zákonné a podzákonné předpisy, soft-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Dohled nad finančním trhem – jeden či více dohledových orgánů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regulovaný trh – organizovaný obchodní systém, na kterém jsou obchodovány určité investiční instrumenty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Úvodem k základním pojmům</a:t>
            </a:r>
          </a:p>
        </p:txBody>
      </p:sp>
    </p:spTree>
    <p:extLst>
      <p:ext uri="{BB962C8B-B14F-4D97-AF65-F5344CB8AC3E}">
        <p14:creationId xmlns:p14="http://schemas.microsoft.com/office/powerpoint/2010/main" val="406407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Struktura finančního trhu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E863855-2D63-4EB4-AB90-FEB5EB5352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3732571"/>
              </p:ext>
            </p:extLst>
          </p:nvPr>
        </p:nvGraphicFramePr>
        <p:xfrm>
          <a:off x="1159497" y="1225485"/>
          <a:ext cx="9662473" cy="5061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380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Struktura peněžního a kapitálového trhu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E1C2336-D04E-4F6A-B68A-11DBEF8712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517540"/>
              </p:ext>
            </p:extLst>
          </p:nvPr>
        </p:nvGraphicFramePr>
        <p:xfrm>
          <a:off x="1404594" y="743159"/>
          <a:ext cx="8900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36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Trh s cizími měnami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9DC66CC-67B5-44F5-80F5-F3BCD9701729}"/>
              </a:ext>
            </a:extLst>
          </p:cNvPr>
          <p:cNvGraphicFramePr/>
          <p:nvPr/>
        </p:nvGraphicFramePr>
        <p:xfrm>
          <a:off x="2068576" y="1563625"/>
          <a:ext cx="7788656" cy="128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DF5A70CD-9088-4881-A219-A07B9A551D08}"/>
              </a:ext>
            </a:extLst>
          </p:cNvPr>
          <p:cNvSpPr txBox="1"/>
          <p:nvPr/>
        </p:nvSpPr>
        <p:spPr>
          <a:xfrm>
            <a:off x="1466318" y="2852929"/>
            <a:ext cx="89931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Devizové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Bezhotovostní směňování, tvorba kurzů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Především dealeři obchodních bank, centrálních bank, některé velké fondy, atd.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Na burzách většinou termínové kontrakty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Mimo burzy většinou spotové (promptní) obchody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Valutové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Hotovostní transakce (valutové kurzy)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Nemají kurzotvorný význam</a:t>
            </a:r>
          </a:p>
          <a:p>
            <a:pPr lvl="1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Regulace směnárenství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66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1559548"/>
            <a:ext cx="11361600" cy="4325302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specifika dle jednotlivých segmentů</a:t>
            </a: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standardně regulace cílí na: 	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vstup do odvětví (požadavky na kapitál, na odbornost a důvěryhodnost, řídící a kontrolní systém     licence, povolení, registrace)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poskytování služeb (transparentnost, ochrana klientů, zejm. retail, omezování rizik, reporting)</a:t>
            </a:r>
          </a:p>
          <a:p>
            <a:pPr lvl="0"/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úprava podmínek poskytování služeb finančního trhu typicky dle sektorů (bankovnictví, OCP, investiční společnosti, různí zprostředkovatelé a zástupci, atd.)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právní úprava na úrovni zákonů, vyhlášek, nařízení a směrnic EU a různých soft-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předpisů (doporučení, standardy, sdělení)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Právo finančního trhu - regulace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375BCCD-2889-419D-A309-77BA4F57996F}"/>
              </a:ext>
            </a:extLst>
          </p:cNvPr>
          <p:cNvSpPr/>
          <p:nvPr/>
        </p:nvSpPr>
        <p:spPr bwMode="auto">
          <a:xfrm>
            <a:off x="10289691" y="3202756"/>
            <a:ext cx="245096" cy="6834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1811547"/>
            <a:ext cx="11361600" cy="4699507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dohled nad finančním trhem, jeho subjekty, jeho stabilitou, atd. mají dohledové orgány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může se jednat o jeden orgán (integrovaný dohled) či několik orgánů, které dohlíží určité subjekty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dohled je standardně prováděn na národní úrovni (výjimky v eurozóně)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právní řád vymezuje procesní normy, podle kterých je při dohledu posupováno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dohledové orgány jsou standardně správními orgány (či mají jejich kompetence), vydávají správní rozhodnutí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Právo finančního trhu - dohled</a:t>
            </a:r>
          </a:p>
        </p:txBody>
      </p:sp>
    </p:spTree>
    <p:extLst>
      <p:ext uri="{BB962C8B-B14F-4D97-AF65-F5344CB8AC3E}">
        <p14:creationId xmlns:p14="http://schemas.microsoft.com/office/powerpoint/2010/main" val="3117491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6400" y="1528493"/>
            <a:ext cx="11361600" cy="4699507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 činnost: přijímání vkladů a poskytování úvěrů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ČR právní úprava zejména v: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21/1992 Sb., o bankách (87/1995 Sb., o spořitelních a úvěrních družstvech)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370/2017 Sb., o platebním styku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množství vyhlášek (zejm. ČNB) a předpisů EU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soft-</a:t>
            </a:r>
            <a:r>
              <a:rPr lang="cs-CZ" sz="16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(úřední sdělení, dohledové </a:t>
            </a:r>
            <a:r>
              <a:rPr lang="cs-CZ" sz="16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benchmarks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metodiky)</a:t>
            </a:r>
          </a:p>
          <a:p>
            <a:pPr lvl="1" algn="l"/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o bankách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podmínky pro získání licence, poskytování bankovních služeb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několik příkladů:</a:t>
            </a:r>
          </a:p>
          <a:p>
            <a:pPr lvl="2" algn="l">
              <a:buFont typeface="Arial" pitchFamily="34" charset="0"/>
              <a:buChar char="•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kapitál alespoň 500 mil. Kč tvořený z peněžitých vkladů, přísné požadavky na osoby v klíčových funkcích, bankovní tajemství, jednotná (evropská) licence (možnost poskytovat bankovní služby v členském státě s licencí z jiného čl. </a:t>
            </a:r>
            <a:r>
              <a:rPr lang="cs-CZ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st.)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2" algn="l">
              <a:buFont typeface="Arial" pitchFamily="34" charset="0"/>
              <a:buChar char="•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řádně fungující řídicí a kontrolní systém, povinnost reportingu ČNB</a:t>
            </a:r>
          </a:p>
          <a:p>
            <a:pPr lvl="2" algn="l">
              <a:buFont typeface="Arial" pitchFamily="34" charset="0"/>
              <a:buChar char="•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pojištění vkladů (Garanční systém finančního trhu)</a:t>
            </a:r>
          </a:p>
          <a:p>
            <a:pPr lvl="2" algn="l">
              <a:buFont typeface="Arial" pitchFamily="34" charset="0"/>
              <a:buChar char="•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 družstevních záložen je specifikum „pravidlo desetinásobku“ (úročený vklad nesmí přesáhnout 10x výši členského vkladu)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Zákon o platebním styku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podmínky poskytování platebních služeb (včetně podmínek zakládání a vedení platebních účtů)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Jednotlivé subjekty - banky</a:t>
            </a:r>
          </a:p>
        </p:txBody>
      </p:sp>
    </p:spTree>
    <p:extLst>
      <p:ext uri="{BB962C8B-B14F-4D97-AF65-F5344CB8AC3E}">
        <p14:creationId xmlns:p14="http://schemas.microsoft.com/office/powerpoint/2010/main" val="251511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Katedra finančního práva a národního hospodářství, Prf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4000" y="1715679"/>
            <a:ext cx="11361600" cy="4795376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 činnost: zprostředkování mezi nabízejícími a poptávajícími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ČR právní úprava zejména v: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č. 256/2004 Sb., o podnikání na kapitálovém trhu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vyhlášky (zejm. ČNB) a předpisy EU, soft-</a:t>
            </a:r>
            <a:r>
              <a:rPr lang="cs-CZ" sz="16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l"/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zákon o podnikání na kapitálovém trhu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podmínky pro získání povolení a poskytování služeb OCP (včetně např. jednání se zákazníkem, vedení evidencí)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podmínky pro provozování obchodních systémů (burz a dalších systémů)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evidence investičních nástrojů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ochrana trhu (transparentnost, ochrana vnitřních informací, atd.)	</a:t>
            </a:r>
          </a:p>
          <a:p>
            <a:pPr lvl="0">
              <a:buFont typeface="Arial" pitchFamily="34" charset="0"/>
              <a:buChar char="•"/>
            </a:pPr>
            <a:endParaRPr lang="cs-CZ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/>
              <a:t>Jednotlivé subjekty – OCP a burzy</a:t>
            </a:r>
          </a:p>
        </p:txBody>
      </p:sp>
    </p:spTree>
    <p:extLst>
      <p:ext uri="{BB962C8B-B14F-4D97-AF65-F5344CB8AC3E}">
        <p14:creationId xmlns:p14="http://schemas.microsoft.com/office/powerpoint/2010/main" val="3230710801"/>
      </p:ext>
    </p:extLst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CBBC4D-DBCE-4E05-B840-90452A5C41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BDD833-27E0-4EB8-AFCF-462FECC78E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0781D8-E7B4-4250-80F8-C86628A9EC67}">
  <ds:schemaRefs>
    <ds:schemaRef ds:uri="188d5dcd-eed8-442a-b5ac-cb47f5e38b55"/>
    <ds:schemaRef ds:uri="cf5aa79d-ceb3-4123-b10c-3c053f17e341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0</TotalTime>
  <Words>1076</Words>
  <Application>Microsoft Office PowerPoint</Application>
  <PresentationFormat>Širokoúhlá obrazovka</PresentationFormat>
  <Paragraphs>139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46859 (1)</vt:lpstr>
      <vt:lpstr>Právo finančního trhu - úvod do regulace</vt:lpstr>
      <vt:lpstr>Úvodem k základním pojmům</vt:lpstr>
      <vt:lpstr>Struktura finančního trhu</vt:lpstr>
      <vt:lpstr>Struktura peněžního a kapitálového trhu</vt:lpstr>
      <vt:lpstr>Trh s cizími měnami</vt:lpstr>
      <vt:lpstr>Právo finančního trhu - regulace</vt:lpstr>
      <vt:lpstr>Právo finančního trhu - dohled</vt:lpstr>
      <vt:lpstr>Jednotlivé subjekty - banky</vt:lpstr>
      <vt:lpstr>Jednotlivé subjekty – OCP a burzy</vt:lpstr>
      <vt:lpstr>Jednotlivé subjekty – investiční společnosti a fondy</vt:lpstr>
      <vt:lpstr>Dohled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Johan Schweigl</cp:lastModifiedBy>
  <cp:revision>25</cp:revision>
  <cp:lastPrinted>1601-01-01T00:00:00Z</cp:lastPrinted>
  <dcterms:created xsi:type="dcterms:W3CDTF">2019-09-22T17:58:41Z</dcterms:created>
  <dcterms:modified xsi:type="dcterms:W3CDTF">2023-10-04T04:50:41Z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