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93" r:id="rId3"/>
    <p:sldId id="325" r:id="rId4"/>
    <p:sldId id="327" r:id="rId5"/>
    <p:sldId id="326" r:id="rId6"/>
    <p:sldId id="323" r:id="rId7"/>
    <p:sldId id="28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025F3-A786-4A8E-A35E-4D903975CEE7}" v="29" dt="2021-08-27T18:28:21.427"/>
    <p1510:client id="{680B5B55-157F-4F2C-938A-74126D27DA0C}" v="60" dt="2021-08-27T11:23:12.369"/>
    <p1510:client id="{6D190297-2533-4D50-93B9-ACED0DD20C2C}" v="21" dt="2021-08-28T04:23:12.619"/>
    <p1510:client id="{962A1DA2-7DC4-44DD-9B65-FAC68910DD9C}" v="7" dt="2021-08-27T12:21:04.769"/>
    <p1510:client id="{A73C35E9-2099-463E-BFC9-014A9FA3A2BC}" v="1" dt="2021-08-27T12:34:18.712"/>
    <p1510:client id="{E4170755-4D84-43CF-9C20-C35CC23D02AD}" v="4" dt="2021-08-27T13:35:21.188"/>
    <p1510:client id="{F3D3ED45-C17E-4023-BB12-CA5A724A233C}" v="66" dt="2021-08-27T10:29:06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59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ol Weddy" userId="e6d5e3248f418ed4" providerId="LiveId" clId="{3A4113F9-FED4-416E-8B95-142AA24D070F}"/>
    <pc:docChg chg="undo redo custSel modSld">
      <pc:chgData name="Kerol Weddy" userId="e6d5e3248f418ed4" providerId="LiveId" clId="{3A4113F9-FED4-416E-8B95-142AA24D070F}" dt="2021-03-12T13:39:43.822" v="732" actId="20577"/>
      <pc:docMkLst>
        <pc:docMk/>
      </pc:docMkLst>
      <pc:sldChg chg="modSp mod">
        <pc:chgData name="Kerol Weddy" userId="e6d5e3248f418ed4" providerId="LiveId" clId="{3A4113F9-FED4-416E-8B95-142AA24D070F}" dt="2021-03-12T13:02:14.927" v="573" actId="20577"/>
        <pc:sldMkLst>
          <pc:docMk/>
          <pc:sldMk cId="3289293395" sldId="258"/>
        </pc:sldMkLst>
        <pc:graphicFrameChg chg="mod modGraphic">
          <ac:chgData name="Kerol Weddy" userId="e6d5e3248f418ed4" providerId="LiveId" clId="{3A4113F9-FED4-416E-8B95-142AA24D070F}" dt="2021-03-12T13:02:14.927" v="573" actId="20577"/>
          <ac:graphicFrameMkLst>
            <pc:docMk/>
            <pc:sldMk cId="3289293395" sldId="258"/>
            <ac:graphicFrameMk id="6" creationId="{80A13F94-9652-4A09-A690-0AAB9AC70C83}"/>
          </ac:graphicFrameMkLst>
        </pc:graphicFrameChg>
      </pc:sldChg>
      <pc:sldChg chg="modSp mod">
        <pc:chgData name="Kerol Weddy" userId="e6d5e3248f418ed4" providerId="LiveId" clId="{3A4113F9-FED4-416E-8B95-142AA24D070F}" dt="2021-03-12T12:43:42.996" v="423" actId="948"/>
        <pc:sldMkLst>
          <pc:docMk/>
          <pc:sldMk cId="4218141443" sldId="259"/>
        </pc:sldMkLst>
        <pc:spChg chg="mod">
          <ac:chgData name="Kerol Weddy" userId="e6d5e3248f418ed4" providerId="LiveId" clId="{3A4113F9-FED4-416E-8B95-142AA24D070F}" dt="2021-03-12T12:43:42.996" v="423" actId="948"/>
          <ac:spMkLst>
            <pc:docMk/>
            <pc:sldMk cId="4218141443" sldId="259"/>
            <ac:spMk id="5" creationId="{26B069E2-97B0-4940-A64B-E3E6DEBFDB3B}"/>
          </ac:spMkLst>
        </pc:spChg>
      </pc:sldChg>
      <pc:sldChg chg="modSp mod">
        <pc:chgData name="Kerol Weddy" userId="e6d5e3248f418ed4" providerId="LiveId" clId="{3A4113F9-FED4-416E-8B95-142AA24D070F}" dt="2021-03-12T12:43:53.908" v="424" actId="948"/>
        <pc:sldMkLst>
          <pc:docMk/>
          <pc:sldMk cId="812084256" sldId="260"/>
        </pc:sldMkLst>
        <pc:spChg chg="mod">
          <ac:chgData name="Kerol Weddy" userId="e6d5e3248f418ed4" providerId="LiveId" clId="{3A4113F9-FED4-416E-8B95-142AA24D070F}" dt="2021-03-12T12:43:53.908" v="424" actId="948"/>
          <ac:spMkLst>
            <pc:docMk/>
            <pc:sldMk cId="812084256" sldId="260"/>
            <ac:spMk id="5" creationId="{D93F12ED-86C4-459C-BA48-CE9B151EA157}"/>
          </ac:spMkLst>
        </pc:spChg>
      </pc:sldChg>
      <pc:sldChg chg="modSp mod">
        <pc:chgData name="Kerol Weddy" userId="e6d5e3248f418ed4" providerId="LiveId" clId="{3A4113F9-FED4-416E-8B95-142AA24D070F}" dt="2021-03-12T13:03:06.383" v="581"/>
        <pc:sldMkLst>
          <pc:docMk/>
          <pc:sldMk cId="1827965986" sldId="261"/>
        </pc:sldMkLst>
        <pc:graphicFrameChg chg="mod modGraphic">
          <ac:chgData name="Kerol Weddy" userId="e6d5e3248f418ed4" providerId="LiveId" clId="{3A4113F9-FED4-416E-8B95-142AA24D070F}" dt="2021-03-12T13:03:06.383" v="581"/>
          <ac:graphicFrameMkLst>
            <pc:docMk/>
            <pc:sldMk cId="1827965986" sldId="261"/>
            <ac:graphicFrameMk id="6" creationId="{951FFDEB-961E-421D-8AC3-15EBCE9CC632}"/>
          </ac:graphicFrameMkLst>
        </pc:graphicFrameChg>
      </pc:sldChg>
      <pc:sldChg chg="addSp delSp modSp mod">
        <pc:chgData name="Kerol Weddy" userId="e6d5e3248f418ed4" providerId="LiveId" clId="{3A4113F9-FED4-416E-8B95-142AA24D070F}" dt="2021-03-12T12:49:50.570" v="480" actId="948"/>
        <pc:sldMkLst>
          <pc:docMk/>
          <pc:sldMk cId="1847912735" sldId="262"/>
        </pc:sldMkLst>
        <pc:spChg chg="mod">
          <ac:chgData name="Kerol Weddy" userId="e6d5e3248f418ed4" providerId="LiveId" clId="{3A4113F9-FED4-416E-8B95-142AA24D070F}" dt="2021-03-12T12:49:50.570" v="480" actId="948"/>
          <ac:spMkLst>
            <pc:docMk/>
            <pc:sldMk cId="1847912735" sldId="262"/>
            <ac:spMk id="5" creationId="{DC8C08CD-9B1B-4378-BCE5-A387F7238365}"/>
          </ac:spMkLst>
        </pc:spChg>
        <pc:graphicFrameChg chg="add del mod modGraphic">
          <ac:chgData name="Kerol Weddy" userId="e6d5e3248f418ed4" providerId="LiveId" clId="{3A4113F9-FED4-416E-8B95-142AA24D070F}" dt="2021-03-12T12:48:14.393" v="459" actId="478"/>
          <ac:graphicFrameMkLst>
            <pc:docMk/>
            <pc:sldMk cId="1847912735" sldId="262"/>
            <ac:graphicFrameMk id="6" creationId="{18858309-111C-434B-BC96-59FF5862C07E}"/>
          </ac:graphicFrameMkLst>
        </pc:graphicFrameChg>
      </pc:sldChg>
      <pc:sldChg chg="modSp mod">
        <pc:chgData name="Kerol Weddy" userId="e6d5e3248f418ed4" providerId="LiveId" clId="{3A4113F9-FED4-416E-8B95-142AA24D070F}" dt="2021-03-12T12:20:10.510" v="165" actId="404"/>
        <pc:sldMkLst>
          <pc:docMk/>
          <pc:sldMk cId="403866728" sldId="264"/>
        </pc:sldMkLst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2" creationId="{D2A684FB-3760-40CB-BB59-CAD536D805B9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3" creationId="{447ADD17-5493-446E-AFA6-BA9E6A0E6A46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4" creationId="{7C6C87D5-8CE7-464C-BAFE-892AAD24B095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6" creationId="{FFE32AF3-C0B0-422B-B1D2-94FA990101CD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7" creationId="{0BE8FFC0-31E2-46DD-94C9-592F86DC6B0F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9" creationId="{2A3FD760-B1A2-48AA-908F-DA7401B83AD8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10" creationId="{9A193615-620B-47B3-9761-3C1F383403FC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12" creationId="{4E1AB225-2D78-458C-96EB-9C9F682DE75D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13" creationId="{2B98D128-3EB6-4168-9455-34037396F457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15" creationId="{C082A740-E7DA-4653-80F5-2ECD249CC4C8}"/>
          </ac:spMkLst>
        </pc:spChg>
        <pc:spChg chg="mod">
          <ac:chgData name="Kerol Weddy" userId="e6d5e3248f418ed4" providerId="LiveId" clId="{3A4113F9-FED4-416E-8B95-142AA24D070F}" dt="2021-03-12T12:20:10.510" v="165" actId="404"/>
          <ac:spMkLst>
            <pc:docMk/>
            <pc:sldMk cId="403866728" sldId="264"/>
            <ac:spMk id="16" creationId="{0C39E794-3EB5-44FD-8A3E-45C5B3EF10C3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17" creationId="{4DE116E3-99EC-4BF3-BE12-B5D870E68A3B}"/>
          </ac:spMkLst>
        </pc:spChg>
        <pc:spChg chg="mod">
          <ac:chgData name="Kerol Weddy" userId="e6d5e3248f418ed4" providerId="LiveId" clId="{3A4113F9-FED4-416E-8B95-142AA24D070F}" dt="2021-03-12T12:20:08.022" v="164" actId="404"/>
          <ac:spMkLst>
            <pc:docMk/>
            <pc:sldMk cId="403866728" sldId="264"/>
            <ac:spMk id="18" creationId="{9B15F81E-A54D-49C7-BE37-A5A5FB3F502A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19" creationId="{0F3CF584-52DA-4771-A355-0ED555548E3D}"/>
          </ac:spMkLst>
        </pc:spChg>
        <pc:spChg chg="mod">
          <ac:chgData name="Kerol Weddy" userId="e6d5e3248f418ed4" providerId="LiveId" clId="{3A4113F9-FED4-416E-8B95-142AA24D070F}" dt="2021-03-12T12:20:05.487" v="163" actId="255"/>
          <ac:spMkLst>
            <pc:docMk/>
            <pc:sldMk cId="403866728" sldId="264"/>
            <ac:spMk id="20" creationId="{B0C5AF13-B183-4B40-B382-B78A33798154}"/>
          </ac:spMkLst>
        </pc:spChg>
        <pc:spChg chg="mod">
          <ac:chgData name="Kerol Weddy" userId="e6d5e3248f418ed4" providerId="LiveId" clId="{3A4113F9-FED4-416E-8B95-142AA24D070F}" dt="2021-03-12T12:16:43.916" v="117" actId="14100"/>
          <ac:spMkLst>
            <pc:docMk/>
            <pc:sldMk cId="403866728" sldId="264"/>
            <ac:spMk id="21" creationId="{59A23262-82CB-4BC9-ABD3-5D96885E2250}"/>
          </ac:spMkLst>
        </pc:spChg>
        <pc:grpChg chg="mod">
          <ac:chgData name="Kerol Weddy" userId="e6d5e3248f418ed4" providerId="LiveId" clId="{3A4113F9-FED4-416E-8B95-142AA24D070F}" dt="2021-03-12T12:16:43.916" v="117" actId="14100"/>
          <ac:grpSpMkLst>
            <pc:docMk/>
            <pc:sldMk cId="403866728" sldId="264"/>
            <ac:grpSpMk id="8" creationId="{CC656AEC-786B-418D-8C16-98E230F428AC}"/>
          </ac:grpSpMkLst>
        </pc:grpChg>
        <pc:grpChg chg="mod">
          <ac:chgData name="Kerol Weddy" userId="e6d5e3248f418ed4" providerId="LiveId" clId="{3A4113F9-FED4-416E-8B95-142AA24D070F}" dt="2021-03-12T12:16:43.916" v="117" actId="14100"/>
          <ac:grpSpMkLst>
            <pc:docMk/>
            <pc:sldMk cId="403866728" sldId="264"/>
            <ac:grpSpMk id="11" creationId="{C2061CF8-6B6A-408D-9836-B813E4E7AC19}"/>
          </ac:grpSpMkLst>
        </pc:grpChg>
        <pc:grpChg chg="mod">
          <ac:chgData name="Kerol Weddy" userId="e6d5e3248f418ed4" providerId="LiveId" clId="{3A4113F9-FED4-416E-8B95-142AA24D070F}" dt="2021-03-12T12:16:43.916" v="117" actId="14100"/>
          <ac:grpSpMkLst>
            <pc:docMk/>
            <pc:sldMk cId="403866728" sldId="264"/>
            <ac:grpSpMk id="14" creationId="{BA3FCB93-4A1E-470C-BDD2-45C390E73AFD}"/>
          </ac:grpSpMkLst>
        </pc:grpChg>
      </pc:sldChg>
      <pc:sldChg chg="modSp mod">
        <pc:chgData name="Kerol Weddy" userId="e6d5e3248f418ed4" providerId="LiveId" clId="{3A4113F9-FED4-416E-8B95-142AA24D070F}" dt="2021-03-12T12:44:17.151" v="425" actId="948"/>
        <pc:sldMkLst>
          <pc:docMk/>
          <pc:sldMk cId="3406599254" sldId="266"/>
        </pc:sldMkLst>
        <pc:spChg chg="mod">
          <ac:chgData name="Kerol Weddy" userId="e6d5e3248f418ed4" providerId="LiveId" clId="{3A4113F9-FED4-416E-8B95-142AA24D070F}" dt="2021-03-12T12:44:17.151" v="425" actId="948"/>
          <ac:spMkLst>
            <pc:docMk/>
            <pc:sldMk cId="3406599254" sldId="266"/>
            <ac:spMk id="5" creationId="{78E36C5F-C393-4425-BD50-C0AC804D8C43}"/>
          </ac:spMkLst>
        </pc:spChg>
      </pc:sldChg>
      <pc:sldChg chg="modSp">
        <pc:chgData name="Kerol Weddy" userId="e6d5e3248f418ed4" providerId="LiveId" clId="{3A4113F9-FED4-416E-8B95-142AA24D070F}" dt="2021-03-12T12:19:26.882" v="159" actId="20577"/>
        <pc:sldMkLst>
          <pc:docMk/>
          <pc:sldMk cId="1191890742" sldId="267"/>
        </pc:sldMkLst>
        <pc:graphicFrameChg chg="mod">
          <ac:chgData name="Kerol Weddy" userId="e6d5e3248f418ed4" providerId="LiveId" clId="{3A4113F9-FED4-416E-8B95-142AA24D070F}" dt="2021-03-12T12:19:26.882" v="159" actId="20577"/>
          <ac:graphicFrameMkLst>
            <pc:docMk/>
            <pc:sldMk cId="1191890742" sldId="267"/>
            <ac:graphicFrameMk id="6" creationId="{4771F1B3-78B6-4B34-A2A9-0D9E74276950}"/>
          </ac:graphicFrameMkLst>
        </pc:graphicFrameChg>
      </pc:sldChg>
      <pc:sldChg chg="modSp mod">
        <pc:chgData name="Kerol Weddy" userId="e6d5e3248f418ed4" providerId="LiveId" clId="{3A4113F9-FED4-416E-8B95-142AA24D070F}" dt="2021-03-12T13:11:48.750" v="642" actId="948"/>
        <pc:sldMkLst>
          <pc:docMk/>
          <pc:sldMk cId="2545789675" sldId="268"/>
        </pc:sldMkLst>
        <pc:spChg chg="mod">
          <ac:chgData name="Kerol Weddy" userId="e6d5e3248f418ed4" providerId="LiveId" clId="{3A4113F9-FED4-416E-8B95-142AA24D070F}" dt="2021-03-12T13:11:48.750" v="642" actId="948"/>
          <ac:spMkLst>
            <pc:docMk/>
            <pc:sldMk cId="2545789675" sldId="268"/>
            <ac:spMk id="5" creationId="{E0B19638-9652-4056-B00F-9DC4FBE5EAF1}"/>
          </ac:spMkLst>
        </pc:spChg>
      </pc:sldChg>
      <pc:sldChg chg="modSp mod">
        <pc:chgData name="Kerol Weddy" userId="e6d5e3248f418ed4" providerId="LiveId" clId="{3A4113F9-FED4-416E-8B95-142AA24D070F}" dt="2021-03-12T12:44:44.711" v="427" actId="948"/>
        <pc:sldMkLst>
          <pc:docMk/>
          <pc:sldMk cId="2137193516" sldId="269"/>
        </pc:sldMkLst>
        <pc:spChg chg="mod">
          <ac:chgData name="Kerol Weddy" userId="e6d5e3248f418ed4" providerId="LiveId" clId="{3A4113F9-FED4-416E-8B95-142AA24D070F}" dt="2021-03-12T12:44:44.711" v="427" actId="948"/>
          <ac:spMkLst>
            <pc:docMk/>
            <pc:sldMk cId="2137193516" sldId="269"/>
            <ac:spMk id="5" creationId="{8AC18D1E-7C2C-4635-8D58-596EB6BEB318}"/>
          </ac:spMkLst>
        </pc:spChg>
      </pc:sldChg>
      <pc:sldChg chg="modSp mod">
        <pc:chgData name="Kerol Weddy" userId="e6d5e3248f418ed4" providerId="LiveId" clId="{3A4113F9-FED4-416E-8B95-142AA24D070F}" dt="2021-03-12T13:34:32.506" v="678" actId="20577"/>
        <pc:sldMkLst>
          <pc:docMk/>
          <pc:sldMk cId="97638539" sldId="270"/>
        </pc:sldMkLst>
        <pc:spChg chg="mod">
          <ac:chgData name="Kerol Weddy" userId="e6d5e3248f418ed4" providerId="LiveId" clId="{3A4113F9-FED4-416E-8B95-142AA24D070F}" dt="2021-03-12T13:34:32.506" v="678" actId="20577"/>
          <ac:spMkLst>
            <pc:docMk/>
            <pc:sldMk cId="97638539" sldId="270"/>
            <ac:spMk id="5" creationId="{72BA3F39-80EA-4C26-836C-9CB513D87876}"/>
          </ac:spMkLst>
        </pc:spChg>
      </pc:sldChg>
      <pc:sldChg chg="modSp mod">
        <pc:chgData name="Kerol Weddy" userId="e6d5e3248f418ed4" providerId="LiveId" clId="{3A4113F9-FED4-416E-8B95-142AA24D070F}" dt="2021-03-12T12:46:14.835" v="433" actId="20577"/>
        <pc:sldMkLst>
          <pc:docMk/>
          <pc:sldMk cId="2341321359" sldId="271"/>
        </pc:sldMkLst>
        <pc:spChg chg="mod">
          <ac:chgData name="Kerol Weddy" userId="e6d5e3248f418ed4" providerId="LiveId" clId="{3A4113F9-FED4-416E-8B95-142AA24D070F}" dt="2021-03-12T12:46:14.835" v="433" actId="20577"/>
          <ac:spMkLst>
            <pc:docMk/>
            <pc:sldMk cId="2341321359" sldId="271"/>
            <ac:spMk id="5" creationId="{4139962C-243F-4FD4-AB3E-19DC86C93299}"/>
          </ac:spMkLst>
        </pc:spChg>
      </pc:sldChg>
      <pc:sldChg chg="modSp mod">
        <pc:chgData name="Kerol Weddy" userId="e6d5e3248f418ed4" providerId="LiveId" clId="{3A4113F9-FED4-416E-8B95-142AA24D070F}" dt="2021-03-12T13:34:48.236" v="683" actId="20577"/>
        <pc:sldMkLst>
          <pc:docMk/>
          <pc:sldMk cId="93941645" sldId="272"/>
        </pc:sldMkLst>
        <pc:spChg chg="mod">
          <ac:chgData name="Kerol Weddy" userId="e6d5e3248f418ed4" providerId="LiveId" clId="{3A4113F9-FED4-416E-8B95-142AA24D070F}" dt="2021-03-12T13:34:48.236" v="683" actId="20577"/>
          <ac:spMkLst>
            <pc:docMk/>
            <pc:sldMk cId="93941645" sldId="272"/>
            <ac:spMk id="5" creationId="{F44937E8-E00A-4AE0-8B90-72629705E812}"/>
          </ac:spMkLst>
        </pc:spChg>
      </pc:sldChg>
      <pc:sldChg chg="modSp mod">
        <pc:chgData name="Kerol Weddy" userId="e6d5e3248f418ed4" providerId="LiveId" clId="{3A4113F9-FED4-416E-8B95-142AA24D070F}" dt="2021-03-12T13:35:55.087" v="696" actId="20577"/>
        <pc:sldMkLst>
          <pc:docMk/>
          <pc:sldMk cId="501513430" sldId="273"/>
        </pc:sldMkLst>
        <pc:spChg chg="mod">
          <ac:chgData name="Kerol Weddy" userId="e6d5e3248f418ed4" providerId="LiveId" clId="{3A4113F9-FED4-416E-8B95-142AA24D070F}" dt="2021-03-12T13:35:55.087" v="696" actId="20577"/>
          <ac:spMkLst>
            <pc:docMk/>
            <pc:sldMk cId="501513430" sldId="273"/>
            <ac:spMk id="5" creationId="{8BABE20B-5829-468E-9F9B-E043B1500124}"/>
          </ac:spMkLst>
        </pc:spChg>
      </pc:sldChg>
      <pc:sldChg chg="modSp mod">
        <pc:chgData name="Kerol Weddy" userId="e6d5e3248f418ed4" providerId="LiveId" clId="{3A4113F9-FED4-416E-8B95-142AA24D070F}" dt="2021-03-12T13:15:06.061" v="652" actId="948"/>
        <pc:sldMkLst>
          <pc:docMk/>
          <pc:sldMk cId="3009117594" sldId="275"/>
        </pc:sldMkLst>
        <pc:spChg chg="mod">
          <ac:chgData name="Kerol Weddy" userId="e6d5e3248f418ed4" providerId="LiveId" clId="{3A4113F9-FED4-416E-8B95-142AA24D070F}" dt="2021-03-12T13:15:06.061" v="652" actId="948"/>
          <ac:spMkLst>
            <pc:docMk/>
            <pc:sldMk cId="3009117594" sldId="275"/>
            <ac:spMk id="5" creationId="{4B6E29BF-DFC0-4AA9-9127-C6EEFC978AC2}"/>
          </ac:spMkLst>
        </pc:spChg>
      </pc:sldChg>
      <pc:sldChg chg="modSp mod">
        <pc:chgData name="Kerol Weddy" userId="e6d5e3248f418ed4" providerId="LiveId" clId="{3A4113F9-FED4-416E-8B95-142AA24D070F}" dt="2021-03-12T13:19:37.198" v="674" actId="255"/>
        <pc:sldMkLst>
          <pc:docMk/>
          <pc:sldMk cId="2082631844" sldId="276"/>
        </pc:sldMkLst>
        <pc:spChg chg="mod">
          <ac:chgData name="Kerol Weddy" userId="e6d5e3248f418ed4" providerId="LiveId" clId="{3A4113F9-FED4-416E-8B95-142AA24D070F}" dt="2021-03-12T13:19:37.198" v="674" actId="255"/>
          <ac:spMkLst>
            <pc:docMk/>
            <pc:sldMk cId="2082631844" sldId="276"/>
            <ac:spMk id="5" creationId="{6785C2A4-EB78-4075-90FA-6446037EC539}"/>
          </ac:spMkLst>
        </pc:spChg>
      </pc:sldChg>
      <pc:sldChg chg="modSp mod">
        <pc:chgData name="Kerol Weddy" userId="e6d5e3248f418ed4" providerId="LiveId" clId="{3A4113F9-FED4-416E-8B95-142AA24D070F}" dt="2021-03-12T13:36:33.443" v="701" actId="20577"/>
        <pc:sldMkLst>
          <pc:docMk/>
          <pc:sldMk cId="2390444989" sldId="277"/>
        </pc:sldMkLst>
        <pc:spChg chg="mod">
          <ac:chgData name="Kerol Weddy" userId="e6d5e3248f418ed4" providerId="LiveId" clId="{3A4113F9-FED4-416E-8B95-142AA24D070F}" dt="2021-03-12T13:36:33.443" v="701" actId="20577"/>
          <ac:spMkLst>
            <pc:docMk/>
            <pc:sldMk cId="2390444989" sldId="277"/>
            <ac:spMk id="5" creationId="{5F2FACBE-FA05-4FDB-9780-02960D0333E4}"/>
          </ac:spMkLst>
        </pc:spChg>
      </pc:sldChg>
      <pc:sldChg chg="modSp mod">
        <pc:chgData name="Kerol Weddy" userId="e6d5e3248f418ed4" providerId="LiveId" clId="{3A4113F9-FED4-416E-8B95-142AA24D070F}" dt="2021-03-12T13:16:02.515" v="655" actId="948"/>
        <pc:sldMkLst>
          <pc:docMk/>
          <pc:sldMk cId="577890833" sldId="279"/>
        </pc:sldMkLst>
        <pc:spChg chg="mod">
          <ac:chgData name="Kerol Weddy" userId="e6d5e3248f418ed4" providerId="LiveId" clId="{3A4113F9-FED4-416E-8B95-142AA24D070F}" dt="2021-03-12T13:16:02.515" v="655" actId="948"/>
          <ac:spMkLst>
            <pc:docMk/>
            <pc:sldMk cId="577890833" sldId="279"/>
            <ac:spMk id="5" creationId="{DD5568B2-1CE4-4934-BD6D-79EAEEABF29B}"/>
          </ac:spMkLst>
        </pc:spChg>
      </pc:sldChg>
      <pc:sldChg chg="modSp mod">
        <pc:chgData name="Kerol Weddy" userId="e6d5e3248f418ed4" providerId="LiveId" clId="{3A4113F9-FED4-416E-8B95-142AA24D070F}" dt="2021-03-12T12:52:43.753" v="505" actId="948"/>
        <pc:sldMkLst>
          <pc:docMk/>
          <pc:sldMk cId="3349539624" sldId="280"/>
        </pc:sldMkLst>
        <pc:spChg chg="mod">
          <ac:chgData name="Kerol Weddy" userId="e6d5e3248f418ed4" providerId="LiveId" clId="{3A4113F9-FED4-416E-8B95-142AA24D070F}" dt="2021-03-12T12:52:43.753" v="505" actId="948"/>
          <ac:spMkLst>
            <pc:docMk/>
            <pc:sldMk cId="3349539624" sldId="280"/>
            <ac:spMk id="5" creationId="{972B594F-DEEB-44B9-BFD6-B67A2A20617A}"/>
          </ac:spMkLst>
        </pc:spChg>
      </pc:sldChg>
      <pc:sldChg chg="modSp mod chgLayout">
        <pc:chgData name="Kerol Weddy" userId="e6d5e3248f418ed4" providerId="LiveId" clId="{3A4113F9-FED4-416E-8B95-142AA24D070F}" dt="2021-03-12T13:06:06.667" v="612" actId="113"/>
        <pc:sldMkLst>
          <pc:docMk/>
          <pc:sldMk cId="1839249061" sldId="281"/>
        </pc:sldMkLst>
        <pc:spChg chg="mod ord">
          <ac:chgData name="Kerol Weddy" userId="e6d5e3248f418ed4" providerId="LiveId" clId="{3A4113F9-FED4-416E-8B95-142AA24D070F}" dt="2021-03-12T13:04:26.353" v="582" actId="700"/>
          <ac:spMkLst>
            <pc:docMk/>
            <pc:sldMk cId="1839249061" sldId="281"/>
            <ac:spMk id="2" creationId="{2AC7F046-4AEB-4FB6-8B78-0A242796A449}"/>
          </ac:spMkLst>
        </pc:spChg>
        <pc:spChg chg="mod ord">
          <ac:chgData name="Kerol Weddy" userId="e6d5e3248f418ed4" providerId="LiveId" clId="{3A4113F9-FED4-416E-8B95-142AA24D070F}" dt="2021-03-12T13:04:26.353" v="582" actId="700"/>
          <ac:spMkLst>
            <pc:docMk/>
            <pc:sldMk cId="1839249061" sldId="281"/>
            <ac:spMk id="3" creationId="{0C726957-DC55-43FE-B202-7629E94858EC}"/>
          </ac:spMkLst>
        </pc:spChg>
        <pc:spChg chg="mod ord">
          <ac:chgData name="Kerol Weddy" userId="e6d5e3248f418ed4" providerId="LiveId" clId="{3A4113F9-FED4-416E-8B95-142AA24D070F}" dt="2021-03-12T13:04:26.353" v="582" actId="700"/>
          <ac:spMkLst>
            <pc:docMk/>
            <pc:sldMk cId="1839249061" sldId="281"/>
            <ac:spMk id="4" creationId="{455DF28F-B3F8-42B9-964C-9A437FD007B3}"/>
          </ac:spMkLst>
        </pc:spChg>
        <pc:spChg chg="mod ord">
          <ac:chgData name="Kerol Weddy" userId="e6d5e3248f418ed4" providerId="LiveId" clId="{3A4113F9-FED4-416E-8B95-142AA24D070F}" dt="2021-03-12T13:06:06.667" v="612" actId="113"/>
          <ac:spMkLst>
            <pc:docMk/>
            <pc:sldMk cId="1839249061" sldId="281"/>
            <ac:spMk id="5" creationId="{FFF633E7-1631-4EF9-8E1A-6E4F6C7D14A0}"/>
          </ac:spMkLst>
        </pc:spChg>
      </pc:sldChg>
      <pc:sldChg chg="modSp mod">
        <pc:chgData name="Kerol Weddy" userId="e6d5e3248f418ed4" providerId="LiveId" clId="{3A4113F9-FED4-416E-8B95-142AA24D070F}" dt="2021-03-12T12:53:26.751" v="512" actId="948"/>
        <pc:sldMkLst>
          <pc:docMk/>
          <pc:sldMk cId="551521777" sldId="282"/>
        </pc:sldMkLst>
        <pc:spChg chg="mod">
          <ac:chgData name="Kerol Weddy" userId="e6d5e3248f418ed4" providerId="LiveId" clId="{3A4113F9-FED4-416E-8B95-142AA24D070F}" dt="2021-03-12T12:53:26.751" v="512" actId="948"/>
          <ac:spMkLst>
            <pc:docMk/>
            <pc:sldMk cId="551521777" sldId="282"/>
            <ac:spMk id="5" creationId="{A1F244BC-8437-4E2C-BC4A-68B3A5CC9C4D}"/>
          </ac:spMkLst>
        </pc:spChg>
      </pc:sldChg>
      <pc:sldChg chg="modSp mod">
        <pc:chgData name="Kerol Weddy" userId="e6d5e3248f418ed4" providerId="LiveId" clId="{3A4113F9-FED4-416E-8B95-142AA24D070F}" dt="2021-03-12T12:34:12.873" v="316" actId="20577"/>
        <pc:sldMkLst>
          <pc:docMk/>
          <pc:sldMk cId="2939522440" sldId="283"/>
        </pc:sldMkLst>
        <pc:spChg chg="mod">
          <ac:chgData name="Kerol Weddy" userId="e6d5e3248f418ed4" providerId="LiveId" clId="{3A4113F9-FED4-416E-8B95-142AA24D070F}" dt="2021-03-12T12:34:12.873" v="316" actId="20577"/>
          <ac:spMkLst>
            <pc:docMk/>
            <pc:sldMk cId="2939522440" sldId="283"/>
            <ac:spMk id="5" creationId="{678FD8CB-8C31-4C42-BCF1-E35AC6CA1A8F}"/>
          </ac:spMkLst>
        </pc:spChg>
      </pc:sldChg>
      <pc:sldChg chg="modSp mod">
        <pc:chgData name="Kerol Weddy" userId="e6d5e3248f418ed4" providerId="LiveId" clId="{3A4113F9-FED4-416E-8B95-142AA24D070F}" dt="2021-03-12T13:39:43.822" v="732" actId="20577"/>
        <pc:sldMkLst>
          <pc:docMk/>
          <pc:sldMk cId="1900001859" sldId="285"/>
        </pc:sldMkLst>
        <pc:spChg chg="mod">
          <ac:chgData name="Kerol Weddy" userId="e6d5e3248f418ed4" providerId="LiveId" clId="{3A4113F9-FED4-416E-8B95-142AA24D070F}" dt="2021-03-12T13:39:43.822" v="732" actId="20577"/>
          <ac:spMkLst>
            <pc:docMk/>
            <pc:sldMk cId="1900001859" sldId="285"/>
            <ac:spMk id="5" creationId="{76BF6609-5C29-4D69-84E8-7E1557ADD19D}"/>
          </ac:spMkLst>
        </pc:spChg>
      </pc:sldChg>
      <pc:sldChg chg="modSp mod">
        <pc:chgData name="Kerol Weddy" userId="e6d5e3248f418ed4" providerId="LiveId" clId="{3A4113F9-FED4-416E-8B95-142AA24D070F}" dt="2021-03-12T13:38:31.154" v="709" actId="20577"/>
        <pc:sldMkLst>
          <pc:docMk/>
          <pc:sldMk cId="1425294938" sldId="286"/>
        </pc:sldMkLst>
        <pc:spChg chg="mod">
          <ac:chgData name="Kerol Weddy" userId="e6d5e3248f418ed4" providerId="LiveId" clId="{3A4113F9-FED4-416E-8B95-142AA24D070F}" dt="2021-03-12T13:38:31.154" v="709" actId="20577"/>
          <ac:spMkLst>
            <pc:docMk/>
            <pc:sldMk cId="1425294938" sldId="286"/>
            <ac:spMk id="5" creationId="{C9C3C857-24EA-4891-BE3A-73B1B0AAFA6A}"/>
          </ac:spMkLst>
        </pc:spChg>
      </pc:sldChg>
      <pc:sldChg chg="modSp mod">
        <pc:chgData name="Kerol Weddy" userId="e6d5e3248f418ed4" providerId="LiveId" clId="{3A4113F9-FED4-416E-8B95-142AA24D070F}" dt="2021-03-12T12:59:42.402" v="543" actId="5793"/>
        <pc:sldMkLst>
          <pc:docMk/>
          <pc:sldMk cId="1295119968" sldId="287"/>
        </pc:sldMkLst>
        <pc:graphicFrameChg chg="mod modGraphic">
          <ac:chgData name="Kerol Weddy" userId="e6d5e3248f418ed4" providerId="LiveId" clId="{3A4113F9-FED4-416E-8B95-142AA24D070F}" dt="2021-03-12T12:59:42.402" v="543" actId="5793"/>
          <ac:graphicFrameMkLst>
            <pc:docMk/>
            <pc:sldMk cId="1295119968" sldId="287"/>
            <ac:graphicFrameMk id="6" creationId="{96293873-FCAD-4FB5-A6D9-E914E8A4DAA7}"/>
          </ac:graphicFrameMkLst>
        </pc:graphicFrameChg>
      </pc:sldChg>
      <pc:sldChg chg="modSp mod">
        <pc:chgData name="Kerol Weddy" userId="e6d5e3248f418ed4" providerId="LiveId" clId="{3A4113F9-FED4-416E-8B95-142AA24D070F}" dt="2021-03-12T13:17:07.081" v="660" actId="948"/>
        <pc:sldMkLst>
          <pc:docMk/>
          <pc:sldMk cId="2521400567" sldId="288"/>
        </pc:sldMkLst>
        <pc:spChg chg="mod">
          <ac:chgData name="Kerol Weddy" userId="e6d5e3248f418ed4" providerId="LiveId" clId="{3A4113F9-FED4-416E-8B95-142AA24D070F}" dt="2021-03-12T13:17:07.081" v="660" actId="948"/>
          <ac:spMkLst>
            <pc:docMk/>
            <pc:sldMk cId="2521400567" sldId="288"/>
            <ac:spMk id="5" creationId="{B6757A0F-A1A4-4642-B41A-E37721D2F1F6}"/>
          </ac:spMkLst>
        </pc:spChg>
      </pc:sldChg>
      <pc:sldChg chg="modSp mod">
        <pc:chgData name="Kerol Weddy" userId="e6d5e3248f418ed4" providerId="LiveId" clId="{3A4113F9-FED4-416E-8B95-142AA24D070F}" dt="2021-03-12T12:55:49.733" v="538" actId="948"/>
        <pc:sldMkLst>
          <pc:docMk/>
          <pc:sldMk cId="2879640178" sldId="290"/>
        </pc:sldMkLst>
        <pc:spChg chg="mod">
          <ac:chgData name="Kerol Weddy" userId="e6d5e3248f418ed4" providerId="LiveId" clId="{3A4113F9-FED4-416E-8B95-142AA24D070F}" dt="2021-03-12T12:55:49.733" v="538" actId="948"/>
          <ac:spMkLst>
            <pc:docMk/>
            <pc:sldMk cId="2879640178" sldId="290"/>
            <ac:spMk id="5" creationId="{D8F7DF02-6D68-43BF-8B93-D8F886EDA86E}"/>
          </ac:spMkLst>
        </pc:spChg>
      </pc:sldChg>
    </pc:docChg>
  </pc:docChgLst>
  <pc:docChgLst>
    <pc:chgData name="Kerol Weddy" userId="e6d5e3248f418ed4" providerId="LiveId" clId="{A73C35E9-2099-463E-BFC9-014A9FA3A2BC}"/>
    <pc:docChg chg="undo redo custSel addSld delSld modSld">
      <pc:chgData name="Kerol Weddy" userId="e6d5e3248f418ed4" providerId="LiveId" clId="{A73C35E9-2099-463E-BFC9-014A9FA3A2BC}" dt="2021-08-27T13:20:18.323" v="356" actId="404"/>
      <pc:docMkLst>
        <pc:docMk/>
      </pc:docMkLst>
      <pc:sldChg chg="modSp mod">
        <pc:chgData name="Kerol Weddy" userId="e6d5e3248f418ed4" providerId="LiveId" clId="{A73C35E9-2099-463E-BFC9-014A9FA3A2BC}" dt="2021-08-27T12:25:29.835" v="15" actId="20577"/>
        <pc:sldMkLst>
          <pc:docMk/>
          <pc:sldMk cId="1756404341" sldId="256"/>
        </pc:sldMkLst>
        <pc:spChg chg="mod">
          <ac:chgData name="Kerol Weddy" userId="e6d5e3248f418ed4" providerId="LiveId" clId="{A73C35E9-2099-463E-BFC9-014A9FA3A2BC}" dt="2021-08-27T12:25:29.835" v="15" actId="20577"/>
          <ac:spMkLst>
            <pc:docMk/>
            <pc:sldMk cId="1756404341" sldId="256"/>
            <ac:spMk id="4" creationId="{62F32F0D-D2D9-6F43-BAD4-CAA2483859B7}"/>
          </ac:spMkLst>
        </pc:spChg>
      </pc:sldChg>
      <pc:sldChg chg="modSp mod">
        <pc:chgData name="Kerol Weddy" userId="e6d5e3248f418ed4" providerId="LiveId" clId="{A73C35E9-2099-463E-BFC9-014A9FA3A2BC}" dt="2021-08-27T13:14:53.086" v="351" actId="113"/>
        <pc:sldMkLst>
          <pc:docMk/>
          <pc:sldMk cId="2263542290" sldId="293"/>
        </pc:sldMkLst>
        <pc:spChg chg="mod">
          <ac:chgData name="Kerol Weddy" userId="e6d5e3248f418ed4" providerId="LiveId" clId="{A73C35E9-2099-463E-BFC9-014A9FA3A2BC}" dt="2021-08-27T13:13:31.229" v="301" actId="20577"/>
          <ac:spMkLst>
            <pc:docMk/>
            <pc:sldMk cId="2263542290" sldId="293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14:53.086" v="351" actId="113"/>
          <ac:spMkLst>
            <pc:docMk/>
            <pc:sldMk cId="2263542290" sldId="293"/>
            <ac:spMk id="7" creationId="{146BD8FA-F229-4201-AC83-AB4BD33F3F6C}"/>
          </ac:spMkLst>
        </pc:spChg>
      </pc:sldChg>
      <pc:sldChg chg="modSp mod">
        <pc:chgData name="Kerol Weddy" userId="e6d5e3248f418ed4" providerId="LiveId" clId="{A73C35E9-2099-463E-BFC9-014A9FA3A2BC}" dt="2021-08-27T13:20:18.323" v="356" actId="404"/>
        <pc:sldMkLst>
          <pc:docMk/>
          <pc:sldMk cId="1702449968" sldId="306"/>
        </pc:sldMkLst>
        <pc:spChg chg="mod">
          <ac:chgData name="Kerol Weddy" userId="e6d5e3248f418ed4" providerId="LiveId" clId="{A73C35E9-2099-463E-BFC9-014A9FA3A2BC}" dt="2021-08-27T13:20:18.323" v="356" actId="404"/>
          <ac:spMkLst>
            <pc:docMk/>
            <pc:sldMk cId="1702449968" sldId="306"/>
            <ac:spMk id="7" creationId="{146BD8FA-F229-4201-AC83-AB4BD33F3F6C}"/>
          </ac:spMkLst>
        </pc:spChg>
      </pc:sldChg>
      <pc:sldChg chg="del">
        <pc:chgData name="Kerol Weddy" userId="e6d5e3248f418ed4" providerId="LiveId" clId="{A73C35E9-2099-463E-BFC9-014A9FA3A2BC}" dt="2021-08-27T12:29:00.523" v="44" actId="47"/>
        <pc:sldMkLst>
          <pc:docMk/>
          <pc:sldMk cId="740868259" sldId="307"/>
        </pc:sldMkLst>
      </pc:sldChg>
      <pc:sldChg chg="del">
        <pc:chgData name="Kerol Weddy" userId="e6d5e3248f418ed4" providerId="LiveId" clId="{A73C35E9-2099-463E-BFC9-014A9FA3A2BC}" dt="2021-08-27T12:25:42.744" v="16" actId="47"/>
        <pc:sldMkLst>
          <pc:docMk/>
          <pc:sldMk cId="2709540382" sldId="308"/>
        </pc:sldMkLst>
      </pc:sldChg>
      <pc:sldChg chg="new del">
        <pc:chgData name="Kerol Weddy" userId="e6d5e3248f418ed4" providerId="LiveId" clId="{A73C35E9-2099-463E-BFC9-014A9FA3A2BC}" dt="2021-08-27T12:29:02.936" v="45" actId="47"/>
        <pc:sldMkLst>
          <pc:docMk/>
          <pc:sldMk cId="3592988970" sldId="308"/>
        </pc:sldMkLst>
      </pc:sldChg>
      <pc:sldChg chg="addSp modSp add mod modClrScheme chgLayout">
        <pc:chgData name="Kerol Weddy" userId="e6d5e3248f418ed4" providerId="LiveId" clId="{A73C35E9-2099-463E-BFC9-014A9FA3A2BC}" dt="2021-08-27T12:28:40.046" v="43" actId="403"/>
        <pc:sldMkLst>
          <pc:docMk/>
          <pc:sldMk cId="24866326" sldId="309"/>
        </pc:sldMkLst>
        <pc:spChg chg="mod ord">
          <ac:chgData name="Kerol Weddy" userId="e6d5e3248f418ed4" providerId="LiveId" clId="{A73C35E9-2099-463E-BFC9-014A9FA3A2BC}" dt="2021-08-27T12:27:33.341" v="30" actId="700"/>
          <ac:spMkLst>
            <pc:docMk/>
            <pc:sldMk cId="24866326" sldId="309"/>
            <ac:spMk id="2" creationId="{BD3E9078-3ED2-4D9A-84EC-DB2AC0D5EDE2}"/>
          </ac:spMkLst>
        </pc:spChg>
        <pc:spChg chg="mod ord">
          <ac:chgData name="Kerol Weddy" userId="e6d5e3248f418ed4" providerId="LiveId" clId="{A73C35E9-2099-463E-BFC9-014A9FA3A2BC}" dt="2021-08-27T12:27:33.341" v="30" actId="700"/>
          <ac:spMkLst>
            <pc:docMk/>
            <pc:sldMk cId="24866326" sldId="309"/>
            <ac:spMk id="3" creationId="{B75EFA40-CE57-401B-83BF-EB24F1C4B120}"/>
          </ac:spMkLst>
        </pc:spChg>
        <pc:spChg chg="mod ord">
          <ac:chgData name="Kerol Weddy" userId="e6d5e3248f418ed4" providerId="LiveId" clId="{A73C35E9-2099-463E-BFC9-014A9FA3A2BC}" dt="2021-08-27T12:27:33.341" v="30" actId="700"/>
          <ac:spMkLst>
            <pc:docMk/>
            <pc:sldMk cId="24866326" sldId="309"/>
            <ac:spMk id="4" creationId="{FDEF18EF-87A3-459B-838A-0FD77FAA5AE1}"/>
          </ac:spMkLst>
        </pc:spChg>
        <pc:spChg chg="add mod ord">
          <ac:chgData name="Kerol Weddy" userId="e6d5e3248f418ed4" providerId="LiveId" clId="{A73C35E9-2099-463E-BFC9-014A9FA3A2BC}" dt="2021-08-27T12:27:43.900" v="33" actId="255"/>
          <ac:spMkLst>
            <pc:docMk/>
            <pc:sldMk cId="24866326" sldId="309"/>
            <ac:spMk id="5" creationId="{1676A490-04AF-40D9-B0E2-71E0D4761684}"/>
          </ac:spMkLst>
        </pc:spChg>
        <pc:spChg chg="mod ord">
          <ac:chgData name="Kerol Weddy" userId="e6d5e3248f418ed4" providerId="LiveId" clId="{A73C35E9-2099-463E-BFC9-014A9FA3A2BC}" dt="2021-08-27T12:28:40.046" v="43" actId="403"/>
          <ac:spMkLst>
            <pc:docMk/>
            <pc:sldMk cId="24866326" sldId="309"/>
            <ac:spMk id="7" creationId="{146BD8FA-F229-4201-AC83-AB4BD33F3F6C}"/>
          </ac:spMkLst>
        </pc:spChg>
      </pc:sldChg>
      <pc:sldChg chg="del">
        <pc:chgData name="Kerol Weddy" userId="e6d5e3248f418ed4" providerId="LiveId" clId="{A73C35E9-2099-463E-BFC9-014A9FA3A2BC}" dt="2021-08-27T12:25:43.493" v="17" actId="47"/>
        <pc:sldMkLst>
          <pc:docMk/>
          <pc:sldMk cId="2359390616" sldId="309"/>
        </pc:sldMkLst>
      </pc:sldChg>
      <pc:sldChg chg="modSp add mod">
        <pc:chgData name="Kerol Weddy" userId="e6d5e3248f418ed4" providerId="LiveId" clId="{A73C35E9-2099-463E-BFC9-014A9FA3A2BC}" dt="2021-08-27T13:15:20.041" v="352" actId="403"/>
        <pc:sldMkLst>
          <pc:docMk/>
          <pc:sldMk cId="147861898" sldId="310"/>
        </pc:sldMkLst>
        <pc:spChg chg="mod">
          <ac:chgData name="Kerol Weddy" userId="e6d5e3248f418ed4" providerId="LiveId" clId="{A73C35E9-2099-463E-BFC9-014A9FA3A2BC}" dt="2021-08-27T12:30:22.679" v="65" actId="20577"/>
          <ac:spMkLst>
            <pc:docMk/>
            <pc:sldMk cId="147861898" sldId="310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15:20.041" v="352" actId="403"/>
          <ac:spMkLst>
            <pc:docMk/>
            <pc:sldMk cId="147861898" sldId="310"/>
            <ac:spMk id="7" creationId="{146BD8FA-F229-4201-AC83-AB4BD33F3F6C}"/>
          </ac:spMkLst>
        </pc:spChg>
      </pc:sldChg>
      <pc:sldChg chg="addSp delSp modSp add mod">
        <pc:chgData name="Kerol Weddy" userId="e6d5e3248f418ed4" providerId="LiveId" clId="{A73C35E9-2099-463E-BFC9-014A9FA3A2BC}" dt="2021-08-27T12:31:11.953" v="75" actId="948"/>
        <pc:sldMkLst>
          <pc:docMk/>
          <pc:sldMk cId="3030963724" sldId="311"/>
        </pc:sldMkLst>
        <pc:spChg chg="mod">
          <ac:chgData name="Kerol Weddy" userId="e6d5e3248f418ed4" providerId="LiveId" clId="{A73C35E9-2099-463E-BFC9-014A9FA3A2BC}" dt="2021-08-27T12:30:35.196" v="69" actId="20577"/>
          <ac:spMkLst>
            <pc:docMk/>
            <pc:sldMk cId="3030963724" sldId="311"/>
            <ac:spMk id="4" creationId="{FDEF18EF-87A3-459B-838A-0FD77FAA5AE1}"/>
          </ac:spMkLst>
        </pc:spChg>
        <pc:spChg chg="del">
          <ac:chgData name="Kerol Weddy" userId="e6d5e3248f418ed4" providerId="LiveId" clId="{A73C35E9-2099-463E-BFC9-014A9FA3A2BC}" dt="2021-08-27T12:30:29.737" v="67" actId="478"/>
          <ac:spMkLst>
            <pc:docMk/>
            <pc:sldMk cId="3030963724" sldId="311"/>
            <ac:spMk id="5" creationId="{1676A490-04AF-40D9-B0E2-71E0D4761684}"/>
          </ac:spMkLst>
        </pc:spChg>
        <pc:spChg chg="mod">
          <ac:chgData name="Kerol Weddy" userId="e6d5e3248f418ed4" providerId="LiveId" clId="{A73C35E9-2099-463E-BFC9-014A9FA3A2BC}" dt="2021-08-27T12:31:11.953" v="75" actId="948"/>
          <ac:spMkLst>
            <pc:docMk/>
            <pc:sldMk cId="3030963724" sldId="311"/>
            <ac:spMk id="7" creationId="{146BD8FA-F229-4201-AC83-AB4BD33F3F6C}"/>
          </ac:spMkLst>
        </pc:spChg>
        <pc:spChg chg="add del mod">
          <ac:chgData name="Kerol Weddy" userId="e6d5e3248f418ed4" providerId="LiveId" clId="{A73C35E9-2099-463E-BFC9-014A9FA3A2BC}" dt="2021-08-27T12:30:32.466" v="68" actId="478"/>
          <ac:spMkLst>
            <pc:docMk/>
            <pc:sldMk cId="3030963724" sldId="311"/>
            <ac:spMk id="8" creationId="{8820F499-0925-42EB-A2E4-A21C6B063ADF}"/>
          </ac:spMkLst>
        </pc:spChg>
      </pc:sldChg>
      <pc:sldChg chg="addSp modSp add mod chgLayout">
        <pc:chgData name="Kerol Weddy" userId="e6d5e3248f418ed4" providerId="LiveId" clId="{A73C35E9-2099-463E-BFC9-014A9FA3A2BC}" dt="2021-08-27T12:37:07.224" v="142" actId="948"/>
        <pc:sldMkLst>
          <pc:docMk/>
          <pc:sldMk cId="3192718450" sldId="312"/>
        </pc:sldMkLst>
        <pc:spChg chg="mod ord">
          <ac:chgData name="Kerol Weddy" userId="e6d5e3248f418ed4" providerId="LiveId" clId="{A73C35E9-2099-463E-BFC9-014A9FA3A2BC}" dt="2021-08-27T12:31:48.110" v="80" actId="700"/>
          <ac:spMkLst>
            <pc:docMk/>
            <pc:sldMk cId="3192718450" sldId="312"/>
            <ac:spMk id="2" creationId="{BD3E9078-3ED2-4D9A-84EC-DB2AC0D5EDE2}"/>
          </ac:spMkLst>
        </pc:spChg>
        <pc:spChg chg="mod ord">
          <ac:chgData name="Kerol Weddy" userId="e6d5e3248f418ed4" providerId="LiveId" clId="{A73C35E9-2099-463E-BFC9-014A9FA3A2BC}" dt="2021-08-27T12:31:48.110" v="80" actId="700"/>
          <ac:spMkLst>
            <pc:docMk/>
            <pc:sldMk cId="3192718450" sldId="312"/>
            <ac:spMk id="3" creationId="{B75EFA40-CE57-401B-83BF-EB24F1C4B120}"/>
          </ac:spMkLst>
        </pc:spChg>
        <pc:spChg chg="mod ord">
          <ac:chgData name="Kerol Weddy" userId="e6d5e3248f418ed4" providerId="LiveId" clId="{A73C35E9-2099-463E-BFC9-014A9FA3A2BC}" dt="2021-08-27T12:31:48.110" v="80" actId="700"/>
          <ac:spMkLst>
            <pc:docMk/>
            <pc:sldMk cId="3192718450" sldId="312"/>
            <ac:spMk id="4" creationId="{FDEF18EF-87A3-459B-838A-0FD77FAA5AE1}"/>
          </ac:spMkLst>
        </pc:spChg>
        <pc:spChg chg="add mod ord">
          <ac:chgData name="Kerol Weddy" userId="e6d5e3248f418ed4" providerId="LiveId" clId="{A73C35E9-2099-463E-BFC9-014A9FA3A2BC}" dt="2021-08-27T12:31:58.991" v="83" actId="113"/>
          <ac:spMkLst>
            <pc:docMk/>
            <pc:sldMk cId="3192718450" sldId="312"/>
            <ac:spMk id="5" creationId="{A22227D1-B058-4495-A92D-8D5FE7D35454}"/>
          </ac:spMkLst>
        </pc:spChg>
        <pc:spChg chg="mod ord">
          <ac:chgData name="Kerol Weddy" userId="e6d5e3248f418ed4" providerId="LiveId" clId="{A73C35E9-2099-463E-BFC9-014A9FA3A2BC}" dt="2021-08-27T12:37:07.224" v="142" actId="948"/>
          <ac:spMkLst>
            <pc:docMk/>
            <pc:sldMk cId="3192718450" sldId="312"/>
            <ac:spMk id="7" creationId="{146BD8FA-F229-4201-AC83-AB4BD33F3F6C}"/>
          </ac:spMkLst>
        </pc:spChg>
      </pc:sldChg>
      <pc:sldChg chg="delSp modSp add mod modClrScheme chgLayout">
        <pc:chgData name="Kerol Weddy" userId="e6d5e3248f418ed4" providerId="LiveId" clId="{A73C35E9-2099-463E-BFC9-014A9FA3A2BC}" dt="2021-08-27T12:35:50.807" v="129" actId="20577"/>
        <pc:sldMkLst>
          <pc:docMk/>
          <pc:sldMk cId="2124522960" sldId="313"/>
        </pc:sldMkLst>
        <pc:spChg chg="mod ord">
          <ac:chgData name="Kerol Weddy" userId="e6d5e3248f418ed4" providerId="LiveId" clId="{A73C35E9-2099-463E-BFC9-014A9FA3A2BC}" dt="2021-08-27T12:32:37.228" v="89" actId="700"/>
          <ac:spMkLst>
            <pc:docMk/>
            <pc:sldMk cId="2124522960" sldId="313"/>
            <ac:spMk id="2" creationId="{BD3E9078-3ED2-4D9A-84EC-DB2AC0D5EDE2}"/>
          </ac:spMkLst>
        </pc:spChg>
        <pc:spChg chg="mod ord">
          <ac:chgData name="Kerol Weddy" userId="e6d5e3248f418ed4" providerId="LiveId" clId="{A73C35E9-2099-463E-BFC9-014A9FA3A2BC}" dt="2021-08-27T12:32:37.228" v="89" actId="700"/>
          <ac:spMkLst>
            <pc:docMk/>
            <pc:sldMk cId="2124522960" sldId="313"/>
            <ac:spMk id="3" creationId="{B75EFA40-CE57-401B-83BF-EB24F1C4B120}"/>
          </ac:spMkLst>
        </pc:spChg>
        <pc:spChg chg="mod ord">
          <ac:chgData name="Kerol Weddy" userId="e6d5e3248f418ed4" providerId="LiveId" clId="{A73C35E9-2099-463E-BFC9-014A9FA3A2BC}" dt="2021-08-27T12:32:41.110" v="90" actId="20577"/>
          <ac:spMkLst>
            <pc:docMk/>
            <pc:sldMk cId="2124522960" sldId="313"/>
            <ac:spMk id="4" creationId="{FDEF18EF-87A3-459B-838A-0FD77FAA5AE1}"/>
          </ac:spMkLst>
        </pc:spChg>
        <pc:spChg chg="del mod">
          <ac:chgData name="Kerol Weddy" userId="e6d5e3248f418ed4" providerId="LiveId" clId="{A73C35E9-2099-463E-BFC9-014A9FA3A2BC}" dt="2021-08-27T12:32:37.228" v="89" actId="700"/>
          <ac:spMkLst>
            <pc:docMk/>
            <pc:sldMk cId="2124522960" sldId="313"/>
            <ac:spMk id="5" creationId="{A22227D1-B058-4495-A92D-8D5FE7D35454}"/>
          </ac:spMkLst>
        </pc:spChg>
        <pc:spChg chg="mod ord">
          <ac:chgData name="Kerol Weddy" userId="e6d5e3248f418ed4" providerId="LiveId" clId="{A73C35E9-2099-463E-BFC9-014A9FA3A2BC}" dt="2021-08-27T12:35:50.807" v="129" actId="20577"/>
          <ac:spMkLst>
            <pc:docMk/>
            <pc:sldMk cId="2124522960" sldId="313"/>
            <ac:spMk id="7" creationId="{146BD8FA-F229-4201-AC83-AB4BD33F3F6C}"/>
          </ac:spMkLst>
        </pc:spChg>
      </pc:sldChg>
      <pc:sldChg chg="modSp add mod">
        <pc:chgData name="Kerol Weddy" userId="e6d5e3248f418ed4" providerId="LiveId" clId="{A73C35E9-2099-463E-BFC9-014A9FA3A2BC}" dt="2021-08-27T13:00:33.004" v="146" actId="27636"/>
        <pc:sldMkLst>
          <pc:docMk/>
          <pc:sldMk cId="3310144175" sldId="314"/>
        </pc:sldMkLst>
        <pc:spChg chg="mod">
          <ac:chgData name="Kerol Weddy" userId="e6d5e3248f418ed4" providerId="LiveId" clId="{A73C35E9-2099-463E-BFC9-014A9FA3A2BC}" dt="2021-08-27T12:36:04.857" v="133"/>
          <ac:spMkLst>
            <pc:docMk/>
            <pc:sldMk cId="3310144175" sldId="314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00:33.004" v="146" actId="27636"/>
          <ac:spMkLst>
            <pc:docMk/>
            <pc:sldMk cId="3310144175" sldId="314"/>
            <ac:spMk id="7" creationId="{146BD8FA-F229-4201-AC83-AB4BD33F3F6C}"/>
          </ac:spMkLst>
        </pc:spChg>
      </pc:sldChg>
      <pc:sldChg chg="modSp add mod">
        <pc:chgData name="Kerol Weddy" userId="e6d5e3248f418ed4" providerId="LiveId" clId="{A73C35E9-2099-463E-BFC9-014A9FA3A2BC}" dt="2021-08-27T13:01:14.804" v="157" actId="255"/>
        <pc:sldMkLst>
          <pc:docMk/>
          <pc:sldMk cId="487734281" sldId="315"/>
        </pc:sldMkLst>
        <pc:spChg chg="mod">
          <ac:chgData name="Kerol Weddy" userId="e6d5e3248f418ed4" providerId="LiveId" clId="{A73C35E9-2099-463E-BFC9-014A9FA3A2BC}" dt="2021-08-27T13:00:48.875" v="148" actId="20577"/>
          <ac:spMkLst>
            <pc:docMk/>
            <pc:sldMk cId="487734281" sldId="315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01:14.804" v="157" actId="255"/>
          <ac:spMkLst>
            <pc:docMk/>
            <pc:sldMk cId="487734281" sldId="315"/>
            <ac:spMk id="7" creationId="{146BD8FA-F229-4201-AC83-AB4BD33F3F6C}"/>
          </ac:spMkLst>
        </pc:spChg>
      </pc:sldChg>
      <pc:sldChg chg="modSp add mod">
        <pc:chgData name="Kerol Weddy" userId="e6d5e3248f418ed4" providerId="LiveId" clId="{A73C35E9-2099-463E-BFC9-014A9FA3A2BC}" dt="2021-08-27T13:02:09.511" v="167" actId="948"/>
        <pc:sldMkLst>
          <pc:docMk/>
          <pc:sldMk cId="159470646" sldId="316"/>
        </pc:sldMkLst>
        <pc:spChg chg="mod">
          <ac:chgData name="Kerol Weddy" userId="e6d5e3248f418ed4" providerId="LiveId" clId="{A73C35E9-2099-463E-BFC9-014A9FA3A2BC}" dt="2021-08-27T13:01:30.361" v="159"/>
          <ac:spMkLst>
            <pc:docMk/>
            <pc:sldMk cId="159470646" sldId="316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02:09.511" v="167" actId="948"/>
          <ac:spMkLst>
            <pc:docMk/>
            <pc:sldMk cId="159470646" sldId="316"/>
            <ac:spMk id="7" creationId="{146BD8FA-F229-4201-AC83-AB4BD33F3F6C}"/>
          </ac:spMkLst>
        </pc:spChg>
      </pc:sldChg>
      <pc:sldChg chg="modSp add mod">
        <pc:chgData name="Kerol Weddy" userId="e6d5e3248f418ed4" providerId="LiveId" clId="{A73C35E9-2099-463E-BFC9-014A9FA3A2BC}" dt="2021-08-27T13:05:46.100" v="253" actId="404"/>
        <pc:sldMkLst>
          <pc:docMk/>
          <pc:sldMk cId="1499334027" sldId="317"/>
        </pc:sldMkLst>
        <pc:spChg chg="mod">
          <ac:chgData name="Kerol Weddy" userId="e6d5e3248f418ed4" providerId="LiveId" clId="{A73C35E9-2099-463E-BFC9-014A9FA3A2BC}" dt="2021-08-27T13:02:29.387" v="169" actId="20577"/>
          <ac:spMkLst>
            <pc:docMk/>
            <pc:sldMk cId="1499334027" sldId="317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05:46.100" v="253" actId="404"/>
          <ac:spMkLst>
            <pc:docMk/>
            <pc:sldMk cId="1499334027" sldId="317"/>
            <ac:spMk id="7" creationId="{146BD8FA-F229-4201-AC83-AB4BD33F3F6C}"/>
          </ac:spMkLst>
        </pc:spChg>
      </pc:sldChg>
      <pc:sldChg chg="modSp add mod">
        <pc:chgData name="Kerol Weddy" userId="e6d5e3248f418ed4" providerId="LiveId" clId="{A73C35E9-2099-463E-BFC9-014A9FA3A2BC}" dt="2021-08-27T13:07:55.565" v="254" actId="20577"/>
        <pc:sldMkLst>
          <pc:docMk/>
          <pc:sldMk cId="3079566614" sldId="318"/>
        </pc:sldMkLst>
        <pc:spChg chg="mod">
          <ac:chgData name="Kerol Weddy" userId="e6d5e3248f418ed4" providerId="LiveId" clId="{A73C35E9-2099-463E-BFC9-014A9FA3A2BC}" dt="2021-08-27T13:07:55.565" v="254" actId="20577"/>
          <ac:spMkLst>
            <pc:docMk/>
            <pc:sldMk cId="3079566614" sldId="318"/>
            <ac:spMk id="4" creationId="{FDEF18EF-87A3-459B-838A-0FD77FAA5AE1}"/>
          </ac:spMkLst>
        </pc:spChg>
        <pc:spChg chg="mod">
          <ac:chgData name="Kerol Weddy" userId="e6d5e3248f418ed4" providerId="LiveId" clId="{A73C35E9-2099-463E-BFC9-014A9FA3A2BC}" dt="2021-08-27T13:05:40.899" v="250" actId="403"/>
          <ac:spMkLst>
            <pc:docMk/>
            <pc:sldMk cId="3079566614" sldId="318"/>
            <ac:spMk id="7" creationId="{146BD8FA-F229-4201-AC83-AB4BD33F3F6C}"/>
          </ac:spMkLst>
        </pc:spChg>
      </pc:sldChg>
      <pc:sldChg chg="addSp modSp add mod modClrScheme chgLayout">
        <pc:chgData name="Kerol Weddy" userId="e6d5e3248f418ed4" providerId="LiveId" clId="{A73C35E9-2099-463E-BFC9-014A9FA3A2BC}" dt="2021-08-27T13:09:33.641" v="278" actId="948"/>
        <pc:sldMkLst>
          <pc:docMk/>
          <pc:sldMk cId="1698827491" sldId="319"/>
        </pc:sldMkLst>
        <pc:spChg chg="mod ord">
          <ac:chgData name="Kerol Weddy" userId="e6d5e3248f418ed4" providerId="LiveId" clId="{A73C35E9-2099-463E-BFC9-014A9FA3A2BC}" dt="2021-08-27T13:08:30.251" v="269" actId="700"/>
          <ac:spMkLst>
            <pc:docMk/>
            <pc:sldMk cId="1698827491" sldId="319"/>
            <ac:spMk id="2" creationId="{BD3E9078-3ED2-4D9A-84EC-DB2AC0D5EDE2}"/>
          </ac:spMkLst>
        </pc:spChg>
        <pc:spChg chg="mod ord">
          <ac:chgData name="Kerol Weddy" userId="e6d5e3248f418ed4" providerId="LiveId" clId="{A73C35E9-2099-463E-BFC9-014A9FA3A2BC}" dt="2021-08-27T13:08:30.251" v="269" actId="700"/>
          <ac:spMkLst>
            <pc:docMk/>
            <pc:sldMk cId="1698827491" sldId="319"/>
            <ac:spMk id="3" creationId="{B75EFA40-CE57-401B-83BF-EB24F1C4B120}"/>
          </ac:spMkLst>
        </pc:spChg>
        <pc:spChg chg="mod ord">
          <ac:chgData name="Kerol Weddy" userId="e6d5e3248f418ed4" providerId="LiveId" clId="{A73C35E9-2099-463E-BFC9-014A9FA3A2BC}" dt="2021-08-27T13:08:30.251" v="269" actId="700"/>
          <ac:spMkLst>
            <pc:docMk/>
            <pc:sldMk cId="1698827491" sldId="319"/>
            <ac:spMk id="4" creationId="{FDEF18EF-87A3-459B-838A-0FD77FAA5AE1}"/>
          </ac:spMkLst>
        </pc:spChg>
        <pc:spChg chg="add mod ord">
          <ac:chgData name="Kerol Weddy" userId="e6d5e3248f418ed4" providerId="LiveId" clId="{A73C35E9-2099-463E-BFC9-014A9FA3A2BC}" dt="2021-08-27T13:08:39.275" v="272" actId="403"/>
          <ac:spMkLst>
            <pc:docMk/>
            <pc:sldMk cId="1698827491" sldId="319"/>
            <ac:spMk id="5" creationId="{D9533595-985F-45A9-80DB-0A1CC332281A}"/>
          </ac:spMkLst>
        </pc:spChg>
        <pc:spChg chg="mod ord">
          <ac:chgData name="Kerol Weddy" userId="e6d5e3248f418ed4" providerId="LiveId" clId="{A73C35E9-2099-463E-BFC9-014A9FA3A2BC}" dt="2021-08-27T13:09:33.641" v="278" actId="948"/>
          <ac:spMkLst>
            <pc:docMk/>
            <pc:sldMk cId="1698827491" sldId="319"/>
            <ac:spMk id="7" creationId="{146BD8FA-F229-4201-AC83-AB4BD33F3F6C}"/>
          </ac:spMkLst>
        </pc:spChg>
      </pc:sldChg>
      <pc:sldChg chg="addSp delSp modSp new mod modClrScheme chgLayout">
        <pc:chgData name="Kerol Weddy" userId="e6d5e3248f418ed4" providerId="LiveId" clId="{A73C35E9-2099-463E-BFC9-014A9FA3A2BC}" dt="2021-08-27T13:08:14.771" v="258"/>
        <pc:sldMkLst>
          <pc:docMk/>
          <pc:sldMk cId="1625372369" sldId="320"/>
        </pc:sldMkLst>
        <pc:spChg chg="mod ord">
          <ac:chgData name="Kerol Weddy" userId="e6d5e3248f418ed4" providerId="LiveId" clId="{A73C35E9-2099-463E-BFC9-014A9FA3A2BC}" dt="2021-08-27T13:08:09.791" v="257" actId="700"/>
          <ac:spMkLst>
            <pc:docMk/>
            <pc:sldMk cId="1625372369" sldId="320"/>
            <ac:spMk id="2" creationId="{EB4D0036-D169-4A80-8EE8-C57A6BB40EFA}"/>
          </ac:spMkLst>
        </pc:spChg>
        <pc:spChg chg="mod ord">
          <ac:chgData name="Kerol Weddy" userId="e6d5e3248f418ed4" providerId="LiveId" clId="{A73C35E9-2099-463E-BFC9-014A9FA3A2BC}" dt="2021-08-27T13:08:09.791" v="257" actId="700"/>
          <ac:spMkLst>
            <pc:docMk/>
            <pc:sldMk cId="1625372369" sldId="320"/>
            <ac:spMk id="3" creationId="{684D0DB2-2E17-4E58-BC2C-1E3DE19C5580}"/>
          </ac:spMkLst>
        </pc:spChg>
        <pc:spChg chg="del mod ord">
          <ac:chgData name="Kerol Weddy" userId="e6d5e3248f418ed4" providerId="LiveId" clId="{A73C35E9-2099-463E-BFC9-014A9FA3A2BC}" dt="2021-08-27T13:08:09.791" v="257" actId="700"/>
          <ac:spMkLst>
            <pc:docMk/>
            <pc:sldMk cId="1625372369" sldId="320"/>
            <ac:spMk id="4" creationId="{55CD8AE4-CC14-4991-BD75-9860BDF7B4EB}"/>
          </ac:spMkLst>
        </pc:spChg>
        <pc:spChg chg="del mod ord">
          <ac:chgData name="Kerol Weddy" userId="e6d5e3248f418ed4" providerId="LiveId" clId="{A73C35E9-2099-463E-BFC9-014A9FA3A2BC}" dt="2021-08-27T13:08:09.791" v="257" actId="700"/>
          <ac:spMkLst>
            <pc:docMk/>
            <pc:sldMk cId="1625372369" sldId="320"/>
            <ac:spMk id="5" creationId="{780A05D9-8E7F-4DFF-97E3-1953A63BB59D}"/>
          </ac:spMkLst>
        </pc:spChg>
        <pc:spChg chg="add mod ord">
          <ac:chgData name="Kerol Weddy" userId="e6d5e3248f418ed4" providerId="LiveId" clId="{A73C35E9-2099-463E-BFC9-014A9FA3A2BC}" dt="2021-08-27T13:08:14.771" v="258"/>
          <ac:spMkLst>
            <pc:docMk/>
            <pc:sldMk cId="1625372369" sldId="320"/>
            <ac:spMk id="6" creationId="{29E5E592-87DB-4C43-AA54-5B14A53F48FE}"/>
          </ac:spMkLst>
        </pc:spChg>
        <pc:spChg chg="add mod ord">
          <ac:chgData name="Kerol Weddy" userId="e6d5e3248f418ed4" providerId="LiveId" clId="{A73C35E9-2099-463E-BFC9-014A9FA3A2BC}" dt="2021-08-27T13:08:09.791" v="257" actId="700"/>
          <ac:spMkLst>
            <pc:docMk/>
            <pc:sldMk cId="1625372369" sldId="320"/>
            <ac:spMk id="7" creationId="{7F93035E-AD4A-44DF-9C5B-5F4D149EB4F1}"/>
          </ac:spMkLst>
        </pc:spChg>
      </pc:sldChg>
      <pc:sldChg chg="modSp add mod">
        <pc:chgData name="Kerol Weddy" userId="e6d5e3248f418ed4" providerId="LiveId" clId="{A73C35E9-2099-463E-BFC9-014A9FA3A2BC}" dt="2021-08-27T13:10:39.072" v="288" actId="404"/>
        <pc:sldMkLst>
          <pc:docMk/>
          <pc:sldMk cId="3999103206" sldId="321"/>
        </pc:sldMkLst>
        <pc:spChg chg="mod">
          <ac:chgData name="Kerol Weddy" userId="e6d5e3248f418ed4" providerId="LiveId" clId="{A73C35E9-2099-463E-BFC9-014A9FA3A2BC}" dt="2021-08-27T13:10:39.072" v="288" actId="404"/>
          <ac:spMkLst>
            <pc:docMk/>
            <pc:sldMk cId="3999103206" sldId="321"/>
            <ac:spMk id="7" creationId="{146BD8FA-F229-4201-AC83-AB4BD33F3F6C}"/>
          </ac:spMkLst>
        </pc:spChg>
      </pc:sldChg>
      <pc:sldChg chg="modSp add mod">
        <pc:chgData name="Kerol Weddy" userId="e6d5e3248f418ed4" providerId="LiveId" clId="{A73C35E9-2099-463E-BFC9-014A9FA3A2BC}" dt="2021-08-27T13:11:18.069" v="294" actId="948"/>
        <pc:sldMkLst>
          <pc:docMk/>
          <pc:sldMk cId="1136333206" sldId="322"/>
        </pc:sldMkLst>
        <pc:spChg chg="mod">
          <ac:chgData name="Kerol Weddy" userId="e6d5e3248f418ed4" providerId="LiveId" clId="{A73C35E9-2099-463E-BFC9-014A9FA3A2BC}" dt="2021-08-27T13:11:18.069" v="294" actId="948"/>
          <ac:spMkLst>
            <pc:docMk/>
            <pc:sldMk cId="1136333206" sldId="322"/>
            <ac:spMk id="7" creationId="{146BD8FA-F229-4201-AC83-AB4BD33F3F6C}"/>
          </ac:spMkLst>
        </pc:spChg>
      </pc:sldChg>
      <pc:sldChg chg="addSp delSp modSp add mod">
        <pc:chgData name="Kerol Weddy" userId="e6d5e3248f418ed4" providerId="LiveId" clId="{A73C35E9-2099-463E-BFC9-014A9FA3A2BC}" dt="2021-08-27T13:19:48.349" v="355" actId="478"/>
        <pc:sldMkLst>
          <pc:docMk/>
          <pc:sldMk cId="3572235334" sldId="323"/>
        </pc:sldMkLst>
        <pc:picChg chg="add del mod">
          <ac:chgData name="Kerol Weddy" userId="e6d5e3248f418ed4" providerId="LiveId" clId="{A73C35E9-2099-463E-BFC9-014A9FA3A2BC}" dt="2021-08-27T13:19:48.349" v="355" actId="478"/>
          <ac:picMkLst>
            <pc:docMk/>
            <pc:sldMk cId="3572235334" sldId="323"/>
            <ac:picMk id="6" creationId="{0780213D-080D-4914-B7F2-C86D8F6F511D}"/>
          </ac:picMkLst>
        </pc:picChg>
      </pc:sldChg>
    </pc:docChg>
  </pc:docChgLst>
  <pc:docChgLst>
    <pc:chgData name="Kerol Weddy" userId="e6d5e3248f418ed4" providerId="LiveId" clId="{962A1DA2-7DC4-44DD-9B65-FAC68910DD9C}"/>
    <pc:docChg chg="undo redo custSel addSld delSld modSld">
      <pc:chgData name="Kerol Weddy" userId="e6d5e3248f418ed4" providerId="LiveId" clId="{962A1DA2-7DC4-44DD-9B65-FAC68910DD9C}" dt="2021-08-27T12:21:04.767" v="112" actId="1076"/>
      <pc:docMkLst>
        <pc:docMk/>
      </pc:docMkLst>
      <pc:sldChg chg="modSp mod">
        <pc:chgData name="Kerol Weddy" userId="e6d5e3248f418ed4" providerId="LiveId" clId="{962A1DA2-7DC4-44DD-9B65-FAC68910DD9C}" dt="2021-08-27T12:11:13.407" v="0"/>
        <pc:sldMkLst>
          <pc:docMk/>
          <pc:sldMk cId="1756404341" sldId="256"/>
        </pc:sldMkLst>
        <pc:spChg chg="mod">
          <ac:chgData name="Kerol Weddy" userId="e6d5e3248f418ed4" providerId="LiveId" clId="{962A1DA2-7DC4-44DD-9B65-FAC68910DD9C}" dt="2021-08-27T12:11:13.407" v="0"/>
          <ac:spMkLst>
            <pc:docMk/>
            <pc:sldMk cId="1756404341" sldId="256"/>
            <ac:spMk id="4" creationId="{62F32F0D-D2D9-6F43-BAD4-CAA2483859B7}"/>
          </ac:spMkLst>
        </pc:spChg>
      </pc:sldChg>
      <pc:sldChg chg="del">
        <pc:chgData name="Kerol Weddy" userId="e6d5e3248f418ed4" providerId="LiveId" clId="{962A1DA2-7DC4-44DD-9B65-FAC68910DD9C}" dt="2021-08-27T12:11:24.086" v="1" actId="47"/>
        <pc:sldMkLst>
          <pc:docMk/>
          <pc:sldMk cId="4218141443" sldId="259"/>
        </pc:sldMkLst>
      </pc:sldChg>
      <pc:sldChg chg="del">
        <pc:chgData name="Kerol Weddy" userId="e6d5e3248f418ed4" providerId="LiveId" clId="{962A1DA2-7DC4-44DD-9B65-FAC68910DD9C}" dt="2021-08-27T12:11:25.517" v="2" actId="47"/>
        <pc:sldMkLst>
          <pc:docMk/>
          <pc:sldMk cId="812084256" sldId="260"/>
        </pc:sldMkLst>
      </pc:sldChg>
      <pc:sldChg chg="del">
        <pc:chgData name="Kerol Weddy" userId="e6d5e3248f418ed4" providerId="LiveId" clId="{962A1DA2-7DC4-44DD-9B65-FAC68910DD9C}" dt="2021-08-27T12:11:29.299" v="3" actId="47"/>
        <pc:sldMkLst>
          <pc:docMk/>
          <pc:sldMk cId="1847912735" sldId="262"/>
        </pc:sldMkLst>
      </pc:sldChg>
      <pc:sldChg chg="del">
        <pc:chgData name="Kerol Weddy" userId="e6d5e3248f418ed4" providerId="LiveId" clId="{962A1DA2-7DC4-44DD-9B65-FAC68910DD9C}" dt="2021-08-27T12:11:30.680" v="4" actId="47"/>
        <pc:sldMkLst>
          <pc:docMk/>
          <pc:sldMk cId="3406599254" sldId="266"/>
        </pc:sldMkLst>
      </pc:sldChg>
      <pc:sldChg chg="delSp modSp mod modClrScheme chgLayout">
        <pc:chgData name="Kerol Weddy" userId="e6d5e3248f418ed4" providerId="LiveId" clId="{962A1DA2-7DC4-44DD-9B65-FAC68910DD9C}" dt="2021-08-27T12:18:06.328" v="105" actId="255"/>
        <pc:sldMkLst>
          <pc:docMk/>
          <pc:sldMk cId="2263542290" sldId="293"/>
        </pc:sldMkLst>
        <pc:spChg chg="mod ord">
          <ac:chgData name="Kerol Weddy" userId="e6d5e3248f418ed4" providerId="LiveId" clId="{962A1DA2-7DC4-44DD-9B65-FAC68910DD9C}" dt="2021-08-27T12:11:39.793" v="10" actId="700"/>
          <ac:spMkLst>
            <pc:docMk/>
            <pc:sldMk cId="2263542290" sldId="293"/>
            <ac:spMk id="2" creationId="{BD3E9078-3ED2-4D9A-84EC-DB2AC0D5EDE2}"/>
          </ac:spMkLst>
        </pc:spChg>
        <pc:spChg chg="mod ord">
          <ac:chgData name="Kerol Weddy" userId="e6d5e3248f418ed4" providerId="LiveId" clId="{962A1DA2-7DC4-44DD-9B65-FAC68910DD9C}" dt="2021-08-27T12:11:39.793" v="10" actId="700"/>
          <ac:spMkLst>
            <pc:docMk/>
            <pc:sldMk cId="2263542290" sldId="293"/>
            <ac:spMk id="3" creationId="{B75EFA40-CE57-401B-83BF-EB24F1C4B120}"/>
          </ac:spMkLst>
        </pc:spChg>
        <pc:spChg chg="mod ord">
          <ac:chgData name="Kerol Weddy" userId="e6d5e3248f418ed4" providerId="LiveId" clId="{962A1DA2-7DC4-44DD-9B65-FAC68910DD9C}" dt="2021-08-27T12:11:39.793" v="10" actId="700"/>
          <ac:spMkLst>
            <pc:docMk/>
            <pc:sldMk cId="2263542290" sldId="293"/>
            <ac:spMk id="4" creationId="{FDEF18EF-87A3-459B-838A-0FD77FAA5AE1}"/>
          </ac:spMkLst>
        </pc:spChg>
        <pc:spChg chg="del mod ord">
          <ac:chgData name="Kerol Weddy" userId="e6d5e3248f418ed4" providerId="LiveId" clId="{962A1DA2-7DC4-44DD-9B65-FAC68910DD9C}" dt="2021-08-27T12:11:42.897" v="11" actId="478"/>
          <ac:spMkLst>
            <pc:docMk/>
            <pc:sldMk cId="2263542290" sldId="293"/>
            <ac:spMk id="6" creationId="{A08BB5A4-0144-4D59-9483-F1683B4B2A4E}"/>
          </ac:spMkLst>
        </pc:spChg>
        <pc:spChg chg="mod ord">
          <ac:chgData name="Kerol Weddy" userId="e6d5e3248f418ed4" providerId="LiveId" clId="{962A1DA2-7DC4-44DD-9B65-FAC68910DD9C}" dt="2021-08-27T12:18:06.328" v="105" actId="255"/>
          <ac:spMkLst>
            <pc:docMk/>
            <pc:sldMk cId="2263542290" sldId="293"/>
            <ac:spMk id="7" creationId="{146BD8FA-F229-4201-AC83-AB4BD33F3F6C}"/>
          </ac:spMkLst>
        </pc:spChg>
      </pc:sldChg>
      <pc:sldChg chg="del">
        <pc:chgData name="Kerol Weddy" userId="e6d5e3248f418ed4" providerId="LiveId" clId="{962A1DA2-7DC4-44DD-9B65-FAC68910DD9C}" dt="2021-08-27T12:13:50.106" v="46" actId="47"/>
        <pc:sldMkLst>
          <pc:docMk/>
          <pc:sldMk cId="325153206" sldId="294"/>
        </pc:sldMkLst>
      </pc:sldChg>
      <pc:sldChg chg="del">
        <pc:chgData name="Kerol Weddy" userId="e6d5e3248f418ed4" providerId="LiveId" clId="{962A1DA2-7DC4-44DD-9B65-FAC68910DD9C}" dt="2021-08-27T12:13:50.957" v="47" actId="47"/>
        <pc:sldMkLst>
          <pc:docMk/>
          <pc:sldMk cId="1398478231" sldId="295"/>
        </pc:sldMkLst>
      </pc:sldChg>
      <pc:sldChg chg="del">
        <pc:chgData name="Kerol Weddy" userId="e6d5e3248f418ed4" providerId="LiveId" clId="{962A1DA2-7DC4-44DD-9B65-FAC68910DD9C}" dt="2021-08-27T12:13:51.874" v="48" actId="47"/>
        <pc:sldMkLst>
          <pc:docMk/>
          <pc:sldMk cId="4169173264" sldId="296"/>
        </pc:sldMkLst>
      </pc:sldChg>
      <pc:sldChg chg="del">
        <pc:chgData name="Kerol Weddy" userId="e6d5e3248f418ed4" providerId="LiveId" clId="{962A1DA2-7DC4-44DD-9B65-FAC68910DD9C}" dt="2021-08-27T12:13:52.759" v="49" actId="47"/>
        <pc:sldMkLst>
          <pc:docMk/>
          <pc:sldMk cId="1334999638" sldId="297"/>
        </pc:sldMkLst>
      </pc:sldChg>
      <pc:sldChg chg="del">
        <pc:chgData name="Kerol Weddy" userId="e6d5e3248f418ed4" providerId="LiveId" clId="{962A1DA2-7DC4-44DD-9B65-FAC68910DD9C}" dt="2021-08-27T12:13:53.605" v="50" actId="47"/>
        <pc:sldMkLst>
          <pc:docMk/>
          <pc:sldMk cId="3460759475" sldId="298"/>
        </pc:sldMkLst>
      </pc:sldChg>
      <pc:sldChg chg="del">
        <pc:chgData name="Kerol Weddy" userId="e6d5e3248f418ed4" providerId="LiveId" clId="{962A1DA2-7DC4-44DD-9B65-FAC68910DD9C}" dt="2021-08-27T12:13:54.379" v="51" actId="47"/>
        <pc:sldMkLst>
          <pc:docMk/>
          <pc:sldMk cId="542899246" sldId="299"/>
        </pc:sldMkLst>
      </pc:sldChg>
      <pc:sldChg chg="del">
        <pc:chgData name="Kerol Weddy" userId="e6d5e3248f418ed4" providerId="LiveId" clId="{962A1DA2-7DC4-44DD-9B65-FAC68910DD9C}" dt="2021-08-27T12:13:55.238" v="52" actId="47"/>
        <pc:sldMkLst>
          <pc:docMk/>
          <pc:sldMk cId="448344589" sldId="300"/>
        </pc:sldMkLst>
      </pc:sldChg>
      <pc:sldChg chg="del">
        <pc:chgData name="Kerol Weddy" userId="e6d5e3248f418ed4" providerId="LiveId" clId="{962A1DA2-7DC4-44DD-9B65-FAC68910DD9C}" dt="2021-08-27T12:13:56.092" v="53" actId="47"/>
        <pc:sldMkLst>
          <pc:docMk/>
          <pc:sldMk cId="3829334664" sldId="301"/>
        </pc:sldMkLst>
      </pc:sldChg>
      <pc:sldChg chg="del">
        <pc:chgData name="Kerol Weddy" userId="e6d5e3248f418ed4" providerId="LiveId" clId="{962A1DA2-7DC4-44DD-9B65-FAC68910DD9C}" dt="2021-08-27T12:13:56.918" v="54" actId="47"/>
        <pc:sldMkLst>
          <pc:docMk/>
          <pc:sldMk cId="1703932009" sldId="302"/>
        </pc:sldMkLst>
      </pc:sldChg>
      <pc:sldChg chg="del">
        <pc:chgData name="Kerol Weddy" userId="e6d5e3248f418ed4" providerId="LiveId" clId="{962A1DA2-7DC4-44DD-9B65-FAC68910DD9C}" dt="2021-08-27T12:13:57.834" v="55" actId="47"/>
        <pc:sldMkLst>
          <pc:docMk/>
          <pc:sldMk cId="3157998495" sldId="303"/>
        </pc:sldMkLst>
      </pc:sldChg>
      <pc:sldChg chg="del">
        <pc:chgData name="Kerol Weddy" userId="e6d5e3248f418ed4" providerId="LiveId" clId="{962A1DA2-7DC4-44DD-9B65-FAC68910DD9C}" dt="2021-08-27T12:13:58.691" v="56" actId="47"/>
        <pc:sldMkLst>
          <pc:docMk/>
          <pc:sldMk cId="2827550111" sldId="304"/>
        </pc:sldMkLst>
      </pc:sldChg>
      <pc:sldChg chg="modSp add mod">
        <pc:chgData name="Kerol Weddy" userId="e6d5e3248f418ed4" providerId="LiveId" clId="{962A1DA2-7DC4-44DD-9B65-FAC68910DD9C}" dt="2021-08-27T12:14:51.420" v="77" actId="948"/>
        <pc:sldMkLst>
          <pc:docMk/>
          <pc:sldMk cId="740868259" sldId="307"/>
        </pc:sldMkLst>
        <pc:spChg chg="mod">
          <ac:chgData name="Kerol Weddy" userId="e6d5e3248f418ed4" providerId="LiveId" clId="{962A1DA2-7DC4-44DD-9B65-FAC68910DD9C}" dt="2021-08-27T12:14:16.819" v="60" actId="20577"/>
          <ac:spMkLst>
            <pc:docMk/>
            <pc:sldMk cId="740868259" sldId="307"/>
            <ac:spMk id="4" creationId="{FDEF18EF-87A3-459B-838A-0FD77FAA5AE1}"/>
          </ac:spMkLst>
        </pc:spChg>
        <pc:spChg chg="mod">
          <ac:chgData name="Kerol Weddy" userId="e6d5e3248f418ed4" providerId="LiveId" clId="{962A1DA2-7DC4-44DD-9B65-FAC68910DD9C}" dt="2021-08-27T12:14:51.420" v="77" actId="948"/>
          <ac:spMkLst>
            <pc:docMk/>
            <pc:sldMk cId="740868259" sldId="307"/>
            <ac:spMk id="7" creationId="{146BD8FA-F229-4201-AC83-AB4BD33F3F6C}"/>
          </ac:spMkLst>
        </pc:spChg>
      </pc:sldChg>
      <pc:sldChg chg="add del">
        <pc:chgData name="Kerol Weddy" userId="e6d5e3248f418ed4" providerId="LiveId" clId="{962A1DA2-7DC4-44DD-9B65-FAC68910DD9C}" dt="2021-08-27T12:14:04.461" v="58" actId="47"/>
        <pc:sldMkLst>
          <pc:docMk/>
          <pc:sldMk cId="1966124726" sldId="307"/>
        </pc:sldMkLst>
      </pc:sldChg>
      <pc:sldChg chg="addSp modSp add del mod">
        <pc:chgData name="Kerol Weddy" userId="e6d5e3248f418ed4" providerId="LiveId" clId="{962A1DA2-7DC4-44DD-9B65-FAC68910DD9C}" dt="2021-08-27T12:18:32.714" v="107" actId="47"/>
        <pc:sldMkLst>
          <pc:docMk/>
          <pc:sldMk cId="2709540382" sldId="308"/>
        </pc:sldMkLst>
        <pc:spChg chg="mod">
          <ac:chgData name="Kerol Weddy" userId="e6d5e3248f418ed4" providerId="LiveId" clId="{962A1DA2-7DC4-44DD-9B65-FAC68910DD9C}" dt="2021-08-27T12:15:17.008" v="81"/>
          <ac:spMkLst>
            <pc:docMk/>
            <pc:sldMk cId="2709540382" sldId="308"/>
            <ac:spMk id="4" creationId="{FDEF18EF-87A3-459B-838A-0FD77FAA5AE1}"/>
          </ac:spMkLst>
        </pc:spChg>
        <pc:spChg chg="mod">
          <ac:chgData name="Kerol Weddy" userId="e6d5e3248f418ed4" providerId="LiveId" clId="{962A1DA2-7DC4-44DD-9B65-FAC68910DD9C}" dt="2021-08-27T12:15:53.481" v="98" actId="403"/>
          <ac:spMkLst>
            <pc:docMk/>
            <pc:sldMk cId="2709540382" sldId="308"/>
            <ac:spMk id="7" creationId="{146BD8FA-F229-4201-AC83-AB4BD33F3F6C}"/>
          </ac:spMkLst>
        </pc:spChg>
        <pc:picChg chg="add mod">
          <ac:chgData name="Kerol Weddy" userId="e6d5e3248f418ed4" providerId="LiveId" clId="{962A1DA2-7DC4-44DD-9B65-FAC68910DD9C}" dt="2021-08-27T12:16:07.003" v="99" actId="1076"/>
          <ac:picMkLst>
            <pc:docMk/>
            <pc:sldMk cId="2709540382" sldId="308"/>
            <ac:picMk id="6" creationId="{541DA10F-5B88-4C42-B7B9-EF162F70D6AA}"/>
          </ac:picMkLst>
        </pc:picChg>
      </pc:sldChg>
      <pc:sldChg chg="addSp modSp add mod modClrScheme chgLayout">
        <pc:chgData name="Kerol Weddy" userId="e6d5e3248f418ed4" providerId="LiveId" clId="{962A1DA2-7DC4-44DD-9B65-FAC68910DD9C}" dt="2021-08-27T12:21:04.767" v="112" actId="1076"/>
        <pc:sldMkLst>
          <pc:docMk/>
          <pc:sldMk cId="2359390616" sldId="309"/>
        </pc:sldMkLst>
        <pc:spChg chg="mod ord">
          <ac:chgData name="Kerol Weddy" userId="e6d5e3248f418ed4" providerId="LiveId" clId="{962A1DA2-7DC4-44DD-9B65-FAC68910DD9C}" dt="2021-08-27T12:20:56.042" v="109" actId="700"/>
          <ac:spMkLst>
            <pc:docMk/>
            <pc:sldMk cId="2359390616" sldId="309"/>
            <ac:spMk id="2" creationId="{BD3E9078-3ED2-4D9A-84EC-DB2AC0D5EDE2}"/>
          </ac:spMkLst>
        </pc:spChg>
        <pc:spChg chg="mod ord">
          <ac:chgData name="Kerol Weddy" userId="e6d5e3248f418ed4" providerId="LiveId" clId="{962A1DA2-7DC4-44DD-9B65-FAC68910DD9C}" dt="2021-08-27T12:20:56.042" v="109" actId="700"/>
          <ac:spMkLst>
            <pc:docMk/>
            <pc:sldMk cId="2359390616" sldId="309"/>
            <ac:spMk id="3" creationId="{B75EFA40-CE57-401B-83BF-EB24F1C4B120}"/>
          </ac:spMkLst>
        </pc:spChg>
        <pc:spChg chg="mod ord">
          <ac:chgData name="Kerol Weddy" userId="e6d5e3248f418ed4" providerId="LiveId" clId="{962A1DA2-7DC4-44DD-9B65-FAC68910DD9C}" dt="2021-08-27T12:20:56.042" v="109" actId="700"/>
          <ac:spMkLst>
            <pc:docMk/>
            <pc:sldMk cId="2359390616" sldId="309"/>
            <ac:spMk id="4" creationId="{FDEF18EF-87A3-459B-838A-0FD77FAA5AE1}"/>
          </ac:spMkLst>
        </pc:spChg>
        <pc:spChg chg="add mod ord">
          <ac:chgData name="Kerol Weddy" userId="e6d5e3248f418ed4" providerId="LiveId" clId="{962A1DA2-7DC4-44DD-9B65-FAC68910DD9C}" dt="2021-08-27T12:20:56.042" v="109" actId="700"/>
          <ac:spMkLst>
            <pc:docMk/>
            <pc:sldMk cId="2359390616" sldId="309"/>
            <ac:spMk id="5" creationId="{2366A2BD-2D7C-4B8B-A525-91AE3BE51965}"/>
          </ac:spMkLst>
        </pc:spChg>
        <pc:spChg chg="mod ord">
          <ac:chgData name="Kerol Weddy" userId="e6d5e3248f418ed4" providerId="LiveId" clId="{962A1DA2-7DC4-44DD-9B65-FAC68910DD9C}" dt="2021-08-27T12:20:56.042" v="109" actId="700"/>
          <ac:spMkLst>
            <pc:docMk/>
            <pc:sldMk cId="2359390616" sldId="309"/>
            <ac:spMk id="7" creationId="{146BD8FA-F229-4201-AC83-AB4BD33F3F6C}"/>
          </ac:spMkLst>
        </pc:spChg>
        <pc:picChg chg="add mod">
          <ac:chgData name="Kerol Weddy" userId="e6d5e3248f418ed4" providerId="LiveId" clId="{962A1DA2-7DC4-44DD-9B65-FAC68910DD9C}" dt="2021-08-27T12:21:04.767" v="112" actId="1076"/>
          <ac:picMkLst>
            <pc:docMk/>
            <pc:sldMk cId="2359390616" sldId="309"/>
            <ac:picMk id="1026" creationId="{B153BF70-8F8F-4F76-AC04-BAC8409918F6}"/>
          </ac:picMkLst>
        </pc:picChg>
      </pc:sldChg>
    </pc:docChg>
  </pc:docChgLst>
  <pc:docChgLst>
    <pc:chgData name="Kerol Weddy" userId="e6d5e3248f418ed4" providerId="LiveId" clId="{E4170755-4D84-43CF-9C20-C35CC23D02AD}"/>
    <pc:docChg chg="undo redo custSel addSld delSld modSld sldOrd">
      <pc:chgData name="Kerol Weddy" userId="e6d5e3248f418ed4" providerId="LiveId" clId="{E4170755-4D84-43CF-9C20-C35CC23D02AD}" dt="2021-08-27T14:43:38.382" v="749" actId="27636"/>
      <pc:docMkLst>
        <pc:docMk/>
      </pc:docMkLst>
      <pc:sldChg chg="modSp mod">
        <pc:chgData name="Kerol Weddy" userId="e6d5e3248f418ed4" providerId="LiveId" clId="{E4170755-4D84-43CF-9C20-C35CC23D02AD}" dt="2021-08-27T13:24:52.422" v="0"/>
        <pc:sldMkLst>
          <pc:docMk/>
          <pc:sldMk cId="1756404341" sldId="256"/>
        </pc:sldMkLst>
        <pc:spChg chg="mod">
          <ac:chgData name="Kerol Weddy" userId="e6d5e3248f418ed4" providerId="LiveId" clId="{E4170755-4D84-43CF-9C20-C35CC23D02AD}" dt="2021-08-27T13:24:52.422" v="0"/>
          <ac:spMkLst>
            <pc:docMk/>
            <pc:sldMk cId="1756404341" sldId="256"/>
            <ac:spMk id="4" creationId="{62F32F0D-D2D9-6F43-BAD4-CAA2483859B7}"/>
          </ac:spMkLst>
        </pc:spChg>
      </pc:sldChg>
      <pc:sldChg chg="addSp modSp mod">
        <pc:chgData name="Kerol Weddy" userId="e6d5e3248f418ed4" providerId="LiveId" clId="{E4170755-4D84-43CF-9C20-C35CC23D02AD}" dt="2021-08-27T13:32:09.687" v="74" actId="1076"/>
        <pc:sldMkLst>
          <pc:docMk/>
          <pc:sldMk cId="2263542290" sldId="293"/>
        </pc:sldMkLst>
        <pc:spChg chg="mod">
          <ac:chgData name="Kerol Weddy" userId="e6d5e3248f418ed4" providerId="LiveId" clId="{E4170755-4D84-43CF-9C20-C35CC23D02AD}" dt="2021-08-27T13:25:07.676" v="12" actId="20577"/>
          <ac:spMkLst>
            <pc:docMk/>
            <pc:sldMk cId="2263542290" sldId="293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3:27:46.947" v="31" actId="123"/>
          <ac:spMkLst>
            <pc:docMk/>
            <pc:sldMk cId="2263542290" sldId="293"/>
            <ac:spMk id="7" creationId="{146BD8FA-F229-4201-AC83-AB4BD33F3F6C}"/>
          </ac:spMkLst>
        </pc:spChg>
        <pc:picChg chg="add mod">
          <ac:chgData name="Kerol Weddy" userId="e6d5e3248f418ed4" providerId="LiveId" clId="{E4170755-4D84-43CF-9C20-C35CC23D02AD}" dt="2021-08-27T13:32:09.687" v="74" actId="1076"/>
          <ac:picMkLst>
            <pc:docMk/>
            <pc:sldMk cId="2263542290" sldId="293"/>
            <ac:picMk id="6" creationId="{4EE5E203-1A17-4B32-9547-57FC1D9C5826}"/>
          </ac:picMkLst>
        </pc:picChg>
      </pc:sldChg>
      <pc:sldChg chg="del">
        <pc:chgData name="Kerol Weddy" userId="e6d5e3248f418ed4" providerId="LiveId" clId="{E4170755-4D84-43CF-9C20-C35CC23D02AD}" dt="2021-08-27T13:28:07.235" v="35" actId="47"/>
        <pc:sldMkLst>
          <pc:docMk/>
          <pc:sldMk cId="24866326" sldId="309"/>
        </pc:sldMkLst>
      </pc:sldChg>
      <pc:sldChg chg="del">
        <pc:chgData name="Kerol Weddy" userId="e6d5e3248f418ed4" providerId="LiveId" clId="{E4170755-4D84-43CF-9C20-C35CC23D02AD}" dt="2021-08-27T13:28:07.870" v="36" actId="47"/>
        <pc:sldMkLst>
          <pc:docMk/>
          <pc:sldMk cId="147861898" sldId="310"/>
        </pc:sldMkLst>
      </pc:sldChg>
      <pc:sldChg chg="del">
        <pc:chgData name="Kerol Weddy" userId="e6d5e3248f418ed4" providerId="LiveId" clId="{E4170755-4D84-43CF-9C20-C35CC23D02AD}" dt="2021-08-27T13:28:08.625" v="37" actId="47"/>
        <pc:sldMkLst>
          <pc:docMk/>
          <pc:sldMk cId="3030963724" sldId="311"/>
        </pc:sldMkLst>
      </pc:sldChg>
      <pc:sldChg chg="del">
        <pc:chgData name="Kerol Weddy" userId="e6d5e3248f418ed4" providerId="LiveId" clId="{E4170755-4D84-43CF-9C20-C35CC23D02AD}" dt="2021-08-27T13:28:09.146" v="38" actId="47"/>
        <pc:sldMkLst>
          <pc:docMk/>
          <pc:sldMk cId="3192718450" sldId="312"/>
        </pc:sldMkLst>
      </pc:sldChg>
      <pc:sldChg chg="del">
        <pc:chgData name="Kerol Weddy" userId="e6d5e3248f418ed4" providerId="LiveId" clId="{E4170755-4D84-43CF-9C20-C35CC23D02AD}" dt="2021-08-27T13:28:09.662" v="39" actId="47"/>
        <pc:sldMkLst>
          <pc:docMk/>
          <pc:sldMk cId="2124522960" sldId="313"/>
        </pc:sldMkLst>
      </pc:sldChg>
      <pc:sldChg chg="del">
        <pc:chgData name="Kerol Weddy" userId="e6d5e3248f418ed4" providerId="LiveId" clId="{E4170755-4D84-43CF-9C20-C35CC23D02AD}" dt="2021-08-27T13:28:10.163" v="40" actId="47"/>
        <pc:sldMkLst>
          <pc:docMk/>
          <pc:sldMk cId="3310144175" sldId="314"/>
        </pc:sldMkLst>
      </pc:sldChg>
      <pc:sldChg chg="del">
        <pc:chgData name="Kerol Weddy" userId="e6d5e3248f418ed4" providerId="LiveId" clId="{E4170755-4D84-43CF-9C20-C35CC23D02AD}" dt="2021-08-27T13:28:10.693" v="41" actId="47"/>
        <pc:sldMkLst>
          <pc:docMk/>
          <pc:sldMk cId="487734281" sldId="315"/>
        </pc:sldMkLst>
      </pc:sldChg>
      <pc:sldChg chg="del">
        <pc:chgData name="Kerol Weddy" userId="e6d5e3248f418ed4" providerId="LiveId" clId="{E4170755-4D84-43CF-9C20-C35CC23D02AD}" dt="2021-08-27T13:28:11.151" v="42" actId="47"/>
        <pc:sldMkLst>
          <pc:docMk/>
          <pc:sldMk cId="159470646" sldId="316"/>
        </pc:sldMkLst>
      </pc:sldChg>
      <pc:sldChg chg="del">
        <pc:chgData name="Kerol Weddy" userId="e6d5e3248f418ed4" providerId="LiveId" clId="{E4170755-4D84-43CF-9C20-C35CC23D02AD}" dt="2021-08-27T13:28:11.684" v="43" actId="47"/>
        <pc:sldMkLst>
          <pc:docMk/>
          <pc:sldMk cId="1499334027" sldId="317"/>
        </pc:sldMkLst>
      </pc:sldChg>
      <pc:sldChg chg="del">
        <pc:chgData name="Kerol Weddy" userId="e6d5e3248f418ed4" providerId="LiveId" clId="{E4170755-4D84-43CF-9C20-C35CC23D02AD}" dt="2021-08-27T13:28:12.194" v="44" actId="47"/>
        <pc:sldMkLst>
          <pc:docMk/>
          <pc:sldMk cId="3079566614" sldId="318"/>
        </pc:sldMkLst>
      </pc:sldChg>
      <pc:sldChg chg="del">
        <pc:chgData name="Kerol Weddy" userId="e6d5e3248f418ed4" providerId="LiveId" clId="{E4170755-4D84-43CF-9C20-C35CC23D02AD}" dt="2021-08-27T13:28:13.489" v="46" actId="47"/>
        <pc:sldMkLst>
          <pc:docMk/>
          <pc:sldMk cId="1698827491" sldId="319"/>
        </pc:sldMkLst>
      </pc:sldChg>
      <pc:sldChg chg="del">
        <pc:chgData name="Kerol Weddy" userId="e6d5e3248f418ed4" providerId="LiveId" clId="{E4170755-4D84-43CF-9C20-C35CC23D02AD}" dt="2021-08-27T13:28:13.260" v="45" actId="47"/>
        <pc:sldMkLst>
          <pc:docMk/>
          <pc:sldMk cId="1625372369" sldId="320"/>
        </pc:sldMkLst>
      </pc:sldChg>
      <pc:sldChg chg="del">
        <pc:chgData name="Kerol Weddy" userId="e6d5e3248f418ed4" providerId="LiveId" clId="{E4170755-4D84-43CF-9C20-C35CC23D02AD}" dt="2021-08-27T13:28:13.647" v="47" actId="47"/>
        <pc:sldMkLst>
          <pc:docMk/>
          <pc:sldMk cId="3999103206" sldId="321"/>
        </pc:sldMkLst>
      </pc:sldChg>
      <pc:sldChg chg="del">
        <pc:chgData name="Kerol Weddy" userId="e6d5e3248f418ed4" providerId="LiveId" clId="{E4170755-4D84-43CF-9C20-C35CC23D02AD}" dt="2021-08-27T13:28:13.786" v="48" actId="47"/>
        <pc:sldMkLst>
          <pc:docMk/>
          <pc:sldMk cId="1136333206" sldId="322"/>
        </pc:sldMkLst>
      </pc:sldChg>
      <pc:sldChg chg="modSp mod">
        <pc:chgData name="Kerol Weddy" userId="e6d5e3248f418ed4" providerId="LiveId" clId="{E4170755-4D84-43CF-9C20-C35CC23D02AD}" dt="2021-08-27T13:27:55.926" v="33" actId="20577"/>
        <pc:sldMkLst>
          <pc:docMk/>
          <pc:sldMk cId="3572235334" sldId="323"/>
        </pc:sldMkLst>
        <pc:spChg chg="mod">
          <ac:chgData name="Kerol Weddy" userId="e6d5e3248f418ed4" providerId="LiveId" clId="{E4170755-4D84-43CF-9C20-C35CC23D02AD}" dt="2021-08-27T13:26:35.029" v="23" actId="20577"/>
          <ac:spMkLst>
            <pc:docMk/>
            <pc:sldMk cId="3572235334" sldId="323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3:27:55.926" v="33" actId="20577"/>
          <ac:spMkLst>
            <pc:docMk/>
            <pc:sldMk cId="3572235334" sldId="323"/>
            <ac:spMk id="7" creationId="{146BD8FA-F229-4201-AC83-AB4BD33F3F6C}"/>
          </ac:spMkLst>
        </pc:spChg>
      </pc:sldChg>
      <pc:sldChg chg="addSp delSp modSp new mod modClrScheme chgLayout">
        <pc:chgData name="Kerol Weddy" userId="e6d5e3248f418ed4" providerId="LiveId" clId="{E4170755-4D84-43CF-9C20-C35CC23D02AD}" dt="2021-08-27T13:26:15.650" v="20"/>
        <pc:sldMkLst>
          <pc:docMk/>
          <pc:sldMk cId="622972963" sldId="324"/>
        </pc:sldMkLst>
        <pc:spChg chg="mod ord">
          <ac:chgData name="Kerol Weddy" userId="e6d5e3248f418ed4" providerId="LiveId" clId="{E4170755-4D84-43CF-9C20-C35CC23D02AD}" dt="2021-08-27T13:26:09.021" v="19" actId="700"/>
          <ac:spMkLst>
            <pc:docMk/>
            <pc:sldMk cId="622972963" sldId="324"/>
            <ac:spMk id="2" creationId="{04C91C53-3A99-49E8-8365-608CBCAE7674}"/>
          </ac:spMkLst>
        </pc:spChg>
        <pc:spChg chg="mod ord">
          <ac:chgData name="Kerol Weddy" userId="e6d5e3248f418ed4" providerId="LiveId" clId="{E4170755-4D84-43CF-9C20-C35CC23D02AD}" dt="2021-08-27T13:26:09.021" v="19" actId="700"/>
          <ac:spMkLst>
            <pc:docMk/>
            <pc:sldMk cId="622972963" sldId="324"/>
            <ac:spMk id="3" creationId="{F5D983D2-C874-4A7A-862E-62251BDEB8A3}"/>
          </ac:spMkLst>
        </pc:spChg>
        <pc:spChg chg="del mod ord">
          <ac:chgData name="Kerol Weddy" userId="e6d5e3248f418ed4" providerId="LiveId" clId="{E4170755-4D84-43CF-9C20-C35CC23D02AD}" dt="2021-08-27T13:26:09.021" v="19" actId="700"/>
          <ac:spMkLst>
            <pc:docMk/>
            <pc:sldMk cId="622972963" sldId="324"/>
            <ac:spMk id="4" creationId="{B6D788B1-79F3-4D93-A367-F96A0D383F22}"/>
          </ac:spMkLst>
        </pc:spChg>
        <pc:spChg chg="del mod ord">
          <ac:chgData name="Kerol Weddy" userId="e6d5e3248f418ed4" providerId="LiveId" clId="{E4170755-4D84-43CF-9C20-C35CC23D02AD}" dt="2021-08-27T13:26:09.021" v="19" actId="700"/>
          <ac:spMkLst>
            <pc:docMk/>
            <pc:sldMk cId="622972963" sldId="324"/>
            <ac:spMk id="5" creationId="{A3A5ACF7-C8EA-44E9-8A5F-EF8081465B43}"/>
          </ac:spMkLst>
        </pc:spChg>
        <pc:spChg chg="add mod ord">
          <ac:chgData name="Kerol Weddy" userId="e6d5e3248f418ed4" providerId="LiveId" clId="{E4170755-4D84-43CF-9C20-C35CC23D02AD}" dt="2021-08-27T13:26:15.650" v="20"/>
          <ac:spMkLst>
            <pc:docMk/>
            <pc:sldMk cId="622972963" sldId="324"/>
            <ac:spMk id="6" creationId="{783E8C65-EF6D-42BD-B64C-2CE9582A8C37}"/>
          </ac:spMkLst>
        </pc:spChg>
        <pc:spChg chg="add mod ord">
          <ac:chgData name="Kerol Weddy" userId="e6d5e3248f418ed4" providerId="LiveId" clId="{E4170755-4D84-43CF-9C20-C35CC23D02AD}" dt="2021-08-27T13:26:09.021" v="19" actId="700"/>
          <ac:spMkLst>
            <pc:docMk/>
            <pc:sldMk cId="622972963" sldId="324"/>
            <ac:spMk id="7" creationId="{CF121850-0DF5-46CE-B5B5-8303BCB4AFA2}"/>
          </ac:spMkLst>
        </pc:spChg>
      </pc:sldChg>
      <pc:sldChg chg="modSp add mod">
        <pc:chgData name="Kerol Weddy" userId="e6d5e3248f418ed4" providerId="LiveId" clId="{E4170755-4D84-43CF-9C20-C35CC23D02AD}" dt="2021-08-27T13:28:59.536" v="63" actId="255"/>
        <pc:sldMkLst>
          <pc:docMk/>
          <pc:sldMk cId="1282775352" sldId="325"/>
        </pc:sldMkLst>
        <pc:spChg chg="mod">
          <ac:chgData name="Kerol Weddy" userId="e6d5e3248f418ed4" providerId="LiveId" clId="{E4170755-4D84-43CF-9C20-C35CC23D02AD}" dt="2021-08-27T13:28:23.496" v="49"/>
          <ac:spMkLst>
            <pc:docMk/>
            <pc:sldMk cId="1282775352" sldId="325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3:28:59.536" v="63" actId="255"/>
          <ac:spMkLst>
            <pc:docMk/>
            <pc:sldMk cId="1282775352" sldId="325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3:29:40.148" v="71" actId="403"/>
        <pc:sldMkLst>
          <pc:docMk/>
          <pc:sldMk cId="3041989878" sldId="326"/>
        </pc:sldMkLst>
        <pc:spChg chg="mod">
          <ac:chgData name="Kerol Weddy" userId="e6d5e3248f418ed4" providerId="LiveId" clId="{E4170755-4D84-43CF-9C20-C35CC23D02AD}" dt="2021-08-27T13:29:40.148" v="71" actId="403"/>
          <ac:spMkLst>
            <pc:docMk/>
            <pc:sldMk cId="3041989878" sldId="326"/>
            <ac:spMk id="7" creationId="{146BD8FA-F229-4201-AC83-AB4BD33F3F6C}"/>
          </ac:spMkLst>
        </pc:spChg>
      </pc:sldChg>
      <pc:sldChg chg="addSp modSp add mod modClrScheme chgLayout">
        <pc:chgData name="Kerol Weddy" userId="e6d5e3248f418ed4" providerId="LiveId" clId="{E4170755-4D84-43CF-9C20-C35CC23D02AD}" dt="2021-08-27T13:36:36.996" v="158" actId="123"/>
        <pc:sldMkLst>
          <pc:docMk/>
          <pc:sldMk cId="4256448807" sldId="327"/>
        </pc:sldMkLst>
        <pc:spChg chg="mod">
          <ac:chgData name="Kerol Weddy" userId="e6d5e3248f418ed4" providerId="LiveId" clId="{E4170755-4D84-43CF-9C20-C35CC23D02AD}" dt="2021-08-27T13:34:40.152" v="102" actId="26606"/>
          <ac:spMkLst>
            <pc:docMk/>
            <pc:sldMk cId="4256448807" sldId="327"/>
            <ac:spMk id="2" creationId="{BD3E9078-3ED2-4D9A-84EC-DB2AC0D5EDE2}"/>
          </ac:spMkLst>
        </pc:spChg>
        <pc:spChg chg="mod">
          <ac:chgData name="Kerol Weddy" userId="e6d5e3248f418ed4" providerId="LiveId" clId="{E4170755-4D84-43CF-9C20-C35CC23D02AD}" dt="2021-08-27T13:34:40.152" v="102" actId="26606"/>
          <ac:spMkLst>
            <pc:docMk/>
            <pc:sldMk cId="4256448807" sldId="327"/>
            <ac:spMk id="3" creationId="{B75EFA40-CE57-401B-83BF-EB24F1C4B120}"/>
          </ac:spMkLst>
        </pc:spChg>
        <pc:spChg chg="mod">
          <ac:chgData name="Kerol Weddy" userId="e6d5e3248f418ed4" providerId="LiveId" clId="{E4170755-4D84-43CF-9C20-C35CC23D02AD}" dt="2021-08-27T13:34:48.433" v="108" actId="255"/>
          <ac:spMkLst>
            <pc:docMk/>
            <pc:sldMk cId="4256448807" sldId="327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3:36:36.996" v="158" actId="123"/>
          <ac:spMkLst>
            <pc:docMk/>
            <pc:sldMk cId="4256448807" sldId="327"/>
            <ac:spMk id="7" creationId="{146BD8FA-F229-4201-AC83-AB4BD33F3F6C}"/>
          </ac:spMkLst>
        </pc:spChg>
        <pc:picChg chg="add mod">
          <ac:chgData name="Kerol Weddy" userId="e6d5e3248f418ed4" providerId="LiveId" clId="{E4170755-4D84-43CF-9C20-C35CC23D02AD}" dt="2021-08-27T13:35:21.187" v="122" actId="1076"/>
          <ac:picMkLst>
            <pc:docMk/>
            <pc:sldMk cId="4256448807" sldId="327"/>
            <ac:picMk id="1026" creationId="{364E2BF2-995C-445A-9FE0-E20ECC0B38CC}"/>
          </ac:picMkLst>
        </pc:picChg>
      </pc:sldChg>
      <pc:sldChg chg="delSp modSp add mod modClrScheme chgLayout">
        <pc:chgData name="Kerol Weddy" userId="e6d5e3248f418ed4" providerId="LiveId" clId="{E4170755-4D84-43CF-9C20-C35CC23D02AD}" dt="2021-08-27T13:36:32.640" v="157" actId="123"/>
        <pc:sldMkLst>
          <pc:docMk/>
          <pc:sldMk cId="3962665135" sldId="328"/>
        </pc:sldMkLst>
        <pc:spChg chg="mod ord">
          <ac:chgData name="Kerol Weddy" userId="e6d5e3248f418ed4" providerId="LiveId" clId="{E4170755-4D84-43CF-9C20-C35CC23D02AD}" dt="2021-08-27T13:35:43.897" v="126" actId="700"/>
          <ac:spMkLst>
            <pc:docMk/>
            <pc:sldMk cId="3962665135" sldId="328"/>
            <ac:spMk id="2" creationId="{BD3E9078-3ED2-4D9A-84EC-DB2AC0D5EDE2}"/>
          </ac:spMkLst>
        </pc:spChg>
        <pc:spChg chg="mod ord">
          <ac:chgData name="Kerol Weddy" userId="e6d5e3248f418ed4" providerId="LiveId" clId="{E4170755-4D84-43CF-9C20-C35CC23D02AD}" dt="2021-08-27T13:35:43.897" v="126" actId="700"/>
          <ac:spMkLst>
            <pc:docMk/>
            <pc:sldMk cId="3962665135" sldId="328"/>
            <ac:spMk id="3" creationId="{B75EFA40-CE57-401B-83BF-EB24F1C4B120}"/>
          </ac:spMkLst>
        </pc:spChg>
        <pc:spChg chg="mod ord">
          <ac:chgData name="Kerol Weddy" userId="e6d5e3248f418ed4" providerId="LiveId" clId="{E4170755-4D84-43CF-9C20-C35CC23D02AD}" dt="2021-08-27T13:35:43.897" v="126" actId="700"/>
          <ac:spMkLst>
            <pc:docMk/>
            <pc:sldMk cId="3962665135" sldId="328"/>
            <ac:spMk id="4" creationId="{FDEF18EF-87A3-459B-838A-0FD77FAA5AE1}"/>
          </ac:spMkLst>
        </pc:spChg>
        <pc:spChg chg="mod ord">
          <ac:chgData name="Kerol Weddy" userId="e6d5e3248f418ed4" providerId="LiveId" clId="{E4170755-4D84-43CF-9C20-C35CC23D02AD}" dt="2021-08-27T13:36:32.640" v="157" actId="123"/>
          <ac:spMkLst>
            <pc:docMk/>
            <pc:sldMk cId="3962665135" sldId="328"/>
            <ac:spMk id="7" creationId="{146BD8FA-F229-4201-AC83-AB4BD33F3F6C}"/>
          </ac:spMkLst>
        </pc:spChg>
        <pc:picChg chg="del">
          <ac:chgData name="Kerol Weddy" userId="e6d5e3248f418ed4" providerId="LiveId" clId="{E4170755-4D84-43CF-9C20-C35CC23D02AD}" dt="2021-08-27T13:35:40.062" v="125" actId="478"/>
          <ac:picMkLst>
            <pc:docMk/>
            <pc:sldMk cId="3962665135" sldId="328"/>
            <ac:picMk id="1026" creationId="{364E2BF2-995C-445A-9FE0-E20ECC0B38CC}"/>
          </ac:picMkLst>
        </pc:picChg>
      </pc:sldChg>
      <pc:sldChg chg="modSp add mod">
        <pc:chgData name="Kerol Weddy" userId="e6d5e3248f418ed4" providerId="LiveId" clId="{E4170755-4D84-43CF-9C20-C35CC23D02AD}" dt="2021-08-27T13:38:13.938" v="170" actId="404"/>
        <pc:sldMkLst>
          <pc:docMk/>
          <pc:sldMk cId="2555203578" sldId="329"/>
        </pc:sldMkLst>
        <pc:spChg chg="mod">
          <ac:chgData name="Kerol Weddy" userId="e6d5e3248f418ed4" providerId="LiveId" clId="{E4170755-4D84-43CF-9C20-C35CC23D02AD}" dt="2021-08-27T13:38:13.938" v="170" actId="404"/>
          <ac:spMkLst>
            <pc:docMk/>
            <pc:sldMk cId="2555203578" sldId="329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22:00.633" v="236" actId="123"/>
        <pc:sldMkLst>
          <pc:docMk/>
          <pc:sldMk cId="1331795334" sldId="330"/>
        </pc:sldMkLst>
        <pc:spChg chg="mod">
          <ac:chgData name="Kerol Weddy" userId="e6d5e3248f418ed4" providerId="LiveId" clId="{E4170755-4D84-43CF-9C20-C35CC23D02AD}" dt="2021-08-27T13:45:49.981" v="172"/>
          <ac:spMkLst>
            <pc:docMk/>
            <pc:sldMk cId="1331795334" sldId="330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4:22:00.633" v="236" actId="123"/>
          <ac:spMkLst>
            <pc:docMk/>
            <pc:sldMk cId="1331795334" sldId="330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21:56.330" v="235" actId="123"/>
        <pc:sldMkLst>
          <pc:docMk/>
          <pc:sldMk cId="3045225542" sldId="331"/>
        </pc:sldMkLst>
        <pc:spChg chg="mod">
          <ac:chgData name="Kerol Weddy" userId="e6d5e3248f418ed4" providerId="LiveId" clId="{E4170755-4D84-43CF-9C20-C35CC23D02AD}" dt="2021-08-27T14:21:56.330" v="235" actId="123"/>
          <ac:spMkLst>
            <pc:docMk/>
            <pc:sldMk cId="3045225542" sldId="331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21:50.184" v="234" actId="123"/>
        <pc:sldMkLst>
          <pc:docMk/>
          <pc:sldMk cId="1065674981" sldId="332"/>
        </pc:sldMkLst>
        <pc:spChg chg="mod">
          <ac:chgData name="Kerol Weddy" userId="e6d5e3248f418ed4" providerId="LiveId" clId="{E4170755-4D84-43CF-9C20-C35CC23D02AD}" dt="2021-08-27T14:20:21.334" v="222" actId="20577"/>
          <ac:spMkLst>
            <pc:docMk/>
            <pc:sldMk cId="1065674981" sldId="332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4:21:50.184" v="234" actId="123"/>
          <ac:spMkLst>
            <pc:docMk/>
            <pc:sldMk cId="1065674981" sldId="332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23:22.275" v="243" actId="948"/>
        <pc:sldMkLst>
          <pc:docMk/>
          <pc:sldMk cId="1899312233" sldId="333"/>
        </pc:sldMkLst>
        <pc:spChg chg="mod">
          <ac:chgData name="Kerol Weddy" userId="e6d5e3248f418ed4" providerId="LiveId" clId="{E4170755-4D84-43CF-9C20-C35CC23D02AD}" dt="2021-08-27T14:23:22.275" v="243" actId="948"/>
          <ac:spMkLst>
            <pc:docMk/>
            <pc:sldMk cId="1899312233" sldId="333"/>
            <ac:spMk id="7" creationId="{146BD8FA-F229-4201-AC83-AB4BD33F3F6C}"/>
          </ac:spMkLst>
        </pc:spChg>
      </pc:sldChg>
      <pc:sldChg chg="addSp delSp modSp new mod modClrScheme chgLayout">
        <pc:chgData name="Kerol Weddy" userId="e6d5e3248f418ed4" providerId="LiveId" clId="{E4170755-4D84-43CF-9C20-C35CC23D02AD}" dt="2021-08-27T14:23:42.775" v="246"/>
        <pc:sldMkLst>
          <pc:docMk/>
          <pc:sldMk cId="3308081287" sldId="334"/>
        </pc:sldMkLst>
        <pc:spChg chg="mod ord">
          <ac:chgData name="Kerol Weddy" userId="e6d5e3248f418ed4" providerId="LiveId" clId="{E4170755-4D84-43CF-9C20-C35CC23D02AD}" dt="2021-08-27T14:23:38.880" v="245" actId="700"/>
          <ac:spMkLst>
            <pc:docMk/>
            <pc:sldMk cId="3308081287" sldId="334"/>
            <ac:spMk id="2" creationId="{93816009-AED0-4DAD-BD8C-292242390BE8}"/>
          </ac:spMkLst>
        </pc:spChg>
        <pc:spChg chg="mod ord">
          <ac:chgData name="Kerol Weddy" userId="e6d5e3248f418ed4" providerId="LiveId" clId="{E4170755-4D84-43CF-9C20-C35CC23D02AD}" dt="2021-08-27T14:23:38.880" v="245" actId="700"/>
          <ac:spMkLst>
            <pc:docMk/>
            <pc:sldMk cId="3308081287" sldId="334"/>
            <ac:spMk id="3" creationId="{3307A7F3-7459-4753-B69A-63E79A68C238}"/>
          </ac:spMkLst>
        </pc:spChg>
        <pc:spChg chg="del mod ord">
          <ac:chgData name="Kerol Weddy" userId="e6d5e3248f418ed4" providerId="LiveId" clId="{E4170755-4D84-43CF-9C20-C35CC23D02AD}" dt="2021-08-27T14:23:38.880" v="245" actId="700"/>
          <ac:spMkLst>
            <pc:docMk/>
            <pc:sldMk cId="3308081287" sldId="334"/>
            <ac:spMk id="4" creationId="{72ABE4E5-80CC-4A2B-96DC-6473DF8528E0}"/>
          </ac:spMkLst>
        </pc:spChg>
        <pc:spChg chg="del mod ord">
          <ac:chgData name="Kerol Weddy" userId="e6d5e3248f418ed4" providerId="LiveId" clId="{E4170755-4D84-43CF-9C20-C35CC23D02AD}" dt="2021-08-27T14:23:38.880" v="245" actId="700"/>
          <ac:spMkLst>
            <pc:docMk/>
            <pc:sldMk cId="3308081287" sldId="334"/>
            <ac:spMk id="5" creationId="{8C69DD37-001B-4B62-A4E8-CFE457EF6761}"/>
          </ac:spMkLst>
        </pc:spChg>
        <pc:spChg chg="add mod ord">
          <ac:chgData name="Kerol Weddy" userId="e6d5e3248f418ed4" providerId="LiveId" clId="{E4170755-4D84-43CF-9C20-C35CC23D02AD}" dt="2021-08-27T14:23:42.775" v="246"/>
          <ac:spMkLst>
            <pc:docMk/>
            <pc:sldMk cId="3308081287" sldId="334"/>
            <ac:spMk id="6" creationId="{AEF91770-B258-479D-8BF6-D8C718247DF9}"/>
          </ac:spMkLst>
        </pc:spChg>
        <pc:spChg chg="add mod ord">
          <ac:chgData name="Kerol Weddy" userId="e6d5e3248f418ed4" providerId="LiveId" clId="{E4170755-4D84-43CF-9C20-C35CC23D02AD}" dt="2021-08-27T14:23:38.880" v="245" actId="700"/>
          <ac:spMkLst>
            <pc:docMk/>
            <pc:sldMk cId="3308081287" sldId="334"/>
            <ac:spMk id="7" creationId="{E9341735-760B-4817-927D-675B493B4AB3}"/>
          </ac:spMkLst>
        </pc:spChg>
      </pc:sldChg>
      <pc:sldChg chg="modSp add mod ord">
        <pc:chgData name="Kerol Weddy" userId="e6d5e3248f418ed4" providerId="LiveId" clId="{E4170755-4D84-43CF-9C20-C35CC23D02AD}" dt="2021-08-27T14:26:42.762" v="311" actId="123"/>
        <pc:sldMkLst>
          <pc:docMk/>
          <pc:sldMk cId="2198889736" sldId="335"/>
        </pc:sldMkLst>
        <pc:spChg chg="mod">
          <ac:chgData name="Kerol Weddy" userId="e6d5e3248f418ed4" providerId="LiveId" clId="{E4170755-4D84-43CF-9C20-C35CC23D02AD}" dt="2021-08-27T14:24:02.543" v="265" actId="20577"/>
          <ac:spMkLst>
            <pc:docMk/>
            <pc:sldMk cId="2198889736" sldId="335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4:26:42.762" v="311" actId="123"/>
          <ac:spMkLst>
            <pc:docMk/>
            <pc:sldMk cId="2198889736" sldId="335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38:00.370" v="645" actId="20577"/>
        <pc:sldMkLst>
          <pc:docMk/>
          <pc:sldMk cId="2326635135" sldId="336"/>
        </pc:sldMkLst>
        <pc:spChg chg="mod">
          <ac:chgData name="Kerol Weddy" userId="e6d5e3248f418ed4" providerId="LiveId" clId="{E4170755-4D84-43CF-9C20-C35CC23D02AD}" dt="2021-08-27T14:25:18.527" v="281"/>
          <ac:spMkLst>
            <pc:docMk/>
            <pc:sldMk cId="2326635135" sldId="336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4:38:00.370" v="645" actId="20577"/>
          <ac:spMkLst>
            <pc:docMk/>
            <pc:sldMk cId="2326635135" sldId="336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40:13.560" v="700" actId="114"/>
        <pc:sldMkLst>
          <pc:docMk/>
          <pc:sldMk cId="3931993586" sldId="337"/>
        </pc:sldMkLst>
        <pc:spChg chg="mod">
          <ac:chgData name="Kerol Weddy" userId="e6d5e3248f418ed4" providerId="LiveId" clId="{E4170755-4D84-43CF-9C20-C35CC23D02AD}" dt="2021-08-27T14:37:17.044" v="618"/>
          <ac:spMkLst>
            <pc:docMk/>
            <pc:sldMk cId="3931993586" sldId="337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4:40:13.560" v="700" actId="114"/>
          <ac:spMkLst>
            <pc:docMk/>
            <pc:sldMk cId="3931993586" sldId="337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42:06.414" v="717" actId="948"/>
        <pc:sldMkLst>
          <pc:docMk/>
          <pc:sldMk cId="2177955408" sldId="338"/>
        </pc:sldMkLst>
        <pc:spChg chg="mod">
          <ac:chgData name="Kerol Weddy" userId="e6d5e3248f418ed4" providerId="LiveId" clId="{E4170755-4D84-43CF-9C20-C35CC23D02AD}" dt="2021-08-27T14:42:06.414" v="717" actId="948"/>
          <ac:spMkLst>
            <pc:docMk/>
            <pc:sldMk cId="2177955408" sldId="338"/>
            <ac:spMk id="7" creationId="{146BD8FA-F229-4201-AC83-AB4BD33F3F6C}"/>
          </ac:spMkLst>
        </pc:spChg>
      </pc:sldChg>
      <pc:sldChg chg="modSp add mod">
        <pc:chgData name="Kerol Weddy" userId="e6d5e3248f418ed4" providerId="LiveId" clId="{E4170755-4D84-43CF-9C20-C35CC23D02AD}" dt="2021-08-27T14:43:38.382" v="749" actId="27636"/>
        <pc:sldMkLst>
          <pc:docMk/>
          <pc:sldMk cId="2952245058" sldId="339"/>
        </pc:sldMkLst>
        <pc:spChg chg="mod">
          <ac:chgData name="Kerol Weddy" userId="e6d5e3248f418ed4" providerId="LiveId" clId="{E4170755-4D84-43CF-9C20-C35CC23D02AD}" dt="2021-08-27T14:42:30.089" v="729" actId="20577"/>
          <ac:spMkLst>
            <pc:docMk/>
            <pc:sldMk cId="2952245058" sldId="339"/>
            <ac:spMk id="4" creationId="{FDEF18EF-87A3-459B-838A-0FD77FAA5AE1}"/>
          </ac:spMkLst>
        </pc:spChg>
        <pc:spChg chg="mod">
          <ac:chgData name="Kerol Weddy" userId="e6d5e3248f418ed4" providerId="LiveId" clId="{E4170755-4D84-43CF-9C20-C35CC23D02AD}" dt="2021-08-27T14:43:38.382" v="749" actId="27636"/>
          <ac:spMkLst>
            <pc:docMk/>
            <pc:sldMk cId="2952245058" sldId="339"/>
            <ac:spMk id="7" creationId="{146BD8FA-F229-4201-AC83-AB4BD33F3F6C}"/>
          </ac:spMkLst>
        </pc:spChg>
      </pc:sldChg>
    </pc:docChg>
  </pc:docChgLst>
  <pc:docChgLst>
    <pc:chgData name="Kerol Weddy" userId="e6d5e3248f418ed4" providerId="LiveId" clId="{6D190297-2533-4D50-93B9-ACED0DD20C2C}"/>
    <pc:docChg chg="undo redo custSel addSld delSld modSld">
      <pc:chgData name="Kerol Weddy" userId="e6d5e3248f418ed4" providerId="LiveId" clId="{6D190297-2533-4D50-93B9-ACED0DD20C2C}" dt="2021-08-28T04:24:40.794" v="149" actId="123"/>
      <pc:docMkLst>
        <pc:docMk/>
      </pc:docMkLst>
      <pc:sldChg chg="modSp mod">
        <pc:chgData name="Kerol Weddy" userId="e6d5e3248f418ed4" providerId="LiveId" clId="{6D190297-2533-4D50-93B9-ACED0DD20C2C}" dt="2021-08-27T18:30:10.913" v="0"/>
        <pc:sldMkLst>
          <pc:docMk/>
          <pc:sldMk cId="1756404341" sldId="256"/>
        </pc:sldMkLst>
        <pc:spChg chg="mod">
          <ac:chgData name="Kerol Weddy" userId="e6d5e3248f418ed4" providerId="LiveId" clId="{6D190297-2533-4D50-93B9-ACED0DD20C2C}" dt="2021-08-27T18:30:10.913" v="0"/>
          <ac:spMkLst>
            <pc:docMk/>
            <pc:sldMk cId="1756404341" sldId="256"/>
            <ac:spMk id="4" creationId="{62F32F0D-D2D9-6F43-BAD4-CAA2483859B7}"/>
          </ac:spMkLst>
        </pc:spChg>
      </pc:sldChg>
      <pc:sldChg chg="delSp modSp mod">
        <pc:chgData name="Kerol Weddy" userId="e6d5e3248f418ed4" providerId="LiveId" clId="{6D190297-2533-4D50-93B9-ACED0DD20C2C}" dt="2021-08-28T04:15:51.029" v="90" actId="12"/>
        <pc:sldMkLst>
          <pc:docMk/>
          <pc:sldMk cId="2263542290" sldId="293"/>
        </pc:sldMkLst>
        <pc:spChg chg="mod">
          <ac:chgData name="Kerol Weddy" userId="e6d5e3248f418ed4" providerId="LiveId" clId="{6D190297-2533-4D50-93B9-ACED0DD20C2C}" dt="2021-08-28T04:13:52.170" v="79"/>
          <ac:spMkLst>
            <pc:docMk/>
            <pc:sldMk cId="2263542290" sldId="293"/>
            <ac:spMk id="4" creationId="{FDEF18EF-87A3-459B-838A-0FD77FAA5AE1}"/>
          </ac:spMkLst>
        </pc:spChg>
        <pc:spChg chg="mod">
          <ac:chgData name="Kerol Weddy" userId="e6d5e3248f418ed4" providerId="LiveId" clId="{6D190297-2533-4D50-93B9-ACED0DD20C2C}" dt="2021-08-28T04:15:51.029" v="90" actId="12"/>
          <ac:spMkLst>
            <pc:docMk/>
            <pc:sldMk cId="2263542290" sldId="293"/>
            <ac:spMk id="7" creationId="{146BD8FA-F229-4201-AC83-AB4BD33F3F6C}"/>
          </ac:spMkLst>
        </pc:spChg>
        <pc:picChg chg="del">
          <ac:chgData name="Kerol Weddy" userId="e6d5e3248f418ed4" providerId="LiveId" clId="{6D190297-2533-4D50-93B9-ACED0DD20C2C}" dt="2021-08-27T18:30:18.529" v="2" actId="478"/>
          <ac:picMkLst>
            <pc:docMk/>
            <pc:sldMk cId="2263542290" sldId="293"/>
            <ac:picMk id="1026" creationId="{F4C2420C-90F2-42BA-A5FF-937EA97823A9}"/>
          </ac:picMkLst>
        </pc:picChg>
        <pc:picChg chg="del">
          <ac:chgData name="Kerol Weddy" userId="e6d5e3248f418ed4" providerId="LiveId" clId="{6D190297-2533-4D50-93B9-ACED0DD20C2C}" dt="2021-08-27T18:30:17.905" v="1" actId="478"/>
          <ac:picMkLst>
            <pc:docMk/>
            <pc:sldMk cId="2263542290" sldId="293"/>
            <ac:picMk id="1028" creationId="{557D985B-8FA2-4070-B9A7-E67A713E3D06}"/>
          </ac:picMkLst>
        </pc:picChg>
      </pc:sldChg>
      <pc:sldChg chg="addSp delSp modSp mod modClrScheme chgLayout">
        <pc:chgData name="Kerol Weddy" userId="e6d5e3248f418ed4" providerId="LiveId" clId="{6D190297-2533-4D50-93B9-ACED0DD20C2C}" dt="2021-08-27T18:36:19.566" v="77" actId="1076"/>
        <pc:sldMkLst>
          <pc:docMk/>
          <pc:sldMk cId="3572235334" sldId="323"/>
        </pc:sldMkLst>
        <pc:spChg chg="mod ord">
          <ac:chgData name="Kerol Weddy" userId="e6d5e3248f418ed4" providerId="LiveId" clId="{6D190297-2533-4D50-93B9-ACED0DD20C2C}" dt="2021-08-27T18:33:22.141" v="34" actId="700"/>
          <ac:spMkLst>
            <pc:docMk/>
            <pc:sldMk cId="3572235334" sldId="323"/>
            <ac:spMk id="2" creationId="{BD3E9078-3ED2-4D9A-84EC-DB2AC0D5EDE2}"/>
          </ac:spMkLst>
        </pc:spChg>
        <pc:spChg chg="mod ord">
          <ac:chgData name="Kerol Weddy" userId="e6d5e3248f418ed4" providerId="LiveId" clId="{6D190297-2533-4D50-93B9-ACED0DD20C2C}" dt="2021-08-27T18:33:22.141" v="34" actId="700"/>
          <ac:spMkLst>
            <pc:docMk/>
            <pc:sldMk cId="3572235334" sldId="323"/>
            <ac:spMk id="3" creationId="{B75EFA40-CE57-401B-83BF-EB24F1C4B120}"/>
          </ac:spMkLst>
        </pc:spChg>
        <pc:spChg chg="del mod ord">
          <ac:chgData name="Kerol Weddy" userId="e6d5e3248f418ed4" providerId="LiveId" clId="{6D190297-2533-4D50-93B9-ACED0DD20C2C}" dt="2021-08-27T18:33:43.495" v="37" actId="478"/>
          <ac:spMkLst>
            <pc:docMk/>
            <pc:sldMk cId="3572235334" sldId="323"/>
            <ac:spMk id="4" creationId="{FDEF18EF-87A3-459B-838A-0FD77FAA5AE1}"/>
          </ac:spMkLst>
        </pc:spChg>
        <pc:spChg chg="del mod">
          <ac:chgData name="Kerol Weddy" userId="e6d5e3248f418ed4" providerId="LiveId" clId="{6D190297-2533-4D50-93B9-ACED0DD20C2C}" dt="2021-08-27T18:33:06.074" v="31" actId="700"/>
          <ac:spMkLst>
            <pc:docMk/>
            <pc:sldMk cId="3572235334" sldId="323"/>
            <ac:spMk id="5" creationId="{451F9791-A419-452F-B8E4-A968CFD3999C}"/>
          </ac:spMkLst>
        </pc:spChg>
        <pc:spChg chg="add del mod ord">
          <ac:chgData name="Kerol Weddy" userId="e6d5e3248f418ed4" providerId="LiveId" clId="{6D190297-2533-4D50-93B9-ACED0DD20C2C}" dt="2021-08-27T18:33:46.890" v="38" actId="478"/>
          <ac:spMkLst>
            <pc:docMk/>
            <pc:sldMk cId="3572235334" sldId="323"/>
            <ac:spMk id="6" creationId="{377E72F5-69F2-4EF3-8DAB-279C0D022C7F}"/>
          </ac:spMkLst>
        </pc:spChg>
        <pc:spChg chg="mod ord">
          <ac:chgData name="Kerol Weddy" userId="e6d5e3248f418ed4" providerId="LiveId" clId="{6D190297-2533-4D50-93B9-ACED0DD20C2C}" dt="2021-08-27T18:36:04.822" v="72" actId="20577"/>
          <ac:spMkLst>
            <pc:docMk/>
            <pc:sldMk cId="3572235334" sldId="323"/>
            <ac:spMk id="7" creationId="{146BD8FA-F229-4201-AC83-AB4BD33F3F6C}"/>
          </ac:spMkLst>
        </pc:spChg>
        <pc:spChg chg="add mod">
          <ac:chgData name="Kerol Weddy" userId="e6d5e3248f418ed4" providerId="LiveId" clId="{6D190297-2533-4D50-93B9-ACED0DD20C2C}" dt="2021-08-27T18:34:39.145" v="49" actId="255"/>
          <ac:spMkLst>
            <pc:docMk/>
            <pc:sldMk cId="3572235334" sldId="323"/>
            <ac:spMk id="9" creationId="{664A2B58-E6D9-466B-9414-01C0B76ED2FD}"/>
          </ac:spMkLst>
        </pc:spChg>
        <pc:picChg chg="add del mod">
          <ac:chgData name="Kerol Weddy" userId="e6d5e3248f418ed4" providerId="LiveId" clId="{6D190297-2533-4D50-93B9-ACED0DD20C2C}" dt="2021-08-27T18:35:59.912" v="66"/>
          <ac:picMkLst>
            <pc:docMk/>
            <pc:sldMk cId="3572235334" sldId="323"/>
            <ac:picMk id="1026" creationId="{2812EC3B-F295-4511-8250-179DD9BAC15B}"/>
          </ac:picMkLst>
        </pc:picChg>
        <pc:picChg chg="add mod">
          <ac:chgData name="Kerol Weddy" userId="e6d5e3248f418ed4" providerId="LiveId" clId="{6D190297-2533-4D50-93B9-ACED0DD20C2C}" dt="2021-08-27T18:36:19.566" v="77" actId="1076"/>
          <ac:picMkLst>
            <pc:docMk/>
            <pc:sldMk cId="3572235334" sldId="323"/>
            <ac:picMk id="1028" creationId="{89A16092-CDC4-464D-AE7A-864B759DAA0C}"/>
          </ac:picMkLst>
        </pc:picChg>
      </pc:sldChg>
      <pc:sldChg chg="del">
        <pc:chgData name="Kerol Weddy" userId="e6d5e3248f418ed4" providerId="LiveId" clId="{6D190297-2533-4D50-93B9-ACED0DD20C2C}" dt="2021-08-27T18:32:48.169" v="24" actId="47"/>
        <pc:sldMkLst>
          <pc:docMk/>
          <pc:sldMk cId="827870312" sldId="324"/>
        </pc:sldMkLst>
      </pc:sldChg>
      <pc:sldChg chg="add">
        <pc:chgData name="Kerol Weddy" userId="e6d5e3248f418ed4" providerId="LiveId" clId="{6D190297-2533-4D50-93B9-ACED0DD20C2C}" dt="2021-08-28T04:13:29.574" v="78" actId="2890"/>
        <pc:sldMkLst>
          <pc:docMk/>
          <pc:sldMk cId="2158224771" sldId="324"/>
        </pc:sldMkLst>
      </pc:sldChg>
      <pc:sldChg chg="del">
        <pc:chgData name="Kerol Weddy" userId="e6d5e3248f418ed4" providerId="LiveId" clId="{6D190297-2533-4D50-93B9-ACED0DD20C2C}" dt="2021-08-27T18:32:48.914" v="25" actId="47"/>
        <pc:sldMkLst>
          <pc:docMk/>
          <pc:sldMk cId="1719565429" sldId="325"/>
        </pc:sldMkLst>
      </pc:sldChg>
      <pc:sldChg chg="addSp modSp add mod modClrScheme chgLayout">
        <pc:chgData name="Kerol Weddy" userId="e6d5e3248f418ed4" providerId="LiveId" clId="{6D190297-2533-4D50-93B9-ACED0DD20C2C}" dt="2021-08-28T04:24:40.794" v="149" actId="123"/>
        <pc:sldMkLst>
          <pc:docMk/>
          <pc:sldMk cId="2828383179" sldId="325"/>
        </pc:sldMkLst>
        <pc:spChg chg="mod">
          <ac:chgData name="Kerol Weddy" userId="e6d5e3248f418ed4" providerId="LiveId" clId="{6D190297-2533-4D50-93B9-ACED0DD20C2C}" dt="2021-08-28T04:20:50.673" v="132" actId="26606"/>
          <ac:spMkLst>
            <pc:docMk/>
            <pc:sldMk cId="2828383179" sldId="325"/>
            <ac:spMk id="2" creationId="{BD3E9078-3ED2-4D9A-84EC-DB2AC0D5EDE2}"/>
          </ac:spMkLst>
        </pc:spChg>
        <pc:spChg chg="mod">
          <ac:chgData name="Kerol Weddy" userId="e6d5e3248f418ed4" providerId="LiveId" clId="{6D190297-2533-4D50-93B9-ACED0DD20C2C}" dt="2021-08-28T04:20:50.673" v="132" actId="26606"/>
          <ac:spMkLst>
            <pc:docMk/>
            <pc:sldMk cId="2828383179" sldId="325"/>
            <ac:spMk id="3" creationId="{B75EFA40-CE57-401B-83BF-EB24F1C4B120}"/>
          </ac:spMkLst>
        </pc:spChg>
        <pc:spChg chg="mod">
          <ac:chgData name="Kerol Weddy" userId="e6d5e3248f418ed4" providerId="LiveId" clId="{6D190297-2533-4D50-93B9-ACED0DD20C2C}" dt="2021-08-28T04:21:13.773" v="133" actId="255"/>
          <ac:spMkLst>
            <pc:docMk/>
            <pc:sldMk cId="2828383179" sldId="325"/>
            <ac:spMk id="4" creationId="{FDEF18EF-87A3-459B-838A-0FD77FAA5AE1}"/>
          </ac:spMkLst>
        </pc:spChg>
        <pc:spChg chg="mod">
          <ac:chgData name="Kerol Weddy" userId="e6d5e3248f418ed4" providerId="LiveId" clId="{6D190297-2533-4D50-93B9-ACED0DD20C2C}" dt="2021-08-28T04:24:40.794" v="149" actId="123"/>
          <ac:spMkLst>
            <pc:docMk/>
            <pc:sldMk cId="2828383179" sldId="325"/>
            <ac:spMk id="7" creationId="{146BD8FA-F229-4201-AC83-AB4BD33F3F6C}"/>
          </ac:spMkLst>
        </pc:spChg>
        <pc:picChg chg="add mod">
          <ac:chgData name="Kerol Weddy" userId="e6d5e3248f418ed4" providerId="LiveId" clId="{6D190297-2533-4D50-93B9-ACED0DD20C2C}" dt="2021-08-28T04:23:12.617" v="148" actId="1076"/>
          <ac:picMkLst>
            <pc:docMk/>
            <pc:sldMk cId="2828383179" sldId="325"/>
            <ac:picMk id="1026" creationId="{219CA79A-CFDA-4064-A491-42FBFF9BB39F}"/>
          </ac:picMkLst>
        </pc:picChg>
      </pc:sldChg>
      <pc:sldChg chg="del">
        <pc:chgData name="Kerol Weddy" userId="e6d5e3248f418ed4" providerId="LiveId" clId="{6D190297-2533-4D50-93B9-ACED0DD20C2C}" dt="2021-08-27T18:32:49.615" v="26" actId="47"/>
        <pc:sldMkLst>
          <pc:docMk/>
          <pc:sldMk cId="979000032" sldId="326"/>
        </pc:sldMkLst>
      </pc:sldChg>
      <pc:sldChg chg="modSp add mod">
        <pc:chgData name="Kerol Weddy" userId="e6d5e3248f418ed4" providerId="LiveId" clId="{6D190297-2533-4D50-93B9-ACED0DD20C2C}" dt="2021-08-28T04:19:28.098" v="130" actId="12"/>
        <pc:sldMkLst>
          <pc:docMk/>
          <pc:sldMk cId="2071939972" sldId="326"/>
        </pc:sldMkLst>
        <pc:spChg chg="mod">
          <ac:chgData name="Kerol Weddy" userId="e6d5e3248f418ed4" providerId="LiveId" clId="{6D190297-2533-4D50-93B9-ACED0DD20C2C}" dt="2021-08-28T04:17:59.670" v="120" actId="20577"/>
          <ac:spMkLst>
            <pc:docMk/>
            <pc:sldMk cId="2071939972" sldId="326"/>
            <ac:spMk id="4" creationId="{FDEF18EF-87A3-459B-838A-0FD77FAA5AE1}"/>
          </ac:spMkLst>
        </pc:spChg>
        <pc:spChg chg="mod">
          <ac:chgData name="Kerol Weddy" userId="e6d5e3248f418ed4" providerId="LiveId" clId="{6D190297-2533-4D50-93B9-ACED0DD20C2C}" dt="2021-08-28T04:19:28.098" v="130" actId="12"/>
          <ac:spMkLst>
            <pc:docMk/>
            <pc:sldMk cId="2071939972" sldId="326"/>
            <ac:spMk id="7" creationId="{146BD8FA-F229-4201-AC83-AB4BD33F3F6C}"/>
          </ac:spMkLst>
        </pc:spChg>
      </pc:sldChg>
      <pc:sldChg chg="del">
        <pc:chgData name="Kerol Weddy" userId="e6d5e3248f418ed4" providerId="LiveId" clId="{6D190297-2533-4D50-93B9-ACED0DD20C2C}" dt="2021-08-27T18:32:50.424" v="27" actId="47"/>
        <pc:sldMkLst>
          <pc:docMk/>
          <pc:sldMk cId="970786284" sldId="327"/>
        </pc:sldMkLst>
      </pc:sldChg>
      <pc:sldChg chg="del">
        <pc:chgData name="Kerol Weddy" userId="e6d5e3248f418ed4" providerId="LiveId" clId="{6D190297-2533-4D50-93B9-ACED0DD20C2C}" dt="2021-08-27T18:32:51.202" v="28" actId="47"/>
        <pc:sldMkLst>
          <pc:docMk/>
          <pc:sldMk cId="4269748054" sldId="328"/>
        </pc:sldMkLst>
      </pc:sldChg>
      <pc:sldChg chg="del">
        <pc:chgData name="Kerol Weddy" userId="e6d5e3248f418ed4" providerId="LiveId" clId="{6D190297-2533-4D50-93B9-ACED0DD20C2C}" dt="2021-08-27T18:32:52.123" v="29" actId="47"/>
        <pc:sldMkLst>
          <pc:docMk/>
          <pc:sldMk cId="4191201973" sldId="329"/>
        </pc:sldMkLst>
      </pc:sldChg>
    </pc:docChg>
  </pc:docChgLst>
  <pc:docChgLst>
    <pc:chgData name="Kerol Weddy" userId="e6d5e3248f418ed4" providerId="LiveId" clId="{54E025F3-A786-4A8E-A35E-4D903975CEE7}"/>
    <pc:docChg chg="undo redo custSel addSld delSld modSld">
      <pc:chgData name="Kerol Weddy" userId="e6d5e3248f418ed4" providerId="LiveId" clId="{54E025F3-A786-4A8E-A35E-4D903975CEE7}" dt="2021-08-27T18:28:21.425" v="187" actId="1076"/>
      <pc:docMkLst>
        <pc:docMk/>
      </pc:docMkLst>
      <pc:sldChg chg="modSp mod">
        <pc:chgData name="Kerol Weddy" userId="e6d5e3248f418ed4" providerId="LiveId" clId="{54E025F3-A786-4A8E-A35E-4D903975CEE7}" dt="2021-08-27T14:46:09.683" v="2" actId="1076"/>
        <pc:sldMkLst>
          <pc:docMk/>
          <pc:sldMk cId="1756404341" sldId="256"/>
        </pc:sldMkLst>
        <pc:spChg chg="mod">
          <ac:chgData name="Kerol Weddy" userId="e6d5e3248f418ed4" providerId="LiveId" clId="{54E025F3-A786-4A8E-A35E-4D903975CEE7}" dt="2021-08-27T14:46:09.683" v="2" actId="1076"/>
          <ac:spMkLst>
            <pc:docMk/>
            <pc:sldMk cId="1756404341" sldId="256"/>
            <ac:spMk id="4" creationId="{62F32F0D-D2D9-6F43-BAD4-CAA2483859B7}"/>
          </ac:spMkLst>
        </pc:spChg>
      </pc:sldChg>
      <pc:sldChg chg="addSp delSp modSp mod">
        <pc:chgData name="Kerol Weddy" userId="e6d5e3248f418ed4" providerId="LiveId" clId="{54E025F3-A786-4A8E-A35E-4D903975CEE7}" dt="2021-08-27T18:25:58.066" v="179" actId="14100"/>
        <pc:sldMkLst>
          <pc:docMk/>
          <pc:sldMk cId="2263542290" sldId="293"/>
        </pc:sldMkLst>
        <pc:spChg chg="mod">
          <ac:chgData name="Kerol Weddy" userId="e6d5e3248f418ed4" providerId="LiveId" clId="{54E025F3-A786-4A8E-A35E-4D903975CEE7}" dt="2021-08-27T18:03:51.945" v="4"/>
          <ac:spMkLst>
            <pc:docMk/>
            <pc:sldMk cId="2263542290" sldId="293"/>
            <ac:spMk id="4" creationId="{FDEF18EF-87A3-459B-838A-0FD77FAA5AE1}"/>
          </ac:spMkLst>
        </pc:spChg>
        <pc:spChg chg="mod">
          <ac:chgData name="Kerol Weddy" userId="e6d5e3248f418ed4" providerId="LiveId" clId="{54E025F3-A786-4A8E-A35E-4D903975CEE7}" dt="2021-08-27T18:04:04.579" v="7" actId="12"/>
          <ac:spMkLst>
            <pc:docMk/>
            <pc:sldMk cId="2263542290" sldId="293"/>
            <ac:spMk id="7" creationId="{146BD8FA-F229-4201-AC83-AB4BD33F3F6C}"/>
          </ac:spMkLst>
        </pc:spChg>
        <pc:picChg chg="del">
          <ac:chgData name="Kerol Weddy" userId="e6d5e3248f418ed4" providerId="LiveId" clId="{54E025F3-A786-4A8E-A35E-4D903975CEE7}" dt="2021-08-27T18:03:49.216" v="3" actId="478"/>
          <ac:picMkLst>
            <pc:docMk/>
            <pc:sldMk cId="2263542290" sldId="293"/>
            <ac:picMk id="6" creationId="{4EE5E203-1A17-4B32-9547-57FC1D9C5826}"/>
          </ac:picMkLst>
        </pc:picChg>
        <pc:picChg chg="add mod">
          <ac:chgData name="Kerol Weddy" userId="e6d5e3248f418ed4" providerId="LiveId" clId="{54E025F3-A786-4A8E-A35E-4D903975CEE7}" dt="2021-08-27T18:25:58.066" v="179" actId="14100"/>
          <ac:picMkLst>
            <pc:docMk/>
            <pc:sldMk cId="2263542290" sldId="293"/>
            <ac:picMk id="1026" creationId="{F4C2420C-90F2-42BA-A5FF-937EA97823A9}"/>
          </ac:picMkLst>
        </pc:picChg>
        <pc:picChg chg="add mod">
          <ac:chgData name="Kerol Weddy" userId="e6d5e3248f418ed4" providerId="LiveId" clId="{54E025F3-A786-4A8E-A35E-4D903975CEE7}" dt="2021-08-27T18:25:56.098" v="177" actId="14100"/>
          <ac:picMkLst>
            <pc:docMk/>
            <pc:sldMk cId="2263542290" sldId="293"/>
            <ac:picMk id="1028" creationId="{557D985B-8FA2-4070-B9A7-E67A713E3D06}"/>
          </ac:picMkLst>
        </pc:picChg>
      </pc:sldChg>
      <pc:sldChg chg="del">
        <pc:chgData name="Kerol Weddy" userId="e6d5e3248f418ed4" providerId="LiveId" clId="{54E025F3-A786-4A8E-A35E-4D903975CEE7}" dt="2021-08-27T18:16:26.898" v="36" actId="47"/>
        <pc:sldMkLst>
          <pc:docMk/>
          <pc:sldMk cId="1702449968" sldId="306"/>
        </pc:sldMkLst>
      </pc:sldChg>
      <pc:sldChg chg="addSp delSp modSp add del mod modClrScheme chgLayout">
        <pc:chgData name="Kerol Weddy" userId="e6d5e3248f418ed4" providerId="LiveId" clId="{54E025F3-A786-4A8E-A35E-4D903975CEE7}" dt="2021-08-27T18:26:21.291" v="183" actId="26606"/>
        <pc:sldMkLst>
          <pc:docMk/>
          <pc:sldMk cId="3572235334" sldId="323"/>
        </pc:sldMkLst>
        <pc:spChg chg="mod ord">
          <ac:chgData name="Kerol Weddy" userId="e6d5e3248f418ed4" providerId="LiveId" clId="{54E025F3-A786-4A8E-A35E-4D903975CEE7}" dt="2021-08-27T18:26:21.291" v="183" actId="26606"/>
          <ac:spMkLst>
            <pc:docMk/>
            <pc:sldMk cId="3572235334" sldId="323"/>
            <ac:spMk id="2" creationId="{BD3E9078-3ED2-4D9A-84EC-DB2AC0D5EDE2}"/>
          </ac:spMkLst>
        </pc:spChg>
        <pc:spChg chg="mod ord">
          <ac:chgData name="Kerol Weddy" userId="e6d5e3248f418ed4" providerId="LiveId" clId="{54E025F3-A786-4A8E-A35E-4D903975CEE7}" dt="2021-08-27T18:26:21.291" v="183" actId="26606"/>
          <ac:spMkLst>
            <pc:docMk/>
            <pc:sldMk cId="3572235334" sldId="323"/>
            <ac:spMk id="3" creationId="{B75EFA40-CE57-401B-83BF-EB24F1C4B120}"/>
          </ac:spMkLst>
        </pc:spChg>
        <pc:spChg chg="mod ord">
          <ac:chgData name="Kerol Weddy" userId="e6d5e3248f418ed4" providerId="LiveId" clId="{54E025F3-A786-4A8E-A35E-4D903975CEE7}" dt="2021-08-27T18:26:21.291" v="183" actId="26606"/>
          <ac:spMkLst>
            <pc:docMk/>
            <pc:sldMk cId="3572235334" sldId="323"/>
            <ac:spMk id="4" creationId="{FDEF18EF-87A3-459B-838A-0FD77FAA5AE1}"/>
          </ac:spMkLst>
        </pc:spChg>
        <pc:spChg chg="add mod ord">
          <ac:chgData name="Kerol Weddy" userId="e6d5e3248f418ed4" providerId="LiveId" clId="{54E025F3-A786-4A8E-A35E-4D903975CEE7}" dt="2021-08-27T18:26:21.291" v="183" actId="26606"/>
          <ac:spMkLst>
            <pc:docMk/>
            <pc:sldMk cId="3572235334" sldId="323"/>
            <ac:spMk id="5" creationId="{451F9791-A419-452F-B8E4-A968CFD3999C}"/>
          </ac:spMkLst>
        </pc:spChg>
        <pc:spChg chg="add del mod ord">
          <ac:chgData name="Kerol Weddy" userId="e6d5e3248f418ed4" providerId="LiveId" clId="{54E025F3-A786-4A8E-A35E-4D903975CEE7}" dt="2021-08-27T18:26:21.291" v="183" actId="26606"/>
          <ac:spMkLst>
            <pc:docMk/>
            <pc:sldMk cId="3572235334" sldId="323"/>
            <ac:spMk id="7" creationId="{146BD8FA-F229-4201-AC83-AB4BD33F3F6C}"/>
          </ac:spMkLst>
        </pc:spChg>
        <pc:graphicFrameChg chg="add del">
          <ac:chgData name="Kerol Weddy" userId="e6d5e3248f418ed4" providerId="LiveId" clId="{54E025F3-A786-4A8E-A35E-4D903975CEE7}" dt="2021-08-27T18:26:19.671" v="181" actId="26606"/>
          <ac:graphicFrameMkLst>
            <pc:docMk/>
            <pc:sldMk cId="3572235334" sldId="323"/>
            <ac:graphicFrameMk id="9" creationId="{29025551-4723-4415-BE14-CC2441BB58AA}"/>
          </ac:graphicFrameMkLst>
        </pc:graphicFrameChg>
        <pc:graphicFrameChg chg="add del">
          <ac:chgData name="Kerol Weddy" userId="e6d5e3248f418ed4" providerId="LiveId" clId="{54E025F3-A786-4A8E-A35E-4D903975CEE7}" dt="2021-08-27T18:26:21.291" v="183" actId="26606"/>
          <ac:graphicFrameMkLst>
            <pc:docMk/>
            <pc:sldMk cId="3572235334" sldId="323"/>
            <ac:graphicFrameMk id="11" creationId="{5589EB37-1B9B-4073-9CA9-162C29B180D3}"/>
          </ac:graphicFrameMkLst>
        </pc:graphicFrameChg>
      </pc:sldChg>
      <pc:sldChg chg="del">
        <pc:chgData name="Kerol Weddy" userId="e6d5e3248f418ed4" providerId="LiveId" clId="{54E025F3-A786-4A8E-A35E-4D903975CEE7}" dt="2021-08-27T18:15:09.948" v="8" actId="2696"/>
        <pc:sldMkLst>
          <pc:docMk/>
          <pc:sldMk cId="622972963" sldId="324"/>
        </pc:sldMkLst>
      </pc:sldChg>
      <pc:sldChg chg="modSp add mod">
        <pc:chgData name="Kerol Weddy" userId="e6d5e3248f418ed4" providerId="LiveId" clId="{54E025F3-A786-4A8E-A35E-4D903975CEE7}" dt="2021-08-27T18:17:08.941" v="50" actId="255"/>
        <pc:sldMkLst>
          <pc:docMk/>
          <pc:sldMk cId="827870312" sldId="324"/>
        </pc:sldMkLst>
        <pc:spChg chg="mod">
          <ac:chgData name="Kerol Weddy" userId="e6d5e3248f418ed4" providerId="LiveId" clId="{54E025F3-A786-4A8E-A35E-4D903975CEE7}" dt="2021-08-27T18:17:08.941" v="50" actId="255"/>
          <ac:spMkLst>
            <pc:docMk/>
            <pc:sldMk cId="827870312" sldId="324"/>
            <ac:spMk id="7" creationId="{146BD8FA-F229-4201-AC83-AB4BD33F3F6C}"/>
          </ac:spMkLst>
        </pc:spChg>
      </pc:sldChg>
      <pc:sldChg chg="del">
        <pc:chgData name="Kerol Weddy" userId="e6d5e3248f418ed4" providerId="LiveId" clId="{54E025F3-A786-4A8E-A35E-4D903975CEE7}" dt="2021-08-27T18:16:15.992" v="21" actId="47"/>
        <pc:sldMkLst>
          <pc:docMk/>
          <pc:sldMk cId="1282775352" sldId="325"/>
        </pc:sldMkLst>
      </pc:sldChg>
      <pc:sldChg chg="modSp add mod">
        <pc:chgData name="Kerol Weddy" userId="e6d5e3248f418ed4" providerId="LiveId" clId="{54E025F3-A786-4A8E-A35E-4D903975CEE7}" dt="2021-08-27T18:21:00.968" v="130" actId="948"/>
        <pc:sldMkLst>
          <pc:docMk/>
          <pc:sldMk cId="1719565429" sldId="325"/>
        </pc:sldMkLst>
        <pc:spChg chg="mod">
          <ac:chgData name="Kerol Weddy" userId="e6d5e3248f418ed4" providerId="LiveId" clId="{54E025F3-A786-4A8E-A35E-4D903975CEE7}" dt="2021-08-27T18:21:00.968" v="130" actId="948"/>
          <ac:spMkLst>
            <pc:docMk/>
            <pc:sldMk cId="1719565429" sldId="325"/>
            <ac:spMk id="7" creationId="{146BD8FA-F229-4201-AC83-AB4BD33F3F6C}"/>
          </ac:spMkLst>
        </pc:spChg>
      </pc:sldChg>
      <pc:sldChg chg="modSp add mod">
        <pc:chgData name="Kerol Weddy" userId="e6d5e3248f418ed4" providerId="LiveId" clId="{54E025F3-A786-4A8E-A35E-4D903975CEE7}" dt="2021-08-27T18:20:49.878" v="129" actId="948"/>
        <pc:sldMkLst>
          <pc:docMk/>
          <pc:sldMk cId="979000032" sldId="326"/>
        </pc:sldMkLst>
        <pc:spChg chg="mod">
          <ac:chgData name="Kerol Weddy" userId="e6d5e3248f418ed4" providerId="LiveId" clId="{54E025F3-A786-4A8E-A35E-4D903975CEE7}" dt="2021-08-27T18:20:49.878" v="129" actId="948"/>
          <ac:spMkLst>
            <pc:docMk/>
            <pc:sldMk cId="979000032" sldId="326"/>
            <ac:spMk id="7" creationId="{146BD8FA-F229-4201-AC83-AB4BD33F3F6C}"/>
          </ac:spMkLst>
        </pc:spChg>
      </pc:sldChg>
      <pc:sldChg chg="del">
        <pc:chgData name="Kerol Weddy" userId="e6d5e3248f418ed4" providerId="LiveId" clId="{54E025F3-A786-4A8E-A35E-4D903975CEE7}" dt="2021-08-27T18:16:16.785" v="22" actId="47"/>
        <pc:sldMkLst>
          <pc:docMk/>
          <pc:sldMk cId="3041989878" sldId="326"/>
        </pc:sldMkLst>
      </pc:sldChg>
      <pc:sldChg chg="addSp modSp add mod">
        <pc:chgData name="Kerol Weddy" userId="e6d5e3248f418ed4" providerId="LiveId" clId="{54E025F3-A786-4A8E-A35E-4D903975CEE7}" dt="2021-08-27T18:28:21.425" v="187" actId="1076"/>
        <pc:sldMkLst>
          <pc:docMk/>
          <pc:sldMk cId="970786284" sldId="327"/>
        </pc:sldMkLst>
        <pc:spChg chg="mod">
          <ac:chgData name="Kerol Weddy" userId="e6d5e3248f418ed4" providerId="LiveId" clId="{54E025F3-A786-4A8E-A35E-4D903975CEE7}" dt="2021-08-27T18:20:08.072" v="112" actId="20577"/>
          <ac:spMkLst>
            <pc:docMk/>
            <pc:sldMk cId="970786284" sldId="327"/>
            <ac:spMk id="4" creationId="{FDEF18EF-87A3-459B-838A-0FD77FAA5AE1}"/>
          </ac:spMkLst>
        </pc:spChg>
        <pc:spChg chg="mod">
          <ac:chgData name="Kerol Weddy" userId="e6d5e3248f418ed4" providerId="LiveId" clId="{54E025F3-A786-4A8E-A35E-4D903975CEE7}" dt="2021-08-27T18:20:20.251" v="116" actId="113"/>
          <ac:spMkLst>
            <pc:docMk/>
            <pc:sldMk cId="970786284" sldId="327"/>
            <ac:spMk id="5" creationId="{451F9791-A419-452F-B8E4-A968CFD3999C}"/>
          </ac:spMkLst>
        </pc:spChg>
        <pc:spChg chg="mod">
          <ac:chgData name="Kerol Weddy" userId="e6d5e3248f418ed4" providerId="LiveId" clId="{54E025F3-A786-4A8E-A35E-4D903975CEE7}" dt="2021-08-27T18:21:23.314" v="131" actId="115"/>
          <ac:spMkLst>
            <pc:docMk/>
            <pc:sldMk cId="970786284" sldId="327"/>
            <ac:spMk id="7" creationId="{146BD8FA-F229-4201-AC83-AB4BD33F3F6C}"/>
          </ac:spMkLst>
        </pc:spChg>
        <pc:picChg chg="add mod">
          <ac:chgData name="Kerol Weddy" userId="e6d5e3248f418ed4" providerId="LiveId" clId="{54E025F3-A786-4A8E-A35E-4D903975CEE7}" dt="2021-08-27T18:28:21.425" v="187" actId="1076"/>
          <ac:picMkLst>
            <pc:docMk/>
            <pc:sldMk cId="970786284" sldId="327"/>
            <ac:picMk id="2050" creationId="{A9A85FDF-FB2A-4289-B27D-524F125AC08A}"/>
          </ac:picMkLst>
        </pc:picChg>
      </pc:sldChg>
      <pc:sldChg chg="del">
        <pc:chgData name="Kerol Weddy" userId="e6d5e3248f418ed4" providerId="LiveId" clId="{54E025F3-A786-4A8E-A35E-4D903975CEE7}" dt="2021-08-27T18:16:17.497" v="23" actId="47"/>
        <pc:sldMkLst>
          <pc:docMk/>
          <pc:sldMk cId="4256448807" sldId="327"/>
        </pc:sldMkLst>
      </pc:sldChg>
      <pc:sldChg chg="del">
        <pc:chgData name="Kerol Weddy" userId="e6d5e3248f418ed4" providerId="LiveId" clId="{54E025F3-A786-4A8E-A35E-4D903975CEE7}" dt="2021-08-27T18:16:18.220" v="24" actId="47"/>
        <pc:sldMkLst>
          <pc:docMk/>
          <pc:sldMk cId="3962665135" sldId="328"/>
        </pc:sldMkLst>
      </pc:sldChg>
      <pc:sldChg chg="modSp add mod">
        <pc:chgData name="Kerol Weddy" userId="e6d5e3248f418ed4" providerId="LiveId" clId="{54E025F3-A786-4A8E-A35E-4D903975CEE7}" dt="2021-08-27T18:21:50.719" v="143" actId="20577"/>
        <pc:sldMkLst>
          <pc:docMk/>
          <pc:sldMk cId="4269748054" sldId="328"/>
        </pc:sldMkLst>
        <pc:spChg chg="mod">
          <ac:chgData name="Kerol Weddy" userId="e6d5e3248f418ed4" providerId="LiveId" clId="{54E025F3-A786-4A8E-A35E-4D903975CEE7}" dt="2021-08-27T18:21:50.719" v="143" actId="20577"/>
          <ac:spMkLst>
            <pc:docMk/>
            <pc:sldMk cId="4269748054" sldId="328"/>
            <ac:spMk id="7" creationId="{146BD8FA-F229-4201-AC83-AB4BD33F3F6C}"/>
          </ac:spMkLst>
        </pc:spChg>
      </pc:sldChg>
      <pc:sldChg chg="del">
        <pc:chgData name="Kerol Weddy" userId="e6d5e3248f418ed4" providerId="LiveId" clId="{54E025F3-A786-4A8E-A35E-4D903975CEE7}" dt="2021-08-27T18:16:18.947" v="25" actId="47"/>
        <pc:sldMkLst>
          <pc:docMk/>
          <pc:sldMk cId="2555203578" sldId="329"/>
        </pc:sldMkLst>
      </pc:sldChg>
      <pc:sldChg chg="modSp add mod">
        <pc:chgData name="Kerol Weddy" userId="e6d5e3248f418ed4" providerId="LiveId" clId="{54E025F3-A786-4A8E-A35E-4D903975CEE7}" dt="2021-08-27T18:22:16.576" v="152" actId="404"/>
        <pc:sldMkLst>
          <pc:docMk/>
          <pc:sldMk cId="4191201973" sldId="329"/>
        </pc:sldMkLst>
        <pc:spChg chg="mod">
          <ac:chgData name="Kerol Weddy" userId="e6d5e3248f418ed4" providerId="LiveId" clId="{54E025F3-A786-4A8E-A35E-4D903975CEE7}" dt="2021-08-27T18:22:16.576" v="152" actId="404"/>
          <ac:spMkLst>
            <pc:docMk/>
            <pc:sldMk cId="4191201973" sldId="329"/>
            <ac:spMk id="7" creationId="{146BD8FA-F229-4201-AC83-AB4BD33F3F6C}"/>
          </ac:spMkLst>
        </pc:spChg>
      </pc:sldChg>
      <pc:sldChg chg="del">
        <pc:chgData name="Kerol Weddy" userId="e6d5e3248f418ed4" providerId="LiveId" clId="{54E025F3-A786-4A8E-A35E-4D903975CEE7}" dt="2021-08-27T18:16:19.653" v="26" actId="47"/>
        <pc:sldMkLst>
          <pc:docMk/>
          <pc:sldMk cId="1331795334" sldId="330"/>
        </pc:sldMkLst>
      </pc:sldChg>
      <pc:sldChg chg="del">
        <pc:chgData name="Kerol Weddy" userId="e6d5e3248f418ed4" providerId="LiveId" clId="{54E025F3-A786-4A8E-A35E-4D903975CEE7}" dt="2021-08-27T18:16:20.384" v="27" actId="47"/>
        <pc:sldMkLst>
          <pc:docMk/>
          <pc:sldMk cId="3045225542" sldId="331"/>
        </pc:sldMkLst>
      </pc:sldChg>
      <pc:sldChg chg="del">
        <pc:chgData name="Kerol Weddy" userId="e6d5e3248f418ed4" providerId="LiveId" clId="{54E025F3-A786-4A8E-A35E-4D903975CEE7}" dt="2021-08-27T18:16:21.138" v="28" actId="47"/>
        <pc:sldMkLst>
          <pc:docMk/>
          <pc:sldMk cId="1065674981" sldId="332"/>
        </pc:sldMkLst>
      </pc:sldChg>
      <pc:sldChg chg="del">
        <pc:chgData name="Kerol Weddy" userId="e6d5e3248f418ed4" providerId="LiveId" clId="{54E025F3-A786-4A8E-A35E-4D903975CEE7}" dt="2021-08-27T18:16:21.886" v="29" actId="47"/>
        <pc:sldMkLst>
          <pc:docMk/>
          <pc:sldMk cId="1899312233" sldId="333"/>
        </pc:sldMkLst>
      </pc:sldChg>
      <pc:sldChg chg="del">
        <pc:chgData name="Kerol Weddy" userId="e6d5e3248f418ed4" providerId="LiveId" clId="{54E025F3-A786-4A8E-A35E-4D903975CEE7}" dt="2021-08-27T18:16:22.551" v="30" actId="47"/>
        <pc:sldMkLst>
          <pc:docMk/>
          <pc:sldMk cId="3308081287" sldId="334"/>
        </pc:sldMkLst>
      </pc:sldChg>
      <pc:sldChg chg="del">
        <pc:chgData name="Kerol Weddy" userId="e6d5e3248f418ed4" providerId="LiveId" clId="{54E025F3-A786-4A8E-A35E-4D903975CEE7}" dt="2021-08-27T18:16:23.310" v="31" actId="47"/>
        <pc:sldMkLst>
          <pc:docMk/>
          <pc:sldMk cId="2198889736" sldId="335"/>
        </pc:sldMkLst>
      </pc:sldChg>
      <pc:sldChg chg="del">
        <pc:chgData name="Kerol Weddy" userId="e6d5e3248f418ed4" providerId="LiveId" clId="{54E025F3-A786-4A8E-A35E-4D903975CEE7}" dt="2021-08-27T18:16:23.977" v="32" actId="47"/>
        <pc:sldMkLst>
          <pc:docMk/>
          <pc:sldMk cId="2326635135" sldId="336"/>
        </pc:sldMkLst>
      </pc:sldChg>
      <pc:sldChg chg="del">
        <pc:chgData name="Kerol Weddy" userId="e6d5e3248f418ed4" providerId="LiveId" clId="{54E025F3-A786-4A8E-A35E-4D903975CEE7}" dt="2021-08-27T18:16:24.658" v="33" actId="47"/>
        <pc:sldMkLst>
          <pc:docMk/>
          <pc:sldMk cId="3931993586" sldId="337"/>
        </pc:sldMkLst>
      </pc:sldChg>
      <pc:sldChg chg="del">
        <pc:chgData name="Kerol Weddy" userId="e6d5e3248f418ed4" providerId="LiveId" clId="{54E025F3-A786-4A8E-A35E-4D903975CEE7}" dt="2021-08-27T18:16:25.375" v="34" actId="47"/>
        <pc:sldMkLst>
          <pc:docMk/>
          <pc:sldMk cId="2177955408" sldId="338"/>
        </pc:sldMkLst>
      </pc:sldChg>
      <pc:sldChg chg="del">
        <pc:chgData name="Kerol Weddy" userId="e6d5e3248f418ed4" providerId="LiveId" clId="{54E025F3-A786-4A8E-A35E-4D903975CEE7}" dt="2021-08-27T18:16:26.149" v="35" actId="47"/>
        <pc:sldMkLst>
          <pc:docMk/>
          <pc:sldMk cId="2952245058" sldId="339"/>
        </pc:sldMkLst>
      </pc:sldChg>
    </pc:docChg>
  </pc:docChgLst>
  <pc:docChgLst>
    <pc:chgData name="Kerol Weddy" userId="e6d5e3248f418ed4" providerId="LiveId" clId="{680B5B55-157F-4F2C-938A-74126D27DA0C}"/>
    <pc:docChg chg="undo redo custSel addSld delSld modSld sldOrd">
      <pc:chgData name="Kerol Weddy" userId="e6d5e3248f418ed4" providerId="LiveId" clId="{680B5B55-157F-4F2C-938A-74126D27DA0C}" dt="2021-08-27T11:24:15.487" v="587" actId="255"/>
      <pc:docMkLst>
        <pc:docMk/>
      </pc:docMkLst>
      <pc:sldChg chg="modSp mod">
        <pc:chgData name="Kerol Weddy" userId="e6d5e3248f418ed4" providerId="LiveId" clId="{680B5B55-157F-4F2C-938A-74126D27DA0C}" dt="2021-08-27T10:30:25.718" v="9" actId="20577"/>
        <pc:sldMkLst>
          <pc:docMk/>
          <pc:sldMk cId="1756404341" sldId="256"/>
        </pc:sldMkLst>
        <pc:spChg chg="mod">
          <ac:chgData name="Kerol Weddy" userId="e6d5e3248f418ed4" providerId="LiveId" clId="{680B5B55-157F-4F2C-938A-74126D27DA0C}" dt="2021-08-27T10:30:25.718" v="9" actId="20577"/>
          <ac:spMkLst>
            <pc:docMk/>
            <pc:sldMk cId="1756404341" sldId="256"/>
            <ac:spMk id="4" creationId="{62F32F0D-D2D9-6F43-BAD4-CAA2483859B7}"/>
          </ac:spMkLst>
        </pc:spChg>
      </pc:sldChg>
      <pc:sldChg chg="addSp delSp modSp mod modClrScheme chgLayout">
        <pc:chgData name="Kerol Weddy" userId="e6d5e3248f418ed4" providerId="LiveId" clId="{680B5B55-157F-4F2C-938A-74126D27DA0C}" dt="2021-08-27T11:24:15.487" v="587" actId="255"/>
        <pc:sldMkLst>
          <pc:docMk/>
          <pc:sldMk cId="812084256" sldId="260"/>
        </pc:sldMkLst>
        <pc:spChg chg="mod ord">
          <ac:chgData name="Kerol Weddy" userId="e6d5e3248f418ed4" providerId="LiveId" clId="{680B5B55-157F-4F2C-938A-74126D27DA0C}" dt="2021-08-27T11:24:08.716" v="585" actId="26606"/>
          <ac:spMkLst>
            <pc:docMk/>
            <pc:sldMk cId="812084256" sldId="260"/>
            <ac:spMk id="2" creationId="{3D2DB0FF-6A75-4FA8-B5A8-866B53200D2A}"/>
          </ac:spMkLst>
        </pc:spChg>
        <pc:spChg chg="mod ord">
          <ac:chgData name="Kerol Weddy" userId="e6d5e3248f418ed4" providerId="LiveId" clId="{680B5B55-157F-4F2C-938A-74126D27DA0C}" dt="2021-08-27T11:24:08.716" v="585" actId="26606"/>
          <ac:spMkLst>
            <pc:docMk/>
            <pc:sldMk cId="812084256" sldId="260"/>
            <ac:spMk id="3" creationId="{6E83A414-8C49-4E23-972D-493383E0160A}"/>
          </ac:spMkLst>
        </pc:spChg>
        <pc:spChg chg="mod ord">
          <ac:chgData name="Kerol Weddy" userId="e6d5e3248f418ed4" providerId="LiveId" clId="{680B5B55-157F-4F2C-938A-74126D27DA0C}" dt="2021-08-27T11:24:15.487" v="587" actId="255"/>
          <ac:spMkLst>
            <pc:docMk/>
            <pc:sldMk cId="812084256" sldId="260"/>
            <ac:spMk id="4" creationId="{FB89DB31-3FD0-41A2-BD2F-A7E7C043FA8C}"/>
          </ac:spMkLst>
        </pc:spChg>
        <pc:spChg chg="add del mod ord">
          <ac:chgData name="Kerol Weddy" userId="e6d5e3248f418ed4" providerId="LiveId" clId="{680B5B55-157F-4F2C-938A-74126D27DA0C}" dt="2021-08-27T11:24:08.716" v="585" actId="26606"/>
          <ac:spMkLst>
            <pc:docMk/>
            <pc:sldMk cId="812084256" sldId="260"/>
            <ac:spMk id="5" creationId="{D93F12ED-86C4-459C-BA48-CE9B151EA157}"/>
          </ac:spMkLst>
        </pc:spChg>
        <pc:spChg chg="del">
          <ac:chgData name="Kerol Weddy" userId="e6d5e3248f418ed4" providerId="LiveId" clId="{680B5B55-157F-4F2C-938A-74126D27DA0C}" dt="2021-08-27T10:41:33.701" v="21" actId="478"/>
          <ac:spMkLst>
            <pc:docMk/>
            <pc:sldMk cId="812084256" sldId="260"/>
            <ac:spMk id="6" creationId="{569A0CC7-7036-46CC-8B24-DAA6D66E0F5B}"/>
          </ac:spMkLst>
        </pc:spChg>
        <pc:spChg chg="del">
          <ac:chgData name="Kerol Weddy" userId="e6d5e3248f418ed4" providerId="LiveId" clId="{680B5B55-157F-4F2C-938A-74126D27DA0C}" dt="2021-08-27T10:41:34.660" v="22" actId="478"/>
          <ac:spMkLst>
            <pc:docMk/>
            <pc:sldMk cId="812084256" sldId="260"/>
            <ac:spMk id="7" creationId="{D82BC5FE-7FEC-4836-8998-40104492947F}"/>
          </ac:spMkLst>
        </pc:spChg>
        <pc:spChg chg="add del mod">
          <ac:chgData name="Kerol Weddy" userId="e6d5e3248f418ed4" providerId="LiveId" clId="{680B5B55-157F-4F2C-938A-74126D27DA0C}" dt="2021-08-27T11:23:09.631" v="578" actId="478"/>
          <ac:spMkLst>
            <pc:docMk/>
            <pc:sldMk cId="812084256" sldId="260"/>
            <ac:spMk id="11" creationId="{2B8D3DF3-4C51-4A2D-A913-E81B285FB6BB}"/>
          </ac:spMkLst>
        </pc:spChg>
        <pc:spChg chg="add del mod">
          <ac:chgData name="Kerol Weddy" userId="e6d5e3248f418ed4" providerId="LiveId" clId="{680B5B55-157F-4F2C-938A-74126D27DA0C}" dt="2021-08-27T11:24:08.711" v="584" actId="26606"/>
          <ac:spMkLst>
            <pc:docMk/>
            <pc:sldMk cId="812084256" sldId="260"/>
            <ac:spMk id="18" creationId="{B636C3A2-26B1-43F0-8F4A-7A6AB77C2677}"/>
          </ac:spMkLst>
        </pc:spChg>
        <pc:picChg chg="add del mod">
          <ac:chgData name="Kerol Weddy" userId="e6d5e3248f418ed4" providerId="LiveId" clId="{680B5B55-157F-4F2C-938A-74126D27DA0C}" dt="2021-08-27T11:22:53.248" v="573" actId="478"/>
          <ac:picMkLst>
            <pc:docMk/>
            <pc:sldMk cId="812084256" sldId="260"/>
            <ac:picMk id="9" creationId="{B4F1C3D1-A03F-49AD-B41C-3D2F0A22BB1B}"/>
          </ac:picMkLst>
        </pc:picChg>
        <pc:picChg chg="add del mod">
          <ac:chgData name="Kerol Weddy" userId="e6d5e3248f418ed4" providerId="LiveId" clId="{680B5B55-157F-4F2C-938A-74126D27DA0C}" dt="2021-08-27T11:23:12.369" v="581"/>
          <ac:picMkLst>
            <pc:docMk/>
            <pc:sldMk cId="812084256" sldId="260"/>
            <ac:picMk id="10" creationId="{32B210D4-9314-493A-BB8A-F518B174C61D}"/>
          </ac:picMkLst>
        </pc:picChg>
        <pc:picChg chg="add mod">
          <ac:chgData name="Kerol Weddy" userId="e6d5e3248f418ed4" providerId="LiveId" clId="{680B5B55-157F-4F2C-938A-74126D27DA0C}" dt="2021-08-27T11:24:11.392" v="586" actId="1076"/>
          <ac:picMkLst>
            <pc:docMk/>
            <pc:sldMk cId="812084256" sldId="260"/>
            <ac:picMk id="13" creationId="{CB2F945B-7E60-48F5-8616-AF5B40AB98A8}"/>
          </ac:picMkLst>
        </pc:picChg>
        <pc:picChg chg="del">
          <ac:chgData name="Kerol Weddy" userId="e6d5e3248f418ed4" providerId="LiveId" clId="{680B5B55-157F-4F2C-938A-74126D27DA0C}" dt="2021-08-27T10:41:32.023" v="20" actId="478"/>
          <ac:picMkLst>
            <pc:docMk/>
            <pc:sldMk cId="812084256" sldId="260"/>
            <ac:picMk id="1026" creationId="{5DE51FBC-F304-42B1-8379-303F64100574}"/>
          </ac:picMkLst>
        </pc:picChg>
      </pc:sldChg>
      <pc:sldChg chg="delSp modSp mod modClrScheme chgLayout">
        <pc:chgData name="Kerol Weddy" userId="e6d5e3248f418ed4" providerId="LiveId" clId="{680B5B55-157F-4F2C-938A-74126D27DA0C}" dt="2021-08-27T10:46:57.126" v="96" actId="948"/>
        <pc:sldMkLst>
          <pc:docMk/>
          <pc:sldMk cId="1847912735" sldId="262"/>
        </pc:sldMkLst>
        <pc:spChg chg="mod ord">
          <ac:chgData name="Kerol Weddy" userId="e6d5e3248f418ed4" providerId="LiveId" clId="{680B5B55-157F-4F2C-938A-74126D27DA0C}" dt="2021-08-27T10:43:41.195" v="43" actId="700"/>
          <ac:spMkLst>
            <pc:docMk/>
            <pc:sldMk cId="1847912735" sldId="262"/>
            <ac:spMk id="2" creationId="{16FF092E-810D-4CE5-ADC4-F272EDBAB8CB}"/>
          </ac:spMkLst>
        </pc:spChg>
        <pc:spChg chg="mod ord">
          <ac:chgData name="Kerol Weddy" userId="e6d5e3248f418ed4" providerId="LiveId" clId="{680B5B55-157F-4F2C-938A-74126D27DA0C}" dt="2021-08-27T10:43:41.195" v="43" actId="700"/>
          <ac:spMkLst>
            <pc:docMk/>
            <pc:sldMk cId="1847912735" sldId="262"/>
            <ac:spMk id="3" creationId="{6C087C74-069B-4FB6-8FED-9EC62006E42E}"/>
          </ac:spMkLst>
        </pc:spChg>
        <pc:spChg chg="mod ord">
          <ac:chgData name="Kerol Weddy" userId="e6d5e3248f418ed4" providerId="LiveId" clId="{680B5B55-157F-4F2C-938A-74126D27DA0C}" dt="2021-08-27T10:43:45.535" v="53" actId="20577"/>
          <ac:spMkLst>
            <pc:docMk/>
            <pc:sldMk cId="1847912735" sldId="262"/>
            <ac:spMk id="4" creationId="{BE58C140-EEED-4918-8941-596FD6AEC749}"/>
          </ac:spMkLst>
        </pc:spChg>
        <pc:spChg chg="mod ord">
          <ac:chgData name="Kerol Weddy" userId="e6d5e3248f418ed4" providerId="LiveId" clId="{680B5B55-157F-4F2C-938A-74126D27DA0C}" dt="2021-08-27T10:46:57.126" v="96" actId="948"/>
          <ac:spMkLst>
            <pc:docMk/>
            <pc:sldMk cId="1847912735" sldId="262"/>
            <ac:spMk id="5" creationId="{DC8C08CD-9B1B-4378-BCE5-A387F7238365}"/>
          </ac:spMkLst>
        </pc:spChg>
        <pc:spChg chg="del mod">
          <ac:chgData name="Kerol Weddy" userId="e6d5e3248f418ed4" providerId="LiveId" clId="{680B5B55-157F-4F2C-938A-74126D27DA0C}" dt="2021-08-27T10:43:37.215" v="42" actId="478"/>
          <ac:spMkLst>
            <pc:docMk/>
            <pc:sldMk cId="1847912735" sldId="262"/>
            <ac:spMk id="7" creationId="{EC343E21-5293-4A02-A40A-83DBA38C9240}"/>
          </ac:spMkLst>
        </pc:spChg>
        <pc:picChg chg="del">
          <ac:chgData name="Kerol Weddy" userId="e6d5e3248f418ed4" providerId="LiveId" clId="{680B5B55-157F-4F2C-938A-74126D27DA0C}" dt="2021-08-27T10:43:34.646" v="39" actId="478"/>
          <ac:picMkLst>
            <pc:docMk/>
            <pc:sldMk cId="1847912735" sldId="262"/>
            <ac:picMk id="2050" creationId="{C1B85F49-25E6-482D-89CD-68D9127D8E75}"/>
          </ac:picMkLst>
        </pc:picChg>
      </pc:sldChg>
      <pc:sldChg chg="addSp delSp modSp mod modClrScheme chgLayout">
        <pc:chgData name="Kerol Weddy" userId="e6d5e3248f418ed4" providerId="LiveId" clId="{680B5B55-157F-4F2C-938A-74126D27DA0C}" dt="2021-08-27T10:56:45.291" v="242" actId="115"/>
        <pc:sldMkLst>
          <pc:docMk/>
          <pc:sldMk cId="3406599254" sldId="266"/>
        </pc:sldMkLst>
        <pc:spChg chg="mod ord">
          <ac:chgData name="Kerol Weddy" userId="e6d5e3248f418ed4" providerId="LiveId" clId="{680B5B55-157F-4F2C-938A-74126D27DA0C}" dt="2021-08-27T10:48:49.354" v="177" actId="26606"/>
          <ac:spMkLst>
            <pc:docMk/>
            <pc:sldMk cId="3406599254" sldId="266"/>
            <ac:spMk id="2" creationId="{BD3E9078-3ED2-4D9A-84EC-DB2AC0D5EDE2}"/>
          </ac:spMkLst>
        </pc:spChg>
        <pc:spChg chg="mod ord">
          <ac:chgData name="Kerol Weddy" userId="e6d5e3248f418ed4" providerId="LiveId" clId="{680B5B55-157F-4F2C-938A-74126D27DA0C}" dt="2021-08-27T10:48:49.354" v="177" actId="26606"/>
          <ac:spMkLst>
            <pc:docMk/>
            <pc:sldMk cId="3406599254" sldId="266"/>
            <ac:spMk id="3" creationId="{B75EFA40-CE57-401B-83BF-EB24F1C4B120}"/>
          </ac:spMkLst>
        </pc:spChg>
        <pc:spChg chg="mod ord">
          <ac:chgData name="Kerol Weddy" userId="e6d5e3248f418ed4" providerId="LiveId" clId="{680B5B55-157F-4F2C-938A-74126D27DA0C}" dt="2021-08-27T10:49:03.986" v="183" actId="255"/>
          <ac:spMkLst>
            <pc:docMk/>
            <pc:sldMk cId="3406599254" sldId="266"/>
            <ac:spMk id="4" creationId="{FDEF18EF-87A3-459B-838A-0FD77FAA5AE1}"/>
          </ac:spMkLst>
        </pc:spChg>
        <pc:spChg chg="del mod ord">
          <ac:chgData name="Kerol Weddy" userId="e6d5e3248f418ed4" providerId="LiveId" clId="{680B5B55-157F-4F2C-938A-74126D27DA0C}" dt="2021-08-27T10:48:49.354" v="177" actId="26606"/>
          <ac:spMkLst>
            <pc:docMk/>
            <pc:sldMk cId="3406599254" sldId="266"/>
            <ac:spMk id="5" creationId="{78E36C5F-C393-4425-BD50-C0AC804D8C43}"/>
          </ac:spMkLst>
        </pc:spChg>
        <pc:spChg chg="add mod ord">
          <ac:chgData name="Kerol Weddy" userId="e6d5e3248f418ed4" providerId="LiveId" clId="{680B5B55-157F-4F2C-938A-74126D27DA0C}" dt="2021-08-27T10:49:08.720" v="184" actId="255"/>
          <ac:spMkLst>
            <pc:docMk/>
            <pc:sldMk cId="3406599254" sldId="266"/>
            <ac:spMk id="6" creationId="{349CA76A-F980-4CBE-87A1-E4405D858915}"/>
          </ac:spMkLst>
        </pc:spChg>
        <pc:spChg chg="add del mod">
          <ac:chgData name="Kerol Weddy" userId="e6d5e3248f418ed4" providerId="LiveId" clId="{680B5B55-157F-4F2C-938A-74126D27DA0C}" dt="2021-08-27T10:48:54.767" v="179" actId="478"/>
          <ac:spMkLst>
            <pc:docMk/>
            <pc:sldMk cId="3406599254" sldId="266"/>
            <ac:spMk id="12" creationId="{587E6114-A469-4007-AA0C-0D1B18583F68}"/>
          </ac:spMkLst>
        </pc:spChg>
        <pc:spChg chg="add del mod">
          <ac:chgData name="Kerol Weddy" userId="e6d5e3248f418ed4" providerId="LiveId" clId="{680B5B55-157F-4F2C-938A-74126D27DA0C}" dt="2021-08-27T10:48:52.543" v="178" actId="478"/>
          <ac:spMkLst>
            <pc:docMk/>
            <pc:sldMk cId="3406599254" sldId="266"/>
            <ac:spMk id="14" creationId="{F15C05E5-0EE7-4F0A-9E52-106660578BB9}"/>
          </ac:spMkLst>
        </pc:spChg>
        <pc:graphicFrameChg chg="add mod modGraphic">
          <ac:chgData name="Kerol Weddy" userId="e6d5e3248f418ed4" providerId="LiveId" clId="{680B5B55-157F-4F2C-938A-74126D27DA0C}" dt="2021-08-27T10:56:45.291" v="242" actId="115"/>
          <ac:graphicFrameMkLst>
            <pc:docMk/>
            <pc:sldMk cId="3406599254" sldId="266"/>
            <ac:graphicFrameMk id="10" creationId="{CFA417AE-9C07-4341-A954-26A1BE08E569}"/>
          </ac:graphicFrameMkLst>
        </pc:graphicFrameChg>
        <pc:picChg chg="del">
          <ac:chgData name="Kerol Weddy" userId="e6d5e3248f418ed4" providerId="LiveId" clId="{680B5B55-157F-4F2C-938A-74126D27DA0C}" dt="2021-08-27T10:47:22.832" v="107" actId="478"/>
          <ac:picMkLst>
            <pc:docMk/>
            <pc:sldMk cId="3406599254" sldId="266"/>
            <ac:picMk id="3078" creationId="{2EE57434-9CE3-497D-A6C1-E7046F7C631F}"/>
          </ac:picMkLst>
        </pc:picChg>
      </pc:sldChg>
      <pc:sldChg chg="del">
        <pc:chgData name="Kerol Weddy" userId="e6d5e3248f418ed4" providerId="LiveId" clId="{680B5B55-157F-4F2C-938A-74126D27DA0C}" dt="2021-08-27T10:57:03.197" v="243" actId="47"/>
        <pc:sldMkLst>
          <pc:docMk/>
          <pc:sldMk cId="3314168032" sldId="292"/>
        </pc:sldMkLst>
      </pc:sldChg>
      <pc:sldChg chg="addSp delSp modSp mod modClrScheme chgLayout">
        <pc:chgData name="Kerol Weddy" userId="e6d5e3248f418ed4" providerId="LiveId" clId="{680B5B55-157F-4F2C-938A-74126D27DA0C}" dt="2021-08-27T11:06:40.259" v="386" actId="22"/>
        <pc:sldMkLst>
          <pc:docMk/>
          <pc:sldMk cId="2263542290" sldId="293"/>
        </pc:sldMkLst>
        <pc:spChg chg="mod ord">
          <ac:chgData name="Kerol Weddy" userId="e6d5e3248f418ed4" providerId="LiveId" clId="{680B5B55-157F-4F2C-938A-74126D27DA0C}" dt="2021-08-27T10:57:32.479" v="256" actId="700"/>
          <ac:spMkLst>
            <pc:docMk/>
            <pc:sldMk cId="2263542290" sldId="293"/>
            <ac:spMk id="2" creationId="{BD3E9078-3ED2-4D9A-84EC-DB2AC0D5EDE2}"/>
          </ac:spMkLst>
        </pc:spChg>
        <pc:spChg chg="mod ord">
          <ac:chgData name="Kerol Weddy" userId="e6d5e3248f418ed4" providerId="LiveId" clId="{680B5B55-157F-4F2C-938A-74126D27DA0C}" dt="2021-08-27T10:57:32.479" v="256" actId="700"/>
          <ac:spMkLst>
            <pc:docMk/>
            <pc:sldMk cId="2263542290" sldId="293"/>
            <ac:spMk id="3" creationId="{B75EFA40-CE57-401B-83BF-EB24F1C4B120}"/>
          </ac:spMkLst>
        </pc:spChg>
        <pc:spChg chg="mod ord">
          <ac:chgData name="Kerol Weddy" userId="e6d5e3248f418ed4" providerId="LiveId" clId="{680B5B55-157F-4F2C-938A-74126D27DA0C}" dt="2021-08-27T10:57:32.479" v="256" actId="700"/>
          <ac:spMkLst>
            <pc:docMk/>
            <pc:sldMk cId="2263542290" sldId="293"/>
            <ac:spMk id="4" creationId="{FDEF18EF-87A3-459B-838A-0FD77FAA5AE1}"/>
          </ac:spMkLst>
        </pc:spChg>
        <pc:spChg chg="mod ord">
          <ac:chgData name="Kerol Weddy" userId="e6d5e3248f418ed4" providerId="LiveId" clId="{680B5B55-157F-4F2C-938A-74126D27DA0C}" dt="2021-08-27T10:59:03.927" v="293" actId="20577"/>
          <ac:spMkLst>
            <pc:docMk/>
            <pc:sldMk cId="2263542290" sldId="293"/>
            <ac:spMk id="6" creationId="{A08BB5A4-0144-4D59-9483-F1683B4B2A4E}"/>
          </ac:spMkLst>
        </pc:spChg>
        <pc:spChg chg="mod ord">
          <ac:chgData name="Kerol Weddy" userId="e6d5e3248f418ed4" providerId="LiveId" clId="{680B5B55-157F-4F2C-938A-74126D27DA0C}" dt="2021-08-27T11:06:38.748" v="384" actId="14100"/>
          <ac:spMkLst>
            <pc:docMk/>
            <pc:sldMk cId="2263542290" sldId="293"/>
            <ac:spMk id="7" creationId="{146BD8FA-F229-4201-AC83-AB4BD33F3F6C}"/>
          </ac:spMkLst>
        </pc:spChg>
        <pc:picChg chg="add del mod">
          <ac:chgData name="Kerol Weddy" userId="e6d5e3248f418ed4" providerId="LiveId" clId="{680B5B55-157F-4F2C-938A-74126D27DA0C}" dt="2021-08-27T11:06:40.259" v="386" actId="22"/>
          <ac:picMkLst>
            <pc:docMk/>
            <pc:sldMk cId="2263542290" sldId="293"/>
            <ac:picMk id="8" creationId="{4DAC2457-BE83-4480-B13C-1EABB9CF8569}"/>
          </ac:picMkLst>
        </pc:picChg>
        <pc:picChg chg="del">
          <ac:chgData name="Kerol Weddy" userId="e6d5e3248f418ed4" providerId="LiveId" clId="{680B5B55-157F-4F2C-938A-74126D27DA0C}" dt="2021-08-27T10:57:27.510" v="255" actId="478"/>
          <ac:picMkLst>
            <pc:docMk/>
            <pc:sldMk cId="2263542290" sldId="293"/>
            <ac:picMk id="4098" creationId="{D16B787D-26FE-4D48-8AB7-E829E59019B6}"/>
          </ac:picMkLst>
        </pc:picChg>
      </pc:sldChg>
      <pc:sldChg chg="addSp modSp add mod modClrScheme chgLayout">
        <pc:chgData name="Kerol Weddy" userId="e6d5e3248f418ed4" providerId="LiveId" clId="{680B5B55-157F-4F2C-938A-74126D27DA0C}" dt="2021-08-27T10:59:54.981" v="307" actId="403"/>
        <pc:sldMkLst>
          <pc:docMk/>
          <pc:sldMk cId="325153206" sldId="294"/>
        </pc:sldMkLst>
        <pc:spChg chg="mod">
          <ac:chgData name="Kerol Weddy" userId="e6d5e3248f418ed4" providerId="LiveId" clId="{680B5B55-157F-4F2C-938A-74126D27DA0C}" dt="2021-08-27T10:59:37.901" v="303" actId="26606"/>
          <ac:spMkLst>
            <pc:docMk/>
            <pc:sldMk cId="325153206" sldId="294"/>
            <ac:spMk id="2" creationId="{BD3E9078-3ED2-4D9A-84EC-DB2AC0D5EDE2}"/>
          </ac:spMkLst>
        </pc:spChg>
        <pc:spChg chg="mod">
          <ac:chgData name="Kerol Weddy" userId="e6d5e3248f418ed4" providerId="LiveId" clId="{680B5B55-157F-4F2C-938A-74126D27DA0C}" dt="2021-08-27T10:59:37.901" v="303" actId="26606"/>
          <ac:spMkLst>
            <pc:docMk/>
            <pc:sldMk cId="325153206" sldId="294"/>
            <ac:spMk id="3" creationId="{B75EFA40-CE57-401B-83BF-EB24F1C4B120}"/>
          </ac:spMkLst>
        </pc:spChg>
        <pc:spChg chg="mod ord">
          <ac:chgData name="Kerol Weddy" userId="e6d5e3248f418ed4" providerId="LiveId" clId="{680B5B55-157F-4F2C-938A-74126D27DA0C}" dt="2021-08-27T10:59:46.414" v="304" actId="255"/>
          <ac:spMkLst>
            <pc:docMk/>
            <pc:sldMk cId="325153206" sldId="294"/>
            <ac:spMk id="4" creationId="{FDEF18EF-87A3-459B-838A-0FD77FAA5AE1}"/>
          </ac:spMkLst>
        </pc:spChg>
        <pc:spChg chg="mod ord">
          <ac:chgData name="Kerol Weddy" userId="e6d5e3248f418ed4" providerId="LiveId" clId="{680B5B55-157F-4F2C-938A-74126D27DA0C}" dt="2021-08-27T10:59:50.730" v="305" actId="255"/>
          <ac:spMkLst>
            <pc:docMk/>
            <pc:sldMk cId="325153206" sldId="294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0:59:54.981" v="307" actId="403"/>
          <ac:spMkLst>
            <pc:docMk/>
            <pc:sldMk cId="325153206" sldId="294"/>
            <ac:spMk id="7" creationId="{146BD8FA-F229-4201-AC83-AB4BD33F3F6C}"/>
          </ac:spMkLst>
        </pc:spChg>
        <pc:picChg chg="add mod">
          <ac:chgData name="Kerol Weddy" userId="e6d5e3248f418ed4" providerId="LiveId" clId="{680B5B55-157F-4F2C-938A-74126D27DA0C}" dt="2021-08-27T10:59:37.901" v="303" actId="26606"/>
          <ac:picMkLst>
            <pc:docMk/>
            <pc:sldMk cId="325153206" sldId="294"/>
            <ac:picMk id="8" creationId="{ACC4AFBD-CD09-40F3-8124-349A29CEE0F2}"/>
          </ac:picMkLst>
        </pc:picChg>
      </pc:sldChg>
      <pc:sldChg chg="addSp delSp modSp add mod ord modClrScheme chgLayout">
        <pc:chgData name="Kerol Weddy" userId="e6d5e3248f418ed4" providerId="LiveId" clId="{680B5B55-157F-4F2C-938A-74126D27DA0C}" dt="2021-08-27T11:16:59.048" v="572" actId="1076"/>
        <pc:sldMkLst>
          <pc:docMk/>
          <pc:sldMk cId="1398478231" sldId="295"/>
        </pc:sldMkLst>
        <pc:spChg chg="mod">
          <ac:chgData name="Kerol Weddy" userId="e6d5e3248f418ed4" providerId="LiveId" clId="{680B5B55-157F-4F2C-938A-74126D27DA0C}" dt="2021-08-27T11:16:49.587" v="568" actId="26606"/>
          <ac:spMkLst>
            <pc:docMk/>
            <pc:sldMk cId="1398478231" sldId="295"/>
            <ac:spMk id="2" creationId="{BD3E9078-3ED2-4D9A-84EC-DB2AC0D5EDE2}"/>
          </ac:spMkLst>
        </pc:spChg>
        <pc:spChg chg="mod">
          <ac:chgData name="Kerol Weddy" userId="e6d5e3248f418ed4" providerId="LiveId" clId="{680B5B55-157F-4F2C-938A-74126D27DA0C}" dt="2021-08-27T11:16:49.587" v="568" actId="26606"/>
          <ac:spMkLst>
            <pc:docMk/>
            <pc:sldMk cId="1398478231" sldId="295"/>
            <ac:spMk id="3" creationId="{B75EFA40-CE57-401B-83BF-EB24F1C4B120}"/>
          </ac:spMkLst>
        </pc:spChg>
        <pc:spChg chg="mod">
          <ac:chgData name="Kerol Weddy" userId="e6d5e3248f418ed4" providerId="LiveId" clId="{680B5B55-157F-4F2C-938A-74126D27DA0C}" dt="2021-08-27T11:16:49.587" v="568" actId="26606"/>
          <ac:spMkLst>
            <pc:docMk/>
            <pc:sldMk cId="1398478231" sldId="295"/>
            <ac:spMk id="4" creationId="{FDEF18EF-87A3-459B-838A-0FD77FAA5AE1}"/>
          </ac:spMkLst>
        </pc:spChg>
        <pc:spChg chg="mod">
          <ac:chgData name="Kerol Weddy" userId="e6d5e3248f418ed4" providerId="LiveId" clId="{680B5B55-157F-4F2C-938A-74126D27DA0C}" dt="2021-08-27T11:16:49.587" v="568" actId="26606"/>
          <ac:spMkLst>
            <pc:docMk/>
            <pc:sldMk cId="1398478231" sldId="295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1:16:56.290" v="570" actId="27636"/>
          <ac:spMkLst>
            <pc:docMk/>
            <pc:sldMk cId="1398478231" sldId="295"/>
            <ac:spMk id="7" creationId="{146BD8FA-F229-4201-AC83-AB4BD33F3F6C}"/>
          </ac:spMkLst>
        </pc:spChg>
        <pc:spChg chg="add del mod">
          <ac:chgData name="Kerol Weddy" userId="e6d5e3248f418ed4" providerId="LiveId" clId="{680B5B55-157F-4F2C-938A-74126D27DA0C}" dt="2021-08-27T11:16:49.587" v="568" actId="26606"/>
          <ac:spMkLst>
            <pc:docMk/>
            <pc:sldMk cId="1398478231" sldId="295"/>
            <ac:spMk id="13" creationId="{1A4B7151-BB7C-42F1-80F8-5E2C97C1F08C}"/>
          </ac:spMkLst>
        </pc:spChg>
        <pc:picChg chg="add mod">
          <ac:chgData name="Kerol Weddy" userId="e6d5e3248f418ed4" providerId="LiveId" clId="{680B5B55-157F-4F2C-938A-74126D27DA0C}" dt="2021-08-27T11:16:59.048" v="572" actId="1076"/>
          <ac:picMkLst>
            <pc:docMk/>
            <pc:sldMk cId="1398478231" sldId="295"/>
            <ac:picMk id="8" creationId="{75A766FB-9882-4229-A623-61BA7556D289}"/>
          </ac:picMkLst>
        </pc:picChg>
      </pc:sldChg>
      <pc:sldChg chg="addSp delSp modSp new mod modClrScheme chgLayout">
        <pc:chgData name="Kerol Weddy" userId="e6d5e3248f418ed4" providerId="LiveId" clId="{680B5B55-157F-4F2C-938A-74126D27DA0C}" dt="2021-08-27T11:02:03.366" v="327" actId="478"/>
        <pc:sldMkLst>
          <pc:docMk/>
          <pc:sldMk cId="4169173264" sldId="296"/>
        </pc:sldMkLst>
        <pc:spChg chg="mod ord">
          <ac:chgData name="Kerol Weddy" userId="e6d5e3248f418ed4" providerId="LiveId" clId="{680B5B55-157F-4F2C-938A-74126D27DA0C}" dt="2021-08-27T11:01:51.441" v="323" actId="700"/>
          <ac:spMkLst>
            <pc:docMk/>
            <pc:sldMk cId="4169173264" sldId="296"/>
            <ac:spMk id="2" creationId="{5A9C12E2-0894-48EE-AE0C-E70E077E6C41}"/>
          </ac:spMkLst>
        </pc:spChg>
        <pc:spChg chg="mod ord">
          <ac:chgData name="Kerol Weddy" userId="e6d5e3248f418ed4" providerId="LiveId" clId="{680B5B55-157F-4F2C-938A-74126D27DA0C}" dt="2021-08-27T11:01:51.441" v="323" actId="700"/>
          <ac:spMkLst>
            <pc:docMk/>
            <pc:sldMk cId="4169173264" sldId="296"/>
            <ac:spMk id="3" creationId="{9C727F8E-E5A6-40D3-8BF1-319B3B4C23D7}"/>
          </ac:spMkLst>
        </pc:spChg>
        <pc:spChg chg="del">
          <ac:chgData name="Kerol Weddy" userId="e6d5e3248f418ed4" providerId="LiveId" clId="{680B5B55-157F-4F2C-938A-74126D27DA0C}" dt="2021-08-27T11:01:51.441" v="323" actId="700"/>
          <ac:spMkLst>
            <pc:docMk/>
            <pc:sldMk cId="4169173264" sldId="296"/>
            <ac:spMk id="4" creationId="{B82BD70F-0B4C-4471-9CDD-7A0406EAA681}"/>
          </ac:spMkLst>
        </pc:spChg>
        <pc:spChg chg="del mod ord">
          <ac:chgData name="Kerol Weddy" userId="e6d5e3248f418ed4" providerId="LiveId" clId="{680B5B55-157F-4F2C-938A-74126D27DA0C}" dt="2021-08-27T11:01:51.441" v="323" actId="700"/>
          <ac:spMkLst>
            <pc:docMk/>
            <pc:sldMk cId="4169173264" sldId="296"/>
            <ac:spMk id="5" creationId="{F9B6045F-79D1-4C21-9CA3-7DAE4AE8F405}"/>
          </ac:spMkLst>
        </pc:spChg>
        <pc:spChg chg="del mod ord">
          <ac:chgData name="Kerol Weddy" userId="e6d5e3248f418ed4" providerId="LiveId" clId="{680B5B55-157F-4F2C-938A-74126D27DA0C}" dt="2021-08-27T11:01:51.441" v="323" actId="700"/>
          <ac:spMkLst>
            <pc:docMk/>
            <pc:sldMk cId="4169173264" sldId="296"/>
            <ac:spMk id="6" creationId="{25CE5D81-8F13-4F2C-8928-D08DC3777735}"/>
          </ac:spMkLst>
        </pc:spChg>
        <pc:spChg chg="add mod ord">
          <ac:chgData name="Kerol Weddy" userId="e6d5e3248f418ed4" providerId="LiveId" clId="{680B5B55-157F-4F2C-938A-74126D27DA0C}" dt="2021-08-27T11:02:00.031" v="326"/>
          <ac:spMkLst>
            <pc:docMk/>
            <pc:sldMk cId="4169173264" sldId="296"/>
            <ac:spMk id="7" creationId="{D3893839-9128-451D-B803-D31259FFEDF6}"/>
          </ac:spMkLst>
        </pc:spChg>
        <pc:spChg chg="add del mod ord">
          <ac:chgData name="Kerol Weddy" userId="e6d5e3248f418ed4" providerId="LiveId" clId="{680B5B55-157F-4F2C-938A-74126D27DA0C}" dt="2021-08-27T11:02:03.366" v="327" actId="478"/>
          <ac:spMkLst>
            <pc:docMk/>
            <pc:sldMk cId="4169173264" sldId="296"/>
            <ac:spMk id="8" creationId="{AB181E1B-5AB4-4C69-B7E7-A56590D810B4}"/>
          </ac:spMkLst>
        </pc:spChg>
      </pc:sldChg>
      <pc:sldChg chg="addSp delSp modSp add mod ord modClrScheme chgLayout">
        <pc:chgData name="Kerol Weddy" userId="e6d5e3248f418ed4" providerId="LiveId" clId="{680B5B55-157F-4F2C-938A-74126D27DA0C}" dt="2021-08-27T11:07:34.164" v="393" actId="404"/>
        <pc:sldMkLst>
          <pc:docMk/>
          <pc:sldMk cId="1334999638" sldId="297"/>
        </pc:sldMkLst>
        <pc:spChg chg="mod ord">
          <ac:chgData name="Kerol Weddy" userId="e6d5e3248f418ed4" providerId="LiveId" clId="{680B5B55-157F-4F2C-938A-74126D27DA0C}" dt="2021-08-27T11:02:44.771" v="337" actId="700"/>
          <ac:spMkLst>
            <pc:docMk/>
            <pc:sldMk cId="1334999638" sldId="297"/>
            <ac:spMk id="2" creationId="{BD3E9078-3ED2-4D9A-84EC-DB2AC0D5EDE2}"/>
          </ac:spMkLst>
        </pc:spChg>
        <pc:spChg chg="mod ord">
          <ac:chgData name="Kerol Weddy" userId="e6d5e3248f418ed4" providerId="LiveId" clId="{680B5B55-157F-4F2C-938A-74126D27DA0C}" dt="2021-08-27T11:02:44.771" v="337" actId="700"/>
          <ac:spMkLst>
            <pc:docMk/>
            <pc:sldMk cId="1334999638" sldId="297"/>
            <ac:spMk id="3" creationId="{B75EFA40-CE57-401B-83BF-EB24F1C4B120}"/>
          </ac:spMkLst>
        </pc:spChg>
        <pc:spChg chg="mod ord">
          <ac:chgData name="Kerol Weddy" userId="e6d5e3248f418ed4" providerId="LiveId" clId="{680B5B55-157F-4F2C-938A-74126D27DA0C}" dt="2021-08-27T11:02:48.503" v="350" actId="20577"/>
          <ac:spMkLst>
            <pc:docMk/>
            <pc:sldMk cId="1334999638" sldId="297"/>
            <ac:spMk id="4" creationId="{FDEF18EF-87A3-459B-838A-0FD77FAA5AE1}"/>
          </ac:spMkLst>
        </pc:spChg>
        <pc:spChg chg="add del mod ord">
          <ac:chgData name="Kerol Weddy" userId="e6d5e3248f418ed4" providerId="LiveId" clId="{680B5B55-157F-4F2C-938A-74126D27DA0C}" dt="2021-08-27T11:02:58.250" v="355"/>
          <ac:spMkLst>
            <pc:docMk/>
            <pc:sldMk cId="1334999638" sldId="297"/>
            <ac:spMk id="6" creationId="{A08BB5A4-0144-4D59-9483-F1683B4B2A4E}"/>
          </ac:spMkLst>
        </pc:spChg>
        <pc:spChg chg="mod ord">
          <ac:chgData name="Kerol Weddy" userId="e6d5e3248f418ed4" providerId="LiveId" clId="{680B5B55-157F-4F2C-938A-74126D27DA0C}" dt="2021-08-27T11:07:34.164" v="393" actId="404"/>
          <ac:spMkLst>
            <pc:docMk/>
            <pc:sldMk cId="1334999638" sldId="297"/>
            <ac:spMk id="7" creationId="{146BD8FA-F229-4201-AC83-AB4BD33F3F6C}"/>
          </ac:spMkLst>
        </pc:spChg>
      </pc:sldChg>
      <pc:sldChg chg="modSp add mod">
        <pc:chgData name="Kerol Weddy" userId="e6d5e3248f418ed4" providerId="LiveId" clId="{680B5B55-157F-4F2C-938A-74126D27DA0C}" dt="2021-08-27T11:08:49.414" v="412" actId="115"/>
        <pc:sldMkLst>
          <pc:docMk/>
          <pc:sldMk cId="3460759475" sldId="298"/>
        </pc:sldMkLst>
        <pc:spChg chg="mod">
          <ac:chgData name="Kerol Weddy" userId="e6d5e3248f418ed4" providerId="LiveId" clId="{680B5B55-157F-4F2C-938A-74126D27DA0C}" dt="2021-08-27T11:07:58.375" v="397"/>
          <ac:spMkLst>
            <pc:docMk/>
            <pc:sldMk cId="3460759475" sldId="298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1:08:49.414" v="412" actId="115"/>
          <ac:spMkLst>
            <pc:docMk/>
            <pc:sldMk cId="3460759475" sldId="298"/>
            <ac:spMk id="7" creationId="{146BD8FA-F229-4201-AC83-AB4BD33F3F6C}"/>
          </ac:spMkLst>
        </pc:spChg>
      </pc:sldChg>
      <pc:sldChg chg="modSp add mod">
        <pc:chgData name="Kerol Weddy" userId="e6d5e3248f418ed4" providerId="LiveId" clId="{680B5B55-157F-4F2C-938A-74126D27DA0C}" dt="2021-08-27T11:10:14.947" v="439" actId="115"/>
        <pc:sldMkLst>
          <pc:docMk/>
          <pc:sldMk cId="542899246" sldId="299"/>
        </pc:sldMkLst>
        <pc:spChg chg="mod">
          <ac:chgData name="Kerol Weddy" userId="e6d5e3248f418ed4" providerId="LiveId" clId="{680B5B55-157F-4F2C-938A-74126D27DA0C}" dt="2021-08-27T11:09:29.103" v="427" actId="20577"/>
          <ac:spMkLst>
            <pc:docMk/>
            <pc:sldMk cId="542899246" sldId="299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1:10:14.947" v="439" actId="115"/>
          <ac:spMkLst>
            <pc:docMk/>
            <pc:sldMk cId="542899246" sldId="299"/>
            <ac:spMk id="7" creationId="{146BD8FA-F229-4201-AC83-AB4BD33F3F6C}"/>
          </ac:spMkLst>
        </pc:spChg>
      </pc:sldChg>
      <pc:sldChg chg="addSp delSp modSp new mod modClrScheme chgLayout">
        <pc:chgData name="Kerol Weddy" userId="e6d5e3248f418ed4" providerId="LiveId" clId="{680B5B55-157F-4F2C-938A-74126D27DA0C}" dt="2021-08-27T11:10:39.154" v="442"/>
        <pc:sldMkLst>
          <pc:docMk/>
          <pc:sldMk cId="448344589" sldId="300"/>
        </pc:sldMkLst>
        <pc:spChg chg="mod ord">
          <ac:chgData name="Kerol Weddy" userId="e6d5e3248f418ed4" providerId="LiveId" clId="{680B5B55-157F-4F2C-938A-74126D27DA0C}" dt="2021-08-27T11:10:33.960" v="441" actId="700"/>
          <ac:spMkLst>
            <pc:docMk/>
            <pc:sldMk cId="448344589" sldId="300"/>
            <ac:spMk id="2" creationId="{128B5C7E-85A0-4CCE-8CE7-40C888D06FED}"/>
          </ac:spMkLst>
        </pc:spChg>
        <pc:spChg chg="mod ord">
          <ac:chgData name="Kerol Weddy" userId="e6d5e3248f418ed4" providerId="LiveId" clId="{680B5B55-157F-4F2C-938A-74126D27DA0C}" dt="2021-08-27T11:10:33.960" v="441" actId="700"/>
          <ac:spMkLst>
            <pc:docMk/>
            <pc:sldMk cId="448344589" sldId="300"/>
            <ac:spMk id="3" creationId="{03EE0A48-524C-4B7C-9FF9-A5CEC96FE100}"/>
          </ac:spMkLst>
        </pc:spChg>
        <pc:spChg chg="del">
          <ac:chgData name="Kerol Weddy" userId="e6d5e3248f418ed4" providerId="LiveId" clId="{680B5B55-157F-4F2C-938A-74126D27DA0C}" dt="2021-08-27T11:10:33.960" v="441" actId="700"/>
          <ac:spMkLst>
            <pc:docMk/>
            <pc:sldMk cId="448344589" sldId="300"/>
            <ac:spMk id="4" creationId="{D8089188-AF3F-489A-B5CA-DD4755B644F7}"/>
          </ac:spMkLst>
        </pc:spChg>
        <pc:spChg chg="del mod ord">
          <ac:chgData name="Kerol Weddy" userId="e6d5e3248f418ed4" providerId="LiveId" clId="{680B5B55-157F-4F2C-938A-74126D27DA0C}" dt="2021-08-27T11:10:33.960" v="441" actId="700"/>
          <ac:spMkLst>
            <pc:docMk/>
            <pc:sldMk cId="448344589" sldId="300"/>
            <ac:spMk id="5" creationId="{5D3491E9-00C3-497E-AC17-D74C53CFC3ED}"/>
          </ac:spMkLst>
        </pc:spChg>
        <pc:spChg chg="del mod ord">
          <ac:chgData name="Kerol Weddy" userId="e6d5e3248f418ed4" providerId="LiveId" clId="{680B5B55-157F-4F2C-938A-74126D27DA0C}" dt="2021-08-27T11:10:33.960" v="441" actId="700"/>
          <ac:spMkLst>
            <pc:docMk/>
            <pc:sldMk cId="448344589" sldId="300"/>
            <ac:spMk id="6" creationId="{6BDAA768-6B24-4FBB-BFE9-7FF7B328262D}"/>
          </ac:spMkLst>
        </pc:spChg>
        <pc:spChg chg="add mod ord">
          <ac:chgData name="Kerol Weddy" userId="e6d5e3248f418ed4" providerId="LiveId" clId="{680B5B55-157F-4F2C-938A-74126D27DA0C}" dt="2021-08-27T11:10:39.154" v="442"/>
          <ac:spMkLst>
            <pc:docMk/>
            <pc:sldMk cId="448344589" sldId="300"/>
            <ac:spMk id="7" creationId="{43DC1EE7-67AE-45C5-A967-280BC3FB93AC}"/>
          </ac:spMkLst>
        </pc:spChg>
        <pc:spChg chg="add mod ord">
          <ac:chgData name="Kerol Weddy" userId="e6d5e3248f418ed4" providerId="LiveId" clId="{680B5B55-157F-4F2C-938A-74126D27DA0C}" dt="2021-08-27T11:10:33.960" v="441" actId="700"/>
          <ac:spMkLst>
            <pc:docMk/>
            <pc:sldMk cId="448344589" sldId="300"/>
            <ac:spMk id="8" creationId="{4C95F1A4-5218-4834-9E99-1E6A8A8D341A}"/>
          </ac:spMkLst>
        </pc:spChg>
      </pc:sldChg>
      <pc:sldChg chg="modSp add mod ord">
        <pc:chgData name="Kerol Weddy" userId="e6d5e3248f418ed4" providerId="LiveId" clId="{680B5B55-157F-4F2C-938A-74126D27DA0C}" dt="2021-08-27T11:11:22.132" v="453" actId="115"/>
        <pc:sldMkLst>
          <pc:docMk/>
          <pc:sldMk cId="3829334664" sldId="301"/>
        </pc:sldMkLst>
        <pc:spChg chg="mod">
          <ac:chgData name="Kerol Weddy" userId="e6d5e3248f418ed4" providerId="LiveId" clId="{680B5B55-157F-4F2C-938A-74126D27DA0C}" dt="2021-08-27T11:11:03.008" v="448"/>
          <ac:spMkLst>
            <pc:docMk/>
            <pc:sldMk cId="3829334664" sldId="301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1:11:22.132" v="453" actId="115"/>
          <ac:spMkLst>
            <pc:docMk/>
            <pc:sldMk cId="3829334664" sldId="301"/>
            <ac:spMk id="7" creationId="{146BD8FA-F229-4201-AC83-AB4BD33F3F6C}"/>
          </ac:spMkLst>
        </pc:spChg>
      </pc:sldChg>
      <pc:sldChg chg="modSp add mod">
        <pc:chgData name="Kerol Weddy" userId="e6d5e3248f418ed4" providerId="LiveId" clId="{680B5B55-157F-4F2C-938A-74126D27DA0C}" dt="2021-08-27T11:12:03.958" v="469" actId="115"/>
        <pc:sldMkLst>
          <pc:docMk/>
          <pc:sldMk cId="1703932009" sldId="302"/>
        </pc:sldMkLst>
        <pc:spChg chg="mod">
          <ac:chgData name="Kerol Weddy" userId="e6d5e3248f418ed4" providerId="LiveId" clId="{680B5B55-157F-4F2C-938A-74126D27DA0C}" dt="2021-08-27T11:12:03.958" v="469" actId="115"/>
          <ac:spMkLst>
            <pc:docMk/>
            <pc:sldMk cId="1703932009" sldId="302"/>
            <ac:spMk id="7" creationId="{146BD8FA-F229-4201-AC83-AB4BD33F3F6C}"/>
          </ac:spMkLst>
        </pc:spChg>
      </pc:sldChg>
      <pc:sldChg chg="addSp delSp modSp new mod modClrScheme chgLayout">
        <pc:chgData name="Kerol Weddy" userId="e6d5e3248f418ed4" providerId="LiveId" clId="{680B5B55-157F-4F2C-938A-74126D27DA0C}" dt="2021-08-27T11:12:26.465" v="473" actId="6549"/>
        <pc:sldMkLst>
          <pc:docMk/>
          <pc:sldMk cId="3157998495" sldId="303"/>
        </pc:sldMkLst>
        <pc:spChg chg="mod ord">
          <ac:chgData name="Kerol Weddy" userId="e6d5e3248f418ed4" providerId="LiveId" clId="{680B5B55-157F-4F2C-938A-74126D27DA0C}" dt="2021-08-27T11:12:19.659" v="471" actId="700"/>
          <ac:spMkLst>
            <pc:docMk/>
            <pc:sldMk cId="3157998495" sldId="303"/>
            <ac:spMk id="2" creationId="{A0B91D09-D392-4752-A2CA-AEA64BD187FB}"/>
          </ac:spMkLst>
        </pc:spChg>
        <pc:spChg chg="mod ord">
          <ac:chgData name="Kerol Weddy" userId="e6d5e3248f418ed4" providerId="LiveId" clId="{680B5B55-157F-4F2C-938A-74126D27DA0C}" dt="2021-08-27T11:12:19.659" v="471" actId="700"/>
          <ac:spMkLst>
            <pc:docMk/>
            <pc:sldMk cId="3157998495" sldId="303"/>
            <ac:spMk id="3" creationId="{B263B78B-D648-4AB8-A468-FC058D920382}"/>
          </ac:spMkLst>
        </pc:spChg>
        <pc:spChg chg="del">
          <ac:chgData name="Kerol Weddy" userId="e6d5e3248f418ed4" providerId="LiveId" clId="{680B5B55-157F-4F2C-938A-74126D27DA0C}" dt="2021-08-27T11:12:19.659" v="471" actId="700"/>
          <ac:spMkLst>
            <pc:docMk/>
            <pc:sldMk cId="3157998495" sldId="303"/>
            <ac:spMk id="4" creationId="{B2523D84-B72F-466D-8CAD-A93E8D018399}"/>
          </ac:spMkLst>
        </pc:spChg>
        <pc:spChg chg="del mod ord">
          <ac:chgData name="Kerol Weddy" userId="e6d5e3248f418ed4" providerId="LiveId" clId="{680B5B55-157F-4F2C-938A-74126D27DA0C}" dt="2021-08-27T11:12:19.659" v="471" actId="700"/>
          <ac:spMkLst>
            <pc:docMk/>
            <pc:sldMk cId="3157998495" sldId="303"/>
            <ac:spMk id="5" creationId="{102E3229-91FC-4744-8ABF-7901C3A87556}"/>
          </ac:spMkLst>
        </pc:spChg>
        <pc:spChg chg="del mod ord">
          <ac:chgData name="Kerol Weddy" userId="e6d5e3248f418ed4" providerId="LiveId" clId="{680B5B55-157F-4F2C-938A-74126D27DA0C}" dt="2021-08-27T11:12:19.659" v="471" actId="700"/>
          <ac:spMkLst>
            <pc:docMk/>
            <pc:sldMk cId="3157998495" sldId="303"/>
            <ac:spMk id="6" creationId="{16517CE7-5035-44D5-8570-036F0AD88D03}"/>
          </ac:spMkLst>
        </pc:spChg>
        <pc:spChg chg="add mod ord">
          <ac:chgData name="Kerol Weddy" userId="e6d5e3248f418ed4" providerId="LiveId" clId="{680B5B55-157F-4F2C-938A-74126D27DA0C}" dt="2021-08-27T11:12:26.465" v="473" actId="6549"/>
          <ac:spMkLst>
            <pc:docMk/>
            <pc:sldMk cId="3157998495" sldId="303"/>
            <ac:spMk id="7" creationId="{6D2E8616-FD28-494B-96F1-250C5C40A126}"/>
          </ac:spMkLst>
        </pc:spChg>
        <pc:spChg chg="add mod ord">
          <ac:chgData name="Kerol Weddy" userId="e6d5e3248f418ed4" providerId="LiveId" clId="{680B5B55-157F-4F2C-938A-74126D27DA0C}" dt="2021-08-27T11:12:19.659" v="471" actId="700"/>
          <ac:spMkLst>
            <pc:docMk/>
            <pc:sldMk cId="3157998495" sldId="303"/>
            <ac:spMk id="8" creationId="{21AC3539-03F4-47E1-BF74-C8299247F081}"/>
          </ac:spMkLst>
        </pc:spChg>
      </pc:sldChg>
      <pc:sldChg chg="modSp add mod ord">
        <pc:chgData name="Kerol Weddy" userId="e6d5e3248f418ed4" providerId="LiveId" clId="{680B5B55-157F-4F2C-938A-74126D27DA0C}" dt="2021-08-27T11:14:12.353" v="532" actId="115"/>
        <pc:sldMkLst>
          <pc:docMk/>
          <pc:sldMk cId="2827550111" sldId="304"/>
        </pc:sldMkLst>
        <pc:spChg chg="mod">
          <ac:chgData name="Kerol Weddy" userId="e6d5e3248f418ed4" providerId="LiveId" clId="{680B5B55-157F-4F2C-938A-74126D27DA0C}" dt="2021-08-27T11:12:45.168" v="479"/>
          <ac:spMkLst>
            <pc:docMk/>
            <pc:sldMk cId="2827550111" sldId="304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1:14:12.353" v="532" actId="115"/>
          <ac:spMkLst>
            <pc:docMk/>
            <pc:sldMk cId="2827550111" sldId="304"/>
            <ac:spMk id="7" creationId="{146BD8FA-F229-4201-AC83-AB4BD33F3F6C}"/>
          </ac:spMkLst>
        </pc:spChg>
      </pc:sldChg>
      <pc:sldChg chg="new del">
        <pc:chgData name="Kerol Weddy" userId="e6d5e3248f418ed4" providerId="LiveId" clId="{680B5B55-157F-4F2C-938A-74126D27DA0C}" dt="2021-08-27T11:14:32.647" v="537" actId="2696"/>
        <pc:sldMkLst>
          <pc:docMk/>
          <pc:sldMk cId="1576719282" sldId="305"/>
        </pc:sldMkLst>
      </pc:sldChg>
      <pc:sldChg chg="addSp delSp modSp add mod ord">
        <pc:chgData name="Kerol Weddy" userId="e6d5e3248f418ed4" providerId="LiveId" clId="{680B5B55-157F-4F2C-938A-74126D27DA0C}" dt="2021-08-27T11:14:56.935" v="554" actId="12"/>
        <pc:sldMkLst>
          <pc:docMk/>
          <pc:sldMk cId="1702449968" sldId="306"/>
        </pc:sldMkLst>
        <pc:spChg chg="mod">
          <ac:chgData name="Kerol Weddy" userId="e6d5e3248f418ed4" providerId="LiveId" clId="{680B5B55-157F-4F2C-938A-74126D27DA0C}" dt="2021-08-27T11:14:45.031" v="549" actId="20577"/>
          <ac:spMkLst>
            <pc:docMk/>
            <pc:sldMk cId="1702449968" sldId="306"/>
            <ac:spMk id="4" creationId="{FDEF18EF-87A3-459B-838A-0FD77FAA5AE1}"/>
          </ac:spMkLst>
        </pc:spChg>
        <pc:spChg chg="del">
          <ac:chgData name="Kerol Weddy" userId="e6d5e3248f418ed4" providerId="LiveId" clId="{680B5B55-157F-4F2C-938A-74126D27DA0C}" dt="2021-08-27T11:14:38.356" v="538" actId="478"/>
          <ac:spMkLst>
            <pc:docMk/>
            <pc:sldMk cId="1702449968" sldId="306"/>
            <ac:spMk id="6" creationId="{A08BB5A4-0144-4D59-9483-F1683B4B2A4E}"/>
          </ac:spMkLst>
        </pc:spChg>
        <pc:spChg chg="mod">
          <ac:chgData name="Kerol Weddy" userId="e6d5e3248f418ed4" providerId="LiveId" clId="{680B5B55-157F-4F2C-938A-74126D27DA0C}" dt="2021-08-27T11:14:56.935" v="554" actId="12"/>
          <ac:spMkLst>
            <pc:docMk/>
            <pc:sldMk cId="1702449968" sldId="306"/>
            <ac:spMk id="7" creationId="{146BD8FA-F229-4201-AC83-AB4BD33F3F6C}"/>
          </ac:spMkLst>
        </pc:spChg>
        <pc:spChg chg="add del mod">
          <ac:chgData name="Kerol Weddy" userId="e6d5e3248f418ed4" providerId="LiveId" clId="{680B5B55-157F-4F2C-938A-74126D27DA0C}" dt="2021-08-27T11:14:39.993" v="539" actId="478"/>
          <ac:spMkLst>
            <pc:docMk/>
            <pc:sldMk cId="1702449968" sldId="306"/>
            <ac:spMk id="8" creationId="{B2CDC2E7-94BC-4E76-AD6B-101762580FC2}"/>
          </ac:spMkLst>
        </pc:spChg>
      </pc:sldChg>
    </pc:docChg>
  </pc:docChgLst>
  <pc:docChgLst>
    <pc:chgData name="Kerol Weddy" userId="e6d5e3248f418ed4" providerId="LiveId" clId="{F3D3ED45-C17E-4023-BB12-CA5A724A233C}"/>
    <pc:docChg chg="undo redo custSel addSld delSld modSld sldOrd">
      <pc:chgData name="Kerol Weddy" userId="e6d5e3248f418ed4" providerId="LiveId" clId="{F3D3ED45-C17E-4023-BB12-CA5A724A233C}" dt="2021-08-27T10:29:06.614" v="337" actId="1076"/>
      <pc:docMkLst>
        <pc:docMk/>
      </pc:docMkLst>
      <pc:sldChg chg="modSp mod">
        <pc:chgData name="Kerol Weddy" userId="e6d5e3248f418ed4" providerId="LiveId" clId="{F3D3ED45-C17E-4023-BB12-CA5A724A233C}" dt="2021-08-27T09:35:25.404" v="10" actId="20577"/>
        <pc:sldMkLst>
          <pc:docMk/>
          <pc:sldMk cId="1756404341" sldId="256"/>
        </pc:sldMkLst>
        <pc:spChg chg="mod">
          <ac:chgData name="Kerol Weddy" userId="e6d5e3248f418ed4" providerId="LiveId" clId="{F3D3ED45-C17E-4023-BB12-CA5A724A233C}" dt="2021-08-27T09:35:25.404" v="10" actId="20577"/>
          <ac:spMkLst>
            <pc:docMk/>
            <pc:sldMk cId="1756404341" sldId="256"/>
            <ac:spMk id="4" creationId="{62F32F0D-D2D9-6F43-BAD4-CAA2483859B7}"/>
          </ac:spMkLst>
        </pc:spChg>
      </pc:sldChg>
      <pc:sldChg chg="del">
        <pc:chgData name="Kerol Weddy" userId="e6d5e3248f418ed4" providerId="LiveId" clId="{F3D3ED45-C17E-4023-BB12-CA5A724A233C}" dt="2021-08-27T09:36:58.155" v="11" actId="2696"/>
        <pc:sldMkLst>
          <pc:docMk/>
          <pc:sldMk cId="2143047075" sldId="257"/>
        </pc:sldMkLst>
      </pc:sldChg>
      <pc:sldChg chg="del">
        <pc:chgData name="Kerol Weddy" userId="e6d5e3248f418ed4" providerId="LiveId" clId="{F3D3ED45-C17E-4023-BB12-CA5A724A233C}" dt="2021-08-27T09:36:59.884" v="12" actId="2696"/>
        <pc:sldMkLst>
          <pc:docMk/>
          <pc:sldMk cId="3289293395" sldId="258"/>
        </pc:sldMkLst>
      </pc:sldChg>
      <pc:sldChg chg="addSp delSp modSp mod">
        <pc:chgData name="Kerol Weddy" userId="e6d5e3248f418ed4" providerId="LiveId" clId="{F3D3ED45-C17E-4023-BB12-CA5A724A233C}" dt="2021-08-27T10:26:37.487" v="322" actId="123"/>
        <pc:sldMkLst>
          <pc:docMk/>
          <pc:sldMk cId="4218141443" sldId="259"/>
        </pc:sldMkLst>
        <pc:spChg chg="mod">
          <ac:chgData name="Kerol Weddy" userId="e6d5e3248f418ed4" providerId="LiveId" clId="{F3D3ED45-C17E-4023-BB12-CA5A724A233C}" dt="2021-08-27T09:37:31.756" v="19" actId="26606"/>
          <ac:spMkLst>
            <pc:docMk/>
            <pc:sldMk cId="4218141443" sldId="259"/>
            <ac:spMk id="2" creationId="{606A7CEE-6176-462B-ADFA-3921FBD3F68E}"/>
          </ac:spMkLst>
        </pc:spChg>
        <pc:spChg chg="mod">
          <ac:chgData name="Kerol Weddy" userId="e6d5e3248f418ed4" providerId="LiveId" clId="{F3D3ED45-C17E-4023-BB12-CA5A724A233C}" dt="2021-08-27T09:37:31.756" v="19" actId="26606"/>
          <ac:spMkLst>
            <pc:docMk/>
            <pc:sldMk cId="4218141443" sldId="259"/>
            <ac:spMk id="3" creationId="{124B76F6-1D0E-4499-83B2-0075BC8C80DE}"/>
          </ac:spMkLst>
        </pc:spChg>
        <pc:spChg chg="mod">
          <ac:chgData name="Kerol Weddy" userId="e6d5e3248f418ed4" providerId="LiveId" clId="{F3D3ED45-C17E-4023-BB12-CA5A724A233C}" dt="2021-08-27T09:38:05.408" v="25" actId="255"/>
          <ac:spMkLst>
            <pc:docMk/>
            <pc:sldMk cId="4218141443" sldId="259"/>
            <ac:spMk id="4" creationId="{3966E693-782D-445D-A60A-EF399A88D373}"/>
          </ac:spMkLst>
        </pc:spChg>
        <pc:spChg chg="del mod">
          <ac:chgData name="Kerol Weddy" userId="e6d5e3248f418ed4" providerId="LiveId" clId="{F3D3ED45-C17E-4023-BB12-CA5A724A233C}" dt="2021-08-27T09:37:31.756" v="19" actId="26606"/>
          <ac:spMkLst>
            <pc:docMk/>
            <pc:sldMk cId="4218141443" sldId="259"/>
            <ac:spMk id="5" creationId="{26B069E2-97B0-4940-A64B-E3E6DEBFDB3B}"/>
          </ac:spMkLst>
        </pc:spChg>
        <pc:graphicFrameChg chg="add mod modGraphic">
          <ac:chgData name="Kerol Weddy" userId="e6d5e3248f418ed4" providerId="LiveId" clId="{F3D3ED45-C17E-4023-BB12-CA5A724A233C}" dt="2021-08-27T10:26:37.487" v="322" actId="123"/>
          <ac:graphicFrameMkLst>
            <pc:docMk/>
            <pc:sldMk cId="4218141443" sldId="259"/>
            <ac:graphicFrameMk id="7" creationId="{AB041E4D-58AB-4EAC-8831-3574A6D6DCEB}"/>
          </ac:graphicFrameMkLst>
        </pc:graphicFrameChg>
        <pc:picChg chg="add del mod">
          <ac:chgData name="Kerol Weddy" userId="e6d5e3248f418ed4" providerId="LiveId" clId="{F3D3ED45-C17E-4023-BB12-CA5A724A233C}" dt="2021-08-27T09:39:53.159" v="28" actId="931"/>
          <ac:picMkLst>
            <pc:docMk/>
            <pc:sldMk cId="4218141443" sldId="259"/>
            <ac:picMk id="8" creationId="{686AB6E2-A4B8-49F4-A042-01243BD23DBC}"/>
          </ac:picMkLst>
        </pc:picChg>
      </pc:sldChg>
      <pc:sldChg chg="addSp modSp mod modClrScheme chgLayout">
        <pc:chgData name="Kerol Weddy" userId="e6d5e3248f418ed4" providerId="LiveId" clId="{F3D3ED45-C17E-4023-BB12-CA5A724A233C}" dt="2021-08-27T10:08:13.239" v="92" actId="1076"/>
        <pc:sldMkLst>
          <pc:docMk/>
          <pc:sldMk cId="812084256" sldId="260"/>
        </pc:sldMkLst>
        <pc:spChg chg="mod">
          <ac:chgData name="Kerol Weddy" userId="e6d5e3248f418ed4" providerId="LiveId" clId="{F3D3ED45-C17E-4023-BB12-CA5A724A233C}" dt="2021-08-27T10:03:42.338" v="57" actId="26606"/>
          <ac:spMkLst>
            <pc:docMk/>
            <pc:sldMk cId="812084256" sldId="260"/>
            <ac:spMk id="2" creationId="{3D2DB0FF-6A75-4FA8-B5A8-866B53200D2A}"/>
          </ac:spMkLst>
        </pc:spChg>
        <pc:spChg chg="mod">
          <ac:chgData name="Kerol Weddy" userId="e6d5e3248f418ed4" providerId="LiveId" clId="{F3D3ED45-C17E-4023-BB12-CA5A724A233C}" dt="2021-08-27T10:03:42.338" v="57" actId="26606"/>
          <ac:spMkLst>
            <pc:docMk/>
            <pc:sldMk cId="812084256" sldId="260"/>
            <ac:spMk id="3" creationId="{6E83A414-8C49-4E23-972D-493383E0160A}"/>
          </ac:spMkLst>
        </pc:spChg>
        <pc:spChg chg="mod">
          <ac:chgData name="Kerol Weddy" userId="e6d5e3248f418ed4" providerId="LiveId" clId="{F3D3ED45-C17E-4023-BB12-CA5A724A233C}" dt="2021-08-27T10:06:26.362" v="76" actId="255"/>
          <ac:spMkLst>
            <pc:docMk/>
            <pc:sldMk cId="812084256" sldId="260"/>
            <ac:spMk id="4" creationId="{FB89DB31-3FD0-41A2-BD2F-A7E7C043FA8C}"/>
          </ac:spMkLst>
        </pc:spChg>
        <pc:spChg chg="mod">
          <ac:chgData name="Kerol Weddy" userId="e6d5e3248f418ed4" providerId="LiveId" clId="{F3D3ED45-C17E-4023-BB12-CA5A724A233C}" dt="2021-08-27T10:07:49.229" v="90" actId="27636"/>
          <ac:spMkLst>
            <pc:docMk/>
            <pc:sldMk cId="812084256" sldId="260"/>
            <ac:spMk id="5" creationId="{D93F12ED-86C4-459C-BA48-CE9B151EA157}"/>
          </ac:spMkLst>
        </pc:spChg>
        <pc:spChg chg="add mod">
          <ac:chgData name="Kerol Weddy" userId="e6d5e3248f418ed4" providerId="LiveId" clId="{F3D3ED45-C17E-4023-BB12-CA5A724A233C}" dt="2021-08-27T10:07:26.014" v="84" actId="1582"/>
          <ac:spMkLst>
            <pc:docMk/>
            <pc:sldMk cId="812084256" sldId="260"/>
            <ac:spMk id="6" creationId="{569A0CC7-7036-46CC-8B24-DAA6D66E0F5B}"/>
          </ac:spMkLst>
        </pc:spChg>
        <pc:spChg chg="add mod">
          <ac:chgData name="Kerol Weddy" userId="e6d5e3248f418ed4" providerId="LiveId" clId="{F3D3ED45-C17E-4023-BB12-CA5A724A233C}" dt="2021-08-27T10:08:13.239" v="92" actId="1076"/>
          <ac:spMkLst>
            <pc:docMk/>
            <pc:sldMk cId="812084256" sldId="260"/>
            <ac:spMk id="7" creationId="{D82BC5FE-7FEC-4836-8998-40104492947F}"/>
          </ac:spMkLst>
        </pc:spChg>
        <pc:picChg chg="add mod">
          <ac:chgData name="Kerol Weddy" userId="e6d5e3248f418ed4" providerId="LiveId" clId="{F3D3ED45-C17E-4023-BB12-CA5A724A233C}" dt="2021-08-27T10:08:05.542" v="91" actId="14100"/>
          <ac:picMkLst>
            <pc:docMk/>
            <pc:sldMk cId="812084256" sldId="260"/>
            <ac:picMk id="1026" creationId="{5DE51FBC-F304-42B1-8379-303F64100574}"/>
          </ac:picMkLst>
        </pc:picChg>
      </pc:sldChg>
      <pc:sldChg chg="del">
        <pc:chgData name="Kerol Weddy" userId="e6d5e3248f418ed4" providerId="LiveId" clId="{F3D3ED45-C17E-4023-BB12-CA5A724A233C}" dt="2021-08-27T10:25:20.608" v="291" actId="47"/>
        <pc:sldMkLst>
          <pc:docMk/>
          <pc:sldMk cId="1827965986" sldId="261"/>
        </pc:sldMkLst>
      </pc:sldChg>
      <pc:sldChg chg="addSp delSp modSp mod ord modClrScheme chgLayout">
        <pc:chgData name="Kerol Weddy" userId="e6d5e3248f418ed4" providerId="LiveId" clId="{F3D3ED45-C17E-4023-BB12-CA5A724A233C}" dt="2021-08-27T10:19:53.735" v="214" actId="1076"/>
        <pc:sldMkLst>
          <pc:docMk/>
          <pc:sldMk cId="1847912735" sldId="262"/>
        </pc:sldMkLst>
        <pc:spChg chg="mod ord">
          <ac:chgData name="Kerol Weddy" userId="e6d5e3248f418ed4" providerId="LiveId" clId="{F3D3ED45-C17E-4023-BB12-CA5A724A233C}" dt="2021-08-27T10:10:36.252" v="111" actId="700"/>
          <ac:spMkLst>
            <pc:docMk/>
            <pc:sldMk cId="1847912735" sldId="262"/>
            <ac:spMk id="2" creationId="{16FF092E-810D-4CE5-ADC4-F272EDBAB8CB}"/>
          </ac:spMkLst>
        </pc:spChg>
        <pc:spChg chg="mod ord">
          <ac:chgData name="Kerol Weddy" userId="e6d5e3248f418ed4" providerId="LiveId" clId="{F3D3ED45-C17E-4023-BB12-CA5A724A233C}" dt="2021-08-27T10:10:36.252" v="111" actId="700"/>
          <ac:spMkLst>
            <pc:docMk/>
            <pc:sldMk cId="1847912735" sldId="262"/>
            <ac:spMk id="3" creationId="{6C087C74-069B-4FB6-8FED-9EC62006E42E}"/>
          </ac:spMkLst>
        </pc:spChg>
        <pc:spChg chg="mod ord">
          <ac:chgData name="Kerol Weddy" userId="e6d5e3248f418ed4" providerId="LiveId" clId="{F3D3ED45-C17E-4023-BB12-CA5A724A233C}" dt="2021-08-27T10:10:36.252" v="111" actId="700"/>
          <ac:spMkLst>
            <pc:docMk/>
            <pc:sldMk cId="1847912735" sldId="262"/>
            <ac:spMk id="4" creationId="{BE58C140-EEED-4918-8941-596FD6AEC749}"/>
          </ac:spMkLst>
        </pc:spChg>
        <pc:spChg chg="mod ord">
          <ac:chgData name="Kerol Weddy" userId="e6d5e3248f418ed4" providerId="LiveId" clId="{F3D3ED45-C17E-4023-BB12-CA5A724A233C}" dt="2021-08-27T10:19:44.583" v="212" actId="255"/>
          <ac:spMkLst>
            <pc:docMk/>
            <pc:sldMk cId="1847912735" sldId="262"/>
            <ac:spMk id="5" creationId="{DC8C08CD-9B1B-4378-BCE5-A387F7238365}"/>
          </ac:spMkLst>
        </pc:spChg>
        <pc:spChg chg="add del mod ord">
          <ac:chgData name="Kerol Weddy" userId="e6d5e3248f418ed4" providerId="LiveId" clId="{F3D3ED45-C17E-4023-BB12-CA5A724A233C}" dt="2021-08-27T10:11:20.575" v="119" actId="478"/>
          <ac:spMkLst>
            <pc:docMk/>
            <pc:sldMk cId="1847912735" sldId="262"/>
            <ac:spMk id="6" creationId="{91C9655F-9FF5-4A14-AB14-DD400DC85142}"/>
          </ac:spMkLst>
        </pc:spChg>
        <pc:spChg chg="add mod">
          <ac:chgData name="Kerol Weddy" userId="e6d5e3248f418ed4" providerId="LiveId" clId="{F3D3ED45-C17E-4023-BB12-CA5A724A233C}" dt="2021-08-27T10:19:53.735" v="214" actId="1076"/>
          <ac:spMkLst>
            <pc:docMk/>
            <pc:sldMk cId="1847912735" sldId="262"/>
            <ac:spMk id="7" creationId="{EC343E21-5293-4A02-A40A-83DBA38C9240}"/>
          </ac:spMkLst>
        </pc:spChg>
        <pc:picChg chg="add mod">
          <ac:chgData name="Kerol Weddy" userId="e6d5e3248f418ed4" providerId="LiveId" clId="{F3D3ED45-C17E-4023-BB12-CA5A724A233C}" dt="2021-08-27T10:19:50.959" v="213" actId="1076"/>
          <ac:picMkLst>
            <pc:docMk/>
            <pc:sldMk cId="1847912735" sldId="262"/>
            <ac:picMk id="2050" creationId="{C1B85F49-25E6-482D-89CD-68D9127D8E75}"/>
          </ac:picMkLst>
        </pc:picChg>
      </pc:sldChg>
      <pc:sldChg chg="del">
        <pc:chgData name="Kerol Weddy" userId="e6d5e3248f418ed4" providerId="LiveId" clId="{F3D3ED45-C17E-4023-BB12-CA5A724A233C}" dt="2021-08-27T10:25:21.999" v="292" actId="47"/>
        <pc:sldMkLst>
          <pc:docMk/>
          <pc:sldMk cId="1474735989" sldId="263"/>
        </pc:sldMkLst>
      </pc:sldChg>
      <pc:sldChg chg="del">
        <pc:chgData name="Kerol Weddy" userId="e6d5e3248f418ed4" providerId="LiveId" clId="{F3D3ED45-C17E-4023-BB12-CA5A724A233C}" dt="2021-08-27T10:25:22.658" v="293" actId="47"/>
        <pc:sldMkLst>
          <pc:docMk/>
          <pc:sldMk cId="403866728" sldId="264"/>
        </pc:sldMkLst>
      </pc:sldChg>
      <pc:sldChg chg="del">
        <pc:chgData name="Kerol Weddy" userId="e6d5e3248f418ed4" providerId="LiveId" clId="{F3D3ED45-C17E-4023-BB12-CA5A724A233C}" dt="2021-08-27T10:25:23.398" v="294" actId="47"/>
        <pc:sldMkLst>
          <pc:docMk/>
          <pc:sldMk cId="2108945318" sldId="265"/>
        </pc:sldMkLst>
      </pc:sldChg>
      <pc:sldChg chg="addSp delSp modSp mod ord modClrScheme chgLayout">
        <pc:chgData name="Kerol Weddy" userId="e6d5e3248f418ed4" providerId="LiveId" clId="{F3D3ED45-C17E-4023-BB12-CA5A724A233C}" dt="2021-08-27T10:17:44.383" v="159" actId="1076"/>
        <pc:sldMkLst>
          <pc:docMk/>
          <pc:sldMk cId="3406599254" sldId="266"/>
        </pc:sldMkLst>
        <pc:spChg chg="mod ord">
          <ac:chgData name="Kerol Weddy" userId="e6d5e3248f418ed4" providerId="LiveId" clId="{F3D3ED45-C17E-4023-BB12-CA5A724A233C}" dt="2021-08-27T10:17:44.383" v="159" actId="1076"/>
          <ac:spMkLst>
            <pc:docMk/>
            <pc:sldMk cId="3406599254" sldId="266"/>
            <ac:spMk id="2" creationId="{BD3E9078-3ED2-4D9A-84EC-DB2AC0D5EDE2}"/>
          </ac:spMkLst>
        </pc:spChg>
        <pc:spChg chg="mod ord">
          <ac:chgData name="Kerol Weddy" userId="e6d5e3248f418ed4" providerId="LiveId" clId="{F3D3ED45-C17E-4023-BB12-CA5A724A233C}" dt="2021-08-27T10:17:16.938" v="148" actId="700"/>
          <ac:spMkLst>
            <pc:docMk/>
            <pc:sldMk cId="3406599254" sldId="266"/>
            <ac:spMk id="3" creationId="{B75EFA40-CE57-401B-83BF-EB24F1C4B120}"/>
          </ac:spMkLst>
        </pc:spChg>
        <pc:spChg chg="mod ord">
          <ac:chgData name="Kerol Weddy" userId="e6d5e3248f418ed4" providerId="LiveId" clId="{F3D3ED45-C17E-4023-BB12-CA5A724A233C}" dt="2021-08-27T10:17:16.938" v="148" actId="700"/>
          <ac:spMkLst>
            <pc:docMk/>
            <pc:sldMk cId="3406599254" sldId="266"/>
            <ac:spMk id="4" creationId="{FDEF18EF-87A3-459B-838A-0FD77FAA5AE1}"/>
          </ac:spMkLst>
        </pc:spChg>
        <pc:spChg chg="mod ord">
          <ac:chgData name="Kerol Weddy" userId="e6d5e3248f418ed4" providerId="LiveId" clId="{F3D3ED45-C17E-4023-BB12-CA5A724A233C}" dt="2021-08-27T10:17:31.821" v="153" actId="14100"/>
          <ac:spMkLst>
            <pc:docMk/>
            <pc:sldMk cId="3406599254" sldId="266"/>
            <ac:spMk id="5" creationId="{78E36C5F-C393-4425-BD50-C0AC804D8C43}"/>
          </ac:spMkLst>
        </pc:spChg>
        <pc:spChg chg="add del">
          <ac:chgData name="Kerol Weddy" userId="e6d5e3248f418ed4" providerId="LiveId" clId="{F3D3ED45-C17E-4023-BB12-CA5A724A233C}" dt="2021-08-27T10:15:20.696" v="135"/>
          <ac:spMkLst>
            <pc:docMk/>
            <pc:sldMk cId="3406599254" sldId="266"/>
            <ac:spMk id="6" creationId="{F6C34B4B-A08F-4A95-B7FD-C863A469A7C4}"/>
          </ac:spMkLst>
        </pc:spChg>
        <pc:spChg chg="add del">
          <ac:chgData name="Kerol Weddy" userId="e6d5e3248f418ed4" providerId="LiveId" clId="{F3D3ED45-C17E-4023-BB12-CA5A724A233C}" dt="2021-08-27T10:15:34.944" v="137"/>
          <ac:spMkLst>
            <pc:docMk/>
            <pc:sldMk cId="3406599254" sldId="266"/>
            <ac:spMk id="7" creationId="{3B7CA3A7-6DB5-4295-9C8E-F44CA703C836}"/>
          </ac:spMkLst>
        </pc:spChg>
        <pc:spChg chg="add del mod ord">
          <ac:chgData name="Kerol Weddy" userId="e6d5e3248f418ed4" providerId="LiveId" clId="{F3D3ED45-C17E-4023-BB12-CA5A724A233C}" dt="2021-08-27T10:17:21.895" v="150" actId="478"/>
          <ac:spMkLst>
            <pc:docMk/>
            <pc:sldMk cId="3406599254" sldId="266"/>
            <ac:spMk id="9" creationId="{21A7ED66-C71B-4C62-879A-7BB6872BCDC0}"/>
          </ac:spMkLst>
        </pc:spChg>
        <pc:picChg chg="add del mod modCrop">
          <ac:chgData name="Kerol Weddy" userId="e6d5e3248f418ed4" providerId="LiveId" clId="{F3D3ED45-C17E-4023-BB12-CA5A724A233C}" dt="2021-08-27T10:17:06.788" v="146" actId="478"/>
          <ac:picMkLst>
            <pc:docMk/>
            <pc:sldMk cId="3406599254" sldId="266"/>
            <ac:picMk id="8" creationId="{7FBA5D34-41C8-43B4-84AA-1EF30784333A}"/>
          </ac:picMkLst>
        </pc:picChg>
        <pc:picChg chg="add mod">
          <ac:chgData name="Kerol Weddy" userId="e6d5e3248f418ed4" providerId="LiveId" clId="{F3D3ED45-C17E-4023-BB12-CA5A724A233C}" dt="2021-08-27T10:17:43.533" v="158" actId="1076"/>
          <ac:picMkLst>
            <pc:docMk/>
            <pc:sldMk cId="3406599254" sldId="266"/>
            <ac:picMk id="3078" creationId="{2EE57434-9CE3-497D-A6C1-E7046F7C631F}"/>
          </ac:picMkLst>
        </pc:picChg>
      </pc:sldChg>
      <pc:sldChg chg="del">
        <pc:chgData name="Kerol Weddy" userId="e6d5e3248f418ed4" providerId="LiveId" clId="{F3D3ED45-C17E-4023-BB12-CA5A724A233C}" dt="2021-08-27T10:25:24.104" v="296" actId="47"/>
        <pc:sldMkLst>
          <pc:docMk/>
          <pc:sldMk cId="1191890742" sldId="267"/>
        </pc:sldMkLst>
      </pc:sldChg>
      <pc:sldChg chg="del">
        <pc:chgData name="Kerol Weddy" userId="e6d5e3248f418ed4" providerId="LiveId" clId="{F3D3ED45-C17E-4023-BB12-CA5A724A233C}" dt="2021-08-27T10:25:24.177" v="297" actId="47"/>
        <pc:sldMkLst>
          <pc:docMk/>
          <pc:sldMk cId="2545789675" sldId="268"/>
        </pc:sldMkLst>
      </pc:sldChg>
      <pc:sldChg chg="del">
        <pc:chgData name="Kerol Weddy" userId="e6d5e3248f418ed4" providerId="LiveId" clId="{F3D3ED45-C17E-4023-BB12-CA5A724A233C}" dt="2021-08-27T10:25:24.817" v="298" actId="47"/>
        <pc:sldMkLst>
          <pc:docMk/>
          <pc:sldMk cId="2137193516" sldId="269"/>
        </pc:sldMkLst>
      </pc:sldChg>
      <pc:sldChg chg="del">
        <pc:chgData name="Kerol Weddy" userId="e6d5e3248f418ed4" providerId="LiveId" clId="{F3D3ED45-C17E-4023-BB12-CA5A724A233C}" dt="2021-08-27T10:25:25.507" v="299" actId="47"/>
        <pc:sldMkLst>
          <pc:docMk/>
          <pc:sldMk cId="97638539" sldId="270"/>
        </pc:sldMkLst>
      </pc:sldChg>
      <pc:sldChg chg="del">
        <pc:chgData name="Kerol Weddy" userId="e6d5e3248f418ed4" providerId="LiveId" clId="{F3D3ED45-C17E-4023-BB12-CA5A724A233C}" dt="2021-08-27T10:25:25.824" v="300" actId="47"/>
        <pc:sldMkLst>
          <pc:docMk/>
          <pc:sldMk cId="2341321359" sldId="271"/>
        </pc:sldMkLst>
      </pc:sldChg>
      <pc:sldChg chg="del">
        <pc:chgData name="Kerol Weddy" userId="e6d5e3248f418ed4" providerId="LiveId" clId="{F3D3ED45-C17E-4023-BB12-CA5A724A233C}" dt="2021-08-27T10:25:26.190" v="301" actId="47"/>
        <pc:sldMkLst>
          <pc:docMk/>
          <pc:sldMk cId="93941645" sldId="272"/>
        </pc:sldMkLst>
      </pc:sldChg>
      <pc:sldChg chg="del">
        <pc:chgData name="Kerol Weddy" userId="e6d5e3248f418ed4" providerId="LiveId" clId="{F3D3ED45-C17E-4023-BB12-CA5A724A233C}" dt="2021-08-27T10:25:26.653" v="302" actId="47"/>
        <pc:sldMkLst>
          <pc:docMk/>
          <pc:sldMk cId="501513430" sldId="273"/>
        </pc:sldMkLst>
      </pc:sldChg>
      <pc:sldChg chg="del">
        <pc:chgData name="Kerol Weddy" userId="e6d5e3248f418ed4" providerId="LiveId" clId="{F3D3ED45-C17E-4023-BB12-CA5A724A233C}" dt="2021-08-27T10:25:27.123" v="303" actId="47"/>
        <pc:sldMkLst>
          <pc:docMk/>
          <pc:sldMk cId="78987478" sldId="274"/>
        </pc:sldMkLst>
      </pc:sldChg>
      <pc:sldChg chg="del">
        <pc:chgData name="Kerol Weddy" userId="e6d5e3248f418ed4" providerId="LiveId" clId="{F3D3ED45-C17E-4023-BB12-CA5A724A233C}" dt="2021-08-27T10:25:28.022" v="305" actId="47"/>
        <pc:sldMkLst>
          <pc:docMk/>
          <pc:sldMk cId="3009117594" sldId="275"/>
        </pc:sldMkLst>
      </pc:sldChg>
      <pc:sldChg chg="del">
        <pc:chgData name="Kerol Weddy" userId="e6d5e3248f418ed4" providerId="LiveId" clId="{F3D3ED45-C17E-4023-BB12-CA5A724A233C}" dt="2021-08-27T10:25:27.821" v="304" actId="47"/>
        <pc:sldMkLst>
          <pc:docMk/>
          <pc:sldMk cId="2082631844" sldId="276"/>
        </pc:sldMkLst>
      </pc:sldChg>
      <pc:sldChg chg="del">
        <pc:chgData name="Kerol Weddy" userId="e6d5e3248f418ed4" providerId="LiveId" clId="{F3D3ED45-C17E-4023-BB12-CA5A724A233C}" dt="2021-08-27T10:25:28.168" v="306" actId="47"/>
        <pc:sldMkLst>
          <pc:docMk/>
          <pc:sldMk cId="2390444989" sldId="277"/>
        </pc:sldMkLst>
      </pc:sldChg>
      <pc:sldChg chg="del">
        <pc:chgData name="Kerol Weddy" userId="e6d5e3248f418ed4" providerId="LiveId" clId="{F3D3ED45-C17E-4023-BB12-CA5A724A233C}" dt="2021-08-27T10:25:29.004" v="307" actId="47"/>
        <pc:sldMkLst>
          <pc:docMk/>
          <pc:sldMk cId="3620647959" sldId="278"/>
        </pc:sldMkLst>
      </pc:sldChg>
      <pc:sldChg chg="del">
        <pc:chgData name="Kerol Weddy" userId="e6d5e3248f418ed4" providerId="LiveId" clId="{F3D3ED45-C17E-4023-BB12-CA5A724A233C}" dt="2021-08-27T10:25:29.227" v="308" actId="47"/>
        <pc:sldMkLst>
          <pc:docMk/>
          <pc:sldMk cId="577890833" sldId="279"/>
        </pc:sldMkLst>
      </pc:sldChg>
      <pc:sldChg chg="del">
        <pc:chgData name="Kerol Weddy" userId="e6d5e3248f418ed4" providerId="LiveId" clId="{F3D3ED45-C17E-4023-BB12-CA5A724A233C}" dt="2021-08-27T10:25:29.381" v="309" actId="47"/>
        <pc:sldMkLst>
          <pc:docMk/>
          <pc:sldMk cId="3349539624" sldId="280"/>
        </pc:sldMkLst>
      </pc:sldChg>
      <pc:sldChg chg="del">
        <pc:chgData name="Kerol Weddy" userId="e6d5e3248f418ed4" providerId="LiveId" clId="{F3D3ED45-C17E-4023-BB12-CA5A724A233C}" dt="2021-08-27T10:25:29.552" v="310" actId="47"/>
        <pc:sldMkLst>
          <pc:docMk/>
          <pc:sldMk cId="1839249061" sldId="281"/>
        </pc:sldMkLst>
      </pc:sldChg>
      <pc:sldChg chg="del">
        <pc:chgData name="Kerol Weddy" userId="e6d5e3248f418ed4" providerId="LiveId" clId="{F3D3ED45-C17E-4023-BB12-CA5A724A233C}" dt="2021-08-27T10:25:30.364" v="312" actId="47"/>
        <pc:sldMkLst>
          <pc:docMk/>
          <pc:sldMk cId="551521777" sldId="282"/>
        </pc:sldMkLst>
      </pc:sldChg>
      <pc:sldChg chg="del">
        <pc:chgData name="Kerol Weddy" userId="e6d5e3248f418ed4" providerId="LiveId" clId="{F3D3ED45-C17E-4023-BB12-CA5A724A233C}" dt="2021-08-27T10:25:30.169" v="311" actId="47"/>
        <pc:sldMkLst>
          <pc:docMk/>
          <pc:sldMk cId="2939522440" sldId="283"/>
        </pc:sldMkLst>
      </pc:sldChg>
      <pc:sldChg chg="del">
        <pc:chgData name="Kerol Weddy" userId="e6d5e3248f418ed4" providerId="LiveId" clId="{F3D3ED45-C17E-4023-BB12-CA5A724A233C}" dt="2021-08-27T10:25:30.534" v="313" actId="47"/>
        <pc:sldMkLst>
          <pc:docMk/>
          <pc:sldMk cId="2329905522" sldId="284"/>
        </pc:sldMkLst>
      </pc:sldChg>
      <pc:sldChg chg="del">
        <pc:chgData name="Kerol Weddy" userId="e6d5e3248f418ed4" providerId="LiveId" clId="{F3D3ED45-C17E-4023-BB12-CA5A724A233C}" dt="2021-08-27T10:25:30.703" v="314" actId="47"/>
        <pc:sldMkLst>
          <pc:docMk/>
          <pc:sldMk cId="1900001859" sldId="285"/>
        </pc:sldMkLst>
      </pc:sldChg>
      <pc:sldChg chg="del">
        <pc:chgData name="Kerol Weddy" userId="e6d5e3248f418ed4" providerId="LiveId" clId="{F3D3ED45-C17E-4023-BB12-CA5A724A233C}" dt="2021-08-27T10:25:31.684" v="317" actId="47"/>
        <pc:sldMkLst>
          <pc:docMk/>
          <pc:sldMk cId="1425294938" sldId="286"/>
        </pc:sldMkLst>
      </pc:sldChg>
      <pc:sldChg chg="del">
        <pc:chgData name="Kerol Weddy" userId="e6d5e3248f418ed4" providerId="LiveId" clId="{F3D3ED45-C17E-4023-BB12-CA5A724A233C}" dt="2021-08-27T10:25:31.338" v="315" actId="47"/>
        <pc:sldMkLst>
          <pc:docMk/>
          <pc:sldMk cId="1295119968" sldId="287"/>
        </pc:sldMkLst>
      </pc:sldChg>
      <pc:sldChg chg="del">
        <pc:chgData name="Kerol Weddy" userId="e6d5e3248f418ed4" providerId="LiveId" clId="{F3D3ED45-C17E-4023-BB12-CA5A724A233C}" dt="2021-08-27T10:25:31.519" v="316" actId="47"/>
        <pc:sldMkLst>
          <pc:docMk/>
          <pc:sldMk cId="2521400567" sldId="288"/>
        </pc:sldMkLst>
      </pc:sldChg>
      <pc:sldChg chg="add del">
        <pc:chgData name="Kerol Weddy" userId="e6d5e3248f418ed4" providerId="LiveId" clId="{F3D3ED45-C17E-4023-BB12-CA5A724A233C}" dt="2021-08-27T10:25:35.301" v="320" actId="47"/>
        <pc:sldMkLst>
          <pc:docMk/>
          <pc:sldMk cId="929427306" sldId="289"/>
        </pc:sldMkLst>
      </pc:sldChg>
      <pc:sldChg chg="del">
        <pc:chgData name="Kerol Weddy" userId="e6d5e3248f418ed4" providerId="LiveId" clId="{F3D3ED45-C17E-4023-BB12-CA5A724A233C}" dt="2021-08-27T10:25:31.786" v="318" actId="47"/>
        <pc:sldMkLst>
          <pc:docMk/>
          <pc:sldMk cId="2879640178" sldId="290"/>
        </pc:sldMkLst>
      </pc:sldChg>
      <pc:sldChg chg="add del">
        <pc:chgData name="Kerol Weddy" userId="e6d5e3248f418ed4" providerId="LiveId" clId="{F3D3ED45-C17E-4023-BB12-CA5A724A233C}" dt="2021-08-27T10:25:23.820" v="295" actId="47"/>
        <pc:sldMkLst>
          <pc:docMk/>
          <pc:sldMk cId="550014041" sldId="291"/>
        </pc:sldMkLst>
      </pc:sldChg>
      <pc:sldChg chg="addSp delSp modSp add mod modClrScheme chgLayout">
        <pc:chgData name="Kerol Weddy" userId="e6d5e3248f418ed4" providerId="LiveId" clId="{F3D3ED45-C17E-4023-BB12-CA5A724A233C}" dt="2021-08-27T10:28:27.449" v="336" actId="20577"/>
        <pc:sldMkLst>
          <pc:docMk/>
          <pc:sldMk cId="3314168032" sldId="292"/>
        </pc:sldMkLst>
        <pc:spChg chg="mod ord">
          <ac:chgData name="Kerol Weddy" userId="e6d5e3248f418ed4" providerId="LiveId" clId="{F3D3ED45-C17E-4023-BB12-CA5A724A233C}" dt="2021-08-27T10:21:15.420" v="253" actId="26606"/>
          <ac:spMkLst>
            <pc:docMk/>
            <pc:sldMk cId="3314168032" sldId="292"/>
            <ac:spMk id="2" creationId="{BD3E9078-3ED2-4D9A-84EC-DB2AC0D5EDE2}"/>
          </ac:spMkLst>
        </pc:spChg>
        <pc:spChg chg="mod ord">
          <ac:chgData name="Kerol Weddy" userId="e6d5e3248f418ed4" providerId="LiveId" clId="{F3D3ED45-C17E-4023-BB12-CA5A724A233C}" dt="2021-08-27T10:21:15.420" v="253" actId="26606"/>
          <ac:spMkLst>
            <pc:docMk/>
            <pc:sldMk cId="3314168032" sldId="292"/>
            <ac:spMk id="3" creationId="{B75EFA40-CE57-401B-83BF-EB24F1C4B120}"/>
          </ac:spMkLst>
        </pc:spChg>
        <pc:spChg chg="mod ord">
          <ac:chgData name="Kerol Weddy" userId="e6d5e3248f418ed4" providerId="LiveId" clId="{F3D3ED45-C17E-4023-BB12-CA5A724A233C}" dt="2021-08-27T10:21:21.587" v="254" actId="255"/>
          <ac:spMkLst>
            <pc:docMk/>
            <pc:sldMk cId="3314168032" sldId="292"/>
            <ac:spMk id="4" creationId="{FDEF18EF-87A3-459B-838A-0FD77FAA5AE1}"/>
          </ac:spMkLst>
        </pc:spChg>
        <pc:spChg chg="del mod ord">
          <ac:chgData name="Kerol Weddy" userId="e6d5e3248f418ed4" providerId="LiveId" clId="{F3D3ED45-C17E-4023-BB12-CA5A724A233C}" dt="2021-08-27T10:21:15.420" v="253" actId="26606"/>
          <ac:spMkLst>
            <pc:docMk/>
            <pc:sldMk cId="3314168032" sldId="292"/>
            <ac:spMk id="5" creationId="{78E36C5F-C393-4425-BD50-C0AC804D8C43}"/>
          </ac:spMkLst>
        </pc:spChg>
        <pc:spChg chg="add mod ord">
          <ac:chgData name="Kerol Weddy" userId="e6d5e3248f418ed4" providerId="LiveId" clId="{F3D3ED45-C17E-4023-BB12-CA5A724A233C}" dt="2021-08-27T10:21:25.661" v="255" actId="255"/>
          <ac:spMkLst>
            <pc:docMk/>
            <pc:sldMk cId="3314168032" sldId="292"/>
            <ac:spMk id="6" creationId="{A08BB5A4-0144-4D59-9483-F1683B4B2A4E}"/>
          </ac:spMkLst>
        </pc:spChg>
        <pc:graphicFrameChg chg="add mod modGraphic">
          <ac:chgData name="Kerol Weddy" userId="e6d5e3248f418ed4" providerId="LiveId" clId="{F3D3ED45-C17E-4023-BB12-CA5A724A233C}" dt="2021-08-27T10:28:27.449" v="336" actId="20577"/>
          <ac:graphicFrameMkLst>
            <pc:docMk/>
            <pc:sldMk cId="3314168032" sldId="292"/>
            <ac:graphicFrameMk id="8" creationId="{E9C15997-70EB-4E98-A99D-B06D24AFFEA6}"/>
          </ac:graphicFrameMkLst>
        </pc:graphicFrameChg>
        <pc:picChg chg="del">
          <ac:chgData name="Kerol Weddy" userId="e6d5e3248f418ed4" providerId="LiveId" clId="{F3D3ED45-C17E-4023-BB12-CA5A724A233C}" dt="2021-08-27T10:20:24.214" v="216" actId="478"/>
          <ac:picMkLst>
            <pc:docMk/>
            <pc:sldMk cId="3314168032" sldId="292"/>
            <ac:picMk id="3078" creationId="{2EE57434-9CE3-497D-A6C1-E7046F7C631F}"/>
          </ac:picMkLst>
        </pc:picChg>
      </pc:sldChg>
      <pc:sldChg chg="addSp delSp modSp add mod modClrScheme chgLayout">
        <pc:chgData name="Kerol Weddy" userId="e6d5e3248f418ed4" providerId="LiveId" clId="{F3D3ED45-C17E-4023-BB12-CA5A724A233C}" dt="2021-08-27T10:29:06.614" v="337" actId="1076"/>
        <pc:sldMkLst>
          <pc:docMk/>
          <pc:sldMk cId="2263542290" sldId="293"/>
        </pc:sldMkLst>
        <pc:spChg chg="mod ord">
          <ac:chgData name="Kerol Weddy" userId="e6d5e3248f418ed4" providerId="LiveId" clId="{F3D3ED45-C17E-4023-BB12-CA5A724A233C}" dt="2021-08-27T10:24:22.671" v="285" actId="26606"/>
          <ac:spMkLst>
            <pc:docMk/>
            <pc:sldMk cId="2263542290" sldId="293"/>
            <ac:spMk id="2" creationId="{BD3E9078-3ED2-4D9A-84EC-DB2AC0D5EDE2}"/>
          </ac:spMkLst>
        </pc:spChg>
        <pc:spChg chg="mod ord">
          <ac:chgData name="Kerol Weddy" userId="e6d5e3248f418ed4" providerId="LiveId" clId="{F3D3ED45-C17E-4023-BB12-CA5A724A233C}" dt="2021-08-27T10:24:22.671" v="285" actId="26606"/>
          <ac:spMkLst>
            <pc:docMk/>
            <pc:sldMk cId="2263542290" sldId="293"/>
            <ac:spMk id="3" creationId="{B75EFA40-CE57-401B-83BF-EB24F1C4B120}"/>
          </ac:spMkLst>
        </pc:spChg>
        <pc:spChg chg="mod ord">
          <ac:chgData name="Kerol Weddy" userId="e6d5e3248f418ed4" providerId="LiveId" clId="{F3D3ED45-C17E-4023-BB12-CA5A724A233C}" dt="2021-08-27T10:24:30.636" v="287" actId="255"/>
          <ac:spMkLst>
            <pc:docMk/>
            <pc:sldMk cId="2263542290" sldId="293"/>
            <ac:spMk id="4" creationId="{FDEF18EF-87A3-459B-838A-0FD77FAA5AE1}"/>
          </ac:spMkLst>
        </pc:spChg>
        <pc:spChg chg="mod ord">
          <ac:chgData name="Kerol Weddy" userId="e6d5e3248f418ed4" providerId="LiveId" clId="{F3D3ED45-C17E-4023-BB12-CA5A724A233C}" dt="2021-08-27T10:24:43.730" v="289" actId="403"/>
          <ac:spMkLst>
            <pc:docMk/>
            <pc:sldMk cId="2263542290" sldId="293"/>
            <ac:spMk id="6" creationId="{A08BB5A4-0144-4D59-9483-F1683B4B2A4E}"/>
          </ac:spMkLst>
        </pc:spChg>
        <pc:spChg chg="add mod">
          <ac:chgData name="Kerol Weddy" userId="e6d5e3248f418ed4" providerId="LiveId" clId="{F3D3ED45-C17E-4023-BB12-CA5A724A233C}" dt="2021-08-27T10:26:46.358" v="324" actId="123"/>
          <ac:spMkLst>
            <pc:docMk/>
            <pc:sldMk cId="2263542290" sldId="293"/>
            <ac:spMk id="7" creationId="{146BD8FA-F229-4201-AC83-AB4BD33F3F6C}"/>
          </ac:spMkLst>
        </pc:spChg>
        <pc:spChg chg="add del mod">
          <ac:chgData name="Kerol Weddy" userId="e6d5e3248f418ed4" providerId="LiveId" clId="{F3D3ED45-C17E-4023-BB12-CA5A724A233C}" dt="2021-08-27T10:24:26.167" v="286" actId="478"/>
          <ac:spMkLst>
            <pc:docMk/>
            <pc:sldMk cId="2263542290" sldId="293"/>
            <ac:spMk id="71" creationId="{F44227B6-8B03-4802-B8F3-836B893BFCCE}"/>
          </ac:spMkLst>
        </pc:spChg>
        <pc:graphicFrameChg chg="del mod ord">
          <ac:chgData name="Kerol Weddy" userId="e6d5e3248f418ed4" providerId="LiveId" clId="{F3D3ED45-C17E-4023-BB12-CA5A724A233C}" dt="2021-08-27T10:22:35.519" v="278" actId="478"/>
          <ac:graphicFrameMkLst>
            <pc:docMk/>
            <pc:sldMk cId="2263542290" sldId="293"/>
            <ac:graphicFrameMk id="8" creationId="{E9C15997-70EB-4E98-A99D-B06D24AFFEA6}"/>
          </ac:graphicFrameMkLst>
        </pc:graphicFrameChg>
        <pc:picChg chg="add mod">
          <ac:chgData name="Kerol Weddy" userId="e6d5e3248f418ed4" providerId="LiveId" clId="{F3D3ED45-C17E-4023-BB12-CA5A724A233C}" dt="2021-08-27T10:29:06.614" v="337" actId="1076"/>
          <ac:picMkLst>
            <pc:docMk/>
            <pc:sldMk cId="2263542290" sldId="293"/>
            <ac:picMk id="4098" creationId="{D16B787D-26FE-4D48-8AB7-E829E59019B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2F32F0D-D2D9-6F43-BAD4-CAA24838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51725"/>
            <a:ext cx="11361600" cy="1171580"/>
          </a:xfrm>
        </p:spPr>
        <p:txBody>
          <a:bodyPr/>
          <a:lstStyle/>
          <a:p>
            <a:r>
              <a:rPr lang="cs-CZ" dirty="0"/>
              <a:t>Recenze, dTest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4E9D74D-B987-7F49-B7EF-C907F2CEAD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Dana </a:t>
            </a:r>
            <a:r>
              <a:rPr lang="cs-CZ" dirty="0" err="1"/>
              <a:t>Ondrejová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75640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3E9078-3ED2-4D9A-84EC-DB2AC0D5E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doc. JUDr. Dana Ondrejová, Ph.D.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FA40-CE57-401B-83BF-EB24F1C4B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EF18EF-87A3-459B-838A-0FD77FAA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altLang="cs-CZ" sz="4000" b="1" dirty="0">
                <a:latin typeface="Times New Roman" pitchFamily="18" charset="0"/>
              </a:rPr>
              <a:t>Šíření pravdivé informace o podnikateli jako </a:t>
            </a:r>
            <a:r>
              <a:rPr lang="cs-CZ" altLang="cs-CZ" sz="4000" b="1" dirty="0" err="1">
                <a:latin typeface="Times New Roman" pitchFamily="18" charset="0"/>
              </a:rPr>
              <a:t>nekalosoutěžní</a:t>
            </a:r>
            <a:r>
              <a:rPr lang="cs-CZ" altLang="cs-CZ" sz="4000" b="1" dirty="0">
                <a:latin typeface="Times New Roman" pitchFamily="18" charset="0"/>
              </a:rPr>
              <a:t> zlehčování (§ 2984 OZ) I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46BD8FA-F229-4201-AC83-AB4BD33F3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 naplnění podmínek generální klauzule nekalé soutěže (§ 2976/1 OZ)</a:t>
            </a:r>
          </a:p>
          <a:p>
            <a:pPr lvl="1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Jednání v hospodářském styku</a:t>
            </a:r>
          </a:p>
          <a:p>
            <a:pPr lvl="2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32 Odo 229/2006: je třeba dovodit zájem na výsledku soutěže; soutěžní záměr či účel nebudou dány např. tehdy, když jednání je zaměřeno na informaci spotřebitelů, objektivní testování výrobků apod.</a:t>
            </a:r>
          </a:p>
          <a:p>
            <a:pPr lvl="2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23 </a:t>
            </a:r>
            <a:r>
              <a:rPr lang="cs-CZ" altLang="cs-CZ" dirty="0" err="1">
                <a:latin typeface="Times New Roman" pitchFamily="18" charset="0"/>
              </a:rPr>
              <a:t>Cdo</a:t>
            </a:r>
            <a:r>
              <a:rPr lang="cs-CZ" altLang="cs-CZ" dirty="0">
                <a:latin typeface="Times New Roman" pitchFamily="18" charset="0"/>
              </a:rPr>
              <a:t> 4422/2015: soutěžní záměr existuje tehdy, když jsou objektivně sledovány soutěžní cíle; objektivní delikt NS</a:t>
            </a:r>
          </a:p>
          <a:p>
            <a:pPr lvl="2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23 </a:t>
            </a:r>
            <a:r>
              <a:rPr lang="cs-CZ" altLang="cs-CZ" dirty="0" err="1">
                <a:latin typeface="Times New Roman" pitchFamily="18" charset="0"/>
              </a:rPr>
              <a:t>Cdo</a:t>
            </a:r>
            <a:r>
              <a:rPr lang="cs-CZ" altLang="cs-CZ" dirty="0">
                <a:latin typeface="Times New Roman" pitchFamily="18" charset="0"/>
              </a:rPr>
              <a:t> 2143/2016: nutnost objektivního posuzování existence soutěžní orientace; soutěžní charakter, pokud co do následku jednání znamenalo zpochybnění podnikatelských aktivit a ovlivnění postavení žalobkyně v hospodářské soutěži</a:t>
            </a:r>
          </a:p>
          <a:p>
            <a:pPr lvl="1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Rozpor s dobrými mravy soutěže</a:t>
            </a:r>
          </a:p>
          <a:p>
            <a:pPr marL="756000" lvl="2" indent="-180000" algn="just">
              <a:spcBef>
                <a:spcPts val="3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800" dirty="0">
                <a:latin typeface="Times New Roman" pitchFamily="18" charset="0"/>
              </a:rPr>
              <a:t>Co kolize s veřejným zájmem? Co kolize svobody projevu a práva na šíření informací? </a:t>
            </a:r>
          </a:p>
          <a:p>
            <a:pPr marL="1113750" lvl="3" indent="-285750" algn="just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Times New Roman" pitchFamily="18" charset="0"/>
              </a:rPr>
              <a:t>Soukromý praktický lékař, advokát, nebezpečnost hraček…</a:t>
            </a:r>
          </a:p>
          <a:p>
            <a:pPr marL="1113750" lvl="3" indent="-285750" algn="just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Times New Roman" pitchFamily="18" charset="0"/>
              </a:rPr>
              <a:t>I ÚS 3819/14 + NS 30 </a:t>
            </a:r>
            <a:r>
              <a:rPr lang="cs-CZ" altLang="cs-CZ" sz="1800" dirty="0" err="1">
                <a:latin typeface="Times New Roman" pitchFamily="18" charset="0"/>
              </a:rPr>
              <a:t>Cdo</a:t>
            </a:r>
            <a:r>
              <a:rPr lang="cs-CZ" altLang="cs-CZ" sz="1800" dirty="0">
                <a:latin typeface="Times New Roman" pitchFamily="18" charset="0"/>
              </a:rPr>
              <a:t> 149/2010 + III ÚS 359/96 + I ÚS 156/99</a:t>
            </a:r>
          </a:p>
          <a:p>
            <a:pPr lvl="1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Times New Roman" pitchFamily="18" charset="0"/>
              </a:rPr>
              <a:t>Způsobilost přivodit újmu jiným soutěžitelům nebo zákazníkům</a:t>
            </a:r>
          </a:p>
        </p:txBody>
      </p:sp>
    </p:spTree>
    <p:extLst>
      <p:ext uri="{BB962C8B-B14F-4D97-AF65-F5344CB8AC3E}">
        <p14:creationId xmlns:p14="http://schemas.microsoft.com/office/powerpoint/2010/main" val="226354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3E9078-3ED2-4D9A-84EC-DB2AC0D5E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doc. JUDr. Dana Ondrejová, Ph.D.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FA40-CE57-401B-83BF-EB24F1C4B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EF18EF-87A3-459B-838A-0FD77FAA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Šíření pravdivé informace o podnikateli jako </a:t>
            </a:r>
            <a:r>
              <a:rPr lang="cs-CZ" altLang="cs-CZ" b="1" dirty="0" err="1"/>
              <a:t>nekalosoutěžní</a:t>
            </a:r>
            <a:r>
              <a:rPr lang="cs-CZ" altLang="cs-CZ" b="1" dirty="0"/>
              <a:t> zlehčování (§ 2984 OZ) II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46BD8FA-F229-4201-AC83-AB4BD33F3F6C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10753199" cy="413999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K naplnění podmínek skutkové podstaty zlehčování (§ 2984 OZ) :</a:t>
            </a:r>
          </a:p>
          <a:p>
            <a:pPr marL="756000" lvl="1" indent="-360000" algn="just">
              <a:lnSpc>
                <a:spcPct val="9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cs-CZ" altLang="cs-CZ" dirty="0"/>
              <a:t>Zlehčováním je jednání, jímž soutěžitel uvede nebo rozšiřuje o poměrech, výkonech nebo výrobku jiného soutěžitele nepravdivý údaj způsobilý tomuto soutěžiteli přivodit újmu.</a:t>
            </a:r>
          </a:p>
          <a:p>
            <a:pPr marL="756000" lvl="1" indent="-360000" algn="just">
              <a:lnSpc>
                <a:spcPct val="90000"/>
              </a:lnSpc>
              <a:spcBef>
                <a:spcPts val="300"/>
              </a:spcBef>
              <a:buFont typeface="+mj-lt"/>
              <a:buAutoNum type="arabicPeriod"/>
              <a:defRPr/>
            </a:pPr>
            <a:r>
              <a:rPr lang="cs-CZ" altLang="cs-CZ" dirty="0"/>
              <a:t>Zlehčováním je i uvedení a rozšiřování pravdivého údaje o poměrech, výkonech nebo výrobku jiného soutěžitele, pokud jsou způsobilé tomuto soutěžiteli přivodit újmu. Nekalou soutěží však není, byl-li soutěžitel k takovému jednání okolnostmi donucen (oprávněná obrana).</a:t>
            </a:r>
          </a:p>
          <a:p>
            <a:pPr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Z judikatury – kdy jde o nepřípustné zlehčování?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9CA79A-CFDA-4064-A491-42FBFF9BB3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37" b="16519"/>
          <a:stretch/>
        </p:blipFill>
        <p:spPr bwMode="auto">
          <a:xfrm>
            <a:off x="3336772" y="4220236"/>
            <a:ext cx="5518456" cy="1814516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82838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3E9078-3ED2-4D9A-84EC-DB2AC0D5E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doc. JUDr. Dana Ondrejová, Ph.D.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FA40-CE57-401B-83BF-EB24F1C4B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EF18EF-87A3-459B-838A-0FD77FAA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Šíření pravdivé informace o podnikateli jako nekalosoutěžní zlehčování (§ 2984 OZ) III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46BD8FA-F229-4201-AC83-AB4BD33F3F6C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10753199" cy="413999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Z judikatury – kdy jde o nepřípustné zlehčování?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Krátkozraká cenová politika nemající dlouhodobého trvání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Inzerát vybízející další věřitele za účelem společného postupu vůči dlužníkovi, ačkoliv návrh na zahájení insolvenčního řízení neměl v úmyslu podat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Sdělování veřejnosti svého názoru na klamavost, nepravdivost a nekalosoutěžní charakter reklamní akce soutěžitele, která se jej vůbec netýkala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Sdělování potenciálním zákazníkům, že soutěžitel nevlastní prohlášení o shodě či certifikát státní zkušebny povolující prodej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Hodnocení obchodní smlouvy konkurence jako nevýhodné a jednostranné ve prospěch soutěžitele 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Hodnocení, že soutěžitel nevěnuje určitému druhu služeb patřičnou pozornost a že je výhodnější obrátit se na kritizujícího soutěžitele </a:t>
            </a:r>
          </a:p>
          <a:p>
            <a:pPr lvl="1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Apod. </a:t>
            </a:r>
          </a:p>
        </p:txBody>
      </p:sp>
    </p:spTree>
    <p:extLst>
      <p:ext uri="{BB962C8B-B14F-4D97-AF65-F5344CB8AC3E}">
        <p14:creationId xmlns:p14="http://schemas.microsoft.com/office/powerpoint/2010/main" val="318316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3E9078-3ED2-4D9A-84EC-DB2AC0D5E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doc. JUDr. Dana Ondrejová, Ph.D.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FA40-CE57-401B-83BF-EB24F1C4B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EF18EF-87A3-459B-838A-0FD77FAA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altLang="cs-CZ" sz="4000" b="1" dirty="0">
                <a:latin typeface="Times New Roman" pitchFamily="18" charset="0"/>
              </a:rPr>
              <a:t>Šíření pravdivé informace o podnikateli jako nekalosoutěžní zlehčování (§ 2984 OZ) IV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46BD8FA-F229-4201-AC83-AB4BD33F3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Kdy není testování výrobků </a:t>
            </a:r>
            <a:r>
              <a:rPr lang="cs-CZ" altLang="cs-CZ" sz="2400" dirty="0" err="1">
                <a:latin typeface="Times New Roman" pitchFamily="18" charset="0"/>
              </a:rPr>
              <a:t>nekalosoutěžní</a:t>
            </a:r>
            <a:r>
              <a:rPr lang="cs-CZ" altLang="cs-CZ" sz="2400" dirty="0">
                <a:latin typeface="Times New Roman" pitchFamily="18" charset="0"/>
              </a:rPr>
              <a:t>? Pravidla…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Co recenze uživatelů? Kdy jde o nekalou soutěž?</a:t>
            </a:r>
          </a:p>
          <a:p>
            <a:pPr lvl="1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Times New Roman" pitchFamily="18" charset="0"/>
              </a:rPr>
              <a:t>Recenze učiněná soutěžitelem</a:t>
            </a:r>
          </a:p>
          <a:p>
            <a:pPr lvl="1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Times New Roman" pitchFamily="18" charset="0"/>
              </a:rPr>
              <a:t>Recenze učiněná spotřebitelem/zákazníkem</a:t>
            </a:r>
          </a:p>
          <a:p>
            <a:pPr marL="756000" lvl="2" indent="-18000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>
                <a:latin typeface="Times New Roman" pitchFamily="18" charset="0"/>
              </a:rPr>
              <a:t>Soukromý účel</a:t>
            </a:r>
          </a:p>
          <a:p>
            <a:pPr marL="756000" lvl="2" indent="-18000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>
                <a:latin typeface="Times New Roman" pitchFamily="18" charset="0"/>
              </a:rPr>
              <a:t>Falešné recenze</a:t>
            </a:r>
          </a:p>
          <a:p>
            <a:pPr marL="1113750" lvl="3" indent="-28575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Times New Roman" pitchFamily="18" charset="0"/>
              </a:rPr>
              <a:t>Nepravdivá recenze za účelem poškození podnikatele</a:t>
            </a:r>
          </a:p>
          <a:p>
            <a:pPr marL="1113750" lvl="3" indent="-28575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Times New Roman" pitchFamily="18" charset="0"/>
              </a:rPr>
              <a:t>Negativní recenze učiněná na objednávku konkurenčního podnikatele</a:t>
            </a:r>
          </a:p>
          <a:p>
            <a:pPr marL="1113750" lvl="3" indent="-28575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Times New Roman" pitchFamily="18" charset="0"/>
              </a:rPr>
              <a:t>Nespokojený spotřebitel vyzve „přátele“ ke kritice</a:t>
            </a:r>
          </a:p>
          <a:p>
            <a:pPr lvl="1" algn="just"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Times New Roman" pitchFamily="18" charset="0"/>
              </a:rPr>
              <a:t>Recenze učiněná veřejně známým spotřebitelem</a:t>
            </a:r>
          </a:p>
          <a:p>
            <a:pPr marL="756000" lvl="2" indent="-18000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>
                <a:latin typeface="Times New Roman" pitchFamily="18" charset="0"/>
              </a:rPr>
              <a:t>Mediálně známý spotřebitel</a:t>
            </a:r>
          </a:p>
          <a:p>
            <a:pPr marL="756000" lvl="2" indent="-180000" algn="just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>
                <a:latin typeface="Times New Roman" pitchFamily="18" charset="0"/>
              </a:rPr>
              <a:t>Tzv. </a:t>
            </a:r>
            <a:r>
              <a:rPr lang="cs-CZ" altLang="cs-CZ" sz="1800" dirty="0" err="1">
                <a:latin typeface="Times New Roman" pitchFamily="18" charset="0"/>
              </a:rPr>
              <a:t>blogger</a:t>
            </a:r>
            <a:endParaRPr lang="cs-CZ" altLang="cs-CZ" sz="1800" dirty="0">
              <a:latin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A co tzv. testy redakce? Skrytá reklama? Zlehčování?</a:t>
            </a:r>
          </a:p>
        </p:txBody>
      </p:sp>
    </p:spTree>
    <p:extLst>
      <p:ext uri="{BB962C8B-B14F-4D97-AF65-F5344CB8AC3E}">
        <p14:creationId xmlns:p14="http://schemas.microsoft.com/office/powerpoint/2010/main" val="207193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3E9078-3ED2-4D9A-84EC-DB2AC0D5E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doc. JUDr. Dana Ondrejová, Ph.D.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5EFA40-CE57-401B-83BF-EB24F1C4B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46BD8FA-F229-4201-AC83-AB4BD33F3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Vymezení problému (dTest)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 naplnění podmínek generální klauzule (§ 2976/1 OZ), zejména „jednání v hospodářském styku“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 mezím oprávněné kritiky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Kauza „dTest – kočárky“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VS Praha 3 </a:t>
            </a:r>
            <a:r>
              <a:rPr lang="cs-CZ" altLang="cs-CZ" dirty="0" err="1">
                <a:latin typeface="Times New Roman" pitchFamily="18" charset="0"/>
              </a:rPr>
              <a:t>Cmo</a:t>
            </a:r>
            <a:r>
              <a:rPr lang="cs-CZ" altLang="cs-CZ" dirty="0">
                <a:latin typeface="Times New Roman" pitchFamily="18" charset="0"/>
              </a:rPr>
              <a:t> 365/2014 + NS 23 </a:t>
            </a:r>
            <a:r>
              <a:rPr lang="cs-CZ" altLang="cs-CZ" dirty="0" err="1">
                <a:latin typeface="Times New Roman" pitchFamily="18" charset="0"/>
              </a:rPr>
              <a:t>Cdo</a:t>
            </a:r>
            <a:r>
              <a:rPr lang="cs-CZ" altLang="cs-CZ" dirty="0">
                <a:latin typeface="Times New Roman" pitchFamily="18" charset="0"/>
              </a:rPr>
              <a:t> 5614/2015 + I ÚS 1268/16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Kauza „dTest – Dobrá voda“ 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NS 23 </a:t>
            </a:r>
            <a:r>
              <a:rPr lang="cs-CZ" altLang="cs-CZ" dirty="0" err="1">
                <a:latin typeface="Times New Roman" pitchFamily="18" charset="0"/>
              </a:rPr>
              <a:t>Cdo</a:t>
            </a:r>
            <a:r>
              <a:rPr lang="cs-CZ" altLang="cs-CZ" dirty="0">
                <a:latin typeface="Times New Roman" pitchFamily="18" charset="0"/>
              </a:rPr>
              <a:t> 3431/2013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Kauza „dTest – </a:t>
            </a:r>
            <a:r>
              <a:rPr lang="cs-CZ" altLang="cs-CZ" sz="2400" dirty="0" err="1">
                <a:latin typeface="Times New Roman" pitchFamily="18" charset="0"/>
              </a:rPr>
              <a:t>Aquila</a:t>
            </a:r>
            <a:r>
              <a:rPr lang="cs-CZ" altLang="cs-CZ" sz="2400" dirty="0">
                <a:latin typeface="Times New Roman" pitchFamily="18" charset="0"/>
              </a:rPr>
              <a:t>“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Times New Roman" pitchFamily="18" charset="0"/>
              </a:rPr>
              <a:t>NS 23 </a:t>
            </a:r>
            <a:r>
              <a:rPr lang="cs-CZ" altLang="cs-CZ" dirty="0" err="1">
                <a:latin typeface="Times New Roman" pitchFamily="18" charset="0"/>
              </a:rPr>
              <a:t>Cdo</a:t>
            </a:r>
            <a:r>
              <a:rPr lang="cs-CZ" altLang="cs-CZ" dirty="0">
                <a:latin typeface="Times New Roman" pitchFamily="18" charset="0"/>
              </a:rPr>
              <a:t> 867/2014 + I ÚS 3819/14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Závěry + několik poznámek k tzv. nezávislým testům…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64A2B58-E6D9-466B-9414-01C0B76ED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900" dirty="0">
                <a:latin typeface="Times New Roman" pitchFamily="18" charset="0"/>
              </a:rPr>
              <a:t>Poškození podnikatele (jména, pověsti) jednáním neziskové organizace na ochranu spotřebitele aneb k pasivní legitimaci dTestu</a:t>
            </a:r>
            <a:endParaRPr lang="cs-CZ" sz="29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9A16092-CDC4-464D-AE7A-864B759DA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102" y="2754159"/>
            <a:ext cx="2350898" cy="2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23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22349A-EF95-4BC6-996E-8A299CAFDB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doc. JUDr. Dana Ondrejová,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2E76F5-4C2E-4D0F-9643-AC870F056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80102A4-FA71-4C77-BFB4-0302DBC1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 dirty="0">
                <a:latin typeface="Times New Roman" panose="02020603050405020304" pitchFamily="18" charset="0"/>
              </a:rPr>
              <a:t>Děkuji za pozornost!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171BE0BA-8E43-41A4-B3E1-02D8F8C678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4273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 MU - kopie</Template>
  <TotalTime>1435</TotalTime>
  <Words>656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Recenze, dTest</vt:lpstr>
      <vt:lpstr>Šíření pravdivé informace o podnikateli jako nekalosoutěžní zlehčování (§ 2984 OZ) I</vt:lpstr>
      <vt:lpstr>Šíření pravdivé informace o podnikateli jako nekalosoutěžní zlehčování (§ 2984 OZ) II</vt:lpstr>
      <vt:lpstr>Šíření pravdivé informace o podnikateli jako nekalosoutěžní zlehčování (§ 2984 OZ) III</vt:lpstr>
      <vt:lpstr>Šíření pravdivé informace o podnikateli jako nekalosoutěžní zlehčování (§ 2984 OZ) IV</vt:lpstr>
      <vt:lpstr>Poškození podnikatele (jména, pověsti) jednáním neziskové organizace na ochranu spotřebitele aneb k pasivní legitimaci dTestu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Smlouva o dílo</dc:title>
  <dc:creator>Kerol Weddy</dc:creator>
  <cp:lastModifiedBy>Dana</cp:lastModifiedBy>
  <cp:revision>6</cp:revision>
  <cp:lastPrinted>1601-01-01T00:00:00Z</cp:lastPrinted>
  <dcterms:created xsi:type="dcterms:W3CDTF">2021-03-12T09:04:54Z</dcterms:created>
  <dcterms:modified xsi:type="dcterms:W3CDTF">2022-10-02T07:50:40Z</dcterms:modified>
</cp:coreProperties>
</file>