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56" r:id="rId2"/>
    <p:sldId id="293" r:id="rId3"/>
    <p:sldId id="307" r:id="rId4"/>
    <p:sldId id="310" r:id="rId5"/>
    <p:sldId id="308" r:id="rId6"/>
    <p:sldId id="309" r:id="rId7"/>
    <p:sldId id="289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B5B55-157F-4F2C-938A-74126D27DA0C}" v="60" dt="2021-08-27T11:23:12.369"/>
    <p1510:client id="{962A1DA2-7DC4-44DD-9B65-FAC68910DD9C}" v="7" dt="2021-08-27T12:21:04.769"/>
    <p1510:client id="{F3D3ED45-C17E-4023-BB12-CA5A724A233C}" v="66" dt="2021-08-27T10:29:06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ol Weddy" userId="e6d5e3248f418ed4" providerId="LiveId" clId="{3A4113F9-FED4-416E-8B95-142AA24D070F}"/>
    <pc:docChg chg="undo redo custSel modSld">
      <pc:chgData name="Kerol Weddy" userId="e6d5e3248f418ed4" providerId="LiveId" clId="{3A4113F9-FED4-416E-8B95-142AA24D070F}" dt="2021-03-12T13:39:43.822" v="732" actId="20577"/>
      <pc:docMkLst>
        <pc:docMk/>
      </pc:docMkLst>
      <pc:sldChg chg="modSp mod">
        <pc:chgData name="Kerol Weddy" userId="e6d5e3248f418ed4" providerId="LiveId" clId="{3A4113F9-FED4-416E-8B95-142AA24D070F}" dt="2021-03-12T13:02:14.927" v="573" actId="20577"/>
        <pc:sldMkLst>
          <pc:docMk/>
          <pc:sldMk cId="3289293395" sldId="258"/>
        </pc:sldMkLst>
        <pc:graphicFrameChg chg="mod modGraphic">
          <ac:chgData name="Kerol Weddy" userId="e6d5e3248f418ed4" providerId="LiveId" clId="{3A4113F9-FED4-416E-8B95-142AA24D070F}" dt="2021-03-12T13:02:14.927" v="573" actId="20577"/>
          <ac:graphicFrameMkLst>
            <pc:docMk/>
            <pc:sldMk cId="3289293395" sldId="258"/>
            <ac:graphicFrameMk id="6" creationId="{80A13F94-9652-4A09-A690-0AAB9AC70C83}"/>
          </ac:graphicFrameMkLst>
        </pc:graphicFrameChg>
      </pc:sldChg>
      <pc:sldChg chg="modSp mod">
        <pc:chgData name="Kerol Weddy" userId="e6d5e3248f418ed4" providerId="LiveId" clId="{3A4113F9-FED4-416E-8B95-142AA24D070F}" dt="2021-03-12T12:43:42.996" v="423" actId="948"/>
        <pc:sldMkLst>
          <pc:docMk/>
          <pc:sldMk cId="4218141443" sldId="259"/>
        </pc:sldMkLst>
        <pc:spChg chg="mod">
          <ac:chgData name="Kerol Weddy" userId="e6d5e3248f418ed4" providerId="LiveId" clId="{3A4113F9-FED4-416E-8B95-142AA24D070F}" dt="2021-03-12T12:43:42.996" v="423" actId="948"/>
          <ac:spMkLst>
            <pc:docMk/>
            <pc:sldMk cId="4218141443" sldId="259"/>
            <ac:spMk id="5" creationId="{26B069E2-97B0-4940-A64B-E3E6DEBFDB3B}"/>
          </ac:spMkLst>
        </pc:spChg>
      </pc:sldChg>
      <pc:sldChg chg="modSp mod">
        <pc:chgData name="Kerol Weddy" userId="e6d5e3248f418ed4" providerId="LiveId" clId="{3A4113F9-FED4-416E-8B95-142AA24D070F}" dt="2021-03-12T12:43:53.908" v="424" actId="948"/>
        <pc:sldMkLst>
          <pc:docMk/>
          <pc:sldMk cId="812084256" sldId="260"/>
        </pc:sldMkLst>
        <pc:spChg chg="mod">
          <ac:chgData name="Kerol Weddy" userId="e6d5e3248f418ed4" providerId="LiveId" clId="{3A4113F9-FED4-416E-8B95-142AA24D070F}" dt="2021-03-12T12:43:53.908" v="424" actId="948"/>
          <ac:spMkLst>
            <pc:docMk/>
            <pc:sldMk cId="812084256" sldId="260"/>
            <ac:spMk id="5" creationId="{D93F12ED-86C4-459C-BA48-CE9B151EA157}"/>
          </ac:spMkLst>
        </pc:spChg>
      </pc:sldChg>
      <pc:sldChg chg="modSp mod">
        <pc:chgData name="Kerol Weddy" userId="e6d5e3248f418ed4" providerId="LiveId" clId="{3A4113F9-FED4-416E-8B95-142AA24D070F}" dt="2021-03-12T13:03:06.383" v="581"/>
        <pc:sldMkLst>
          <pc:docMk/>
          <pc:sldMk cId="1827965986" sldId="261"/>
        </pc:sldMkLst>
        <pc:graphicFrameChg chg="mod modGraphic">
          <ac:chgData name="Kerol Weddy" userId="e6d5e3248f418ed4" providerId="LiveId" clId="{3A4113F9-FED4-416E-8B95-142AA24D070F}" dt="2021-03-12T13:03:06.383" v="581"/>
          <ac:graphicFrameMkLst>
            <pc:docMk/>
            <pc:sldMk cId="1827965986" sldId="261"/>
            <ac:graphicFrameMk id="6" creationId="{951FFDEB-961E-421D-8AC3-15EBCE9CC632}"/>
          </ac:graphicFrameMkLst>
        </pc:graphicFrameChg>
      </pc:sldChg>
      <pc:sldChg chg="addSp delSp modSp mod">
        <pc:chgData name="Kerol Weddy" userId="e6d5e3248f418ed4" providerId="LiveId" clId="{3A4113F9-FED4-416E-8B95-142AA24D070F}" dt="2021-03-12T12:49:50.570" v="480" actId="948"/>
        <pc:sldMkLst>
          <pc:docMk/>
          <pc:sldMk cId="1847912735" sldId="262"/>
        </pc:sldMkLst>
        <pc:spChg chg="mod">
          <ac:chgData name="Kerol Weddy" userId="e6d5e3248f418ed4" providerId="LiveId" clId="{3A4113F9-FED4-416E-8B95-142AA24D070F}" dt="2021-03-12T12:49:50.570" v="480" actId="948"/>
          <ac:spMkLst>
            <pc:docMk/>
            <pc:sldMk cId="1847912735" sldId="262"/>
            <ac:spMk id="5" creationId="{DC8C08CD-9B1B-4378-BCE5-A387F7238365}"/>
          </ac:spMkLst>
        </pc:spChg>
        <pc:graphicFrameChg chg="add del mod modGraphic">
          <ac:chgData name="Kerol Weddy" userId="e6d5e3248f418ed4" providerId="LiveId" clId="{3A4113F9-FED4-416E-8B95-142AA24D070F}" dt="2021-03-12T12:48:14.393" v="459" actId="478"/>
          <ac:graphicFrameMkLst>
            <pc:docMk/>
            <pc:sldMk cId="1847912735" sldId="262"/>
            <ac:graphicFrameMk id="6" creationId="{18858309-111C-434B-BC96-59FF5862C07E}"/>
          </ac:graphicFrameMkLst>
        </pc:graphicFrameChg>
      </pc:sldChg>
      <pc:sldChg chg="modSp mod">
        <pc:chgData name="Kerol Weddy" userId="e6d5e3248f418ed4" providerId="LiveId" clId="{3A4113F9-FED4-416E-8B95-142AA24D070F}" dt="2021-03-12T12:20:10.510" v="165" actId="404"/>
        <pc:sldMkLst>
          <pc:docMk/>
          <pc:sldMk cId="403866728" sldId="264"/>
        </pc:sldMkLst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2" creationId="{D2A684FB-3760-40CB-BB59-CAD536D805B9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3" creationId="{447ADD17-5493-446E-AFA6-BA9E6A0E6A46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4" creationId="{7C6C87D5-8CE7-464C-BAFE-892AAD24B095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6" creationId="{FFE32AF3-C0B0-422B-B1D2-94FA990101CD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7" creationId="{0BE8FFC0-31E2-46DD-94C9-592F86DC6B0F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9" creationId="{2A3FD760-B1A2-48AA-908F-DA7401B83AD8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10" creationId="{9A193615-620B-47B3-9761-3C1F383403FC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12" creationId="{4E1AB225-2D78-458C-96EB-9C9F682DE75D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13" creationId="{2B98D128-3EB6-4168-9455-34037396F457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15" creationId="{C082A740-E7DA-4653-80F5-2ECD249CC4C8}"/>
          </ac:spMkLst>
        </pc:spChg>
        <pc:spChg chg="mod">
          <ac:chgData name="Kerol Weddy" userId="e6d5e3248f418ed4" providerId="LiveId" clId="{3A4113F9-FED4-416E-8B95-142AA24D070F}" dt="2021-03-12T12:20:10.510" v="165" actId="404"/>
          <ac:spMkLst>
            <pc:docMk/>
            <pc:sldMk cId="403866728" sldId="264"/>
            <ac:spMk id="16" creationId="{0C39E794-3EB5-44FD-8A3E-45C5B3EF10C3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17" creationId="{4DE116E3-99EC-4BF3-BE12-B5D870E68A3B}"/>
          </ac:spMkLst>
        </pc:spChg>
        <pc:spChg chg="mod">
          <ac:chgData name="Kerol Weddy" userId="e6d5e3248f418ed4" providerId="LiveId" clId="{3A4113F9-FED4-416E-8B95-142AA24D070F}" dt="2021-03-12T12:20:08.022" v="164" actId="404"/>
          <ac:spMkLst>
            <pc:docMk/>
            <pc:sldMk cId="403866728" sldId="264"/>
            <ac:spMk id="18" creationId="{9B15F81E-A54D-49C7-BE37-A5A5FB3F502A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19" creationId="{0F3CF584-52DA-4771-A355-0ED555548E3D}"/>
          </ac:spMkLst>
        </pc:spChg>
        <pc:spChg chg="mod">
          <ac:chgData name="Kerol Weddy" userId="e6d5e3248f418ed4" providerId="LiveId" clId="{3A4113F9-FED4-416E-8B95-142AA24D070F}" dt="2021-03-12T12:20:05.487" v="163" actId="255"/>
          <ac:spMkLst>
            <pc:docMk/>
            <pc:sldMk cId="403866728" sldId="264"/>
            <ac:spMk id="20" creationId="{B0C5AF13-B183-4B40-B382-B78A33798154}"/>
          </ac:spMkLst>
        </pc:spChg>
        <pc:spChg chg="mod">
          <ac:chgData name="Kerol Weddy" userId="e6d5e3248f418ed4" providerId="LiveId" clId="{3A4113F9-FED4-416E-8B95-142AA24D070F}" dt="2021-03-12T12:16:43.916" v="117" actId="14100"/>
          <ac:spMkLst>
            <pc:docMk/>
            <pc:sldMk cId="403866728" sldId="264"/>
            <ac:spMk id="21" creationId="{59A23262-82CB-4BC9-ABD3-5D96885E2250}"/>
          </ac:spMkLst>
        </pc:spChg>
        <pc:grpChg chg="mod">
          <ac:chgData name="Kerol Weddy" userId="e6d5e3248f418ed4" providerId="LiveId" clId="{3A4113F9-FED4-416E-8B95-142AA24D070F}" dt="2021-03-12T12:16:43.916" v="117" actId="14100"/>
          <ac:grpSpMkLst>
            <pc:docMk/>
            <pc:sldMk cId="403866728" sldId="264"/>
            <ac:grpSpMk id="8" creationId="{CC656AEC-786B-418D-8C16-98E230F428AC}"/>
          </ac:grpSpMkLst>
        </pc:grpChg>
        <pc:grpChg chg="mod">
          <ac:chgData name="Kerol Weddy" userId="e6d5e3248f418ed4" providerId="LiveId" clId="{3A4113F9-FED4-416E-8B95-142AA24D070F}" dt="2021-03-12T12:16:43.916" v="117" actId="14100"/>
          <ac:grpSpMkLst>
            <pc:docMk/>
            <pc:sldMk cId="403866728" sldId="264"/>
            <ac:grpSpMk id="11" creationId="{C2061CF8-6B6A-408D-9836-B813E4E7AC19}"/>
          </ac:grpSpMkLst>
        </pc:grpChg>
        <pc:grpChg chg="mod">
          <ac:chgData name="Kerol Weddy" userId="e6d5e3248f418ed4" providerId="LiveId" clId="{3A4113F9-FED4-416E-8B95-142AA24D070F}" dt="2021-03-12T12:16:43.916" v="117" actId="14100"/>
          <ac:grpSpMkLst>
            <pc:docMk/>
            <pc:sldMk cId="403866728" sldId="264"/>
            <ac:grpSpMk id="14" creationId="{BA3FCB93-4A1E-470C-BDD2-45C390E73AFD}"/>
          </ac:grpSpMkLst>
        </pc:grpChg>
      </pc:sldChg>
      <pc:sldChg chg="modSp mod">
        <pc:chgData name="Kerol Weddy" userId="e6d5e3248f418ed4" providerId="LiveId" clId="{3A4113F9-FED4-416E-8B95-142AA24D070F}" dt="2021-03-12T12:44:17.151" v="425" actId="948"/>
        <pc:sldMkLst>
          <pc:docMk/>
          <pc:sldMk cId="3406599254" sldId="266"/>
        </pc:sldMkLst>
        <pc:spChg chg="mod">
          <ac:chgData name="Kerol Weddy" userId="e6d5e3248f418ed4" providerId="LiveId" clId="{3A4113F9-FED4-416E-8B95-142AA24D070F}" dt="2021-03-12T12:44:17.151" v="425" actId="948"/>
          <ac:spMkLst>
            <pc:docMk/>
            <pc:sldMk cId="3406599254" sldId="266"/>
            <ac:spMk id="5" creationId="{78E36C5F-C393-4425-BD50-C0AC804D8C43}"/>
          </ac:spMkLst>
        </pc:spChg>
      </pc:sldChg>
      <pc:sldChg chg="modSp">
        <pc:chgData name="Kerol Weddy" userId="e6d5e3248f418ed4" providerId="LiveId" clId="{3A4113F9-FED4-416E-8B95-142AA24D070F}" dt="2021-03-12T12:19:26.882" v="159" actId="20577"/>
        <pc:sldMkLst>
          <pc:docMk/>
          <pc:sldMk cId="1191890742" sldId="267"/>
        </pc:sldMkLst>
        <pc:graphicFrameChg chg="mod">
          <ac:chgData name="Kerol Weddy" userId="e6d5e3248f418ed4" providerId="LiveId" clId="{3A4113F9-FED4-416E-8B95-142AA24D070F}" dt="2021-03-12T12:19:26.882" v="159" actId="20577"/>
          <ac:graphicFrameMkLst>
            <pc:docMk/>
            <pc:sldMk cId="1191890742" sldId="267"/>
            <ac:graphicFrameMk id="6" creationId="{4771F1B3-78B6-4B34-A2A9-0D9E74276950}"/>
          </ac:graphicFrameMkLst>
        </pc:graphicFrameChg>
      </pc:sldChg>
      <pc:sldChg chg="modSp mod">
        <pc:chgData name="Kerol Weddy" userId="e6d5e3248f418ed4" providerId="LiveId" clId="{3A4113F9-FED4-416E-8B95-142AA24D070F}" dt="2021-03-12T13:11:48.750" v="642" actId="948"/>
        <pc:sldMkLst>
          <pc:docMk/>
          <pc:sldMk cId="2545789675" sldId="268"/>
        </pc:sldMkLst>
        <pc:spChg chg="mod">
          <ac:chgData name="Kerol Weddy" userId="e6d5e3248f418ed4" providerId="LiveId" clId="{3A4113F9-FED4-416E-8B95-142AA24D070F}" dt="2021-03-12T13:11:48.750" v="642" actId="948"/>
          <ac:spMkLst>
            <pc:docMk/>
            <pc:sldMk cId="2545789675" sldId="268"/>
            <ac:spMk id="5" creationId="{E0B19638-9652-4056-B00F-9DC4FBE5EAF1}"/>
          </ac:spMkLst>
        </pc:spChg>
      </pc:sldChg>
      <pc:sldChg chg="modSp mod">
        <pc:chgData name="Kerol Weddy" userId="e6d5e3248f418ed4" providerId="LiveId" clId="{3A4113F9-FED4-416E-8B95-142AA24D070F}" dt="2021-03-12T12:44:44.711" v="427" actId="948"/>
        <pc:sldMkLst>
          <pc:docMk/>
          <pc:sldMk cId="2137193516" sldId="269"/>
        </pc:sldMkLst>
        <pc:spChg chg="mod">
          <ac:chgData name="Kerol Weddy" userId="e6d5e3248f418ed4" providerId="LiveId" clId="{3A4113F9-FED4-416E-8B95-142AA24D070F}" dt="2021-03-12T12:44:44.711" v="427" actId="948"/>
          <ac:spMkLst>
            <pc:docMk/>
            <pc:sldMk cId="2137193516" sldId="269"/>
            <ac:spMk id="5" creationId="{8AC18D1E-7C2C-4635-8D58-596EB6BEB318}"/>
          </ac:spMkLst>
        </pc:spChg>
      </pc:sldChg>
      <pc:sldChg chg="modSp mod">
        <pc:chgData name="Kerol Weddy" userId="e6d5e3248f418ed4" providerId="LiveId" clId="{3A4113F9-FED4-416E-8B95-142AA24D070F}" dt="2021-03-12T13:34:32.506" v="678" actId="20577"/>
        <pc:sldMkLst>
          <pc:docMk/>
          <pc:sldMk cId="97638539" sldId="270"/>
        </pc:sldMkLst>
        <pc:spChg chg="mod">
          <ac:chgData name="Kerol Weddy" userId="e6d5e3248f418ed4" providerId="LiveId" clId="{3A4113F9-FED4-416E-8B95-142AA24D070F}" dt="2021-03-12T13:34:32.506" v="678" actId="20577"/>
          <ac:spMkLst>
            <pc:docMk/>
            <pc:sldMk cId="97638539" sldId="270"/>
            <ac:spMk id="5" creationId="{72BA3F39-80EA-4C26-836C-9CB513D87876}"/>
          </ac:spMkLst>
        </pc:spChg>
      </pc:sldChg>
      <pc:sldChg chg="modSp mod">
        <pc:chgData name="Kerol Weddy" userId="e6d5e3248f418ed4" providerId="LiveId" clId="{3A4113F9-FED4-416E-8B95-142AA24D070F}" dt="2021-03-12T12:46:14.835" v="433" actId="20577"/>
        <pc:sldMkLst>
          <pc:docMk/>
          <pc:sldMk cId="2341321359" sldId="271"/>
        </pc:sldMkLst>
        <pc:spChg chg="mod">
          <ac:chgData name="Kerol Weddy" userId="e6d5e3248f418ed4" providerId="LiveId" clId="{3A4113F9-FED4-416E-8B95-142AA24D070F}" dt="2021-03-12T12:46:14.835" v="433" actId="20577"/>
          <ac:spMkLst>
            <pc:docMk/>
            <pc:sldMk cId="2341321359" sldId="271"/>
            <ac:spMk id="5" creationId="{4139962C-243F-4FD4-AB3E-19DC86C93299}"/>
          </ac:spMkLst>
        </pc:spChg>
      </pc:sldChg>
      <pc:sldChg chg="modSp mod">
        <pc:chgData name="Kerol Weddy" userId="e6d5e3248f418ed4" providerId="LiveId" clId="{3A4113F9-FED4-416E-8B95-142AA24D070F}" dt="2021-03-12T13:34:48.236" v="683" actId="20577"/>
        <pc:sldMkLst>
          <pc:docMk/>
          <pc:sldMk cId="93941645" sldId="272"/>
        </pc:sldMkLst>
        <pc:spChg chg="mod">
          <ac:chgData name="Kerol Weddy" userId="e6d5e3248f418ed4" providerId="LiveId" clId="{3A4113F9-FED4-416E-8B95-142AA24D070F}" dt="2021-03-12T13:34:48.236" v="683" actId="20577"/>
          <ac:spMkLst>
            <pc:docMk/>
            <pc:sldMk cId="93941645" sldId="272"/>
            <ac:spMk id="5" creationId="{F44937E8-E00A-4AE0-8B90-72629705E812}"/>
          </ac:spMkLst>
        </pc:spChg>
      </pc:sldChg>
      <pc:sldChg chg="modSp mod">
        <pc:chgData name="Kerol Weddy" userId="e6d5e3248f418ed4" providerId="LiveId" clId="{3A4113F9-FED4-416E-8B95-142AA24D070F}" dt="2021-03-12T13:35:55.087" v="696" actId="20577"/>
        <pc:sldMkLst>
          <pc:docMk/>
          <pc:sldMk cId="501513430" sldId="273"/>
        </pc:sldMkLst>
        <pc:spChg chg="mod">
          <ac:chgData name="Kerol Weddy" userId="e6d5e3248f418ed4" providerId="LiveId" clId="{3A4113F9-FED4-416E-8B95-142AA24D070F}" dt="2021-03-12T13:35:55.087" v="696" actId="20577"/>
          <ac:spMkLst>
            <pc:docMk/>
            <pc:sldMk cId="501513430" sldId="273"/>
            <ac:spMk id="5" creationId="{8BABE20B-5829-468E-9F9B-E043B1500124}"/>
          </ac:spMkLst>
        </pc:spChg>
      </pc:sldChg>
      <pc:sldChg chg="modSp mod">
        <pc:chgData name="Kerol Weddy" userId="e6d5e3248f418ed4" providerId="LiveId" clId="{3A4113F9-FED4-416E-8B95-142AA24D070F}" dt="2021-03-12T13:15:06.061" v="652" actId="948"/>
        <pc:sldMkLst>
          <pc:docMk/>
          <pc:sldMk cId="3009117594" sldId="275"/>
        </pc:sldMkLst>
        <pc:spChg chg="mod">
          <ac:chgData name="Kerol Weddy" userId="e6d5e3248f418ed4" providerId="LiveId" clId="{3A4113F9-FED4-416E-8B95-142AA24D070F}" dt="2021-03-12T13:15:06.061" v="652" actId="948"/>
          <ac:spMkLst>
            <pc:docMk/>
            <pc:sldMk cId="3009117594" sldId="275"/>
            <ac:spMk id="5" creationId="{4B6E29BF-DFC0-4AA9-9127-C6EEFC978AC2}"/>
          </ac:spMkLst>
        </pc:spChg>
      </pc:sldChg>
      <pc:sldChg chg="modSp mod">
        <pc:chgData name="Kerol Weddy" userId="e6d5e3248f418ed4" providerId="LiveId" clId="{3A4113F9-FED4-416E-8B95-142AA24D070F}" dt="2021-03-12T13:19:37.198" v="674" actId="255"/>
        <pc:sldMkLst>
          <pc:docMk/>
          <pc:sldMk cId="2082631844" sldId="276"/>
        </pc:sldMkLst>
        <pc:spChg chg="mod">
          <ac:chgData name="Kerol Weddy" userId="e6d5e3248f418ed4" providerId="LiveId" clId="{3A4113F9-FED4-416E-8B95-142AA24D070F}" dt="2021-03-12T13:19:37.198" v="674" actId="255"/>
          <ac:spMkLst>
            <pc:docMk/>
            <pc:sldMk cId="2082631844" sldId="276"/>
            <ac:spMk id="5" creationId="{6785C2A4-EB78-4075-90FA-6446037EC539}"/>
          </ac:spMkLst>
        </pc:spChg>
      </pc:sldChg>
      <pc:sldChg chg="modSp mod">
        <pc:chgData name="Kerol Weddy" userId="e6d5e3248f418ed4" providerId="LiveId" clId="{3A4113F9-FED4-416E-8B95-142AA24D070F}" dt="2021-03-12T13:36:33.443" v="701" actId="20577"/>
        <pc:sldMkLst>
          <pc:docMk/>
          <pc:sldMk cId="2390444989" sldId="277"/>
        </pc:sldMkLst>
        <pc:spChg chg="mod">
          <ac:chgData name="Kerol Weddy" userId="e6d5e3248f418ed4" providerId="LiveId" clId="{3A4113F9-FED4-416E-8B95-142AA24D070F}" dt="2021-03-12T13:36:33.443" v="701" actId="20577"/>
          <ac:spMkLst>
            <pc:docMk/>
            <pc:sldMk cId="2390444989" sldId="277"/>
            <ac:spMk id="5" creationId="{5F2FACBE-FA05-4FDB-9780-02960D0333E4}"/>
          </ac:spMkLst>
        </pc:spChg>
      </pc:sldChg>
      <pc:sldChg chg="modSp mod">
        <pc:chgData name="Kerol Weddy" userId="e6d5e3248f418ed4" providerId="LiveId" clId="{3A4113F9-FED4-416E-8B95-142AA24D070F}" dt="2021-03-12T13:16:02.515" v="655" actId="948"/>
        <pc:sldMkLst>
          <pc:docMk/>
          <pc:sldMk cId="577890833" sldId="279"/>
        </pc:sldMkLst>
        <pc:spChg chg="mod">
          <ac:chgData name="Kerol Weddy" userId="e6d5e3248f418ed4" providerId="LiveId" clId="{3A4113F9-FED4-416E-8B95-142AA24D070F}" dt="2021-03-12T13:16:02.515" v="655" actId="948"/>
          <ac:spMkLst>
            <pc:docMk/>
            <pc:sldMk cId="577890833" sldId="279"/>
            <ac:spMk id="5" creationId="{DD5568B2-1CE4-4934-BD6D-79EAEEABF29B}"/>
          </ac:spMkLst>
        </pc:spChg>
      </pc:sldChg>
      <pc:sldChg chg="modSp mod">
        <pc:chgData name="Kerol Weddy" userId="e6d5e3248f418ed4" providerId="LiveId" clId="{3A4113F9-FED4-416E-8B95-142AA24D070F}" dt="2021-03-12T12:52:43.753" v="505" actId="948"/>
        <pc:sldMkLst>
          <pc:docMk/>
          <pc:sldMk cId="3349539624" sldId="280"/>
        </pc:sldMkLst>
        <pc:spChg chg="mod">
          <ac:chgData name="Kerol Weddy" userId="e6d5e3248f418ed4" providerId="LiveId" clId="{3A4113F9-FED4-416E-8B95-142AA24D070F}" dt="2021-03-12T12:52:43.753" v="505" actId="948"/>
          <ac:spMkLst>
            <pc:docMk/>
            <pc:sldMk cId="3349539624" sldId="280"/>
            <ac:spMk id="5" creationId="{972B594F-DEEB-44B9-BFD6-B67A2A20617A}"/>
          </ac:spMkLst>
        </pc:spChg>
      </pc:sldChg>
      <pc:sldChg chg="modSp mod chgLayout">
        <pc:chgData name="Kerol Weddy" userId="e6d5e3248f418ed4" providerId="LiveId" clId="{3A4113F9-FED4-416E-8B95-142AA24D070F}" dt="2021-03-12T13:06:06.667" v="612" actId="113"/>
        <pc:sldMkLst>
          <pc:docMk/>
          <pc:sldMk cId="1839249061" sldId="281"/>
        </pc:sldMkLst>
        <pc:spChg chg="mod ord">
          <ac:chgData name="Kerol Weddy" userId="e6d5e3248f418ed4" providerId="LiveId" clId="{3A4113F9-FED4-416E-8B95-142AA24D070F}" dt="2021-03-12T13:04:26.353" v="582" actId="700"/>
          <ac:spMkLst>
            <pc:docMk/>
            <pc:sldMk cId="1839249061" sldId="281"/>
            <ac:spMk id="2" creationId="{2AC7F046-4AEB-4FB6-8B78-0A242796A449}"/>
          </ac:spMkLst>
        </pc:spChg>
        <pc:spChg chg="mod ord">
          <ac:chgData name="Kerol Weddy" userId="e6d5e3248f418ed4" providerId="LiveId" clId="{3A4113F9-FED4-416E-8B95-142AA24D070F}" dt="2021-03-12T13:04:26.353" v="582" actId="700"/>
          <ac:spMkLst>
            <pc:docMk/>
            <pc:sldMk cId="1839249061" sldId="281"/>
            <ac:spMk id="3" creationId="{0C726957-DC55-43FE-B202-7629E94858EC}"/>
          </ac:spMkLst>
        </pc:spChg>
        <pc:spChg chg="mod ord">
          <ac:chgData name="Kerol Weddy" userId="e6d5e3248f418ed4" providerId="LiveId" clId="{3A4113F9-FED4-416E-8B95-142AA24D070F}" dt="2021-03-12T13:04:26.353" v="582" actId="700"/>
          <ac:spMkLst>
            <pc:docMk/>
            <pc:sldMk cId="1839249061" sldId="281"/>
            <ac:spMk id="4" creationId="{455DF28F-B3F8-42B9-964C-9A437FD007B3}"/>
          </ac:spMkLst>
        </pc:spChg>
        <pc:spChg chg="mod ord">
          <ac:chgData name="Kerol Weddy" userId="e6d5e3248f418ed4" providerId="LiveId" clId="{3A4113F9-FED4-416E-8B95-142AA24D070F}" dt="2021-03-12T13:06:06.667" v="612" actId="113"/>
          <ac:spMkLst>
            <pc:docMk/>
            <pc:sldMk cId="1839249061" sldId="281"/>
            <ac:spMk id="5" creationId="{FFF633E7-1631-4EF9-8E1A-6E4F6C7D14A0}"/>
          </ac:spMkLst>
        </pc:spChg>
      </pc:sldChg>
      <pc:sldChg chg="modSp mod">
        <pc:chgData name="Kerol Weddy" userId="e6d5e3248f418ed4" providerId="LiveId" clId="{3A4113F9-FED4-416E-8B95-142AA24D070F}" dt="2021-03-12T12:53:26.751" v="512" actId="948"/>
        <pc:sldMkLst>
          <pc:docMk/>
          <pc:sldMk cId="551521777" sldId="282"/>
        </pc:sldMkLst>
        <pc:spChg chg="mod">
          <ac:chgData name="Kerol Weddy" userId="e6d5e3248f418ed4" providerId="LiveId" clId="{3A4113F9-FED4-416E-8B95-142AA24D070F}" dt="2021-03-12T12:53:26.751" v="512" actId="948"/>
          <ac:spMkLst>
            <pc:docMk/>
            <pc:sldMk cId="551521777" sldId="282"/>
            <ac:spMk id="5" creationId="{A1F244BC-8437-4E2C-BC4A-68B3A5CC9C4D}"/>
          </ac:spMkLst>
        </pc:spChg>
      </pc:sldChg>
      <pc:sldChg chg="modSp mod">
        <pc:chgData name="Kerol Weddy" userId="e6d5e3248f418ed4" providerId="LiveId" clId="{3A4113F9-FED4-416E-8B95-142AA24D070F}" dt="2021-03-12T12:34:12.873" v="316" actId="20577"/>
        <pc:sldMkLst>
          <pc:docMk/>
          <pc:sldMk cId="2939522440" sldId="283"/>
        </pc:sldMkLst>
        <pc:spChg chg="mod">
          <ac:chgData name="Kerol Weddy" userId="e6d5e3248f418ed4" providerId="LiveId" clId="{3A4113F9-FED4-416E-8B95-142AA24D070F}" dt="2021-03-12T12:34:12.873" v="316" actId="20577"/>
          <ac:spMkLst>
            <pc:docMk/>
            <pc:sldMk cId="2939522440" sldId="283"/>
            <ac:spMk id="5" creationId="{678FD8CB-8C31-4C42-BCF1-E35AC6CA1A8F}"/>
          </ac:spMkLst>
        </pc:spChg>
      </pc:sldChg>
      <pc:sldChg chg="modSp mod">
        <pc:chgData name="Kerol Weddy" userId="e6d5e3248f418ed4" providerId="LiveId" clId="{3A4113F9-FED4-416E-8B95-142AA24D070F}" dt="2021-03-12T13:39:43.822" v="732" actId="20577"/>
        <pc:sldMkLst>
          <pc:docMk/>
          <pc:sldMk cId="1900001859" sldId="285"/>
        </pc:sldMkLst>
        <pc:spChg chg="mod">
          <ac:chgData name="Kerol Weddy" userId="e6d5e3248f418ed4" providerId="LiveId" clId="{3A4113F9-FED4-416E-8B95-142AA24D070F}" dt="2021-03-12T13:39:43.822" v="732" actId="20577"/>
          <ac:spMkLst>
            <pc:docMk/>
            <pc:sldMk cId="1900001859" sldId="285"/>
            <ac:spMk id="5" creationId="{76BF6609-5C29-4D69-84E8-7E1557ADD19D}"/>
          </ac:spMkLst>
        </pc:spChg>
      </pc:sldChg>
      <pc:sldChg chg="modSp mod">
        <pc:chgData name="Kerol Weddy" userId="e6d5e3248f418ed4" providerId="LiveId" clId="{3A4113F9-FED4-416E-8B95-142AA24D070F}" dt="2021-03-12T13:38:31.154" v="709" actId="20577"/>
        <pc:sldMkLst>
          <pc:docMk/>
          <pc:sldMk cId="1425294938" sldId="286"/>
        </pc:sldMkLst>
        <pc:spChg chg="mod">
          <ac:chgData name="Kerol Weddy" userId="e6d5e3248f418ed4" providerId="LiveId" clId="{3A4113F9-FED4-416E-8B95-142AA24D070F}" dt="2021-03-12T13:38:31.154" v="709" actId="20577"/>
          <ac:spMkLst>
            <pc:docMk/>
            <pc:sldMk cId="1425294938" sldId="286"/>
            <ac:spMk id="5" creationId="{C9C3C857-24EA-4891-BE3A-73B1B0AAFA6A}"/>
          </ac:spMkLst>
        </pc:spChg>
      </pc:sldChg>
      <pc:sldChg chg="modSp mod">
        <pc:chgData name="Kerol Weddy" userId="e6d5e3248f418ed4" providerId="LiveId" clId="{3A4113F9-FED4-416E-8B95-142AA24D070F}" dt="2021-03-12T12:59:42.402" v="543" actId="5793"/>
        <pc:sldMkLst>
          <pc:docMk/>
          <pc:sldMk cId="1295119968" sldId="287"/>
        </pc:sldMkLst>
        <pc:graphicFrameChg chg="mod modGraphic">
          <ac:chgData name="Kerol Weddy" userId="e6d5e3248f418ed4" providerId="LiveId" clId="{3A4113F9-FED4-416E-8B95-142AA24D070F}" dt="2021-03-12T12:59:42.402" v="543" actId="5793"/>
          <ac:graphicFrameMkLst>
            <pc:docMk/>
            <pc:sldMk cId="1295119968" sldId="287"/>
            <ac:graphicFrameMk id="6" creationId="{96293873-FCAD-4FB5-A6D9-E914E8A4DAA7}"/>
          </ac:graphicFrameMkLst>
        </pc:graphicFrameChg>
      </pc:sldChg>
      <pc:sldChg chg="modSp mod">
        <pc:chgData name="Kerol Weddy" userId="e6d5e3248f418ed4" providerId="LiveId" clId="{3A4113F9-FED4-416E-8B95-142AA24D070F}" dt="2021-03-12T13:17:07.081" v="660" actId="948"/>
        <pc:sldMkLst>
          <pc:docMk/>
          <pc:sldMk cId="2521400567" sldId="288"/>
        </pc:sldMkLst>
        <pc:spChg chg="mod">
          <ac:chgData name="Kerol Weddy" userId="e6d5e3248f418ed4" providerId="LiveId" clId="{3A4113F9-FED4-416E-8B95-142AA24D070F}" dt="2021-03-12T13:17:07.081" v="660" actId="948"/>
          <ac:spMkLst>
            <pc:docMk/>
            <pc:sldMk cId="2521400567" sldId="288"/>
            <ac:spMk id="5" creationId="{B6757A0F-A1A4-4642-B41A-E37721D2F1F6}"/>
          </ac:spMkLst>
        </pc:spChg>
      </pc:sldChg>
      <pc:sldChg chg="modSp mod">
        <pc:chgData name="Kerol Weddy" userId="e6d5e3248f418ed4" providerId="LiveId" clId="{3A4113F9-FED4-416E-8B95-142AA24D070F}" dt="2021-03-12T12:55:49.733" v="538" actId="948"/>
        <pc:sldMkLst>
          <pc:docMk/>
          <pc:sldMk cId="2879640178" sldId="290"/>
        </pc:sldMkLst>
        <pc:spChg chg="mod">
          <ac:chgData name="Kerol Weddy" userId="e6d5e3248f418ed4" providerId="LiveId" clId="{3A4113F9-FED4-416E-8B95-142AA24D070F}" dt="2021-03-12T12:55:49.733" v="538" actId="948"/>
          <ac:spMkLst>
            <pc:docMk/>
            <pc:sldMk cId="2879640178" sldId="290"/>
            <ac:spMk id="5" creationId="{D8F7DF02-6D68-43BF-8B93-D8F886EDA86E}"/>
          </ac:spMkLst>
        </pc:spChg>
      </pc:sldChg>
    </pc:docChg>
  </pc:docChgLst>
  <pc:docChgLst>
    <pc:chgData name="Kerol Weddy" userId="e6d5e3248f418ed4" providerId="LiveId" clId="{962A1DA2-7DC4-44DD-9B65-FAC68910DD9C}"/>
    <pc:docChg chg="undo redo custSel addSld delSld modSld">
      <pc:chgData name="Kerol Weddy" userId="e6d5e3248f418ed4" providerId="LiveId" clId="{962A1DA2-7DC4-44DD-9B65-FAC68910DD9C}" dt="2021-08-27T12:21:04.767" v="112" actId="1076"/>
      <pc:docMkLst>
        <pc:docMk/>
      </pc:docMkLst>
      <pc:sldChg chg="modSp mod">
        <pc:chgData name="Kerol Weddy" userId="e6d5e3248f418ed4" providerId="LiveId" clId="{962A1DA2-7DC4-44DD-9B65-FAC68910DD9C}" dt="2021-08-27T12:11:13.407" v="0"/>
        <pc:sldMkLst>
          <pc:docMk/>
          <pc:sldMk cId="1756404341" sldId="256"/>
        </pc:sldMkLst>
        <pc:spChg chg="mod">
          <ac:chgData name="Kerol Weddy" userId="e6d5e3248f418ed4" providerId="LiveId" clId="{962A1DA2-7DC4-44DD-9B65-FAC68910DD9C}" dt="2021-08-27T12:11:13.407" v="0"/>
          <ac:spMkLst>
            <pc:docMk/>
            <pc:sldMk cId="1756404341" sldId="256"/>
            <ac:spMk id="4" creationId="{62F32F0D-D2D9-6F43-BAD4-CAA2483859B7}"/>
          </ac:spMkLst>
        </pc:spChg>
      </pc:sldChg>
      <pc:sldChg chg="del">
        <pc:chgData name="Kerol Weddy" userId="e6d5e3248f418ed4" providerId="LiveId" clId="{962A1DA2-7DC4-44DD-9B65-FAC68910DD9C}" dt="2021-08-27T12:11:24.086" v="1" actId="47"/>
        <pc:sldMkLst>
          <pc:docMk/>
          <pc:sldMk cId="4218141443" sldId="259"/>
        </pc:sldMkLst>
      </pc:sldChg>
      <pc:sldChg chg="del">
        <pc:chgData name="Kerol Weddy" userId="e6d5e3248f418ed4" providerId="LiveId" clId="{962A1DA2-7DC4-44DD-9B65-FAC68910DD9C}" dt="2021-08-27T12:11:25.517" v="2" actId="47"/>
        <pc:sldMkLst>
          <pc:docMk/>
          <pc:sldMk cId="812084256" sldId="260"/>
        </pc:sldMkLst>
      </pc:sldChg>
      <pc:sldChg chg="del">
        <pc:chgData name="Kerol Weddy" userId="e6d5e3248f418ed4" providerId="LiveId" clId="{962A1DA2-7DC4-44DD-9B65-FAC68910DD9C}" dt="2021-08-27T12:11:29.299" v="3" actId="47"/>
        <pc:sldMkLst>
          <pc:docMk/>
          <pc:sldMk cId="1847912735" sldId="262"/>
        </pc:sldMkLst>
      </pc:sldChg>
      <pc:sldChg chg="del">
        <pc:chgData name="Kerol Weddy" userId="e6d5e3248f418ed4" providerId="LiveId" clId="{962A1DA2-7DC4-44DD-9B65-FAC68910DD9C}" dt="2021-08-27T12:11:30.680" v="4" actId="47"/>
        <pc:sldMkLst>
          <pc:docMk/>
          <pc:sldMk cId="3406599254" sldId="266"/>
        </pc:sldMkLst>
      </pc:sldChg>
      <pc:sldChg chg="delSp modSp mod modClrScheme chgLayout">
        <pc:chgData name="Kerol Weddy" userId="e6d5e3248f418ed4" providerId="LiveId" clId="{962A1DA2-7DC4-44DD-9B65-FAC68910DD9C}" dt="2021-08-27T12:18:06.328" v="105" actId="255"/>
        <pc:sldMkLst>
          <pc:docMk/>
          <pc:sldMk cId="2263542290" sldId="293"/>
        </pc:sldMkLst>
        <pc:spChg chg="mod ord">
          <ac:chgData name="Kerol Weddy" userId="e6d5e3248f418ed4" providerId="LiveId" clId="{962A1DA2-7DC4-44DD-9B65-FAC68910DD9C}" dt="2021-08-27T12:11:39.793" v="10" actId="700"/>
          <ac:spMkLst>
            <pc:docMk/>
            <pc:sldMk cId="2263542290" sldId="293"/>
            <ac:spMk id="2" creationId="{BD3E9078-3ED2-4D9A-84EC-DB2AC0D5EDE2}"/>
          </ac:spMkLst>
        </pc:spChg>
        <pc:spChg chg="mod ord">
          <ac:chgData name="Kerol Weddy" userId="e6d5e3248f418ed4" providerId="LiveId" clId="{962A1DA2-7DC4-44DD-9B65-FAC68910DD9C}" dt="2021-08-27T12:11:39.793" v="10" actId="700"/>
          <ac:spMkLst>
            <pc:docMk/>
            <pc:sldMk cId="2263542290" sldId="293"/>
            <ac:spMk id="3" creationId="{B75EFA40-CE57-401B-83BF-EB24F1C4B120}"/>
          </ac:spMkLst>
        </pc:spChg>
        <pc:spChg chg="mod ord">
          <ac:chgData name="Kerol Weddy" userId="e6d5e3248f418ed4" providerId="LiveId" clId="{962A1DA2-7DC4-44DD-9B65-FAC68910DD9C}" dt="2021-08-27T12:11:39.793" v="10" actId="700"/>
          <ac:spMkLst>
            <pc:docMk/>
            <pc:sldMk cId="2263542290" sldId="293"/>
            <ac:spMk id="4" creationId="{FDEF18EF-87A3-459B-838A-0FD77FAA5AE1}"/>
          </ac:spMkLst>
        </pc:spChg>
        <pc:spChg chg="del mod ord">
          <ac:chgData name="Kerol Weddy" userId="e6d5e3248f418ed4" providerId="LiveId" clId="{962A1DA2-7DC4-44DD-9B65-FAC68910DD9C}" dt="2021-08-27T12:11:42.897" v="11" actId="478"/>
          <ac:spMkLst>
            <pc:docMk/>
            <pc:sldMk cId="2263542290" sldId="293"/>
            <ac:spMk id="6" creationId="{A08BB5A4-0144-4D59-9483-F1683B4B2A4E}"/>
          </ac:spMkLst>
        </pc:spChg>
        <pc:spChg chg="mod ord">
          <ac:chgData name="Kerol Weddy" userId="e6d5e3248f418ed4" providerId="LiveId" clId="{962A1DA2-7DC4-44DD-9B65-FAC68910DD9C}" dt="2021-08-27T12:18:06.328" v="105" actId="255"/>
          <ac:spMkLst>
            <pc:docMk/>
            <pc:sldMk cId="2263542290" sldId="293"/>
            <ac:spMk id="7" creationId="{146BD8FA-F229-4201-AC83-AB4BD33F3F6C}"/>
          </ac:spMkLst>
        </pc:spChg>
      </pc:sldChg>
      <pc:sldChg chg="del">
        <pc:chgData name="Kerol Weddy" userId="e6d5e3248f418ed4" providerId="LiveId" clId="{962A1DA2-7DC4-44DD-9B65-FAC68910DD9C}" dt="2021-08-27T12:13:50.106" v="46" actId="47"/>
        <pc:sldMkLst>
          <pc:docMk/>
          <pc:sldMk cId="325153206" sldId="294"/>
        </pc:sldMkLst>
      </pc:sldChg>
      <pc:sldChg chg="del">
        <pc:chgData name="Kerol Weddy" userId="e6d5e3248f418ed4" providerId="LiveId" clId="{962A1DA2-7DC4-44DD-9B65-FAC68910DD9C}" dt="2021-08-27T12:13:50.957" v="47" actId="47"/>
        <pc:sldMkLst>
          <pc:docMk/>
          <pc:sldMk cId="1398478231" sldId="295"/>
        </pc:sldMkLst>
      </pc:sldChg>
      <pc:sldChg chg="del">
        <pc:chgData name="Kerol Weddy" userId="e6d5e3248f418ed4" providerId="LiveId" clId="{962A1DA2-7DC4-44DD-9B65-FAC68910DD9C}" dt="2021-08-27T12:13:51.874" v="48" actId="47"/>
        <pc:sldMkLst>
          <pc:docMk/>
          <pc:sldMk cId="4169173264" sldId="296"/>
        </pc:sldMkLst>
      </pc:sldChg>
      <pc:sldChg chg="del">
        <pc:chgData name="Kerol Weddy" userId="e6d5e3248f418ed4" providerId="LiveId" clId="{962A1DA2-7DC4-44DD-9B65-FAC68910DD9C}" dt="2021-08-27T12:13:52.759" v="49" actId="47"/>
        <pc:sldMkLst>
          <pc:docMk/>
          <pc:sldMk cId="1334999638" sldId="297"/>
        </pc:sldMkLst>
      </pc:sldChg>
      <pc:sldChg chg="del">
        <pc:chgData name="Kerol Weddy" userId="e6d5e3248f418ed4" providerId="LiveId" clId="{962A1DA2-7DC4-44DD-9B65-FAC68910DD9C}" dt="2021-08-27T12:13:53.605" v="50" actId="47"/>
        <pc:sldMkLst>
          <pc:docMk/>
          <pc:sldMk cId="3460759475" sldId="298"/>
        </pc:sldMkLst>
      </pc:sldChg>
      <pc:sldChg chg="del">
        <pc:chgData name="Kerol Weddy" userId="e6d5e3248f418ed4" providerId="LiveId" clId="{962A1DA2-7DC4-44DD-9B65-FAC68910DD9C}" dt="2021-08-27T12:13:54.379" v="51" actId="47"/>
        <pc:sldMkLst>
          <pc:docMk/>
          <pc:sldMk cId="542899246" sldId="299"/>
        </pc:sldMkLst>
      </pc:sldChg>
      <pc:sldChg chg="del">
        <pc:chgData name="Kerol Weddy" userId="e6d5e3248f418ed4" providerId="LiveId" clId="{962A1DA2-7DC4-44DD-9B65-FAC68910DD9C}" dt="2021-08-27T12:13:55.238" v="52" actId="47"/>
        <pc:sldMkLst>
          <pc:docMk/>
          <pc:sldMk cId="448344589" sldId="300"/>
        </pc:sldMkLst>
      </pc:sldChg>
      <pc:sldChg chg="del">
        <pc:chgData name="Kerol Weddy" userId="e6d5e3248f418ed4" providerId="LiveId" clId="{962A1DA2-7DC4-44DD-9B65-FAC68910DD9C}" dt="2021-08-27T12:13:56.092" v="53" actId="47"/>
        <pc:sldMkLst>
          <pc:docMk/>
          <pc:sldMk cId="3829334664" sldId="301"/>
        </pc:sldMkLst>
      </pc:sldChg>
      <pc:sldChg chg="del">
        <pc:chgData name="Kerol Weddy" userId="e6d5e3248f418ed4" providerId="LiveId" clId="{962A1DA2-7DC4-44DD-9B65-FAC68910DD9C}" dt="2021-08-27T12:13:56.918" v="54" actId="47"/>
        <pc:sldMkLst>
          <pc:docMk/>
          <pc:sldMk cId="1703932009" sldId="302"/>
        </pc:sldMkLst>
      </pc:sldChg>
      <pc:sldChg chg="del">
        <pc:chgData name="Kerol Weddy" userId="e6d5e3248f418ed4" providerId="LiveId" clId="{962A1DA2-7DC4-44DD-9B65-FAC68910DD9C}" dt="2021-08-27T12:13:57.834" v="55" actId="47"/>
        <pc:sldMkLst>
          <pc:docMk/>
          <pc:sldMk cId="3157998495" sldId="303"/>
        </pc:sldMkLst>
      </pc:sldChg>
      <pc:sldChg chg="del">
        <pc:chgData name="Kerol Weddy" userId="e6d5e3248f418ed4" providerId="LiveId" clId="{962A1DA2-7DC4-44DD-9B65-FAC68910DD9C}" dt="2021-08-27T12:13:58.691" v="56" actId="47"/>
        <pc:sldMkLst>
          <pc:docMk/>
          <pc:sldMk cId="2827550111" sldId="304"/>
        </pc:sldMkLst>
      </pc:sldChg>
      <pc:sldChg chg="modSp add mod">
        <pc:chgData name="Kerol Weddy" userId="e6d5e3248f418ed4" providerId="LiveId" clId="{962A1DA2-7DC4-44DD-9B65-FAC68910DD9C}" dt="2021-08-27T12:14:51.420" v="77" actId="948"/>
        <pc:sldMkLst>
          <pc:docMk/>
          <pc:sldMk cId="740868259" sldId="307"/>
        </pc:sldMkLst>
        <pc:spChg chg="mod">
          <ac:chgData name="Kerol Weddy" userId="e6d5e3248f418ed4" providerId="LiveId" clId="{962A1DA2-7DC4-44DD-9B65-FAC68910DD9C}" dt="2021-08-27T12:14:16.819" v="60" actId="20577"/>
          <ac:spMkLst>
            <pc:docMk/>
            <pc:sldMk cId="740868259" sldId="307"/>
            <ac:spMk id="4" creationId="{FDEF18EF-87A3-459B-838A-0FD77FAA5AE1}"/>
          </ac:spMkLst>
        </pc:spChg>
        <pc:spChg chg="mod">
          <ac:chgData name="Kerol Weddy" userId="e6d5e3248f418ed4" providerId="LiveId" clId="{962A1DA2-7DC4-44DD-9B65-FAC68910DD9C}" dt="2021-08-27T12:14:51.420" v="77" actId="948"/>
          <ac:spMkLst>
            <pc:docMk/>
            <pc:sldMk cId="740868259" sldId="307"/>
            <ac:spMk id="7" creationId="{146BD8FA-F229-4201-AC83-AB4BD33F3F6C}"/>
          </ac:spMkLst>
        </pc:spChg>
      </pc:sldChg>
      <pc:sldChg chg="add del">
        <pc:chgData name="Kerol Weddy" userId="e6d5e3248f418ed4" providerId="LiveId" clId="{962A1DA2-7DC4-44DD-9B65-FAC68910DD9C}" dt="2021-08-27T12:14:04.461" v="58" actId="47"/>
        <pc:sldMkLst>
          <pc:docMk/>
          <pc:sldMk cId="1966124726" sldId="307"/>
        </pc:sldMkLst>
      </pc:sldChg>
      <pc:sldChg chg="addSp modSp add del mod">
        <pc:chgData name="Kerol Weddy" userId="e6d5e3248f418ed4" providerId="LiveId" clId="{962A1DA2-7DC4-44DD-9B65-FAC68910DD9C}" dt="2021-08-27T12:18:32.714" v="107" actId="47"/>
        <pc:sldMkLst>
          <pc:docMk/>
          <pc:sldMk cId="2709540382" sldId="308"/>
        </pc:sldMkLst>
        <pc:spChg chg="mod">
          <ac:chgData name="Kerol Weddy" userId="e6d5e3248f418ed4" providerId="LiveId" clId="{962A1DA2-7DC4-44DD-9B65-FAC68910DD9C}" dt="2021-08-27T12:15:17.008" v="81"/>
          <ac:spMkLst>
            <pc:docMk/>
            <pc:sldMk cId="2709540382" sldId="308"/>
            <ac:spMk id="4" creationId="{FDEF18EF-87A3-459B-838A-0FD77FAA5AE1}"/>
          </ac:spMkLst>
        </pc:spChg>
        <pc:spChg chg="mod">
          <ac:chgData name="Kerol Weddy" userId="e6d5e3248f418ed4" providerId="LiveId" clId="{962A1DA2-7DC4-44DD-9B65-FAC68910DD9C}" dt="2021-08-27T12:15:53.481" v="98" actId="403"/>
          <ac:spMkLst>
            <pc:docMk/>
            <pc:sldMk cId="2709540382" sldId="308"/>
            <ac:spMk id="7" creationId="{146BD8FA-F229-4201-AC83-AB4BD33F3F6C}"/>
          </ac:spMkLst>
        </pc:spChg>
        <pc:picChg chg="add mod">
          <ac:chgData name="Kerol Weddy" userId="e6d5e3248f418ed4" providerId="LiveId" clId="{962A1DA2-7DC4-44DD-9B65-FAC68910DD9C}" dt="2021-08-27T12:16:07.003" v="99" actId="1076"/>
          <ac:picMkLst>
            <pc:docMk/>
            <pc:sldMk cId="2709540382" sldId="308"/>
            <ac:picMk id="6" creationId="{541DA10F-5B88-4C42-B7B9-EF162F70D6AA}"/>
          </ac:picMkLst>
        </pc:picChg>
      </pc:sldChg>
      <pc:sldChg chg="addSp modSp add mod modClrScheme chgLayout">
        <pc:chgData name="Kerol Weddy" userId="e6d5e3248f418ed4" providerId="LiveId" clId="{962A1DA2-7DC4-44DD-9B65-FAC68910DD9C}" dt="2021-08-27T12:21:04.767" v="112" actId="1076"/>
        <pc:sldMkLst>
          <pc:docMk/>
          <pc:sldMk cId="2359390616" sldId="309"/>
        </pc:sldMkLst>
        <pc:spChg chg="mod ord">
          <ac:chgData name="Kerol Weddy" userId="e6d5e3248f418ed4" providerId="LiveId" clId="{962A1DA2-7DC4-44DD-9B65-FAC68910DD9C}" dt="2021-08-27T12:20:56.042" v="109" actId="700"/>
          <ac:spMkLst>
            <pc:docMk/>
            <pc:sldMk cId="2359390616" sldId="309"/>
            <ac:spMk id="2" creationId="{BD3E9078-3ED2-4D9A-84EC-DB2AC0D5EDE2}"/>
          </ac:spMkLst>
        </pc:spChg>
        <pc:spChg chg="mod ord">
          <ac:chgData name="Kerol Weddy" userId="e6d5e3248f418ed4" providerId="LiveId" clId="{962A1DA2-7DC4-44DD-9B65-FAC68910DD9C}" dt="2021-08-27T12:20:56.042" v="109" actId="700"/>
          <ac:spMkLst>
            <pc:docMk/>
            <pc:sldMk cId="2359390616" sldId="309"/>
            <ac:spMk id="3" creationId="{B75EFA40-CE57-401B-83BF-EB24F1C4B120}"/>
          </ac:spMkLst>
        </pc:spChg>
        <pc:spChg chg="mod ord">
          <ac:chgData name="Kerol Weddy" userId="e6d5e3248f418ed4" providerId="LiveId" clId="{962A1DA2-7DC4-44DD-9B65-FAC68910DD9C}" dt="2021-08-27T12:20:56.042" v="109" actId="700"/>
          <ac:spMkLst>
            <pc:docMk/>
            <pc:sldMk cId="2359390616" sldId="309"/>
            <ac:spMk id="4" creationId="{FDEF18EF-87A3-459B-838A-0FD77FAA5AE1}"/>
          </ac:spMkLst>
        </pc:spChg>
        <pc:spChg chg="add mod ord">
          <ac:chgData name="Kerol Weddy" userId="e6d5e3248f418ed4" providerId="LiveId" clId="{962A1DA2-7DC4-44DD-9B65-FAC68910DD9C}" dt="2021-08-27T12:20:56.042" v="109" actId="700"/>
          <ac:spMkLst>
            <pc:docMk/>
            <pc:sldMk cId="2359390616" sldId="309"/>
            <ac:spMk id="5" creationId="{2366A2BD-2D7C-4B8B-A525-91AE3BE51965}"/>
          </ac:spMkLst>
        </pc:spChg>
        <pc:spChg chg="mod ord">
          <ac:chgData name="Kerol Weddy" userId="e6d5e3248f418ed4" providerId="LiveId" clId="{962A1DA2-7DC4-44DD-9B65-FAC68910DD9C}" dt="2021-08-27T12:20:56.042" v="109" actId="700"/>
          <ac:spMkLst>
            <pc:docMk/>
            <pc:sldMk cId="2359390616" sldId="309"/>
            <ac:spMk id="7" creationId="{146BD8FA-F229-4201-AC83-AB4BD33F3F6C}"/>
          </ac:spMkLst>
        </pc:spChg>
        <pc:picChg chg="add mod">
          <ac:chgData name="Kerol Weddy" userId="e6d5e3248f418ed4" providerId="LiveId" clId="{962A1DA2-7DC4-44DD-9B65-FAC68910DD9C}" dt="2021-08-27T12:21:04.767" v="112" actId="1076"/>
          <ac:picMkLst>
            <pc:docMk/>
            <pc:sldMk cId="2359390616" sldId="309"/>
            <ac:picMk id="1026" creationId="{B153BF70-8F8F-4F76-AC04-BAC8409918F6}"/>
          </ac:picMkLst>
        </pc:picChg>
      </pc:sldChg>
    </pc:docChg>
  </pc:docChgLst>
  <pc:docChgLst>
    <pc:chgData name="Kerol Weddy" userId="e6d5e3248f418ed4" providerId="LiveId" clId="{680B5B55-157F-4F2C-938A-74126D27DA0C}"/>
    <pc:docChg chg="undo redo custSel addSld delSld modSld sldOrd">
      <pc:chgData name="Kerol Weddy" userId="e6d5e3248f418ed4" providerId="LiveId" clId="{680B5B55-157F-4F2C-938A-74126D27DA0C}" dt="2021-08-27T11:24:15.487" v="587" actId="255"/>
      <pc:docMkLst>
        <pc:docMk/>
      </pc:docMkLst>
      <pc:sldChg chg="modSp mod">
        <pc:chgData name="Kerol Weddy" userId="e6d5e3248f418ed4" providerId="LiveId" clId="{680B5B55-157F-4F2C-938A-74126D27DA0C}" dt="2021-08-27T10:30:25.718" v="9" actId="20577"/>
        <pc:sldMkLst>
          <pc:docMk/>
          <pc:sldMk cId="1756404341" sldId="256"/>
        </pc:sldMkLst>
        <pc:spChg chg="mod">
          <ac:chgData name="Kerol Weddy" userId="e6d5e3248f418ed4" providerId="LiveId" clId="{680B5B55-157F-4F2C-938A-74126D27DA0C}" dt="2021-08-27T10:30:25.718" v="9" actId="20577"/>
          <ac:spMkLst>
            <pc:docMk/>
            <pc:sldMk cId="1756404341" sldId="256"/>
            <ac:spMk id="4" creationId="{62F32F0D-D2D9-6F43-BAD4-CAA2483859B7}"/>
          </ac:spMkLst>
        </pc:spChg>
      </pc:sldChg>
      <pc:sldChg chg="addSp delSp modSp mod modClrScheme chgLayout">
        <pc:chgData name="Kerol Weddy" userId="e6d5e3248f418ed4" providerId="LiveId" clId="{680B5B55-157F-4F2C-938A-74126D27DA0C}" dt="2021-08-27T11:24:15.487" v="587" actId="255"/>
        <pc:sldMkLst>
          <pc:docMk/>
          <pc:sldMk cId="812084256" sldId="260"/>
        </pc:sldMkLst>
        <pc:spChg chg="mod ord">
          <ac:chgData name="Kerol Weddy" userId="e6d5e3248f418ed4" providerId="LiveId" clId="{680B5B55-157F-4F2C-938A-74126D27DA0C}" dt="2021-08-27T11:24:08.716" v="585" actId="26606"/>
          <ac:spMkLst>
            <pc:docMk/>
            <pc:sldMk cId="812084256" sldId="260"/>
            <ac:spMk id="2" creationId="{3D2DB0FF-6A75-4FA8-B5A8-866B53200D2A}"/>
          </ac:spMkLst>
        </pc:spChg>
        <pc:spChg chg="mod ord">
          <ac:chgData name="Kerol Weddy" userId="e6d5e3248f418ed4" providerId="LiveId" clId="{680B5B55-157F-4F2C-938A-74126D27DA0C}" dt="2021-08-27T11:24:08.716" v="585" actId="26606"/>
          <ac:spMkLst>
            <pc:docMk/>
            <pc:sldMk cId="812084256" sldId="260"/>
            <ac:spMk id="3" creationId="{6E83A414-8C49-4E23-972D-493383E0160A}"/>
          </ac:spMkLst>
        </pc:spChg>
        <pc:spChg chg="mod ord">
          <ac:chgData name="Kerol Weddy" userId="e6d5e3248f418ed4" providerId="LiveId" clId="{680B5B55-157F-4F2C-938A-74126D27DA0C}" dt="2021-08-27T11:24:15.487" v="587" actId="255"/>
          <ac:spMkLst>
            <pc:docMk/>
            <pc:sldMk cId="812084256" sldId="260"/>
            <ac:spMk id="4" creationId="{FB89DB31-3FD0-41A2-BD2F-A7E7C043FA8C}"/>
          </ac:spMkLst>
        </pc:spChg>
        <pc:spChg chg="add del mod ord">
          <ac:chgData name="Kerol Weddy" userId="e6d5e3248f418ed4" providerId="LiveId" clId="{680B5B55-157F-4F2C-938A-74126D27DA0C}" dt="2021-08-27T11:24:08.716" v="585" actId="26606"/>
          <ac:spMkLst>
            <pc:docMk/>
            <pc:sldMk cId="812084256" sldId="260"/>
            <ac:spMk id="5" creationId="{D93F12ED-86C4-459C-BA48-CE9B151EA157}"/>
          </ac:spMkLst>
        </pc:spChg>
        <pc:spChg chg="del">
          <ac:chgData name="Kerol Weddy" userId="e6d5e3248f418ed4" providerId="LiveId" clId="{680B5B55-157F-4F2C-938A-74126D27DA0C}" dt="2021-08-27T10:41:33.701" v="21" actId="478"/>
          <ac:spMkLst>
            <pc:docMk/>
            <pc:sldMk cId="812084256" sldId="260"/>
            <ac:spMk id="6" creationId="{569A0CC7-7036-46CC-8B24-DAA6D66E0F5B}"/>
          </ac:spMkLst>
        </pc:spChg>
        <pc:spChg chg="del">
          <ac:chgData name="Kerol Weddy" userId="e6d5e3248f418ed4" providerId="LiveId" clId="{680B5B55-157F-4F2C-938A-74126D27DA0C}" dt="2021-08-27T10:41:34.660" v="22" actId="478"/>
          <ac:spMkLst>
            <pc:docMk/>
            <pc:sldMk cId="812084256" sldId="260"/>
            <ac:spMk id="7" creationId="{D82BC5FE-7FEC-4836-8998-40104492947F}"/>
          </ac:spMkLst>
        </pc:spChg>
        <pc:spChg chg="add del mod">
          <ac:chgData name="Kerol Weddy" userId="e6d5e3248f418ed4" providerId="LiveId" clId="{680B5B55-157F-4F2C-938A-74126D27DA0C}" dt="2021-08-27T11:23:09.631" v="578" actId="478"/>
          <ac:spMkLst>
            <pc:docMk/>
            <pc:sldMk cId="812084256" sldId="260"/>
            <ac:spMk id="11" creationId="{2B8D3DF3-4C51-4A2D-A913-E81B285FB6BB}"/>
          </ac:spMkLst>
        </pc:spChg>
        <pc:spChg chg="add del mod">
          <ac:chgData name="Kerol Weddy" userId="e6d5e3248f418ed4" providerId="LiveId" clId="{680B5B55-157F-4F2C-938A-74126D27DA0C}" dt="2021-08-27T11:24:08.711" v="584" actId="26606"/>
          <ac:spMkLst>
            <pc:docMk/>
            <pc:sldMk cId="812084256" sldId="260"/>
            <ac:spMk id="18" creationId="{B636C3A2-26B1-43F0-8F4A-7A6AB77C2677}"/>
          </ac:spMkLst>
        </pc:spChg>
        <pc:picChg chg="add del mod">
          <ac:chgData name="Kerol Weddy" userId="e6d5e3248f418ed4" providerId="LiveId" clId="{680B5B55-157F-4F2C-938A-74126D27DA0C}" dt="2021-08-27T11:22:53.248" v="573" actId="478"/>
          <ac:picMkLst>
            <pc:docMk/>
            <pc:sldMk cId="812084256" sldId="260"/>
            <ac:picMk id="9" creationId="{B4F1C3D1-A03F-49AD-B41C-3D2F0A22BB1B}"/>
          </ac:picMkLst>
        </pc:picChg>
        <pc:picChg chg="add del mod">
          <ac:chgData name="Kerol Weddy" userId="e6d5e3248f418ed4" providerId="LiveId" clId="{680B5B55-157F-4F2C-938A-74126D27DA0C}" dt="2021-08-27T11:23:12.369" v="581"/>
          <ac:picMkLst>
            <pc:docMk/>
            <pc:sldMk cId="812084256" sldId="260"/>
            <ac:picMk id="10" creationId="{32B210D4-9314-493A-BB8A-F518B174C61D}"/>
          </ac:picMkLst>
        </pc:picChg>
        <pc:picChg chg="add mod">
          <ac:chgData name="Kerol Weddy" userId="e6d5e3248f418ed4" providerId="LiveId" clId="{680B5B55-157F-4F2C-938A-74126D27DA0C}" dt="2021-08-27T11:24:11.392" v="586" actId="1076"/>
          <ac:picMkLst>
            <pc:docMk/>
            <pc:sldMk cId="812084256" sldId="260"/>
            <ac:picMk id="13" creationId="{CB2F945B-7E60-48F5-8616-AF5B40AB98A8}"/>
          </ac:picMkLst>
        </pc:picChg>
        <pc:picChg chg="del">
          <ac:chgData name="Kerol Weddy" userId="e6d5e3248f418ed4" providerId="LiveId" clId="{680B5B55-157F-4F2C-938A-74126D27DA0C}" dt="2021-08-27T10:41:32.023" v="20" actId="478"/>
          <ac:picMkLst>
            <pc:docMk/>
            <pc:sldMk cId="812084256" sldId="260"/>
            <ac:picMk id="1026" creationId="{5DE51FBC-F304-42B1-8379-303F64100574}"/>
          </ac:picMkLst>
        </pc:picChg>
      </pc:sldChg>
      <pc:sldChg chg="delSp modSp mod modClrScheme chgLayout">
        <pc:chgData name="Kerol Weddy" userId="e6d5e3248f418ed4" providerId="LiveId" clId="{680B5B55-157F-4F2C-938A-74126D27DA0C}" dt="2021-08-27T10:46:57.126" v="96" actId="948"/>
        <pc:sldMkLst>
          <pc:docMk/>
          <pc:sldMk cId="1847912735" sldId="262"/>
        </pc:sldMkLst>
        <pc:spChg chg="mod ord">
          <ac:chgData name="Kerol Weddy" userId="e6d5e3248f418ed4" providerId="LiveId" clId="{680B5B55-157F-4F2C-938A-74126D27DA0C}" dt="2021-08-27T10:43:41.195" v="43" actId="700"/>
          <ac:spMkLst>
            <pc:docMk/>
            <pc:sldMk cId="1847912735" sldId="262"/>
            <ac:spMk id="2" creationId="{16FF092E-810D-4CE5-ADC4-F272EDBAB8CB}"/>
          </ac:spMkLst>
        </pc:spChg>
        <pc:spChg chg="mod ord">
          <ac:chgData name="Kerol Weddy" userId="e6d5e3248f418ed4" providerId="LiveId" clId="{680B5B55-157F-4F2C-938A-74126D27DA0C}" dt="2021-08-27T10:43:41.195" v="43" actId="700"/>
          <ac:spMkLst>
            <pc:docMk/>
            <pc:sldMk cId="1847912735" sldId="262"/>
            <ac:spMk id="3" creationId="{6C087C74-069B-4FB6-8FED-9EC62006E42E}"/>
          </ac:spMkLst>
        </pc:spChg>
        <pc:spChg chg="mod ord">
          <ac:chgData name="Kerol Weddy" userId="e6d5e3248f418ed4" providerId="LiveId" clId="{680B5B55-157F-4F2C-938A-74126D27DA0C}" dt="2021-08-27T10:43:45.535" v="53" actId="20577"/>
          <ac:spMkLst>
            <pc:docMk/>
            <pc:sldMk cId="1847912735" sldId="262"/>
            <ac:spMk id="4" creationId="{BE58C140-EEED-4918-8941-596FD6AEC749}"/>
          </ac:spMkLst>
        </pc:spChg>
        <pc:spChg chg="mod ord">
          <ac:chgData name="Kerol Weddy" userId="e6d5e3248f418ed4" providerId="LiveId" clId="{680B5B55-157F-4F2C-938A-74126D27DA0C}" dt="2021-08-27T10:46:57.126" v="96" actId="948"/>
          <ac:spMkLst>
            <pc:docMk/>
            <pc:sldMk cId="1847912735" sldId="262"/>
            <ac:spMk id="5" creationId="{DC8C08CD-9B1B-4378-BCE5-A387F7238365}"/>
          </ac:spMkLst>
        </pc:spChg>
        <pc:spChg chg="del mod">
          <ac:chgData name="Kerol Weddy" userId="e6d5e3248f418ed4" providerId="LiveId" clId="{680B5B55-157F-4F2C-938A-74126D27DA0C}" dt="2021-08-27T10:43:37.215" v="42" actId="478"/>
          <ac:spMkLst>
            <pc:docMk/>
            <pc:sldMk cId="1847912735" sldId="262"/>
            <ac:spMk id="7" creationId="{EC343E21-5293-4A02-A40A-83DBA38C9240}"/>
          </ac:spMkLst>
        </pc:spChg>
        <pc:picChg chg="del">
          <ac:chgData name="Kerol Weddy" userId="e6d5e3248f418ed4" providerId="LiveId" clId="{680B5B55-157F-4F2C-938A-74126D27DA0C}" dt="2021-08-27T10:43:34.646" v="39" actId="478"/>
          <ac:picMkLst>
            <pc:docMk/>
            <pc:sldMk cId="1847912735" sldId="262"/>
            <ac:picMk id="2050" creationId="{C1B85F49-25E6-482D-89CD-68D9127D8E75}"/>
          </ac:picMkLst>
        </pc:picChg>
      </pc:sldChg>
      <pc:sldChg chg="addSp delSp modSp mod modClrScheme chgLayout">
        <pc:chgData name="Kerol Weddy" userId="e6d5e3248f418ed4" providerId="LiveId" clId="{680B5B55-157F-4F2C-938A-74126D27DA0C}" dt="2021-08-27T10:56:45.291" v="242" actId="115"/>
        <pc:sldMkLst>
          <pc:docMk/>
          <pc:sldMk cId="3406599254" sldId="266"/>
        </pc:sldMkLst>
        <pc:spChg chg="mod ord">
          <ac:chgData name="Kerol Weddy" userId="e6d5e3248f418ed4" providerId="LiveId" clId="{680B5B55-157F-4F2C-938A-74126D27DA0C}" dt="2021-08-27T10:48:49.354" v="177" actId="26606"/>
          <ac:spMkLst>
            <pc:docMk/>
            <pc:sldMk cId="3406599254" sldId="266"/>
            <ac:spMk id="2" creationId="{BD3E9078-3ED2-4D9A-84EC-DB2AC0D5EDE2}"/>
          </ac:spMkLst>
        </pc:spChg>
        <pc:spChg chg="mod ord">
          <ac:chgData name="Kerol Weddy" userId="e6d5e3248f418ed4" providerId="LiveId" clId="{680B5B55-157F-4F2C-938A-74126D27DA0C}" dt="2021-08-27T10:48:49.354" v="177" actId="26606"/>
          <ac:spMkLst>
            <pc:docMk/>
            <pc:sldMk cId="3406599254" sldId="266"/>
            <ac:spMk id="3" creationId="{B75EFA40-CE57-401B-83BF-EB24F1C4B120}"/>
          </ac:spMkLst>
        </pc:spChg>
        <pc:spChg chg="mod ord">
          <ac:chgData name="Kerol Weddy" userId="e6d5e3248f418ed4" providerId="LiveId" clId="{680B5B55-157F-4F2C-938A-74126D27DA0C}" dt="2021-08-27T10:49:03.986" v="183" actId="255"/>
          <ac:spMkLst>
            <pc:docMk/>
            <pc:sldMk cId="3406599254" sldId="266"/>
            <ac:spMk id="4" creationId="{FDEF18EF-87A3-459B-838A-0FD77FAA5AE1}"/>
          </ac:spMkLst>
        </pc:spChg>
        <pc:spChg chg="del mod ord">
          <ac:chgData name="Kerol Weddy" userId="e6d5e3248f418ed4" providerId="LiveId" clId="{680B5B55-157F-4F2C-938A-74126D27DA0C}" dt="2021-08-27T10:48:49.354" v="177" actId="26606"/>
          <ac:spMkLst>
            <pc:docMk/>
            <pc:sldMk cId="3406599254" sldId="266"/>
            <ac:spMk id="5" creationId="{78E36C5F-C393-4425-BD50-C0AC804D8C43}"/>
          </ac:spMkLst>
        </pc:spChg>
        <pc:spChg chg="add mod ord">
          <ac:chgData name="Kerol Weddy" userId="e6d5e3248f418ed4" providerId="LiveId" clId="{680B5B55-157F-4F2C-938A-74126D27DA0C}" dt="2021-08-27T10:49:08.720" v="184" actId="255"/>
          <ac:spMkLst>
            <pc:docMk/>
            <pc:sldMk cId="3406599254" sldId="266"/>
            <ac:spMk id="6" creationId="{349CA76A-F980-4CBE-87A1-E4405D858915}"/>
          </ac:spMkLst>
        </pc:spChg>
        <pc:spChg chg="add del mod">
          <ac:chgData name="Kerol Weddy" userId="e6d5e3248f418ed4" providerId="LiveId" clId="{680B5B55-157F-4F2C-938A-74126D27DA0C}" dt="2021-08-27T10:48:54.767" v="179" actId="478"/>
          <ac:spMkLst>
            <pc:docMk/>
            <pc:sldMk cId="3406599254" sldId="266"/>
            <ac:spMk id="12" creationId="{587E6114-A469-4007-AA0C-0D1B18583F68}"/>
          </ac:spMkLst>
        </pc:spChg>
        <pc:spChg chg="add del mod">
          <ac:chgData name="Kerol Weddy" userId="e6d5e3248f418ed4" providerId="LiveId" clId="{680B5B55-157F-4F2C-938A-74126D27DA0C}" dt="2021-08-27T10:48:52.543" v="178" actId="478"/>
          <ac:spMkLst>
            <pc:docMk/>
            <pc:sldMk cId="3406599254" sldId="266"/>
            <ac:spMk id="14" creationId="{F15C05E5-0EE7-4F0A-9E52-106660578BB9}"/>
          </ac:spMkLst>
        </pc:spChg>
        <pc:graphicFrameChg chg="add mod modGraphic">
          <ac:chgData name="Kerol Weddy" userId="e6d5e3248f418ed4" providerId="LiveId" clId="{680B5B55-157F-4F2C-938A-74126D27DA0C}" dt="2021-08-27T10:56:45.291" v="242" actId="115"/>
          <ac:graphicFrameMkLst>
            <pc:docMk/>
            <pc:sldMk cId="3406599254" sldId="266"/>
            <ac:graphicFrameMk id="10" creationId="{CFA417AE-9C07-4341-A954-26A1BE08E569}"/>
          </ac:graphicFrameMkLst>
        </pc:graphicFrameChg>
        <pc:picChg chg="del">
          <ac:chgData name="Kerol Weddy" userId="e6d5e3248f418ed4" providerId="LiveId" clId="{680B5B55-157F-4F2C-938A-74126D27DA0C}" dt="2021-08-27T10:47:22.832" v="107" actId="478"/>
          <ac:picMkLst>
            <pc:docMk/>
            <pc:sldMk cId="3406599254" sldId="266"/>
            <ac:picMk id="3078" creationId="{2EE57434-9CE3-497D-A6C1-E7046F7C631F}"/>
          </ac:picMkLst>
        </pc:picChg>
      </pc:sldChg>
      <pc:sldChg chg="del">
        <pc:chgData name="Kerol Weddy" userId="e6d5e3248f418ed4" providerId="LiveId" clId="{680B5B55-157F-4F2C-938A-74126D27DA0C}" dt="2021-08-27T10:57:03.197" v="243" actId="47"/>
        <pc:sldMkLst>
          <pc:docMk/>
          <pc:sldMk cId="3314168032" sldId="292"/>
        </pc:sldMkLst>
      </pc:sldChg>
      <pc:sldChg chg="addSp delSp modSp mod modClrScheme chgLayout">
        <pc:chgData name="Kerol Weddy" userId="e6d5e3248f418ed4" providerId="LiveId" clId="{680B5B55-157F-4F2C-938A-74126D27DA0C}" dt="2021-08-27T11:06:40.259" v="386" actId="22"/>
        <pc:sldMkLst>
          <pc:docMk/>
          <pc:sldMk cId="2263542290" sldId="293"/>
        </pc:sldMkLst>
        <pc:spChg chg="mod ord">
          <ac:chgData name="Kerol Weddy" userId="e6d5e3248f418ed4" providerId="LiveId" clId="{680B5B55-157F-4F2C-938A-74126D27DA0C}" dt="2021-08-27T10:57:32.479" v="256" actId="700"/>
          <ac:spMkLst>
            <pc:docMk/>
            <pc:sldMk cId="2263542290" sldId="293"/>
            <ac:spMk id="2" creationId="{BD3E9078-3ED2-4D9A-84EC-DB2AC0D5EDE2}"/>
          </ac:spMkLst>
        </pc:spChg>
        <pc:spChg chg="mod ord">
          <ac:chgData name="Kerol Weddy" userId="e6d5e3248f418ed4" providerId="LiveId" clId="{680B5B55-157F-4F2C-938A-74126D27DA0C}" dt="2021-08-27T10:57:32.479" v="256" actId="700"/>
          <ac:spMkLst>
            <pc:docMk/>
            <pc:sldMk cId="2263542290" sldId="293"/>
            <ac:spMk id="3" creationId="{B75EFA40-CE57-401B-83BF-EB24F1C4B120}"/>
          </ac:spMkLst>
        </pc:spChg>
        <pc:spChg chg="mod ord">
          <ac:chgData name="Kerol Weddy" userId="e6d5e3248f418ed4" providerId="LiveId" clId="{680B5B55-157F-4F2C-938A-74126D27DA0C}" dt="2021-08-27T10:57:32.479" v="256" actId="700"/>
          <ac:spMkLst>
            <pc:docMk/>
            <pc:sldMk cId="2263542290" sldId="293"/>
            <ac:spMk id="4" creationId="{FDEF18EF-87A3-459B-838A-0FD77FAA5AE1}"/>
          </ac:spMkLst>
        </pc:spChg>
        <pc:spChg chg="mod ord">
          <ac:chgData name="Kerol Weddy" userId="e6d5e3248f418ed4" providerId="LiveId" clId="{680B5B55-157F-4F2C-938A-74126D27DA0C}" dt="2021-08-27T10:59:03.927" v="293" actId="20577"/>
          <ac:spMkLst>
            <pc:docMk/>
            <pc:sldMk cId="2263542290" sldId="293"/>
            <ac:spMk id="6" creationId="{A08BB5A4-0144-4D59-9483-F1683B4B2A4E}"/>
          </ac:spMkLst>
        </pc:spChg>
        <pc:spChg chg="mod ord">
          <ac:chgData name="Kerol Weddy" userId="e6d5e3248f418ed4" providerId="LiveId" clId="{680B5B55-157F-4F2C-938A-74126D27DA0C}" dt="2021-08-27T11:06:38.748" v="384" actId="14100"/>
          <ac:spMkLst>
            <pc:docMk/>
            <pc:sldMk cId="2263542290" sldId="293"/>
            <ac:spMk id="7" creationId="{146BD8FA-F229-4201-AC83-AB4BD33F3F6C}"/>
          </ac:spMkLst>
        </pc:spChg>
        <pc:picChg chg="add del mod">
          <ac:chgData name="Kerol Weddy" userId="e6d5e3248f418ed4" providerId="LiveId" clId="{680B5B55-157F-4F2C-938A-74126D27DA0C}" dt="2021-08-27T11:06:40.259" v="386" actId="22"/>
          <ac:picMkLst>
            <pc:docMk/>
            <pc:sldMk cId="2263542290" sldId="293"/>
            <ac:picMk id="8" creationId="{4DAC2457-BE83-4480-B13C-1EABB9CF8569}"/>
          </ac:picMkLst>
        </pc:picChg>
        <pc:picChg chg="del">
          <ac:chgData name="Kerol Weddy" userId="e6d5e3248f418ed4" providerId="LiveId" clId="{680B5B55-157F-4F2C-938A-74126D27DA0C}" dt="2021-08-27T10:57:27.510" v="255" actId="478"/>
          <ac:picMkLst>
            <pc:docMk/>
            <pc:sldMk cId="2263542290" sldId="293"/>
            <ac:picMk id="4098" creationId="{D16B787D-26FE-4D48-8AB7-E829E59019B6}"/>
          </ac:picMkLst>
        </pc:picChg>
      </pc:sldChg>
      <pc:sldChg chg="addSp modSp add mod modClrScheme chgLayout">
        <pc:chgData name="Kerol Weddy" userId="e6d5e3248f418ed4" providerId="LiveId" clId="{680B5B55-157F-4F2C-938A-74126D27DA0C}" dt="2021-08-27T10:59:54.981" v="307" actId="403"/>
        <pc:sldMkLst>
          <pc:docMk/>
          <pc:sldMk cId="325153206" sldId="294"/>
        </pc:sldMkLst>
        <pc:spChg chg="mod">
          <ac:chgData name="Kerol Weddy" userId="e6d5e3248f418ed4" providerId="LiveId" clId="{680B5B55-157F-4F2C-938A-74126D27DA0C}" dt="2021-08-27T10:59:37.901" v="303" actId="26606"/>
          <ac:spMkLst>
            <pc:docMk/>
            <pc:sldMk cId="325153206" sldId="294"/>
            <ac:spMk id="2" creationId="{BD3E9078-3ED2-4D9A-84EC-DB2AC0D5EDE2}"/>
          </ac:spMkLst>
        </pc:spChg>
        <pc:spChg chg="mod">
          <ac:chgData name="Kerol Weddy" userId="e6d5e3248f418ed4" providerId="LiveId" clId="{680B5B55-157F-4F2C-938A-74126D27DA0C}" dt="2021-08-27T10:59:37.901" v="303" actId="26606"/>
          <ac:spMkLst>
            <pc:docMk/>
            <pc:sldMk cId="325153206" sldId="294"/>
            <ac:spMk id="3" creationId="{B75EFA40-CE57-401B-83BF-EB24F1C4B120}"/>
          </ac:spMkLst>
        </pc:spChg>
        <pc:spChg chg="mod ord">
          <ac:chgData name="Kerol Weddy" userId="e6d5e3248f418ed4" providerId="LiveId" clId="{680B5B55-157F-4F2C-938A-74126D27DA0C}" dt="2021-08-27T10:59:46.414" v="304" actId="255"/>
          <ac:spMkLst>
            <pc:docMk/>
            <pc:sldMk cId="325153206" sldId="294"/>
            <ac:spMk id="4" creationId="{FDEF18EF-87A3-459B-838A-0FD77FAA5AE1}"/>
          </ac:spMkLst>
        </pc:spChg>
        <pc:spChg chg="mod ord">
          <ac:chgData name="Kerol Weddy" userId="e6d5e3248f418ed4" providerId="LiveId" clId="{680B5B55-157F-4F2C-938A-74126D27DA0C}" dt="2021-08-27T10:59:50.730" v="305" actId="255"/>
          <ac:spMkLst>
            <pc:docMk/>
            <pc:sldMk cId="325153206" sldId="294"/>
            <ac:spMk id="6" creationId="{A08BB5A4-0144-4D59-9483-F1683B4B2A4E}"/>
          </ac:spMkLst>
        </pc:spChg>
        <pc:spChg chg="mod">
          <ac:chgData name="Kerol Weddy" userId="e6d5e3248f418ed4" providerId="LiveId" clId="{680B5B55-157F-4F2C-938A-74126D27DA0C}" dt="2021-08-27T10:59:54.981" v="307" actId="403"/>
          <ac:spMkLst>
            <pc:docMk/>
            <pc:sldMk cId="325153206" sldId="294"/>
            <ac:spMk id="7" creationId="{146BD8FA-F229-4201-AC83-AB4BD33F3F6C}"/>
          </ac:spMkLst>
        </pc:spChg>
        <pc:picChg chg="add mod">
          <ac:chgData name="Kerol Weddy" userId="e6d5e3248f418ed4" providerId="LiveId" clId="{680B5B55-157F-4F2C-938A-74126D27DA0C}" dt="2021-08-27T10:59:37.901" v="303" actId="26606"/>
          <ac:picMkLst>
            <pc:docMk/>
            <pc:sldMk cId="325153206" sldId="294"/>
            <ac:picMk id="8" creationId="{ACC4AFBD-CD09-40F3-8124-349A29CEE0F2}"/>
          </ac:picMkLst>
        </pc:picChg>
      </pc:sldChg>
      <pc:sldChg chg="addSp delSp modSp add mod ord modClrScheme chgLayout">
        <pc:chgData name="Kerol Weddy" userId="e6d5e3248f418ed4" providerId="LiveId" clId="{680B5B55-157F-4F2C-938A-74126D27DA0C}" dt="2021-08-27T11:16:59.048" v="572" actId="1076"/>
        <pc:sldMkLst>
          <pc:docMk/>
          <pc:sldMk cId="1398478231" sldId="295"/>
        </pc:sldMkLst>
        <pc:spChg chg="mod">
          <ac:chgData name="Kerol Weddy" userId="e6d5e3248f418ed4" providerId="LiveId" clId="{680B5B55-157F-4F2C-938A-74126D27DA0C}" dt="2021-08-27T11:16:49.587" v="568" actId="26606"/>
          <ac:spMkLst>
            <pc:docMk/>
            <pc:sldMk cId="1398478231" sldId="295"/>
            <ac:spMk id="2" creationId="{BD3E9078-3ED2-4D9A-84EC-DB2AC0D5EDE2}"/>
          </ac:spMkLst>
        </pc:spChg>
        <pc:spChg chg="mod">
          <ac:chgData name="Kerol Weddy" userId="e6d5e3248f418ed4" providerId="LiveId" clId="{680B5B55-157F-4F2C-938A-74126D27DA0C}" dt="2021-08-27T11:16:49.587" v="568" actId="26606"/>
          <ac:spMkLst>
            <pc:docMk/>
            <pc:sldMk cId="1398478231" sldId="295"/>
            <ac:spMk id="3" creationId="{B75EFA40-CE57-401B-83BF-EB24F1C4B120}"/>
          </ac:spMkLst>
        </pc:spChg>
        <pc:spChg chg="mod">
          <ac:chgData name="Kerol Weddy" userId="e6d5e3248f418ed4" providerId="LiveId" clId="{680B5B55-157F-4F2C-938A-74126D27DA0C}" dt="2021-08-27T11:16:49.587" v="568" actId="26606"/>
          <ac:spMkLst>
            <pc:docMk/>
            <pc:sldMk cId="1398478231" sldId="295"/>
            <ac:spMk id="4" creationId="{FDEF18EF-87A3-459B-838A-0FD77FAA5AE1}"/>
          </ac:spMkLst>
        </pc:spChg>
        <pc:spChg chg="mod">
          <ac:chgData name="Kerol Weddy" userId="e6d5e3248f418ed4" providerId="LiveId" clId="{680B5B55-157F-4F2C-938A-74126D27DA0C}" dt="2021-08-27T11:16:49.587" v="568" actId="26606"/>
          <ac:spMkLst>
            <pc:docMk/>
            <pc:sldMk cId="1398478231" sldId="295"/>
            <ac:spMk id="6" creationId="{A08BB5A4-0144-4D59-9483-F1683B4B2A4E}"/>
          </ac:spMkLst>
        </pc:spChg>
        <pc:spChg chg="mod">
          <ac:chgData name="Kerol Weddy" userId="e6d5e3248f418ed4" providerId="LiveId" clId="{680B5B55-157F-4F2C-938A-74126D27DA0C}" dt="2021-08-27T11:16:56.290" v="570" actId="27636"/>
          <ac:spMkLst>
            <pc:docMk/>
            <pc:sldMk cId="1398478231" sldId="295"/>
            <ac:spMk id="7" creationId="{146BD8FA-F229-4201-AC83-AB4BD33F3F6C}"/>
          </ac:spMkLst>
        </pc:spChg>
        <pc:spChg chg="add del mod">
          <ac:chgData name="Kerol Weddy" userId="e6d5e3248f418ed4" providerId="LiveId" clId="{680B5B55-157F-4F2C-938A-74126D27DA0C}" dt="2021-08-27T11:16:49.587" v="568" actId="26606"/>
          <ac:spMkLst>
            <pc:docMk/>
            <pc:sldMk cId="1398478231" sldId="295"/>
            <ac:spMk id="13" creationId="{1A4B7151-BB7C-42F1-80F8-5E2C97C1F08C}"/>
          </ac:spMkLst>
        </pc:spChg>
        <pc:picChg chg="add mod">
          <ac:chgData name="Kerol Weddy" userId="e6d5e3248f418ed4" providerId="LiveId" clId="{680B5B55-157F-4F2C-938A-74126D27DA0C}" dt="2021-08-27T11:16:59.048" v="572" actId="1076"/>
          <ac:picMkLst>
            <pc:docMk/>
            <pc:sldMk cId="1398478231" sldId="295"/>
            <ac:picMk id="8" creationId="{75A766FB-9882-4229-A623-61BA7556D289}"/>
          </ac:picMkLst>
        </pc:picChg>
      </pc:sldChg>
      <pc:sldChg chg="addSp delSp modSp new mod modClrScheme chgLayout">
        <pc:chgData name="Kerol Weddy" userId="e6d5e3248f418ed4" providerId="LiveId" clId="{680B5B55-157F-4F2C-938A-74126D27DA0C}" dt="2021-08-27T11:02:03.366" v="327" actId="478"/>
        <pc:sldMkLst>
          <pc:docMk/>
          <pc:sldMk cId="4169173264" sldId="296"/>
        </pc:sldMkLst>
        <pc:spChg chg="mod ord">
          <ac:chgData name="Kerol Weddy" userId="e6d5e3248f418ed4" providerId="LiveId" clId="{680B5B55-157F-4F2C-938A-74126D27DA0C}" dt="2021-08-27T11:01:51.441" v="323" actId="700"/>
          <ac:spMkLst>
            <pc:docMk/>
            <pc:sldMk cId="4169173264" sldId="296"/>
            <ac:spMk id="2" creationId="{5A9C12E2-0894-48EE-AE0C-E70E077E6C41}"/>
          </ac:spMkLst>
        </pc:spChg>
        <pc:spChg chg="mod ord">
          <ac:chgData name="Kerol Weddy" userId="e6d5e3248f418ed4" providerId="LiveId" clId="{680B5B55-157F-4F2C-938A-74126D27DA0C}" dt="2021-08-27T11:01:51.441" v="323" actId="700"/>
          <ac:spMkLst>
            <pc:docMk/>
            <pc:sldMk cId="4169173264" sldId="296"/>
            <ac:spMk id="3" creationId="{9C727F8E-E5A6-40D3-8BF1-319B3B4C23D7}"/>
          </ac:spMkLst>
        </pc:spChg>
        <pc:spChg chg="del">
          <ac:chgData name="Kerol Weddy" userId="e6d5e3248f418ed4" providerId="LiveId" clId="{680B5B55-157F-4F2C-938A-74126D27DA0C}" dt="2021-08-27T11:01:51.441" v="323" actId="700"/>
          <ac:spMkLst>
            <pc:docMk/>
            <pc:sldMk cId="4169173264" sldId="296"/>
            <ac:spMk id="4" creationId="{B82BD70F-0B4C-4471-9CDD-7A0406EAA681}"/>
          </ac:spMkLst>
        </pc:spChg>
        <pc:spChg chg="del mod ord">
          <ac:chgData name="Kerol Weddy" userId="e6d5e3248f418ed4" providerId="LiveId" clId="{680B5B55-157F-4F2C-938A-74126D27DA0C}" dt="2021-08-27T11:01:51.441" v="323" actId="700"/>
          <ac:spMkLst>
            <pc:docMk/>
            <pc:sldMk cId="4169173264" sldId="296"/>
            <ac:spMk id="5" creationId="{F9B6045F-79D1-4C21-9CA3-7DAE4AE8F405}"/>
          </ac:spMkLst>
        </pc:spChg>
        <pc:spChg chg="del mod ord">
          <ac:chgData name="Kerol Weddy" userId="e6d5e3248f418ed4" providerId="LiveId" clId="{680B5B55-157F-4F2C-938A-74126D27DA0C}" dt="2021-08-27T11:01:51.441" v="323" actId="700"/>
          <ac:spMkLst>
            <pc:docMk/>
            <pc:sldMk cId="4169173264" sldId="296"/>
            <ac:spMk id="6" creationId="{25CE5D81-8F13-4F2C-8928-D08DC3777735}"/>
          </ac:spMkLst>
        </pc:spChg>
        <pc:spChg chg="add mod ord">
          <ac:chgData name="Kerol Weddy" userId="e6d5e3248f418ed4" providerId="LiveId" clId="{680B5B55-157F-4F2C-938A-74126D27DA0C}" dt="2021-08-27T11:02:00.031" v="326"/>
          <ac:spMkLst>
            <pc:docMk/>
            <pc:sldMk cId="4169173264" sldId="296"/>
            <ac:spMk id="7" creationId="{D3893839-9128-451D-B803-D31259FFEDF6}"/>
          </ac:spMkLst>
        </pc:spChg>
        <pc:spChg chg="add del mod ord">
          <ac:chgData name="Kerol Weddy" userId="e6d5e3248f418ed4" providerId="LiveId" clId="{680B5B55-157F-4F2C-938A-74126D27DA0C}" dt="2021-08-27T11:02:03.366" v="327" actId="478"/>
          <ac:spMkLst>
            <pc:docMk/>
            <pc:sldMk cId="4169173264" sldId="296"/>
            <ac:spMk id="8" creationId="{AB181E1B-5AB4-4C69-B7E7-A56590D810B4}"/>
          </ac:spMkLst>
        </pc:spChg>
      </pc:sldChg>
      <pc:sldChg chg="addSp delSp modSp add mod ord modClrScheme chgLayout">
        <pc:chgData name="Kerol Weddy" userId="e6d5e3248f418ed4" providerId="LiveId" clId="{680B5B55-157F-4F2C-938A-74126D27DA0C}" dt="2021-08-27T11:07:34.164" v="393" actId="404"/>
        <pc:sldMkLst>
          <pc:docMk/>
          <pc:sldMk cId="1334999638" sldId="297"/>
        </pc:sldMkLst>
        <pc:spChg chg="mod ord">
          <ac:chgData name="Kerol Weddy" userId="e6d5e3248f418ed4" providerId="LiveId" clId="{680B5B55-157F-4F2C-938A-74126D27DA0C}" dt="2021-08-27T11:02:44.771" v="337" actId="700"/>
          <ac:spMkLst>
            <pc:docMk/>
            <pc:sldMk cId="1334999638" sldId="297"/>
            <ac:spMk id="2" creationId="{BD3E9078-3ED2-4D9A-84EC-DB2AC0D5EDE2}"/>
          </ac:spMkLst>
        </pc:spChg>
        <pc:spChg chg="mod ord">
          <ac:chgData name="Kerol Weddy" userId="e6d5e3248f418ed4" providerId="LiveId" clId="{680B5B55-157F-4F2C-938A-74126D27DA0C}" dt="2021-08-27T11:02:44.771" v="337" actId="700"/>
          <ac:spMkLst>
            <pc:docMk/>
            <pc:sldMk cId="1334999638" sldId="297"/>
            <ac:spMk id="3" creationId="{B75EFA40-CE57-401B-83BF-EB24F1C4B120}"/>
          </ac:spMkLst>
        </pc:spChg>
        <pc:spChg chg="mod ord">
          <ac:chgData name="Kerol Weddy" userId="e6d5e3248f418ed4" providerId="LiveId" clId="{680B5B55-157F-4F2C-938A-74126D27DA0C}" dt="2021-08-27T11:02:48.503" v="350" actId="20577"/>
          <ac:spMkLst>
            <pc:docMk/>
            <pc:sldMk cId="1334999638" sldId="297"/>
            <ac:spMk id="4" creationId="{FDEF18EF-87A3-459B-838A-0FD77FAA5AE1}"/>
          </ac:spMkLst>
        </pc:spChg>
        <pc:spChg chg="add del mod ord">
          <ac:chgData name="Kerol Weddy" userId="e6d5e3248f418ed4" providerId="LiveId" clId="{680B5B55-157F-4F2C-938A-74126D27DA0C}" dt="2021-08-27T11:02:58.250" v="355"/>
          <ac:spMkLst>
            <pc:docMk/>
            <pc:sldMk cId="1334999638" sldId="297"/>
            <ac:spMk id="6" creationId="{A08BB5A4-0144-4D59-9483-F1683B4B2A4E}"/>
          </ac:spMkLst>
        </pc:spChg>
        <pc:spChg chg="mod ord">
          <ac:chgData name="Kerol Weddy" userId="e6d5e3248f418ed4" providerId="LiveId" clId="{680B5B55-157F-4F2C-938A-74126D27DA0C}" dt="2021-08-27T11:07:34.164" v="393" actId="404"/>
          <ac:spMkLst>
            <pc:docMk/>
            <pc:sldMk cId="1334999638" sldId="297"/>
            <ac:spMk id="7" creationId="{146BD8FA-F229-4201-AC83-AB4BD33F3F6C}"/>
          </ac:spMkLst>
        </pc:spChg>
      </pc:sldChg>
      <pc:sldChg chg="modSp add mod">
        <pc:chgData name="Kerol Weddy" userId="e6d5e3248f418ed4" providerId="LiveId" clId="{680B5B55-157F-4F2C-938A-74126D27DA0C}" dt="2021-08-27T11:08:49.414" v="412" actId="115"/>
        <pc:sldMkLst>
          <pc:docMk/>
          <pc:sldMk cId="3460759475" sldId="298"/>
        </pc:sldMkLst>
        <pc:spChg chg="mod">
          <ac:chgData name="Kerol Weddy" userId="e6d5e3248f418ed4" providerId="LiveId" clId="{680B5B55-157F-4F2C-938A-74126D27DA0C}" dt="2021-08-27T11:07:58.375" v="397"/>
          <ac:spMkLst>
            <pc:docMk/>
            <pc:sldMk cId="3460759475" sldId="298"/>
            <ac:spMk id="6" creationId="{A08BB5A4-0144-4D59-9483-F1683B4B2A4E}"/>
          </ac:spMkLst>
        </pc:spChg>
        <pc:spChg chg="mod">
          <ac:chgData name="Kerol Weddy" userId="e6d5e3248f418ed4" providerId="LiveId" clId="{680B5B55-157F-4F2C-938A-74126D27DA0C}" dt="2021-08-27T11:08:49.414" v="412" actId="115"/>
          <ac:spMkLst>
            <pc:docMk/>
            <pc:sldMk cId="3460759475" sldId="298"/>
            <ac:spMk id="7" creationId="{146BD8FA-F229-4201-AC83-AB4BD33F3F6C}"/>
          </ac:spMkLst>
        </pc:spChg>
      </pc:sldChg>
      <pc:sldChg chg="modSp add mod">
        <pc:chgData name="Kerol Weddy" userId="e6d5e3248f418ed4" providerId="LiveId" clId="{680B5B55-157F-4F2C-938A-74126D27DA0C}" dt="2021-08-27T11:10:14.947" v="439" actId="115"/>
        <pc:sldMkLst>
          <pc:docMk/>
          <pc:sldMk cId="542899246" sldId="299"/>
        </pc:sldMkLst>
        <pc:spChg chg="mod">
          <ac:chgData name="Kerol Weddy" userId="e6d5e3248f418ed4" providerId="LiveId" clId="{680B5B55-157F-4F2C-938A-74126D27DA0C}" dt="2021-08-27T11:09:29.103" v="427" actId="20577"/>
          <ac:spMkLst>
            <pc:docMk/>
            <pc:sldMk cId="542899246" sldId="299"/>
            <ac:spMk id="6" creationId="{A08BB5A4-0144-4D59-9483-F1683B4B2A4E}"/>
          </ac:spMkLst>
        </pc:spChg>
        <pc:spChg chg="mod">
          <ac:chgData name="Kerol Weddy" userId="e6d5e3248f418ed4" providerId="LiveId" clId="{680B5B55-157F-4F2C-938A-74126D27DA0C}" dt="2021-08-27T11:10:14.947" v="439" actId="115"/>
          <ac:spMkLst>
            <pc:docMk/>
            <pc:sldMk cId="542899246" sldId="299"/>
            <ac:spMk id="7" creationId="{146BD8FA-F229-4201-AC83-AB4BD33F3F6C}"/>
          </ac:spMkLst>
        </pc:spChg>
      </pc:sldChg>
      <pc:sldChg chg="addSp delSp modSp new mod modClrScheme chgLayout">
        <pc:chgData name="Kerol Weddy" userId="e6d5e3248f418ed4" providerId="LiveId" clId="{680B5B55-157F-4F2C-938A-74126D27DA0C}" dt="2021-08-27T11:10:39.154" v="442"/>
        <pc:sldMkLst>
          <pc:docMk/>
          <pc:sldMk cId="448344589" sldId="300"/>
        </pc:sldMkLst>
        <pc:spChg chg="mod ord">
          <ac:chgData name="Kerol Weddy" userId="e6d5e3248f418ed4" providerId="LiveId" clId="{680B5B55-157F-4F2C-938A-74126D27DA0C}" dt="2021-08-27T11:10:33.960" v="441" actId="700"/>
          <ac:spMkLst>
            <pc:docMk/>
            <pc:sldMk cId="448344589" sldId="300"/>
            <ac:spMk id="2" creationId="{128B5C7E-85A0-4CCE-8CE7-40C888D06FED}"/>
          </ac:spMkLst>
        </pc:spChg>
        <pc:spChg chg="mod ord">
          <ac:chgData name="Kerol Weddy" userId="e6d5e3248f418ed4" providerId="LiveId" clId="{680B5B55-157F-4F2C-938A-74126D27DA0C}" dt="2021-08-27T11:10:33.960" v="441" actId="700"/>
          <ac:spMkLst>
            <pc:docMk/>
            <pc:sldMk cId="448344589" sldId="300"/>
            <ac:spMk id="3" creationId="{03EE0A48-524C-4B7C-9FF9-A5CEC96FE100}"/>
          </ac:spMkLst>
        </pc:spChg>
        <pc:spChg chg="del">
          <ac:chgData name="Kerol Weddy" userId="e6d5e3248f418ed4" providerId="LiveId" clId="{680B5B55-157F-4F2C-938A-74126D27DA0C}" dt="2021-08-27T11:10:33.960" v="441" actId="700"/>
          <ac:spMkLst>
            <pc:docMk/>
            <pc:sldMk cId="448344589" sldId="300"/>
            <ac:spMk id="4" creationId="{D8089188-AF3F-489A-B5CA-DD4755B644F7}"/>
          </ac:spMkLst>
        </pc:spChg>
        <pc:spChg chg="del mod ord">
          <ac:chgData name="Kerol Weddy" userId="e6d5e3248f418ed4" providerId="LiveId" clId="{680B5B55-157F-4F2C-938A-74126D27DA0C}" dt="2021-08-27T11:10:33.960" v="441" actId="700"/>
          <ac:spMkLst>
            <pc:docMk/>
            <pc:sldMk cId="448344589" sldId="300"/>
            <ac:spMk id="5" creationId="{5D3491E9-00C3-497E-AC17-D74C53CFC3ED}"/>
          </ac:spMkLst>
        </pc:spChg>
        <pc:spChg chg="del mod ord">
          <ac:chgData name="Kerol Weddy" userId="e6d5e3248f418ed4" providerId="LiveId" clId="{680B5B55-157F-4F2C-938A-74126D27DA0C}" dt="2021-08-27T11:10:33.960" v="441" actId="700"/>
          <ac:spMkLst>
            <pc:docMk/>
            <pc:sldMk cId="448344589" sldId="300"/>
            <ac:spMk id="6" creationId="{6BDAA768-6B24-4FBB-BFE9-7FF7B328262D}"/>
          </ac:spMkLst>
        </pc:spChg>
        <pc:spChg chg="add mod ord">
          <ac:chgData name="Kerol Weddy" userId="e6d5e3248f418ed4" providerId="LiveId" clId="{680B5B55-157F-4F2C-938A-74126D27DA0C}" dt="2021-08-27T11:10:39.154" v="442"/>
          <ac:spMkLst>
            <pc:docMk/>
            <pc:sldMk cId="448344589" sldId="300"/>
            <ac:spMk id="7" creationId="{43DC1EE7-67AE-45C5-A967-280BC3FB93AC}"/>
          </ac:spMkLst>
        </pc:spChg>
        <pc:spChg chg="add mod ord">
          <ac:chgData name="Kerol Weddy" userId="e6d5e3248f418ed4" providerId="LiveId" clId="{680B5B55-157F-4F2C-938A-74126D27DA0C}" dt="2021-08-27T11:10:33.960" v="441" actId="700"/>
          <ac:spMkLst>
            <pc:docMk/>
            <pc:sldMk cId="448344589" sldId="300"/>
            <ac:spMk id="8" creationId="{4C95F1A4-5218-4834-9E99-1E6A8A8D341A}"/>
          </ac:spMkLst>
        </pc:spChg>
      </pc:sldChg>
      <pc:sldChg chg="modSp add mod ord">
        <pc:chgData name="Kerol Weddy" userId="e6d5e3248f418ed4" providerId="LiveId" clId="{680B5B55-157F-4F2C-938A-74126D27DA0C}" dt="2021-08-27T11:11:22.132" v="453" actId="115"/>
        <pc:sldMkLst>
          <pc:docMk/>
          <pc:sldMk cId="3829334664" sldId="301"/>
        </pc:sldMkLst>
        <pc:spChg chg="mod">
          <ac:chgData name="Kerol Weddy" userId="e6d5e3248f418ed4" providerId="LiveId" clId="{680B5B55-157F-4F2C-938A-74126D27DA0C}" dt="2021-08-27T11:11:03.008" v="448"/>
          <ac:spMkLst>
            <pc:docMk/>
            <pc:sldMk cId="3829334664" sldId="301"/>
            <ac:spMk id="6" creationId="{A08BB5A4-0144-4D59-9483-F1683B4B2A4E}"/>
          </ac:spMkLst>
        </pc:spChg>
        <pc:spChg chg="mod">
          <ac:chgData name="Kerol Weddy" userId="e6d5e3248f418ed4" providerId="LiveId" clId="{680B5B55-157F-4F2C-938A-74126D27DA0C}" dt="2021-08-27T11:11:22.132" v="453" actId="115"/>
          <ac:spMkLst>
            <pc:docMk/>
            <pc:sldMk cId="3829334664" sldId="301"/>
            <ac:spMk id="7" creationId="{146BD8FA-F229-4201-AC83-AB4BD33F3F6C}"/>
          </ac:spMkLst>
        </pc:spChg>
      </pc:sldChg>
      <pc:sldChg chg="modSp add mod">
        <pc:chgData name="Kerol Weddy" userId="e6d5e3248f418ed4" providerId="LiveId" clId="{680B5B55-157F-4F2C-938A-74126D27DA0C}" dt="2021-08-27T11:12:03.958" v="469" actId="115"/>
        <pc:sldMkLst>
          <pc:docMk/>
          <pc:sldMk cId="1703932009" sldId="302"/>
        </pc:sldMkLst>
        <pc:spChg chg="mod">
          <ac:chgData name="Kerol Weddy" userId="e6d5e3248f418ed4" providerId="LiveId" clId="{680B5B55-157F-4F2C-938A-74126D27DA0C}" dt="2021-08-27T11:12:03.958" v="469" actId="115"/>
          <ac:spMkLst>
            <pc:docMk/>
            <pc:sldMk cId="1703932009" sldId="302"/>
            <ac:spMk id="7" creationId="{146BD8FA-F229-4201-AC83-AB4BD33F3F6C}"/>
          </ac:spMkLst>
        </pc:spChg>
      </pc:sldChg>
      <pc:sldChg chg="addSp delSp modSp new mod modClrScheme chgLayout">
        <pc:chgData name="Kerol Weddy" userId="e6d5e3248f418ed4" providerId="LiveId" clId="{680B5B55-157F-4F2C-938A-74126D27DA0C}" dt="2021-08-27T11:12:26.465" v="473" actId="6549"/>
        <pc:sldMkLst>
          <pc:docMk/>
          <pc:sldMk cId="3157998495" sldId="303"/>
        </pc:sldMkLst>
        <pc:spChg chg="mod ord">
          <ac:chgData name="Kerol Weddy" userId="e6d5e3248f418ed4" providerId="LiveId" clId="{680B5B55-157F-4F2C-938A-74126D27DA0C}" dt="2021-08-27T11:12:19.659" v="471" actId="700"/>
          <ac:spMkLst>
            <pc:docMk/>
            <pc:sldMk cId="3157998495" sldId="303"/>
            <ac:spMk id="2" creationId="{A0B91D09-D392-4752-A2CA-AEA64BD187FB}"/>
          </ac:spMkLst>
        </pc:spChg>
        <pc:spChg chg="mod ord">
          <ac:chgData name="Kerol Weddy" userId="e6d5e3248f418ed4" providerId="LiveId" clId="{680B5B55-157F-4F2C-938A-74126D27DA0C}" dt="2021-08-27T11:12:19.659" v="471" actId="700"/>
          <ac:spMkLst>
            <pc:docMk/>
            <pc:sldMk cId="3157998495" sldId="303"/>
            <ac:spMk id="3" creationId="{B263B78B-D648-4AB8-A468-FC058D920382}"/>
          </ac:spMkLst>
        </pc:spChg>
        <pc:spChg chg="del">
          <ac:chgData name="Kerol Weddy" userId="e6d5e3248f418ed4" providerId="LiveId" clId="{680B5B55-157F-4F2C-938A-74126D27DA0C}" dt="2021-08-27T11:12:19.659" v="471" actId="700"/>
          <ac:spMkLst>
            <pc:docMk/>
            <pc:sldMk cId="3157998495" sldId="303"/>
            <ac:spMk id="4" creationId="{B2523D84-B72F-466D-8CAD-A93E8D018399}"/>
          </ac:spMkLst>
        </pc:spChg>
        <pc:spChg chg="del mod ord">
          <ac:chgData name="Kerol Weddy" userId="e6d5e3248f418ed4" providerId="LiveId" clId="{680B5B55-157F-4F2C-938A-74126D27DA0C}" dt="2021-08-27T11:12:19.659" v="471" actId="700"/>
          <ac:spMkLst>
            <pc:docMk/>
            <pc:sldMk cId="3157998495" sldId="303"/>
            <ac:spMk id="5" creationId="{102E3229-91FC-4744-8ABF-7901C3A87556}"/>
          </ac:spMkLst>
        </pc:spChg>
        <pc:spChg chg="del mod ord">
          <ac:chgData name="Kerol Weddy" userId="e6d5e3248f418ed4" providerId="LiveId" clId="{680B5B55-157F-4F2C-938A-74126D27DA0C}" dt="2021-08-27T11:12:19.659" v="471" actId="700"/>
          <ac:spMkLst>
            <pc:docMk/>
            <pc:sldMk cId="3157998495" sldId="303"/>
            <ac:spMk id="6" creationId="{16517CE7-5035-44D5-8570-036F0AD88D03}"/>
          </ac:spMkLst>
        </pc:spChg>
        <pc:spChg chg="add mod ord">
          <ac:chgData name="Kerol Weddy" userId="e6d5e3248f418ed4" providerId="LiveId" clId="{680B5B55-157F-4F2C-938A-74126D27DA0C}" dt="2021-08-27T11:12:26.465" v="473" actId="6549"/>
          <ac:spMkLst>
            <pc:docMk/>
            <pc:sldMk cId="3157998495" sldId="303"/>
            <ac:spMk id="7" creationId="{6D2E8616-FD28-494B-96F1-250C5C40A126}"/>
          </ac:spMkLst>
        </pc:spChg>
        <pc:spChg chg="add mod ord">
          <ac:chgData name="Kerol Weddy" userId="e6d5e3248f418ed4" providerId="LiveId" clId="{680B5B55-157F-4F2C-938A-74126D27DA0C}" dt="2021-08-27T11:12:19.659" v="471" actId="700"/>
          <ac:spMkLst>
            <pc:docMk/>
            <pc:sldMk cId="3157998495" sldId="303"/>
            <ac:spMk id="8" creationId="{21AC3539-03F4-47E1-BF74-C8299247F081}"/>
          </ac:spMkLst>
        </pc:spChg>
      </pc:sldChg>
      <pc:sldChg chg="modSp add mod ord">
        <pc:chgData name="Kerol Weddy" userId="e6d5e3248f418ed4" providerId="LiveId" clId="{680B5B55-157F-4F2C-938A-74126D27DA0C}" dt="2021-08-27T11:14:12.353" v="532" actId="115"/>
        <pc:sldMkLst>
          <pc:docMk/>
          <pc:sldMk cId="2827550111" sldId="304"/>
        </pc:sldMkLst>
        <pc:spChg chg="mod">
          <ac:chgData name="Kerol Weddy" userId="e6d5e3248f418ed4" providerId="LiveId" clId="{680B5B55-157F-4F2C-938A-74126D27DA0C}" dt="2021-08-27T11:12:45.168" v="479"/>
          <ac:spMkLst>
            <pc:docMk/>
            <pc:sldMk cId="2827550111" sldId="304"/>
            <ac:spMk id="6" creationId="{A08BB5A4-0144-4D59-9483-F1683B4B2A4E}"/>
          </ac:spMkLst>
        </pc:spChg>
        <pc:spChg chg="mod">
          <ac:chgData name="Kerol Weddy" userId="e6d5e3248f418ed4" providerId="LiveId" clId="{680B5B55-157F-4F2C-938A-74126D27DA0C}" dt="2021-08-27T11:14:12.353" v="532" actId="115"/>
          <ac:spMkLst>
            <pc:docMk/>
            <pc:sldMk cId="2827550111" sldId="304"/>
            <ac:spMk id="7" creationId="{146BD8FA-F229-4201-AC83-AB4BD33F3F6C}"/>
          </ac:spMkLst>
        </pc:spChg>
      </pc:sldChg>
      <pc:sldChg chg="new del">
        <pc:chgData name="Kerol Weddy" userId="e6d5e3248f418ed4" providerId="LiveId" clId="{680B5B55-157F-4F2C-938A-74126D27DA0C}" dt="2021-08-27T11:14:32.647" v="537" actId="2696"/>
        <pc:sldMkLst>
          <pc:docMk/>
          <pc:sldMk cId="1576719282" sldId="305"/>
        </pc:sldMkLst>
      </pc:sldChg>
      <pc:sldChg chg="addSp delSp modSp add mod ord">
        <pc:chgData name="Kerol Weddy" userId="e6d5e3248f418ed4" providerId="LiveId" clId="{680B5B55-157F-4F2C-938A-74126D27DA0C}" dt="2021-08-27T11:14:56.935" v="554" actId="12"/>
        <pc:sldMkLst>
          <pc:docMk/>
          <pc:sldMk cId="1702449968" sldId="306"/>
        </pc:sldMkLst>
        <pc:spChg chg="mod">
          <ac:chgData name="Kerol Weddy" userId="e6d5e3248f418ed4" providerId="LiveId" clId="{680B5B55-157F-4F2C-938A-74126D27DA0C}" dt="2021-08-27T11:14:45.031" v="549" actId="20577"/>
          <ac:spMkLst>
            <pc:docMk/>
            <pc:sldMk cId="1702449968" sldId="306"/>
            <ac:spMk id="4" creationId="{FDEF18EF-87A3-459B-838A-0FD77FAA5AE1}"/>
          </ac:spMkLst>
        </pc:spChg>
        <pc:spChg chg="del">
          <ac:chgData name="Kerol Weddy" userId="e6d5e3248f418ed4" providerId="LiveId" clId="{680B5B55-157F-4F2C-938A-74126D27DA0C}" dt="2021-08-27T11:14:38.356" v="538" actId="478"/>
          <ac:spMkLst>
            <pc:docMk/>
            <pc:sldMk cId="1702449968" sldId="306"/>
            <ac:spMk id="6" creationId="{A08BB5A4-0144-4D59-9483-F1683B4B2A4E}"/>
          </ac:spMkLst>
        </pc:spChg>
        <pc:spChg chg="mod">
          <ac:chgData name="Kerol Weddy" userId="e6d5e3248f418ed4" providerId="LiveId" clId="{680B5B55-157F-4F2C-938A-74126D27DA0C}" dt="2021-08-27T11:14:56.935" v="554" actId="12"/>
          <ac:spMkLst>
            <pc:docMk/>
            <pc:sldMk cId="1702449968" sldId="306"/>
            <ac:spMk id="7" creationId="{146BD8FA-F229-4201-AC83-AB4BD33F3F6C}"/>
          </ac:spMkLst>
        </pc:spChg>
        <pc:spChg chg="add del mod">
          <ac:chgData name="Kerol Weddy" userId="e6d5e3248f418ed4" providerId="LiveId" clId="{680B5B55-157F-4F2C-938A-74126D27DA0C}" dt="2021-08-27T11:14:39.993" v="539" actId="478"/>
          <ac:spMkLst>
            <pc:docMk/>
            <pc:sldMk cId="1702449968" sldId="306"/>
            <ac:spMk id="8" creationId="{B2CDC2E7-94BC-4E76-AD6B-101762580FC2}"/>
          </ac:spMkLst>
        </pc:spChg>
      </pc:sldChg>
    </pc:docChg>
  </pc:docChgLst>
  <pc:docChgLst>
    <pc:chgData name="Kerol Weddy" userId="e6d5e3248f418ed4" providerId="LiveId" clId="{F3D3ED45-C17E-4023-BB12-CA5A724A233C}"/>
    <pc:docChg chg="undo redo custSel addSld delSld modSld sldOrd">
      <pc:chgData name="Kerol Weddy" userId="e6d5e3248f418ed4" providerId="LiveId" clId="{F3D3ED45-C17E-4023-BB12-CA5A724A233C}" dt="2021-08-27T10:29:06.614" v="337" actId="1076"/>
      <pc:docMkLst>
        <pc:docMk/>
      </pc:docMkLst>
      <pc:sldChg chg="modSp mod">
        <pc:chgData name="Kerol Weddy" userId="e6d5e3248f418ed4" providerId="LiveId" clId="{F3D3ED45-C17E-4023-BB12-CA5A724A233C}" dt="2021-08-27T09:35:25.404" v="10" actId="20577"/>
        <pc:sldMkLst>
          <pc:docMk/>
          <pc:sldMk cId="1756404341" sldId="256"/>
        </pc:sldMkLst>
        <pc:spChg chg="mod">
          <ac:chgData name="Kerol Weddy" userId="e6d5e3248f418ed4" providerId="LiveId" clId="{F3D3ED45-C17E-4023-BB12-CA5A724A233C}" dt="2021-08-27T09:35:25.404" v="10" actId="20577"/>
          <ac:spMkLst>
            <pc:docMk/>
            <pc:sldMk cId="1756404341" sldId="256"/>
            <ac:spMk id="4" creationId="{62F32F0D-D2D9-6F43-BAD4-CAA2483859B7}"/>
          </ac:spMkLst>
        </pc:spChg>
      </pc:sldChg>
      <pc:sldChg chg="del">
        <pc:chgData name="Kerol Weddy" userId="e6d5e3248f418ed4" providerId="LiveId" clId="{F3D3ED45-C17E-4023-BB12-CA5A724A233C}" dt="2021-08-27T09:36:58.155" v="11" actId="2696"/>
        <pc:sldMkLst>
          <pc:docMk/>
          <pc:sldMk cId="2143047075" sldId="257"/>
        </pc:sldMkLst>
      </pc:sldChg>
      <pc:sldChg chg="del">
        <pc:chgData name="Kerol Weddy" userId="e6d5e3248f418ed4" providerId="LiveId" clId="{F3D3ED45-C17E-4023-BB12-CA5A724A233C}" dt="2021-08-27T09:36:59.884" v="12" actId="2696"/>
        <pc:sldMkLst>
          <pc:docMk/>
          <pc:sldMk cId="3289293395" sldId="258"/>
        </pc:sldMkLst>
      </pc:sldChg>
      <pc:sldChg chg="addSp delSp modSp mod">
        <pc:chgData name="Kerol Weddy" userId="e6d5e3248f418ed4" providerId="LiveId" clId="{F3D3ED45-C17E-4023-BB12-CA5A724A233C}" dt="2021-08-27T10:26:37.487" v="322" actId="123"/>
        <pc:sldMkLst>
          <pc:docMk/>
          <pc:sldMk cId="4218141443" sldId="259"/>
        </pc:sldMkLst>
        <pc:spChg chg="mod">
          <ac:chgData name="Kerol Weddy" userId="e6d5e3248f418ed4" providerId="LiveId" clId="{F3D3ED45-C17E-4023-BB12-CA5A724A233C}" dt="2021-08-27T09:37:31.756" v="19" actId="26606"/>
          <ac:spMkLst>
            <pc:docMk/>
            <pc:sldMk cId="4218141443" sldId="259"/>
            <ac:spMk id="2" creationId="{606A7CEE-6176-462B-ADFA-3921FBD3F68E}"/>
          </ac:spMkLst>
        </pc:spChg>
        <pc:spChg chg="mod">
          <ac:chgData name="Kerol Weddy" userId="e6d5e3248f418ed4" providerId="LiveId" clId="{F3D3ED45-C17E-4023-BB12-CA5A724A233C}" dt="2021-08-27T09:37:31.756" v="19" actId="26606"/>
          <ac:spMkLst>
            <pc:docMk/>
            <pc:sldMk cId="4218141443" sldId="259"/>
            <ac:spMk id="3" creationId="{124B76F6-1D0E-4499-83B2-0075BC8C80DE}"/>
          </ac:spMkLst>
        </pc:spChg>
        <pc:spChg chg="mod">
          <ac:chgData name="Kerol Weddy" userId="e6d5e3248f418ed4" providerId="LiveId" clId="{F3D3ED45-C17E-4023-BB12-CA5A724A233C}" dt="2021-08-27T09:38:05.408" v="25" actId="255"/>
          <ac:spMkLst>
            <pc:docMk/>
            <pc:sldMk cId="4218141443" sldId="259"/>
            <ac:spMk id="4" creationId="{3966E693-782D-445D-A60A-EF399A88D373}"/>
          </ac:spMkLst>
        </pc:spChg>
        <pc:spChg chg="del mod">
          <ac:chgData name="Kerol Weddy" userId="e6d5e3248f418ed4" providerId="LiveId" clId="{F3D3ED45-C17E-4023-BB12-CA5A724A233C}" dt="2021-08-27T09:37:31.756" v="19" actId="26606"/>
          <ac:spMkLst>
            <pc:docMk/>
            <pc:sldMk cId="4218141443" sldId="259"/>
            <ac:spMk id="5" creationId="{26B069E2-97B0-4940-A64B-E3E6DEBFDB3B}"/>
          </ac:spMkLst>
        </pc:spChg>
        <pc:graphicFrameChg chg="add mod modGraphic">
          <ac:chgData name="Kerol Weddy" userId="e6d5e3248f418ed4" providerId="LiveId" clId="{F3D3ED45-C17E-4023-BB12-CA5A724A233C}" dt="2021-08-27T10:26:37.487" v="322" actId="123"/>
          <ac:graphicFrameMkLst>
            <pc:docMk/>
            <pc:sldMk cId="4218141443" sldId="259"/>
            <ac:graphicFrameMk id="7" creationId="{AB041E4D-58AB-4EAC-8831-3574A6D6DCEB}"/>
          </ac:graphicFrameMkLst>
        </pc:graphicFrameChg>
        <pc:picChg chg="add del mod">
          <ac:chgData name="Kerol Weddy" userId="e6d5e3248f418ed4" providerId="LiveId" clId="{F3D3ED45-C17E-4023-BB12-CA5A724A233C}" dt="2021-08-27T09:39:53.159" v="28" actId="931"/>
          <ac:picMkLst>
            <pc:docMk/>
            <pc:sldMk cId="4218141443" sldId="259"/>
            <ac:picMk id="8" creationId="{686AB6E2-A4B8-49F4-A042-01243BD23DBC}"/>
          </ac:picMkLst>
        </pc:picChg>
      </pc:sldChg>
      <pc:sldChg chg="addSp modSp mod modClrScheme chgLayout">
        <pc:chgData name="Kerol Weddy" userId="e6d5e3248f418ed4" providerId="LiveId" clId="{F3D3ED45-C17E-4023-BB12-CA5A724A233C}" dt="2021-08-27T10:08:13.239" v="92" actId="1076"/>
        <pc:sldMkLst>
          <pc:docMk/>
          <pc:sldMk cId="812084256" sldId="260"/>
        </pc:sldMkLst>
        <pc:spChg chg="mod">
          <ac:chgData name="Kerol Weddy" userId="e6d5e3248f418ed4" providerId="LiveId" clId="{F3D3ED45-C17E-4023-BB12-CA5A724A233C}" dt="2021-08-27T10:03:42.338" v="57" actId="26606"/>
          <ac:spMkLst>
            <pc:docMk/>
            <pc:sldMk cId="812084256" sldId="260"/>
            <ac:spMk id="2" creationId="{3D2DB0FF-6A75-4FA8-B5A8-866B53200D2A}"/>
          </ac:spMkLst>
        </pc:spChg>
        <pc:spChg chg="mod">
          <ac:chgData name="Kerol Weddy" userId="e6d5e3248f418ed4" providerId="LiveId" clId="{F3D3ED45-C17E-4023-BB12-CA5A724A233C}" dt="2021-08-27T10:03:42.338" v="57" actId="26606"/>
          <ac:spMkLst>
            <pc:docMk/>
            <pc:sldMk cId="812084256" sldId="260"/>
            <ac:spMk id="3" creationId="{6E83A414-8C49-4E23-972D-493383E0160A}"/>
          </ac:spMkLst>
        </pc:spChg>
        <pc:spChg chg="mod">
          <ac:chgData name="Kerol Weddy" userId="e6d5e3248f418ed4" providerId="LiveId" clId="{F3D3ED45-C17E-4023-BB12-CA5A724A233C}" dt="2021-08-27T10:06:26.362" v="76" actId="255"/>
          <ac:spMkLst>
            <pc:docMk/>
            <pc:sldMk cId="812084256" sldId="260"/>
            <ac:spMk id="4" creationId="{FB89DB31-3FD0-41A2-BD2F-A7E7C043FA8C}"/>
          </ac:spMkLst>
        </pc:spChg>
        <pc:spChg chg="mod">
          <ac:chgData name="Kerol Weddy" userId="e6d5e3248f418ed4" providerId="LiveId" clId="{F3D3ED45-C17E-4023-BB12-CA5A724A233C}" dt="2021-08-27T10:07:49.229" v="90" actId="27636"/>
          <ac:spMkLst>
            <pc:docMk/>
            <pc:sldMk cId="812084256" sldId="260"/>
            <ac:spMk id="5" creationId="{D93F12ED-86C4-459C-BA48-CE9B151EA157}"/>
          </ac:spMkLst>
        </pc:spChg>
        <pc:spChg chg="add mod">
          <ac:chgData name="Kerol Weddy" userId="e6d5e3248f418ed4" providerId="LiveId" clId="{F3D3ED45-C17E-4023-BB12-CA5A724A233C}" dt="2021-08-27T10:07:26.014" v="84" actId="1582"/>
          <ac:spMkLst>
            <pc:docMk/>
            <pc:sldMk cId="812084256" sldId="260"/>
            <ac:spMk id="6" creationId="{569A0CC7-7036-46CC-8B24-DAA6D66E0F5B}"/>
          </ac:spMkLst>
        </pc:spChg>
        <pc:spChg chg="add mod">
          <ac:chgData name="Kerol Weddy" userId="e6d5e3248f418ed4" providerId="LiveId" clId="{F3D3ED45-C17E-4023-BB12-CA5A724A233C}" dt="2021-08-27T10:08:13.239" v="92" actId="1076"/>
          <ac:spMkLst>
            <pc:docMk/>
            <pc:sldMk cId="812084256" sldId="260"/>
            <ac:spMk id="7" creationId="{D82BC5FE-7FEC-4836-8998-40104492947F}"/>
          </ac:spMkLst>
        </pc:spChg>
        <pc:picChg chg="add mod">
          <ac:chgData name="Kerol Weddy" userId="e6d5e3248f418ed4" providerId="LiveId" clId="{F3D3ED45-C17E-4023-BB12-CA5A724A233C}" dt="2021-08-27T10:08:05.542" v="91" actId="14100"/>
          <ac:picMkLst>
            <pc:docMk/>
            <pc:sldMk cId="812084256" sldId="260"/>
            <ac:picMk id="1026" creationId="{5DE51FBC-F304-42B1-8379-303F64100574}"/>
          </ac:picMkLst>
        </pc:picChg>
      </pc:sldChg>
      <pc:sldChg chg="del">
        <pc:chgData name="Kerol Weddy" userId="e6d5e3248f418ed4" providerId="LiveId" clId="{F3D3ED45-C17E-4023-BB12-CA5A724A233C}" dt="2021-08-27T10:25:20.608" v="291" actId="47"/>
        <pc:sldMkLst>
          <pc:docMk/>
          <pc:sldMk cId="1827965986" sldId="261"/>
        </pc:sldMkLst>
      </pc:sldChg>
      <pc:sldChg chg="addSp delSp modSp mod ord modClrScheme chgLayout">
        <pc:chgData name="Kerol Weddy" userId="e6d5e3248f418ed4" providerId="LiveId" clId="{F3D3ED45-C17E-4023-BB12-CA5A724A233C}" dt="2021-08-27T10:19:53.735" v="214" actId="1076"/>
        <pc:sldMkLst>
          <pc:docMk/>
          <pc:sldMk cId="1847912735" sldId="262"/>
        </pc:sldMkLst>
        <pc:spChg chg="mod ord">
          <ac:chgData name="Kerol Weddy" userId="e6d5e3248f418ed4" providerId="LiveId" clId="{F3D3ED45-C17E-4023-BB12-CA5A724A233C}" dt="2021-08-27T10:10:36.252" v="111" actId="700"/>
          <ac:spMkLst>
            <pc:docMk/>
            <pc:sldMk cId="1847912735" sldId="262"/>
            <ac:spMk id="2" creationId="{16FF092E-810D-4CE5-ADC4-F272EDBAB8CB}"/>
          </ac:spMkLst>
        </pc:spChg>
        <pc:spChg chg="mod ord">
          <ac:chgData name="Kerol Weddy" userId="e6d5e3248f418ed4" providerId="LiveId" clId="{F3D3ED45-C17E-4023-BB12-CA5A724A233C}" dt="2021-08-27T10:10:36.252" v="111" actId="700"/>
          <ac:spMkLst>
            <pc:docMk/>
            <pc:sldMk cId="1847912735" sldId="262"/>
            <ac:spMk id="3" creationId="{6C087C74-069B-4FB6-8FED-9EC62006E42E}"/>
          </ac:spMkLst>
        </pc:spChg>
        <pc:spChg chg="mod ord">
          <ac:chgData name="Kerol Weddy" userId="e6d5e3248f418ed4" providerId="LiveId" clId="{F3D3ED45-C17E-4023-BB12-CA5A724A233C}" dt="2021-08-27T10:10:36.252" v="111" actId="700"/>
          <ac:spMkLst>
            <pc:docMk/>
            <pc:sldMk cId="1847912735" sldId="262"/>
            <ac:spMk id="4" creationId="{BE58C140-EEED-4918-8941-596FD6AEC749}"/>
          </ac:spMkLst>
        </pc:spChg>
        <pc:spChg chg="mod ord">
          <ac:chgData name="Kerol Weddy" userId="e6d5e3248f418ed4" providerId="LiveId" clId="{F3D3ED45-C17E-4023-BB12-CA5A724A233C}" dt="2021-08-27T10:19:44.583" v="212" actId="255"/>
          <ac:spMkLst>
            <pc:docMk/>
            <pc:sldMk cId="1847912735" sldId="262"/>
            <ac:spMk id="5" creationId="{DC8C08CD-9B1B-4378-BCE5-A387F7238365}"/>
          </ac:spMkLst>
        </pc:spChg>
        <pc:spChg chg="add del mod ord">
          <ac:chgData name="Kerol Weddy" userId="e6d5e3248f418ed4" providerId="LiveId" clId="{F3D3ED45-C17E-4023-BB12-CA5A724A233C}" dt="2021-08-27T10:11:20.575" v="119" actId="478"/>
          <ac:spMkLst>
            <pc:docMk/>
            <pc:sldMk cId="1847912735" sldId="262"/>
            <ac:spMk id="6" creationId="{91C9655F-9FF5-4A14-AB14-DD400DC85142}"/>
          </ac:spMkLst>
        </pc:spChg>
        <pc:spChg chg="add mod">
          <ac:chgData name="Kerol Weddy" userId="e6d5e3248f418ed4" providerId="LiveId" clId="{F3D3ED45-C17E-4023-BB12-CA5A724A233C}" dt="2021-08-27T10:19:53.735" v="214" actId="1076"/>
          <ac:spMkLst>
            <pc:docMk/>
            <pc:sldMk cId="1847912735" sldId="262"/>
            <ac:spMk id="7" creationId="{EC343E21-5293-4A02-A40A-83DBA38C9240}"/>
          </ac:spMkLst>
        </pc:spChg>
        <pc:picChg chg="add mod">
          <ac:chgData name="Kerol Weddy" userId="e6d5e3248f418ed4" providerId="LiveId" clId="{F3D3ED45-C17E-4023-BB12-CA5A724A233C}" dt="2021-08-27T10:19:50.959" v="213" actId="1076"/>
          <ac:picMkLst>
            <pc:docMk/>
            <pc:sldMk cId="1847912735" sldId="262"/>
            <ac:picMk id="2050" creationId="{C1B85F49-25E6-482D-89CD-68D9127D8E75}"/>
          </ac:picMkLst>
        </pc:picChg>
      </pc:sldChg>
      <pc:sldChg chg="del">
        <pc:chgData name="Kerol Weddy" userId="e6d5e3248f418ed4" providerId="LiveId" clId="{F3D3ED45-C17E-4023-BB12-CA5A724A233C}" dt="2021-08-27T10:25:21.999" v="292" actId="47"/>
        <pc:sldMkLst>
          <pc:docMk/>
          <pc:sldMk cId="1474735989" sldId="263"/>
        </pc:sldMkLst>
      </pc:sldChg>
      <pc:sldChg chg="del">
        <pc:chgData name="Kerol Weddy" userId="e6d5e3248f418ed4" providerId="LiveId" clId="{F3D3ED45-C17E-4023-BB12-CA5A724A233C}" dt="2021-08-27T10:25:22.658" v="293" actId="47"/>
        <pc:sldMkLst>
          <pc:docMk/>
          <pc:sldMk cId="403866728" sldId="264"/>
        </pc:sldMkLst>
      </pc:sldChg>
      <pc:sldChg chg="del">
        <pc:chgData name="Kerol Weddy" userId="e6d5e3248f418ed4" providerId="LiveId" clId="{F3D3ED45-C17E-4023-BB12-CA5A724A233C}" dt="2021-08-27T10:25:23.398" v="294" actId="47"/>
        <pc:sldMkLst>
          <pc:docMk/>
          <pc:sldMk cId="2108945318" sldId="265"/>
        </pc:sldMkLst>
      </pc:sldChg>
      <pc:sldChg chg="addSp delSp modSp mod ord modClrScheme chgLayout">
        <pc:chgData name="Kerol Weddy" userId="e6d5e3248f418ed4" providerId="LiveId" clId="{F3D3ED45-C17E-4023-BB12-CA5A724A233C}" dt="2021-08-27T10:17:44.383" v="159" actId="1076"/>
        <pc:sldMkLst>
          <pc:docMk/>
          <pc:sldMk cId="3406599254" sldId="266"/>
        </pc:sldMkLst>
        <pc:spChg chg="mod ord">
          <ac:chgData name="Kerol Weddy" userId="e6d5e3248f418ed4" providerId="LiveId" clId="{F3D3ED45-C17E-4023-BB12-CA5A724A233C}" dt="2021-08-27T10:17:44.383" v="159" actId="1076"/>
          <ac:spMkLst>
            <pc:docMk/>
            <pc:sldMk cId="3406599254" sldId="266"/>
            <ac:spMk id="2" creationId="{BD3E9078-3ED2-4D9A-84EC-DB2AC0D5EDE2}"/>
          </ac:spMkLst>
        </pc:spChg>
        <pc:spChg chg="mod ord">
          <ac:chgData name="Kerol Weddy" userId="e6d5e3248f418ed4" providerId="LiveId" clId="{F3D3ED45-C17E-4023-BB12-CA5A724A233C}" dt="2021-08-27T10:17:16.938" v="148" actId="700"/>
          <ac:spMkLst>
            <pc:docMk/>
            <pc:sldMk cId="3406599254" sldId="266"/>
            <ac:spMk id="3" creationId="{B75EFA40-CE57-401B-83BF-EB24F1C4B120}"/>
          </ac:spMkLst>
        </pc:spChg>
        <pc:spChg chg="mod ord">
          <ac:chgData name="Kerol Weddy" userId="e6d5e3248f418ed4" providerId="LiveId" clId="{F3D3ED45-C17E-4023-BB12-CA5A724A233C}" dt="2021-08-27T10:17:16.938" v="148" actId="700"/>
          <ac:spMkLst>
            <pc:docMk/>
            <pc:sldMk cId="3406599254" sldId="266"/>
            <ac:spMk id="4" creationId="{FDEF18EF-87A3-459B-838A-0FD77FAA5AE1}"/>
          </ac:spMkLst>
        </pc:spChg>
        <pc:spChg chg="mod ord">
          <ac:chgData name="Kerol Weddy" userId="e6d5e3248f418ed4" providerId="LiveId" clId="{F3D3ED45-C17E-4023-BB12-CA5A724A233C}" dt="2021-08-27T10:17:31.821" v="153" actId="14100"/>
          <ac:spMkLst>
            <pc:docMk/>
            <pc:sldMk cId="3406599254" sldId="266"/>
            <ac:spMk id="5" creationId="{78E36C5F-C393-4425-BD50-C0AC804D8C43}"/>
          </ac:spMkLst>
        </pc:spChg>
        <pc:spChg chg="add del">
          <ac:chgData name="Kerol Weddy" userId="e6d5e3248f418ed4" providerId="LiveId" clId="{F3D3ED45-C17E-4023-BB12-CA5A724A233C}" dt="2021-08-27T10:15:20.696" v="135"/>
          <ac:spMkLst>
            <pc:docMk/>
            <pc:sldMk cId="3406599254" sldId="266"/>
            <ac:spMk id="6" creationId="{F6C34B4B-A08F-4A95-B7FD-C863A469A7C4}"/>
          </ac:spMkLst>
        </pc:spChg>
        <pc:spChg chg="add del">
          <ac:chgData name="Kerol Weddy" userId="e6d5e3248f418ed4" providerId="LiveId" clId="{F3D3ED45-C17E-4023-BB12-CA5A724A233C}" dt="2021-08-27T10:15:34.944" v="137"/>
          <ac:spMkLst>
            <pc:docMk/>
            <pc:sldMk cId="3406599254" sldId="266"/>
            <ac:spMk id="7" creationId="{3B7CA3A7-6DB5-4295-9C8E-F44CA703C836}"/>
          </ac:spMkLst>
        </pc:spChg>
        <pc:spChg chg="add del mod ord">
          <ac:chgData name="Kerol Weddy" userId="e6d5e3248f418ed4" providerId="LiveId" clId="{F3D3ED45-C17E-4023-BB12-CA5A724A233C}" dt="2021-08-27T10:17:21.895" v="150" actId="478"/>
          <ac:spMkLst>
            <pc:docMk/>
            <pc:sldMk cId="3406599254" sldId="266"/>
            <ac:spMk id="9" creationId="{21A7ED66-C71B-4C62-879A-7BB6872BCDC0}"/>
          </ac:spMkLst>
        </pc:spChg>
        <pc:picChg chg="add del mod modCrop">
          <ac:chgData name="Kerol Weddy" userId="e6d5e3248f418ed4" providerId="LiveId" clId="{F3D3ED45-C17E-4023-BB12-CA5A724A233C}" dt="2021-08-27T10:17:06.788" v="146" actId="478"/>
          <ac:picMkLst>
            <pc:docMk/>
            <pc:sldMk cId="3406599254" sldId="266"/>
            <ac:picMk id="8" creationId="{7FBA5D34-41C8-43B4-84AA-1EF30784333A}"/>
          </ac:picMkLst>
        </pc:picChg>
        <pc:picChg chg="add mod">
          <ac:chgData name="Kerol Weddy" userId="e6d5e3248f418ed4" providerId="LiveId" clId="{F3D3ED45-C17E-4023-BB12-CA5A724A233C}" dt="2021-08-27T10:17:43.533" v="158" actId="1076"/>
          <ac:picMkLst>
            <pc:docMk/>
            <pc:sldMk cId="3406599254" sldId="266"/>
            <ac:picMk id="3078" creationId="{2EE57434-9CE3-497D-A6C1-E7046F7C631F}"/>
          </ac:picMkLst>
        </pc:picChg>
      </pc:sldChg>
      <pc:sldChg chg="del">
        <pc:chgData name="Kerol Weddy" userId="e6d5e3248f418ed4" providerId="LiveId" clId="{F3D3ED45-C17E-4023-BB12-CA5A724A233C}" dt="2021-08-27T10:25:24.104" v="296" actId="47"/>
        <pc:sldMkLst>
          <pc:docMk/>
          <pc:sldMk cId="1191890742" sldId="267"/>
        </pc:sldMkLst>
      </pc:sldChg>
      <pc:sldChg chg="del">
        <pc:chgData name="Kerol Weddy" userId="e6d5e3248f418ed4" providerId="LiveId" clId="{F3D3ED45-C17E-4023-BB12-CA5A724A233C}" dt="2021-08-27T10:25:24.177" v="297" actId="47"/>
        <pc:sldMkLst>
          <pc:docMk/>
          <pc:sldMk cId="2545789675" sldId="268"/>
        </pc:sldMkLst>
      </pc:sldChg>
      <pc:sldChg chg="del">
        <pc:chgData name="Kerol Weddy" userId="e6d5e3248f418ed4" providerId="LiveId" clId="{F3D3ED45-C17E-4023-BB12-CA5A724A233C}" dt="2021-08-27T10:25:24.817" v="298" actId="47"/>
        <pc:sldMkLst>
          <pc:docMk/>
          <pc:sldMk cId="2137193516" sldId="269"/>
        </pc:sldMkLst>
      </pc:sldChg>
      <pc:sldChg chg="del">
        <pc:chgData name="Kerol Weddy" userId="e6d5e3248f418ed4" providerId="LiveId" clId="{F3D3ED45-C17E-4023-BB12-CA5A724A233C}" dt="2021-08-27T10:25:25.507" v="299" actId="47"/>
        <pc:sldMkLst>
          <pc:docMk/>
          <pc:sldMk cId="97638539" sldId="270"/>
        </pc:sldMkLst>
      </pc:sldChg>
      <pc:sldChg chg="del">
        <pc:chgData name="Kerol Weddy" userId="e6d5e3248f418ed4" providerId="LiveId" clId="{F3D3ED45-C17E-4023-BB12-CA5A724A233C}" dt="2021-08-27T10:25:25.824" v="300" actId="47"/>
        <pc:sldMkLst>
          <pc:docMk/>
          <pc:sldMk cId="2341321359" sldId="271"/>
        </pc:sldMkLst>
      </pc:sldChg>
      <pc:sldChg chg="del">
        <pc:chgData name="Kerol Weddy" userId="e6d5e3248f418ed4" providerId="LiveId" clId="{F3D3ED45-C17E-4023-BB12-CA5A724A233C}" dt="2021-08-27T10:25:26.190" v="301" actId="47"/>
        <pc:sldMkLst>
          <pc:docMk/>
          <pc:sldMk cId="93941645" sldId="272"/>
        </pc:sldMkLst>
      </pc:sldChg>
      <pc:sldChg chg="del">
        <pc:chgData name="Kerol Weddy" userId="e6d5e3248f418ed4" providerId="LiveId" clId="{F3D3ED45-C17E-4023-BB12-CA5A724A233C}" dt="2021-08-27T10:25:26.653" v="302" actId="47"/>
        <pc:sldMkLst>
          <pc:docMk/>
          <pc:sldMk cId="501513430" sldId="273"/>
        </pc:sldMkLst>
      </pc:sldChg>
      <pc:sldChg chg="del">
        <pc:chgData name="Kerol Weddy" userId="e6d5e3248f418ed4" providerId="LiveId" clId="{F3D3ED45-C17E-4023-BB12-CA5A724A233C}" dt="2021-08-27T10:25:27.123" v="303" actId="47"/>
        <pc:sldMkLst>
          <pc:docMk/>
          <pc:sldMk cId="78987478" sldId="274"/>
        </pc:sldMkLst>
      </pc:sldChg>
      <pc:sldChg chg="del">
        <pc:chgData name="Kerol Weddy" userId="e6d5e3248f418ed4" providerId="LiveId" clId="{F3D3ED45-C17E-4023-BB12-CA5A724A233C}" dt="2021-08-27T10:25:28.022" v="305" actId="47"/>
        <pc:sldMkLst>
          <pc:docMk/>
          <pc:sldMk cId="3009117594" sldId="275"/>
        </pc:sldMkLst>
      </pc:sldChg>
      <pc:sldChg chg="del">
        <pc:chgData name="Kerol Weddy" userId="e6d5e3248f418ed4" providerId="LiveId" clId="{F3D3ED45-C17E-4023-BB12-CA5A724A233C}" dt="2021-08-27T10:25:27.821" v="304" actId="47"/>
        <pc:sldMkLst>
          <pc:docMk/>
          <pc:sldMk cId="2082631844" sldId="276"/>
        </pc:sldMkLst>
      </pc:sldChg>
      <pc:sldChg chg="del">
        <pc:chgData name="Kerol Weddy" userId="e6d5e3248f418ed4" providerId="LiveId" clId="{F3D3ED45-C17E-4023-BB12-CA5A724A233C}" dt="2021-08-27T10:25:28.168" v="306" actId="47"/>
        <pc:sldMkLst>
          <pc:docMk/>
          <pc:sldMk cId="2390444989" sldId="277"/>
        </pc:sldMkLst>
      </pc:sldChg>
      <pc:sldChg chg="del">
        <pc:chgData name="Kerol Weddy" userId="e6d5e3248f418ed4" providerId="LiveId" clId="{F3D3ED45-C17E-4023-BB12-CA5A724A233C}" dt="2021-08-27T10:25:29.004" v="307" actId="47"/>
        <pc:sldMkLst>
          <pc:docMk/>
          <pc:sldMk cId="3620647959" sldId="278"/>
        </pc:sldMkLst>
      </pc:sldChg>
      <pc:sldChg chg="del">
        <pc:chgData name="Kerol Weddy" userId="e6d5e3248f418ed4" providerId="LiveId" clId="{F3D3ED45-C17E-4023-BB12-CA5A724A233C}" dt="2021-08-27T10:25:29.227" v="308" actId="47"/>
        <pc:sldMkLst>
          <pc:docMk/>
          <pc:sldMk cId="577890833" sldId="279"/>
        </pc:sldMkLst>
      </pc:sldChg>
      <pc:sldChg chg="del">
        <pc:chgData name="Kerol Weddy" userId="e6d5e3248f418ed4" providerId="LiveId" clId="{F3D3ED45-C17E-4023-BB12-CA5A724A233C}" dt="2021-08-27T10:25:29.381" v="309" actId="47"/>
        <pc:sldMkLst>
          <pc:docMk/>
          <pc:sldMk cId="3349539624" sldId="280"/>
        </pc:sldMkLst>
      </pc:sldChg>
      <pc:sldChg chg="del">
        <pc:chgData name="Kerol Weddy" userId="e6d5e3248f418ed4" providerId="LiveId" clId="{F3D3ED45-C17E-4023-BB12-CA5A724A233C}" dt="2021-08-27T10:25:29.552" v="310" actId="47"/>
        <pc:sldMkLst>
          <pc:docMk/>
          <pc:sldMk cId="1839249061" sldId="281"/>
        </pc:sldMkLst>
      </pc:sldChg>
      <pc:sldChg chg="del">
        <pc:chgData name="Kerol Weddy" userId="e6d5e3248f418ed4" providerId="LiveId" clId="{F3D3ED45-C17E-4023-BB12-CA5A724A233C}" dt="2021-08-27T10:25:30.364" v="312" actId="47"/>
        <pc:sldMkLst>
          <pc:docMk/>
          <pc:sldMk cId="551521777" sldId="282"/>
        </pc:sldMkLst>
      </pc:sldChg>
      <pc:sldChg chg="del">
        <pc:chgData name="Kerol Weddy" userId="e6d5e3248f418ed4" providerId="LiveId" clId="{F3D3ED45-C17E-4023-BB12-CA5A724A233C}" dt="2021-08-27T10:25:30.169" v="311" actId="47"/>
        <pc:sldMkLst>
          <pc:docMk/>
          <pc:sldMk cId="2939522440" sldId="283"/>
        </pc:sldMkLst>
      </pc:sldChg>
      <pc:sldChg chg="del">
        <pc:chgData name="Kerol Weddy" userId="e6d5e3248f418ed4" providerId="LiveId" clId="{F3D3ED45-C17E-4023-BB12-CA5A724A233C}" dt="2021-08-27T10:25:30.534" v="313" actId="47"/>
        <pc:sldMkLst>
          <pc:docMk/>
          <pc:sldMk cId="2329905522" sldId="284"/>
        </pc:sldMkLst>
      </pc:sldChg>
      <pc:sldChg chg="del">
        <pc:chgData name="Kerol Weddy" userId="e6d5e3248f418ed4" providerId="LiveId" clId="{F3D3ED45-C17E-4023-BB12-CA5A724A233C}" dt="2021-08-27T10:25:30.703" v="314" actId="47"/>
        <pc:sldMkLst>
          <pc:docMk/>
          <pc:sldMk cId="1900001859" sldId="285"/>
        </pc:sldMkLst>
      </pc:sldChg>
      <pc:sldChg chg="del">
        <pc:chgData name="Kerol Weddy" userId="e6d5e3248f418ed4" providerId="LiveId" clId="{F3D3ED45-C17E-4023-BB12-CA5A724A233C}" dt="2021-08-27T10:25:31.684" v="317" actId="47"/>
        <pc:sldMkLst>
          <pc:docMk/>
          <pc:sldMk cId="1425294938" sldId="286"/>
        </pc:sldMkLst>
      </pc:sldChg>
      <pc:sldChg chg="del">
        <pc:chgData name="Kerol Weddy" userId="e6d5e3248f418ed4" providerId="LiveId" clId="{F3D3ED45-C17E-4023-BB12-CA5A724A233C}" dt="2021-08-27T10:25:31.338" v="315" actId="47"/>
        <pc:sldMkLst>
          <pc:docMk/>
          <pc:sldMk cId="1295119968" sldId="287"/>
        </pc:sldMkLst>
      </pc:sldChg>
      <pc:sldChg chg="del">
        <pc:chgData name="Kerol Weddy" userId="e6d5e3248f418ed4" providerId="LiveId" clId="{F3D3ED45-C17E-4023-BB12-CA5A724A233C}" dt="2021-08-27T10:25:31.519" v="316" actId="47"/>
        <pc:sldMkLst>
          <pc:docMk/>
          <pc:sldMk cId="2521400567" sldId="288"/>
        </pc:sldMkLst>
      </pc:sldChg>
      <pc:sldChg chg="add del">
        <pc:chgData name="Kerol Weddy" userId="e6d5e3248f418ed4" providerId="LiveId" clId="{F3D3ED45-C17E-4023-BB12-CA5A724A233C}" dt="2021-08-27T10:25:35.301" v="320" actId="47"/>
        <pc:sldMkLst>
          <pc:docMk/>
          <pc:sldMk cId="929427306" sldId="289"/>
        </pc:sldMkLst>
      </pc:sldChg>
      <pc:sldChg chg="del">
        <pc:chgData name="Kerol Weddy" userId="e6d5e3248f418ed4" providerId="LiveId" clId="{F3D3ED45-C17E-4023-BB12-CA5A724A233C}" dt="2021-08-27T10:25:31.786" v="318" actId="47"/>
        <pc:sldMkLst>
          <pc:docMk/>
          <pc:sldMk cId="2879640178" sldId="290"/>
        </pc:sldMkLst>
      </pc:sldChg>
      <pc:sldChg chg="add del">
        <pc:chgData name="Kerol Weddy" userId="e6d5e3248f418ed4" providerId="LiveId" clId="{F3D3ED45-C17E-4023-BB12-CA5A724A233C}" dt="2021-08-27T10:25:23.820" v="295" actId="47"/>
        <pc:sldMkLst>
          <pc:docMk/>
          <pc:sldMk cId="550014041" sldId="291"/>
        </pc:sldMkLst>
      </pc:sldChg>
      <pc:sldChg chg="addSp delSp modSp add mod modClrScheme chgLayout">
        <pc:chgData name="Kerol Weddy" userId="e6d5e3248f418ed4" providerId="LiveId" clId="{F3D3ED45-C17E-4023-BB12-CA5A724A233C}" dt="2021-08-27T10:28:27.449" v="336" actId="20577"/>
        <pc:sldMkLst>
          <pc:docMk/>
          <pc:sldMk cId="3314168032" sldId="292"/>
        </pc:sldMkLst>
        <pc:spChg chg="mod ord">
          <ac:chgData name="Kerol Weddy" userId="e6d5e3248f418ed4" providerId="LiveId" clId="{F3D3ED45-C17E-4023-BB12-CA5A724A233C}" dt="2021-08-27T10:21:15.420" v="253" actId="26606"/>
          <ac:spMkLst>
            <pc:docMk/>
            <pc:sldMk cId="3314168032" sldId="292"/>
            <ac:spMk id="2" creationId="{BD3E9078-3ED2-4D9A-84EC-DB2AC0D5EDE2}"/>
          </ac:spMkLst>
        </pc:spChg>
        <pc:spChg chg="mod ord">
          <ac:chgData name="Kerol Weddy" userId="e6d5e3248f418ed4" providerId="LiveId" clId="{F3D3ED45-C17E-4023-BB12-CA5A724A233C}" dt="2021-08-27T10:21:15.420" v="253" actId="26606"/>
          <ac:spMkLst>
            <pc:docMk/>
            <pc:sldMk cId="3314168032" sldId="292"/>
            <ac:spMk id="3" creationId="{B75EFA40-CE57-401B-83BF-EB24F1C4B120}"/>
          </ac:spMkLst>
        </pc:spChg>
        <pc:spChg chg="mod ord">
          <ac:chgData name="Kerol Weddy" userId="e6d5e3248f418ed4" providerId="LiveId" clId="{F3D3ED45-C17E-4023-BB12-CA5A724A233C}" dt="2021-08-27T10:21:21.587" v="254" actId="255"/>
          <ac:spMkLst>
            <pc:docMk/>
            <pc:sldMk cId="3314168032" sldId="292"/>
            <ac:spMk id="4" creationId="{FDEF18EF-87A3-459B-838A-0FD77FAA5AE1}"/>
          </ac:spMkLst>
        </pc:spChg>
        <pc:spChg chg="del mod ord">
          <ac:chgData name="Kerol Weddy" userId="e6d5e3248f418ed4" providerId="LiveId" clId="{F3D3ED45-C17E-4023-BB12-CA5A724A233C}" dt="2021-08-27T10:21:15.420" v="253" actId="26606"/>
          <ac:spMkLst>
            <pc:docMk/>
            <pc:sldMk cId="3314168032" sldId="292"/>
            <ac:spMk id="5" creationId="{78E36C5F-C393-4425-BD50-C0AC804D8C43}"/>
          </ac:spMkLst>
        </pc:spChg>
        <pc:spChg chg="add mod ord">
          <ac:chgData name="Kerol Weddy" userId="e6d5e3248f418ed4" providerId="LiveId" clId="{F3D3ED45-C17E-4023-BB12-CA5A724A233C}" dt="2021-08-27T10:21:25.661" v="255" actId="255"/>
          <ac:spMkLst>
            <pc:docMk/>
            <pc:sldMk cId="3314168032" sldId="292"/>
            <ac:spMk id="6" creationId="{A08BB5A4-0144-4D59-9483-F1683B4B2A4E}"/>
          </ac:spMkLst>
        </pc:spChg>
        <pc:graphicFrameChg chg="add mod modGraphic">
          <ac:chgData name="Kerol Weddy" userId="e6d5e3248f418ed4" providerId="LiveId" clId="{F3D3ED45-C17E-4023-BB12-CA5A724A233C}" dt="2021-08-27T10:28:27.449" v="336" actId="20577"/>
          <ac:graphicFrameMkLst>
            <pc:docMk/>
            <pc:sldMk cId="3314168032" sldId="292"/>
            <ac:graphicFrameMk id="8" creationId="{E9C15997-70EB-4E98-A99D-B06D24AFFEA6}"/>
          </ac:graphicFrameMkLst>
        </pc:graphicFrameChg>
        <pc:picChg chg="del">
          <ac:chgData name="Kerol Weddy" userId="e6d5e3248f418ed4" providerId="LiveId" clId="{F3D3ED45-C17E-4023-BB12-CA5A724A233C}" dt="2021-08-27T10:20:24.214" v="216" actId="478"/>
          <ac:picMkLst>
            <pc:docMk/>
            <pc:sldMk cId="3314168032" sldId="292"/>
            <ac:picMk id="3078" creationId="{2EE57434-9CE3-497D-A6C1-E7046F7C631F}"/>
          </ac:picMkLst>
        </pc:picChg>
      </pc:sldChg>
      <pc:sldChg chg="addSp delSp modSp add mod modClrScheme chgLayout">
        <pc:chgData name="Kerol Weddy" userId="e6d5e3248f418ed4" providerId="LiveId" clId="{F3D3ED45-C17E-4023-BB12-CA5A724A233C}" dt="2021-08-27T10:29:06.614" v="337" actId="1076"/>
        <pc:sldMkLst>
          <pc:docMk/>
          <pc:sldMk cId="2263542290" sldId="293"/>
        </pc:sldMkLst>
        <pc:spChg chg="mod ord">
          <ac:chgData name="Kerol Weddy" userId="e6d5e3248f418ed4" providerId="LiveId" clId="{F3D3ED45-C17E-4023-BB12-CA5A724A233C}" dt="2021-08-27T10:24:22.671" v="285" actId="26606"/>
          <ac:spMkLst>
            <pc:docMk/>
            <pc:sldMk cId="2263542290" sldId="293"/>
            <ac:spMk id="2" creationId="{BD3E9078-3ED2-4D9A-84EC-DB2AC0D5EDE2}"/>
          </ac:spMkLst>
        </pc:spChg>
        <pc:spChg chg="mod ord">
          <ac:chgData name="Kerol Weddy" userId="e6d5e3248f418ed4" providerId="LiveId" clId="{F3D3ED45-C17E-4023-BB12-CA5A724A233C}" dt="2021-08-27T10:24:22.671" v="285" actId="26606"/>
          <ac:spMkLst>
            <pc:docMk/>
            <pc:sldMk cId="2263542290" sldId="293"/>
            <ac:spMk id="3" creationId="{B75EFA40-CE57-401B-83BF-EB24F1C4B120}"/>
          </ac:spMkLst>
        </pc:spChg>
        <pc:spChg chg="mod ord">
          <ac:chgData name="Kerol Weddy" userId="e6d5e3248f418ed4" providerId="LiveId" clId="{F3D3ED45-C17E-4023-BB12-CA5A724A233C}" dt="2021-08-27T10:24:30.636" v="287" actId="255"/>
          <ac:spMkLst>
            <pc:docMk/>
            <pc:sldMk cId="2263542290" sldId="293"/>
            <ac:spMk id="4" creationId="{FDEF18EF-87A3-459B-838A-0FD77FAA5AE1}"/>
          </ac:spMkLst>
        </pc:spChg>
        <pc:spChg chg="mod ord">
          <ac:chgData name="Kerol Weddy" userId="e6d5e3248f418ed4" providerId="LiveId" clId="{F3D3ED45-C17E-4023-BB12-CA5A724A233C}" dt="2021-08-27T10:24:43.730" v="289" actId="403"/>
          <ac:spMkLst>
            <pc:docMk/>
            <pc:sldMk cId="2263542290" sldId="293"/>
            <ac:spMk id="6" creationId="{A08BB5A4-0144-4D59-9483-F1683B4B2A4E}"/>
          </ac:spMkLst>
        </pc:spChg>
        <pc:spChg chg="add mod">
          <ac:chgData name="Kerol Weddy" userId="e6d5e3248f418ed4" providerId="LiveId" clId="{F3D3ED45-C17E-4023-BB12-CA5A724A233C}" dt="2021-08-27T10:26:46.358" v="324" actId="123"/>
          <ac:spMkLst>
            <pc:docMk/>
            <pc:sldMk cId="2263542290" sldId="293"/>
            <ac:spMk id="7" creationId="{146BD8FA-F229-4201-AC83-AB4BD33F3F6C}"/>
          </ac:spMkLst>
        </pc:spChg>
        <pc:spChg chg="add del mod">
          <ac:chgData name="Kerol Weddy" userId="e6d5e3248f418ed4" providerId="LiveId" clId="{F3D3ED45-C17E-4023-BB12-CA5A724A233C}" dt="2021-08-27T10:24:26.167" v="286" actId="478"/>
          <ac:spMkLst>
            <pc:docMk/>
            <pc:sldMk cId="2263542290" sldId="293"/>
            <ac:spMk id="71" creationId="{F44227B6-8B03-4802-B8F3-836B893BFCCE}"/>
          </ac:spMkLst>
        </pc:spChg>
        <pc:graphicFrameChg chg="del mod ord">
          <ac:chgData name="Kerol Weddy" userId="e6d5e3248f418ed4" providerId="LiveId" clId="{F3D3ED45-C17E-4023-BB12-CA5A724A233C}" dt="2021-08-27T10:22:35.519" v="278" actId="478"/>
          <ac:graphicFrameMkLst>
            <pc:docMk/>
            <pc:sldMk cId="2263542290" sldId="293"/>
            <ac:graphicFrameMk id="8" creationId="{E9C15997-70EB-4E98-A99D-B06D24AFFEA6}"/>
          </ac:graphicFrameMkLst>
        </pc:graphicFrameChg>
        <pc:picChg chg="add mod">
          <ac:chgData name="Kerol Weddy" userId="e6d5e3248f418ed4" providerId="LiveId" clId="{F3D3ED45-C17E-4023-BB12-CA5A724A233C}" dt="2021-08-27T10:29:06.614" v="337" actId="1076"/>
          <ac:picMkLst>
            <pc:docMk/>
            <pc:sldMk cId="2263542290" sldId="293"/>
            <ac:picMk id="4098" creationId="{D16B787D-26FE-4D48-8AB7-E829E59019B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663"/>
            <a:ext cx="1546943" cy="10660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663"/>
            <a:ext cx="1546943" cy="10660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99" y="414868"/>
            <a:ext cx="1546345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99" y="414868"/>
            <a:ext cx="1546345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648"/>
            <a:ext cx="865419" cy="596397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3665" y="2014648"/>
            <a:ext cx="410467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2F32F0D-D2D9-6F43-BAD4-CAA24838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Značky kvality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4E9D74D-B987-7F49-B7EF-C907F2CEA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doc. JUDr. Dana </a:t>
            </a:r>
            <a:r>
              <a:rPr lang="cs-CZ" dirty="0" err="1"/>
              <a:t>Ondrejová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175640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3E9078-3ED2-4D9A-84EC-DB2AC0D5E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doc. JUDr. Dana Ondrejová, Ph.D.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5EFA40-CE57-401B-83BF-EB24F1C4B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EF18EF-87A3-459B-838A-0FD77FAA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altLang="cs-CZ" b="1" dirty="0"/>
              <a:t>Tzv. značka kvality jako </a:t>
            </a:r>
            <a:r>
              <a:rPr lang="cs-CZ" altLang="cs-CZ" b="1" dirty="0" err="1"/>
              <a:t>nekalosoutěžní</a:t>
            </a:r>
            <a:r>
              <a:rPr lang="cs-CZ" altLang="cs-CZ" b="1" dirty="0"/>
              <a:t> jednání a/nebo nekalá obchodní praktika? I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46BD8FA-F229-4201-AC83-AB4BD33F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Podstata</a:t>
            </a:r>
          </a:p>
          <a:p>
            <a:pPr marL="781200" lvl="1" indent="-457200" algn="just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400" dirty="0"/>
              <a:t>Užití značky kvality bez příslušného oprávnění</a:t>
            </a:r>
          </a:p>
          <a:p>
            <a:pPr marL="781200" lvl="1" indent="-457200" algn="just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400" dirty="0"/>
              <a:t>Udělení značky „kvality“ právnickou osobou, jejímž předmětem činnosti je mj. poskytování těchto značek na základě drobného poplatku, aniž by docházelo k ověření kvality, splnění určitých kvalitativních podmínek apod.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Právní hodnocení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Nekalá obchodní praktika: </a:t>
            </a:r>
          </a:p>
          <a:p>
            <a:pPr marL="756000" lvl="2" indent="-180000" algn="just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100" dirty="0"/>
              <a:t>písm. c) přílohy č. 1 ZOS: „</a:t>
            </a:r>
            <a:r>
              <a:rPr lang="cs-CZ" sz="2100" i="1" dirty="0"/>
              <a:t>prohlašuje, že jemu, jeho výrobku nebo jím poskytované službě bylo uděleno schválení, potvrzení nebo povolení, ačkoli tomu tak není, nebo takové prohlášení není v souladu s podmínkami schválení, potvrzení nebo povolení</a:t>
            </a:r>
            <a:r>
              <a:rPr lang="cs-CZ" sz="2100" dirty="0"/>
              <a:t>“, </a:t>
            </a:r>
          </a:p>
          <a:p>
            <a:pPr marL="756000" lvl="2" indent="-180000" algn="just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100" dirty="0"/>
              <a:t>případně klamavá obchodní praktika podle § 5 ZOS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Nekalá soutěž: § 2978 OZ – klamavé označení zboží nebo služby</a:t>
            </a:r>
          </a:p>
          <a:p>
            <a:pPr algn="just"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5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3E9078-3ED2-4D9A-84EC-DB2AC0D5E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doc. JUDr. Dana Ondrejová, Ph.D.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5EFA40-CE57-401B-83BF-EB24F1C4B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EF18EF-87A3-459B-838A-0FD77FAA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altLang="cs-CZ" b="1" dirty="0"/>
              <a:t>Tzv. značka kvality jako </a:t>
            </a:r>
            <a:r>
              <a:rPr lang="cs-CZ" altLang="cs-CZ" b="1" dirty="0" err="1"/>
              <a:t>nekalosoutěžní</a:t>
            </a:r>
            <a:r>
              <a:rPr lang="cs-CZ" altLang="cs-CZ" b="1" dirty="0"/>
              <a:t> jednání a/nebo nekalá obchodní praktika? II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46BD8FA-F229-4201-AC83-AB4BD33F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VS Praha 3 </a:t>
            </a:r>
            <a:r>
              <a:rPr lang="cs-CZ" sz="2400" dirty="0" err="1"/>
              <a:t>Cmo</a:t>
            </a:r>
            <a:r>
              <a:rPr lang="cs-CZ" sz="2400" dirty="0"/>
              <a:t> 110/2017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Užívání neexistující „švýcarské značky kvality </a:t>
            </a:r>
            <a:r>
              <a:rPr lang="cs-CZ" dirty="0" err="1"/>
              <a:t>CollPure</a:t>
            </a:r>
            <a:r>
              <a:rPr lang="cs-CZ" dirty="0"/>
              <a:t>“ (produkt </a:t>
            </a:r>
            <a:r>
              <a:rPr lang="cs-CZ" dirty="0" err="1"/>
              <a:t>Cemio</a:t>
            </a:r>
            <a:r>
              <a:rPr lang="cs-CZ" dirty="0"/>
              <a:t> Kamzík)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Vytvoření klamavého dojmu že garanci kvality poskytuje Švýcarská konfederace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Porušení generální klauzule nekalé soutěže (§ 2976/1 OZ) bez právní kvalifikace zvláštní skutkovou podstatou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Městský soud v Praze 8 A 181/2014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Žalovaný uváděl údaj certifikace a pod ním logo Slovenské asociace pro elektronický obchod („SAEC – bezpečný nákup“), ačkoliv oprávnění toto logo užívat nezískal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Neoprávněné užití značky kvality dle přílohy č. 1 ZOS (vždy zakázaná klamavá obchodní praktika)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8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6F835-44EA-C7D7-7ED1-AAC7017FC1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F26AC0-4774-59AD-F931-4923C9BCF7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F06044-6B8D-2D26-7A44-B162B9D1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toto?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F786CC7-50B3-2060-40CB-6A10BB71F9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18" y="1620793"/>
            <a:ext cx="4314117" cy="40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ítěz testu">
            <a:extLst>
              <a:ext uri="{FF2B5EF4-FFF2-40B4-BE49-F238E27FC236}">
                <a16:creationId xmlns:a16="http://schemas.microsoft.com/office/drawing/2014/main" id="{68775215-D545-EB3A-05DE-7238BA0D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31" y="1620793"/>
            <a:ext cx="4039538" cy="40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3E9078-3ED2-4D9A-84EC-DB2AC0D5E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doc. JUDr. Dana Ondrejová, Ph.D.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5EFA40-CE57-401B-83BF-EB24F1C4B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EF18EF-87A3-459B-838A-0FD77FAA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altLang="cs-CZ" b="1" dirty="0"/>
              <a:t>„Česká potravina“ I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46BD8FA-F229-4201-AC83-AB4BD33F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§ 9 b zákona č. 110/1997 Sb., o potravinách, ve znění pozdějších předpisů</a:t>
            </a:r>
          </a:p>
          <a:p>
            <a:pPr marL="781200" lvl="1" indent="-457200" algn="just">
              <a:spcBef>
                <a:spcPts val="300"/>
              </a:spcBef>
              <a:spcAft>
                <a:spcPts val="0"/>
              </a:spcAft>
              <a:buFont typeface="+mj-lt"/>
              <a:buAutoNum type="alphaLcParenR"/>
            </a:pPr>
            <a:r>
              <a:rPr lang="cs-CZ" dirty="0"/>
              <a:t>100 % všech složek celkové hmotnosti nezpracované potraviny, vinařských produktů nebo mléka pochází z České republiky, a prvovýroba, porážka zvířat a všechny fáze výroby proběhly na území České republiky, nebo</a:t>
            </a:r>
          </a:p>
          <a:p>
            <a:pPr marL="781200" lvl="1" indent="-457200" algn="just">
              <a:spcBef>
                <a:spcPts val="300"/>
              </a:spcBef>
              <a:spcAft>
                <a:spcPts val="0"/>
              </a:spcAft>
              <a:buFont typeface="+mj-lt"/>
              <a:buAutoNum type="alphaLcParenR"/>
            </a:pPr>
            <a:r>
              <a:rPr lang="cs-CZ" dirty="0"/>
              <a:t>součet hmotnosti složek pocházejících z České republiky tvoří nejméně 75 % celkové hmotnosti všech složek stanovené v okamžiku jejich použití při výrobě potraviny jiné než uvedené v písmeni a) a výroba proběhla na území České republiky; přidaná voda se nezapočítává do celkové hmotnosti všech složek.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Pro potraviny, které se v ČR nepěstují, možnost získat označení „Vyrobeno v České republice“, pokud výroba proběhla na území ČR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Zákon neupravuje jiné tvary sousloví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cs-CZ" dirty="0"/>
          </a:p>
        </p:txBody>
      </p:sp>
      <p:pic>
        <p:nvPicPr>
          <p:cNvPr id="6" name="Picture 2" descr="VÃ½sledek obrÃ¡zku pro ÄeskÃ¡ potravina">
            <a:extLst>
              <a:ext uri="{FF2B5EF4-FFF2-40B4-BE49-F238E27FC236}">
                <a16:creationId xmlns:a16="http://schemas.microsoft.com/office/drawing/2014/main" id="{541DA10F-5B88-4C42-B7B9-EF162F70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582" y="273955"/>
            <a:ext cx="1449418" cy="13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4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3E9078-3ED2-4D9A-84EC-DB2AC0D5E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doc. JUDr. Dana Ondrejová, Ph.D.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5EFA40-CE57-401B-83BF-EB24F1C4B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EF18EF-87A3-459B-838A-0FD77FAA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altLang="cs-CZ" b="1" dirty="0"/>
              <a:t>„Česká potravina“ II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46BD8FA-F229-4201-AC83-AB4BD33F3F6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Ministerstvo zemědělství (2016) vydalo pravidla pro dobrovolné označování „Česká potravina“ a použití loga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Průzkum Ministerstva zemědělství - Češi preferují tuzemské potraviny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„OD ČESKÝCH PEKAŘŮ“ - chléb (Německo)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„OD ČESKÝCH ŘEZNÍKŮ“ - salámy (Německo)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66A2BD-2D7C-4B8B-A525-91AE3BE51965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VÃ½sledek obrÃ¡zku pro ÄeskÃ¡ potravina">
            <a:extLst>
              <a:ext uri="{FF2B5EF4-FFF2-40B4-BE49-F238E27FC236}">
                <a16:creationId xmlns:a16="http://schemas.microsoft.com/office/drawing/2014/main" id="{541DA10F-5B88-4C42-B7B9-EF162F70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582" y="273955"/>
            <a:ext cx="1449418" cy="13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eden z klíčových vizuálů kampaně s Janem Punčochářem, zdroj: Billa">
            <a:extLst>
              <a:ext uri="{FF2B5EF4-FFF2-40B4-BE49-F238E27FC236}">
                <a16:creationId xmlns:a16="http://schemas.microsoft.com/office/drawing/2014/main" id="{B153BF70-8F8F-4F76-AC04-BAC84099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89" y="1617621"/>
            <a:ext cx="3042219" cy="42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9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22349A-EF95-4BC6-996E-8A299CAFD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2E76F5-4C2E-4D0F-9643-AC870F056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80102A4-FA71-4C77-BFB4-0302DBC1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400" b="1" dirty="0">
                <a:latin typeface="Times New Roman" panose="02020603050405020304" pitchFamily="18" charset="0"/>
              </a:rPr>
              <a:t>Děkuji za pozornost!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171BE0BA-8E43-41A4-B3E1-02D8F8C67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42730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9" id="{25D30847-710D-C744-8E93-1EE4A75DC044}" vid="{BDC19DA7-7FC0-C146-A0D4-07665A9C4FC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 MU - kopie</Template>
  <TotalTime>1054</TotalTime>
  <Words>513</Words>
  <Application>Microsoft Office PowerPoint</Application>
  <PresentationFormat>Širokoúhlá obrazovka</PresentationFormat>
  <Paragraphs>44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Tahoma</vt:lpstr>
      <vt:lpstr>Times New Roman</vt:lpstr>
      <vt:lpstr>Wingdings</vt:lpstr>
      <vt:lpstr>Prezentace_MU_CZ</vt:lpstr>
      <vt:lpstr>Značky kvality</vt:lpstr>
      <vt:lpstr>Tzv. značka kvality jako nekalosoutěžní jednání a/nebo nekalá obchodní praktika? I</vt:lpstr>
      <vt:lpstr>Tzv. značka kvality jako nekalosoutěžní jednání a/nebo nekalá obchodní praktika? II</vt:lpstr>
      <vt:lpstr>A co toto?</vt:lpstr>
      <vt:lpstr>„Česká potravina“ I</vt:lpstr>
      <vt:lpstr>„Česká potravina“ II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Smlouva o dílo</dc:title>
  <dc:creator>Kerol Weddy</dc:creator>
  <cp:lastModifiedBy>Dana</cp:lastModifiedBy>
  <cp:revision>3</cp:revision>
  <cp:lastPrinted>1601-01-01T00:00:00Z</cp:lastPrinted>
  <dcterms:created xsi:type="dcterms:W3CDTF">2021-03-12T09:04:54Z</dcterms:created>
  <dcterms:modified xsi:type="dcterms:W3CDTF">2022-10-15T12:07:58Z</dcterms:modified>
</cp:coreProperties>
</file>