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83" r:id="rId6"/>
    <p:sldId id="267" r:id="rId7"/>
    <p:sldId id="273" r:id="rId8"/>
    <p:sldId id="284" r:id="rId9"/>
    <p:sldId id="268" r:id="rId10"/>
    <p:sldId id="269" r:id="rId11"/>
    <p:sldId id="270" r:id="rId12"/>
    <p:sldId id="285" r:id="rId13"/>
    <p:sldId id="271" r:id="rId14"/>
    <p:sldId id="272" r:id="rId15"/>
    <p:sldId id="281" r:id="rId16"/>
    <p:sldId id="286" r:id="rId17"/>
    <p:sldId id="277" r:id="rId18"/>
    <p:sldId id="275" r:id="rId19"/>
    <p:sldId id="276" r:id="rId20"/>
    <p:sldId id="287" r:id="rId21"/>
    <p:sldId id="278" r:id="rId22"/>
    <p:sldId id="279" r:id="rId23"/>
    <p:sldId id="280" r:id="rId24"/>
    <p:sldId id="274" r:id="rId25"/>
    <p:sldId id="282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EA9EF71-CE7F-4ECF-A02F-379500128954}">
          <p14:sldIdLst>
            <p14:sldId id="256"/>
            <p14:sldId id="257"/>
            <p14:sldId id="258"/>
            <p14:sldId id="259"/>
            <p14:sldId id="283"/>
            <p14:sldId id="267"/>
            <p14:sldId id="273"/>
            <p14:sldId id="284"/>
            <p14:sldId id="268"/>
            <p14:sldId id="269"/>
            <p14:sldId id="270"/>
            <p14:sldId id="285"/>
            <p14:sldId id="271"/>
            <p14:sldId id="272"/>
            <p14:sldId id="281"/>
            <p14:sldId id="286"/>
            <p14:sldId id="277"/>
            <p14:sldId id="275"/>
            <p14:sldId id="276"/>
            <p14:sldId id="287"/>
            <p14:sldId id="278"/>
            <p14:sldId id="279"/>
            <p14:sldId id="280"/>
            <p14:sldId id="274"/>
            <p14:sldId id="282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100DC"/>
    <a:srgbClr val="0000DC"/>
    <a:srgbClr val="F01928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chemeClr val="tx1"/>
              </a:solidFill>
            </a:rPr>
            <a:t>Jak moc konkrétně?</a:t>
          </a:r>
          <a:endParaRPr lang="en-US" sz="3900" dirty="0">
            <a:solidFill>
              <a:schemeClr val="tx1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chemeClr val="tx1"/>
              </a:solidFill>
            </a:rPr>
            <a:t>Jak zjistím, jak to dopadlo?</a:t>
          </a:r>
          <a:endParaRPr lang="en-US" sz="3900" dirty="0">
            <a:solidFill>
              <a:schemeClr val="tx1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F50164-B6BC-4858-A5DD-1B0F3C70421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179BCBA-04CE-4A15-97E5-59D2E7AB5E1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Zákon 106/1999 Sb., o svobodném přístupu k informacím</a:t>
          </a:r>
          <a:endParaRPr lang="en-US" dirty="0">
            <a:solidFill>
              <a:schemeClr val="tx1"/>
            </a:solidFill>
          </a:endParaRPr>
        </a:p>
      </dgm:t>
    </dgm:pt>
    <dgm:pt modelId="{619FC03A-042A-4BA7-AB38-F7AC98773473}" type="parTrans" cxnId="{79C0B196-6960-401B-AF7A-878805A2E36D}">
      <dgm:prSet/>
      <dgm:spPr/>
      <dgm:t>
        <a:bodyPr/>
        <a:lstStyle/>
        <a:p>
          <a:endParaRPr lang="en-US"/>
        </a:p>
      </dgm:t>
    </dgm:pt>
    <dgm:pt modelId="{CBBB842D-ED64-4401-BE40-57BD3B15806E}" type="sibTrans" cxnId="{79C0B196-6960-401B-AF7A-878805A2E36D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ED9755-2468-4479-A05B-5DBF1257E13C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Náklady a anonymizace!</a:t>
          </a:r>
          <a:endParaRPr lang="en-US" dirty="0">
            <a:solidFill>
              <a:schemeClr val="tx1"/>
            </a:solidFill>
          </a:endParaRPr>
        </a:p>
      </dgm:t>
    </dgm:pt>
    <dgm:pt modelId="{75A7ABB2-DE15-47C0-917B-5DB401C50913}" type="parTrans" cxnId="{6C1BC87F-633F-4395-A708-DDA171382BA0}">
      <dgm:prSet/>
      <dgm:spPr/>
      <dgm:t>
        <a:bodyPr/>
        <a:lstStyle/>
        <a:p>
          <a:endParaRPr lang="en-US"/>
        </a:p>
      </dgm:t>
    </dgm:pt>
    <dgm:pt modelId="{1694E778-DF83-436F-BA1F-1709CF4EC49A}" type="sibTrans" cxnId="{6C1BC87F-633F-4395-A708-DDA171382BA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6BDE0B-CB9D-4817-9E00-A770E58DEC01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Lhůta SO podání informací!</a:t>
          </a:r>
          <a:endParaRPr lang="en-US" dirty="0">
            <a:solidFill>
              <a:schemeClr val="tx1"/>
            </a:solidFill>
          </a:endParaRPr>
        </a:p>
      </dgm:t>
    </dgm:pt>
    <dgm:pt modelId="{2EBB5BBE-8D3B-4362-ADDD-55E8E108DE09}" type="parTrans" cxnId="{7BB92E1F-21D4-4912-BD0B-278B98B90485}">
      <dgm:prSet/>
      <dgm:spPr/>
      <dgm:t>
        <a:bodyPr/>
        <a:lstStyle/>
        <a:p>
          <a:endParaRPr lang="en-US"/>
        </a:p>
      </dgm:t>
    </dgm:pt>
    <dgm:pt modelId="{1A6A9BA1-951A-44F4-9B1D-765D02E9759C}" type="sibTrans" cxnId="{7BB92E1F-21D4-4912-BD0B-278B98B90485}">
      <dgm:prSet/>
      <dgm:spPr/>
      <dgm:t>
        <a:bodyPr/>
        <a:lstStyle/>
        <a:p>
          <a:endParaRPr lang="en-US"/>
        </a:p>
      </dgm:t>
    </dgm:pt>
    <dgm:pt modelId="{31F6BD73-C72A-46F7-8116-BE7498D95B74}" type="pres">
      <dgm:prSet presAssocID="{ACF50164-B6BC-4858-A5DD-1B0F3C704213}" presName="outerComposite" presStyleCnt="0">
        <dgm:presLayoutVars>
          <dgm:chMax val="5"/>
          <dgm:dir/>
          <dgm:resizeHandles val="exact"/>
        </dgm:presLayoutVars>
      </dgm:prSet>
      <dgm:spPr/>
    </dgm:pt>
    <dgm:pt modelId="{502A6D0A-C5F5-44FE-9BF0-D82003B4E227}" type="pres">
      <dgm:prSet presAssocID="{ACF50164-B6BC-4858-A5DD-1B0F3C704213}" presName="dummyMaxCanvas" presStyleCnt="0">
        <dgm:presLayoutVars/>
      </dgm:prSet>
      <dgm:spPr/>
    </dgm:pt>
    <dgm:pt modelId="{23A23616-B21D-4129-BD7F-DD1A08DAB360}" type="pres">
      <dgm:prSet presAssocID="{ACF50164-B6BC-4858-A5DD-1B0F3C704213}" presName="ThreeNodes_1" presStyleLbl="node1" presStyleIdx="0" presStyleCnt="3">
        <dgm:presLayoutVars>
          <dgm:bulletEnabled val="1"/>
        </dgm:presLayoutVars>
      </dgm:prSet>
      <dgm:spPr/>
    </dgm:pt>
    <dgm:pt modelId="{4AD42FD5-D012-467D-9976-9B10A416B047}" type="pres">
      <dgm:prSet presAssocID="{ACF50164-B6BC-4858-A5DD-1B0F3C704213}" presName="ThreeNodes_2" presStyleLbl="node1" presStyleIdx="1" presStyleCnt="3">
        <dgm:presLayoutVars>
          <dgm:bulletEnabled val="1"/>
        </dgm:presLayoutVars>
      </dgm:prSet>
      <dgm:spPr/>
    </dgm:pt>
    <dgm:pt modelId="{F4713B63-F217-45CF-A784-B9A44C944014}" type="pres">
      <dgm:prSet presAssocID="{ACF50164-B6BC-4858-A5DD-1B0F3C704213}" presName="ThreeNodes_3" presStyleLbl="node1" presStyleIdx="2" presStyleCnt="3">
        <dgm:presLayoutVars>
          <dgm:bulletEnabled val="1"/>
        </dgm:presLayoutVars>
      </dgm:prSet>
      <dgm:spPr/>
    </dgm:pt>
    <dgm:pt modelId="{4EA0450D-693F-4C0F-9FA9-464F8893DB50}" type="pres">
      <dgm:prSet presAssocID="{ACF50164-B6BC-4858-A5DD-1B0F3C704213}" presName="ThreeConn_1-2" presStyleLbl="fgAccFollowNode1" presStyleIdx="0" presStyleCnt="2">
        <dgm:presLayoutVars>
          <dgm:bulletEnabled val="1"/>
        </dgm:presLayoutVars>
      </dgm:prSet>
      <dgm:spPr/>
    </dgm:pt>
    <dgm:pt modelId="{D8E268EB-5257-43F5-9336-09E1579EA392}" type="pres">
      <dgm:prSet presAssocID="{ACF50164-B6BC-4858-A5DD-1B0F3C704213}" presName="ThreeConn_2-3" presStyleLbl="fgAccFollowNode1" presStyleIdx="1" presStyleCnt="2">
        <dgm:presLayoutVars>
          <dgm:bulletEnabled val="1"/>
        </dgm:presLayoutVars>
      </dgm:prSet>
      <dgm:spPr/>
    </dgm:pt>
    <dgm:pt modelId="{ECDE7861-FD91-4B57-9C08-170E5F102F5C}" type="pres">
      <dgm:prSet presAssocID="{ACF50164-B6BC-4858-A5DD-1B0F3C704213}" presName="ThreeNodes_1_text" presStyleLbl="node1" presStyleIdx="2" presStyleCnt="3">
        <dgm:presLayoutVars>
          <dgm:bulletEnabled val="1"/>
        </dgm:presLayoutVars>
      </dgm:prSet>
      <dgm:spPr/>
    </dgm:pt>
    <dgm:pt modelId="{14FEE401-BC63-4F4F-8621-48EC300D1F39}" type="pres">
      <dgm:prSet presAssocID="{ACF50164-B6BC-4858-A5DD-1B0F3C704213}" presName="ThreeNodes_2_text" presStyleLbl="node1" presStyleIdx="2" presStyleCnt="3">
        <dgm:presLayoutVars>
          <dgm:bulletEnabled val="1"/>
        </dgm:presLayoutVars>
      </dgm:prSet>
      <dgm:spPr/>
    </dgm:pt>
    <dgm:pt modelId="{DFD2A16E-4558-4D96-B664-700045748181}" type="pres">
      <dgm:prSet presAssocID="{ACF50164-B6BC-4858-A5DD-1B0F3C70421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B92E1F-21D4-4912-BD0B-278B98B90485}" srcId="{ACF50164-B6BC-4858-A5DD-1B0F3C704213}" destId="{846BDE0B-CB9D-4817-9E00-A770E58DEC01}" srcOrd="2" destOrd="0" parTransId="{2EBB5BBE-8D3B-4362-ADDD-55E8E108DE09}" sibTransId="{1A6A9BA1-951A-44F4-9B1D-765D02E9759C}"/>
    <dgm:cxn modelId="{7A5E3220-10FA-432D-B51B-3498DD6BD6D9}" type="presOf" srcId="{ACF50164-B6BC-4858-A5DD-1B0F3C704213}" destId="{31F6BD73-C72A-46F7-8116-BE7498D95B74}" srcOrd="0" destOrd="0" presId="urn:microsoft.com/office/officeart/2005/8/layout/vProcess5"/>
    <dgm:cxn modelId="{1AF77A41-7665-4A3E-8115-5E6649FE6F61}" type="presOf" srcId="{1694E778-DF83-436F-BA1F-1709CF4EC49A}" destId="{D8E268EB-5257-43F5-9336-09E1579EA392}" srcOrd="0" destOrd="0" presId="urn:microsoft.com/office/officeart/2005/8/layout/vProcess5"/>
    <dgm:cxn modelId="{B36D134C-0359-47C7-92DF-30BF744472F4}" type="presOf" srcId="{9179BCBA-04CE-4A15-97E5-59D2E7AB5E18}" destId="{23A23616-B21D-4129-BD7F-DD1A08DAB360}" srcOrd="0" destOrd="0" presId="urn:microsoft.com/office/officeart/2005/8/layout/vProcess5"/>
    <dgm:cxn modelId="{81A3A84D-9F09-43EB-B308-D8D170987A55}" type="presOf" srcId="{846BDE0B-CB9D-4817-9E00-A770E58DEC01}" destId="{DFD2A16E-4558-4D96-B664-700045748181}" srcOrd="1" destOrd="0" presId="urn:microsoft.com/office/officeart/2005/8/layout/vProcess5"/>
    <dgm:cxn modelId="{13BF6C72-7F9C-42AC-AE4D-AE17EE97F98D}" type="presOf" srcId="{846BDE0B-CB9D-4817-9E00-A770E58DEC01}" destId="{F4713B63-F217-45CF-A784-B9A44C944014}" srcOrd="0" destOrd="0" presId="urn:microsoft.com/office/officeart/2005/8/layout/vProcess5"/>
    <dgm:cxn modelId="{6C1BC87F-633F-4395-A708-DDA171382BA0}" srcId="{ACF50164-B6BC-4858-A5DD-1B0F3C704213}" destId="{73ED9755-2468-4479-A05B-5DBF1257E13C}" srcOrd="1" destOrd="0" parTransId="{75A7ABB2-DE15-47C0-917B-5DB401C50913}" sibTransId="{1694E778-DF83-436F-BA1F-1709CF4EC49A}"/>
    <dgm:cxn modelId="{74346696-F877-45FB-B4A6-176596D0B664}" type="presOf" srcId="{CBBB842D-ED64-4401-BE40-57BD3B15806E}" destId="{4EA0450D-693F-4C0F-9FA9-464F8893DB50}" srcOrd="0" destOrd="0" presId="urn:microsoft.com/office/officeart/2005/8/layout/vProcess5"/>
    <dgm:cxn modelId="{79C0B196-6960-401B-AF7A-878805A2E36D}" srcId="{ACF50164-B6BC-4858-A5DD-1B0F3C704213}" destId="{9179BCBA-04CE-4A15-97E5-59D2E7AB5E18}" srcOrd="0" destOrd="0" parTransId="{619FC03A-042A-4BA7-AB38-F7AC98773473}" sibTransId="{CBBB842D-ED64-4401-BE40-57BD3B15806E}"/>
    <dgm:cxn modelId="{43A09B9D-F79E-4150-A096-6A91F5612223}" type="presOf" srcId="{73ED9755-2468-4479-A05B-5DBF1257E13C}" destId="{14FEE401-BC63-4F4F-8621-48EC300D1F39}" srcOrd="1" destOrd="0" presId="urn:microsoft.com/office/officeart/2005/8/layout/vProcess5"/>
    <dgm:cxn modelId="{0BA7B19E-BB7A-404E-9EE6-96C49186BB9F}" type="presOf" srcId="{9179BCBA-04CE-4A15-97E5-59D2E7AB5E18}" destId="{ECDE7861-FD91-4B57-9C08-170E5F102F5C}" srcOrd="1" destOrd="0" presId="urn:microsoft.com/office/officeart/2005/8/layout/vProcess5"/>
    <dgm:cxn modelId="{35F442DC-9BDE-4B59-A139-0AF7918A480E}" type="presOf" srcId="{73ED9755-2468-4479-A05B-5DBF1257E13C}" destId="{4AD42FD5-D012-467D-9976-9B10A416B047}" srcOrd="0" destOrd="0" presId="urn:microsoft.com/office/officeart/2005/8/layout/vProcess5"/>
    <dgm:cxn modelId="{EFE0495C-21E1-4134-965C-C6876217E23D}" type="presParOf" srcId="{31F6BD73-C72A-46F7-8116-BE7498D95B74}" destId="{502A6D0A-C5F5-44FE-9BF0-D82003B4E227}" srcOrd="0" destOrd="0" presId="urn:microsoft.com/office/officeart/2005/8/layout/vProcess5"/>
    <dgm:cxn modelId="{A1A0B85F-F38E-4733-8E25-DA1F5B5B5100}" type="presParOf" srcId="{31F6BD73-C72A-46F7-8116-BE7498D95B74}" destId="{23A23616-B21D-4129-BD7F-DD1A08DAB360}" srcOrd="1" destOrd="0" presId="urn:microsoft.com/office/officeart/2005/8/layout/vProcess5"/>
    <dgm:cxn modelId="{CE6CDEA0-8D54-43FD-9E70-E7B949EA7238}" type="presParOf" srcId="{31F6BD73-C72A-46F7-8116-BE7498D95B74}" destId="{4AD42FD5-D012-467D-9976-9B10A416B047}" srcOrd="2" destOrd="0" presId="urn:microsoft.com/office/officeart/2005/8/layout/vProcess5"/>
    <dgm:cxn modelId="{44E973CB-D4AA-4A2C-B48F-E7E8147BD652}" type="presParOf" srcId="{31F6BD73-C72A-46F7-8116-BE7498D95B74}" destId="{F4713B63-F217-45CF-A784-B9A44C944014}" srcOrd="3" destOrd="0" presId="urn:microsoft.com/office/officeart/2005/8/layout/vProcess5"/>
    <dgm:cxn modelId="{3A6D78DF-1C27-4B85-A625-1A06CED34092}" type="presParOf" srcId="{31F6BD73-C72A-46F7-8116-BE7498D95B74}" destId="{4EA0450D-693F-4C0F-9FA9-464F8893DB50}" srcOrd="4" destOrd="0" presId="urn:microsoft.com/office/officeart/2005/8/layout/vProcess5"/>
    <dgm:cxn modelId="{4E8FD5FF-3EDA-4F14-A9C7-5CAEADBDEE97}" type="presParOf" srcId="{31F6BD73-C72A-46F7-8116-BE7498D95B74}" destId="{D8E268EB-5257-43F5-9336-09E1579EA392}" srcOrd="5" destOrd="0" presId="urn:microsoft.com/office/officeart/2005/8/layout/vProcess5"/>
    <dgm:cxn modelId="{BF34A7A9-3CFD-49BC-9CA1-7283828F2D70}" type="presParOf" srcId="{31F6BD73-C72A-46F7-8116-BE7498D95B74}" destId="{ECDE7861-FD91-4B57-9C08-170E5F102F5C}" srcOrd="6" destOrd="0" presId="urn:microsoft.com/office/officeart/2005/8/layout/vProcess5"/>
    <dgm:cxn modelId="{A9EFD563-B6F4-4556-80B2-3F2A568FC13C}" type="presParOf" srcId="{31F6BD73-C72A-46F7-8116-BE7498D95B74}" destId="{14FEE401-BC63-4F4F-8621-48EC300D1F39}" srcOrd="7" destOrd="0" presId="urn:microsoft.com/office/officeart/2005/8/layout/vProcess5"/>
    <dgm:cxn modelId="{6C989C64-9A42-4EB6-A446-BEF78A84B324}" type="presParOf" srcId="{31F6BD73-C72A-46F7-8116-BE7498D95B74}" destId="{DFD2A16E-4558-4D96-B664-70004574818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/>
            <a:t>Co musí obsahovat?</a:t>
          </a:r>
          <a:endParaRPr lang="en-US" sz="3900" dirty="0"/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03BBE-973B-4E23-99FA-92E4018B9227}" type="doc">
      <dgm:prSet loTypeId="urn:microsoft.com/office/officeart/2005/8/layout/hierarchy5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DD019D-0CD1-49F7-9F16-4766A0332D5D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Ideálně náležitosti podání</a:t>
          </a:r>
          <a:endParaRPr lang="en-US" dirty="0">
            <a:solidFill>
              <a:schemeClr val="tx1"/>
            </a:solidFill>
          </a:endParaRPr>
        </a:p>
      </dgm:t>
    </dgm:pt>
    <dgm:pt modelId="{AC32F0BA-DD8E-49E3-808B-1CDDDED03FB5}" type="parTrans" cxnId="{9E5A2A40-371E-488C-B30E-3E97A3C8FF85}">
      <dgm:prSet/>
      <dgm:spPr/>
      <dgm:t>
        <a:bodyPr/>
        <a:lstStyle/>
        <a:p>
          <a:endParaRPr lang="en-US"/>
        </a:p>
      </dgm:t>
    </dgm:pt>
    <dgm:pt modelId="{69C144FE-D8FF-4B55-A271-673E17390600}" type="sibTrans" cxnId="{9E5A2A40-371E-488C-B30E-3E97A3C8FF85}">
      <dgm:prSet/>
      <dgm:spPr/>
      <dgm:t>
        <a:bodyPr/>
        <a:lstStyle/>
        <a:p>
          <a:endParaRPr lang="en-US"/>
        </a:p>
      </dgm:t>
    </dgm:pt>
    <dgm:pt modelId="{EA1804DE-D51F-4BA9-B231-BBDFD135CFC6}">
      <dgm:prSet/>
      <dgm:spPr/>
      <dgm:t>
        <a:bodyPr/>
        <a:lstStyle/>
        <a:p>
          <a:r>
            <a:rPr lang="cs-CZ" b="0" dirty="0">
              <a:solidFill>
                <a:schemeClr val="tx1"/>
              </a:solidFill>
            </a:rPr>
            <a:t>Může být i anonymní </a:t>
          </a:r>
          <a:endParaRPr lang="en-US" dirty="0">
            <a:solidFill>
              <a:schemeClr val="tx1"/>
            </a:solidFill>
          </a:endParaRPr>
        </a:p>
      </dgm:t>
    </dgm:pt>
    <dgm:pt modelId="{226BB646-D913-4BC0-8886-E168DAFA5967}" type="parTrans" cxnId="{EE2A6CEC-7CBF-4BA5-82CF-CA5B5C4DCD11}">
      <dgm:prSet/>
      <dgm:spPr/>
      <dgm:t>
        <a:bodyPr/>
        <a:lstStyle/>
        <a:p>
          <a:endParaRPr lang="en-US"/>
        </a:p>
      </dgm:t>
    </dgm:pt>
    <dgm:pt modelId="{D5C32BEC-1752-4B19-A073-C8A2A4499178}" type="sibTrans" cxnId="{EE2A6CEC-7CBF-4BA5-82CF-CA5B5C4DCD11}">
      <dgm:prSet/>
      <dgm:spPr/>
      <dgm:t>
        <a:bodyPr/>
        <a:lstStyle/>
        <a:p>
          <a:endParaRPr lang="en-US"/>
        </a:p>
      </dgm:t>
    </dgm:pt>
    <dgm:pt modelId="{133D92E9-1C12-4390-A3EB-41EDFA80E93A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Žádost o vyrozumění</a:t>
          </a:r>
          <a:endParaRPr lang="en-US" dirty="0">
            <a:solidFill>
              <a:schemeClr val="tx1"/>
            </a:solidFill>
          </a:endParaRPr>
        </a:p>
      </dgm:t>
    </dgm:pt>
    <dgm:pt modelId="{8E92E31C-C10C-4DC4-B92A-C8AEDE02CC47}" type="parTrans" cxnId="{ED827C5F-3191-4CCC-959C-6B346A6DF2EA}">
      <dgm:prSet/>
      <dgm:spPr/>
      <dgm:t>
        <a:bodyPr/>
        <a:lstStyle/>
        <a:p>
          <a:endParaRPr lang="en-US"/>
        </a:p>
      </dgm:t>
    </dgm:pt>
    <dgm:pt modelId="{E1A69905-8BED-4FDF-BE0C-236DB00CE0E4}" type="sibTrans" cxnId="{ED827C5F-3191-4CCC-959C-6B346A6DF2EA}">
      <dgm:prSet/>
      <dgm:spPr/>
      <dgm:t>
        <a:bodyPr/>
        <a:lstStyle/>
        <a:p>
          <a:endParaRPr lang="en-US"/>
        </a:p>
      </dgm:t>
    </dgm:pt>
    <dgm:pt modelId="{49782471-AFB3-4B25-903E-8403D74F0139}" type="pres">
      <dgm:prSet presAssocID="{D0D03BBE-973B-4E23-99FA-92E4018B922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2A255B-61C3-4DFE-A52A-C4F4CB64AC4A}" type="pres">
      <dgm:prSet presAssocID="{D0D03BBE-973B-4E23-99FA-92E4018B9227}" presName="hierFlow" presStyleCnt="0"/>
      <dgm:spPr/>
    </dgm:pt>
    <dgm:pt modelId="{5EAD8D26-7AF3-4097-9547-6A27B0D7069C}" type="pres">
      <dgm:prSet presAssocID="{D0D03BBE-973B-4E23-99FA-92E4018B9227}" presName="firstBuf" presStyleCnt="0"/>
      <dgm:spPr/>
    </dgm:pt>
    <dgm:pt modelId="{2D2AA99B-6228-4855-AF77-D4B241630446}" type="pres">
      <dgm:prSet presAssocID="{D0D03BBE-973B-4E23-99FA-92E4018B922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096738-B649-49C6-B0E6-C7B010B0DD3A}" type="pres">
      <dgm:prSet presAssocID="{97DD019D-0CD1-49F7-9F16-4766A0332D5D}" presName="Name17" presStyleCnt="0"/>
      <dgm:spPr/>
    </dgm:pt>
    <dgm:pt modelId="{E82DBDC0-FB4F-4C4B-9DBA-08C1053FCFC8}" type="pres">
      <dgm:prSet presAssocID="{97DD019D-0CD1-49F7-9F16-4766A0332D5D}" presName="level1Shape" presStyleLbl="node0" presStyleIdx="0" presStyleCnt="1" custLinFactNeighborX="53385" custLinFactNeighborY="3831">
        <dgm:presLayoutVars>
          <dgm:chPref val="3"/>
        </dgm:presLayoutVars>
      </dgm:prSet>
      <dgm:spPr/>
    </dgm:pt>
    <dgm:pt modelId="{7919F6A7-EF39-4BC6-82D0-99842320A404}" type="pres">
      <dgm:prSet presAssocID="{97DD019D-0CD1-49F7-9F16-4766A0332D5D}" presName="hierChild2" presStyleCnt="0"/>
      <dgm:spPr/>
    </dgm:pt>
    <dgm:pt modelId="{BEE4D041-E5F9-4378-AB53-FBB35AD18369}" type="pres">
      <dgm:prSet presAssocID="{D0D03BBE-973B-4E23-99FA-92E4018B9227}" presName="bgShapesFlow" presStyleCnt="0"/>
      <dgm:spPr/>
    </dgm:pt>
    <dgm:pt modelId="{8C8D7D94-44A9-4B00-BD91-1D3CF7306D1B}" type="pres">
      <dgm:prSet presAssocID="{EA1804DE-D51F-4BA9-B231-BBDFD135CFC6}" presName="rectComp" presStyleCnt="0"/>
      <dgm:spPr/>
    </dgm:pt>
    <dgm:pt modelId="{D0138E7C-B0BB-4416-A05D-D3153CBB0710}" type="pres">
      <dgm:prSet presAssocID="{EA1804DE-D51F-4BA9-B231-BBDFD135CFC6}" presName="bgRect" presStyleLbl="bgShp" presStyleIdx="0" presStyleCnt="2"/>
      <dgm:spPr/>
    </dgm:pt>
    <dgm:pt modelId="{0408FF39-99D5-451B-B685-713377E6B2FF}" type="pres">
      <dgm:prSet presAssocID="{EA1804DE-D51F-4BA9-B231-BBDFD135CFC6}" presName="bgRectTx" presStyleLbl="bgShp" presStyleIdx="0" presStyleCnt="2">
        <dgm:presLayoutVars>
          <dgm:bulletEnabled val="1"/>
        </dgm:presLayoutVars>
      </dgm:prSet>
      <dgm:spPr/>
    </dgm:pt>
    <dgm:pt modelId="{DC77BC72-675B-463C-9415-F89401908902}" type="pres">
      <dgm:prSet presAssocID="{EA1804DE-D51F-4BA9-B231-BBDFD135CFC6}" presName="spComp" presStyleCnt="0"/>
      <dgm:spPr/>
    </dgm:pt>
    <dgm:pt modelId="{4CD5B87A-E885-4D26-B12F-E1D15DA4972C}" type="pres">
      <dgm:prSet presAssocID="{EA1804DE-D51F-4BA9-B231-BBDFD135CFC6}" presName="hSp" presStyleCnt="0"/>
      <dgm:spPr/>
    </dgm:pt>
    <dgm:pt modelId="{5904F232-38F3-4D75-AEA1-0031662FF365}" type="pres">
      <dgm:prSet presAssocID="{133D92E9-1C12-4390-A3EB-41EDFA80E93A}" presName="rectComp" presStyleCnt="0"/>
      <dgm:spPr/>
    </dgm:pt>
    <dgm:pt modelId="{10BD9545-9F96-4128-B3BD-4E974DFF2BF5}" type="pres">
      <dgm:prSet presAssocID="{133D92E9-1C12-4390-A3EB-41EDFA80E93A}" presName="bgRect" presStyleLbl="bgShp" presStyleIdx="1" presStyleCnt="2" custScaleY="100000"/>
      <dgm:spPr/>
    </dgm:pt>
    <dgm:pt modelId="{10BB6E0F-98A5-400E-B707-A1B4DD8CE21D}" type="pres">
      <dgm:prSet presAssocID="{133D92E9-1C12-4390-A3EB-41EDFA80E93A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BD9CE42B-52CA-43CE-88DA-0F382DD7B1C7}" type="presOf" srcId="{133D92E9-1C12-4390-A3EB-41EDFA80E93A}" destId="{10BB6E0F-98A5-400E-B707-A1B4DD8CE21D}" srcOrd="1" destOrd="0" presId="urn:microsoft.com/office/officeart/2005/8/layout/hierarchy5"/>
    <dgm:cxn modelId="{52429E36-A0D5-441B-94DD-46859282CAB5}" type="presOf" srcId="{97DD019D-0CD1-49F7-9F16-4766A0332D5D}" destId="{E82DBDC0-FB4F-4C4B-9DBA-08C1053FCFC8}" srcOrd="0" destOrd="0" presId="urn:microsoft.com/office/officeart/2005/8/layout/hierarchy5"/>
    <dgm:cxn modelId="{9E5A2A40-371E-488C-B30E-3E97A3C8FF85}" srcId="{D0D03BBE-973B-4E23-99FA-92E4018B9227}" destId="{97DD019D-0CD1-49F7-9F16-4766A0332D5D}" srcOrd="0" destOrd="0" parTransId="{AC32F0BA-DD8E-49E3-808B-1CDDDED03FB5}" sibTransId="{69C144FE-D8FF-4B55-A271-673E17390600}"/>
    <dgm:cxn modelId="{ED827C5F-3191-4CCC-959C-6B346A6DF2EA}" srcId="{D0D03BBE-973B-4E23-99FA-92E4018B9227}" destId="{133D92E9-1C12-4390-A3EB-41EDFA80E93A}" srcOrd="2" destOrd="0" parTransId="{8E92E31C-C10C-4DC4-B92A-C8AEDE02CC47}" sibTransId="{E1A69905-8BED-4FDF-BE0C-236DB00CE0E4}"/>
    <dgm:cxn modelId="{7DAEB161-AB7E-41CE-B2D2-A03338C8396B}" type="presOf" srcId="{EA1804DE-D51F-4BA9-B231-BBDFD135CFC6}" destId="{D0138E7C-B0BB-4416-A05D-D3153CBB0710}" srcOrd="0" destOrd="0" presId="urn:microsoft.com/office/officeart/2005/8/layout/hierarchy5"/>
    <dgm:cxn modelId="{8740477B-F030-4B95-BDEB-9D74FFF22084}" type="presOf" srcId="{D0D03BBE-973B-4E23-99FA-92E4018B9227}" destId="{49782471-AFB3-4B25-903E-8403D74F0139}" srcOrd="0" destOrd="0" presId="urn:microsoft.com/office/officeart/2005/8/layout/hierarchy5"/>
    <dgm:cxn modelId="{BA4FF885-2889-44B3-8C4E-A01E0FCA47DB}" type="presOf" srcId="{EA1804DE-D51F-4BA9-B231-BBDFD135CFC6}" destId="{0408FF39-99D5-451B-B685-713377E6B2FF}" srcOrd="1" destOrd="0" presId="urn:microsoft.com/office/officeart/2005/8/layout/hierarchy5"/>
    <dgm:cxn modelId="{EE2A6CEC-7CBF-4BA5-82CF-CA5B5C4DCD11}" srcId="{D0D03BBE-973B-4E23-99FA-92E4018B9227}" destId="{EA1804DE-D51F-4BA9-B231-BBDFD135CFC6}" srcOrd="1" destOrd="0" parTransId="{226BB646-D913-4BC0-8886-E168DAFA5967}" sibTransId="{D5C32BEC-1752-4B19-A073-C8A2A4499178}"/>
    <dgm:cxn modelId="{E28CA2F4-7C72-4E96-8A3C-6A67A76B6AB4}" type="presOf" srcId="{133D92E9-1C12-4390-A3EB-41EDFA80E93A}" destId="{10BD9545-9F96-4128-B3BD-4E974DFF2BF5}" srcOrd="0" destOrd="0" presId="urn:microsoft.com/office/officeart/2005/8/layout/hierarchy5"/>
    <dgm:cxn modelId="{A5A019E9-F407-4D4B-942E-1E9782325C8D}" type="presParOf" srcId="{49782471-AFB3-4B25-903E-8403D74F0139}" destId="{EB2A255B-61C3-4DFE-A52A-C4F4CB64AC4A}" srcOrd="0" destOrd="0" presId="urn:microsoft.com/office/officeart/2005/8/layout/hierarchy5"/>
    <dgm:cxn modelId="{07FC74FC-BB4A-4677-AF56-A53D1E038BA8}" type="presParOf" srcId="{EB2A255B-61C3-4DFE-A52A-C4F4CB64AC4A}" destId="{5EAD8D26-7AF3-4097-9547-6A27B0D7069C}" srcOrd="0" destOrd="0" presId="urn:microsoft.com/office/officeart/2005/8/layout/hierarchy5"/>
    <dgm:cxn modelId="{6267A347-4D4F-4AA4-A32C-D2AF58DB3DA1}" type="presParOf" srcId="{EB2A255B-61C3-4DFE-A52A-C4F4CB64AC4A}" destId="{2D2AA99B-6228-4855-AF77-D4B241630446}" srcOrd="1" destOrd="0" presId="urn:microsoft.com/office/officeart/2005/8/layout/hierarchy5"/>
    <dgm:cxn modelId="{817B3B7D-CC68-4C7E-85FE-E8AD8E357722}" type="presParOf" srcId="{2D2AA99B-6228-4855-AF77-D4B241630446}" destId="{9B096738-B649-49C6-B0E6-C7B010B0DD3A}" srcOrd="0" destOrd="0" presId="urn:microsoft.com/office/officeart/2005/8/layout/hierarchy5"/>
    <dgm:cxn modelId="{E557F8F4-DBB7-420A-BB89-8D23E6DD719D}" type="presParOf" srcId="{9B096738-B649-49C6-B0E6-C7B010B0DD3A}" destId="{E82DBDC0-FB4F-4C4B-9DBA-08C1053FCFC8}" srcOrd="0" destOrd="0" presId="urn:microsoft.com/office/officeart/2005/8/layout/hierarchy5"/>
    <dgm:cxn modelId="{9D748BAB-FDD8-4259-A12F-DF3838BCD4C4}" type="presParOf" srcId="{9B096738-B649-49C6-B0E6-C7B010B0DD3A}" destId="{7919F6A7-EF39-4BC6-82D0-99842320A404}" srcOrd="1" destOrd="0" presId="urn:microsoft.com/office/officeart/2005/8/layout/hierarchy5"/>
    <dgm:cxn modelId="{291088D2-0A54-460B-AFC2-4468A7BADB1E}" type="presParOf" srcId="{49782471-AFB3-4B25-903E-8403D74F0139}" destId="{BEE4D041-E5F9-4378-AB53-FBB35AD18369}" srcOrd="1" destOrd="0" presId="urn:microsoft.com/office/officeart/2005/8/layout/hierarchy5"/>
    <dgm:cxn modelId="{D2FDD080-520A-4625-80FB-D7ECA82164B3}" type="presParOf" srcId="{BEE4D041-E5F9-4378-AB53-FBB35AD18369}" destId="{8C8D7D94-44A9-4B00-BD91-1D3CF7306D1B}" srcOrd="0" destOrd="0" presId="urn:microsoft.com/office/officeart/2005/8/layout/hierarchy5"/>
    <dgm:cxn modelId="{F073EE64-C089-4A85-840D-CCF8C171672C}" type="presParOf" srcId="{8C8D7D94-44A9-4B00-BD91-1D3CF7306D1B}" destId="{D0138E7C-B0BB-4416-A05D-D3153CBB0710}" srcOrd="0" destOrd="0" presId="urn:microsoft.com/office/officeart/2005/8/layout/hierarchy5"/>
    <dgm:cxn modelId="{87442A3B-B743-4D40-B901-9D5F5139831B}" type="presParOf" srcId="{8C8D7D94-44A9-4B00-BD91-1D3CF7306D1B}" destId="{0408FF39-99D5-451B-B685-713377E6B2FF}" srcOrd="1" destOrd="0" presId="urn:microsoft.com/office/officeart/2005/8/layout/hierarchy5"/>
    <dgm:cxn modelId="{9CBD9F79-F397-47CF-BC1F-183DABB3C36A}" type="presParOf" srcId="{BEE4D041-E5F9-4378-AB53-FBB35AD18369}" destId="{DC77BC72-675B-463C-9415-F89401908902}" srcOrd="1" destOrd="0" presId="urn:microsoft.com/office/officeart/2005/8/layout/hierarchy5"/>
    <dgm:cxn modelId="{0414ED17-75B4-4B6E-8666-1ABFA33BA81F}" type="presParOf" srcId="{DC77BC72-675B-463C-9415-F89401908902}" destId="{4CD5B87A-E885-4D26-B12F-E1D15DA4972C}" srcOrd="0" destOrd="0" presId="urn:microsoft.com/office/officeart/2005/8/layout/hierarchy5"/>
    <dgm:cxn modelId="{CD5BDF75-487F-4076-9972-9DA104C3D52D}" type="presParOf" srcId="{BEE4D041-E5F9-4378-AB53-FBB35AD18369}" destId="{5904F232-38F3-4D75-AEA1-0031662FF365}" srcOrd="2" destOrd="0" presId="urn:microsoft.com/office/officeart/2005/8/layout/hierarchy5"/>
    <dgm:cxn modelId="{998FB234-9718-479F-8019-53D64D0D31FC}" type="presParOf" srcId="{5904F232-38F3-4D75-AEA1-0031662FF365}" destId="{10BD9545-9F96-4128-B3BD-4E974DFF2BF5}" srcOrd="0" destOrd="0" presId="urn:microsoft.com/office/officeart/2005/8/layout/hierarchy5"/>
    <dgm:cxn modelId="{52048F7F-D804-4955-A272-4C4080C1B682}" type="presParOf" srcId="{5904F232-38F3-4D75-AEA1-0031662FF365}" destId="{10BB6E0F-98A5-400E-B707-A1B4DD8CE21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chemeClr val="tx1"/>
              </a:solidFill>
            </a:rPr>
            <a:t>Kdo porušuje?</a:t>
          </a:r>
          <a:endParaRPr lang="en-US" sz="3900" dirty="0">
            <a:solidFill>
              <a:schemeClr val="tx1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Calibri" panose="020F0502020204030204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</a:rPr>
            <a:t> orgánu?</a:t>
          </a:r>
          <a:endParaRPr lang="en-US" sz="3900" kern="1200" dirty="0">
            <a:solidFill>
              <a:srgbClr val="969696"/>
            </a:solidFill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chemeClr val="tx1"/>
              </a:solidFill>
              <a:latin typeface="+mj-lt"/>
            </a:rPr>
            <a:t> orgánu?</a:t>
          </a:r>
          <a:endParaRPr lang="en-US" sz="3900" kern="1200" dirty="0">
            <a:solidFill>
              <a:schemeClr val="tx1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E18866-81AA-4C29-A999-452BF4CCFD9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0F07A2D-0329-4600-9DF1-2164673D673A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DS</a:t>
          </a:r>
          <a:endParaRPr lang="en-US" dirty="0">
            <a:solidFill>
              <a:schemeClr val="tx1"/>
            </a:solidFill>
          </a:endParaRPr>
        </a:p>
      </dgm:t>
    </dgm:pt>
    <dgm:pt modelId="{8811C024-666F-4C74-903F-DAF7F9310962}" type="parTrans" cxnId="{EFC467DA-1A36-47EC-930C-582AE1C74FBF}">
      <dgm:prSet/>
      <dgm:spPr/>
      <dgm:t>
        <a:bodyPr/>
        <a:lstStyle/>
        <a:p>
          <a:endParaRPr lang="en-US"/>
        </a:p>
      </dgm:t>
    </dgm:pt>
    <dgm:pt modelId="{945A9471-E830-47E2-99BA-E2E7155502F1}" type="sibTrans" cxnId="{EFC467DA-1A36-47EC-930C-582AE1C74FBF}">
      <dgm:prSet/>
      <dgm:spPr/>
      <dgm:t>
        <a:bodyPr/>
        <a:lstStyle/>
        <a:p>
          <a:endParaRPr lang="en-US"/>
        </a:p>
      </dgm:t>
    </dgm:pt>
    <dgm:pt modelId="{FB7B38BF-3892-4EC6-B8F3-D55D6BE9E4E7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E-mail</a:t>
          </a:r>
          <a:endParaRPr lang="en-US" dirty="0">
            <a:solidFill>
              <a:schemeClr val="tx1"/>
            </a:solidFill>
          </a:endParaRPr>
        </a:p>
      </dgm:t>
    </dgm:pt>
    <dgm:pt modelId="{05A199AF-79BF-42C0-AE27-D4D26ADFF415}" type="parTrans" cxnId="{11492544-539E-4861-9F27-44B10C81A038}">
      <dgm:prSet/>
      <dgm:spPr/>
      <dgm:t>
        <a:bodyPr/>
        <a:lstStyle/>
        <a:p>
          <a:endParaRPr lang="en-US"/>
        </a:p>
      </dgm:t>
    </dgm:pt>
    <dgm:pt modelId="{9BCE9C27-636A-4736-8882-DF52B3B6CF7E}" type="sibTrans" cxnId="{11492544-539E-4861-9F27-44B10C81A038}">
      <dgm:prSet/>
      <dgm:spPr/>
      <dgm:t>
        <a:bodyPr/>
        <a:lstStyle/>
        <a:p>
          <a:endParaRPr lang="en-US"/>
        </a:p>
      </dgm:t>
    </dgm:pt>
    <dgm:pt modelId="{E4C7C3C2-9280-4E8F-B6B4-8FC3D212300D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Podatelna</a:t>
          </a:r>
          <a:endParaRPr lang="en-US">
            <a:solidFill>
              <a:schemeClr val="tx1"/>
            </a:solidFill>
          </a:endParaRPr>
        </a:p>
      </dgm:t>
    </dgm:pt>
    <dgm:pt modelId="{FF79D75F-F497-49C4-80F1-44ACBA0EC688}" type="parTrans" cxnId="{2FB66F90-7C84-433A-A8EF-3C4BD78C4890}">
      <dgm:prSet/>
      <dgm:spPr/>
      <dgm:t>
        <a:bodyPr/>
        <a:lstStyle/>
        <a:p>
          <a:endParaRPr lang="en-US"/>
        </a:p>
      </dgm:t>
    </dgm:pt>
    <dgm:pt modelId="{2FD7C253-E128-4A63-B81C-063F987434B4}" type="sibTrans" cxnId="{2FB66F90-7C84-433A-A8EF-3C4BD78C4890}">
      <dgm:prSet/>
      <dgm:spPr/>
      <dgm:t>
        <a:bodyPr/>
        <a:lstStyle/>
        <a:p>
          <a:endParaRPr lang="en-US"/>
        </a:p>
      </dgm:t>
    </dgm:pt>
    <dgm:pt modelId="{E6583AC3-DFD2-4124-98EF-4C7C6F536874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Pošta</a:t>
          </a:r>
          <a:endParaRPr lang="en-US" dirty="0">
            <a:solidFill>
              <a:schemeClr val="tx1"/>
            </a:solidFill>
          </a:endParaRPr>
        </a:p>
      </dgm:t>
    </dgm:pt>
    <dgm:pt modelId="{53120234-3ECC-424A-8088-BC8FEBF7EF12}" type="parTrans" cxnId="{5948016B-76E7-49F9-B843-FEC3C6BBD606}">
      <dgm:prSet/>
      <dgm:spPr/>
      <dgm:t>
        <a:bodyPr/>
        <a:lstStyle/>
        <a:p>
          <a:endParaRPr lang="cs-CZ"/>
        </a:p>
      </dgm:t>
    </dgm:pt>
    <dgm:pt modelId="{99AD9CE9-7B8E-4283-9113-058B53522E09}" type="sibTrans" cxnId="{5948016B-76E7-49F9-B843-FEC3C6BBD606}">
      <dgm:prSet/>
      <dgm:spPr/>
      <dgm:t>
        <a:bodyPr/>
        <a:lstStyle/>
        <a:p>
          <a:endParaRPr lang="cs-CZ"/>
        </a:p>
      </dgm:t>
    </dgm:pt>
    <dgm:pt modelId="{78EEA29A-D479-4051-8077-4E1576D9595E}" type="pres">
      <dgm:prSet presAssocID="{E7E18866-81AA-4C29-A999-452BF4CCFD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4217C0-A74D-4ECE-8D00-4680087314E7}" type="pres">
      <dgm:prSet presAssocID="{10F07A2D-0329-4600-9DF1-2164673D673A}" presName="root" presStyleCnt="0"/>
      <dgm:spPr/>
    </dgm:pt>
    <dgm:pt modelId="{0DEB32FE-7CC8-4484-BBEE-5199CF0158EB}" type="pres">
      <dgm:prSet presAssocID="{10F07A2D-0329-4600-9DF1-2164673D673A}" presName="rootComposite" presStyleCnt="0"/>
      <dgm:spPr/>
    </dgm:pt>
    <dgm:pt modelId="{4CB0FCCC-F99A-497C-B73D-60F0C48C582B}" type="pres">
      <dgm:prSet presAssocID="{10F07A2D-0329-4600-9DF1-2164673D673A}" presName="rootText" presStyleLbl="node1" presStyleIdx="0" presStyleCnt="4"/>
      <dgm:spPr/>
    </dgm:pt>
    <dgm:pt modelId="{E9BD0311-D3AA-41E2-A529-8A29F3290391}" type="pres">
      <dgm:prSet presAssocID="{10F07A2D-0329-4600-9DF1-2164673D673A}" presName="rootConnector" presStyleLbl="node1" presStyleIdx="0" presStyleCnt="4"/>
      <dgm:spPr/>
    </dgm:pt>
    <dgm:pt modelId="{ACDE31DC-D725-44F4-A2BA-681F02DF97B0}" type="pres">
      <dgm:prSet presAssocID="{10F07A2D-0329-4600-9DF1-2164673D673A}" presName="childShape" presStyleCnt="0"/>
      <dgm:spPr/>
    </dgm:pt>
    <dgm:pt modelId="{273904CA-97E8-40DE-8DFF-53B07DEC93DB}" type="pres">
      <dgm:prSet presAssocID="{E6583AC3-DFD2-4124-98EF-4C7C6F536874}" presName="root" presStyleCnt="0"/>
      <dgm:spPr/>
    </dgm:pt>
    <dgm:pt modelId="{EDF6C14A-1F23-459C-9806-EA37EBEC1BFD}" type="pres">
      <dgm:prSet presAssocID="{E6583AC3-DFD2-4124-98EF-4C7C6F536874}" presName="rootComposite" presStyleCnt="0"/>
      <dgm:spPr/>
    </dgm:pt>
    <dgm:pt modelId="{37E68A56-3496-4925-BA0D-7A2A7C9FB7C5}" type="pres">
      <dgm:prSet presAssocID="{E6583AC3-DFD2-4124-98EF-4C7C6F536874}" presName="rootText" presStyleLbl="node1" presStyleIdx="1" presStyleCnt="4"/>
      <dgm:spPr/>
    </dgm:pt>
    <dgm:pt modelId="{F7A5995F-CCC7-4FF4-8A4F-ACF4D0FA7810}" type="pres">
      <dgm:prSet presAssocID="{E6583AC3-DFD2-4124-98EF-4C7C6F536874}" presName="rootConnector" presStyleLbl="node1" presStyleIdx="1" presStyleCnt="4"/>
      <dgm:spPr/>
    </dgm:pt>
    <dgm:pt modelId="{E014BBDD-0F1F-4A67-A18A-56F8F4764A0B}" type="pres">
      <dgm:prSet presAssocID="{E6583AC3-DFD2-4124-98EF-4C7C6F536874}" presName="childShape" presStyleCnt="0"/>
      <dgm:spPr/>
    </dgm:pt>
    <dgm:pt modelId="{4B7E1CA2-B5CF-41D6-AA71-E019D77E7875}" type="pres">
      <dgm:prSet presAssocID="{FB7B38BF-3892-4EC6-B8F3-D55D6BE9E4E7}" presName="root" presStyleCnt="0"/>
      <dgm:spPr/>
    </dgm:pt>
    <dgm:pt modelId="{C7E0D826-D05D-4973-BB8A-2FFABCCC1949}" type="pres">
      <dgm:prSet presAssocID="{FB7B38BF-3892-4EC6-B8F3-D55D6BE9E4E7}" presName="rootComposite" presStyleCnt="0"/>
      <dgm:spPr/>
    </dgm:pt>
    <dgm:pt modelId="{93514C8B-84A2-4693-ADA6-9ADB5B8B831F}" type="pres">
      <dgm:prSet presAssocID="{FB7B38BF-3892-4EC6-B8F3-D55D6BE9E4E7}" presName="rootText" presStyleLbl="node1" presStyleIdx="2" presStyleCnt="4"/>
      <dgm:spPr/>
    </dgm:pt>
    <dgm:pt modelId="{78A0CC5F-A30F-4E0E-89A8-0F8279C3A1BE}" type="pres">
      <dgm:prSet presAssocID="{FB7B38BF-3892-4EC6-B8F3-D55D6BE9E4E7}" presName="rootConnector" presStyleLbl="node1" presStyleIdx="2" presStyleCnt="4"/>
      <dgm:spPr/>
    </dgm:pt>
    <dgm:pt modelId="{3C4F1464-1138-4C54-BA05-235854967CF6}" type="pres">
      <dgm:prSet presAssocID="{FB7B38BF-3892-4EC6-B8F3-D55D6BE9E4E7}" presName="childShape" presStyleCnt="0"/>
      <dgm:spPr/>
    </dgm:pt>
    <dgm:pt modelId="{436BFFBE-8750-4FE6-868E-6D483459CCBC}" type="pres">
      <dgm:prSet presAssocID="{E4C7C3C2-9280-4E8F-B6B4-8FC3D212300D}" presName="root" presStyleCnt="0"/>
      <dgm:spPr/>
    </dgm:pt>
    <dgm:pt modelId="{42D5810F-2192-4DF5-8C22-B98D79E025FE}" type="pres">
      <dgm:prSet presAssocID="{E4C7C3C2-9280-4E8F-B6B4-8FC3D212300D}" presName="rootComposite" presStyleCnt="0"/>
      <dgm:spPr/>
    </dgm:pt>
    <dgm:pt modelId="{AD4CE03A-023F-46D2-99E6-9ED3EAED00E5}" type="pres">
      <dgm:prSet presAssocID="{E4C7C3C2-9280-4E8F-B6B4-8FC3D212300D}" presName="rootText" presStyleLbl="node1" presStyleIdx="3" presStyleCnt="4"/>
      <dgm:spPr/>
    </dgm:pt>
    <dgm:pt modelId="{AE9F87EB-5629-40B0-9C26-F9BD28BFAE80}" type="pres">
      <dgm:prSet presAssocID="{E4C7C3C2-9280-4E8F-B6B4-8FC3D212300D}" presName="rootConnector" presStyleLbl="node1" presStyleIdx="3" presStyleCnt="4"/>
      <dgm:spPr/>
    </dgm:pt>
    <dgm:pt modelId="{9894EE93-1BEA-4899-8E67-4E3619BB5AC3}" type="pres">
      <dgm:prSet presAssocID="{E4C7C3C2-9280-4E8F-B6B4-8FC3D212300D}" presName="childShape" presStyleCnt="0"/>
      <dgm:spPr/>
    </dgm:pt>
  </dgm:ptLst>
  <dgm:cxnLst>
    <dgm:cxn modelId="{11492544-539E-4861-9F27-44B10C81A038}" srcId="{E7E18866-81AA-4C29-A999-452BF4CCFD95}" destId="{FB7B38BF-3892-4EC6-B8F3-D55D6BE9E4E7}" srcOrd="2" destOrd="0" parTransId="{05A199AF-79BF-42C0-AE27-D4D26ADFF415}" sibTransId="{9BCE9C27-636A-4736-8882-DF52B3B6CF7E}"/>
    <dgm:cxn modelId="{5948016B-76E7-49F9-B843-FEC3C6BBD606}" srcId="{E7E18866-81AA-4C29-A999-452BF4CCFD95}" destId="{E6583AC3-DFD2-4124-98EF-4C7C6F536874}" srcOrd="1" destOrd="0" parTransId="{53120234-3ECC-424A-8088-BC8FEBF7EF12}" sibTransId="{99AD9CE9-7B8E-4283-9113-058B53522E09}"/>
    <dgm:cxn modelId="{D585DB77-F0A5-40DA-A358-D616075F0A73}" type="presOf" srcId="{E6583AC3-DFD2-4124-98EF-4C7C6F536874}" destId="{F7A5995F-CCC7-4FF4-8A4F-ACF4D0FA7810}" srcOrd="1" destOrd="0" presId="urn:microsoft.com/office/officeart/2005/8/layout/hierarchy3"/>
    <dgm:cxn modelId="{FED20283-47BE-4856-89A5-F32875E22206}" type="presOf" srcId="{10F07A2D-0329-4600-9DF1-2164673D673A}" destId="{4CB0FCCC-F99A-497C-B73D-60F0C48C582B}" srcOrd="0" destOrd="0" presId="urn:microsoft.com/office/officeart/2005/8/layout/hierarchy3"/>
    <dgm:cxn modelId="{2FB66F90-7C84-433A-A8EF-3C4BD78C4890}" srcId="{E7E18866-81AA-4C29-A999-452BF4CCFD95}" destId="{E4C7C3C2-9280-4E8F-B6B4-8FC3D212300D}" srcOrd="3" destOrd="0" parTransId="{FF79D75F-F497-49C4-80F1-44ACBA0EC688}" sibTransId="{2FD7C253-E128-4A63-B81C-063F987434B4}"/>
    <dgm:cxn modelId="{39C9D594-95BC-450A-B351-65A3ACF1F30D}" type="presOf" srcId="{10F07A2D-0329-4600-9DF1-2164673D673A}" destId="{E9BD0311-D3AA-41E2-A529-8A29F3290391}" srcOrd="1" destOrd="0" presId="urn:microsoft.com/office/officeart/2005/8/layout/hierarchy3"/>
    <dgm:cxn modelId="{41370696-2B39-476A-AE73-7ECAF5822E42}" type="presOf" srcId="{E6583AC3-DFD2-4124-98EF-4C7C6F536874}" destId="{37E68A56-3496-4925-BA0D-7A2A7C9FB7C5}" srcOrd="0" destOrd="0" presId="urn:microsoft.com/office/officeart/2005/8/layout/hierarchy3"/>
    <dgm:cxn modelId="{C610BD9D-ABE4-400A-AC3E-63B7F95C23EC}" type="presOf" srcId="{FB7B38BF-3892-4EC6-B8F3-D55D6BE9E4E7}" destId="{78A0CC5F-A30F-4E0E-89A8-0F8279C3A1BE}" srcOrd="1" destOrd="0" presId="urn:microsoft.com/office/officeart/2005/8/layout/hierarchy3"/>
    <dgm:cxn modelId="{7DF879C0-6438-4669-9F29-0D371B83CCFD}" type="presOf" srcId="{FB7B38BF-3892-4EC6-B8F3-D55D6BE9E4E7}" destId="{93514C8B-84A2-4693-ADA6-9ADB5B8B831F}" srcOrd="0" destOrd="0" presId="urn:microsoft.com/office/officeart/2005/8/layout/hierarchy3"/>
    <dgm:cxn modelId="{45041BD8-DECF-496C-A453-7019BAEA458C}" type="presOf" srcId="{E4C7C3C2-9280-4E8F-B6B4-8FC3D212300D}" destId="{AD4CE03A-023F-46D2-99E6-9ED3EAED00E5}" srcOrd="0" destOrd="0" presId="urn:microsoft.com/office/officeart/2005/8/layout/hierarchy3"/>
    <dgm:cxn modelId="{EFC467DA-1A36-47EC-930C-582AE1C74FBF}" srcId="{E7E18866-81AA-4C29-A999-452BF4CCFD95}" destId="{10F07A2D-0329-4600-9DF1-2164673D673A}" srcOrd="0" destOrd="0" parTransId="{8811C024-666F-4C74-903F-DAF7F9310962}" sibTransId="{945A9471-E830-47E2-99BA-E2E7155502F1}"/>
    <dgm:cxn modelId="{15B1AEDC-BA83-46B0-9ADB-636E514CD271}" type="presOf" srcId="{E4C7C3C2-9280-4E8F-B6B4-8FC3D212300D}" destId="{AE9F87EB-5629-40B0-9C26-F9BD28BFAE80}" srcOrd="1" destOrd="0" presId="urn:microsoft.com/office/officeart/2005/8/layout/hierarchy3"/>
    <dgm:cxn modelId="{2CEE41E5-29B1-42CE-BDF3-A0182CEAA074}" type="presOf" srcId="{E7E18866-81AA-4C29-A999-452BF4CCFD95}" destId="{78EEA29A-D479-4051-8077-4E1576D9595E}" srcOrd="0" destOrd="0" presId="urn:microsoft.com/office/officeart/2005/8/layout/hierarchy3"/>
    <dgm:cxn modelId="{16BFEADD-785C-4016-99EC-0AA994245A33}" type="presParOf" srcId="{78EEA29A-D479-4051-8077-4E1576D9595E}" destId="{6B4217C0-A74D-4ECE-8D00-4680087314E7}" srcOrd="0" destOrd="0" presId="urn:microsoft.com/office/officeart/2005/8/layout/hierarchy3"/>
    <dgm:cxn modelId="{E93043A1-C99A-48B0-A956-3F5905D631C3}" type="presParOf" srcId="{6B4217C0-A74D-4ECE-8D00-4680087314E7}" destId="{0DEB32FE-7CC8-4484-BBEE-5199CF0158EB}" srcOrd="0" destOrd="0" presId="urn:microsoft.com/office/officeart/2005/8/layout/hierarchy3"/>
    <dgm:cxn modelId="{36B923EE-AB4B-41CE-8EF9-01D6C8CBB325}" type="presParOf" srcId="{0DEB32FE-7CC8-4484-BBEE-5199CF0158EB}" destId="{4CB0FCCC-F99A-497C-B73D-60F0C48C582B}" srcOrd="0" destOrd="0" presId="urn:microsoft.com/office/officeart/2005/8/layout/hierarchy3"/>
    <dgm:cxn modelId="{BDD48114-F9E5-4428-B828-7B9FB3954BE4}" type="presParOf" srcId="{0DEB32FE-7CC8-4484-BBEE-5199CF0158EB}" destId="{E9BD0311-D3AA-41E2-A529-8A29F3290391}" srcOrd="1" destOrd="0" presId="urn:microsoft.com/office/officeart/2005/8/layout/hierarchy3"/>
    <dgm:cxn modelId="{9EA5C8E1-42C7-4D31-A4E9-3FEE9A98B301}" type="presParOf" srcId="{6B4217C0-A74D-4ECE-8D00-4680087314E7}" destId="{ACDE31DC-D725-44F4-A2BA-681F02DF97B0}" srcOrd="1" destOrd="0" presId="urn:microsoft.com/office/officeart/2005/8/layout/hierarchy3"/>
    <dgm:cxn modelId="{29088804-1963-45D4-95ED-DBD59F31CDDD}" type="presParOf" srcId="{78EEA29A-D479-4051-8077-4E1576D9595E}" destId="{273904CA-97E8-40DE-8DFF-53B07DEC93DB}" srcOrd="1" destOrd="0" presId="urn:microsoft.com/office/officeart/2005/8/layout/hierarchy3"/>
    <dgm:cxn modelId="{56025C4A-BB3D-4613-87FF-BEB7BE031D47}" type="presParOf" srcId="{273904CA-97E8-40DE-8DFF-53B07DEC93DB}" destId="{EDF6C14A-1F23-459C-9806-EA37EBEC1BFD}" srcOrd="0" destOrd="0" presId="urn:microsoft.com/office/officeart/2005/8/layout/hierarchy3"/>
    <dgm:cxn modelId="{FEF75C94-38BF-4FA8-AD4E-5621CB857DE4}" type="presParOf" srcId="{EDF6C14A-1F23-459C-9806-EA37EBEC1BFD}" destId="{37E68A56-3496-4925-BA0D-7A2A7C9FB7C5}" srcOrd="0" destOrd="0" presId="urn:microsoft.com/office/officeart/2005/8/layout/hierarchy3"/>
    <dgm:cxn modelId="{0D1179BF-E219-42F5-A46B-A343B815392C}" type="presParOf" srcId="{EDF6C14A-1F23-459C-9806-EA37EBEC1BFD}" destId="{F7A5995F-CCC7-4FF4-8A4F-ACF4D0FA7810}" srcOrd="1" destOrd="0" presId="urn:microsoft.com/office/officeart/2005/8/layout/hierarchy3"/>
    <dgm:cxn modelId="{24AB5315-95B7-41DB-843C-879D3EA5694A}" type="presParOf" srcId="{273904CA-97E8-40DE-8DFF-53B07DEC93DB}" destId="{E014BBDD-0F1F-4A67-A18A-56F8F4764A0B}" srcOrd="1" destOrd="0" presId="urn:microsoft.com/office/officeart/2005/8/layout/hierarchy3"/>
    <dgm:cxn modelId="{CFFB9E5B-0BE5-4A99-8944-419A35D9C374}" type="presParOf" srcId="{78EEA29A-D479-4051-8077-4E1576D9595E}" destId="{4B7E1CA2-B5CF-41D6-AA71-E019D77E7875}" srcOrd="2" destOrd="0" presId="urn:microsoft.com/office/officeart/2005/8/layout/hierarchy3"/>
    <dgm:cxn modelId="{C00A18A6-6A8D-47F9-BDCE-30F61D292C91}" type="presParOf" srcId="{4B7E1CA2-B5CF-41D6-AA71-E019D77E7875}" destId="{C7E0D826-D05D-4973-BB8A-2FFABCCC1949}" srcOrd="0" destOrd="0" presId="urn:microsoft.com/office/officeart/2005/8/layout/hierarchy3"/>
    <dgm:cxn modelId="{0D93CDBA-5040-4093-BD07-B52B34D85F73}" type="presParOf" srcId="{C7E0D826-D05D-4973-BB8A-2FFABCCC1949}" destId="{93514C8B-84A2-4693-ADA6-9ADB5B8B831F}" srcOrd="0" destOrd="0" presId="urn:microsoft.com/office/officeart/2005/8/layout/hierarchy3"/>
    <dgm:cxn modelId="{B4A7F5AB-EA83-46FC-9AB6-DF372352CC4F}" type="presParOf" srcId="{C7E0D826-D05D-4973-BB8A-2FFABCCC1949}" destId="{78A0CC5F-A30F-4E0E-89A8-0F8279C3A1BE}" srcOrd="1" destOrd="0" presId="urn:microsoft.com/office/officeart/2005/8/layout/hierarchy3"/>
    <dgm:cxn modelId="{A7A334EA-4DE0-4975-A272-C585F8C5EE71}" type="presParOf" srcId="{4B7E1CA2-B5CF-41D6-AA71-E019D77E7875}" destId="{3C4F1464-1138-4C54-BA05-235854967CF6}" srcOrd="1" destOrd="0" presId="urn:microsoft.com/office/officeart/2005/8/layout/hierarchy3"/>
    <dgm:cxn modelId="{0F910AAD-B7B7-455C-8F83-2CCB07FE12B6}" type="presParOf" srcId="{78EEA29A-D479-4051-8077-4E1576D9595E}" destId="{436BFFBE-8750-4FE6-868E-6D483459CCBC}" srcOrd="3" destOrd="0" presId="urn:microsoft.com/office/officeart/2005/8/layout/hierarchy3"/>
    <dgm:cxn modelId="{14374F9D-2123-413D-9632-96A1F41CFEF0}" type="presParOf" srcId="{436BFFBE-8750-4FE6-868E-6D483459CCBC}" destId="{42D5810F-2192-4DF5-8C22-B98D79E025FE}" srcOrd="0" destOrd="0" presId="urn:microsoft.com/office/officeart/2005/8/layout/hierarchy3"/>
    <dgm:cxn modelId="{A426B5A1-6EBE-4857-9E3A-96847322D9BA}" type="presParOf" srcId="{42D5810F-2192-4DF5-8C22-B98D79E025FE}" destId="{AD4CE03A-023F-46D2-99E6-9ED3EAED00E5}" srcOrd="0" destOrd="0" presId="urn:microsoft.com/office/officeart/2005/8/layout/hierarchy3"/>
    <dgm:cxn modelId="{A356096B-4499-4636-89B0-68A1ACD2CC05}" type="presParOf" srcId="{42D5810F-2192-4DF5-8C22-B98D79E025FE}" destId="{AE9F87EB-5629-40B0-9C26-F9BD28BFAE80}" srcOrd="1" destOrd="0" presId="urn:microsoft.com/office/officeart/2005/8/layout/hierarchy3"/>
    <dgm:cxn modelId="{7BF7E827-E6EF-4ACC-9E31-975BE4D59656}" type="presParOf" srcId="{436BFFBE-8750-4FE6-868E-6D483459CCBC}" destId="{9894EE93-1BEA-4899-8E67-4E3619BB5AC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AAFE04-A79C-48D9-B2BB-B83430B823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A62CF2-0272-44DE-80AA-71B3807B0513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Co musí obsahovat?</a:t>
          </a:r>
          <a:endParaRPr lang="en-US" sz="3900" dirty="0">
            <a:solidFill>
              <a:srgbClr val="969696"/>
            </a:solidFill>
          </a:endParaRPr>
        </a:p>
      </dgm:t>
    </dgm:pt>
    <dgm:pt modelId="{E19C13E6-A6BF-4209-B07C-072AF7E30456}" type="parTrans" cxnId="{BAC94F49-03B3-4B93-BDF4-AADA67BC637F}">
      <dgm:prSet/>
      <dgm:spPr/>
      <dgm:t>
        <a:bodyPr/>
        <a:lstStyle/>
        <a:p>
          <a:endParaRPr lang="en-US"/>
        </a:p>
      </dgm:t>
    </dgm:pt>
    <dgm:pt modelId="{E5628D20-34D8-4B2B-B9EC-005AC12899E3}" type="sibTrans" cxnId="{BAC94F49-03B3-4B93-BDF4-AADA67BC637F}">
      <dgm:prSet/>
      <dgm:spPr/>
      <dgm:t>
        <a:bodyPr/>
        <a:lstStyle/>
        <a:p>
          <a:endParaRPr lang="en-US"/>
        </a:p>
      </dgm:t>
    </dgm:pt>
    <dgm:pt modelId="{F6667EEF-BCBD-4ADA-96D1-CB249E5188EE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Kdo porušuje?</a:t>
          </a:r>
          <a:endParaRPr lang="en-US" sz="3900" dirty="0">
            <a:solidFill>
              <a:srgbClr val="969696"/>
            </a:solidFill>
          </a:endParaRPr>
        </a:p>
      </dgm:t>
    </dgm:pt>
    <dgm:pt modelId="{0A797430-838D-4ACF-B5A4-0DA17B9599C0}" type="parTrans" cxnId="{3B339A81-9817-44D7-9E50-2A68713A21B9}">
      <dgm:prSet/>
      <dgm:spPr/>
      <dgm:t>
        <a:bodyPr/>
        <a:lstStyle/>
        <a:p>
          <a:endParaRPr lang="en-US"/>
        </a:p>
      </dgm:t>
    </dgm:pt>
    <dgm:pt modelId="{E1B1788F-42D6-49F8-A3A9-F2A5710F4433}" type="sibTrans" cxnId="{3B339A81-9817-44D7-9E50-2A68713A21B9}">
      <dgm:prSet/>
      <dgm:spPr/>
      <dgm:t>
        <a:bodyPr/>
        <a:lstStyle/>
        <a:p>
          <a:endParaRPr lang="en-US"/>
        </a:p>
      </dgm:t>
    </dgm:pt>
    <dgm:pt modelId="{08C47324-E60D-4ABA-87E5-6A24431963E5}">
      <dgm:prSet custT="1"/>
      <dgm:spPr/>
      <dgm:t>
        <a:bodyPr/>
        <a:lstStyle/>
        <a:p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gm:t>
    </dgm:pt>
    <dgm:pt modelId="{DEF70D73-7636-46D1-B478-224B04C0B0CD}" type="parTrans" cxnId="{27C267A3-F1A1-4B1B-AFEE-8BFC5680C31B}">
      <dgm:prSet/>
      <dgm:spPr/>
      <dgm:t>
        <a:bodyPr/>
        <a:lstStyle/>
        <a:p>
          <a:endParaRPr lang="en-US"/>
        </a:p>
      </dgm:t>
    </dgm:pt>
    <dgm:pt modelId="{6F10755E-2BDE-4F89-9C23-1A0337643EFD}" type="sibTrans" cxnId="{27C267A3-F1A1-4B1B-AFEE-8BFC5680C31B}">
      <dgm:prSet/>
      <dgm:spPr/>
      <dgm:t>
        <a:bodyPr/>
        <a:lstStyle/>
        <a:p>
          <a:endParaRPr lang="en-US"/>
        </a:p>
      </dgm:t>
    </dgm:pt>
    <dgm:pt modelId="{08F0A894-153B-4E58-A4A2-387F95C5F656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moc konkrétně?</a:t>
          </a:r>
          <a:endParaRPr lang="en-US" sz="3900" dirty="0">
            <a:solidFill>
              <a:srgbClr val="969696"/>
            </a:solidFill>
          </a:endParaRPr>
        </a:p>
      </dgm:t>
    </dgm:pt>
    <dgm:pt modelId="{EE765F36-E36C-401D-A2CE-3A79D791AB87}" type="parTrans" cxnId="{5409EBF1-10EB-4DF0-B289-165F6D287F60}">
      <dgm:prSet/>
      <dgm:spPr/>
      <dgm:t>
        <a:bodyPr/>
        <a:lstStyle/>
        <a:p>
          <a:endParaRPr lang="en-US"/>
        </a:p>
      </dgm:t>
    </dgm:pt>
    <dgm:pt modelId="{B6F03D34-916A-47F0-BF2E-F485C1AA496F}" type="sibTrans" cxnId="{5409EBF1-10EB-4DF0-B289-165F6D287F60}">
      <dgm:prSet/>
      <dgm:spPr/>
      <dgm:t>
        <a:bodyPr/>
        <a:lstStyle/>
        <a:p>
          <a:endParaRPr lang="en-US"/>
        </a:p>
      </dgm:t>
    </dgm:pt>
    <dgm:pt modelId="{D540D8E2-CC57-4049-8037-A80DBCBBE0A7}">
      <dgm:prSet custT="1"/>
      <dgm:spPr/>
      <dgm:t>
        <a:bodyPr/>
        <a:lstStyle/>
        <a:p>
          <a:r>
            <a:rPr lang="cs-CZ" sz="3900" dirty="0">
              <a:solidFill>
                <a:srgbClr val="969696"/>
              </a:solidFill>
            </a:rPr>
            <a:t>Jak zjistím, jak to dopadlo?</a:t>
          </a:r>
          <a:endParaRPr lang="en-US" sz="3900" dirty="0">
            <a:solidFill>
              <a:srgbClr val="969696"/>
            </a:solidFill>
          </a:endParaRPr>
        </a:p>
      </dgm:t>
    </dgm:pt>
    <dgm:pt modelId="{FD906D93-D632-4DA4-A8EC-A6BD7BB01D40}" type="parTrans" cxnId="{942536F7-A2B5-4266-8F49-085FCD0DB3A1}">
      <dgm:prSet/>
      <dgm:spPr/>
      <dgm:t>
        <a:bodyPr/>
        <a:lstStyle/>
        <a:p>
          <a:endParaRPr lang="en-US"/>
        </a:p>
      </dgm:t>
    </dgm:pt>
    <dgm:pt modelId="{09E1C723-0A57-49B7-88C7-A875F76EC657}" type="sibTrans" cxnId="{942536F7-A2B5-4266-8F49-085FCD0DB3A1}">
      <dgm:prSet/>
      <dgm:spPr/>
      <dgm:t>
        <a:bodyPr/>
        <a:lstStyle/>
        <a:p>
          <a:endParaRPr lang="en-US"/>
        </a:p>
      </dgm:t>
    </dgm:pt>
    <dgm:pt modelId="{8288BF81-2C38-4A23-8B1C-2C3129E75F99}" type="pres">
      <dgm:prSet presAssocID="{ECAAFE04-A79C-48D9-B2BB-B83430B8237D}" presName="diagram" presStyleCnt="0">
        <dgm:presLayoutVars>
          <dgm:dir/>
          <dgm:resizeHandles val="exact"/>
        </dgm:presLayoutVars>
      </dgm:prSet>
      <dgm:spPr/>
    </dgm:pt>
    <dgm:pt modelId="{25D2CE4E-5FD2-429C-B708-67F21B978A67}" type="pres">
      <dgm:prSet presAssocID="{DEA62CF2-0272-44DE-80AA-71B3807B0513}" presName="node" presStyleLbl="node1" presStyleIdx="0" presStyleCnt="5">
        <dgm:presLayoutVars>
          <dgm:bulletEnabled val="1"/>
        </dgm:presLayoutVars>
      </dgm:prSet>
      <dgm:spPr/>
    </dgm:pt>
    <dgm:pt modelId="{F08EF203-55F2-4FB6-BE08-8A062D539F60}" type="pres">
      <dgm:prSet presAssocID="{E5628D20-34D8-4B2B-B9EC-005AC12899E3}" presName="sibTrans" presStyleCnt="0"/>
      <dgm:spPr/>
    </dgm:pt>
    <dgm:pt modelId="{0AD429C7-B523-4BA8-A65C-F2E610D72BA1}" type="pres">
      <dgm:prSet presAssocID="{F6667EEF-BCBD-4ADA-96D1-CB249E5188EE}" presName="node" presStyleLbl="node1" presStyleIdx="1" presStyleCnt="5">
        <dgm:presLayoutVars>
          <dgm:bulletEnabled val="1"/>
        </dgm:presLayoutVars>
      </dgm:prSet>
      <dgm:spPr/>
    </dgm:pt>
    <dgm:pt modelId="{6BDCB779-461F-47A3-A39C-9C9E9E908A45}" type="pres">
      <dgm:prSet presAssocID="{E1B1788F-42D6-49F8-A3A9-F2A5710F4433}" presName="sibTrans" presStyleCnt="0"/>
      <dgm:spPr/>
    </dgm:pt>
    <dgm:pt modelId="{E675A224-1B6B-4D4A-9122-4BD72E3952CE}" type="pres">
      <dgm:prSet presAssocID="{08C47324-E60D-4ABA-87E5-6A24431963E5}" presName="node" presStyleLbl="node1" presStyleIdx="2" presStyleCnt="5">
        <dgm:presLayoutVars>
          <dgm:bulletEnabled val="1"/>
        </dgm:presLayoutVars>
      </dgm:prSet>
      <dgm:spPr/>
    </dgm:pt>
    <dgm:pt modelId="{E1C31508-2556-48B9-9B75-926E38B308CB}" type="pres">
      <dgm:prSet presAssocID="{6F10755E-2BDE-4F89-9C23-1A0337643EFD}" presName="sibTrans" presStyleCnt="0"/>
      <dgm:spPr/>
    </dgm:pt>
    <dgm:pt modelId="{AC50E330-C0D7-471D-8C62-A6B7FA305621}" type="pres">
      <dgm:prSet presAssocID="{08F0A894-153B-4E58-A4A2-387F95C5F656}" presName="node" presStyleLbl="node1" presStyleIdx="3" presStyleCnt="5">
        <dgm:presLayoutVars>
          <dgm:bulletEnabled val="1"/>
        </dgm:presLayoutVars>
      </dgm:prSet>
      <dgm:spPr/>
    </dgm:pt>
    <dgm:pt modelId="{0BE70BAE-E020-4650-B3BE-9A06C72CCAF7}" type="pres">
      <dgm:prSet presAssocID="{B6F03D34-916A-47F0-BF2E-F485C1AA496F}" presName="sibTrans" presStyleCnt="0"/>
      <dgm:spPr/>
    </dgm:pt>
    <dgm:pt modelId="{C5DDAFCD-59A2-4BA8-959A-266566994E98}" type="pres">
      <dgm:prSet presAssocID="{D540D8E2-CC57-4049-8037-A80DBCBBE0A7}" presName="node" presStyleLbl="node1" presStyleIdx="4" presStyleCnt="5">
        <dgm:presLayoutVars>
          <dgm:bulletEnabled val="1"/>
        </dgm:presLayoutVars>
      </dgm:prSet>
      <dgm:spPr/>
    </dgm:pt>
  </dgm:ptLst>
  <dgm:cxnLst>
    <dgm:cxn modelId="{248E6035-2BE2-46A6-8447-0E2CB0611DE0}" type="presOf" srcId="{D540D8E2-CC57-4049-8037-A80DBCBBE0A7}" destId="{C5DDAFCD-59A2-4BA8-959A-266566994E98}" srcOrd="0" destOrd="0" presId="urn:microsoft.com/office/officeart/2005/8/layout/default"/>
    <dgm:cxn modelId="{BAC94F49-03B3-4B93-BDF4-AADA67BC637F}" srcId="{ECAAFE04-A79C-48D9-B2BB-B83430B8237D}" destId="{DEA62CF2-0272-44DE-80AA-71B3807B0513}" srcOrd="0" destOrd="0" parTransId="{E19C13E6-A6BF-4209-B07C-072AF7E30456}" sibTransId="{E5628D20-34D8-4B2B-B9EC-005AC12899E3}"/>
    <dgm:cxn modelId="{A462BB74-CA8D-4345-B37E-AE03BBD4DB3C}" type="presOf" srcId="{08C47324-E60D-4ABA-87E5-6A24431963E5}" destId="{E675A224-1B6B-4D4A-9122-4BD72E3952CE}" srcOrd="0" destOrd="0" presId="urn:microsoft.com/office/officeart/2005/8/layout/default"/>
    <dgm:cxn modelId="{26F1F478-38A4-4242-82B1-EE4F9F6B290B}" type="presOf" srcId="{F6667EEF-BCBD-4ADA-96D1-CB249E5188EE}" destId="{0AD429C7-B523-4BA8-A65C-F2E610D72BA1}" srcOrd="0" destOrd="0" presId="urn:microsoft.com/office/officeart/2005/8/layout/default"/>
    <dgm:cxn modelId="{3B339A81-9817-44D7-9E50-2A68713A21B9}" srcId="{ECAAFE04-A79C-48D9-B2BB-B83430B8237D}" destId="{F6667EEF-BCBD-4ADA-96D1-CB249E5188EE}" srcOrd="1" destOrd="0" parTransId="{0A797430-838D-4ACF-B5A4-0DA17B9599C0}" sibTransId="{E1B1788F-42D6-49F8-A3A9-F2A5710F4433}"/>
    <dgm:cxn modelId="{27C267A3-F1A1-4B1B-AFEE-8BFC5680C31B}" srcId="{ECAAFE04-A79C-48D9-B2BB-B83430B8237D}" destId="{08C47324-E60D-4ABA-87E5-6A24431963E5}" srcOrd="2" destOrd="0" parTransId="{DEF70D73-7636-46D1-B478-224B04C0B0CD}" sibTransId="{6F10755E-2BDE-4F89-9C23-1A0337643EFD}"/>
    <dgm:cxn modelId="{2219A7BD-DEF3-451A-9256-846064D434C9}" type="presOf" srcId="{DEA62CF2-0272-44DE-80AA-71B3807B0513}" destId="{25D2CE4E-5FD2-429C-B708-67F21B978A67}" srcOrd="0" destOrd="0" presId="urn:microsoft.com/office/officeart/2005/8/layout/default"/>
    <dgm:cxn modelId="{3592B3DC-3E5A-4850-BEA3-475C4900B483}" type="presOf" srcId="{ECAAFE04-A79C-48D9-B2BB-B83430B8237D}" destId="{8288BF81-2C38-4A23-8B1C-2C3129E75F99}" srcOrd="0" destOrd="0" presId="urn:microsoft.com/office/officeart/2005/8/layout/default"/>
    <dgm:cxn modelId="{C46097EF-1BB3-4F30-8DE3-6B2F87941032}" type="presOf" srcId="{08F0A894-153B-4E58-A4A2-387F95C5F656}" destId="{AC50E330-C0D7-471D-8C62-A6B7FA305621}" srcOrd="0" destOrd="0" presId="urn:microsoft.com/office/officeart/2005/8/layout/default"/>
    <dgm:cxn modelId="{5409EBF1-10EB-4DF0-B289-165F6D287F60}" srcId="{ECAAFE04-A79C-48D9-B2BB-B83430B8237D}" destId="{08F0A894-153B-4E58-A4A2-387F95C5F656}" srcOrd="3" destOrd="0" parTransId="{EE765F36-E36C-401D-A2CE-3A79D791AB87}" sibTransId="{B6F03D34-916A-47F0-BF2E-F485C1AA496F}"/>
    <dgm:cxn modelId="{942536F7-A2B5-4266-8F49-085FCD0DB3A1}" srcId="{ECAAFE04-A79C-48D9-B2BB-B83430B8237D}" destId="{D540D8E2-CC57-4049-8037-A80DBCBBE0A7}" srcOrd="4" destOrd="0" parTransId="{FD906D93-D632-4DA4-A8EC-A6BD7BB01D40}" sibTransId="{09E1C723-0A57-49B7-88C7-A875F76EC657}"/>
    <dgm:cxn modelId="{EC702ADE-13CE-4155-92C8-F642C8646E88}" type="presParOf" srcId="{8288BF81-2C38-4A23-8B1C-2C3129E75F99}" destId="{25D2CE4E-5FD2-429C-B708-67F21B978A67}" srcOrd="0" destOrd="0" presId="urn:microsoft.com/office/officeart/2005/8/layout/default"/>
    <dgm:cxn modelId="{9D82193E-5C59-4510-9567-203043AAEA6F}" type="presParOf" srcId="{8288BF81-2C38-4A23-8B1C-2C3129E75F99}" destId="{F08EF203-55F2-4FB6-BE08-8A062D539F60}" srcOrd="1" destOrd="0" presId="urn:microsoft.com/office/officeart/2005/8/layout/default"/>
    <dgm:cxn modelId="{528F10EA-79A8-452B-A02B-34CAF7C1B83D}" type="presParOf" srcId="{8288BF81-2C38-4A23-8B1C-2C3129E75F99}" destId="{0AD429C7-B523-4BA8-A65C-F2E610D72BA1}" srcOrd="2" destOrd="0" presId="urn:microsoft.com/office/officeart/2005/8/layout/default"/>
    <dgm:cxn modelId="{ACAABC26-0763-4A97-93BC-2884FC58A977}" type="presParOf" srcId="{8288BF81-2C38-4A23-8B1C-2C3129E75F99}" destId="{6BDCB779-461F-47A3-A39C-9C9E9E908A45}" srcOrd="3" destOrd="0" presId="urn:microsoft.com/office/officeart/2005/8/layout/default"/>
    <dgm:cxn modelId="{B5FEF219-BF5C-442D-B069-69B062A78B44}" type="presParOf" srcId="{8288BF81-2C38-4A23-8B1C-2C3129E75F99}" destId="{E675A224-1B6B-4D4A-9122-4BD72E3952CE}" srcOrd="4" destOrd="0" presId="urn:microsoft.com/office/officeart/2005/8/layout/default"/>
    <dgm:cxn modelId="{033CECA2-8444-4CB7-82E4-219BF8469C8F}" type="presParOf" srcId="{8288BF81-2C38-4A23-8B1C-2C3129E75F99}" destId="{E1C31508-2556-48B9-9B75-926E38B308CB}" srcOrd="5" destOrd="0" presId="urn:microsoft.com/office/officeart/2005/8/layout/default"/>
    <dgm:cxn modelId="{97CF1DE8-0CBD-43A9-8A65-116FC04979E1}" type="presParOf" srcId="{8288BF81-2C38-4A23-8B1C-2C3129E75F99}" destId="{AC50E330-C0D7-471D-8C62-A6B7FA305621}" srcOrd="6" destOrd="0" presId="urn:microsoft.com/office/officeart/2005/8/layout/default"/>
    <dgm:cxn modelId="{E8BA56AF-661B-470E-8633-5E52835ECF92}" type="presParOf" srcId="{8288BF81-2C38-4A23-8B1C-2C3129E75F99}" destId="{0BE70BAE-E020-4650-B3BE-9A06C72CCAF7}" srcOrd="7" destOrd="0" presId="urn:microsoft.com/office/officeart/2005/8/layout/default"/>
    <dgm:cxn modelId="{637EB48B-539F-461E-BEFD-6EE167F0008A}" type="presParOf" srcId="{8288BF81-2C38-4A23-8B1C-2C3129E75F99}" destId="{C5DDAFCD-59A2-4BA8-959A-266566994E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chemeClr val="tx1"/>
              </a:solidFill>
            </a:rPr>
            <a:t>Jak moc konkrétně?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chemeClr val="tx1"/>
              </a:solidFill>
            </a:rPr>
            <a:t>Jak zjistím, jak to dopadlo?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23616-B21D-4129-BD7F-DD1A08DAB360}">
      <dsp:nvSpPr>
        <dsp:cNvPr id="0" name=""/>
        <dsp:cNvSpPr/>
      </dsp:nvSpPr>
      <dsp:spPr>
        <a:xfrm>
          <a:off x="0" y="0"/>
          <a:ext cx="9140220" cy="1241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chemeClr val="tx1"/>
              </a:solidFill>
            </a:rPr>
            <a:t>Zákon 106/1999 Sb., o svobodném přístupu k informacím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6377" y="36377"/>
        <a:ext cx="7800005" cy="1169245"/>
      </dsp:txXfrm>
    </dsp:sp>
    <dsp:sp modelId="{4AD42FD5-D012-467D-9976-9B10A416B047}">
      <dsp:nvSpPr>
        <dsp:cNvPr id="0" name=""/>
        <dsp:cNvSpPr/>
      </dsp:nvSpPr>
      <dsp:spPr>
        <a:xfrm>
          <a:off x="806489" y="1448999"/>
          <a:ext cx="9140220" cy="1241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chemeClr val="tx1"/>
              </a:solidFill>
            </a:rPr>
            <a:t>Náklady a anonymizace!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842866" y="1485376"/>
        <a:ext cx="7453676" cy="1169245"/>
      </dsp:txXfrm>
    </dsp:sp>
    <dsp:sp modelId="{F4713B63-F217-45CF-A784-B9A44C944014}">
      <dsp:nvSpPr>
        <dsp:cNvPr id="0" name=""/>
        <dsp:cNvSpPr/>
      </dsp:nvSpPr>
      <dsp:spPr>
        <a:xfrm>
          <a:off x="1612979" y="2897998"/>
          <a:ext cx="9140220" cy="1241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>
              <a:solidFill>
                <a:schemeClr val="tx1"/>
              </a:solidFill>
            </a:rPr>
            <a:t>Lhůta SO podání informací!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1649356" y="2934375"/>
        <a:ext cx="7453676" cy="1169245"/>
      </dsp:txXfrm>
    </dsp:sp>
    <dsp:sp modelId="{4EA0450D-693F-4C0F-9FA9-464F8893DB50}">
      <dsp:nvSpPr>
        <dsp:cNvPr id="0" name=""/>
        <dsp:cNvSpPr/>
      </dsp:nvSpPr>
      <dsp:spPr>
        <a:xfrm>
          <a:off x="8332920" y="941849"/>
          <a:ext cx="807299" cy="80729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8514562" y="941849"/>
        <a:ext cx="444015" cy="607492"/>
      </dsp:txXfrm>
    </dsp:sp>
    <dsp:sp modelId="{D8E268EB-5257-43F5-9336-09E1579EA392}">
      <dsp:nvSpPr>
        <dsp:cNvPr id="0" name=""/>
        <dsp:cNvSpPr/>
      </dsp:nvSpPr>
      <dsp:spPr>
        <a:xfrm>
          <a:off x="9139410" y="2382568"/>
          <a:ext cx="807299" cy="80729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9321052" y="2382568"/>
        <a:ext cx="444015" cy="607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/>
            <a:t>Co musí obsahovat?</a:t>
          </a:r>
          <a:endParaRPr lang="en-US" sz="3900" kern="1200" dirty="0"/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9545-9F96-4128-B3BD-4E974DFF2BF5}">
      <dsp:nvSpPr>
        <dsp:cNvPr id="0" name=""/>
        <dsp:cNvSpPr/>
      </dsp:nvSpPr>
      <dsp:spPr>
        <a:xfrm>
          <a:off x="5763057" y="426989"/>
          <a:ext cx="4864871" cy="32860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Žádost o vyrozumění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763057" y="426989"/>
        <a:ext cx="4864871" cy="985805"/>
      </dsp:txXfrm>
    </dsp:sp>
    <dsp:sp modelId="{D0138E7C-B0BB-4416-A05D-D3153CBB0710}">
      <dsp:nvSpPr>
        <dsp:cNvPr id="0" name=""/>
        <dsp:cNvSpPr/>
      </dsp:nvSpPr>
      <dsp:spPr>
        <a:xfrm>
          <a:off x="125271" y="426989"/>
          <a:ext cx="4864871" cy="328601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0" kern="1200" dirty="0">
              <a:solidFill>
                <a:schemeClr val="tx1"/>
              </a:solidFill>
            </a:rPr>
            <a:t>Může být i anonymní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25271" y="426989"/>
        <a:ext cx="4864871" cy="985805"/>
      </dsp:txXfrm>
    </dsp:sp>
    <dsp:sp modelId="{E82DBDC0-FB4F-4C4B-9DBA-08C1053FCFC8}">
      <dsp:nvSpPr>
        <dsp:cNvPr id="0" name=""/>
        <dsp:cNvSpPr/>
      </dsp:nvSpPr>
      <dsp:spPr>
        <a:xfrm>
          <a:off x="3096021" y="1496847"/>
          <a:ext cx="4333357" cy="21666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b="0" kern="1200" dirty="0">
              <a:solidFill>
                <a:schemeClr val="tx1"/>
              </a:solidFill>
            </a:rPr>
            <a:t>Ideálně náležitosti podání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159481" y="1560307"/>
        <a:ext cx="4206437" cy="2039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chemeClr val="tx1"/>
              </a:solidFill>
            </a:rPr>
            <a:t>Kdo porušuje?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Calibri" panose="020F0502020204030204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</a:rPr>
            <a:t> orgánu?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chemeClr val="tx1"/>
              </a:solidFill>
              <a:latin typeface="+mj-lt"/>
            </a:rPr>
            <a:t> orgánu?</a:t>
          </a:r>
          <a:endParaRPr lang="en-US" sz="3900" kern="1200" dirty="0">
            <a:solidFill>
              <a:schemeClr val="tx1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0FCCC-F99A-497C-B73D-60F0C48C582B}">
      <dsp:nvSpPr>
        <dsp:cNvPr id="0" name=""/>
        <dsp:cNvSpPr/>
      </dsp:nvSpPr>
      <dsp:spPr>
        <a:xfrm>
          <a:off x="1968" y="714205"/>
          <a:ext cx="2263002" cy="1131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DS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5109" y="747346"/>
        <a:ext cx="2196720" cy="1065219"/>
      </dsp:txXfrm>
    </dsp:sp>
    <dsp:sp modelId="{37E68A56-3496-4925-BA0D-7A2A7C9FB7C5}">
      <dsp:nvSpPr>
        <dsp:cNvPr id="0" name=""/>
        <dsp:cNvSpPr/>
      </dsp:nvSpPr>
      <dsp:spPr>
        <a:xfrm>
          <a:off x="2830722" y="714205"/>
          <a:ext cx="2263002" cy="1131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Pošta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863863" y="747346"/>
        <a:ext cx="2196720" cy="1065219"/>
      </dsp:txXfrm>
    </dsp:sp>
    <dsp:sp modelId="{93514C8B-84A2-4693-ADA6-9ADB5B8B831F}">
      <dsp:nvSpPr>
        <dsp:cNvPr id="0" name=""/>
        <dsp:cNvSpPr/>
      </dsp:nvSpPr>
      <dsp:spPr>
        <a:xfrm>
          <a:off x="5659475" y="714205"/>
          <a:ext cx="2263002" cy="1131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</a:rPr>
            <a:t>E-mail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692616" y="747346"/>
        <a:ext cx="2196720" cy="1065219"/>
      </dsp:txXfrm>
    </dsp:sp>
    <dsp:sp modelId="{AD4CE03A-023F-46D2-99E6-9ED3EAED00E5}">
      <dsp:nvSpPr>
        <dsp:cNvPr id="0" name=""/>
        <dsp:cNvSpPr/>
      </dsp:nvSpPr>
      <dsp:spPr>
        <a:xfrm>
          <a:off x="8488228" y="714205"/>
          <a:ext cx="2263002" cy="1131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>
              <a:solidFill>
                <a:schemeClr val="tx1"/>
              </a:solidFill>
            </a:rPr>
            <a:t>Podatelna</a:t>
          </a:r>
          <a:endParaRPr lang="en-US" sz="3600" kern="1200">
            <a:solidFill>
              <a:schemeClr val="tx1"/>
            </a:solidFill>
          </a:endParaRPr>
        </a:p>
      </dsp:txBody>
      <dsp:txXfrm>
        <a:off x="8521369" y="747346"/>
        <a:ext cx="2196720" cy="1065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CE4E-5FD2-429C-B708-67F21B978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Co musí obsahovat?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0" y="39687"/>
        <a:ext cx="3286125" cy="1971675"/>
      </dsp:txXfrm>
    </dsp:sp>
    <dsp:sp modelId="{0AD429C7-B523-4BA8-A65C-F2E610D72BA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Kdo porušuje?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3614737" y="39687"/>
        <a:ext cx="3286125" cy="1971675"/>
      </dsp:txXfrm>
    </dsp:sp>
    <dsp:sp modelId="{E675A224-1B6B-4D4A-9122-4BD72E3952C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  <a:latin typeface="+mj-lt"/>
              <a:ea typeface="+mn-ea"/>
              <a:cs typeface="+mn-cs"/>
            </a:rPr>
            <a:t>Jakému</a:t>
          </a:r>
          <a:r>
            <a:rPr lang="cs-CZ" sz="3900" kern="1200" dirty="0">
              <a:solidFill>
                <a:srgbClr val="969696"/>
              </a:solidFill>
              <a:latin typeface="+mj-lt"/>
            </a:rPr>
            <a:t> orgánu?</a:t>
          </a:r>
          <a:endParaRPr lang="en-US" sz="3900" kern="1200" dirty="0">
            <a:solidFill>
              <a:srgbClr val="969696"/>
            </a:solidFill>
            <a:latin typeface="+mj-lt"/>
          </a:endParaRPr>
        </a:p>
      </dsp:txBody>
      <dsp:txXfrm>
        <a:off x="7229475" y="39687"/>
        <a:ext cx="3286125" cy="1971675"/>
      </dsp:txXfrm>
    </dsp:sp>
    <dsp:sp modelId="{AC50E330-C0D7-471D-8C62-A6B7FA30562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moc konkrétně?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1807368" y="2339975"/>
        <a:ext cx="3286125" cy="1971675"/>
      </dsp:txXfrm>
    </dsp:sp>
    <dsp:sp modelId="{C5DDAFCD-59A2-4BA8-959A-266566994E9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solidFill>
                <a:srgbClr val="969696"/>
              </a:solidFill>
            </a:rPr>
            <a:t>Jak zjistím, jak to dopadlo?</a:t>
          </a:r>
          <a:endParaRPr lang="en-US" sz="3900" kern="1200" dirty="0">
            <a:solidFill>
              <a:srgbClr val="969696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Podněty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/>
              <a:t>a jejich praktické využití v rámci nekalé soutěže</a:t>
            </a:r>
          </a:p>
        </p:txBody>
      </p:sp>
      <p:pic>
        <p:nvPicPr>
          <p:cNvPr id="6" name="Obrázek 5" descr="Obsah obrázku ruka, prst, osoba, palec&#10;&#10;Popis byl vytvořen automaticky">
            <a:extLst>
              <a:ext uri="{FF2B5EF4-FFF2-40B4-BE49-F238E27FC236}">
                <a16:creationId xmlns:a16="http://schemas.microsoft.com/office/drawing/2014/main" id="{70287615-9C1A-7FD1-19E1-B1FD67EB2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2" r="33768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760A5-57AE-50B2-D72E-0A16598B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A2BF3-5436-89F1-9FA1-EA7E688E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77596A-1A4F-48F2-E366-E982FFDE0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68"/>
          <a:stretch/>
        </p:blipFill>
        <p:spPr>
          <a:xfrm>
            <a:off x="-71919" y="1264212"/>
            <a:ext cx="12192000" cy="410159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0F96645-8AB6-7D40-F35F-4E9BC6D10A1F}"/>
              </a:ext>
            </a:extLst>
          </p:cNvPr>
          <p:cNvSpPr/>
          <p:nvPr/>
        </p:nvSpPr>
        <p:spPr>
          <a:xfrm>
            <a:off x="82193" y="1264212"/>
            <a:ext cx="1705510" cy="7084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D3B2BF-4D74-F802-D8F1-134E6425BA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B18245-8550-0937-0C4B-24F28FB8A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465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666182A-0F08-558E-7B37-724FCA9C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153"/>
            <a:ext cx="12192000" cy="44876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4760A5-57AE-50B2-D72E-0A16598B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A2BF3-5436-89F1-9FA1-EA7E688E9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C03A659-BDC4-89AE-2CA6-22FF64A85896}"/>
              </a:ext>
            </a:extLst>
          </p:cNvPr>
          <p:cNvSpPr/>
          <p:nvPr/>
        </p:nvSpPr>
        <p:spPr>
          <a:xfrm>
            <a:off x="986319" y="4798031"/>
            <a:ext cx="1705510" cy="4315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01E378-149A-AA01-9A73-C849910C1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08FC23-202D-A457-9388-626D48FE6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513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4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3459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4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E28AA-D05C-2B16-C68F-BB781A7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10982A-7358-5A64-4444-BD602DEF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82BA87-4124-628D-7C15-D43D1FBD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47637"/>
            <a:ext cx="8201025" cy="6562725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D22C9C-42C0-89F3-58C7-D5FAF0987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7C9D0-C042-D0CE-3444-918155336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87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7D8D766-4996-3C10-AA51-C0DDE2C06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Karolína Ondrišová, katedra Obchodního práva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65F7878-5825-1F35-C201-97B96692D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8E28AA-D05C-2B16-C68F-BB781A7D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Jak ho poslat?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1C396B02-94DF-AB61-ABF2-8D62958DE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8014"/>
              </p:ext>
            </p:extLst>
          </p:nvPr>
        </p:nvGraphicFramePr>
        <p:xfrm>
          <a:off x="720000" y="1385922"/>
          <a:ext cx="10753200" cy="255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BC127740-09B9-8FD5-3694-B3A1C297C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811" y="3429000"/>
            <a:ext cx="1990725" cy="26193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3F2C0F1-62DC-2876-5413-401CFEEA8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642" y="3248025"/>
            <a:ext cx="2466975" cy="28003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A9EB9E8-AE4C-EDA4-E52A-36E68E8C21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626"/>
          <a:stretch/>
        </p:blipFill>
        <p:spPr>
          <a:xfrm>
            <a:off x="6392723" y="3329609"/>
            <a:ext cx="2486025" cy="271876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084735E-425A-471C-DD17-6F39E09EE3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3536" y="3248025"/>
            <a:ext cx="22764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6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6883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27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667FA-22E3-D5E7-B571-59154E4C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3A724-4878-9C20-D12B-68D9813F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EE67FF-D92A-C109-6C55-AEA70F5F1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61" y="659227"/>
            <a:ext cx="10800000" cy="20629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9D77D7-DE24-FB8A-CD23-408965301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59250"/>
            <a:ext cx="10800000" cy="1721337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CABE6B18-DA14-EA86-E998-0BD70D4B3FEF}"/>
              </a:ext>
            </a:extLst>
          </p:cNvPr>
          <p:cNvSpPr/>
          <p:nvPr/>
        </p:nvSpPr>
        <p:spPr>
          <a:xfrm>
            <a:off x="5811601" y="2977833"/>
            <a:ext cx="883920" cy="10464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080381-6155-62DB-9A8C-D4154C8DE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9DE7C2-14DE-F97F-ECA1-C56933B01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020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onfused Person">
            <a:extLst>
              <a:ext uri="{FF2B5EF4-FFF2-40B4-BE49-F238E27FC236}">
                <a16:creationId xmlns:a16="http://schemas.microsoft.com/office/drawing/2014/main" id="{85066DA3-D0FA-776B-9DED-8AE3BF48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A6C4B-E6EB-2090-4F78-FFBAB124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722" y="1397951"/>
            <a:ext cx="4977578" cy="363928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A ostatní produkty?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654DE5-945C-44A3-9A35-59ECFFF0B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C79D3C-F9A1-3202-9D47-9D35EEDF4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620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D40F38-1C5E-F81A-6E5F-32AFE3084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90BFC56-BFEE-AF42-F8BD-F647E0A3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Proč podněty?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F7E22FC-47AE-11DA-C6E0-4DF97EB2E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1529024"/>
          </a:xfrm>
        </p:spPr>
        <p:txBody>
          <a:bodyPr anchor="t">
            <a:normAutofit fontScale="77500" lnSpcReduction="20000"/>
          </a:bodyPr>
          <a:lstStyle/>
          <a:p>
            <a:pPr marL="0" indent="0" algn="just">
              <a:lnSpc>
                <a:spcPct val="104000"/>
              </a:lnSpc>
              <a:spcAft>
                <a:spcPts val="600"/>
              </a:spcAft>
              <a:buNone/>
            </a:pPr>
            <a:r>
              <a:rPr lang="cs-CZ" sz="2600" b="0" i="0" dirty="0">
                <a:solidFill>
                  <a:schemeClr val="tx1"/>
                </a:solidFill>
                <a:effectLst/>
              </a:rPr>
              <a:t>Kdo se dostane v hospodářském styku do </a:t>
            </a:r>
            <a:r>
              <a:rPr lang="cs-CZ" sz="2600" b="1" i="0" dirty="0">
                <a:solidFill>
                  <a:schemeClr val="accent2"/>
                </a:solidFill>
                <a:effectLst/>
              </a:rPr>
              <a:t>rozporu s dobrými mravy </a:t>
            </a:r>
            <a:r>
              <a:rPr lang="cs-CZ" sz="2600" b="0" i="0" dirty="0">
                <a:solidFill>
                  <a:schemeClr val="tx1"/>
                </a:solidFill>
                <a:effectLst/>
              </a:rPr>
              <a:t>soutěže jednáním způsobilým přivodit újmu jiným soutěžitelům nebo zákazníkům, dopustí se nekalé soutěže. Nekalá soutěž se zakazuje.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005F72-048E-5C79-534B-6F4D2903C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Karolína Ondrišová, katedra Obchodního práva </a:t>
            </a:r>
          </a:p>
        </p:txBody>
      </p:sp>
      <p:pic>
        <p:nvPicPr>
          <p:cNvPr id="1026" name="Picture 2" descr="Why you no Meme Generator - Imgflip">
            <a:extLst>
              <a:ext uri="{FF2B5EF4-FFF2-40B4-BE49-F238E27FC236}">
                <a16:creationId xmlns:a16="http://schemas.microsoft.com/office/drawing/2014/main" id="{2A38729E-1493-CD0B-F4DF-2B4D6C69B82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B742677-796C-63C9-5E4E-C87E7D35A807}"/>
              </a:ext>
            </a:extLst>
          </p:cNvPr>
          <p:cNvSpPr txBox="1"/>
          <p:nvPr/>
        </p:nvSpPr>
        <p:spPr>
          <a:xfrm>
            <a:off x="10062119" y="5539992"/>
            <a:ext cx="194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+mn-lt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04911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7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1894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909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A87CC2-DB0D-3CC1-79D8-53D8102935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B6373B-FEE0-6361-0069-D7E143F2D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D335E1-8B4B-F846-832E-ABCEA260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42 správního řádu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8AFF72-DDF1-3E30-19F8-96D1A1F13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o to ten, kdo podal podnět, požádá, je správní orgán </a:t>
            </a:r>
            <a:r>
              <a:rPr lang="cs-CZ" b="1" dirty="0"/>
              <a:t>povinen</a:t>
            </a:r>
            <a:r>
              <a:rPr lang="cs-CZ" dirty="0"/>
              <a:t> sdělit mu </a:t>
            </a:r>
            <a:r>
              <a:rPr lang="cs-CZ" b="1" dirty="0"/>
              <a:t>ve lhůtě 30 dnů </a:t>
            </a:r>
            <a:r>
              <a:rPr lang="cs-CZ" dirty="0"/>
              <a:t>ode dne, kdy podnět obdržel, že řízení zahájil, nebo že neshledal důvody k zahájení řízení z moci úřední, popřípadě že podnět postoupil příslušnému správnímu orgánu.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D2F00173-933B-CA2C-2F03-E5DAC1F97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64"/>
          <a:stretch/>
        </p:blipFill>
        <p:spPr>
          <a:xfrm>
            <a:off x="1098384" y="4138523"/>
            <a:ext cx="10515600" cy="16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B479A4-9C85-8ABE-3D16-6C1CDCAAD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Karolína Ondrišová, katedra Obchodního práva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FE17A0-AB6B-1F44-FF8B-2B3C4EC3F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B07BA3-F070-48F5-FE4D-6EC46DDF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A výsledek? 106ka!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D13ACD7D-33B5-38EE-11DE-4C246B4C9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1181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57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B6877-4F79-0C14-9F0E-900BD60A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C603A-18AD-4237-DFD1-F2F50AEE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126B85-65CD-6ED1-7B20-FC0ECEAF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619250"/>
            <a:ext cx="11296650" cy="36195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544650B-F264-EADC-0159-358018C7E0B4}"/>
              </a:ext>
            </a:extLst>
          </p:cNvPr>
          <p:cNvSpPr/>
          <p:nvPr/>
        </p:nvSpPr>
        <p:spPr>
          <a:xfrm>
            <a:off x="3362960" y="3789680"/>
            <a:ext cx="3870960" cy="2336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F78D65-471A-B931-7AEF-81186AEFBBB2}"/>
              </a:ext>
            </a:extLst>
          </p:cNvPr>
          <p:cNvSpPr/>
          <p:nvPr/>
        </p:nvSpPr>
        <p:spPr>
          <a:xfrm>
            <a:off x="2544416" y="4013421"/>
            <a:ext cx="3697357" cy="359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23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217FE1-AAE7-10C1-2AE3-D7F5D51080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Karolína Ondrišová, katedra Obchodního práva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876F2A-4862-F639-25F4-B40F721BA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B0FF24-FADC-1B1C-4AFC-26CABFCB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Něco navíc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A8E5FAE-4A02-E140-33BA-9EFC67937C8F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3771900" y="1452888"/>
            <a:ext cx="4648200" cy="1266825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D11ACB-C8E6-AB09-BD16-126E2696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" y="3158583"/>
            <a:ext cx="11033266" cy="26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8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1E1831-E7A5-930E-2D0F-A37B7FF3F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14EC77-237B-DA87-F448-7536D18B0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C0772C3-2BFC-D622-F746-F70315C6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podnětů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BD6F475-7F02-A83D-F457-CC352A495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87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C064F0-06EA-5471-ABC4-9F3D8219AD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1C9C9A-873D-D9DC-9680-DE0C841BC0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4EF15F-EDE8-021F-C8E8-59DB48C2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Recenze veterinárního přípravku </a:t>
            </a:r>
            <a:r>
              <a:rPr lang="cs-CZ" dirty="0" err="1"/>
              <a:t>Coriolus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25470D-59A4-5E08-5ECB-77523B889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, láhev&#10;&#10;Popis byl vytvořen automaticky">
            <a:extLst>
              <a:ext uri="{FF2B5EF4-FFF2-40B4-BE49-F238E27FC236}">
                <a16:creationId xmlns:a16="http://schemas.microsoft.com/office/drawing/2014/main" id="{E88176E3-CD2C-238E-2955-76B359A5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366122"/>
            <a:ext cx="5760720" cy="3224530"/>
          </a:xfrm>
          <a:prstGeom prst="rect">
            <a:avLst/>
          </a:prstGeom>
        </p:spPr>
      </p:pic>
      <p:pic>
        <p:nvPicPr>
          <p:cNvPr id="7" name="Obrázek 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F84DC55D-B784-01B3-DCE2-700EE1B09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410" y="2883185"/>
            <a:ext cx="5760720" cy="3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701E65-F5AF-5BF8-2EE7-6ACB58449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D6507E-24AA-39BC-7A8A-F78BF3CAE1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83155B-BA33-249E-EC61-22FFD9A9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Lidl bez cen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98D7D2-709E-9942-3372-EC28044C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6CA6EC-7392-CE19-243C-A80351043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6" b="30321"/>
          <a:stretch/>
        </p:blipFill>
        <p:spPr bwMode="auto">
          <a:xfrm>
            <a:off x="3348157" y="1692002"/>
            <a:ext cx="5759450" cy="42118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EB1DCE5-B905-BE02-0B7A-6487BBD15558}"/>
              </a:ext>
            </a:extLst>
          </p:cNvPr>
          <p:cNvSpPr/>
          <p:nvPr/>
        </p:nvSpPr>
        <p:spPr bwMode="auto">
          <a:xfrm>
            <a:off x="5416826" y="2584174"/>
            <a:ext cx="1808922" cy="665922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943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DBFB34-548A-502C-A333-3F128F8A7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00D8DA-DF3D-1D24-B6DB-4110FA4C6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E4E10F-A2A8-EE19-9B4A-81749690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UGO očistný půst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9EF6D7-3E77-7339-A0C2-70560808A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EA5B28-B50E-A53F-1595-CD81C958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95" y="2203274"/>
            <a:ext cx="3035216" cy="278331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4F741AE-59ED-9099-2A62-B78FFE110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00" y="534106"/>
            <a:ext cx="4158097" cy="5878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18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713507-48EB-70F7-7BB6-ADCC390C1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7460506-0C86-0B2E-404B-0D9C02629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9A03B7E-793E-78ED-4945-B5015403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NS 23 </a:t>
            </a:r>
            <a:r>
              <a:rPr lang="cs-CZ" sz="4000" b="1" dirty="0" err="1"/>
              <a:t>Cdo</a:t>
            </a:r>
            <a:r>
              <a:rPr lang="cs-CZ" sz="4000" b="1" dirty="0"/>
              <a:t> 3641/2018</a:t>
            </a:r>
            <a:br>
              <a:rPr lang="cs-CZ" sz="4000" b="1" dirty="0"/>
            </a:b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F337CE-1497-BBE7-0EE2-BDDCCBA1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09680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cs-CZ" sz="2800" dirty="0"/>
              <a:t>Žalovaná tímto svým jednáním </a:t>
            </a:r>
            <a:r>
              <a:rPr lang="cs-CZ" sz="2800" b="1" dirty="0"/>
              <a:t>zároveň porušila veřejnoprávní předpis</a:t>
            </a:r>
            <a:r>
              <a:rPr lang="cs-CZ" sz="2800" dirty="0"/>
              <a:t>, když jí byla rozhodnutím Rady pro rozhlasové a televizní vysílání uložena pokuta za porušení zákazu zákona o regulaci reklamy (v tehdy účinném znění) ve výši 100 000 Kč. </a:t>
            </a:r>
          </a:p>
          <a:p>
            <a:endParaRPr lang="cs-CZ" dirty="0"/>
          </a:p>
        </p:txBody>
      </p:sp>
      <p:pic>
        <p:nvPicPr>
          <p:cNvPr id="9" name="Picture 4" descr="Apotex Colafit 120 kostiček od 509 Kč - Heureka.cz">
            <a:extLst>
              <a:ext uri="{FF2B5EF4-FFF2-40B4-BE49-F238E27FC236}">
                <a16:creationId xmlns:a16="http://schemas.microsoft.com/office/drawing/2014/main" id="{F59A8D67-A666-5496-39D9-162FD1D5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2847" y="2067531"/>
            <a:ext cx="2296006" cy="3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ADY PTÁKA LOSKUTÁKA VČEREJŠÍ DÍL ... | Mimibazar.cz">
            <a:extLst>
              <a:ext uri="{FF2B5EF4-FFF2-40B4-BE49-F238E27FC236}">
                <a16:creationId xmlns:a16="http://schemas.microsoft.com/office/drawing/2014/main" id="{A150DFA4-CD03-C6EF-CA68-313DBBED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7413" y="2443648"/>
            <a:ext cx="2456921" cy="24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429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0781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BB204-DB44-B459-9AD9-F1AD7AF8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6CB59-DBE2-FCCE-2794-559619BF6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 don't know! – SKaheru">
            <a:extLst>
              <a:ext uri="{FF2B5EF4-FFF2-40B4-BE49-F238E27FC236}">
                <a16:creationId xmlns:a16="http://schemas.microsoft.com/office/drawing/2014/main" id="{AE6AB690-F21F-29E9-5789-0A8FE61E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0"/>
            <a:ext cx="758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B58C9A-7AC1-9CA1-D5EB-FF40929B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DD9A0C-7D52-E836-6239-EEA6261E4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338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AC2D12-3E39-82F5-F23A-50DCA3600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Karolína Ondrišová, katedra Obchodního práva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D65CFF-564F-F04F-27F8-BF73A367D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66BE1F-B8F2-634F-7FD1-9BC84B21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pPr algn="ctr"/>
            <a:r>
              <a:rPr lang="cs-CZ" dirty="0"/>
              <a:t>Náležitosti podnětu</a:t>
            </a:r>
          </a:p>
        </p:txBody>
      </p:sp>
      <p:graphicFrame>
        <p:nvGraphicFramePr>
          <p:cNvPr id="11" name="Zástupný obsah 8">
            <a:extLst>
              <a:ext uri="{FF2B5EF4-FFF2-40B4-BE49-F238E27FC236}">
                <a16:creationId xmlns:a16="http://schemas.microsoft.com/office/drawing/2014/main" id="{CD69BA64-190E-2315-23F2-8ABEB12DF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32621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32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2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3F8D0-C1F5-DFAF-8D91-08972A3E2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Karolína Ondrišová, katedra Obchodního práva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45BCF-CABE-301E-604D-524B423A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CD9567-7BB6-2871-78BA-4C218DFF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kern="0" dirty="0"/>
              <a:t>Jak </a:t>
            </a:r>
            <a:r>
              <a:rPr lang="cs-CZ" dirty="0"/>
              <a:t>pod</a:t>
            </a:r>
            <a:r>
              <a:rPr lang="cs-CZ" kern="0" dirty="0"/>
              <a:t>at podnět?</a:t>
            </a:r>
            <a:br>
              <a:rPr lang="cs-CZ" kern="0" dirty="0"/>
            </a:br>
            <a:endParaRPr lang="cs-CZ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3EF90A1-53CA-8CCC-9F49-6F1039D46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531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95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120</TotalTime>
  <Words>661</Words>
  <Application>Microsoft Office PowerPoint</Application>
  <PresentationFormat>Širokoúhlá obrazovka</PresentationFormat>
  <Paragraphs>142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Prezentace_MU_CZ</vt:lpstr>
      <vt:lpstr>Podněty</vt:lpstr>
      <vt:lpstr>Proč podněty?</vt:lpstr>
      <vt:lpstr>NS 23 Cdo 3641/2018 </vt:lpstr>
      <vt:lpstr>Jak podat podnět? </vt:lpstr>
      <vt:lpstr>Jak podat podnět? </vt:lpstr>
      <vt:lpstr>Prezentace aplikace PowerPoint</vt:lpstr>
      <vt:lpstr>Náležitosti podnětu</vt:lpstr>
      <vt:lpstr>Jak podat podnět? </vt:lpstr>
      <vt:lpstr>Jak podat podnět? </vt:lpstr>
      <vt:lpstr>Prezentace aplikace PowerPoint</vt:lpstr>
      <vt:lpstr>Prezentace aplikace PowerPoint</vt:lpstr>
      <vt:lpstr>Jak podat podnět? </vt:lpstr>
      <vt:lpstr>Jak podat podnět? </vt:lpstr>
      <vt:lpstr>Prezentace aplikace PowerPoint</vt:lpstr>
      <vt:lpstr>Jak ho poslat?</vt:lpstr>
      <vt:lpstr>Jak podat podnět? </vt:lpstr>
      <vt:lpstr>Jak podat podnět? </vt:lpstr>
      <vt:lpstr>Prezentace aplikace PowerPoint</vt:lpstr>
      <vt:lpstr>Prezentace aplikace PowerPoint</vt:lpstr>
      <vt:lpstr>Jak podat podnět? </vt:lpstr>
      <vt:lpstr>Jak podat podnět? </vt:lpstr>
      <vt:lpstr>§ 42 správního řádu</vt:lpstr>
      <vt:lpstr>A výsledek? 106ka!</vt:lpstr>
      <vt:lpstr>Prezentace aplikace PowerPoint</vt:lpstr>
      <vt:lpstr>Něco navíc</vt:lpstr>
      <vt:lpstr>Zadání podnětů</vt:lpstr>
      <vt:lpstr>1. Recenze veterinárního přípravku Coriolus</vt:lpstr>
      <vt:lpstr>2. Lidl bez cen</vt:lpstr>
      <vt:lpstr>3. UGO očistný půst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Podněty</dc:title>
  <dc:creator>Marek Maralík</dc:creator>
  <cp:lastModifiedBy>Marek Maralík</cp:lastModifiedBy>
  <cp:revision>4</cp:revision>
  <cp:lastPrinted>1601-01-01T00:00:00Z</cp:lastPrinted>
  <dcterms:created xsi:type="dcterms:W3CDTF">2023-10-24T08:15:01Z</dcterms:created>
  <dcterms:modified xsi:type="dcterms:W3CDTF">2023-10-25T15:48:36Z</dcterms:modified>
</cp:coreProperties>
</file>