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ags/tag2.xml" ContentType="application/vnd.openxmlformats-officedocument.presentationml.tags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763" r:id="rId2"/>
  </p:sldMasterIdLst>
  <p:notesMasterIdLst>
    <p:notesMasterId r:id="rId20"/>
  </p:notesMasterIdLst>
  <p:handoutMasterIdLst>
    <p:handoutMasterId r:id="rId21"/>
  </p:handoutMasterIdLst>
  <p:sldIdLst>
    <p:sldId id="444" r:id="rId3"/>
    <p:sldId id="400" r:id="rId4"/>
    <p:sldId id="496" r:id="rId5"/>
    <p:sldId id="477" r:id="rId6"/>
    <p:sldId id="491" r:id="rId7"/>
    <p:sldId id="498" r:id="rId8"/>
    <p:sldId id="425" r:id="rId9"/>
    <p:sldId id="503" r:id="rId10"/>
    <p:sldId id="539" r:id="rId11"/>
    <p:sldId id="504" r:id="rId12"/>
    <p:sldId id="542" r:id="rId13"/>
    <p:sldId id="505" r:id="rId14"/>
    <p:sldId id="543" r:id="rId15"/>
    <p:sldId id="506" r:id="rId16"/>
    <p:sldId id="448" r:id="rId17"/>
    <p:sldId id="489" r:id="rId18"/>
    <p:sldId id="473" r:id="rId19"/>
  </p:sldIdLst>
  <p:sldSz cx="9144000" cy="6858000" type="screen4x3"/>
  <p:notesSz cx="6797675" cy="9928225"/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0" pos="226" userDrawn="1">
          <p15:clr>
            <a:srgbClr val="A4A3A4"/>
          </p15:clr>
        </p15:guide>
        <p15:guide id="12" pos="5511" userDrawn="1">
          <p15:clr>
            <a:srgbClr val="A4A3A4"/>
          </p15:clr>
        </p15:guide>
        <p15:guide id="13" orient="horz" pos="1071" userDrawn="1">
          <p15:clr>
            <a:srgbClr val="A4A3A4"/>
          </p15:clr>
        </p15:guide>
        <p15:guide id="14" orient="horz" pos="4020" userDrawn="1">
          <p15:clr>
            <a:srgbClr val="A4A3A4"/>
          </p15:clr>
        </p15:guide>
        <p15:guide id="15" orient="horz" pos="187" userDrawn="1">
          <p15:clr>
            <a:srgbClr val="A4A3A4"/>
          </p15:clr>
        </p15:guide>
        <p15:guide id="16" orient="horz" pos="890" userDrawn="1">
          <p15:clr>
            <a:srgbClr val="A4A3A4"/>
          </p15:clr>
        </p15:guide>
        <p15:guide id="17" pos="2857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96" userDrawn="1">
          <p15:clr>
            <a:srgbClr val="A4A3A4"/>
          </p15:clr>
        </p15:guide>
        <p15:guide id="2" pos="2274" userDrawn="1">
          <p15:clr>
            <a:srgbClr val="A4A3A4"/>
          </p15:clr>
        </p15:guide>
        <p15:guide id="3" orient="horz" pos="3128" userDrawn="1">
          <p15:clr>
            <a:srgbClr val="A4A3A4"/>
          </p15:clr>
        </p15:guide>
        <p15:guide id="4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DL" initials="MK" lastIdx="1" clrIdx="0">
    <p:extLst>
      <p:ext uri="{19B8F6BF-5375-455C-9EA6-DF929625EA0E}">
        <p15:presenceInfo xmlns:p15="http://schemas.microsoft.com/office/powerpoint/2012/main" userId="ADD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8A2E"/>
    <a:srgbClr val="000000"/>
    <a:srgbClr val="FFCD00"/>
    <a:srgbClr val="ED8B00"/>
    <a:srgbClr val="DB291C"/>
    <a:srgbClr val="FF9900"/>
    <a:srgbClr val="C00000"/>
    <a:srgbClr val="DCDCDC"/>
    <a:srgbClr val="B4B4B4"/>
    <a:srgbClr val="57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77" autoAdjust="0"/>
    <p:restoredTop sz="94984" autoAdjust="0"/>
  </p:normalViewPr>
  <p:slideViewPr>
    <p:cSldViewPr snapToGrid="0" showGuides="1">
      <p:cViewPr varScale="1">
        <p:scale>
          <a:sx n="96" d="100"/>
          <a:sy n="96" d="100"/>
        </p:scale>
        <p:origin x="3332" y="56"/>
      </p:cViewPr>
      <p:guideLst>
        <p:guide pos="226"/>
        <p:guide pos="5511"/>
        <p:guide orient="horz" pos="1071"/>
        <p:guide orient="horz" pos="4020"/>
        <p:guide orient="horz" pos="187"/>
        <p:guide orient="horz" pos="890"/>
        <p:guide pos="2857"/>
        <p:guide orient="horz" pos="2160"/>
      </p:guideLst>
    </p:cSldViewPr>
  </p:slideViewPr>
  <p:outlineViewPr>
    <p:cViewPr>
      <p:scale>
        <a:sx n="33" d="100"/>
        <a:sy n="33" d="100"/>
      </p:scale>
      <p:origin x="0" y="-591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51" d="100"/>
          <a:sy n="51" d="100"/>
        </p:scale>
        <p:origin x="2976" y="102"/>
      </p:cViewPr>
      <p:guideLst>
        <p:guide orient="horz" pos="2996"/>
        <p:guide pos="2274"/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gs" Target="tags/tag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45862" cy="495872"/>
          </a:xfrm>
          <a:prstGeom prst="rect">
            <a:avLst/>
          </a:prstGeom>
        </p:spPr>
        <p:txBody>
          <a:bodyPr vert="horz" lIns="89913" tIns="44958" rIns="89913" bIns="44958" rtlCol="0"/>
          <a:lstStyle>
            <a:lvl1pPr algn="l">
              <a:defRPr sz="11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293" y="3"/>
            <a:ext cx="2945862" cy="495872"/>
          </a:xfrm>
          <a:prstGeom prst="rect">
            <a:avLst/>
          </a:prstGeom>
        </p:spPr>
        <p:txBody>
          <a:bodyPr vert="horz" lIns="89913" tIns="44958" rIns="89913" bIns="44958" rtlCol="0"/>
          <a:lstStyle>
            <a:lvl1pPr algn="r">
              <a:defRPr sz="1100"/>
            </a:lvl1pPr>
          </a:lstStyle>
          <a:p>
            <a:fld id="{B4AD245C-091B-44E2-BFB0-BD94217887F7}" type="datetimeFigureOut">
              <a:rPr lang="en-US" smtClean="0">
                <a:latin typeface="Arial" panose="020B0604020202020204" pitchFamily="34" charset="0"/>
              </a:rPr>
              <a:t>11/1/2023</a:t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9430816"/>
            <a:ext cx="2945862" cy="495872"/>
          </a:xfrm>
          <a:prstGeom prst="rect">
            <a:avLst/>
          </a:prstGeom>
        </p:spPr>
        <p:txBody>
          <a:bodyPr vert="horz" lIns="89913" tIns="44958" rIns="89913" bIns="44958" rtlCol="0" anchor="b"/>
          <a:lstStyle>
            <a:lvl1pPr algn="l">
              <a:defRPr sz="11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293" y="9430816"/>
            <a:ext cx="2945862" cy="495872"/>
          </a:xfrm>
          <a:prstGeom prst="rect">
            <a:avLst/>
          </a:prstGeom>
        </p:spPr>
        <p:txBody>
          <a:bodyPr vert="horz" lIns="89913" tIns="44958" rIns="89913" bIns="44958" rtlCol="0" anchor="b"/>
          <a:lstStyle>
            <a:lvl1pPr algn="r">
              <a:defRPr sz="1100"/>
            </a:lvl1pPr>
          </a:lstStyle>
          <a:p>
            <a:fld id="{9A913F39-CFF6-40F1-84D1-700840B41EAB}" type="slidenum">
              <a:rPr lang="en-US" smtClean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8131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60" cy="496411"/>
          </a:xfrm>
          <a:prstGeom prst="rect">
            <a:avLst/>
          </a:prstGeom>
        </p:spPr>
        <p:txBody>
          <a:bodyPr vert="horz" lIns="97395" tIns="48696" rIns="97395" bIns="48696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2"/>
            <a:ext cx="2945660" cy="496411"/>
          </a:xfrm>
          <a:prstGeom prst="rect">
            <a:avLst/>
          </a:prstGeom>
        </p:spPr>
        <p:txBody>
          <a:bodyPr vert="horz" lIns="97395" tIns="48696" rIns="97395" bIns="48696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BA5BBE4-AEA3-489A-A28E-0C2FAF2506E3}" type="datetimeFigureOut">
              <a:rPr lang="en-US" smtClean="0"/>
              <a:pPr/>
              <a:t>11/1/2023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7395" tIns="48696" rIns="97395" bIns="48696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9"/>
            <a:ext cx="5438140" cy="4467701"/>
          </a:xfrm>
          <a:prstGeom prst="rect">
            <a:avLst/>
          </a:prstGeom>
        </p:spPr>
        <p:txBody>
          <a:bodyPr vert="horz" lIns="97395" tIns="48696" rIns="97395" bIns="48696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3"/>
            <a:ext cx="2945660" cy="496411"/>
          </a:xfrm>
          <a:prstGeom prst="rect">
            <a:avLst/>
          </a:prstGeom>
        </p:spPr>
        <p:txBody>
          <a:bodyPr vert="horz" lIns="97395" tIns="48696" rIns="97395" bIns="48696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430093"/>
            <a:ext cx="2945660" cy="496411"/>
          </a:xfrm>
          <a:prstGeom prst="rect">
            <a:avLst/>
          </a:prstGeom>
        </p:spPr>
        <p:txBody>
          <a:bodyPr vert="horz" lIns="97395" tIns="48696" rIns="97395" bIns="48696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C0F4A2C8-6C88-4E71-83EE-698B9D4FE2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7302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Black">
    <p:bg bwMode="gray"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>
          <a:xfrm>
            <a:off x="1879392" y="727200"/>
            <a:ext cx="5400000" cy="540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377992" y="5864229"/>
            <a:ext cx="4194008" cy="50564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800" b="1">
                <a:solidFill>
                  <a:schemeClr val="bg1"/>
                </a:solidFill>
              </a:defRPr>
            </a:lvl1pPr>
            <a:lvl2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1600" b="0">
                <a:solidFill>
                  <a:schemeClr val="bg1"/>
                </a:solidFill>
              </a:defRPr>
            </a:lvl2pPr>
            <a:lvl3pPr marL="0" indent="0" algn="l"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dirty="0"/>
              <a:t>Click to edit Master title style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r>
              <a:rPr lang="en-US" noProof="0" dirty="0"/>
              <a:t>Click to edit Master subtitle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76238" y="6381750"/>
            <a:ext cx="4195762" cy="298450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0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377991" y="378000"/>
            <a:ext cx="1620000" cy="307976"/>
            <a:chOff x="398463" y="404813"/>
            <a:chExt cx="1627187" cy="307976"/>
          </a:xfrm>
          <a:solidFill>
            <a:schemeClr val="bg1"/>
          </a:solidFill>
        </p:grpSpPr>
        <p:sp>
          <p:nvSpPr>
            <p:cNvPr id="11" name="Oval 5"/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2" name="Freeform 6"/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3" name="Rectangle 7"/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4" name="Freeform 8"/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5" name="Rectangle 9"/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6" name="Rectangle 10"/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7" name="Freeform 11"/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8" name="Freeform 12"/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9" name="Freeform 13"/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20" name="Freeform 14"/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045578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extLst>
    <p:ext uri="{DCECCB84-F9BA-43D5-87BE-67443E8EF086}">
      <p15:sldGuideLst xmlns:p15="http://schemas.microsoft.com/office/powerpoint/2012/main">
        <p15:guide id="1" orient="horz" pos="4088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1"/>
            <a:ext cx="8391525" cy="6985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4" name="Text Placeholder 18"/>
          <p:cNvSpPr>
            <a:spLocks noGrp="1"/>
          </p:cNvSpPr>
          <p:nvPr>
            <p:ph idx="1"/>
          </p:nvPr>
        </p:nvSpPr>
        <p:spPr>
          <a:xfrm>
            <a:off x="376238" y="1665288"/>
            <a:ext cx="8374062" cy="47164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3pPr marL="345600" indent="-172800">
              <a:buFont typeface="Verdana" panose="020B0604030504040204" pitchFamily="34" charset="0"/>
              <a:buChar char="−"/>
              <a:defRPr/>
            </a:lvl3pPr>
            <a:lvl4pPr marL="518400" indent="-172800">
              <a:buFont typeface="Verdana" panose="020B0604030504040204" pitchFamily="34" charset="0"/>
              <a:buChar char="−"/>
              <a:defRPr/>
            </a:lvl4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8109111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8" y="317499"/>
            <a:ext cx="8371762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376238" y="1665288"/>
            <a:ext cx="8374062" cy="471391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7264712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1 column -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8" y="317499"/>
            <a:ext cx="8371762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376238" y="1700213"/>
            <a:ext cx="8374062" cy="46789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778938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of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499"/>
            <a:ext cx="8402002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Click to add title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40200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>
          <a:xfrm>
            <a:off x="376238" y="1665288"/>
            <a:ext cx="3979184" cy="4716461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>
          <a:xfrm>
            <a:off x="4786154" y="1665288"/>
            <a:ext cx="3992086" cy="4716461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42891208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-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7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7" y="317500"/>
            <a:ext cx="8391525" cy="3341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Click to add title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quarter" idx="10"/>
          </p:nvPr>
        </p:nvSpPr>
        <p:spPr>
          <a:xfrm>
            <a:off x="376237" y="1665288"/>
            <a:ext cx="3979185" cy="4716461"/>
          </a:xfrm>
          <a:prstGeom prst="rect">
            <a:avLst/>
          </a:prstGeom>
        </p:spPr>
        <p:txBody>
          <a:bodyPr>
            <a:noAutofit/>
          </a:bodyPr>
          <a:lstStyle>
            <a:lvl1pPr>
              <a:tabLst>
                <a:tab pos="5029200" algn="r"/>
              </a:tabLst>
              <a:defRPr sz="1600"/>
            </a:lvl1pPr>
            <a:lvl2pPr>
              <a:tabLst>
                <a:tab pos="5029200" algn="r"/>
              </a:tabLst>
              <a:defRPr sz="1600"/>
            </a:lvl2pPr>
            <a:lvl3pPr>
              <a:tabLst>
                <a:tab pos="5029200" algn="r"/>
              </a:tabLst>
              <a:defRPr sz="1600"/>
            </a:lvl3pPr>
            <a:lvl4pPr>
              <a:tabLst>
                <a:tab pos="5029200" algn="r"/>
              </a:tabLst>
              <a:defRPr sz="1600"/>
            </a:lvl4pPr>
            <a:lvl5pPr>
              <a:tabLst>
                <a:tab pos="5029200" algn="r"/>
              </a:tabLst>
              <a:defRPr sz="16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20"/>
          </p:nvPr>
        </p:nvSpPr>
        <p:spPr>
          <a:xfrm>
            <a:off x="4787999" y="1665288"/>
            <a:ext cx="3979763" cy="4716461"/>
          </a:xfrm>
          <a:prstGeom prst="rect">
            <a:avLst/>
          </a:prstGeom>
        </p:spPr>
        <p:txBody>
          <a:bodyPr>
            <a:noAutofit/>
          </a:bodyPr>
          <a:lstStyle>
            <a:lvl1pPr>
              <a:tabLst>
                <a:tab pos="5029200" algn="r"/>
              </a:tabLst>
              <a:defRPr sz="1600"/>
            </a:lvl1pPr>
            <a:lvl2pPr>
              <a:tabLst>
                <a:tab pos="5029200" algn="r"/>
              </a:tabLst>
              <a:defRPr sz="1600"/>
            </a:lvl2pPr>
            <a:lvl3pPr>
              <a:tabLst>
                <a:tab pos="5029200" algn="r"/>
              </a:tabLst>
              <a:defRPr sz="1600"/>
            </a:lvl3pPr>
            <a:lvl4pPr>
              <a:tabLst>
                <a:tab pos="5029200" algn="r"/>
              </a:tabLst>
              <a:defRPr sz="1600"/>
            </a:lvl4pPr>
            <a:lvl5pPr>
              <a:tabLst>
                <a:tab pos="5029200" algn="r"/>
              </a:tabLst>
              <a:defRPr sz="16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31036312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7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7" y="317499"/>
            <a:ext cx="8391525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428195933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green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1"/>
            <a:ext cx="8391525" cy="334099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4" name="Rectangle 3"/>
          <p:cNvSpPr/>
          <p:nvPr userDrawn="1"/>
        </p:nvSpPr>
        <p:spPr>
          <a:xfrm>
            <a:off x="3240000" y="1705968"/>
            <a:ext cx="2667088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378000" y="1700213"/>
            <a:ext cx="2670000" cy="597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6086475" y="1705968"/>
            <a:ext cx="268789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3244283" y="1851441"/>
            <a:ext cx="2655433" cy="3845754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345600" indent="-17145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378000" y="1851441"/>
            <a:ext cx="2670000" cy="3845754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345600" indent="-17145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6095999" y="1851441"/>
            <a:ext cx="2678365" cy="3845754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345600" indent="-17145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1735867472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8" y="317499"/>
            <a:ext cx="8371762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6236" y="1700213"/>
            <a:ext cx="1800000" cy="1080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cs-CZ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376236" y="2899875"/>
            <a:ext cx="1800000" cy="1080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cs-CZ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376236" y="4099537"/>
            <a:ext cx="1800000" cy="1080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cs-CZ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376236" y="5299199"/>
            <a:ext cx="1800000" cy="1080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2319454" y="2896827"/>
            <a:ext cx="6428546" cy="1083048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3pPr>
              <a:spcAft>
                <a:spcPts val="0"/>
              </a:spcAft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9"/>
          </p:nvPr>
        </p:nvSpPr>
        <p:spPr>
          <a:xfrm>
            <a:off x="2319454" y="1695641"/>
            <a:ext cx="6428546" cy="1084572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3pPr>
              <a:spcAft>
                <a:spcPts val="0"/>
              </a:spcAft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0"/>
          </p:nvPr>
        </p:nvSpPr>
        <p:spPr>
          <a:xfrm>
            <a:off x="2319454" y="4096489"/>
            <a:ext cx="6428546" cy="1083048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3pPr>
              <a:spcAft>
                <a:spcPts val="0"/>
              </a:spcAft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21"/>
          </p:nvPr>
        </p:nvSpPr>
        <p:spPr>
          <a:xfrm>
            <a:off x="2319454" y="5296151"/>
            <a:ext cx="6428546" cy="1083048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3pPr>
              <a:spcAft>
                <a:spcPts val="0"/>
              </a:spcAft>
              <a:defRPr/>
            </a:lvl3pPr>
            <a:lvl4pPr>
              <a:spcAft>
                <a:spcPts val="0"/>
              </a:spcAft>
              <a:defRPr/>
            </a:lvl4pPr>
            <a:lvl5pPr>
              <a:spcAft>
                <a:spcPts val="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202115856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s_long CV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8" y="317499"/>
            <a:ext cx="8371762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sz="quarter" idx="14"/>
          </p:nvPr>
        </p:nvSpPr>
        <p:spPr>
          <a:xfrm>
            <a:off x="376236" y="1827213"/>
            <a:ext cx="1620000" cy="972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cs-CZ" dirty="0"/>
          </a:p>
        </p:txBody>
      </p:sp>
      <p:sp>
        <p:nvSpPr>
          <p:cNvPr id="7" name="Picture Placeholder 2"/>
          <p:cNvSpPr>
            <a:spLocks noGrp="1" noChangeAspect="1"/>
          </p:cNvSpPr>
          <p:nvPr>
            <p:ph type="pic" sz="quarter" idx="15"/>
          </p:nvPr>
        </p:nvSpPr>
        <p:spPr>
          <a:xfrm>
            <a:off x="4972090" y="1827213"/>
            <a:ext cx="1620000" cy="972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6663600" y="1827213"/>
            <a:ext cx="2084400" cy="969448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3pPr>
              <a:spcAft>
                <a:spcPts val="0"/>
              </a:spcAft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9"/>
          </p:nvPr>
        </p:nvSpPr>
        <p:spPr>
          <a:xfrm>
            <a:off x="2072964" y="1827213"/>
            <a:ext cx="2085569" cy="972000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3pPr>
              <a:spcAft>
                <a:spcPts val="0"/>
              </a:spcAft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0"/>
          </p:nvPr>
        </p:nvSpPr>
        <p:spPr>
          <a:xfrm>
            <a:off x="376236" y="2957885"/>
            <a:ext cx="3782297" cy="3421314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3pPr>
              <a:spcAft>
                <a:spcPts val="0"/>
              </a:spcAft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21"/>
          </p:nvPr>
        </p:nvSpPr>
        <p:spPr>
          <a:xfrm>
            <a:off x="4972090" y="2957885"/>
            <a:ext cx="3775910" cy="3421314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3pPr>
              <a:spcAft>
                <a:spcPts val="0"/>
              </a:spcAft>
              <a:defRPr/>
            </a:lvl3pPr>
            <a:lvl4pPr>
              <a:spcAft>
                <a:spcPts val="0"/>
              </a:spcAft>
              <a:defRPr/>
            </a:lvl4pPr>
            <a:lvl5pPr>
              <a:spcAft>
                <a:spcPts val="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378000" y="1707173"/>
            <a:ext cx="3780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>
          <a:xfrm>
            <a:off x="4972090" y="1707173"/>
            <a:ext cx="3780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529584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posal Team prof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0"/>
            <a:ext cx="8391525" cy="3341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4" name="Rectangle 3"/>
          <p:cNvSpPr/>
          <p:nvPr userDrawn="1"/>
        </p:nvSpPr>
        <p:spPr>
          <a:xfrm>
            <a:off x="378000" y="1707173"/>
            <a:ext cx="4122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4668064" y="1700213"/>
            <a:ext cx="4106300" cy="60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8000" y="4065173"/>
            <a:ext cx="4122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4668064" y="4065173"/>
            <a:ext cx="41063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8" name="Picture Placeholder 11"/>
          <p:cNvSpPr>
            <a:spLocks noGrp="1"/>
          </p:cNvSpPr>
          <p:nvPr>
            <p:ph type="pic" sz="quarter" idx="25"/>
          </p:nvPr>
        </p:nvSpPr>
        <p:spPr>
          <a:xfrm>
            <a:off x="378000" y="1880213"/>
            <a:ext cx="1476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Picture Placeholder 11"/>
          <p:cNvSpPr>
            <a:spLocks noGrp="1"/>
          </p:cNvSpPr>
          <p:nvPr>
            <p:ph type="pic" sz="quarter" idx="27"/>
          </p:nvPr>
        </p:nvSpPr>
        <p:spPr>
          <a:xfrm>
            <a:off x="4668064" y="1880213"/>
            <a:ext cx="1476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29"/>
          </p:nvPr>
        </p:nvSpPr>
        <p:spPr>
          <a:xfrm>
            <a:off x="378000" y="4256213"/>
            <a:ext cx="1476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31"/>
          </p:nvPr>
        </p:nvSpPr>
        <p:spPr>
          <a:xfrm>
            <a:off x="4668064" y="4256213"/>
            <a:ext cx="1476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2"/>
          </p:nvPr>
        </p:nvSpPr>
        <p:spPr>
          <a:xfrm>
            <a:off x="2012612" y="1880213"/>
            <a:ext cx="2466000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33"/>
          </p:nvPr>
        </p:nvSpPr>
        <p:spPr>
          <a:xfrm>
            <a:off x="6297420" y="1880213"/>
            <a:ext cx="2476944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34"/>
          </p:nvPr>
        </p:nvSpPr>
        <p:spPr>
          <a:xfrm>
            <a:off x="2012612" y="4256213"/>
            <a:ext cx="2466000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35"/>
          </p:nvPr>
        </p:nvSpPr>
        <p:spPr>
          <a:xfrm>
            <a:off x="6297420" y="4256213"/>
            <a:ext cx="2476944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70504324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>
          <a:xfrm>
            <a:off x="1867360" y="727200"/>
            <a:ext cx="5400000" cy="5400000"/>
          </a:xfrm>
          <a:prstGeom prst="rect">
            <a:avLst/>
          </a:prstGeom>
        </p:spPr>
        <p:txBody>
          <a:bodyPr/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376238" y="5864229"/>
            <a:ext cx="4195761" cy="50564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800" b="1">
                <a:solidFill>
                  <a:schemeClr val="tx1"/>
                </a:solidFill>
              </a:defRPr>
            </a:lvl1pPr>
            <a:lvl2pPr marL="0" indent="0" algn="l">
              <a:buNone/>
              <a:defRPr sz="1600" b="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dirty="0"/>
              <a:t>Click to edit Master title style</a:t>
            </a:r>
          </a:p>
          <a:p>
            <a:pPr lvl="1"/>
            <a:r>
              <a:rPr lang="en-US" noProof="0" dirty="0"/>
              <a:t>Click to edit Master subtitle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76238" y="6381750"/>
            <a:ext cx="4195762" cy="298450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0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object 2"/>
          <p:cNvSpPr/>
          <p:nvPr userDrawn="1"/>
        </p:nvSpPr>
        <p:spPr>
          <a:xfrm>
            <a:off x="376238" y="343311"/>
            <a:ext cx="1632204" cy="7559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07946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4088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posal Let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8"/>
          <p:cNvSpPr>
            <a:spLocks noGrp="1"/>
          </p:cNvSpPr>
          <p:nvPr>
            <p:ph idx="1"/>
          </p:nvPr>
        </p:nvSpPr>
        <p:spPr>
          <a:xfrm>
            <a:off x="2160104" y="2372140"/>
            <a:ext cx="6590196" cy="40096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3pPr marL="345600" indent="-172800">
              <a:buFont typeface="Verdana" panose="020B0604030504040204" pitchFamily="34" charset="0"/>
              <a:buChar char="−"/>
              <a:defRPr/>
            </a:lvl3pPr>
            <a:lvl4pPr marL="518400" indent="-172800">
              <a:buFont typeface="Verdana" panose="020B0604030504040204" pitchFamily="34" charset="0"/>
              <a:buChar char="−"/>
              <a:defRPr/>
            </a:lvl4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377991" y="378000"/>
            <a:ext cx="1620000" cy="307976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5" name="Oval 5"/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6" name="Freeform 6"/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1" name="Freeform 11"/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2" name="Freeform 12"/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3" name="Freeform 13"/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</p:grpSp>
      <p:sp>
        <p:nvSpPr>
          <p:cNvPr id="18" name="Text Placeholder 17"/>
          <p:cNvSpPr>
            <a:spLocks noGrp="1"/>
          </p:cNvSpPr>
          <p:nvPr>
            <p:ph type="body" sz="quarter" idx="11"/>
          </p:nvPr>
        </p:nvSpPr>
        <p:spPr>
          <a:xfrm>
            <a:off x="6770300" y="384350"/>
            <a:ext cx="1980000" cy="1855267"/>
          </a:xfrm>
        </p:spPr>
        <p:txBody>
          <a:bodyPr/>
          <a:lstStyle>
            <a:lvl1pPr>
              <a:spcAft>
                <a:spcPts val="0"/>
              </a:spcAft>
              <a:defRPr sz="700"/>
            </a:lvl1pPr>
            <a:lvl2pPr>
              <a:spcAft>
                <a:spcPts val="0"/>
              </a:spcAft>
              <a:defRPr sz="700"/>
            </a:lvl2pPr>
            <a:lvl3pPr>
              <a:spcAft>
                <a:spcPts val="0"/>
              </a:spcAft>
              <a:defRPr sz="700"/>
            </a:lvl3pPr>
            <a:lvl4pPr>
              <a:spcAft>
                <a:spcPts val="0"/>
              </a:spcAft>
              <a:defRPr sz="700"/>
            </a:lvl4pPr>
            <a:lvl5pPr>
              <a:spcAft>
                <a:spcPts val="0"/>
              </a:spcAft>
              <a:defRPr sz="7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377991" y="2372140"/>
            <a:ext cx="1620000" cy="4009612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340550155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posal with side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8" y="317499"/>
            <a:ext cx="8371762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2197768" y="1665288"/>
            <a:ext cx="6552531" cy="471391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76238" y="1742956"/>
            <a:ext cx="1629024" cy="4636242"/>
          </a:xfrm>
        </p:spPr>
        <p:txBody>
          <a:bodyPr/>
          <a:lstStyle>
            <a:lvl1pPr>
              <a:defRPr sz="1400">
                <a:solidFill>
                  <a:schemeClr val="accent3"/>
                </a:solidFill>
              </a:defRPr>
            </a:lvl1pPr>
            <a:lvl2pPr>
              <a:defRPr sz="1400">
                <a:solidFill>
                  <a:schemeClr val="accent3"/>
                </a:solidFill>
              </a:defRPr>
            </a:lvl2pPr>
            <a:lvl3pPr>
              <a:defRPr sz="1400">
                <a:solidFill>
                  <a:schemeClr val="accent3"/>
                </a:solidFill>
              </a:defRPr>
            </a:lvl3pPr>
            <a:lvl4pPr>
              <a:defRPr sz="1400">
                <a:solidFill>
                  <a:schemeClr val="accent3"/>
                </a:solidFill>
              </a:defRPr>
            </a:lvl4pPr>
            <a:lvl5pPr>
              <a:defRPr sz="14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0" y="1659782"/>
            <a:ext cx="2005262" cy="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0998724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posal with side callout CV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8" y="317499"/>
            <a:ext cx="8371762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76238" y="1742956"/>
            <a:ext cx="1629024" cy="4636242"/>
          </a:xfrm>
        </p:spPr>
        <p:txBody>
          <a:bodyPr/>
          <a:lstStyle>
            <a:lvl1pPr>
              <a:defRPr sz="1400">
                <a:solidFill>
                  <a:schemeClr val="accent3"/>
                </a:solidFill>
              </a:defRPr>
            </a:lvl1pPr>
            <a:lvl2pPr>
              <a:defRPr sz="1400">
                <a:solidFill>
                  <a:schemeClr val="accent3"/>
                </a:solidFill>
              </a:defRPr>
            </a:lvl2pPr>
            <a:lvl3pPr>
              <a:defRPr sz="1400">
                <a:solidFill>
                  <a:schemeClr val="accent3"/>
                </a:solidFill>
              </a:defRPr>
            </a:lvl3pPr>
            <a:lvl4pPr>
              <a:defRPr sz="1400">
                <a:solidFill>
                  <a:schemeClr val="accent3"/>
                </a:solidFill>
              </a:defRPr>
            </a:lvl4pPr>
            <a:lvl5pPr>
              <a:defRPr sz="14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4" name="Picture Placeholder 3"/>
          <p:cNvSpPr>
            <a:spLocks noGrp="1" noChangeAspect="1"/>
          </p:cNvSpPr>
          <p:nvPr>
            <p:ph type="pic" sz="quarter" idx="15"/>
          </p:nvPr>
        </p:nvSpPr>
        <p:spPr>
          <a:xfrm>
            <a:off x="2197768" y="1665288"/>
            <a:ext cx="1440000" cy="86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1659782"/>
            <a:ext cx="2005262" cy="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2197768" y="2777340"/>
            <a:ext cx="3060000" cy="3601857"/>
          </a:xfrm>
        </p:spPr>
        <p:txBody>
          <a:bodyPr/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3734858" y="1665631"/>
            <a:ext cx="1522910" cy="863657"/>
          </a:xfrm>
        </p:spPr>
        <p:txBody>
          <a:bodyPr/>
          <a:lstStyle>
            <a:lvl1pPr>
              <a:defRPr sz="1000" b="1">
                <a:solidFill>
                  <a:schemeClr val="tx1"/>
                </a:solidFill>
              </a:defRPr>
            </a:lvl1pPr>
            <a:lvl2pPr marL="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8"/>
          </p:nvPr>
        </p:nvSpPr>
        <p:spPr>
          <a:xfrm>
            <a:off x="5688000" y="1659782"/>
            <a:ext cx="1440000" cy="869506"/>
          </a:xfrm>
        </p:spPr>
        <p:txBody>
          <a:bodyPr/>
          <a:lstStyle/>
          <a:p>
            <a:r>
              <a:rPr lang="en-US"/>
              <a:t>Click icon to add picture</a:t>
            </a:r>
            <a:endParaRPr lang="cs-CZ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9"/>
          </p:nvPr>
        </p:nvSpPr>
        <p:spPr>
          <a:xfrm>
            <a:off x="7225760" y="1659782"/>
            <a:ext cx="1522239" cy="869506"/>
          </a:xfrm>
        </p:spPr>
        <p:txBody>
          <a:bodyPr/>
          <a:lstStyle>
            <a:lvl1pPr>
              <a:defRPr sz="1000" b="1"/>
            </a:lvl1pPr>
            <a:lvl2pPr marL="0" indent="0">
              <a:buNone/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0"/>
          </p:nvPr>
        </p:nvSpPr>
        <p:spPr>
          <a:xfrm>
            <a:off x="5688000" y="2777340"/>
            <a:ext cx="3060000" cy="3601857"/>
          </a:xfrm>
        </p:spPr>
        <p:txBody>
          <a:bodyPr/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798746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End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376239" y="4211955"/>
            <a:ext cx="6396702" cy="2169796"/>
          </a:xfrm>
        </p:spPr>
        <p:txBody>
          <a:bodyPr anchor="b" anchorCtr="0"/>
          <a:lstStyle>
            <a:lvl1pPr>
              <a:lnSpc>
                <a:spcPct val="100000"/>
              </a:lnSpc>
              <a:spcAft>
                <a:spcPts val="600"/>
              </a:spcAft>
              <a:defRPr sz="9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01" t="30945" r="12286" b="30614"/>
          <a:stretch/>
        </p:blipFill>
        <p:spPr>
          <a:xfrm>
            <a:off x="370800" y="3124800"/>
            <a:ext cx="1805130" cy="37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8307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3E2828-9C0B-495B-894F-E81B4199F10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01.11.2023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38FACA8-0D71-4F67-ACD0-E4BA8155183A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7144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Black">
    <p:bg bwMode="gray"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>
          <a:xfrm>
            <a:off x="1879392" y="727200"/>
            <a:ext cx="5400000" cy="540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377992" y="5864229"/>
            <a:ext cx="4194008" cy="50564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800" b="1">
                <a:solidFill>
                  <a:schemeClr val="bg1"/>
                </a:solidFill>
              </a:defRPr>
            </a:lvl1pPr>
            <a:lvl2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1600" b="0">
                <a:solidFill>
                  <a:schemeClr val="bg1"/>
                </a:solidFill>
              </a:defRPr>
            </a:lvl2pPr>
            <a:lvl3pPr marL="0" indent="0" algn="l"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dirty="0"/>
              <a:t>Click to edit Master title style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r>
              <a:rPr lang="en-US" noProof="0" dirty="0"/>
              <a:t>Click to edit Master subtitle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76238" y="6381750"/>
            <a:ext cx="4195762" cy="298450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0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377991" y="378000"/>
            <a:ext cx="1620000" cy="307976"/>
            <a:chOff x="398463" y="404813"/>
            <a:chExt cx="1627187" cy="307976"/>
          </a:xfrm>
          <a:solidFill>
            <a:schemeClr val="bg1"/>
          </a:solidFill>
        </p:grpSpPr>
        <p:sp>
          <p:nvSpPr>
            <p:cNvPr id="11" name="Oval 5"/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2" name="Freeform 6"/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3" name="Rectangle 7"/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4" name="Freeform 8"/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5" name="Rectangle 9"/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6" name="Rectangle 10"/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7" name="Freeform 11"/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8" name="Freeform 12"/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9" name="Freeform 13"/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20" name="Freeform 14"/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49974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>
          <a:xfrm>
            <a:off x="1867360" y="727200"/>
            <a:ext cx="5400000" cy="5400000"/>
          </a:xfrm>
          <a:prstGeom prst="rect">
            <a:avLst/>
          </a:prstGeom>
        </p:spPr>
        <p:txBody>
          <a:bodyPr/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376238" y="5864229"/>
            <a:ext cx="4195761" cy="50564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800" b="1">
                <a:solidFill>
                  <a:schemeClr val="tx1"/>
                </a:solidFill>
              </a:defRPr>
            </a:lvl1pPr>
            <a:lvl2pPr marL="0" indent="0" algn="l">
              <a:buNone/>
              <a:defRPr sz="1600" b="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dirty="0"/>
              <a:t>Click to edit Master title style</a:t>
            </a:r>
          </a:p>
          <a:p>
            <a:pPr lvl="1"/>
            <a:r>
              <a:rPr lang="en-US" noProof="0" dirty="0"/>
              <a:t>Click to edit Master subtitle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76238" y="6381750"/>
            <a:ext cx="4195762" cy="298450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0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377991" y="378000"/>
            <a:ext cx="1620000" cy="307976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8" name="Oval 5"/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0" name="Freeform 6"/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1" name="Rectangle 7"/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2" name="Freeform 8"/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3" name="Rectangle 9"/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4" name="Rectangle 10"/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5" name="Freeform 11"/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6" name="Freeform 12"/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7" name="Freeform 13"/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8" name="Freeform 14"/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13429684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Circle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2502000" y="1368000"/>
            <a:ext cx="4140000" cy="414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108000" tIns="108000" rIns="108000" bIns="108000" anchor="ctr" anchorCtr="0">
            <a:normAutofit/>
          </a:bodyPr>
          <a:lstStyle>
            <a:lvl1pPr algn="ctr">
              <a:lnSpc>
                <a:spcPts val="4200"/>
              </a:lnSpc>
              <a:defRPr sz="3600" b="0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376238" y="5864229"/>
            <a:ext cx="4195761" cy="50564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76238" y="6381750"/>
            <a:ext cx="4195762" cy="298450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0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377991" y="378000"/>
            <a:ext cx="1620000" cy="307976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8" name="Oval 5"/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0" name="Freeform 6"/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1" name="Rectangle 7"/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2" name="Freeform 8"/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3" name="Rectangle 9"/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4" name="Rectangle 10"/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5" name="Freeform 11"/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6" name="Freeform 12"/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7" name="Freeform 13"/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8" name="Freeform 14"/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7101989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eloitte green">
    <p:bg bwMode="gray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76238" y="1705669"/>
            <a:ext cx="7905750" cy="1592403"/>
          </a:xfrm>
        </p:spPr>
        <p:txBody>
          <a:bodyPr anchor="b"/>
          <a:lstStyle>
            <a:lvl1pPr>
              <a:lnSpc>
                <a:spcPct val="95000"/>
              </a:lnSpc>
              <a:defRPr sz="385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76238" y="3429000"/>
            <a:ext cx="7905750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85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4751388" y="6477000"/>
            <a:ext cx="367242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Presentation title</a:t>
            </a:r>
            <a:br>
              <a:rPr lang="en-US" sz="650" noProof="0" dirty="0">
                <a:solidFill>
                  <a:schemeClr val="bg1"/>
                </a:solidFill>
              </a:rPr>
            </a:br>
            <a:r>
              <a:rPr lang="en-US" sz="65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376238" y="6477000"/>
            <a:ext cx="4016375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© 201</a:t>
            </a:r>
            <a:r>
              <a:rPr lang="cs-CZ" sz="650" noProof="0" dirty="0">
                <a:solidFill>
                  <a:schemeClr val="bg1"/>
                </a:solidFill>
              </a:rPr>
              <a:t>8</a:t>
            </a:r>
            <a:r>
              <a:rPr lang="en-US" sz="650" noProof="0" dirty="0">
                <a:solidFill>
                  <a:schemeClr val="bg1"/>
                </a:solidFill>
              </a:rPr>
              <a:t> Deloitte </a:t>
            </a:r>
            <a:r>
              <a:rPr lang="en-US" sz="650" noProof="0" dirty="0" err="1">
                <a:solidFill>
                  <a:schemeClr val="bg1"/>
                </a:solidFill>
              </a:rPr>
              <a:t>Česká</a:t>
            </a:r>
            <a:r>
              <a:rPr lang="en-US" sz="650" noProof="0" dirty="0">
                <a:solidFill>
                  <a:schemeClr val="bg1"/>
                </a:solidFill>
              </a:rPr>
              <a:t> </a:t>
            </a:r>
            <a:r>
              <a:rPr lang="en-US" sz="650" noProof="0" dirty="0" err="1">
                <a:solidFill>
                  <a:schemeClr val="bg1"/>
                </a:solidFill>
              </a:rPr>
              <a:t>republika</a:t>
            </a:r>
            <a:endParaRPr lang="en-US" sz="650" noProof="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8536782" y="6477000"/>
            <a:ext cx="230981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25065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eloitte blue">
    <p:bg bwMode="gray"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76238" y="1705669"/>
            <a:ext cx="7905750" cy="1592403"/>
          </a:xfrm>
        </p:spPr>
        <p:txBody>
          <a:bodyPr anchor="b"/>
          <a:lstStyle>
            <a:lvl1pPr>
              <a:lnSpc>
                <a:spcPct val="95000"/>
              </a:lnSpc>
              <a:defRPr sz="385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76238" y="3429000"/>
            <a:ext cx="7905750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85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4751388" y="6477000"/>
            <a:ext cx="367242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Presentation title</a:t>
            </a:r>
            <a:br>
              <a:rPr lang="en-US" sz="650" noProof="0" dirty="0">
                <a:solidFill>
                  <a:schemeClr val="bg1"/>
                </a:solidFill>
              </a:rPr>
            </a:br>
            <a:r>
              <a:rPr lang="en-US" sz="65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376238" y="6477000"/>
            <a:ext cx="4016375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© 201</a:t>
            </a:r>
            <a:r>
              <a:rPr lang="cs-CZ" sz="650" noProof="0" dirty="0">
                <a:solidFill>
                  <a:schemeClr val="bg1"/>
                </a:solidFill>
              </a:rPr>
              <a:t>8</a:t>
            </a:r>
            <a:r>
              <a:rPr lang="en-US" sz="650" noProof="0" dirty="0">
                <a:solidFill>
                  <a:schemeClr val="bg1"/>
                </a:solidFill>
              </a:rPr>
              <a:t> Deloitte </a:t>
            </a:r>
            <a:r>
              <a:rPr lang="en-US" sz="650" noProof="0" dirty="0" err="1">
                <a:solidFill>
                  <a:schemeClr val="bg1"/>
                </a:solidFill>
              </a:rPr>
              <a:t>Česká</a:t>
            </a:r>
            <a:r>
              <a:rPr lang="en-US" sz="650" noProof="0" dirty="0">
                <a:solidFill>
                  <a:schemeClr val="bg1"/>
                </a:solidFill>
              </a:rPr>
              <a:t> </a:t>
            </a:r>
            <a:r>
              <a:rPr lang="en-US" sz="650" noProof="0" dirty="0" err="1">
                <a:solidFill>
                  <a:schemeClr val="bg1"/>
                </a:solidFill>
              </a:rPr>
              <a:t>republika</a:t>
            </a:r>
            <a:endParaRPr lang="en-US" sz="650" noProof="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8536782" y="6477000"/>
            <a:ext cx="230981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60454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Circle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2502000" y="1368000"/>
            <a:ext cx="4140000" cy="414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108000" tIns="108000" rIns="108000" bIns="108000" anchor="ctr" anchorCtr="0">
            <a:normAutofit/>
          </a:bodyPr>
          <a:lstStyle>
            <a:lvl1pPr algn="ctr">
              <a:lnSpc>
                <a:spcPts val="4200"/>
              </a:lnSpc>
              <a:defRPr sz="3600" b="0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376238" y="5864229"/>
            <a:ext cx="4195761" cy="50564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76238" y="6381750"/>
            <a:ext cx="4195762" cy="298450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0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377991" y="378000"/>
            <a:ext cx="1620000" cy="307976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8" name="Oval 5"/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0" name="Freeform 6"/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1" name="Rectangle 7"/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2" name="Freeform 8"/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3" name="Rectangle 9"/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4" name="Rectangle 10"/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5" name="Freeform 11"/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6" name="Freeform 12"/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7" name="Freeform 13"/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8" name="Freeform 14"/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58162802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4088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eloitte black">
    <p:bg bwMode="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76238" y="1705669"/>
            <a:ext cx="7905750" cy="1592403"/>
          </a:xfrm>
        </p:spPr>
        <p:txBody>
          <a:bodyPr anchor="b"/>
          <a:lstStyle>
            <a:lvl1pPr>
              <a:lnSpc>
                <a:spcPct val="95000"/>
              </a:lnSpc>
              <a:defRPr sz="385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76238" y="3429000"/>
            <a:ext cx="7905750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85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4751388" y="6477000"/>
            <a:ext cx="367242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Presentation title</a:t>
            </a:r>
            <a:br>
              <a:rPr lang="en-US" sz="650" noProof="0" dirty="0">
                <a:solidFill>
                  <a:schemeClr val="bg1"/>
                </a:solidFill>
              </a:rPr>
            </a:br>
            <a:r>
              <a:rPr lang="en-US" sz="65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376238" y="6477000"/>
            <a:ext cx="4016375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© 201</a:t>
            </a:r>
            <a:r>
              <a:rPr lang="cs-CZ" sz="650" noProof="0" dirty="0">
                <a:solidFill>
                  <a:schemeClr val="bg1"/>
                </a:solidFill>
              </a:rPr>
              <a:t>8</a:t>
            </a:r>
            <a:r>
              <a:rPr lang="en-US" sz="650" noProof="0" dirty="0">
                <a:solidFill>
                  <a:schemeClr val="bg1"/>
                </a:solidFill>
              </a:rPr>
              <a:t> Deloitte </a:t>
            </a:r>
            <a:r>
              <a:rPr lang="en-US" sz="650" noProof="0" dirty="0" err="1">
                <a:solidFill>
                  <a:schemeClr val="bg1"/>
                </a:solidFill>
              </a:rPr>
              <a:t>Česká</a:t>
            </a:r>
            <a:r>
              <a:rPr lang="en-US" sz="650" noProof="0" dirty="0">
                <a:solidFill>
                  <a:schemeClr val="bg1"/>
                </a:solidFill>
              </a:rPr>
              <a:t> </a:t>
            </a:r>
            <a:r>
              <a:rPr lang="en-US" sz="650" noProof="0" dirty="0" err="1">
                <a:solidFill>
                  <a:schemeClr val="bg1"/>
                </a:solidFill>
              </a:rPr>
              <a:t>republika</a:t>
            </a:r>
            <a:endParaRPr lang="en-US" sz="650" noProof="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8536782" y="6477000"/>
            <a:ext cx="230981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02830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- Deloitte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76238" y="1705669"/>
            <a:ext cx="7905750" cy="1592403"/>
          </a:xfrm>
        </p:spPr>
        <p:txBody>
          <a:bodyPr anchor="b"/>
          <a:lstStyle>
            <a:lvl1pPr>
              <a:lnSpc>
                <a:spcPct val="95000"/>
              </a:lnSpc>
              <a:defRPr sz="3850" b="1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76238" y="3429000"/>
            <a:ext cx="7905750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85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1376082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 statement teal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76238" y="1628774"/>
            <a:ext cx="6958012" cy="4752975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3600"/>
              </a:spcBef>
              <a:defRPr sz="2800">
                <a:solidFill>
                  <a:schemeClr val="bg1"/>
                </a:solidFill>
              </a:defRPr>
            </a:lvl1pPr>
            <a:lvl2pPr marL="457200" indent="-457200">
              <a:defRPr sz="3000">
                <a:solidFill>
                  <a:schemeClr val="bg2"/>
                </a:solidFill>
              </a:defRPr>
            </a:lvl2pPr>
            <a:lvl3pPr>
              <a:defRPr sz="3000">
                <a:solidFill>
                  <a:schemeClr val="bg2"/>
                </a:solidFill>
              </a:defRPr>
            </a:lvl3pPr>
            <a:lvl4pPr>
              <a:defRPr sz="3000">
                <a:solidFill>
                  <a:schemeClr val="bg2"/>
                </a:solidFill>
              </a:defRPr>
            </a:lvl4pPr>
            <a:lvl5pPr>
              <a:defRPr sz="3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4751388" y="6477000"/>
            <a:ext cx="367242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Presentation title</a:t>
            </a:r>
            <a:br>
              <a:rPr lang="en-US" sz="650" noProof="0" dirty="0">
                <a:solidFill>
                  <a:schemeClr val="bg1"/>
                </a:solidFill>
              </a:rPr>
            </a:br>
            <a:r>
              <a:rPr lang="en-US" sz="65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376238" y="6477000"/>
            <a:ext cx="4016375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© 201</a:t>
            </a:r>
            <a:r>
              <a:rPr lang="cs-CZ" sz="650" noProof="0" dirty="0">
                <a:solidFill>
                  <a:schemeClr val="bg1"/>
                </a:solidFill>
              </a:rPr>
              <a:t>8</a:t>
            </a:r>
            <a:r>
              <a:rPr lang="en-US" sz="650" noProof="0" dirty="0">
                <a:solidFill>
                  <a:schemeClr val="bg1"/>
                </a:solidFill>
              </a:rPr>
              <a:t> Deloitte </a:t>
            </a:r>
            <a:r>
              <a:rPr lang="en-US" sz="650" noProof="0" dirty="0" err="1">
                <a:solidFill>
                  <a:schemeClr val="bg1"/>
                </a:solidFill>
              </a:rPr>
              <a:t>Česká</a:t>
            </a:r>
            <a:r>
              <a:rPr lang="en-US" sz="650" noProof="0" dirty="0">
                <a:solidFill>
                  <a:schemeClr val="bg1"/>
                </a:solidFill>
              </a:rPr>
              <a:t> </a:t>
            </a:r>
            <a:r>
              <a:rPr lang="en-US" sz="650" noProof="0" dirty="0" err="1">
                <a:solidFill>
                  <a:schemeClr val="bg1"/>
                </a:solidFill>
              </a:rPr>
              <a:t>republika</a:t>
            </a:r>
            <a:endParaRPr lang="en-US" sz="650" noProof="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8536782" y="6477000"/>
            <a:ext cx="230981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995746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 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76238" y="1628774"/>
            <a:ext cx="6958012" cy="4752975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3600"/>
              </a:spcBef>
              <a:defRPr sz="2800">
                <a:solidFill>
                  <a:schemeClr val="tx1"/>
                </a:solidFill>
              </a:defRPr>
            </a:lvl1pPr>
            <a:lvl2pPr marL="457200" indent="-457200">
              <a:defRPr sz="3000">
                <a:solidFill>
                  <a:schemeClr val="bg2"/>
                </a:solidFill>
              </a:defRPr>
            </a:lvl2pPr>
            <a:lvl3pPr>
              <a:defRPr sz="3000">
                <a:solidFill>
                  <a:schemeClr val="bg2"/>
                </a:solidFill>
              </a:defRPr>
            </a:lvl3pPr>
            <a:lvl4pPr>
              <a:defRPr sz="3000">
                <a:solidFill>
                  <a:schemeClr val="bg2"/>
                </a:solidFill>
              </a:defRPr>
            </a:lvl4pPr>
            <a:lvl5pPr>
              <a:defRPr sz="3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96707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1"/>
            <a:ext cx="8391525" cy="698500"/>
          </a:xfrm>
        </p:spPr>
        <p:txBody>
          <a:bodyPr/>
          <a:lstStyle/>
          <a:p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</a:t>
            </a:r>
            <a:r>
              <a:rPr lang="cs-CZ" noProof="0" dirty="0" err="1"/>
              <a:t>title</a:t>
            </a:r>
            <a:r>
              <a:rPr lang="cs-CZ" noProof="0" dirty="0"/>
              <a:t> style</a:t>
            </a:r>
          </a:p>
        </p:txBody>
      </p:sp>
      <p:sp>
        <p:nvSpPr>
          <p:cNvPr id="14" name="Text Placeholder 18"/>
          <p:cNvSpPr>
            <a:spLocks noGrp="1"/>
          </p:cNvSpPr>
          <p:nvPr>
            <p:ph idx="1"/>
          </p:nvPr>
        </p:nvSpPr>
        <p:spPr>
          <a:xfrm>
            <a:off x="376238" y="1665288"/>
            <a:ext cx="8374062" cy="47164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3pPr marL="345600" indent="-172800">
              <a:buFont typeface="Verdana" panose="020B0604030504040204" pitchFamily="34" charset="0"/>
              <a:buChar char="−"/>
              <a:defRPr/>
            </a:lvl3pPr>
            <a:lvl4pPr marL="518400" indent="-172800">
              <a:buFont typeface="Verdana" panose="020B0604030504040204" pitchFamily="34" charset="0"/>
              <a:buChar char="−"/>
              <a:defRPr/>
            </a:lvl4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3"/>
            <a:r>
              <a:rPr lang="cs-CZ" noProof="0" dirty="0" err="1"/>
              <a:t>Fourth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4"/>
            <a:r>
              <a:rPr lang="cs-CZ" noProof="0" dirty="0" err="1"/>
              <a:t>Fifth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877756061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add</a:t>
            </a:r>
            <a:r>
              <a:rPr lang="cs-CZ" noProof="0" dirty="0"/>
              <a:t> </a:t>
            </a:r>
            <a:r>
              <a:rPr lang="cs-CZ" noProof="0" dirty="0" err="1"/>
              <a:t>subtitle</a:t>
            </a:r>
            <a:endParaRPr lang="cs-CZ" noProof="0" dirty="0"/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8" y="317499"/>
            <a:ext cx="8371762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</a:t>
            </a:r>
            <a:r>
              <a:rPr lang="cs-CZ" noProof="0" dirty="0" err="1"/>
              <a:t>title</a:t>
            </a:r>
            <a:r>
              <a:rPr lang="cs-CZ" noProof="0" dirty="0"/>
              <a:t> style</a:t>
            </a:r>
          </a:p>
        </p:txBody>
      </p:sp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376238" y="1665288"/>
            <a:ext cx="8374062" cy="471391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3"/>
            <a:r>
              <a:rPr lang="cs-CZ" noProof="0" dirty="0" err="1"/>
              <a:t>Fourth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4"/>
            <a:r>
              <a:rPr lang="cs-CZ" noProof="0" dirty="0" err="1"/>
              <a:t>Fifth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574491522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1 column -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add</a:t>
            </a:r>
            <a:r>
              <a:rPr lang="cs-CZ" noProof="0" dirty="0"/>
              <a:t> </a:t>
            </a:r>
            <a:r>
              <a:rPr lang="cs-CZ" noProof="0" dirty="0" err="1"/>
              <a:t>subtitle</a:t>
            </a:r>
            <a:endParaRPr lang="cs-CZ" noProof="0" dirty="0"/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8" y="317499"/>
            <a:ext cx="8371762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</a:t>
            </a:r>
            <a:r>
              <a:rPr lang="cs-CZ" noProof="0" dirty="0" err="1"/>
              <a:t>title</a:t>
            </a:r>
            <a:r>
              <a:rPr lang="cs-CZ" noProof="0" dirty="0"/>
              <a:t> style</a:t>
            </a:r>
          </a:p>
        </p:txBody>
      </p:sp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376238" y="1700213"/>
            <a:ext cx="8374062" cy="46789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3"/>
            <a:r>
              <a:rPr lang="cs-CZ" noProof="0" dirty="0" err="1"/>
              <a:t>Fourth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4"/>
            <a:r>
              <a:rPr lang="cs-CZ" noProof="0" dirty="0" err="1"/>
              <a:t>Fifth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31147658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of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499"/>
            <a:ext cx="8402002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add</a:t>
            </a:r>
            <a:r>
              <a:rPr lang="cs-CZ" noProof="0" dirty="0"/>
              <a:t> </a:t>
            </a:r>
            <a:r>
              <a:rPr lang="cs-CZ" noProof="0" dirty="0" err="1"/>
              <a:t>title</a:t>
            </a:r>
            <a:endParaRPr lang="cs-CZ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40200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add</a:t>
            </a:r>
            <a:r>
              <a:rPr lang="cs-CZ" noProof="0" dirty="0"/>
              <a:t> </a:t>
            </a:r>
            <a:r>
              <a:rPr lang="cs-CZ" noProof="0" dirty="0" err="1"/>
              <a:t>subtitle</a:t>
            </a:r>
            <a:endParaRPr lang="cs-CZ" noProof="0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>
          <a:xfrm>
            <a:off x="376238" y="1665288"/>
            <a:ext cx="3979184" cy="4716461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3"/>
            <a:r>
              <a:rPr lang="cs-CZ" noProof="0" dirty="0" err="1"/>
              <a:t>Fourth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4"/>
            <a:r>
              <a:rPr lang="cs-CZ" noProof="0" dirty="0" err="1"/>
              <a:t>Fifth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>
          <a:xfrm>
            <a:off x="4786154" y="1665288"/>
            <a:ext cx="3992086" cy="4716461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3"/>
            <a:r>
              <a:rPr lang="cs-CZ" noProof="0" dirty="0" err="1"/>
              <a:t>Fourth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4"/>
            <a:r>
              <a:rPr lang="cs-CZ" noProof="0" dirty="0" err="1"/>
              <a:t>Fifth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932285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-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7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add</a:t>
            </a:r>
            <a:r>
              <a:rPr lang="cs-CZ" noProof="0" dirty="0"/>
              <a:t> </a:t>
            </a:r>
            <a:r>
              <a:rPr lang="cs-CZ" noProof="0" dirty="0" err="1"/>
              <a:t>subtitle</a:t>
            </a:r>
            <a:endParaRPr lang="cs-CZ" noProof="0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7" y="317500"/>
            <a:ext cx="8391525" cy="3341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add</a:t>
            </a:r>
            <a:r>
              <a:rPr lang="cs-CZ" noProof="0" dirty="0"/>
              <a:t> </a:t>
            </a:r>
            <a:r>
              <a:rPr lang="cs-CZ" noProof="0" dirty="0" err="1"/>
              <a:t>title</a:t>
            </a:r>
            <a:endParaRPr lang="cs-CZ" noProof="0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10"/>
          </p:nvPr>
        </p:nvSpPr>
        <p:spPr>
          <a:xfrm>
            <a:off x="376237" y="1665288"/>
            <a:ext cx="3979185" cy="4716461"/>
          </a:xfrm>
          <a:prstGeom prst="rect">
            <a:avLst/>
          </a:prstGeom>
        </p:spPr>
        <p:txBody>
          <a:bodyPr>
            <a:noAutofit/>
          </a:bodyPr>
          <a:lstStyle>
            <a:lvl1pPr>
              <a:tabLst>
                <a:tab pos="5029200" algn="r"/>
              </a:tabLst>
              <a:defRPr sz="1600"/>
            </a:lvl1pPr>
            <a:lvl2pPr>
              <a:tabLst>
                <a:tab pos="5029200" algn="r"/>
              </a:tabLst>
              <a:defRPr sz="1600"/>
            </a:lvl2pPr>
            <a:lvl3pPr>
              <a:tabLst>
                <a:tab pos="5029200" algn="r"/>
              </a:tabLst>
              <a:defRPr sz="1600"/>
            </a:lvl3pPr>
            <a:lvl4pPr>
              <a:tabLst>
                <a:tab pos="5029200" algn="r"/>
              </a:tabLst>
              <a:defRPr sz="1600"/>
            </a:lvl4pPr>
            <a:lvl5pPr>
              <a:tabLst>
                <a:tab pos="5029200" algn="r"/>
              </a:tabLst>
              <a:defRPr sz="16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3"/>
            <a:r>
              <a:rPr lang="cs-CZ" noProof="0" dirty="0" err="1"/>
              <a:t>Fourth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4"/>
            <a:r>
              <a:rPr lang="cs-CZ" noProof="0" dirty="0" err="1"/>
              <a:t>Fifth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20"/>
          </p:nvPr>
        </p:nvSpPr>
        <p:spPr>
          <a:xfrm>
            <a:off x="4787999" y="1665288"/>
            <a:ext cx="3979763" cy="4716461"/>
          </a:xfrm>
          <a:prstGeom prst="rect">
            <a:avLst/>
          </a:prstGeom>
        </p:spPr>
        <p:txBody>
          <a:bodyPr>
            <a:noAutofit/>
          </a:bodyPr>
          <a:lstStyle>
            <a:lvl1pPr>
              <a:tabLst>
                <a:tab pos="5029200" algn="r"/>
              </a:tabLst>
              <a:defRPr sz="1600"/>
            </a:lvl1pPr>
            <a:lvl2pPr>
              <a:tabLst>
                <a:tab pos="5029200" algn="r"/>
              </a:tabLst>
              <a:defRPr sz="1600"/>
            </a:lvl2pPr>
            <a:lvl3pPr>
              <a:tabLst>
                <a:tab pos="5029200" algn="r"/>
              </a:tabLst>
              <a:defRPr sz="1600"/>
            </a:lvl3pPr>
            <a:lvl4pPr>
              <a:tabLst>
                <a:tab pos="5029200" algn="r"/>
              </a:tabLst>
              <a:defRPr sz="1600"/>
            </a:lvl4pPr>
            <a:lvl5pPr>
              <a:tabLst>
                <a:tab pos="5029200" algn="r"/>
              </a:tabLst>
              <a:defRPr sz="16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3"/>
            <a:r>
              <a:rPr lang="cs-CZ" noProof="0" dirty="0" err="1"/>
              <a:t>Fourth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4"/>
            <a:r>
              <a:rPr lang="cs-CZ" noProof="0" dirty="0" err="1"/>
              <a:t>Fifth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34347439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7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add</a:t>
            </a:r>
            <a:r>
              <a:rPr lang="cs-CZ" noProof="0" dirty="0"/>
              <a:t> </a:t>
            </a:r>
            <a:r>
              <a:rPr lang="cs-CZ" noProof="0" dirty="0" err="1"/>
              <a:t>subtitle</a:t>
            </a:r>
            <a:endParaRPr lang="cs-CZ" noProof="0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7" y="317499"/>
            <a:ext cx="8391525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add</a:t>
            </a:r>
            <a:r>
              <a:rPr lang="cs-CZ" noProof="0" dirty="0"/>
              <a:t> </a:t>
            </a:r>
            <a:r>
              <a:rPr lang="cs-CZ" noProof="0" dirty="0" err="1"/>
              <a:t>title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797356756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eloitte green">
    <p:bg bwMode="gray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76238" y="1705669"/>
            <a:ext cx="7905750" cy="1592403"/>
          </a:xfrm>
        </p:spPr>
        <p:txBody>
          <a:bodyPr anchor="b"/>
          <a:lstStyle>
            <a:lvl1pPr>
              <a:lnSpc>
                <a:spcPct val="95000"/>
              </a:lnSpc>
              <a:defRPr sz="385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76238" y="3429000"/>
            <a:ext cx="7905750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85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4751388" y="6477000"/>
            <a:ext cx="367242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Presentation title</a:t>
            </a:r>
            <a:br>
              <a:rPr lang="en-US" sz="650" noProof="0" dirty="0">
                <a:solidFill>
                  <a:schemeClr val="bg1"/>
                </a:solidFill>
              </a:rPr>
            </a:br>
            <a:r>
              <a:rPr lang="en-US" sz="65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376238" y="6477000"/>
            <a:ext cx="4016375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© 201</a:t>
            </a:r>
            <a:r>
              <a:rPr lang="cs-CZ" sz="650" noProof="0" dirty="0">
                <a:solidFill>
                  <a:schemeClr val="bg1"/>
                </a:solidFill>
              </a:rPr>
              <a:t>8</a:t>
            </a:r>
            <a:r>
              <a:rPr lang="en-US" sz="650" noProof="0" dirty="0">
                <a:solidFill>
                  <a:schemeClr val="bg1"/>
                </a:solidFill>
              </a:rPr>
              <a:t> Deloitte Czech Republic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8536782" y="6477000"/>
            <a:ext cx="230981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57412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green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1"/>
            <a:ext cx="8391525" cy="334099"/>
          </a:xfrm>
        </p:spPr>
        <p:txBody>
          <a:bodyPr/>
          <a:lstStyle/>
          <a:p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</a:t>
            </a:r>
            <a:r>
              <a:rPr lang="cs-CZ" noProof="0" dirty="0" err="1"/>
              <a:t>title</a:t>
            </a:r>
            <a:r>
              <a:rPr lang="cs-CZ" noProof="0" dirty="0"/>
              <a:t> style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3240000" y="1705968"/>
            <a:ext cx="2667088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cs-CZ" sz="1100" noProof="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378000" y="1700213"/>
            <a:ext cx="2670000" cy="597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cs-CZ" sz="1100" noProof="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6086475" y="1705968"/>
            <a:ext cx="268789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cs-CZ" sz="1100" noProof="0" dirty="0">
              <a:solidFill>
                <a:schemeClr val="bg1"/>
              </a:solidFill>
            </a:endParaRP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3244283" y="1851441"/>
            <a:ext cx="2655433" cy="3845754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345600" indent="-17145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378000" y="1851441"/>
            <a:ext cx="2670000" cy="3845754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345600" indent="-17145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6095999" y="1851441"/>
            <a:ext cx="2678365" cy="3845754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345600" indent="-17145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add</a:t>
            </a:r>
            <a:r>
              <a:rPr lang="cs-CZ" noProof="0" dirty="0"/>
              <a:t> </a:t>
            </a:r>
            <a:r>
              <a:rPr lang="cs-CZ" noProof="0" dirty="0" err="1"/>
              <a:t>subtitle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017709283"/>
      </p:ext>
    </p:extLst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add</a:t>
            </a:r>
            <a:r>
              <a:rPr lang="cs-CZ" noProof="0" dirty="0"/>
              <a:t> </a:t>
            </a:r>
            <a:r>
              <a:rPr lang="cs-CZ" noProof="0" dirty="0" err="1"/>
              <a:t>subtitle</a:t>
            </a:r>
            <a:endParaRPr lang="cs-CZ" noProof="0" dirty="0"/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8" y="317499"/>
            <a:ext cx="8371762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</a:t>
            </a:r>
            <a:r>
              <a:rPr lang="cs-CZ" noProof="0" dirty="0" err="1"/>
              <a:t>title</a:t>
            </a:r>
            <a:r>
              <a:rPr lang="cs-CZ" noProof="0" dirty="0"/>
              <a:t>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6236" y="1700213"/>
            <a:ext cx="1800000" cy="1080000"/>
          </a:xfrm>
        </p:spPr>
        <p:txBody>
          <a:bodyPr/>
          <a:lstStyle/>
          <a:p>
            <a:endParaRPr lang="cs-CZ" noProof="0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376236" y="2899875"/>
            <a:ext cx="1800000" cy="1080000"/>
          </a:xfrm>
        </p:spPr>
        <p:txBody>
          <a:bodyPr/>
          <a:lstStyle/>
          <a:p>
            <a:endParaRPr lang="cs-CZ" noProof="0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376236" y="4099537"/>
            <a:ext cx="1800000" cy="1080000"/>
          </a:xfrm>
        </p:spPr>
        <p:txBody>
          <a:bodyPr/>
          <a:lstStyle/>
          <a:p>
            <a:endParaRPr lang="cs-CZ" noProof="0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376236" y="5299199"/>
            <a:ext cx="1800000" cy="1080000"/>
          </a:xfrm>
        </p:spPr>
        <p:txBody>
          <a:bodyPr/>
          <a:lstStyle/>
          <a:p>
            <a:endParaRPr lang="cs-CZ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2319454" y="2896827"/>
            <a:ext cx="6428546" cy="1083048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3pPr>
              <a:spcAft>
                <a:spcPts val="0"/>
              </a:spcAft>
              <a:defRPr/>
            </a:lvl3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9"/>
          </p:nvPr>
        </p:nvSpPr>
        <p:spPr>
          <a:xfrm>
            <a:off x="2319454" y="1695641"/>
            <a:ext cx="6428546" cy="1084572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3pPr>
              <a:spcAft>
                <a:spcPts val="0"/>
              </a:spcAft>
              <a:defRPr/>
            </a:lvl3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0"/>
          </p:nvPr>
        </p:nvSpPr>
        <p:spPr>
          <a:xfrm>
            <a:off x="2319454" y="4096489"/>
            <a:ext cx="6428546" cy="1083048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3pPr>
              <a:spcAft>
                <a:spcPts val="0"/>
              </a:spcAft>
              <a:defRPr/>
            </a:lvl3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21"/>
          </p:nvPr>
        </p:nvSpPr>
        <p:spPr>
          <a:xfrm>
            <a:off x="2319454" y="5296151"/>
            <a:ext cx="6428546" cy="1083048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3pPr>
              <a:spcAft>
                <a:spcPts val="0"/>
              </a:spcAft>
              <a:defRPr/>
            </a:lvl3pPr>
            <a:lvl4pPr>
              <a:spcAft>
                <a:spcPts val="0"/>
              </a:spcAft>
              <a:defRPr/>
            </a:lvl4pPr>
            <a:lvl5pPr>
              <a:spcAft>
                <a:spcPts val="0"/>
              </a:spcAft>
              <a:defRPr/>
            </a:lvl5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75694406"/>
      </p:ext>
    </p:extLst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s_long CV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add</a:t>
            </a:r>
            <a:r>
              <a:rPr lang="cs-CZ" noProof="0" dirty="0"/>
              <a:t> </a:t>
            </a:r>
            <a:r>
              <a:rPr lang="cs-CZ" noProof="0" dirty="0" err="1"/>
              <a:t>subtitle</a:t>
            </a:r>
            <a:endParaRPr lang="cs-CZ" noProof="0" dirty="0"/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8" y="317499"/>
            <a:ext cx="8371762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</a:t>
            </a:r>
            <a:r>
              <a:rPr lang="cs-CZ" noProof="0" dirty="0" err="1"/>
              <a:t>title</a:t>
            </a:r>
            <a:r>
              <a:rPr lang="cs-CZ" noProof="0" dirty="0"/>
              <a:t>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sz="quarter" idx="14"/>
          </p:nvPr>
        </p:nvSpPr>
        <p:spPr>
          <a:xfrm>
            <a:off x="376236" y="1827213"/>
            <a:ext cx="1620000" cy="972000"/>
          </a:xfrm>
        </p:spPr>
        <p:txBody>
          <a:bodyPr/>
          <a:lstStyle/>
          <a:p>
            <a:endParaRPr lang="cs-CZ" noProof="0" dirty="0"/>
          </a:p>
        </p:txBody>
      </p:sp>
      <p:sp>
        <p:nvSpPr>
          <p:cNvPr id="7" name="Picture Placeholder 2"/>
          <p:cNvSpPr>
            <a:spLocks noGrp="1" noChangeAspect="1"/>
          </p:cNvSpPr>
          <p:nvPr>
            <p:ph type="pic" sz="quarter" idx="15"/>
          </p:nvPr>
        </p:nvSpPr>
        <p:spPr>
          <a:xfrm>
            <a:off x="4972090" y="1827213"/>
            <a:ext cx="1620000" cy="972000"/>
          </a:xfrm>
        </p:spPr>
        <p:txBody>
          <a:bodyPr/>
          <a:lstStyle/>
          <a:p>
            <a:endParaRPr lang="cs-CZ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6663600" y="1827213"/>
            <a:ext cx="2084400" cy="969448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3pPr>
              <a:spcAft>
                <a:spcPts val="0"/>
              </a:spcAft>
              <a:defRPr/>
            </a:lvl3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9"/>
          </p:nvPr>
        </p:nvSpPr>
        <p:spPr>
          <a:xfrm>
            <a:off x="2072964" y="1827213"/>
            <a:ext cx="2085569" cy="972000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3pPr>
              <a:spcAft>
                <a:spcPts val="0"/>
              </a:spcAft>
              <a:defRPr/>
            </a:lvl3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0"/>
          </p:nvPr>
        </p:nvSpPr>
        <p:spPr>
          <a:xfrm>
            <a:off x="376236" y="2957885"/>
            <a:ext cx="3782297" cy="3421314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3pPr>
              <a:spcAft>
                <a:spcPts val="0"/>
              </a:spcAft>
              <a:defRPr/>
            </a:lvl3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21"/>
          </p:nvPr>
        </p:nvSpPr>
        <p:spPr>
          <a:xfrm>
            <a:off x="4972090" y="2957885"/>
            <a:ext cx="3775910" cy="3421314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3pPr>
              <a:spcAft>
                <a:spcPts val="0"/>
              </a:spcAft>
              <a:defRPr/>
            </a:lvl3pPr>
            <a:lvl4pPr>
              <a:spcAft>
                <a:spcPts val="0"/>
              </a:spcAft>
              <a:defRPr/>
            </a:lvl4pPr>
            <a:lvl5pPr>
              <a:spcAft>
                <a:spcPts val="0"/>
              </a:spcAft>
              <a:defRPr/>
            </a:lvl5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378000" y="1707173"/>
            <a:ext cx="3780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cs-CZ" sz="1100" noProof="0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>
          <a:xfrm>
            <a:off x="4972090" y="1707173"/>
            <a:ext cx="3780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cs-CZ" sz="110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113411"/>
      </p:ext>
    </p:extLst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posal Team prof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0"/>
            <a:ext cx="8391525" cy="334100"/>
          </a:xfrm>
        </p:spPr>
        <p:txBody>
          <a:bodyPr/>
          <a:lstStyle/>
          <a:p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</a:t>
            </a:r>
            <a:r>
              <a:rPr lang="cs-CZ" noProof="0" dirty="0" err="1"/>
              <a:t>title</a:t>
            </a:r>
            <a:r>
              <a:rPr lang="cs-CZ" noProof="0" dirty="0"/>
              <a:t> style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378000" y="1707173"/>
            <a:ext cx="4122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cs-CZ" sz="1100" noProof="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4668064" y="1700213"/>
            <a:ext cx="4106300" cy="60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cs-CZ" sz="1100" noProof="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8000" y="4065173"/>
            <a:ext cx="4122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cs-CZ" sz="1100" noProof="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4668064" y="4065173"/>
            <a:ext cx="41063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cs-CZ" sz="1100" noProof="0" dirty="0">
              <a:solidFill>
                <a:schemeClr val="bg1"/>
              </a:solidFill>
            </a:endParaRPr>
          </a:p>
        </p:txBody>
      </p:sp>
      <p:sp>
        <p:nvSpPr>
          <p:cNvPr id="8" name="Picture Placeholder 11"/>
          <p:cNvSpPr>
            <a:spLocks noGrp="1"/>
          </p:cNvSpPr>
          <p:nvPr>
            <p:ph type="pic" sz="quarter" idx="25"/>
          </p:nvPr>
        </p:nvSpPr>
        <p:spPr>
          <a:xfrm>
            <a:off x="378000" y="1880213"/>
            <a:ext cx="1476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cs-CZ" noProof="0" dirty="0" err="1"/>
              <a:t>Click</a:t>
            </a:r>
            <a:r>
              <a:rPr lang="cs-CZ" noProof="0" dirty="0"/>
              <a:t> </a:t>
            </a:r>
            <a:r>
              <a:rPr lang="cs-CZ" noProof="0" dirty="0" err="1"/>
              <a:t>icon</a:t>
            </a:r>
            <a:r>
              <a:rPr lang="cs-CZ" noProof="0" dirty="0"/>
              <a:t> to </a:t>
            </a:r>
            <a:r>
              <a:rPr lang="cs-CZ" noProof="0" dirty="0" err="1"/>
              <a:t>add</a:t>
            </a:r>
            <a:r>
              <a:rPr lang="cs-CZ" noProof="0" dirty="0"/>
              <a:t> </a:t>
            </a:r>
            <a:r>
              <a:rPr lang="cs-CZ" noProof="0" dirty="0" err="1"/>
              <a:t>picture</a:t>
            </a:r>
            <a:endParaRPr lang="cs-CZ" noProof="0" dirty="0"/>
          </a:p>
        </p:txBody>
      </p:sp>
      <p:sp>
        <p:nvSpPr>
          <p:cNvPr id="9" name="Picture Placeholder 11"/>
          <p:cNvSpPr>
            <a:spLocks noGrp="1"/>
          </p:cNvSpPr>
          <p:nvPr>
            <p:ph type="pic" sz="quarter" idx="27"/>
          </p:nvPr>
        </p:nvSpPr>
        <p:spPr>
          <a:xfrm>
            <a:off x="4668064" y="1880213"/>
            <a:ext cx="1476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cs-CZ" noProof="0" dirty="0" err="1"/>
              <a:t>Click</a:t>
            </a:r>
            <a:r>
              <a:rPr lang="cs-CZ" noProof="0" dirty="0"/>
              <a:t> </a:t>
            </a:r>
            <a:r>
              <a:rPr lang="cs-CZ" noProof="0" dirty="0" err="1"/>
              <a:t>icon</a:t>
            </a:r>
            <a:r>
              <a:rPr lang="cs-CZ" noProof="0" dirty="0"/>
              <a:t> to </a:t>
            </a:r>
            <a:r>
              <a:rPr lang="cs-CZ" noProof="0" dirty="0" err="1"/>
              <a:t>add</a:t>
            </a:r>
            <a:r>
              <a:rPr lang="cs-CZ" noProof="0" dirty="0"/>
              <a:t> </a:t>
            </a:r>
            <a:r>
              <a:rPr lang="cs-CZ" noProof="0" dirty="0" err="1"/>
              <a:t>picture</a:t>
            </a:r>
            <a:endParaRPr lang="cs-CZ" noProof="0" dirty="0"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29"/>
          </p:nvPr>
        </p:nvSpPr>
        <p:spPr>
          <a:xfrm>
            <a:off x="378000" y="4256213"/>
            <a:ext cx="1476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cs-CZ" noProof="0" dirty="0" err="1"/>
              <a:t>Click</a:t>
            </a:r>
            <a:r>
              <a:rPr lang="cs-CZ" noProof="0" dirty="0"/>
              <a:t> </a:t>
            </a:r>
            <a:r>
              <a:rPr lang="cs-CZ" noProof="0" dirty="0" err="1"/>
              <a:t>icon</a:t>
            </a:r>
            <a:r>
              <a:rPr lang="cs-CZ" noProof="0" dirty="0"/>
              <a:t> to </a:t>
            </a:r>
            <a:r>
              <a:rPr lang="cs-CZ" noProof="0" dirty="0" err="1"/>
              <a:t>add</a:t>
            </a:r>
            <a:r>
              <a:rPr lang="cs-CZ" noProof="0" dirty="0"/>
              <a:t> </a:t>
            </a:r>
            <a:r>
              <a:rPr lang="cs-CZ" noProof="0" dirty="0" err="1"/>
              <a:t>picture</a:t>
            </a:r>
            <a:endParaRPr lang="cs-CZ" noProof="0" dirty="0"/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31"/>
          </p:nvPr>
        </p:nvSpPr>
        <p:spPr>
          <a:xfrm>
            <a:off x="4668064" y="4256213"/>
            <a:ext cx="1476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cs-CZ" noProof="0" dirty="0" err="1"/>
              <a:t>Click</a:t>
            </a:r>
            <a:r>
              <a:rPr lang="cs-CZ" noProof="0" dirty="0"/>
              <a:t> </a:t>
            </a:r>
            <a:r>
              <a:rPr lang="cs-CZ" noProof="0" dirty="0" err="1"/>
              <a:t>icon</a:t>
            </a:r>
            <a:r>
              <a:rPr lang="cs-CZ" noProof="0" dirty="0"/>
              <a:t> to </a:t>
            </a:r>
            <a:r>
              <a:rPr lang="cs-CZ" noProof="0" dirty="0" err="1"/>
              <a:t>add</a:t>
            </a:r>
            <a:r>
              <a:rPr lang="cs-CZ" noProof="0" dirty="0"/>
              <a:t> </a:t>
            </a:r>
            <a:r>
              <a:rPr lang="cs-CZ" noProof="0" dirty="0" err="1"/>
              <a:t>picture</a:t>
            </a:r>
            <a:endParaRPr lang="cs-CZ" noProof="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2"/>
          </p:nvPr>
        </p:nvSpPr>
        <p:spPr>
          <a:xfrm>
            <a:off x="2012612" y="1880213"/>
            <a:ext cx="2466000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33"/>
          </p:nvPr>
        </p:nvSpPr>
        <p:spPr>
          <a:xfrm>
            <a:off x="6297420" y="1880213"/>
            <a:ext cx="2476944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34"/>
          </p:nvPr>
        </p:nvSpPr>
        <p:spPr>
          <a:xfrm>
            <a:off x="2012612" y="4256213"/>
            <a:ext cx="2466000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35"/>
          </p:nvPr>
        </p:nvSpPr>
        <p:spPr>
          <a:xfrm>
            <a:off x="6297420" y="4256213"/>
            <a:ext cx="2476944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add</a:t>
            </a:r>
            <a:r>
              <a:rPr lang="cs-CZ" noProof="0" dirty="0"/>
              <a:t> </a:t>
            </a:r>
            <a:r>
              <a:rPr lang="cs-CZ" noProof="0" dirty="0" err="1"/>
              <a:t>subtitle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526696527"/>
      </p:ext>
    </p:extLst>
  </p:cSld>
  <p:clrMapOvr>
    <a:masterClrMapping/>
  </p:clrMapOvr>
  <p:transition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posal Let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8"/>
          <p:cNvSpPr>
            <a:spLocks noGrp="1"/>
          </p:cNvSpPr>
          <p:nvPr>
            <p:ph idx="1"/>
          </p:nvPr>
        </p:nvSpPr>
        <p:spPr>
          <a:xfrm>
            <a:off x="2160104" y="2372140"/>
            <a:ext cx="6590196" cy="40096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3pPr marL="345600" indent="-172800">
              <a:buFont typeface="Verdana" panose="020B0604030504040204" pitchFamily="34" charset="0"/>
              <a:buChar char="−"/>
              <a:defRPr/>
            </a:lvl3pPr>
            <a:lvl4pPr marL="518400" indent="-172800">
              <a:buFont typeface="Verdana" panose="020B0604030504040204" pitchFamily="34" charset="0"/>
              <a:buChar char="−"/>
              <a:defRPr/>
            </a:lvl4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3"/>
            <a:r>
              <a:rPr lang="cs-CZ" noProof="0" dirty="0" err="1"/>
              <a:t>Fourth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4"/>
            <a:r>
              <a:rPr lang="cs-CZ" noProof="0" dirty="0" err="1"/>
              <a:t>Fifth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377991" y="378000"/>
            <a:ext cx="1620000" cy="307976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5" name="Oval 5"/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6" name="Freeform 6"/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1" name="Freeform 11"/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2" name="Freeform 12"/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3" name="Freeform 13"/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</p:grpSp>
      <p:sp>
        <p:nvSpPr>
          <p:cNvPr id="18" name="Text Placeholder 17"/>
          <p:cNvSpPr>
            <a:spLocks noGrp="1"/>
          </p:cNvSpPr>
          <p:nvPr>
            <p:ph type="body" sz="quarter" idx="11"/>
          </p:nvPr>
        </p:nvSpPr>
        <p:spPr>
          <a:xfrm>
            <a:off x="6770300" y="384350"/>
            <a:ext cx="1980000" cy="1855267"/>
          </a:xfrm>
        </p:spPr>
        <p:txBody>
          <a:bodyPr/>
          <a:lstStyle>
            <a:lvl1pPr>
              <a:spcAft>
                <a:spcPts val="0"/>
              </a:spcAft>
              <a:defRPr sz="700"/>
            </a:lvl1pPr>
            <a:lvl2pPr>
              <a:spcAft>
                <a:spcPts val="0"/>
              </a:spcAft>
              <a:defRPr sz="700"/>
            </a:lvl2pPr>
            <a:lvl3pPr>
              <a:spcAft>
                <a:spcPts val="0"/>
              </a:spcAft>
              <a:defRPr sz="700"/>
            </a:lvl3pPr>
            <a:lvl4pPr>
              <a:spcAft>
                <a:spcPts val="0"/>
              </a:spcAft>
              <a:defRPr sz="700"/>
            </a:lvl4pPr>
            <a:lvl5pPr>
              <a:spcAft>
                <a:spcPts val="0"/>
              </a:spcAft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377991" y="2372140"/>
            <a:ext cx="1620000" cy="4009612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174033"/>
      </p:ext>
    </p:extLst>
  </p:cSld>
  <p:clrMapOvr>
    <a:masterClrMapping/>
  </p:clrMapOvr>
  <p:transition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posal with side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add</a:t>
            </a:r>
            <a:r>
              <a:rPr lang="cs-CZ" noProof="0" dirty="0"/>
              <a:t> </a:t>
            </a:r>
            <a:r>
              <a:rPr lang="cs-CZ" noProof="0" dirty="0" err="1"/>
              <a:t>subtitle</a:t>
            </a:r>
            <a:endParaRPr lang="cs-CZ" noProof="0" dirty="0"/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8" y="317499"/>
            <a:ext cx="8371762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</a:t>
            </a:r>
            <a:r>
              <a:rPr lang="cs-CZ" noProof="0" dirty="0" err="1"/>
              <a:t>title</a:t>
            </a:r>
            <a:r>
              <a:rPr lang="cs-CZ" noProof="0" dirty="0"/>
              <a:t> style</a:t>
            </a:r>
          </a:p>
        </p:txBody>
      </p:sp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2197768" y="1665288"/>
            <a:ext cx="6552531" cy="471391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3"/>
            <a:r>
              <a:rPr lang="cs-CZ" noProof="0" dirty="0" err="1"/>
              <a:t>Fourth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4"/>
            <a:r>
              <a:rPr lang="cs-CZ" noProof="0" dirty="0" err="1"/>
              <a:t>Fifth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76238" y="1742956"/>
            <a:ext cx="1629024" cy="4636242"/>
          </a:xfrm>
        </p:spPr>
        <p:txBody>
          <a:bodyPr/>
          <a:lstStyle>
            <a:lvl1pPr>
              <a:defRPr sz="1400">
                <a:solidFill>
                  <a:schemeClr val="accent3"/>
                </a:solidFill>
              </a:defRPr>
            </a:lvl1pPr>
            <a:lvl2pPr>
              <a:defRPr sz="1400">
                <a:solidFill>
                  <a:schemeClr val="accent3"/>
                </a:solidFill>
              </a:defRPr>
            </a:lvl2pPr>
            <a:lvl3pPr>
              <a:defRPr sz="1400">
                <a:solidFill>
                  <a:schemeClr val="accent3"/>
                </a:solidFill>
              </a:defRPr>
            </a:lvl3pPr>
            <a:lvl4pPr>
              <a:defRPr sz="1400">
                <a:solidFill>
                  <a:schemeClr val="accent3"/>
                </a:solidFill>
              </a:defRPr>
            </a:lvl4pPr>
            <a:lvl5pPr>
              <a:defRPr sz="1400">
                <a:solidFill>
                  <a:schemeClr val="accent3"/>
                </a:solidFill>
              </a:defRPr>
            </a:lvl5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3"/>
            <a:r>
              <a:rPr lang="cs-CZ" noProof="0" dirty="0" err="1"/>
              <a:t>Fourth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4"/>
            <a:r>
              <a:rPr lang="cs-CZ" noProof="0" dirty="0" err="1"/>
              <a:t>Fifth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0" y="1659782"/>
            <a:ext cx="2005262" cy="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3873281"/>
      </p:ext>
    </p:extLst>
  </p:cSld>
  <p:clrMapOvr>
    <a:masterClrMapping/>
  </p:clrMapOvr>
  <p:transition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posal with side callout CV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add</a:t>
            </a:r>
            <a:r>
              <a:rPr lang="cs-CZ" noProof="0" dirty="0"/>
              <a:t> </a:t>
            </a:r>
            <a:r>
              <a:rPr lang="cs-CZ" noProof="0" dirty="0" err="1"/>
              <a:t>subtitle</a:t>
            </a:r>
            <a:endParaRPr lang="cs-CZ" noProof="0" dirty="0"/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8" y="317499"/>
            <a:ext cx="8371762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</a:t>
            </a:r>
            <a:r>
              <a:rPr lang="cs-CZ" noProof="0" dirty="0" err="1"/>
              <a:t>title</a:t>
            </a:r>
            <a:r>
              <a:rPr lang="cs-CZ" noProof="0" dirty="0"/>
              <a:t>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76238" y="1742956"/>
            <a:ext cx="1629024" cy="4636242"/>
          </a:xfrm>
        </p:spPr>
        <p:txBody>
          <a:bodyPr/>
          <a:lstStyle>
            <a:lvl1pPr>
              <a:defRPr sz="1400">
                <a:solidFill>
                  <a:schemeClr val="accent3"/>
                </a:solidFill>
              </a:defRPr>
            </a:lvl1pPr>
            <a:lvl2pPr>
              <a:defRPr sz="1400">
                <a:solidFill>
                  <a:schemeClr val="accent3"/>
                </a:solidFill>
              </a:defRPr>
            </a:lvl2pPr>
            <a:lvl3pPr>
              <a:defRPr sz="1400">
                <a:solidFill>
                  <a:schemeClr val="accent3"/>
                </a:solidFill>
              </a:defRPr>
            </a:lvl3pPr>
            <a:lvl4pPr>
              <a:defRPr sz="1400">
                <a:solidFill>
                  <a:schemeClr val="accent3"/>
                </a:solidFill>
              </a:defRPr>
            </a:lvl4pPr>
            <a:lvl5pPr>
              <a:defRPr sz="1400">
                <a:solidFill>
                  <a:schemeClr val="accent3"/>
                </a:solidFill>
              </a:defRPr>
            </a:lvl5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3"/>
            <a:r>
              <a:rPr lang="cs-CZ" noProof="0" dirty="0" err="1"/>
              <a:t>Fourth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4"/>
            <a:r>
              <a:rPr lang="cs-CZ" noProof="0" dirty="0" err="1"/>
              <a:t>Fifth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sp>
        <p:nvSpPr>
          <p:cNvPr id="4" name="Picture Placeholder 3"/>
          <p:cNvSpPr>
            <a:spLocks noGrp="1" noChangeAspect="1"/>
          </p:cNvSpPr>
          <p:nvPr>
            <p:ph type="pic" sz="quarter" idx="15"/>
          </p:nvPr>
        </p:nvSpPr>
        <p:spPr>
          <a:xfrm>
            <a:off x="2197768" y="1665288"/>
            <a:ext cx="1440000" cy="864000"/>
          </a:xfrm>
        </p:spPr>
        <p:txBody>
          <a:bodyPr/>
          <a:lstStyle/>
          <a:p>
            <a:endParaRPr lang="cs-CZ" noProof="0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1659782"/>
            <a:ext cx="2005262" cy="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2197768" y="2777340"/>
            <a:ext cx="3060000" cy="3601857"/>
          </a:xfrm>
        </p:spPr>
        <p:txBody>
          <a:bodyPr/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3"/>
            <a:r>
              <a:rPr lang="cs-CZ" noProof="0" dirty="0" err="1"/>
              <a:t>Fourth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4"/>
            <a:r>
              <a:rPr lang="cs-CZ" noProof="0" dirty="0" err="1"/>
              <a:t>Fifth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3734858" y="1665631"/>
            <a:ext cx="1522910" cy="863657"/>
          </a:xfrm>
        </p:spPr>
        <p:txBody>
          <a:bodyPr/>
          <a:lstStyle>
            <a:lvl1pPr>
              <a:defRPr sz="1000" b="1">
                <a:solidFill>
                  <a:schemeClr val="tx1"/>
                </a:solidFill>
              </a:defRPr>
            </a:lvl1pPr>
            <a:lvl2pPr marL="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8"/>
          </p:nvPr>
        </p:nvSpPr>
        <p:spPr>
          <a:xfrm>
            <a:off x="5688000" y="1659782"/>
            <a:ext cx="1440000" cy="869506"/>
          </a:xfrm>
        </p:spPr>
        <p:txBody>
          <a:bodyPr/>
          <a:lstStyle/>
          <a:p>
            <a:endParaRPr lang="cs-CZ" noProof="0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9"/>
          </p:nvPr>
        </p:nvSpPr>
        <p:spPr>
          <a:xfrm>
            <a:off x="7225760" y="1659782"/>
            <a:ext cx="1522239" cy="869506"/>
          </a:xfrm>
        </p:spPr>
        <p:txBody>
          <a:bodyPr/>
          <a:lstStyle>
            <a:lvl1pPr>
              <a:defRPr sz="1000" b="1"/>
            </a:lvl1pPr>
            <a:lvl2pPr marL="0" indent="0">
              <a:buNone/>
              <a:defRPr sz="1000"/>
            </a:lvl2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0"/>
          </p:nvPr>
        </p:nvSpPr>
        <p:spPr>
          <a:xfrm>
            <a:off x="5688000" y="2777340"/>
            <a:ext cx="3060000" cy="3601857"/>
          </a:xfrm>
        </p:spPr>
        <p:txBody>
          <a:bodyPr/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3"/>
            <a:r>
              <a:rPr lang="cs-CZ" noProof="0" dirty="0" err="1"/>
              <a:t>Fourth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4"/>
            <a:r>
              <a:rPr lang="cs-CZ" noProof="0" dirty="0" err="1"/>
              <a:t>Fifth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467173196"/>
      </p:ext>
    </p:extLst>
  </p:cSld>
  <p:clrMapOvr>
    <a:masterClrMapping/>
  </p:clrMapOvr>
  <p:transition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376239" y="4211955"/>
            <a:ext cx="6396702" cy="2169796"/>
          </a:xfrm>
        </p:spPr>
        <p:txBody>
          <a:bodyPr anchor="b" anchorCtr="0"/>
          <a:lstStyle>
            <a:lvl1pPr>
              <a:lnSpc>
                <a:spcPct val="100000"/>
              </a:lnSpc>
              <a:spcAft>
                <a:spcPts val="600"/>
              </a:spcAft>
              <a:defRPr sz="9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92" t="30281" r="12017" b="29289"/>
          <a:stretch/>
        </p:blipFill>
        <p:spPr>
          <a:xfrm>
            <a:off x="370800" y="3123758"/>
            <a:ext cx="1722770" cy="37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32997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End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376239" y="4211955"/>
            <a:ext cx="6396702" cy="2169796"/>
          </a:xfrm>
        </p:spPr>
        <p:txBody>
          <a:bodyPr anchor="b" anchorCtr="0"/>
          <a:lstStyle>
            <a:lvl1pPr>
              <a:lnSpc>
                <a:spcPct val="100000"/>
              </a:lnSpc>
              <a:spcAft>
                <a:spcPts val="600"/>
              </a:spcAft>
              <a:defRPr sz="9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01" t="30945" r="12286" b="30614"/>
          <a:stretch/>
        </p:blipFill>
        <p:spPr>
          <a:xfrm>
            <a:off x="370800" y="3124800"/>
            <a:ext cx="1805130" cy="37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9376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eloitte blue">
    <p:bg bwMode="gray"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76238" y="1705669"/>
            <a:ext cx="7905750" cy="1592403"/>
          </a:xfrm>
        </p:spPr>
        <p:txBody>
          <a:bodyPr anchor="b"/>
          <a:lstStyle>
            <a:lvl1pPr>
              <a:lnSpc>
                <a:spcPct val="95000"/>
              </a:lnSpc>
              <a:defRPr sz="385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76238" y="3429000"/>
            <a:ext cx="7905750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85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4751388" y="6477000"/>
            <a:ext cx="367242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Presentation title</a:t>
            </a:r>
            <a:br>
              <a:rPr lang="en-US" sz="650" noProof="0" dirty="0">
                <a:solidFill>
                  <a:schemeClr val="bg1"/>
                </a:solidFill>
              </a:rPr>
            </a:br>
            <a:r>
              <a:rPr lang="en-US" sz="65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376238" y="6477000"/>
            <a:ext cx="4016375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© 201</a:t>
            </a:r>
            <a:r>
              <a:rPr lang="cs-CZ" sz="650" noProof="0" dirty="0">
                <a:solidFill>
                  <a:schemeClr val="bg1"/>
                </a:solidFill>
              </a:rPr>
              <a:t>8</a:t>
            </a:r>
            <a:r>
              <a:rPr lang="en-US" sz="650" noProof="0" dirty="0">
                <a:solidFill>
                  <a:schemeClr val="bg1"/>
                </a:solidFill>
              </a:rPr>
              <a:t> Deloitte Czech Republic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8536782" y="6477000"/>
            <a:ext cx="230981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021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eloitte black">
    <p:bg bwMode="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76238" y="1705669"/>
            <a:ext cx="7905750" cy="1592403"/>
          </a:xfrm>
        </p:spPr>
        <p:txBody>
          <a:bodyPr anchor="b"/>
          <a:lstStyle>
            <a:lvl1pPr>
              <a:lnSpc>
                <a:spcPct val="95000"/>
              </a:lnSpc>
              <a:defRPr sz="385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76238" y="3429000"/>
            <a:ext cx="7905750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85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4751388" y="6477000"/>
            <a:ext cx="367242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Presentation title</a:t>
            </a:r>
            <a:br>
              <a:rPr lang="en-US" sz="650" noProof="0" dirty="0">
                <a:solidFill>
                  <a:schemeClr val="bg1"/>
                </a:solidFill>
              </a:rPr>
            </a:br>
            <a:r>
              <a:rPr lang="en-US" sz="65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376238" y="6477000"/>
            <a:ext cx="4016375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© 201</a:t>
            </a:r>
            <a:r>
              <a:rPr lang="cs-CZ" sz="650" noProof="0" dirty="0">
                <a:solidFill>
                  <a:schemeClr val="bg1"/>
                </a:solidFill>
              </a:rPr>
              <a:t>8</a:t>
            </a:r>
            <a:r>
              <a:rPr lang="en-US" sz="650" noProof="0" dirty="0">
                <a:solidFill>
                  <a:schemeClr val="bg1"/>
                </a:solidFill>
              </a:rPr>
              <a:t> Deloitte Czech Republic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8536782" y="6477000"/>
            <a:ext cx="230981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978992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- Deloitte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76238" y="1705669"/>
            <a:ext cx="7905750" cy="1592403"/>
          </a:xfrm>
        </p:spPr>
        <p:txBody>
          <a:bodyPr anchor="b"/>
          <a:lstStyle>
            <a:lvl1pPr>
              <a:lnSpc>
                <a:spcPct val="95000"/>
              </a:lnSpc>
              <a:defRPr sz="3850" b="1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76238" y="3429000"/>
            <a:ext cx="7905750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85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951509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 statement teal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76238" y="1628774"/>
            <a:ext cx="6958012" cy="4752975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3600"/>
              </a:spcBef>
              <a:defRPr sz="2800">
                <a:solidFill>
                  <a:schemeClr val="bg1"/>
                </a:solidFill>
              </a:defRPr>
            </a:lvl1pPr>
            <a:lvl2pPr marL="457200" indent="-457200">
              <a:defRPr sz="3000">
                <a:solidFill>
                  <a:schemeClr val="bg2"/>
                </a:solidFill>
              </a:defRPr>
            </a:lvl2pPr>
            <a:lvl3pPr>
              <a:defRPr sz="3000">
                <a:solidFill>
                  <a:schemeClr val="bg2"/>
                </a:solidFill>
              </a:defRPr>
            </a:lvl3pPr>
            <a:lvl4pPr>
              <a:defRPr sz="3000">
                <a:solidFill>
                  <a:schemeClr val="bg2"/>
                </a:solidFill>
              </a:defRPr>
            </a:lvl4pPr>
            <a:lvl5pPr>
              <a:defRPr sz="3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4751388" y="6477000"/>
            <a:ext cx="367242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Presentation title</a:t>
            </a:r>
            <a:br>
              <a:rPr lang="en-US" sz="650" noProof="0" dirty="0">
                <a:solidFill>
                  <a:schemeClr val="bg1"/>
                </a:solidFill>
              </a:rPr>
            </a:br>
            <a:r>
              <a:rPr lang="en-US" sz="65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376238" y="6477000"/>
            <a:ext cx="4016375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© 201</a:t>
            </a:r>
            <a:r>
              <a:rPr lang="cs-CZ" sz="650" noProof="0" dirty="0">
                <a:solidFill>
                  <a:schemeClr val="bg1"/>
                </a:solidFill>
              </a:rPr>
              <a:t>8</a:t>
            </a:r>
            <a:r>
              <a:rPr lang="en-US" sz="650" noProof="0" dirty="0">
                <a:solidFill>
                  <a:schemeClr val="bg1"/>
                </a:solidFill>
              </a:rPr>
              <a:t> Deloitte Czech Republic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8536782" y="6477000"/>
            <a:ext cx="230981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3754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 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76238" y="1628774"/>
            <a:ext cx="6958012" cy="4752975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3600"/>
              </a:spcBef>
              <a:defRPr sz="2800">
                <a:solidFill>
                  <a:schemeClr val="tx1"/>
                </a:solidFill>
              </a:defRPr>
            </a:lvl1pPr>
            <a:lvl2pPr marL="457200" indent="-457200">
              <a:defRPr sz="3000">
                <a:solidFill>
                  <a:schemeClr val="bg2"/>
                </a:solidFill>
              </a:defRPr>
            </a:lvl2pPr>
            <a:lvl3pPr>
              <a:defRPr sz="3000">
                <a:solidFill>
                  <a:schemeClr val="bg2"/>
                </a:solidFill>
              </a:defRPr>
            </a:lvl3pPr>
            <a:lvl4pPr>
              <a:defRPr sz="3000">
                <a:solidFill>
                  <a:schemeClr val="bg2"/>
                </a:solidFill>
              </a:defRPr>
            </a:lvl4pPr>
            <a:lvl5pPr>
              <a:defRPr sz="3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022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18" Type="http://schemas.openxmlformats.org/officeDocument/2006/relationships/slideLayout" Target="../slideLayouts/slideLayout42.xml"/><Relationship Id="rId26" Type="http://schemas.openxmlformats.org/officeDocument/2006/relationships/tags" Target="../tags/tag3.xml"/><Relationship Id="rId3" Type="http://schemas.openxmlformats.org/officeDocument/2006/relationships/slideLayout" Target="../slideLayouts/slideLayout27.xml"/><Relationship Id="rId21" Type="http://schemas.openxmlformats.org/officeDocument/2006/relationships/slideLayout" Target="../slideLayouts/slideLayout45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41.xml"/><Relationship Id="rId25" Type="http://schemas.openxmlformats.org/officeDocument/2006/relationships/theme" Target="../theme/theme2.xml"/><Relationship Id="rId2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40.xml"/><Relationship Id="rId20" Type="http://schemas.openxmlformats.org/officeDocument/2006/relationships/slideLayout" Target="../slideLayouts/slideLayout44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2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23" Type="http://schemas.openxmlformats.org/officeDocument/2006/relationships/slideLayout" Target="../slideLayouts/slideLayout47.xml"/><Relationship Id="rId28" Type="http://schemas.openxmlformats.org/officeDocument/2006/relationships/image" Target="../media/image1.emf"/><Relationship Id="rId10" Type="http://schemas.openxmlformats.org/officeDocument/2006/relationships/slideLayout" Target="../slideLayouts/slideLayout34.xml"/><Relationship Id="rId19" Type="http://schemas.openxmlformats.org/officeDocument/2006/relationships/slideLayout" Target="../slideLayouts/slideLayout43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Relationship Id="rId22" Type="http://schemas.openxmlformats.org/officeDocument/2006/relationships/slideLayout" Target="../slideLayouts/slideLayout46.xml"/><Relationship Id="rId27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26"/>
            </p:custDataLst>
            <p:extLst>
              <p:ext uri="{D42A27DB-BD31-4B8C-83A1-F6EECF244321}">
                <p14:modId xmlns:p14="http://schemas.microsoft.com/office/powerpoint/2010/main" val="16689181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7" imgW="270" imgH="270" progId="TCLayout.ActiveDocument.1">
                  <p:embed/>
                </p:oleObj>
              </mc:Choice>
              <mc:Fallback>
                <p:oleObj name="think-cell Slide" r:id="rId27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376238" y="317501"/>
            <a:ext cx="8391525" cy="69215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4751388" y="6476999"/>
            <a:ext cx="3672420" cy="20005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 err="1">
                <a:solidFill>
                  <a:schemeClr val="tx1"/>
                </a:solidFill>
              </a:rPr>
              <a:t>Akvizice</a:t>
            </a:r>
            <a:r>
              <a:rPr lang="en-US" sz="650" noProof="0" dirty="0">
                <a:solidFill>
                  <a:schemeClr val="tx1"/>
                </a:solidFill>
              </a:rPr>
              <a:t> </a:t>
            </a:r>
            <a:r>
              <a:rPr lang="en-US" sz="650" noProof="0" dirty="0" err="1">
                <a:solidFill>
                  <a:schemeClr val="tx1"/>
                </a:solidFill>
              </a:rPr>
              <a:t>společností</a:t>
            </a:r>
            <a:endParaRPr lang="en-US" sz="650" noProof="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 userDrawn="1"/>
        </p:nvSpPr>
        <p:spPr>
          <a:xfrm>
            <a:off x="376237" y="6477000"/>
            <a:ext cx="4016376" cy="2012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tx1"/>
                </a:solidFill>
              </a:rPr>
              <a:t>© 201</a:t>
            </a:r>
            <a:r>
              <a:rPr lang="cs-CZ" sz="650" noProof="0" dirty="0">
                <a:solidFill>
                  <a:schemeClr val="tx1"/>
                </a:solidFill>
              </a:rPr>
              <a:t>9</a:t>
            </a:r>
            <a:r>
              <a:rPr lang="en-US" sz="650" noProof="0" dirty="0">
                <a:solidFill>
                  <a:schemeClr val="tx1"/>
                </a:solidFill>
              </a:rPr>
              <a:t> Deloitte Legal s.r.o., </a:t>
            </a:r>
            <a:r>
              <a:rPr lang="en-US" sz="650" noProof="0" dirty="0" err="1">
                <a:solidFill>
                  <a:schemeClr val="tx1"/>
                </a:solidFill>
              </a:rPr>
              <a:t>advokátní</a:t>
            </a:r>
            <a:r>
              <a:rPr lang="en-US" sz="650" noProof="0" dirty="0">
                <a:solidFill>
                  <a:schemeClr val="tx1"/>
                </a:solidFill>
              </a:rPr>
              <a:t> </a:t>
            </a:r>
            <a:r>
              <a:rPr lang="en-US" sz="650" noProof="0" dirty="0" err="1">
                <a:solidFill>
                  <a:schemeClr val="tx1"/>
                </a:solidFill>
              </a:rPr>
              <a:t>kancelář</a:t>
            </a:r>
            <a:r>
              <a:rPr lang="en-US" sz="650" noProof="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idx="1"/>
          </p:nvPr>
        </p:nvSpPr>
        <p:spPr>
          <a:xfrm>
            <a:off x="376237" y="1665289"/>
            <a:ext cx="8391525" cy="471646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8536782" y="6477000"/>
            <a:ext cx="230981" cy="10002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tx1"/>
                </a:solidFill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55" r:id="rId3"/>
    <p:sldLayoutId id="2147483703" r:id="rId4"/>
    <p:sldLayoutId id="2147483705" r:id="rId5"/>
    <p:sldLayoutId id="2147483707" r:id="rId6"/>
    <p:sldLayoutId id="2147483713" r:id="rId7"/>
    <p:sldLayoutId id="2147483754" r:id="rId8"/>
    <p:sldLayoutId id="2147483753" r:id="rId9"/>
    <p:sldLayoutId id="2147483678" r:id="rId10"/>
    <p:sldLayoutId id="2147483681" r:id="rId11"/>
    <p:sldLayoutId id="2147483735" r:id="rId12"/>
    <p:sldLayoutId id="2147483697" r:id="rId13"/>
    <p:sldLayoutId id="2147483715" r:id="rId14"/>
    <p:sldLayoutId id="2147483695" r:id="rId15"/>
    <p:sldLayoutId id="2147483725" r:id="rId16"/>
    <p:sldLayoutId id="2147483760" r:id="rId17"/>
    <p:sldLayoutId id="2147483762" r:id="rId18"/>
    <p:sldLayoutId id="2147483721" r:id="rId19"/>
    <p:sldLayoutId id="2147483758" r:id="rId20"/>
    <p:sldLayoutId id="2147483759" r:id="rId21"/>
    <p:sldLayoutId id="2147483761" r:id="rId22"/>
    <p:sldLayoutId id="2147483757" r:id="rId23"/>
    <p:sldLayoutId id="2147483788" r:id="rId24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2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1000"/>
        </a:spcAft>
        <a:buSzPct val="100000"/>
        <a:buFont typeface="Arial" panose="020B0604020202020204" pitchFamily="34" charset="0"/>
        <a:buNone/>
        <a:defRPr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71450" indent="-171450" algn="l" defTabSz="914400" rtl="0" eaLnBrk="1" latinLnBrk="0" hangingPunct="1">
        <a:spcBef>
          <a:spcPts val="0"/>
        </a:spcBef>
        <a:spcAft>
          <a:spcPts val="1000"/>
        </a:spcAft>
        <a:buClrTx/>
        <a:buSzPct val="100000"/>
        <a:buFont typeface="Arial" panose="020B0604020202020204" pitchFamily="34" charset="0"/>
        <a:buChar char="•"/>
        <a:defRPr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45600" indent="-172800" algn="l" defTabSz="914400" rtl="0" eaLnBrk="1" latinLnBrk="0" hangingPunct="1">
        <a:spcBef>
          <a:spcPts val="0"/>
        </a:spcBef>
        <a:spcAft>
          <a:spcPts val="1000"/>
        </a:spcAft>
        <a:buClrTx/>
        <a:buSzPct val="100000"/>
        <a:buFont typeface="Verdana" panose="020B0604030504040204" pitchFamily="34" charset="0"/>
        <a:buChar char="−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518400" indent="-172800" algn="l" defTabSz="914400" rtl="0" eaLnBrk="1" latinLnBrk="0" hangingPunct="1">
        <a:spcBef>
          <a:spcPts val="0"/>
        </a:spcBef>
        <a:spcAft>
          <a:spcPts val="1000"/>
        </a:spcAft>
        <a:buClrTx/>
        <a:buSzPct val="100000"/>
        <a:buFont typeface="Verdana" panose="020B0604030504040204" pitchFamily="34" charset="0"/>
        <a:buChar char="−"/>
        <a:defRPr 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691200" indent="-172800" algn="l" defTabSz="798513" rtl="0" eaLnBrk="1" latinLnBrk="0" hangingPunct="1">
        <a:spcBef>
          <a:spcPts val="0"/>
        </a:spcBef>
        <a:spcAft>
          <a:spcPts val="1000"/>
        </a:spcAft>
        <a:buClrTx/>
        <a:buSzPct val="100000"/>
        <a:buFont typeface="Verdana" panose="020B0604030504040204" pitchFamily="34" charset="0"/>
        <a:buChar char="−"/>
        <a:tabLst/>
        <a:defRPr 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26"/>
            </p:custDataLst>
            <p:extLst>
              <p:ext uri="{D42A27DB-BD31-4B8C-83A1-F6EECF244321}">
                <p14:modId xmlns:p14="http://schemas.microsoft.com/office/powerpoint/2010/main" val="404700023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7" imgW="270" imgH="270" progId="TCLayout.ActiveDocument.1">
                  <p:embed/>
                </p:oleObj>
              </mc:Choice>
              <mc:Fallback>
                <p:oleObj name="think-cell Slide" r:id="rId27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376238" y="317501"/>
            <a:ext cx="8391525" cy="69215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</a:t>
            </a:r>
            <a:r>
              <a:rPr lang="cs-CZ" noProof="0" dirty="0" err="1"/>
              <a:t>title</a:t>
            </a:r>
            <a:r>
              <a:rPr lang="cs-CZ" noProof="0" dirty="0"/>
              <a:t> style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4751388" y="6476999"/>
            <a:ext cx="3672420" cy="20005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tx1"/>
                </a:solidFill>
              </a:rPr>
              <a:t>Presentation title</a:t>
            </a:r>
            <a:br>
              <a:rPr lang="en-US" sz="650" noProof="0" dirty="0">
                <a:solidFill>
                  <a:schemeClr val="tx1"/>
                </a:solidFill>
              </a:rPr>
            </a:br>
            <a:r>
              <a:rPr lang="en-US" sz="650" noProof="0" dirty="0">
                <a:solidFill>
                  <a:schemeClr val="tx1"/>
                </a:solidFill>
              </a:rPr>
              <a:t>[To edit, click View &gt; Slide Master &gt; Slide Master]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376237" y="6477000"/>
            <a:ext cx="4016376" cy="2012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tx1"/>
                </a:solidFill>
              </a:rPr>
              <a:t>© 201</a:t>
            </a:r>
            <a:r>
              <a:rPr lang="cs-CZ" sz="650" noProof="0" dirty="0">
                <a:solidFill>
                  <a:schemeClr val="tx1"/>
                </a:solidFill>
              </a:rPr>
              <a:t>8</a:t>
            </a:r>
            <a:r>
              <a:rPr lang="en-US" sz="650" noProof="0" dirty="0">
                <a:solidFill>
                  <a:schemeClr val="tx1"/>
                </a:solidFill>
              </a:rPr>
              <a:t> Deloitte </a:t>
            </a:r>
            <a:r>
              <a:rPr lang="cs-CZ" sz="650" noProof="0" dirty="0">
                <a:solidFill>
                  <a:schemeClr val="tx1"/>
                </a:solidFill>
              </a:rPr>
              <a:t>Česká</a:t>
            </a:r>
            <a:r>
              <a:rPr lang="cs-CZ" sz="650" baseline="0" noProof="0" dirty="0">
                <a:solidFill>
                  <a:schemeClr val="tx1"/>
                </a:solidFill>
              </a:rPr>
              <a:t> republika</a:t>
            </a:r>
            <a:endParaRPr lang="en-US" sz="650" noProof="0" dirty="0">
              <a:solidFill>
                <a:schemeClr val="tx1"/>
              </a:solidFill>
            </a:endParaRPr>
          </a:p>
        </p:txBody>
      </p:sp>
      <p:sp>
        <p:nvSpPr>
          <p:cNvPr id="19" name="Text Placeholder 18"/>
          <p:cNvSpPr>
            <a:spLocks noGrp="1"/>
          </p:cNvSpPr>
          <p:nvPr>
            <p:ph type="body" idx="1"/>
          </p:nvPr>
        </p:nvSpPr>
        <p:spPr>
          <a:xfrm>
            <a:off x="376237" y="1665289"/>
            <a:ext cx="8391525" cy="471646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3"/>
            <a:r>
              <a:rPr lang="cs-CZ" noProof="0" dirty="0" err="1"/>
              <a:t>Fourth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4"/>
            <a:r>
              <a:rPr lang="cs-CZ" noProof="0" dirty="0" err="1"/>
              <a:t>Fifth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8536782" y="6477000"/>
            <a:ext cx="230981" cy="10002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tx1"/>
                </a:solidFill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935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  <p:sldLayoutId id="2147483776" r:id="rId13"/>
    <p:sldLayoutId id="2147483777" r:id="rId14"/>
    <p:sldLayoutId id="2147483778" r:id="rId15"/>
    <p:sldLayoutId id="2147483779" r:id="rId16"/>
    <p:sldLayoutId id="2147483780" r:id="rId17"/>
    <p:sldLayoutId id="2147483781" r:id="rId18"/>
    <p:sldLayoutId id="2147483782" r:id="rId19"/>
    <p:sldLayoutId id="2147483783" r:id="rId20"/>
    <p:sldLayoutId id="2147483784" r:id="rId21"/>
    <p:sldLayoutId id="2147483785" r:id="rId22"/>
    <p:sldLayoutId id="2147483786" r:id="rId23"/>
    <p:sldLayoutId id="2147483787" r:id="rId24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1000"/>
        </a:spcAft>
        <a:buSzPct val="100000"/>
        <a:buFont typeface="Arial" panose="020B0604020202020204" pitchFamily="34" charset="0"/>
        <a:buNone/>
        <a:defRPr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71450" indent="-171450" algn="l" defTabSz="914400" rtl="0" eaLnBrk="1" latinLnBrk="0" hangingPunct="1">
        <a:spcBef>
          <a:spcPts val="0"/>
        </a:spcBef>
        <a:spcAft>
          <a:spcPts val="1000"/>
        </a:spcAft>
        <a:buClrTx/>
        <a:buSzPct val="100000"/>
        <a:buFont typeface="Arial" panose="020B0604020202020204" pitchFamily="34" charset="0"/>
        <a:buChar char="•"/>
        <a:defRPr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45600" indent="-172800" algn="l" defTabSz="914400" rtl="0" eaLnBrk="1" latinLnBrk="0" hangingPunct="1">
        <a:spcBef>
          <a:spcPts val="0"/>
        </a:spcBef>
        <a:spcAft>
          <a:spcPts val="1000"/>
        </a:spcAft>
        <a:buClrTx/>
        <a:buSzPct val="100000"/>
        <a:buFont typeface="Verdana" panose="020B0604030504040204" pitchFamily="34" charset="0"/>
        <a:buChar char="−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518400" indent="-172800" algn="l" defTabSz="914400" rtl="0" eaLnBrk="1" latinLnBrk="0" hangingPunct="1">
        <a:spcBef>
          <a:spcPts val="0"/>
        </a:spcBef>
        <a:spcAft>
          <a:spcPts val="1000"/>
        </a:spcAft>
        <a:buClrTx/>
        <a:buSzPct val="100000"/>
        <a:buFont typeface="Verdana" panose="020B0604030504040204" pitchFamily="34" charset="0"/>
        <a:buChar char="−"/>
        <a:defRPr 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691200" indent="-172800" algn="l" defTabSz="798513" rtl="0" eaLnBrk="1" latinLnBrk="0" hangingPunct="1">
        <a:spcBef>
          <a:spcPts val="0"/>
        </a:spcBef>
        <a:spcAft>
          <a:spcPts val="1000"/>
        </a:spcAft>
        <a:buClrTx/>
        <a:buSzPct val="100000"/>
        <a:buFont typeface="Verdana" panose="020B0604030504040204" pitchFamily="34" charset="0"/>
        <a:buChar char="−"/>
        <a:tabLst/>
        <a:defRPr 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ivan@telecky.legal" TargetMode="External"/><Relationship Id="rId2" Type="http://schemas.openxmlformats.org/officeDocument/2006/relationships/hyperlink" Target="mailto:psuchy@deloitteCE.com" TargetMode="Externa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7AA4043E-8583-583D-08A3-50F859EA009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Seminář 3 (</a:t>
            </a:r>
            <a:r>
              <a:rPr lang="cs-CZ" dirty="0" err="1"/>
              <a:t>Due</a:t>
            </a:r>
            <a:r>
              <a:rPr lang="cs-CZ" dirty="0"/>
              <a:t> diligence – 2. část)</a:t>
            </a:r>
          </a:p>
          <a:p>
            <a:r>
              <a:rPr lang="cs-CZ" dirty="0"/>
              <a:t>1.11.2023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B070063-3098-81CD-2036-326C003B7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Fúze a akvizice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531EF70-BA73-4DE5-FEE5-6FFFEC9E65C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738" y="1519707"/>
            <a:ext cx="7094231" cy="4729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758000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Finanční vztahy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200" b="1" dirty="0" err="1"/>
              <a:t>Due</a:t>
            </a:r>
            <a:r>
              <a:rPr lang="cs-CZ" sz="2200" b="1" dirty="0"/>
              <a:t> Diligence </a:t>
            </a:r>
            <a:r>
              <a:rPr lang="cs-CZ" sz="2200" b="1" dirty="0" err="1"/>
              <a:t>Checklist</a:t>
            </a:r>
            <a:endParaRPr lang="cs-CZ" sz="19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/>
        </p:nvGraphicFramePr>
        <p:xfrm>
          <a:off x="376238" y="1408855"/>
          <a:ext cx="8371762" cy="22495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9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659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62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8930">
                <a:tc>
                  <a:txBody>
                    <a:bodyPr/>
                    <a:lstStyle/>
                    <a:p>
                      <a:pPr marL="0" lvl="0" indent="0">
                        <a:lnSpc>
                          <a:spcPts val="1400"/>
                        </a:lnSpc>
                        <a:spcAft>
                          <a:spcPts val="300"/>
                        </a:spcAft>
                        <a:buFontTx/>
                        <a:buNone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274320" algn="l"/>
                        </a:tabLst>
                      </a:pPr>
                      <a:r>
                        <a:rPr lang="cs-CZ" sz="1100" kern="0" dirty="0">
                          <a:effectLst/>
                        </a:rPr>
                        <a:t> </a:t>
                      </a:r>
                      <a:endParaRPr lang="cs-CZ" sz="1000" b="1" kern="0" dirty="0">
                        <a:solidFill>
                          <a:srgbClr val="62B5E5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kern="0" dirty="0">
                          <a:effectLst/>
                        </a:rPr>
                        <a:t>FINANČNÍ OBLAST</a:t>
                      </a:r>
                      <a:endParaRPr lang="cs-CZ" sz="1000" b="1" kern="0" dirty="0">
                        <a:solidFill>
                          <a:srgbClr val="62B5E5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kern="0">
                          <a:effectLst/>
                        </a:rPr>
                        <a:t> </a:t>
                      </a:r>
                      <a:endParaRPr lang="cs-CZ" sz="1000" b="1" kern="0">
                        <a:solidFill>
                          <a:srgbClr val="62B5E5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dirty="0">
                          <a:effectLst/>
                        </a:rPr>
                        <a:t>Smlouvy o výpůjčce, smlouvy o úvěru a obdobné instrumenty</a:t>
                      </a:r>
                      <a:endParaRPr lang="cs-CZ" sz="10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Listiny a informace o zajištění závazků Společnosti nebo o zajištění závazků jiných osob Společností nebo jejím majetkem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Smlouvy a listiny vztahující se k finančním instrumentům nebi obchodům Společnosti na kapitálových trzích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Listiny a informace o dalších finančních ujednáních nebo nástrojích, zejm. akreditivech, vlastních avalovaných či indosovaných směnkách, dluhopisech, hedgingových smlouvách, bankovních zárukách, ujednáních o derivátech, apod.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Smlouvy s bankami či jinými bankovními institucemi vč. běžných účtů, platebních karet a šeků, jiných bankovních produktů, a informace o dispozičních právech k nim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Pojistné smlouvy k majetku Společnosti či pojistným rizikům souvisejícím s její činností (zejm. odpovědnost za škodu, pojištění motorových vozidel, apod.)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0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2220661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Pracovněprávní oblast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</a:t>
            </a:r>
            <a:r>
              <a:rPr lang="cs-CZ" dirty="0" err="1"/>
              <a:t>checklist</a:t>
            </a:r>
            <a:endParaRPr lang="cs-CZ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92568" y="2128129"/>
          <a:ext cx="6229350" cy="23807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65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0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18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0810">
                <a:tc>
                  <a:txBody>
                    <a:bodyPr/>
                    <a:lstStyle/>
                    <a:p>
                      <a:pPr marL="0" lvl="0" indent="0">
                        <a:lnSpc>
                          <a:spcPts val="1400"/>
                        </a:lnSpc>
                        <a:spcAft>
                          <a:spcPts val="300"/>
                        </a:spcAft>
                        <a:buFontTx/>
                        <a:buNone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274320" algn="l"/>
                        </a:tabLst>
                      </a:pPr>
                      <a:r>
                        <a:rPr lang="cs-CZ" sz="1100" kern="0" dirty="0">
                          <a:effectLst/>
                        </a:rPr>
                        <a:t> </a:t>
                      </a:r>
                      <a:endParaRPr lang="cs-CZ" sz="1000" b="1" kern="0" dirty="0">
                        <a:solidFill>
                          <a:srgbClr val="62B5E5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kern="0">
                          <a:effectLst/>
                        </a:rPr>
                        <a:t>PRACOVNĚPRÁVNÍ OBLAST</a:t>
                      </a:r>
                      <a:endParaRPr lang="cs-CZ" sz="1000" b="1" kern="0">
                        <a:solidFill>
                          <a:srgbClr val="62B5E5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kern="0">
                          <a:effectLst/>
                        </a:rPr>
                        <a:t> </a:t>
                      </a:r>
                      <a:endParaRPr lang="cs-CZ" sz="1000" b="1" kern="0">
                        <a:solidFill>
                          <a:srgbClr val="62B5E5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dirty="0">
                          <a:effectLst/>
                        </a:rPr>
                        <a:t>Vzorové pracovní smlouvy, dohody o pracovní činnosti, dohody o provedení práce</a:t>
                      </a:r>
                      <a:endParaRPr lang="cs-CZ" sz="10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132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dirty="0">
                          <a:effectLst/>
                        </a:rPr>
                        <a:t>Jiné vzorové pracovněprávní dokumenty (mzdový výměr, dohoda o změně pracovního poměru, dohoda o rozvázání pracovního poměru, výpověď, apod.)</a:t>
                      </a:r>
                      <a:endParaRPr lang="cs-CZ" sz="10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3132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Jednotlivé pracovní smlouvy s vrcholovými manažery Společnosti (vedoucími zaměstnanci přímo podřízenými statutárnímu orgánu Společnosti)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81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Vnitřní předpisy, řády a směrnice pro zaměstnance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3132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Kolektivní smlouva, informace a dokumenty o působení zástupců zaměstnanců (odborová organizace, rada zaměstnanců nebo zástupce pro oblast bezpečnosti a ochrany zdraví při práci)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81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Evidence pracovní doby a práce přesčas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0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0140596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Sporná agenda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200" b="1" dirty="0" err="1"/>
              <a:t>Due</a:t>
            </a:r>
            <a:r>
              <a:rPr lang="cs-CZ" sz="2200" b="1" dirty="0"/>
              <a:t> Diligence </a:t>
            </a:r>
            <a:r>
              <a:rPr lang="cs-CZ" sz="2200" b="1" dirty="0" err="1"/>
              <a:t>Checklist</a:t>
            </a:r>
            <a:endParaRPr lang="cs-CZ" sz="19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376238" y="1408855"/>
          <a:ext cx="8371761" cy="10559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9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659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62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2698">
                <a:tc>
                  <a:txBody>
                    <a:bodyPr/>
                    <a:lstStyle/>
                    <a:p>
                      <a:pPr marL="0" lvl="0" indent="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None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274320" algn="l"/>
                        </a:tabLst>
                      </a:pPr>
                      <a:r>
                        <a:rPr lang="cs-CZ" sz="1100" kern="0" dirty="0">
                          <a:effectLst/>
                        </a:rPr>
                        <a:t> </a:t>
                      </a:r>
                      <a:endParaRPr lang="cs-CZ" sz="1000" b="1" kern="0" dirty="0">
                        <a:solidFill>
                          <a:srgbClr val="62B5E5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kern="0">
                          <a:effectLst/>
                        </a:rPr>
                        <a:t>SPORNÁ AGENDA</a:t>
                      </a:r>
                      <a:endParaRPr lang="cs-CZ" sz="1000" b="1" kern="0">
                        <a:solidFill>
                          <a:srgbClr val="62B5E5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kern="0">
                          <a:effectLst/>
                        </a:rPr>
                        <a:t> </a:t>
                      </a:r>
                      <a:endParaRPr lang="cs-CZ" sz="1000" b="1" kern="0">
                        <a:solidFill>
                          <a:srgbClr val="62B5E5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697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dirty="0">
                          <a:effectLst/>
                        </a:rPr>
                        <a:t>Seznam vedených a hrozících soudních nebo rozhodčích sporů s uvedení podstaty věci a její hodnoty</a:t>
                      </a:r>
                      <a:endParaRPr lang="cs-CZ" sz="10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788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Dokumentace k vedeným či hrozícím soudním a rozhodčím řízením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788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dirty="0">
                          <a:effectLst/>
                        </a:rPr>
                        <a:t>Informace o případném insolvenčním a exekučním řízení</a:t>
                      </a:r>
                      <a:endParaRPr lang="cs-CZ" sz="10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0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8691590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Sporná agenda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Due</a:t>
            </a:r>
            <a:r>
              <a:rPr lang="cs-CZ" dirty="0"/>
              <a:t> Diligence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- Přehled sporné agendy</a:t>
            </a:r>
          </a:p>
        </p:txBody>
      </p:sp>
    </p:spTree>
    <p:extLst>
      <p:ext uri="{BB962C8B-B14F-4D97-AF65-F5344CB8AC3E}">
        <p14:creationId xmlns:p14="http://schemas.microsoft.com/office/powerpoint/2010/main" val="3062888417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Správní oblast a správní řízení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200" b="1" dirty="0" err="1"/>
              <a:t>Due</a:t>
            </a:r>
            <a:r>
              <a:rPr lang="cs-CZ" sz="2200" b="1" dirty="0"/>
              <a:t> Diligence </a:t>
            </a:r>
            <a:r>
              <a:rPr lang="cs-CZ" sz="2200" b="1" dirty="0" err="1"/>
              <a:t>Checklist</a:t>
            </a:r>
            <a:endParaRPr lang="cs-CZ" sz="19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76238" y="1385127"/>
          <a:ext cx="8371761" cy="20691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9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659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62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1836">
                <a:tc>
                  <a:txBody>
                    <a:bodyPr/>
                    <a:lstStyle/>
                    <a:p>
                      <a:pPr marL="0" lvl="0" indent="0">
                        <a:lnSpc>
                          <a:spcPts val="1400"/>
                        </a:lnSpc>
                        <a:spcAft>
                          <a:spcPts val="300"/>
                        </a:spcAft>
                        <a:buFontTx/>
                        <a:buNone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274320" algn="l"/>
                        </a:tabLst>
                      </a:pPr>
                      <a:r>
                        <a:rPr lang="cs-CZ" sz="1100" kern="0" dirty="0">
                          <a:effectLst/>
                        </a:rPr>
                        <a:t> </a:t>
                      </a:r>
                      <a:endParaRPr lang="cs-CZ" sz="1000" b="1" kern="0" dirty="0">
                        <a:solidFill>
                          <a:srgbClr val="62B5E5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kern="0" dirty="0">
                          <a:effectLst/>
                        </a:rPr>
                        <a:t>SPRÁVNÍ OBLAST A SPRÁVNÍ ŘÍZENÍ</a:t>
                      </a:r>
                      <a:endParaRPr lang="cs-CZ" sz="1000" b="1" kern="0" dirty="0">
                        <a:solidFill>
                          <a:srgbClr val="62B5E5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kern="0">
                          <a:effectLst/>
                        </a:rPr>
                        <a:t> </a:t>
                      </a:r>
                      <a:endParaRPr lang="cs-CZ" sz="1000" b="1" kern="0">
                        <a:solidFill>
                          <a:srgbClr val="62B5E5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dirty="0">
                          <a:effectLst/>
                        </a:rPr>
                        <a:t>Živnostenská nebo jiná oprávnění k vykonávání činnosti včetně seznamu provozoven</a:t>
                      </a:r>
                      <a:endParaRPr lang="cs-CZ" sz="10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Veškerá ostatní povolení, registrace, oprávnění, souhlasy nebo licence Společnosti nebo potřebné pro její činnost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Dokumentace o vedených správních řízeních i) neskončených, ii) skončených a nevykonaných, zejm. v oblastech životního prostředí, hospodářské soutěže, ochrany spotřebitele, ochrany osobních údajů, atd., vyjma řízení před správcem daně, správou sociálního zabezpečení a zdravotními pojišťovnami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Seznam skončených správních řízení včetně uvedení výsledku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Veřejnoprávní smlouvy (vztahujících se k plnění veřejnoprávních povinností a/nebo uzavřené se subjektem veřejného práva)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Informace a přepisy Společnosti týkající se nakládání s osobními údaji a zajištění jejich ochrany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dirty="0">
                          <a:effectLst/>
                        </a:rPr>
                        <a:t>Informace a dokumenty k přijaté veřejné podpoře, zejm. grantům, pobídkám, dotacím, apod.</a:t>
                      </a:r>
                      <a:endParaRPr lang="cs-CZ" sz="10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0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7955488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4523552-93F2-F0CB-04A3-BCA5DD87EA8C}"/>
              </a:ext>
            </a:extLst>
          </p:cNvPr>
          <p:cNvSpPr txBox="1">
            <a:spLocks/>
          </p:cNvSpPr>
          <p:nvPr/>
        </p:nvSpPr>
        <p:spPr bwMode="gray">
          <a:xfrm>
            <a:off x="528638" y="1858069"/>
            <a:ext cx="7905750" cy="1592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3850" b="1" kern="1200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cs-CZ"/>
              <a:t>Zadání samostatné domácí práce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094422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000" b="1" dirty="0"/>
              <a:t>Zadání samostatné práce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lvl="1" indent="-285750"/>
            <a:r>
              <a:rPr lang="cs-CZ" sz="1600" dirty="0"/>
              <a:t>Úkol č. 3: </a:t>
            </a:r>
          </a:p>
          <a:p>
            <a:pPr marL="228600"/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Sepište úvahu na téma, jak byste v kupní smlouvě (SPA) ošetřili rizika na zjištění v rámci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Due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Diligence (vyberte si alespoň tři z nabízených rizik).</a:t>
            </a:r>
          </a:p>
          <a:p>
            <a:pPr marL="228600"/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Detailní zadání samostatné práce je v samostatném dokumentu.</a:t>
            </a:r>
          </a:p>
          <a:p>
            <a:pPr lvl="0"/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/>
              <a:t>rozsah: cca 2 normostrany</a:t>
            </a:r>
          </a:p>
          <a:p>
            <a:pPr marL="357188" lvl="1" indent="-357188"/>
            <a:r>
              <a:rPr lang="cs-CZ" sz="1600" dirty="0"/>
              <a:t>termín odevzdání: nejpozději </a:t>
            </a:r>
            <a:r>
              <a:rPr lang="cs-CZ" sz="1600" b="1" u="sng" dirty="0"/>
              <a:t>v pátek večer před následujícím seminářem</a:t>
            </a:r>
            <a:r>
              <a:rPr lang="cs-CZ" sz="1600" b="1" dirty="0">
                <a:solidFill>
                  <a:srgbClr val="86BC25"/>
                </a:solidFill>
              </a:rPr>
              <a:t> </a:t>
            </a:r>
            <a:r>
              <a:rPr lang="cs-CZ" sz="1600" dirty="0"/>
              <a:t>zaslat vypracovaný úkol emailem </a:t>
            </a:r>
            <a:r>
              <a:rPr lang="cs-CZ" sz="1800" dirty="0"/>
              <a:t>(</a:t>
            </a:r>
            <a:r>
              <a:rPr lang="cs-CZ" sz="1600" dirty="0"/>
              <a:t>PŘEDMĚT emailu: Volitelný předmět Fúze a akvizice, TO: </a:t>
            </a:r>
            <a:r>
              <a:rPr lang="cs-CZ" sz="1600" dirty="0">
                <a:hlinkClick r:id="rId2"/>
              </a:rPr>
              <a:t>psuchy@deloitteCE.com</a:t>
            </a:r>
            <a:r>
              <a:rPr lang="cs-CZ" sz="1600" dirty="0"/>
              <a:t>; </a:t>
            </a:r>
            <a:r>
              <a:rPr lang="cs-CZ" sz="1600" dirty="0" err="1">
                <a:hlinkClick r:id="rId3"/>
              </a:rPr>
              <a:t>ivan@telecky.legal</a:t>
            </a:r>
            <a:r>
              <a:rPr lang="cs-CZ" sz="1800" dirty="0"/>
              <a:t>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774286-9D9E-4105-93C3-4FB4A8D0D1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468438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1705669"/>
            <a:ext cx="7905750" cy="2054733"/>
          </a:xfrm>
        </p:spPr>
        <p:txBody>
          <a:bodyPr/>
          <a:lstStyle/>
          <a:p>
            <a:pPr algn="ctr"/>
            <a:r>
              <a:rPr lang="cs-CZ" sz="4800" dirty="0"/>
              <a:t>Děkujeme za pozornost.</a:t>
            </a:r>
          </a:p>
        </p:txBody>
      </p:sp>
    </p:spTree>
    <p:extLst>
      <p:ext uri="{BB962C8B-B14F-4D97-AF65-F5344CB8AC3E}">
        <p14:creationId xmlns:p14="http://schemas.microsoft.com/office/powerpoint/2010/main" val="2255567566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O</a:t>
            </a:r>
            <a:r>
              <a:rPr lang="cs-CZ" sz="2400" b="1" dirty="0" err="1"/>
              <a:t>snova</a:t>
            </a:r>
            <a:r>
              <a:rPr lang="cs-CZ" sz="2400" b="1" dirty="0"/>
              <a:t> semináře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 indent="-228600">
              <a:buFont typeface="+mj-lt"/>
              <a:buAutoNum type="arabicPeriod"/>
            </a:pPr>
            <a:r>
              <a:rPr lang="cs-CZ" sz="1600" b="1" dirty="0"/>
              <a:t>Shrnutí </a:t>
            </a:r>
            <a:r>
              <a:rPr lang="en-US" sz="1600" b="1" dirty="0"/>
              <a:t>p</a:t>
            </a:r>
            <a:r>
              <a:rPr lang="cs-CZ" sz="1600" b="1" dirty="0" err="1"/>
              <a:t>ředchozího</a:t>
            </a:r>
            <a:r>
              <a:rPr lang="cs-CZ" sz="1600" b="1" dirty="0"/>
              <a:t> semináře</a:t>
            </a:r>
          </a:p>
          <a:p>
            <a:pPr marL="228600" lvl="1" indent="-228600">
              <a:buFont typeface="+mj-lt"/>
              <a:buAutoNum type="arabicPeriod"/>
            </a:pPr>
            <a:r>
              <a:rPr lang="cs-CZ" sz="1600" b="1"/>
              <a:t>Due</a:t>
            </a:r>
            <a:r>
              <a:rPr lang="cs-CZ" sz="1600" b="1" dirty="0"/>
              <a:t> Diligence (2. část)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sz="1600" dirty="0"/>
              <a:t>Vysvětlení jednotlivých položek </a:t>
            </a:r>
            <a:r>
              <a:rPr lang="cs-CZ" sz="1600" dirty="0" err="1"/>
              <a:t>checklistu</a:t>
            </a:r>
            <a:endParaRPr lang="en-US" sz="16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cs-CZ" sz="1600" dirty="0"/>
              <a:t>Cvičení pro studenty v jednotlivých kategoriích DD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sz="1600" dirty="0"/>
              <a:t>Zadání samostatné práce</a:t>
            </a:r>
          </a:p>
        </p:txBody>
      </p:sp>
    </p:spTree>
    <p:extLst>
      <p:ext uri="{BB962C8B-B14F-4D97-AF65-F5344CB8AC3E}">
        <p14:creationId xmlns:p14="http://schemas.microsoft.com/office/powerpoint/2010/main" val="130579424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Korporátní oblast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200" b="1" dirty="0" err="1"/>
              <a:t>Due</a:t>
            </a:r>
            <a:r>
              <a:rPr lang="cs-CZ" sz="2200" b="1" dirty="0"/>
              <a:t> Diligence </a:t>
            </a:r>
            <a:r>
              <a:rPr lang="cs-CZ" sz="2200" b="1" dirty="0" err="1"/>
              <a:t>Checklist</a:t>
            </a:r>
            <a:endParaRPr lang="cs-CZ" sz="19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376238" y="1222866"/>
          <a:ext cx="8246513" cy="4969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17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557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90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5162">
                <a:tc>
                  <a:txBody>
                    <a:bodyPr/>
                    <a:lstStyle/>
                    <a:p>
                      <a:pPr marL="0" lvl="0" indent="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None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274320" algn="l"/>
                        </a:tabLst>
                      </a:pPr>
                      <a:r>
                        <a:rPr lang="cs-CZ" sz="800" kern="0" dirty="0">
                          <a:effectLst/>
                        </a:rPr>
                        <a:t> </a:t>
                      </a:r>
                      <a:endParaRPr lang="cs-CZ" sz="700" b="1" kern="0" dirty="0">
                        <a:solidFill>
                          <a:srgbClr val="62B5E5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 kern="0">
                          <a:effectLst/>
                        </a:rPr>
                        <a:t>KORPORÁTNÍ OBLAST</a:t>
                      </a:r>
                      <a:endParaRPr lang="cs-CZ" sz="700" b="1" kern="0">
                        <a:solidFill>
                          <a:srgbClr val="62B5E5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 kern="0">
                          <a:effectLst/>
                        </a:rPr>
                        <a:t> </a:t>
                      </a:r>
                      <a:endParaRPr lang="cs-CZ" sz="700" b="1" kern="0">
                        <a:solidFill>
                          <a:srgbClr val="62B5E5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954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Aktuální výpis z obchodního rejstříku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909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</a:tabLst>
                      </a:pPr>
                      <a:r>
                        <a:rPr lang="cs-CZ" sz="800" dirty="0">
                          <a:effectLst/>
                        </a:rPr>
                        <a:t>Společenská smlouva (zakladatelská listina) o založení Společnosti a její pozdější změny</a:t>
                      </a:r>
                      <a:endParaRPr lang="cs-CZ" sz="7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954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Aktuální úplné znění společenské smlouvy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9954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Stanovy Společnosti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909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Aktuální seznam společníků/akcionářů popř. výpis z evidence cenných papírů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9954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Zápisy z řádných a mimořádných valných hromad od vzniku Společnosti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909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Zápisy z jednání orgánů Společnosti (jednatelů, představenstva, dozorčí rady, atd.)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9954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Jednací a hlasovací řády orgánů Společnosti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909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Smlouvy s orgány/členy orgánů Společnosti (např. smlouvy o výkonu funkce)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9954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Informace a dokumenty k vedeným neskončeným rejstříkovým řízením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9954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Podání do sbírky listin obchodního rejstříku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9954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 dirty="0">
                          <a:effectLst/>
                        </a:rPr>
                        <a:t>Platné plné moci k zastupování Společnosti včetně případné prokury</a:t>
                      </a:r>
                      <a:endParaRPr lang="cs-CZ" sz="7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9909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 dirty="0">
                          <a:effectLst/>
                        </a:rPr>
                        <a:t>Informace o propojených osobách, včetně schéma koncernu, a zprávy o vztazích mezi nimi</a:t>
                      </a:r>
                      <a:endParaRPr lang="cs-CZ" sz="7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19818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Smlouvy mezi Společností a i) jejími společníky, ii) propojenými/koncernovými osobami, zejména ovládací smlouva, smlouva o převodu zisku, smlouvy o převodech majetku, smlouvy o půjčce/úvěru, zajištění závazků, apod.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Helvetica 45 Light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89863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 dirty="0">
                          <a:effectLst/>
                        </a:rPr>
                        <a:t>Smlouvy mezi společníky Společnosti navzájem ohledně jejich obchodních podílů/účasti ve Společnosti či výkonu souvisejících práv (např. dohody o výkonu hlasovacích práv)</a:t>
                      </a:r>
                      <a:endParaRPr lang="cs-CZ" sz="7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Helvetica 45 Light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039636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Veškeré dokumenty o dispozicích s obchodními podíly ve Společnosti – rozdělení, převody, zastavení obchodních podílů Společnosti či zřízení jakýchkoliv práv k nim (souhlasy s rozdělením a převody obchodních podílů, pokud se vyžadují; smlouvy o převodech obchodních podílů; potvrzení o doručení smluv Společnosti); dědění obchodních podílů (veškerá dokumentace k dědění obchodního podílu, pravomocná rozhodnutí příslušného soudu o nabytí dědictví k obchodnímu podílu, apod.).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Helvetica 45 Light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9909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>
                          <a:effectLst/>
                        </a:rPr>
                        <a:t>Informace o případných organizačních složkách/odštěpných závodech Společnosti</a:t>
                      </a:r>
                      <a:endParaRPr lang="cs-CZ" sz="7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7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50125" marR="50125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547349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7" y="1705669"/>
            <a:ext cx="8372475" cy="1592403"/>
          </a:xfrm>
        </p:spPr>
        <p:txBody>
          <a:bodyPr/>
          <a:lstStyle/>
          <a:p>
            <a:pPr algn="ctr"/>
            <a:r>
              <a:rPr lang="cs-CZ" sz="4800" dirty="0" err="1"/>
              <a:t>Due</a:t>
            </a:r>
            <a:r>
              <a:rPr lang="cs-CZ" sz="4800" dirty="0"/>
              <a:t> Diligence (2. část)</a:t>
            </a:r>
          </a:p>
        </p:txBody>
      </p:sp>
    </p:spTree>
    <p:extLst>
      <p:ext uri="{BB962C8B-B14F-4D97-AF65-F5344CB8AC3E}">
        <p14:creationId xmlns:p14="http://schemas.microsoft.com/office/powerpoint/2010/main" val="1531898264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Celkový přehled právní DD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200" b="1" dirty="0" err="1"/>
              <a:t>Due</a:t>
            </a:r>
            <a:r>
              <a:rPr lang="cs-CZ" sz="2200" b="1" dirty="0"/>
              <a:t> Diligence </a:t>
            </a:r>
            <a:r>
              <a:rPr lang="cs-CZ" sz="2200" b="1" dirty="0" err="1"/>
              <a:t>Checklist</a:t>
            </a:r>
            <a:endParaRPr lang="cs-CZ" sz="19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cs-CZ" sz="1600" b="1" dirty="0"/>
              <a:t>Korporátní oblast</a:t>
            </a:r>
          </a:p>
          <a:p>
            <a:pPr marL="285750" indent="-285750">
              <a:buFontTx/>
              <a:buChar char="-"/>
            </a:pPr>
            <a:r>
              <a:rPr lang="cs-CZ" sz="1600" b="1" dirty="0"/>
              <a:t>Majetek</a:t>
            </a:r>
          </a:p>
          <a:p>
            <a:pPr marL="285750" indent="-285750">
              <a:buFontTx/>
              <a:buChar char="-"/>
            </a:pPr>
            <a:r>
              <a:rPr lang="cs-CZ" sz="1600" dirty="0">
                <a:solidFill>
                  <a:srgbClr val="FF0000"/>
                </a:solidFill>
              </a:rPr>
              <a:t>Závazkové vztahy</a:t>
            </a:r>
          </a:p>
          <a:p>
            <a:pPr marL="285750" indent="-285750">
              <a:buFontTx/>
              <a:buChar char="-"/>
            </a:pPr>
            <a:r>
              <a:rPr lang="cs-CZ" sz="1600" dirty="0">
                <a:solidFill>
                  <a:srgbClr val="FF0000"/>
                </a:solidFill>
              </a:rPr>
              <a:t>Finanční oblast</a:t>
            </a:r>
          </a:p>
          <a:p>
            <a:pPr marL="285750" indent="-285750">
              <a:buFontTx/>
              <a:buChar char="-"/>
            </a:pPr>
            <a:r>
              <a:rPr lang="cs-CZ" sz="1600" dirty="0">
                <a:solidFill>
                  <a:srgbClr val="FF0000"/>
                </a:solidFill>
              </a:rPr>
              <a:t>Pracovněprávní oblast</a:t>
            </a:r>
          </a:p>
          <a:p>
            <a:pPr marL="285750" indent="-285750">
              <a:buFontTx/>
              <a:buChar char="-"/>
            </a:pPr>
            <a:r>
              <a:rPr lang="cs-CZ" sz="1600" dirty="0">
                <a:solidFill>
                  <a:srgbClr val="FF0000"/>
                </a:solidFill>
              </a:rPr>
              <a:t>Sporná agenda</a:t>
            </a:r>
          </a:p>
          <a:p>
            <a:pPr marL="285750" indent="-285750">
              <a:buFontTx/>
              <a:buChar char="-"/>
            </a:pPr>
            <a:r>
              <a:rPr lang="cs-CZ" sz="1600" dirty="0">
                <a:solidFill>
                  <a:srgbClr val="FF0000"/>
                </a:solidFill>
              </a:rPr>
              <a:t>Správní oblast a správní řízení</a:t>
            </a:r>
          </a:p>
          <a:p>
            <a:endParaRPr lang="en-US" dirty="0"/>
          </a:p>
        </p:txBody>
      </p:sp>
      <p:pic>
        <p:nvPicPr>
          <p:cNvPr id="33794" name="Picture 2" descr="Image result for checkli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630" y="1531937"/>
            <a:ext cx="4158620" cy="3563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593712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Majetek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200" b="1" dirty="0" err="1"/>
              <a:t>Due</a:t>
            </a:r>
            <a:r>
              <a:rPr lang="cs-CZ" sz="2200" b="1" dirty="0"/>
              <a:t> Diligence </a:t>
            </a:r>
            <a:r>
              <a:rPr lang="cs-CZ" sz="2200" b="1" dirty="0" err="1"/>
              <a:t>Checklist</a:t>
            </a:r>
            <a:endParaRPr lang="cs-CZ" sz="19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/>
        </p:nvGraphicFramePr>
        <p:xfrm>
          <a:off x="376239" y="1408855"/>
          <a:ext cx="8371761" cy="31144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9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659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62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6588">
                <a:tc>
                  <a:txBody>
                    <a:bodyPr/>
                    <a:lstStyle/>
                    <a:p>
                      <a:pPr marL="0" lvl="0" indent="0">
                        <a:lnSpc>
                          <a:spcPts val="1400"/>
                        </a:lnSpc>
                        <a:spcAft>
                          <a:spcPts val="300"/>
                        </a:spcAft>
                        <a:buFontTx/>
                        <a:buNone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274320" algn="l"/>
                        </a:tabLst>
                      </a:pPr>
                      <a:r>
                        <a:rPr lang="cs-CZ" sz="1100" kern="0" dirty="0">
                          <a:effectLst/>
                        </a:rPr>
                        <a:t> </a:t>
                      </a:r>
                      <a:endParaRPr lang="cs-CZ" sz="1000" b="1" kern="0" dirty="0">
                        <a:solidFill>
                          <a:srgbClr val="62B5E5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kern="0" dirty="0">
                          <a:effectLst/>
                        </a:rPr>
                        <a:t>MAJETEK</a:t>
                      </a:r>
                      <a:endParaRPr lang="cs-CZ" sz="1000" b="1" kern="0" dirty="0">
                        <a:solidFill>
                          <a:srgbClr val="62B5E5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30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180340" algn="l"/>
                          <a:tab pos="540385" algn="l"/>
                          <a:tab pos="990600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Helvetica 45 Light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dirty="0">
                          <a:effectLst/>
                        </a:rPr>
                        <a:t>Dokumenty prokazující nabývací tituly (např. kupní, darovací a jiné nabývací smlouvy) Společnosti k jejímu majetku</a:t>
                      </a:r>
                      <a:endParaRPr lang="cs-CZ" sz="10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30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180340" algn="l"/>
                          <a:tab pos="540385" algn="l"/>
                          <a:tab pos="990600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Helvetica 45 Light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dirty="0">
                          <a:effectLst/>
                        </a:rPr>
                        <a:t>Výpisy z veřejných majetkových registrů (katastr nemovitostí, evidence cenných papírů, další)</a:t>
                      </a:r>
                      <a:endParaRPr lang="cs-CZ" sz="10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30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180340" algn="l"/>
                          <a:tab pos="540385" algn="l"/>
                          <a:tab pos="990600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Helvetica 45 Light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dirty="0">
                          <a:effectLst/>
                        </a:rPr>
                        <a:t>Nájemní, leasingové a obdobné smlouvy k majetku užívanému Společností, včetně dokumentů prokazujících vlastnické právo pronajímatele / vlastníka odlišného od Společnosti</a:t>
                      </a:r>
                      <a:endParaRPr lang="cs-CZ" sz="10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30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180340" algn="l"/>
                          <a:tab pos="540385" algn="l"/>
                          <a:tab pos="990600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Helvetica 45 Light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Stavební/územní rozhodnutí, kolaudační rozhodnutí k provozovnám a jiným objektům užívaným Společností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30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180340" algn="l"/>
                          <a:tab pos="540385" algn="l"/>
                          <a:tab pos="990600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Helvetica 45 Light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Informace a dokumenty k zástavním právům, věcným břemenům nebo jiným právům třetích osob váznoucím na majetku Společnosti, anebo takovým právům k majetku třetích osob smluveným ve prospěch Společnosti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30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180340" algn="l"/>
                          <a:tab pos="540385" algn="l"/>
                          <a:tab pos="990600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Helvetica 45 Light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Osvědčení, výpis z rejstříku, a jiné dokumenty osvědčující práva Společnosti k předmětům duševního a průmyslového vlastnictví (ochranné známky, patenty, průmyslové vzory, apod.)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30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180340" algn="l"/>
                          <a:tab pos="540385" algn="l"/>
                          <a:tab pos="990600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Helvetica 45 Light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Licenční a obdobné smlouvy k předmětům duševního a průmyslového vlastnictví (vč. software) potřebného pro podnikání Společnosti, nebo jejichž je Společnost stranou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30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180340" algn="l"/>
                          <a:tab pos="540385" algn="l"/>
                          <a:tab pos="990600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Helvetica 45 Light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Certifikáty a další dokumentace k internetovým doménám užívaným Společností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30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180340" algn="l"/>
                          <a:tab pos="540385" algn="l"/>
                          <a:tab pos="990600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Helvetica 45 Light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Dokumenty k vedeným řízením v oblasti duševního a průmyslového vlastnictví (zejm. přihlášky ochranných známek, spory, apod.)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30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180340" algn="l"/>
                          <a:tab pos="540385" algn="l"/>
                          <a:tab pos="990600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Helvetica 45 Light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489766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Majetek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Due</a:t>
            </a:r>
            <a:r>
              <a:rPr lang="cs-CZ" dirty="0"/>
              <a:t> Diligence	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cs-CZ" dirty="0"/>
              <a:t>Nájemní smlouva</a:t>
            </a:r>
          </a:p>
          <a:p>
            <a:pPr marL="285750" indent="-285750">
              <a:buFontTx/>
              <a:buChar char="-"/>
            </a:pPr>
            <a:r>
              <a:rPr lang="cs-CZ" dirty="0"/>
              <a:t>Licenční smlouva</a:t>
            </a:r>
          </a:p>
        </p:txBody>
      </p:sp>
    </p:spTree>
    <p:extLst>
      <p:ext uri="{BB962C8B-B14F-4D97-AF65-F5344CB8AC3E}">
        <p14:creationId xmlns:p14="http://schemas.microsoft.com/office/powerpoint/2010/main" val="308511208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Závazkové vztahy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200" b="1" dirty="0" err="1"/>
              <a:t>Due</a:t>
            </a:r>
            <a:r>
              <a:rPr lang="cs-CZ" sz="2200" b="1" dirty="0"/>
              <a:t> Diligence </a:t>
            </a:r>
            <a:r>
              <a:rPr lang="cs-CZ" sz="2200" b="1" dirty="0" err="1"/>
              <a:t>Checklist</a:t>
            </a:r>
            <a:endParaRPr lang="cs-CZ" sz="19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376236" y="1466082"/>
          <a:ext cx="8371764" cy="24477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9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659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62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4761">
                <a:tc>
                  <a:txBody>
                    <a:bodyPr/>
                    <a:lstStyle/>
                    <a:p>
                      <a:pPr marL="0" lvl="0" indent="0">
                        <a:lnSpc>
                          <a:spcPts val="1400"/>
                        </a:lnSpc>
                        <a:spcAft>
                          <a:spcPts val="300"/>
                        </a:spcAft>
                        <a:buFontTx/>
                        <a:buNone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274320" algn="l"/>
                        </a:tabLst>
                      </a:pPr>
                      <a:r>
                        <a:rPr lang="cs-CZ" sz="1100" kern="0" dirty="0">
                          <a:effectLst/>
                        </a:rPr>
                        <a:t> </a:t>
                      </a:r>
                      <a:endParaRPr lang="cs-CZ" sz="1000" b="1" kern="0" dirty="0">
                        <a:solidFill>
                          <a:srgbClr val="62B5E5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kern="0" dirty="0">
                          <a:effectLst/>
                        </a:rPr>
                        <a:t>ZÁVAZKOVÉ VZTAHY</a:t>
                      </a:r>
                      <a:endParaRPr lang="cs-CZ" sz="1000" b="1" kern="0" dirty="0">
                        <a:solidFill>
                          <a:srgbClr val="62B5E5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kern="0">
                          <a:effectLst/>
                        </a:rPr>
                        <a:t> </a:t>
                      </a:r>
                      <a:endParaRPr lang="cs-CZ" sz="1000" b="1" kern="0">
                        <a:solidFill>
                          <a:srgbClr val="62B5E5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dirty="0">
                          <a:effectLst/>
                        </a:rPr>
                        <a:t>Všeobecné obchodní podmínky, vzorové smlouvy a typizovaná smluvní ujednání či jiné dokumenty (např. výpovědi, zápisy, jiná oznámení, atd.) užívané v obchodních vztazích s odběrateli či dodavateli</a:t>
                      </a:r>
                      <a:endParaRPr lang="cs-CZ" sz="10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Smlouvy s odběrateli či dodavateli obsahující odchylná ujednání od všeobecných obchodních podmínek 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Soupis / či jiná evidence obchodních smluv s odběrateli či dodavateli s uvedením hodnoty plnění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dirty="0">
                          <a:effectLst/>
                        </a:rPr>
                        <a:t>Smlouvy nespadající do běžného obchodní, např. pořízení či dispozice s dlouhodobým majetkem, zprostředkovatelské smlouvy, smlouvy o obchodním zastoupení, mandátní či komisionářské smlouvy, </a:t>
                      </a:r>
                      <a:r>
                        <a:rPr lang="cs-CZ" sz="1100" dirty="0" err="1">
                          <a:effectLst/>
                        </a:rPr>
                        <a:t>franšízingové</a:t>
                      </a:r>
                      <a:r>
                        <a:rPr lang="cs-CZ" sz="1100" dirty="0">
                          <a:effectLst/>
                        </a:rPr>
                        <a:t> smlouvy, smlouvy o skladování, smlouvy o přepravě, apod.</a:t>
                      </a:r>
                      <a:endParaRPr lang="cs-CZ" sz="10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Smlouvy obsahující ustanovení o změně efektivního vedení („change of control clause“) – které bude účinné, pokud se změní vedení nebo společníci Společnosti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Informace o případném prodlení či jiném porušení závazků ze strany Společnosti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ts val="14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  <a:tab pos="36576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>
                          <a:effectLst/>
                        </a:rPr>
                        <a:t>Smlouvy o sdružení, společném podnikání (“joint-venture”), smlouvy o tichém spoleenství, dohody o mlčenlivosti a další podobná nerutinní ujednání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260475" algn="l"/>
                          <a:tab pos="1980565" algn="l"/>
                          <a:tab pos="2700655" algn="l"/>
                          <a:tab pos="4860925" algn="r"/>
                        </a:tabLs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0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ingLiU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0531711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Závazkové vztahy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Due</a:t>
            </a:r>
            <a:r>
              <a:rPr lang="cs-CZ" dirty="0"/>
              <a:t> Diligence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cs-CZ" dirty="0"/>
              <a:t>Rámcová kupní smlouva</a:t>
            </a:r>
          </a:p>
        </p:txBody>
      </p:sp>
    </p:spTree>
    <p:extLst>
      <p:ext uri="{BB962C8B-B14F-4D97-AF65-F5344CB8AC3E}">
        <p14:creationId xmlns:p14="http://schemas.microsoft.com/office/powerpoint/2010/main" val="2531979780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Deloitte Presentation Template 2016 ENG">
  <a:themeElements>
    <a:clrScheme name="Deloitte colors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00A3E0"/>
      </a:hlink>
      <a:folHlink>
        <a:srgbClr val="53565A"/>
      </a:folHlink>
    </a:clrScheme>
    <a:fontScheme name="Deloitte Powerpoint fon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3"/>
        </a:solidFill>
        <a:ln w="19050" algn="ctr">
          <a:noFill/>
          <a:miter lim="800000"/>
          <a:headEnd/>
          <a:tailEnd/>
        </a:ln>
      </a:spPr>
      <a:bodyPr wrap="square" lIns="88900" tIns="88900" rIns="88900" bIns="88900" rtlCol="0" anchor="ctr"/>
      <a:lstStyle>
        <a:defPPr>
          <a:lnSpc>
            <a:spcPct val="106000"/>
          </a:lnSpc>
          <a:buFont typeface="Wingdings 2" pitchFamily="18" charset="2"/>
          <a:buNone/>
          <a:defRPr sz="1600" b="1" dirty="0" smtClean="0">
            <a:solidFill>
              <a:schemeClr val="bg1"/>
            </a:solidFill>
          </a:defRPr>
        </a:defPPr>
      </a:lst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marL="203200" indent="-203200">
          <a:spcBef>
            <a:spcPts val="600"/>
          </a:spcBef>
          <a:buSzPct val="100000"/>
          <a:buFont typeface="Arial"/>
          <a:buChar char="�"/>
          <a:defRPr dirty="0" smtClean="0">
            <a:solidFill>
              <a:srgbClr val="313131"/>
            </a:solidFill>
          </a:defRPr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normal.potx" id="{2518FCE8-AAC3-4647-95F1-416E894B50E7}" vid="{0AA4BC62-99D9-41A7-83C6-C1E85292AB3B}"/>
    </a:ext>
  </a:extLst>
</a:theme>
</file>

<file path=ppt/theme/theme2.xml><?xml version="1.0" encoding="utf-8"?>
<a:theme xmlns:a="http://schemas.openxmlformats.org/drawingml/2006/main" name="Deloitte Presentation Template 2016 CZE">
  <a:themeElements>
    <a:clrScheme name="Deloitte colors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00A3E0"/>
      </a:hlink>
      <a:folHlink>
        <a:srgbClr val="53565A"/>
      </a:folHlink>
    </a:clrScheme>
    <a:fontScheme name="Deloitte Powerpoint fon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3"/>
        </a:solidFill>
        <a:ln w="19050" algn="ctr">
          <a:noFill/>
          <a:miter lim="800000"/>
          <a:headEnd/>
          <a:tailEnd/>
        </a:ln>
      </a:spPr>
      <a:bodyPr wrap="square" lIns="88900" tIns="88900" rIns="88900" bIns="88900" rtlCol="0" anchor="ctr"/>
      <a:lstStyle>
        <a:defPPr>
          <a:lnSpc>
            <a:spcPct val="106000"/>
          </a:lnSpc>
          <a:buFont typeface="Wingdings 2" pitchFamily="18" charset="2"/>
          <a:buNone/>
          <a:defRPr sz="1600" b="1" dirty="0" smtClean="0">
            <a:solidFill>
              <a:schemeClr val="bg1"/>
            </a:solidFill>
          </a:defRPr>
        </a:defPPr>
      </a:lst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marL="203200" indent="-203200">
          <a:spcBef>
            <a:spcPts val="600"/>
          </a:spcBef>
          <a:buSzPct val="100000"/>
          <a:buFont typeface="Arial"/>
          <a:buChar char="�"/>
          <a:defRPr dirty="0" smtClean="0">
            <a:solidFill>
              <a:srgbClr val="313131"/>
            </a:solidFill>
          </a:defRPr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normal.potx" id="{2518FCE8-AAC3-4647-95F1-416E894B50E7}" vid="{5C7CFA47-F22C-4205-8B3D-DE0FD253233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5570</TotalTime>
  <Words>1366</Words>
  <Application>Microsoft Office PowerPoint</Application>
  <PresentationFormat>Předvádění na obrazovce (4:3)</PresentationFormat>
  <Paragraphs>237</Paragraphs>
  <Slides>17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Arial</vt:lpstr>
      <vt:lpstr>Calibri</vt:lpstr>
      <vt:lpstr>Helvetica 45 Light</vt:lpstr>
      <vt:lpstr>Verdana</vt:lpstr>
      <vt:lpstr>Deloitte Presentation Template 2016 ENG</vt:lpstr>
      <vt:lpstr>Deloitte Presentation Template 2016 CZE</vt:lpstr>
      <vt:lpstr>think-cell Slide</vt:lpstr>
      <vt:lpstr>Fúze a akvizice </vt:lpstr>
      <vt:lpstr>Osnova semináře</vt:lpstr>
      <vt:lpstr>Due Diligence Checklist</vt:lpstr>
      <vt:lpstr>Due Diligence (2. část)</vt:lpstr>
      <vt:lpstr>Due Diligence Checklist</vt:lpstr>
      <vt:lpstr>Due Diligence Checklist</vt:lpstr>
      <vt:lpstr>Due Diligence </vt:lpstr>
      <vt:lpstr>Due Diligence Checklist</vt:lpstr>
      <vt:lpstr>Due Diligence</vt:lpstr>
      <vt:lpstr>Due Diligence Checklist</vt:lpstr>
      <vt:lpstr>DD checklist</vt:lpstr>
      <vt:lpstr>Due Diligence Checklist</vt:lpstr>
      <vt:lpstr>Due Diligence</vt:lpstr>
      <vt:lpstr>Due Diligence Checklist</vt:lpstr>
      <vt:lpstr>Prezentace aplikace PowerPoint</vt:lpstr>
      <vt:lpstr>Zadání samostatné práce</vt:lpstr>
      <vt:lpstr>Děkujeme za pozornost.</vt:lpstr>
    </vt:vector>
  </TitlesOfParts>
  <Company>Deloitte Touche Tohmatsu Services,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Cajkova, Barbora (CZ - Prague)</dc:creator>
  <cp:lastModifiedBy>Ivan Telecky</cp:lastModifiedBy>
  <cp:revision>115</cp:revision>
  <cp:lastPrinted>2022-10-19T07:29:57Z</cp:lastPrinted>
  <dcterms:created xsi:type="dcterms:W3CDTF">2016-09-26T14:53:58Z</dcterms:created>
  <dcterms:modified xsi:type="dcterms:W3CDTF">2023-11-01T10:56:39Z</dcterms:modified>
</cp:coreProperties>
</file>