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9"/>
  </p:notesMasterIdLst>
  <p:handoutMasterIdLst>
    <p:handoutMasterId r:id="rId40"/>
  </p:handoutMasterIdLst>
  <p:sldIdLst>
    <p:sldId id="256" r:id="rId5"/>
    <p:sldId id="305" r:id="rId6"/>
    <p:sldId id="259" r:id="rId7"/>
    <p:sldId id="262" r:id="rId8"/>
    <p:sldId id="302" r:id="rId9"/>
    <p:sldId id="303" r:id="rId10"/>
    <p:sldId id="260" r:id="rId11"/>
    <p:sldId id="304" r:id="rId12"/>
    <p:sldId id="294" r:id="rId13"/>
    <p:sldId id="306" r:id="rId14"/>
    <p:sldId id="269" r:id="rId15"/>
    <p:sldId id="263" r:id="rId16"/>
    <p:sldId id="307" r:id="rId17"/>
    <p:sldId id="334" r:id="rId18"/>
    <p:sldId id="308" r:id="rId19"/>
    <p:sldId id="309" r:id="rId20"/>
    <p:sldId id="268" r:id="rId21"/>
    <p:sldId id="310" r:id="rId22"/>
    <p:sldId id="311" r:id="rId23"/>
    <p:sldId id="312" r:id="rId24"/>
    <p:sldId id="313" r:id="rId25"/>
    <p:sldId id="314" r:id="rId26"/>
    <p:sldId id="315" r:id="rId27"/>
    <p:sldId id="318" r:id="rId28"/>
    <p:sldId id="328" r:id="rId29"/>
    <p:sldId id="321" r:id="rId30"/>
    <p:sldId id="320" r:id="rId31"/>
    <p:sldId id="330" r:id="rId32"/>
    <p:sldId id="317" r:id="rId33"/>
    <p:sldId id="332" r:id="rId34"/>
    <p:sldId id="333" r:id="rId35"/>
    <p:sldId id="261" r:id="rId36"/>
    <p:sldId id="257" r:id="rId37"/>
    <p:sldId id="25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5FDD1F9-3E8A-4DEE-9DE7-6AC64E1A9790}">
          <p14:sldIdLst>
            <p14:sldId id="256"/>
            <p14:sldId id="305"/>
            <p14:sldId id="259"/>
            <p14:sldId id="262"/>
            <p14:sldId id="302"/>
            <p14:sldId id="303"/>
            <p14:sldId id="260"/>
            <p14:sldId id="304"/>
            <p14:sldId id="294"/>
            <p14:sldId id="306"/>
            <p14:sldId id="269"/>
            <p14:sldId id="263"/>
            <p14:sldId id="307"/>
            <p14:sldId id="334"/>
            <p14:sldId id="308"/>
            <p14:sldId id="309"/>
            <p14:sldId id="268"/>
            <p14:sldId id="310"/>
            <p14:sldId id="311"/>
            <p14:sldId id="312"/>
            <p14:sldId id="313"/>
            <p14:sldId id="314"/>
            <p14:sldId id="315"/>
            <p14:sldId id="318"/>
            <p14:sldId id="328"/>
            <p14:sldId id="321"/>
            <p14:sldId id="320"/>
            <p14:sldId id="330"/>
            <p14:sldId id="317"/>
            <p14:sldId id="332"/>
            <p14:sldId id="333"/>
            <p14:sldId id="261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1" autoAdjust="0"/>
    <p:restoredTop sz="85930" autoAdjust="0"/>
  </p:normalViewPr>
  <p:slideViewPr>
    <p:cSldViewPr snapToGrid="0">
      <p:cViewPr varScale="1">
        <p:scale>
          <a:sx n="74" d="100"/>
          <a:sy n="74" d="100"/>
        </p:scale>
        <p:origin x="355" y="5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S::393046@muni.cz::0015f0f0-69d2-41b3-a191-778292e4ba4b" providerId="AD" clId="Web-{71FCE719-F8C8-EC47-6F38-D0B4B790B60B}"/>
    <pc:docChg chg="modSld">
      <pc:chgData name="Jiří Vodička" userId="S::393046@muni.cz::0015f0f0-69d2-41b3-a191-778292e4ba4b" providerId="AD" clId="Web-{71FCE719-F8C8-EC47-6F38-D0B4B790B60B}" dt="2023-04-24T13:21:57.142" v="1"/>
      <pc:docMkLst>
        <pc:docMk/>
      </pc:docMkLst>
      <pc:sldChg chg="modSp">
        <pc:chgData name="Jiří Vodička" userId="S::393046@muni.cz::0015f0f0-69d2-41b3-a191-778292e4ba4b" providerId="AD" clId="Web-{71FCE719-F8C8-EC47-6F38-D0B4B790B60B}" dt="2023-04-24T13:21:57.142" v="1"/>
        <pc:sldMkLst>
          <pc:docMk/>
          <pc:sldMk cId="2067892464" sldId="289"/>
        </pc:sldMkLst>
        <pc:picChg chg="mod modVis">
          <ac:chgData name="Jiří Vodička" userId="S::393046@muni.cz::0015f0f0-69d2-41b3-a191-778292e4ba4b" providerId="AD" clId="Web-{71FCE719-F8C8-EC47-6F38-D0B4B790B60B}" dt="2023-04-24T13:21:57.142" v="1"/>
          <ac:picMkLst>
            <pc:docMk/>
            <pc:sldMk cId="2067892464" sldId="289"/>
            <ac:picMk id="6" creationId="{9CFB6770-713C-46EF-ACAF-81C42AA9AE1E}"/>
          </ac:picMkLst>
        </pc:picChg>
      </pc:sldChg>
    </pc:docChg>
  </pc:docChgLst>
  <pc:docChgLst>
    <pc:chgData name="Jiří Vodička" userId="0015f0f0-69d2-41b3-a191-778292e4ba4b" providerId="ADAL" clId="{ACE4FB79-0349-48CB-A6E7-B21119A37639}"/>
    <pc:docChg chg="undo custSel addSld delSld modSld sldOrd modSection">
      <pc:chgData name="Jiří Vodička" userId="0015f0f0-69d2-41b3-a191-778292e4ba4b" providerId="ADAL" clId="{ACE4FB79-0349-48CB-A6E7-B21119A37639}" dt="2023-10-18T09:05:54.573" v="6131" actId="14429"/>
      <pc:docMkLst>
        <pc:docMk/>
      </pc:docMkLst>
      <pc:sldChg chg="addSp modSp mod">
        <pc:chgData name="Jiří Vodička" userId="0015f0f0-69d2-41b3-a191-778292e4ba4b" providerId="ADAL" clId="{ACE4FB79-0349-48CB-A6E7-B21119A37639}" dt="2023-10-17T20:47:23.562" v="5831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ACE4FB79-0349-48CB-A6E7-B21119A37639}" dt="2023-10-17T20:47:23.562" v="5831" actId="20577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ACE4FB79-0349-48CB-A6E7-B21119A37639}" dt="2023-10-16T10:24:21.501" v="36" actId="20577"/>
          <ac:spMkLst>
            <pc:docMk/>
            <pc:sldMk cId="3039613349" sldId="256"/>
            <ac:spMk id="5" creationId="{57CF0B4A-6B2F-5E47-805C-7758C9BCEB00}"/>
          </ac:spMkLst>
        </pc:spChg>
        <pc:picChg chg="add mod">
          <ac:chgData name="Jiří Vodička" userId="0015f0f0-69d2-41b3-a191-778292e4ba4b" providerId="ADAL" clId="{ACE4FB79-0349-48CB-A6E7-B21119A37639}" dt="2023-10-16T10:25:39.461" v="40" actId="14100"/>
          <ac:picMkLst>
            <pc:docMk/>
            <pc:sldMk cId="3039613349" sldId="256"/>
            <ac:picMk id="3" creationId="{FB7269F0-B2E1-469B-B66A-74861DDB8BF6}"/>
          </ac:picMkLst>
        </pc:picChg>
      </pc:sldChg>
      <pc:sldChg chg="modSp mod">
        <pc:chgData name="Jiří Vodička" userId="0015f0f0-69d2-41b3-a191-778292e4ba4b" providerId="ADAL" clId="{ACE4FB79-0349-48CB-A6E7-B21119A37639}" dt="2023-10-17T20:47:03.766" v="5823" actId="20577"/>
        <pc:sldMkLst>
          <pc:docMk/>
          <pc:sldMk cId="697413324" sldId="258"/>
        </pc:sldMkLst>
        <pc:spChg chg="mod">
          <ac:chgData name="Jiří Vodička" userId="0015f0f0-69d2-41b3-a191-778292e4ba4b" providerId="ADAL" clId="{ACE4FB79-0349-48CB-A6E7-B21119A37639}" dt="2023-10-17T20:47:03.766" v="5823" actId="20577"/>
          <ac:spMkLst>
            <pc:docMk/>
            <pc:sldMk cId="697413324" sldId="258"/>
            <ac:spMk id="3" creationId="{F3FA518E-C5FE-4BF5-A56D-443334603B4C}"/>
          </ac:spMkLst>
        </pc:spChg>
      </pc:sldChg>
      <pc:sldChg chg="addSp delSp modSp mod">
        <pc:chgData name="Jiří Vodička" userId="0015f0f0-69d2-41b3-a191-778292e4ba4b" providerId="ADAL" clId="{ACE4FB79-0349-48CB-A6E7-B21119A37639}" dt="2023-10-18T06:48:21.420" v="5832" actId="1076"/>
        <pc:sldMkLst>
          <pc:docMk/>
          <pc:sldMk cId="2523694538" sldId="259"/>
        </pc:sldMkLst>
        <pc:spChg chg="mod">
          <ac:chgData name="Jiří Vodička" userId="0015f0f0-69d2-41b3-a191-778292e4ba4b" providerId="ADAL" clId="{ACE4FB79-0349-48CB-A6E7-B21119A37639}" dt="2023-10-16T10:27:10.169" v="66" actId="20577"/>
          <ac:spMkLst>
            <pc:docMk/>
            <pc:sldMk cId="2523694538" sldId="259"/>
            <ac:spMk id="3" creationId="{A79056FD-1114-4D6C-84CF-2A36C1E6A9FD}"/>
          </ac:spMkLst>
        </pc:spChg>
        <pc:picChg chg="add mod">
          <ac:chgData name="Jiří Vodička" userId="0015f0f0-69d2-41b3-a191-778292e4ba4b" providerId="ADAL" clId="{ACE4FB79-0349-48CB-A6E7-B21119A37639}" dt="2023-10-18T06:48:21.420" v="5832" actId="1076"/>
          <ac:picMkLst>
            <pc:docMk/>
            <pc:sldMk cId="2523694538" sldId="259"/>
            <ac:picMk id="5" creationId="{6EE93085-B01F-4472-ABC3-F9E81F7C15B4}"/>
          </ac:picMkLst>
        </pc:picChg>
        <pc:picChg chg="del mod">
          <ac:chgData name="Jiří Vodička" userId="0015f0f0-69d2-41b3-a191-778292e4ba4b" providerId="ADAL" clId="{ACE4FB79-0349-48CB-A6E7-B21119A37639}" dt="2023-10-16T10:26:19.274" v="42" actId="478"/>
          <ac:picMkLst>
            <pc:docMk/>
            <pc:sldMk cId="2523694538" sldId="259"/>
            <ac:picMk id="7" creationId="{750DE2A4-8F0F-44A6-A081-40DB9649E8C4}"/>
          </ac:picMkLst>
        </pc:picChg>
      </pc:sldChg>
      <pc:sldChg chg="modSp mod">
        <pc:chgData name="Jiří Vodička" userId="0015f0f0-69d2-41b3-a191-778292e4ba4b" providerId="ADAL" clId="{ACE4FB79-0349-48CB-A6E7-B21119A37639}" dt="2023-10-18T08:55:53.258" v="6108" actId="1076"/>
        <pc:sldMkLst>
          <pc:docMk/>
          <pc:sldMk cId="1313212219" sldId="260"/>
        </pc:sldMkLst>
        <pc:graphicFrameChg chg="mod">
          <ac:chgData name="Jiří Vodička" userId="0015f0f0-69d2-41b3-a191-778292e4ba4b" providerId="ADAL" clId="{ACE4FB79-0349-48CB-A6E7-B21119A37639}" dt="2023-10-18T08:55:53.258" v="6108" actId="1076"/>
          <ac:graphicFrameMkLst>
            <pc:docMk/>
            <pc:sldMk cId="1313212219" sldId="260"/>
            <ac:graphicFrameMk id="4" creationId="{14E29D12-AEC2-432C-A310-BD2C4C9558DA}"/>
          </ac:graphicFrameMkLst>
        </pc:graphicFrameChg>
      </pc:sldChg>
      <pc:sldChg chg="addSp delSp modSp mod">
        <pc:chgData name="Jiří Vodička" userId="0015f0f0-69d2-41b3-a191-778292e4ba4b" providerId="ADAL" clId="{ACE4FB79-0349-48CB-A6E7-B21119A37639}" dt="2023-10-17T20:45:46.142" v="5745" actId="1076"/>
        <pc:sldMkLst>
          <pc:docMk/>
          <pc:sldMk cId="1692885331" sldId="261"/>
        </pc:sldMkLst>
        <pc:spChg chg="add del mod">
          <ac:chgData name="Jiří Vodička" userId="0015f0f0-69d2-41b3-a191-778292e4ba4b" providerId="ADAL" clId="{ACE4FB79-0349-48CB-A6E7-B21119A37639}" dt="2023-10-17T20:45:21.923" v="5727" actId="478"/>
          <ac:spMkLst>
            <pc:docMk/>
            <pc:sldMk cId="1692885331" sldId="261"/>
            <ac:spMk id="3" creationId="{555B2B5D-4E71-4FD5-9D6C-72401116D484}"/>
          </ac:spMkLst>
        </pc:spChg>
        <pc:spChg chg="add mod">
          <ac:chgData name="Jiří Vodička" userId="0015f0f0-69d2-41b3-a191-778292e4ba4b" providerId="ADAL" clId="{ACE4FB79-0349-48CB-A6E7-B21119A37639}" dt="2023-10-17T20:45:46.142" v="5745" actId="1076"/>
          <ac:spMkLst>
            <pc:docMk/>
            <pc:sldMk cId="1692885331" sldId="261"/>
            <ac:spMk id="4" creationId="{A698DC62-9B2B-4C7A-BB89-9E9AFEE474AF}"/>
          </ac:spMkLst>
        </pc:spChg>
        <pc:picChg chg="del">
          <ac:chgData name="Jiří Vodička" userId="0015f0f0-69d2-41b3-a191-778292e4ba4b" providerId="ADAL" clId="{ACE4FB79-0349-48CB-A6E7-B21119A37639}" dt="2023-10-17T20:45:18.479" v="5726" actId="478"/>
          <ac:picMkLst>
            <pc:docMk/>
            <pc:sldMk cId="1692885331" sldId="261"/>
            <ac:picMk id="5" creationId="{0C9AFAD5-9E38-4994-BF03-9CDB31427596}"/>
          </ac:picMkLst>
        </pc:picChg>
        <pc:picChg chg="add mod">
          <ac:chgData name="Jiří Vodička" userId="0015f0f0-69d2-41b3-a191-778292e4ba4b" providerId="ADAL" clId="{ACE4FB79-0349-48CB-A6E7-B21119A37639}" dt="2023-10-17T20:45:29.094" v="5731" actId="14100"/>
          <ac:picMkLst>
            <pc:docMk/>
            <pc:sldMk cId="1692885331" sldId="261"/>
            <ac:picMk id="6" creationId="{3751F2BB-D6ED-45D6-B7C9-9352002232D2}"/>
          </ac:picMkLst>
        </pc:picChg>
      </pc:sldChg>
      <pc:sldChg chg="delSp modSp mod delAnim modNotesTx">
        <pc:chgData name="Jiří Vodička" userId="0015f0f0-69d2-41b3-a191-778292e4ba4b" providerId="ADAL" clId="{ACE4FB79-0349-48CB-A6E7-B21119A37639}" dt="2023-10-17T09:01:09.709" v="939" actId="14429"/>
        <pc:sldMkLst>
          <pc:docMk/>
          <pc:sldMk cId="365074780" sldId="262"/>
        </pc:sldMkLst>
        <pc:spChg chg="mod">
          <ac:chgData name="Jiří Vodička" userId="0015f0f0-69d2-41b3-a191-778292e4ba4b" providerId="ADAL" clId="{ACE4FB79-0349-48CB-A6E7-B21119A37639}" dt="2023-10-16T10:27:49.737" v="83"/>
          <ac:spMkLst>
            <pc:docMk/>
            <pc:sldMk cId="365074780" sldId="262"/>
            <ac:spMk id="3" creationId="{76BF9618-C902-47FB-8605-30B22B0A96A1}"/>
          </ac:spMkLst>
        </pc:spChg>
        <pc:picChg chg="del">
          <ac:chgData name="Jiří Vodička" userId="0015f0f0-69d2-41b3-a191-778292e4ba4b" providerId="ADAL" clId="{ACE4FB79-0349-48CB-A6E7-B21119A37639}" dt="2023-10-16T10:27:18.338" v="71" actId="478"/>
          <ac:picMkLst>
            <pc:docMk/>
            <pc:sldMk cId="365074780" sldId="262"/>
            <ac:picMk id="5" creationId="{47ACF70D-8C03-41F9-8076-D4A5BB08C8B1}"/>
          </ac:picMkLst>
        </pc:picChg>
        <pc:picChg chg="del">
          <ac:chgData name="Jiří Vodička" userId="0015f0f0-69d2-41b3-a191-778292e4ba4b" providerId="ADAL" clId="{ACE4FB79-0349-48CB-A6E7-B21119A37639}" dt="2023-10-16T10:27:16.833" v="70" actId="478"/>
          <ac:picMkLst>
            <pc:docMk/>
            <pc:sldMk cId="365074780" sldId="262"/>
            <ac:picMk id="9" creationId="{BFBA1085-339B-49E6-99B3-20C8C026B540}"/>
          </ac:picMkLst>
        </pc:picChg>
        <pc:picChg chg="mod modVis">
          <ac:chgData name="Jiří Vodička" userId="0015f0f0-69d2-41b3-a191-778292e4ba4b" providerId="ADAL" clId="{ACE4FB79-0349-48CB-A6E7-B21119A37639}" dt="2023-10-17T09:01:08.392" v="937" actId="14429"/>
          <ac:picMkLst>
            <pc:docMk/>
            <pc:sldMk cId="365074780" sldId="262"/>
            <ac:picMk id="10" creationId="{9C1FCD74-A6D7-4ACF-BD1C-06379BFD07DF}"/>
          </ac:picMkLst>
        </pc:picChg>
        <pc:picChg chg="del">
          <ac:chgData name="Jiří Vodička" userId="0015f0f0-69d2-41b3-a191-778292e4ba4b" providerId="ADAL" clId="{ACE4FB79-0349-48CB-A6E7-B21119A37639}" dt="2023-10-16T10:27:16.216" v="69" actId="478"/>
          <ac:picMkLst>
            <pc:docMk/>
            <pc:sldMk cId="365074780" sldId="262"/>
            <ac:picMk id="11" creationId="{6D3CCC73-DB71-41E4-AF3C-885F331104CB}"/>
          </ac:picMkLst>
        </pc:picChg>
        <pc:picChg chg="mod modVis">
          <ac:chgData name="Jiří Vodička" userId="0015f0f0-69d2-41b3-a191-778292e4ba4b" providerId="ADAL" clId="{ACE4FB79-0349-48CB-A6E7-B21119A37639}" dt="2023-10-17T09:01:09.176" v="938" actId="14429"/>
          <ac:picMkLst>
            <pc:docMk/>
            <pc:sldMk cId="365074780" sldId="262"/>
            <ac:picMk id="12" creationId="{FC090F8A-C737-4863-915C-24C8878E05FC}"/>
          </ac:picMkLst>
        </pc:picChg>
        <pc:picChg chg="del">
          <ac:chgData name="Jiří Vodička" userId="0015f0f0-69d2-41b3-a191-778292e4ba4b" providerId="ADAL" clId="{ACE4FB79-0349-48CB-A6E7-B21119A37639}" dt="2023-10-16T10:27:15.562" v="68" actId="478"/>
          <ac:picMkLst>
            <pc:docMk/>
            <pc:sldMk cId="365074780" sldId="262"/>
            <ac:picMk id="13" creationId="{EEA894C9-59F6-441C-A348-660F1DB1F2DC}"/>
          </ac:picMkLst>
        </pc:picChg>
        <pc:picChg chg="mod modVis">
          <ac:chgData name="Jiří Vodička" userId="0015f0f0-69d2-41b3-a191-778292e4ba4b" providerId="ADAL" clId="{ACE4FB79-0349-48CB-A6E7-B21119A37639}" dt="2023-10-17T09:01:09.709" v="939" actId="14429"/>
          <ac:picMkLst>
            <pc:docMk/>
            <pc:sldMk cId="365074780" sldId="262"/>
            <ac:picMk id="14" creationId="{E0BB94CC-1CF2-4A97-9152-6F3D59A01CDD}"/>
          </ac:picMkLst>
        </pc:picChg>
        <pc:picChg chg="del">
          <ac:chgData name="Jiří Vodička" userId="0015f0f0-69d2-41b3-a191-778292e4ba4b" providerId="ADAL" clId="{ACE4FB79-0349-48CB-A6E7-B21119A37639}" dt="2023-10-16T10:27:14.669" v="67" actId="478"/>
          <ac:picMkLst>
            <pc:docMk/>
            <pc:sldMk cId="365074780" sldId="262"/>
            <ac:picMk id="15" creationId="{EE872163-B936-4DF2-BBFD-0A8A5894577A}"/>
          </ac:picMkLst>
        </pc:picChg>
      </pc:sldChg>
      <pc:sldChg chg="addSp modSp mod ord modNotesTx">
        <pc:chgData name="Jiří Vodička" userId="0015f0f0-69d2-41b3-a191-778292e4ba4b" providerId="ADAL" clId="{ACE4FB79-0349-48CB-A6E7-B21119A37639}" dt="2023-10-17T08:49:30.209" v="884" actId="404"/>
        <pc:sldMkLst>
          <pc:docMk/>
          <pc:sldMk cId="1726177775" sldId="263"/>
        </pc:sldMkLst>
        <pc:spChg chg="mod">
          <ac:chgData name="Jiří Vodička" userId="0015f0f0-69d2-41b3-a191-778292e4ba4b" providerId="ADAL" clId="{ACE4FB79-0349-48CB-A6E7-B21119A37639}" dt="2023-10-17T08:49:30.209" v="884" actId="404"/>
          <ac:spMkLst>
            <pc:docMk/>
            <pc:sldMk cId="1726177775" sldId="263"/>
            <ac:spMk id="3" creationId="{B3418239-6E2B-4AA8-9005-239413E5F682}"/>
          </ac:spMkLst>
        </pc:spChg>
        <pc:picChg chg="add mod">
          <ac:chgData name="Jiří Vodička" userId="0015f0f0-69d2-41b3-a191-778292e4ba4b" providerId="ADAL" clId="{ACE4FB79-0349-48CB-A6E7-B21119A37639}" dt="2023-10-17T08:28:38.914" v="650" actId="1076"/>
          <ac:picMkLst>
            <pc:docMk/>
            <pc:sldMk cId="1726177775" sldId="263"/>
            <ac:picMk id="5" creationId="{F143AEB7-7436-44EF-A08E-15FB4458EE52}"/>
          </ac:picMkLst>
        </pc:picChg>
      </pc:sldChg>
      <pc:sldChg chg="addSp delSp modSp mod modAnim modNotesTx">
        <pc:chgData name="Jiří Vodička" userId="0015f0f0-69d2-41b3-a191-778292e4ba4b" providerId="ADAL" clId="{ACE4FB79-0349-48CB-A6E7-B21119A37639}" dt="2023-10-18T09:05:54.573" v="6131" actId="14429"/>
        <pc:sldMkLst>
          <pc:docMk/>
          <pc:sldMk cId="1856285923" sldId="268"/>
        </pc:sldMkLst>
        <pc:spChg chg="mod">
          <ac:chgData name="Jiří Vodička" userId="0015f0f0-69d2-41b3-a191-778292e4ba4b" providerId="ADAL" clId="{ACE4FB79-0349-48CB-A6E7-B21119A37639}" dt="2023-10-17T11:43:46.951" v="2275" actId="14100"/>
          <ac:spMkLst>
            <pc:docMk/>
            <pc:sldMk cId="1856285923" sldId="268"/>
            <ac:spMk id="2" creationId="{6A75D3A9-A05E-4657-8492-0C4665868001}"/>
          </ac:spMkLst>
        </pc:spChg>
        <pc:spChg chg="mod">
          <ac:chgData name="Jiří Vodička" userId="0015f0f0-69d2-41b3-a191-778292e4ba4b" providerId="ADAL" clId="{ACE4FB79-0349-48CB-A6E7-B21119A37639}" dt="2023-10-17T11:38:54.187" v="1955" actId="20577"/>
          <ac:spMkLst>
            <pc:docMk/>
            <pc:sldMk cId="1856285923" sldId="268"/>
            <ac:spMk id="3" creationId="{60604990-6B5E-48FF-8492-2B35558369D0}"/>
          </ac:spMkLst>
        </pc:spChg>
        <pc:spChg chg="del">
          <ac:chgData name="Jiří Vodička" userId="0015f0f0-69d2-41b3-a191-778292e4ba4b" providerId="ADAL" clId="{ACE4FB79-0349-48CB-A6E7-B21119A37639}" dt="2023-10-17T11:37:20.378" v="1876" actId="478"/>
          <ac:spMkLst>
            <pc:docMk/>
            <pc:sldMk cId="1856285923" sldId="268"/>
            <ac:spMk id="4" creationId="{04BF6777-A4A1-4DA9-B735-5F7B288A6888}"/>
          </ac:spMkLst>
        </pc:spChg>
        <pc:spChg chg="del">
          <ac:chgData name="Jiří Vodička" userId="0015f0f0-69d2-41b3-a191-778292e4ba4b" providerId="ADAL" clId="{ACE4FB79-0349-48CB-A6E7-B21119A37639}" dt="2023-10-17T11:37:22.865" v="1877" actId="478"/>
          <ac:spMkLst>
            <pc:docMk/>
            <pc:sldMk cId="1856285923" sldId="268"/>
            <ac:spMk id="5" creationId="{3BBF4E71-214A-41BA-B53D-50F8FA4E23BC}"/>
          </ac:spMkLst>
        </pc:spChg>
        <pc:picChg chg="add mod modVis">
          <ac:chgData name="Jiří Vodička" userId="0015f0f0-69d2-41b3-a191-778292e4ba4b" providerId="ADAL" clId="{ACE4FB79-0349-48CB-A6E7-B21119A37639}" dt="2023-10-18T09:05:53.660" v="6130" actId="14429"/>
          <ac:picMkLst>
            <pc:docMk/>
            <pc:sldMk cId="1856285923" sldId="268"/>
            <ac:picMk id="7" creationId="{A6352D2A-3315-468A-A618-872BB0A1DD50}"/>
          </ac:picMkLst>
        </pc:picChg>
        <pc:picChg chg="add mod modVis">
          <ac:chgData name="Jiří Vodička" userId="0015f0f0-69d2-41b3-a191-778292e4ba4b" providerId="ADAL" clId="{ACE4FB79-0349-48CB-A6E7-B21119A37639}" dt="2023-10-18T09:05:54.573" v="6131" actId="14429"/>
          <ac:picMkLst>
            <pc:docMk/>
            <pc:sldMk cId="1856285923" sldId="268"/>
            <ac:picMk id="9" creationId="{3363BEDB-2050-4DA1-8352-25E3DEC0B9E1}"/>
          </ac:picMkLst>
        </pc:picChg>
      </pc:sldChg>
      <pc:sldChg chg="modSp add mod modNotesTx">
        <pc:chgData name="Jiří Vodička" userId="0015f0f0-69d2-41b3-a191-778292e4ba4b" providerId="ADAL" clId="{ACE4FB79-0349-48CB-A6E7-B21119A37639}" dt="2023-10-18T07:23:04.407" v="5908" actId="14429"/>
        <pc:sldMkLst>
          <pc:docMk/>
          <pc:sldMk cId="1617976270" sldId="269"/>
        </pc:sldMkLst>
        <pc:spChg chg="mod">
          <ac:chgData name="Jiří Vodička" userId="0015f0f0-69d2-41b3-a191-778292e4ba4b" providerId="ADAL" clId="{ACE4FB79-0349-48CB-A6E7-B21119A37639}" dt="2023-10-18T07:22:54.570" v="5898" actId="20577"/>
          <ac:spMkLst>
            <pc:docMk/>
            <pc:sldMk cId="1617976270" sldId="269"/>
            <ac:spMk id="2" creationId="{371F5E6A-65F3-4D77-BF81-A3467DACB7D4}"/>
          </ac:spMkLst>
        </pc:spChg>
        <pc:spChg chg="mod">
          <ac:chgData name="Jiří Vodička" userId="0015f0f0-69d2-41b3-a191-778292e4ba4b" providerId="ADAL" clId="{ACE4FB79-0349-48CB-A6E7-B21119A37639}" dt="2023-10-18T07:21:16.821" v="5855" actId="6549"/>
          <ac:spMkLst>
            <pc:docMk/>
            <pc:sldMk cId="1617976270" sldId="269"/>
            <ac:spMk id="3" creationId="{D5F7B900-320E-4C96-8931-2AB1BD365FE0}"/>
          </ac:spMkLst>
        </pc:spChg>
        <pc:picChg chg="mod modVis">
          <ac:chgData name="Jiří Vodička" userId="0015f0f0-69d2-41b3-a191-778292e4ba4b" providerId="ADAL" clId="{ACE4FB79-0349-48CB-A6E7-B21119A37639}" dt="2023-10-18T07:22:59.508" v="5899" actId="14429"/>
          <ac:picMkLst>
            <pc:docMk/>
            <pc:sldMk cId="1617976270" sldId="269"/>
            <ac:picMk id="9" creationId="{E4575F2A-C3C1-437B-8B16-E7424B6CC81A}"/>
          </ac:picMkLst>
        </pc:picChg>
        <pc:picChg chg="mod modVis">
          <ac:chgData name="Jiří Vodička" userId="0015f0f0-69d2-41b3-a191-778292e4ba4b" providerId="ADAL" clId="{ACE4FB79-0349-48CB-A6E7-B21119A37639}" dt="2023-10-18T07:22:59.994" v="5900" actId="14429"/>
          <ac:picMkLst>
            <pc:docMk/>
            <pc:sldMk cId="1617976270" sldId="269"/>
            <ac:picMk id="11" creationId="{F7EFF8B8-296D-4540-A506-1FAF0105A5E2}"/>
          </ac:picMkLst>
        </pc:picChg>
        <pc:picChg chg="mod modVis">
          <ac:chgData name="Jiří Vodička" userId="0015f0f0-69d2-41b3-a191-778292e4ba4b" providerId="ADAL" clId="{ACE4FB79-0349-48CB-A6E7-B21119A37639}" dt="2023-10-18T07:23:00.543" v="5901" actId="14429"/>
          <ac:picMkLst>
            <pc:docMk/>
            <pc:sldMk cId="1617976270" sldId="269"/>
            <ac:picMk id="13" creationId="{62D4EBC6-9707-4CD1-ACF1-2F12B89CC0C9}"/>
          </ac:picMkLst>
        </pc:picChg>
        <pc:picChg chg="mod modVis">
          <ac:chgData name="Jiří Vodička" userId="0015f0f0-69d2-41b3-a191-778292e4ba4b" providerId="ADAL" clId="{ACE4FB79-0349-48CB-A6E7-B21119A37639}" dt="2023-10-18T07:23:01.100" v="5902" actId="14429"/>
          <ac:picMkLst>
            <pc:docMk/>
            <pc:sldMk cId="1617976270" sldId="269"/>
            <ac:picMk id="15" creationId="{969869C7-BAEE-4DCD-8B14-A76F5FDCAA58}"/>
          </ac:picMkLst>
        </pc:picChg>
        <pc:picChg chg="mod modVis">
          <ac:chgData name="Jiří Vodička" userId="0015f0f0-69d2-41b3-a191-778292e4ba4b" providerId="ADAL" clId="{ACE4FB79-0349-48CB-A6E7-B21119A37639}" dt="2023-10-18T07:23:01.563" v="5903" actId="14429"/>
          <ac:picMkLst>
            <pc:docMk/>
            <pc:sldMk cId="1617976270" sldId="269"/>
            <ac:picMk id="17" creationId="{F67939CC-F451-436D-977E-4F35698A326D}"/>
          </ac:picMkLst>
        </pc:picChg>
        <pc:picChg chg="mod modVis">
          <ac:chgData name="Jiří Vodička" userId="0015f0f0-69d2-41b3-a191-778292e4ba4b" providerId="ADAL" clId="{ACE4FB79-0349-48CB-A6E7-B21119A37639}" dt="2023-10-18T07:23:02.133" v="5904" actId="14429"/>
          <ac:picMkLst>
            <pc:docMk/>
            <pc:sldMk cId="1617976270" sldId="269"/>
            <ac:picMk id="19" creationId="{6CE073C2-F3A2-4CE0-888E-294A09FB59CF}"/>
          </ac:picMkLst>
        </pc:picChg>
        <pc:picChg chg="mod modVis">
          <ac:chgData name="Jiří Vodička" userId="0015f0f0-69d2-41b3-a191-778292e4ba4b" providerId="ADAL" clId="{ACE4FB79-0349-48CB-A6E7-B21119A37639}" dt="2023-10-18T07:23:02.839" v="5905" actId="14429"/>
          <ac:picMkLst>
            <pc:docMk/>
            <pc:sldMk cId="1617976270" sldId="269"/>
            <ac:picMk id="21" creationId="{FFC1E5C8-BE68-4B30-9472-89A5B867133F}"/>
          </ac:picMkLst>
        </pc:picChg>
        <pc:picChg chg="mod modVis">
          <ac:chgData name="Jiří Vodička" userId="0015f0f0-69d2-41b3-a191-778292e4ba4b" providerId="ADAL" clId="{ACE4FB79-0349-48CB-A6E7-B21119A37639}" dt="2023-10-18T07:23:03.387" v="5906" actId="14429"/>
          <ac:picMkLst>
            <pc:docMk/>
            <pc:sldMk cId="1617976270" sldId="269"/>
            <ac:picMk id="23" creationId="{EDF4CB11-55E6-4A61-A482-61C47AA40342}"/>
          </ac:picMkLst>
        </pc:picChg>
        <pc:picChg chg="mod modVis">
          <ac:chgData name="Jiří Vodička" userId="0015f0f0-69d2-41b3-a191-778292e4ba4b" providerId="ADAL" clId="{ACE4FB79-0349-48CB-A6E7-B21119A37639}" dt="2023-10-18T07:23:03.890" v="5907" actId="14429"/>
          <ac:picMkLst>
            <pc:docMk/>
            <pc:sldMk cId="1617976270" sldId="269"/>
            <ac:picMk id="25" creationId="{985FB88C-03B5-4888-BE34-32B256993B2C}"/>
          </ac:picMkLst>
        </pc:picChg>
        <pc:picChg chg="mod modVis">
          <ac:chgData name="Jiří Vodička" userId="0015f0f0-69d2-41b3-a191-778292e4ba4b" providerId="ADAL" clId="{ACE4FB79-0349-48CB-A6E7-B21119A37639}" dt="2023-10-18T07:23:04.407" v="5908" actId="14429"/>
          <ac:picMkLst>
            <pc:docMk/>
            <pc:sldMk cId="1617976270" sldId="269"/>
            <ac:picMk id="27" creationId="{BCC83CA9-35D2-455F-8A89-903D2D1C5AAA}"/>
          </ac:picMkLst>
        </pc:picChg>
      </pc:sldChg>
      <pc:sldChg chg="modSp mod">
        <pc:chgData name="Jiří Vodička" userId="0015f0f0-69d2-41b3-a191-778292e4ba4b" providerId="ADAL" clId="{ACE4FB79-0349-48CB-A6E7-B21119A37639}" dt="2023-10-18T07:14:17.113" v="5836" actId="20577"/>
        <pc:sldMkLst>
          <pc:docMk/>
          <pc:sldMk cId="3352466459" sldId="304"/>
        </pc:sldMkLst>
        <pc:spChg chg="mod">
          <ac:chgData name="Jiří Vodička" userId="0015f0f0-69d2-41b3-a191-778292e4ba4b" providerId="ADAL" clId="{ACE4FB79-0349-48CB-A6E7-B21119A37639}" dt="2023-10-18T07:14:17.113" v="5836" actId="20577"/>
          <ac:spMkLst>
            <pc:docMk/>
            <pc:sldMk cId="3352466459" sldId="304"/>
            <ac:spMk id="3" creationId="{20261FE1-4E7E-4175-A8CC-801230D8CC25}"/>
          </ac:spMkLst>
        </pc:spChg>
      </pc:sldChg>
      <pc:sldChg chg="modSp mod">
        <pc:chgData name="Jiří Vodička" userId="0015f0f0-69d2-41b3-a191-778292e4ba4b" providerId="ADAL" clId="{ACE4FB79-0349-48CB-A6E7-B21119A37639}" dt="2023-10-18T08:54:11.954" v="6107" actId="20577"/>
        <pc:sldMkLst>
          <pc:docMk/>
          <pc:sldMk cId="1043174257" sldId="305"/>
        </pc:sldMkLst>
        <pc:spChg chg="mod">
          <ac:chgData name="Jiří Vodička" userId="0015f0f0-69d2-41b3-a191-778292e4ba4b" providerId="ADAL" clId="{ACE4FB79-0349-48CB-A6E7-B21119A37639}" dt="2023-10-18T08:54:11.954" v="6107" actId="20577"/>
          <ac:spMkLst>
            <pc:docMk/>
            <pc:sldMk cId="1043174257" sldId="305"/>
            <ac:spMk id="3" creationId="{D8EA68F4-E0F6-41E2-B97E-0435BCA0FD7E}"/>
          </ac:spMkLst>
        </pc:spChg>
      </pc:sldChg>
      <pc:sldChg chg="addSp delSp modSp new mod modClrScheme modAnim chgLayout modNotesTx">
        <pc:chgData name="Jiří Vodička" userId="0015f0f0-69d2-41b3-a191-778292e4ba4b" providerId="ADAL" clId="{ACE4FB79-0349-48CB-A6E7-B21119A37639}" dt="2023-10-18T07:16:39.759" v="5842" actId="171"/>
        <pc:sldMkLst>
          <pc:docMk/>
          <pc:sldMk cId="3970130983" sldId="306"/>
        </pc:sldMkLst>
        <pc:spChg chg="add mod ord">
          <ac:chgData name="Jiří Vodička" userId="0015f0f0-69d2-41b3-a191-778292e4ba4b" providerId="ADAL" clId="{ACE4FB79-0349-48CB-A6E7-B21119A37639}" dt="2023-10-17T07:49:46.876" v="180" actId="700"/>
          <ac:spMkLst>
            <pc:docMk/>
            <pc:sldMk cId="3970130983" sldId="306"/>
            <ac:spMk id="2" creationId="{BAD25F3A-5F77-40AB-AFBF-172738C5EF33}"/>
          </ac:spMkLst>
        </pc:spChg>
        <pc:spChg chg="add del mod">
          <ac:chgData name="Jiří Vodička" userId="0015f0f0-69d2-41b3-a191-778292e4ba4b" providerId="ADAL" clId="{ACE4FB79-0349-48CB-A6E7-B21119A37639}" dt="2023-10-17T08:03:22.106" v="471" actId="20577"/>
          <ac:spMkLst>
            <pc:docMk/>
            <pc:sldMk cId="3970130983" sldId="306"/>
            <ac:spMk id="3" creationId="{1F2909CE-78BD-4C23-B3B4-1F502A9CBB9F}"/>
          </ac:spMkLst>
        </pc:spChg>
        <pc:spChg chg="add mod ord">
          <ac:chgData name="Jiří Vodička" userId="0015f0f0-69d2-41b3-a191-778292e4ba4b" providerId="ADAL" clId="{ACE4FB79-0349-48CB-A6E7-B21119A37639}" dt="2023-10-18T07:16:34.066" v="5839" actId="171"/>
          <ac:spMkLst>
            <pc:docMk/>
            <pc:sldMk cId="3970130983" sldId="306"/>
            <ac:spMk id="12" creationId="{A2A69A4F-8ED9-4DEF-9510-3968F9CC1B07}"/>
          </ac:spMkLst>
        </pc:spChg>
        <pc:spChg chg="add mod ord">
          <ac:chgData name="Jiří Vodička" userId="0015f0f0-69d2-41b3-a191-778292e4ba4b" providerId="ADAL" clId="{ACE4FB79-0349-48CB-A6E7-B21119A37639}" dt="2023-10-18T07:16:39.759" v="5842" actId="171"/>
          <ac:spMkLst>
            <pc:docMk/>
            <pc:sldMk cId="3970130983" sldId="306"/>
            <ac:spMk id="13" creationId="{FDC07CD6-C7F1-4B20-A0C9-F67A3B531391}"/>
          </ac:spMkLst>
        </pc:spChg>
        <pc:picChg chg="add del mod ord modVis">
          <ac:chgData name="Jiří Vodička" userId="0015f0f0-69d2-41b3-a191-778292e4ba4b" providerId="ADAL" clId="{ACE4FB79-0349-48CB-A6E7-B21119A37639}" dt="2023-10-17T07:49:49.789" v="187" actId="22"/>
          <ac:picMkLst>
            <pc:docMk/>
            <pc:sldMk cId="3970130983" sldId="306"/>
            <ac:picMk id="5" creationId="{A28D069B-7E42-49A7-BBBB-FED6C319D95E}"/>
          </ac:picMkLst>
        </pc:picChg>
        <pc:picChg chg="add mod modVis">
          <ac:chgData name="Jiří Vodička" userId="0015f0f0-69d2-41b3-a191-778292e4ba4b" providerId="ADAL" clId="{ACE4FB79-0349-48CB-A6E7-B21119A37639}" dt="2023-10-17T09:00:54.453" v="931" actId="14429"/>
          <ac:picMkLst>
            <pc:docMk/>
            <pc:sldMk cId="3970130983" sldId="306"/>
            <ac:picMk id="7" creationId="{1668BC1D-882F-491C-B966-9099CB8769EB}"/>
          </ac:picMkLst>
        </pc:picChg>
        <pc:picChg chg="add mod modVis">
          <ac:chgData name="Jiří Vodička" userId="0015f0f0-69d2-41b3-a191-778292e4ba4b" providerId="ADAL" clId="{ACE4FB79-0349-48CB-A6E7-B21119A37639}" dt="2023-10-17T09:00:53.806" v="930" actId="14429"/>
          <ac:picMkLst>
            <pc:docMk/>
            <pc:sldMk cId="3970130983" sldId="306"/>
            <ac:picMk id="9" creationId="{528A31FA-4817-40CE-9A10-BAF9A869E818}"/>
          </ac:picMkLst>
        </pc:picChg>
        <pc:picChg chg="add mod modVis">
          <ac:chgData name="Jiří Vodička" userId="0015f0f0-69d2-41b3-a191-778292e4ba4b" providerId="ADAL" clId="{ACE4FB79-0349-48CB-A6E7-B21119A37639}" dt="2023-10-17T09:00:52.916" v="929" actId="14429"/>
          <ac:picMkLst>
            <pc:docMk/>
            <pc:sldMk cId="3970130983" sldId="306"/>
            <ac:picMk id="11" creationId="{453983B3-06D1-4C92-9D76-9137C688FE25}"/>
          </ac:picMkLst>
        </pc:picChg>
      </pc:sldChg>
      <pc:sldChg chg="addSp delSp modSp new mod delAnim modAnim modNotesTx">
        <pc:chgData name="Jiří Vodička" userId="0015f0f0-69d2-41b3-a191-778292e4ba4b" providerId="ADAL" clId="{ACE4FB79-0349-48CB-A6E7-B21119A37639}" dt="2023-10-18T07:27:19.391" v="5974" actId="14429"/>
        <pc:sldMkLst>
          <pc:docMk/>
          <pc:sldMk cId="2682707566" sldId="307"/>
        </pc:sldMkLst>
        <pc:spChg chg="mod">
          <ac:chgData name="Jiří Vodička" userId="0015f0f0-69d2-41b3-a191-778292e4ba4b" providerId="ADAL" clId="{ACE4FB79-0349-48CB-A6E7-B21119A37639}" dt="2023-10-17T08:48:32.108" v="833"/>
          <ac:spMkLst>
            <pc:docMk/>
            <pc:sldMk cId="2682707566" sldId="307"/>
            <ac:spMk id="2" creationId="{7AEE4673-D977-4D60-8C87-429FF5518D03}"/>
          </ac:spMkLst>
        </pc:spChg>
        <pc:spChg chg="mod">
          <ac:chgData name="Jiří Vodička" userId="0015f0f0-69d2-41b3-a191-778292e4ba4b" providerId="ADAL" clId="{ACE4FB79-0349-48CB-A6E7-B21119A37639}" dt="2023-10-18T07:27:09.093" v="5972" actId="20577"/>
          <ac:spMkLst>
            <pc:docMk/>
            <pc:sldMk cId="2682707566" sldId="307"/>
            <ac:spMk id="3" creationId="{AD7963C6-A3E2-4FB3-B70B-F9ED04AB21EB}"/>
          </ac:spMkLst>
        </pc:spChg>
        <pc:spChg chg="add mod">
          <ac:chgData name="Jiří Vodička" userId="0015f0f0-69d2-41b3-a191-778292e4ba4b" providerId="ADAL" clId="{ACE4FB79-0349-48CB-A6E7-B21119A37639}" dt="2023-10-18T07:27:12.906" v="5973" actId="1076"/>
          <ac:spMkLst>
            <pc:docMk/>
            <pc:sldMk cId="2682707566" sldId="307"/>
            <ac:spMk id="5" creationId="{667B7ECF-F428-4E4C-9EE2-ACEB689E8024}"/>
          </ac:spMkLst>
        </pc:spChg>
        <pc:picChg chg="add del mod ord">
          <ac:chgData name="Jiří Vodička" userId="0015f0f0-69d2-41b3-a191-778292e4ba4b" providerId="ADAL" clId="{ACE4FB79-0349-48CB-A6E7-B21119A37639}" dt="2023-10-18T07:26:06.241" v="5917" actId="21"/>
          <ac:picMkLst>
            <pc:docMk/>
            <pc:sldMk cId="2682707566" sldId="307"/>
            <ac:picMk id="4" creationId="{CA28CFB1-98EB-4BC3-9A8C-1ED50EF22332}"/>
          </ac:picMkLst>
        </pc:picChg>
        <pc:picChg chg="add mod modVis">
          <ac:chgData name="Jiří Vodička" userId="0015f0f0-69d2-41b3-a191-778292e4ba4b" providerId="ADAL" clId="{ACE4FB79-0349-48CB-A6E7-B21119A37639}" dt="2023-10-18T07:27:19.391" v="5974" actId="14429"/>
          <ac:picMkLst>
            <pc:docMk/>
            <pc:sldMk cId="2682707566" sldId="307"/>
            <ac:picMk id="7" creationId="{654D2DC7-1706-4FA5-8A4F-0C554BD2ADE7}"/>
          </ac:picMkLst>
        </pc:picChg>
      </pc:sldChg>
      <pc:sldChg chg="addSp modSp new mod">
        <pc:chgData name="Jiří Vodička" userId="0015f0f0-69d2-41b3-a191-778292e4ba4b" providerId="ADAL" clId="{ACE4FB79-0349-48CB-A6E7-B21119A37639}" dt="2023-10-17T14:17:25.639" v="3971" actId="20577"/>
        <pc:sldMkLst>
          <pc:docMk/>
          <pc:sldMk cId="1614223458" sldId="308"/>
        </pc:sldMkLst>
        <pc:spChg chg="mod">
          <ac:chgData name="Jiří Vodička" userId="0015f0f0-69d2-41b3-a191-778292e4ba4b" providerId="ADAL" clId="{ACE4FB79-0349-48CB-A6E7-B21119A37639}" dt="2023-10-17T09:07:19.149" v="1039" actId="20577"/>
          <ac:spMkLst>
            <pc:docMk/>
            <pc:sldMk cId="1614223458" sldId="308"/>
            <ac:spMk id="2" creationId="{4B43E32D-DA0A-4FCB-9EFF-59925AF9739C}"/>
          </ac:spMkLst>
        </pc:spChg>
        <pc:spChg chg="mod">
          <ac:chgData name="Jiří Vodička" userId="0015f0f0-69d2-41b3-a191-778292e4ba4b" providerId="ADAL" clId="{ACE4FB79-0349-48CB-A6E7-B21119A37639}" dt="2023-10-17T14:17:25.639" v="3971" actId="20577"/>
          <ac:spMkLst>
            <pc:docMk/>
            <pc:sldMk cId="1614223458" sldId="308"/>
            <ac:spMk id="3" creationId="{5CFC2498-7DEF-4280-9238-5CDF460BF717}"/>
          </ac:spMkLst>
        </pc:spChg>
        <pc:spChg chg="add mod">
          <ac:chgData name="Jiří Vodička" userId="0015f0f0-69d2-41b3-a191-778292e4ba4b" providerId="ADAL" clId="{ACE4FB79-0349-48CB-A6E7-B21119A37639}" dt="2023-10-17T09:26:19.598" v="1083" actId="1076"/>
          <ac:spMkLst>
            <pc:docMk/>
            <pc:sldMk cId="1614223458" sldId="308"/>
            <ac:spMk id="4" creationId="{BA7A9BD7-C76C-4C07-B311-354E696A84AA}"/>
          </ac:spMkLst>
        </pc:spChg>
        <pc:spChg chg="add mod">
          <ac:chgData name="Jiří Vodička" userId="0015f0f0-69d2-41b3-a191-778292e4ba4b" providerId="ADAL" clId="{ACE4FB79-0349-48CB-A6E7-B21119A37639}" dt="2023-10-17T09:33:11.919" v="1341" actId="1076"/>
          <ac:spMkLst>
            <pc:docMk/>
            <pc:sldMk cId="1614223458" sldId="308"/>
            <ac:spMk id="5" creationId="{09E8BDCF-CB3E-442D-A9AC-C3D77B7F756F}"/>
          </ac:spMkLst>
        </pc:spChg>
        <pc:spChg chg="add mod">
          <ac:chgData name="Jiří Vodička" userId="0015f0f0-69d2-41b3-a191-778292e4ba4b" providerId="ADAL" clId="{ACE4FB79-0349-48CB-A6E7-B21119A37639}" dt="2023-10-17T09:33:14.371" v="1342" actId="1076"/>
          <ac:spMkLst>
            <pc:docMk/>
            <pc:sldMk cId="1614223458" sldId="308"/>
            <ac:spMk id="6" creationId="{1C640F1E-7B4B-493A-8709-6926BBAB0221}"/>
          </ac:spMkLst>
        </pc:spChg>
        <pc:spChg chg="add mod">
          <ac:chgData name="Jiří Vodička" userId="0015f0f0-69d2-41b3-a191-778292e4ba4b" providerId="ADAL" clId="{ACE4FB79-0349-48CB-A6E7-B21119A37639}" dt="2023-10-17T09:33:30.894" v="1357" actId="1076"/>
          <ac:spMkLst>
            <pc:docMk/>
            <pc:sldMk cId="1614223458" sldId="308"/>
            <ac:spMk id="7" creationId="{7B4BCE2E-1619-4D5A-917B-B7B8C2FF328D}"/>
          </ac:spMkLst>
        </pc:spChg>
        <pc:spChg chg="add mod">
          <ac:chgData name="Jiří Vodička" userId="0015f0f0-69d2-41b3-a191-778292e4ba4b" providerId="ADAL" clId="{ACE4FB79-0349-48CB-A6E7-B21119A37639}" dt="2023-10-17T14:17:07.473" v="3958" actId="1076"/>
          <ac:spMkLst>
            <pc:docMk/>
            <pc:sldMk cId="1614223458" sldId="308"/>
            <ac:spMk id="8" creationId="{C2F28572-7F2E-4EBC-91CA-91ECE1DE8936}"/>
          </ac:spMkLst>
        </pc:spChg>
      </pc:sldChg>
      <pc:sldChg chg="addSp modSp new mod">
        <pc:chgData name="Jiří Vodička" userId="0015f0f0-69d2-41b3-a191-778292e4ba4b" providerId="ADAL" clId="{ACE4FB79-0349-48CB-A6E7-B21119A37639}" dt="2023-10-17T11:35:58.873" v="1820" actId="1076"/>
        <pc:sldMkLst>
          <pc:docMk/>
          <pc:sldMk cId="3275144948" sldId="309"/>
        </pc:sldMkLst>
        <pc:spChg chg="mod">
          <ac:chgData name="Jiří Vodička" userId="0015f0f0-69d2-41b3-a191-778292e4ba4b" providerId="ADAL" clId="{ACE4FB79-0349-48CB-A6E7-B21119A37639}" dt="2023-10-17T11:22:20.808" v="1518"/>
          <ac:spMkLst>
            <pc:docMk/>
            <pc:sldMk cId="3275144948" sldId="309"/>
            <ac:spMk id="2" creationId="{200FF02A-EFB8-4E88-8479-F1A27B358AE8}"/>
          </ac:spMkLst>
        </pc:spChg>
        <pc:spChg chg="mod">
          <ac:chgData name="Jiří Vodička" userId="0015f0f0-69d2-41b3-a191-778292e4ba4b" providerId="ADAL" clId="{ACE4FB79-0349-48CB-A6E7-B21119A37639}" dt="2023-10-17T11:27:35.949" v="1725" actId="113"/>
          <ac:spMkLst>
            <pc:docMk/>
            <pc:sldMk cId="3275144948" sldId="309"/>
            <ac:spMk id="3" creationId="{33C54E11-679C-410D-A578-98281E87E89A}"/>
          </ac:spMkLst>
        </pc:spChg>
        <pc:spChg chg="add mod">
          <ac:chgData name="Jiří Vodička" userId="0015f0f0-69d2-41b3-a191-778292e4ba4b" providerId="ADAL" clId="{ACE4FB79-0349-48CB-A6E7-B21119A37639}" dt="2023-10-17T11:23:19.166" v="1559" actId="207"/>
          <ac:spMkLst>
            <pc:docMk/>
            <pc:sldMk cId="3275144948" sldId="309"/>
            <ac:spMk id="4" creationId="{522DB988-56B3-418A-AAA0-26FF59F5ABB0}"/>
          </ac:spMkLst>
        </pc:spChg>
        <pc:spChg chg="add mod">
          <ac:chgData name="Jiří Vodička" userId="0015f0f0-69d2-41b3-a191-778292e4ba4b" providerId="ADAL" clId="{ACE4FB79-0349-48CB-A6E7-B21119A37639}" dt="2023-10-17T11:25:16.965" v="1615" actId="790"/>
          <ac:spMkLst>
            <pc:docMk/>
            <pc:sldMk cId="3275144948" sldId="309"/>
            <ac:spMk id="5" creationId="{A3A84F8A-07AA-46FF-AA02-8B83BC604A36}"/>
          </ac:spMkLst>
        </pc:spChg>
        <pc:spChg chg="add mod">
          <ac:chgData name="Jiří Vodička" userId="0015f0f0-69d2-41b3-a191-778292e4ba4b" providerId="ADAL" clId="{ACE4FB79-0349-48CB-A6E7-B21119A37639}" dt="2023-10-17T11:28:50.707" v="1764" actId="1076"/>
          <ac:spMkLst>
            <pc:docMk/>
            <pc:sldMk cId="3275144948" sldId="309"/>
            <ac:spMk id="6" creationId="{60188BE9-4E70-405E-BA08-88125AF2A2EB}"/>
          </ac:spMkLst>
        </pc:spChg>
        <pc:spChg chg="add mod">
          <ac:chgData name="Jiří Vodička" userId="0015f0f0-69d2-41b3-a191-778292e4ba4b" providerId="ADAL" clId="{ACE4FB79-0349-48CB-A6E7-B21119A37639}" dt="2023-10-17T11:35:54.963" v="1818" actId="14100"/>
          <ac:spMkLst>
            <pc:docMk/>
            <pc:sldMk cId="3275144948" sldId="309"/>
            <ac:spMk id="7" creationId="{2CBC9335-1751-47B2-B9E1-06584AB32D73}"/>
          </ac:spMkLst>
        </pc:spChg>
        <pc:picChg chg="add mod">
          <ac:chgData name="Jiří Vodička" userId="0015f0f0-69d2-41b3-a191-778292e4ba4b" providerId="ADAL" clId="{ACE4FB79-0349-48CB-A6E7-B21119A37639}" dt="2023-10-17T11:35:58.873" v="1820" actId="1076"/>
          <ac:picMkLst>
            <pc:docMk/>
            <pc:sldMk cId="3275144948" sldId="309"/>
            <ac:picMk id="9" creationId="{542A9398-4891-4459-87A6-19705BCF4B39}"/>
          </ac:picMkLst>
        </pc:picChg>
      </pc:sldChg>
      <pc:sldChg chg="addSp modSp new mod">
        <pc:chgData name="Jiří Vodička" userId="0015f0f0-69d2-41b3-a191-778292e4ba4b" providerId="ADAL" clId="{ACE4FB79-0349-48CB-A6E7-B21119A37639}" dt="2023-10-17T11:45:18.932" v="2292" actId="207"/>
        <pc:sldMkLst>
          <pc:docMk/>
          <pc:sldMk cId="2135991006" sldId="310"/>
        </pc:sldMkLst>
        <pc:spChg chg="mod">
          <ac:chgData name="Jiří Vodička" userId="0015f0f0-69d2-41b3-a191-778292e4ba4b" providerId="ADAL" clId="{ACE4FB79-0349-48CB-A6E7-B21119A37639}" dt="2023-10-17T11:43:56.758" v="2277" actId="14100"/>
          <ac:spMkLst>
            <pc:docMk/>
            <pc:sldMk cId="2135991006" sldId="310"/>
            <ac:spMk id="2" creationId="{630A1866-B493-431A-935A-CAAFCA9F27F0}"/>
          </ac:spMkLst>
        </pc:spChg>
        <pc:spChg chg="mod">
          <ac:chgData name="Jiří Vodička" userId="0015f0f0-69d2-41b3-a191-778292e4ba4b" providerId="ADAL" clId="{ACE4FB79-0349-48CB-A6E7-B21119A37639}" dt="2023-10-17T11:44:18.858" v="2282" actId="313"/>
          <ac:spMkLst>
            <pc:docMk/>
            <pc:sldMk cId="2135991006" sldId="310"/>
            <ac:spMk id="3" creationId="{FC643666-B5C4-442D-BFEC-1F7C2E54202B}"/>
          </ac:spMkLst>
        </pc:spChg>
        <pc:spChg chg="add mod">
          <ac:chgData name="Jiří Vodička" userId="0015f0f0-69d2-41b3-a191-778292e4ba4b" providerId="ADAL" clId="{ACE4FB79-0349-48CB-A6E7-B21119A37639}" dt="2023-10-17T11:45:18.932" v="2292" actId="207"/>
          <ac:spMkLst>
            <pc:docMk/>
            <pc:sldMk cId="2135991006" sldId="310"/>
            <ac:spMk id="4" creationId="{582BD77D-8607-416F-952F-8478FF099C2B}"/>
          </ac:spMkLst>
        </pc:spChg>
        <pc:spChg chg="add mod">
          <ac:chgData name="Jiří Vodička" userId="0015f0f0-69d2-41b3-a191-778292e4ba4b" providerId="ADAL" clId="{ACE4FB79-0349-48CB-A6E7-B21119A37639}" dt="2023-10-17T11:45:18.932" v="2292" actId="207"/>
          <ac:spMkLst>
            <pc:docMk/>
            <pc:sldMk cId="2135991006" sldId="310"/>
            <ac:spMk id="5" creationId="{380F4811-9454-4BD1-BE24-5A6A83C059A7}"/>
          </ac:spMkLst>
        </pc:spChg>
      </pc:sldChg>
      <pc:sldChg chg="addSp delSp modSp new mod">
        <pc:chgData name="Jiří Vodička" userId="0015f0f0-69d2-41b3-a191-778292e4ba4b" providerId="ADAL" clId="{ACE4FB79-0349-48CB-A6E7-B21119A37639}" dt="2023-10-17T12:50:10.252" v="2679" actId="790"/>
        <pc:sldMkLst>
          <pc:docMk/>
          <pc:sldMk cId="1846829974" sldId="311"/>
        </pc:sldMkLst>
        <pc:spChg chg="mod">
          <ac:chgData name="Jiří Vodička" userId="0015f0f0-69d2-41b3-a191-778292e4ba4b" providerId="ADAL" clId="{ACE4FB79-0349-48CB-A6E7-B21119A37639}" dt="2023-10-17T11:44:00.865" v="2279" actId="14100"/>
          <ac:spMkLst>
            <pc:docMk/>
            <pc:sldMk cId="1846829974" sldId="311"/>
            <ac:spMk id="2" creationId="{B739B692-CF1F-4C7C-AA36-B58729138259}"/>
          </ac:spMkLst>
        </pc:spChg>
        <pc:spChg chg="mod">
          <ac:chgData name="Jiří Vodička" userId="0015f0f0-69d2-41b3-a191-778292e4ba4b" providerId="ADAL" clId="{ACE4FB79-0349-48CB-A6E7-B21119A37639}" dt="2023-10-17T12:50:10.252" v="2679" actId="790"/>
          <ac:spMkLst>
            <pc:docMk/>
            <pc:sldMk cId="1846829974" sldId="311"/>
            <ac:spMk id="3" creationId="{3CF890B5-9472-462E-98E5-C16FBC714749}"/>
          </ac:spMkLst>
        </pc:spChg>
        <pc:picChg chg="add del mod">
          <ac:chgData name="Jiří Vodička" userId="0015f0f0-69d2-41b3-a191-778292e4ba4b" providerId="ADAL" clId="{ACE4FB79-0349-48CB-A6E7-B21119A37639}" dt="2023-10-17T12:49:10.436" v="2670" actId="478"/>
          <ac:picMkLst>
            <pc:docMk/>
            <pc:sldMk cId="1846829974" sldId="311"/>
            <ac:picMk id="5" creationId="{5D1E5E68-FED9-4EEC-937B-1FEA09B5D369}"/>
          </ac:picMkLst>
        </pc:picChg>
        <pc:picChg chg="add mod">
          <ac:chgData name="Jiří Vodička" userId="0015f0f0-69d2-41b3-a191-778292e4ba4b" providerId="ADAL" clId="{ACE4FB79-0349-48CB-A6E7-B21119A37639}" dt="2023-10-17T12:49:18.257" v="2673" actId="1076"/>
          <ac:picMkLst>
            <pc:docMk/>
            <pc:sldMk cId="1846829974" sldId="311"/>
            <ac:picMk id="7" creationId="{20C8DB34-256F-4443-875C-4FC337F1164A}"/>
          </ac:picMkLst>
        </pc:picChg>
        <pc:cxnChg chg="add mod">
          <ac:chgData name="Jiří Vodička" userId="0015f0f0-69d2-41b3-a191-778292e4ba4b" providerId="ADAL" clId="{ACE4FB79-0349-48CB-A6E7-B21119A37639}" dt="2023-10-17T12:49:59.382" v="2678" actId="13822"/>
          <ac:cxnSpMkLst>
            <pc:docMk/>
            <pc:sldMk cId="1846829974" sldId="311"/>
            <ac:cxnSpMk id="9" creationId="{FCB03B41-45C5-40DC-BF58-4F4150B26EA2}"/>
          </ac:cxnSpMkLst>
        </pc:cxnChg>
      </pc:sldChg>
      <pc:sldChg chg="addSp modSp new mod modAnim modNotesTx">
        <pc:chgData name="Jiří Vodička" userId="0015f0f0-69d2-41b3-a191-778292e4ba4b" providerId="ADAL" clId="{ACE4FB79-0349-48CB-A6E7-B21119A37639}" dt="2023-10-17T14:53:53.862" v="4021" actId="14429"/>
        <pc:sldMkLst>
          <pc:docMk/>
          <pc:sldMk cId="2078068135" sldId="312"/>
        </pc:sldMkLst>
        <pc:spChg chg="mod">
          <ac:chgData name="Jiří Vodička" userId="0015f0f0-69d2-41b3-a191-778292e4ba4b" providerId="ADAL" clId="{ACE4FB79-0349-48CB-A6E7-B21119A37639}" dt="2023-10-17T12:50:57.021" v="2682" actId="14100"/>
          <ac:spMkLst>
            <pc:docMk/>
            <pc:sldMk cId="2078068135" sldId="312"/>
            <ac:spMk id="2" creationId="{2DA544A6-E6B9-476F-A08B-4D431BD41139}"/>
          </ac:spMkLst>
        </pc:spChg>
        <pc:spChg chg="mod">
          <ac:chgData name="Jiří Vodička" userId="0015f0f0-69d2-41b3-a191-778292e4ba4b" providerId="ADAL" clId="{ACE4FB79-0349-48CB-A6E7-B21119A37639}" dt="2023-10-17T13:02:20.203" v="3113" actId="20577"/>
          <ac:spMkLst>
            <pc:docMk/>
            <pc:sldMk cId="2078068135" sldId="312"/>
            <ac:spMk id="3" creationId="{A1EB7F31-2730-4D59-988A-4EE4CA80351B}"/>
          </ac:spMkLst>
        </pc:spChg>
        <pc:picChg chg="add mod">
          <ac:chgData name="Jiří Vodička" userId="0015f0f0-69d2-41b3-a191-778292e4ba4b" providerId="ADAL" clId="{ACE4FB79-0349-48CB-A6E7-B21119A37639}" dt="2023-10-17T12:56:27.717" v="2963" actId="1076"/>
          <ac:picMkLst>
            <pc:docMk/>
            <pc:sldMk cId="2078068135" sldId="312"/>
            <ac:picMk id="4" creationId="{E3D7FD0A-E1E0-40E8-9635-EF52EF7C7375}"/>
          </ac:picMkLst>
        </pc:picChg>
        <pc:picChg chg="add mod modVis">
          <ac:chgData name="Jiří Vodička" userId="0015f0f0-69d2-41b3-a191-778292e4ba4b" providerId="ADAL" clId="{ACE4FB79-0349-48CB-A6E7-B21119A37639}" dt="2023-10-17T14:53:52.315" v="4019" actId="14429"/>
          <ac:picMkLst>
            <pc:docMk/>
            <pc:sldMk cId="2078068135" sldId="312"/>
            <ac:picMk id="6" creationId="{C63BAD7C-1308-48A2-902E-C3C0837F9C68}"/>
          </ac:picMkLst>
        </pc:picChg>
        <pc:picChg chg="add mod modVis">
          <ac:chgData name="Jiří Vodička" userId="0015f0f0-69d2-41b3-a191-778292e4ba4b" providerId="ADAL" clId="{ACE4FB79-0349-48CB-A6E7-B21119A37639}" dt="2023-10-17T14:53:53.213" v="4020" actId="14429"/>
          <ac:picMkLst>
            <pc:docMk/>
            <pc:sldMk cId="2078068135" sldId="312"/>
            <ac:picMk id="8" creationId="{C243A5E7-030F-4031-9BCF-7D7BCCEA8814}"/>
          </ac:picMkLst>
        </pc:picChg>
        <pc:picChg chg="add mod modVis">
          <ac:chgData name="Jiří Vodička" userId="0015f0f0-69d2-41b3-a191-778292e4ba4b" providerId="ADAL" clId="{ACE4FB79-0349-48CB-A6E7-B21119A37639}" dt="2023-10-17T14:53:53.862" v="4021" actId="14429"/>
          <ac:picMkLst>
            <pc:docMk/>
            <pc:sldMk cId="2078068135" sldId="312"/>
            <ac:picMk id="10" creationId="{F26802B3-6CDE-47AB-A522-A36380473207}"/>
          </ac:picMkLst>
        </pc:picChg>
      </pc:sldChg>
      <pc:sldChg chg="addSp modSp new mod modAnim">
        <pc:chgData name="Jiří Vodička" userId="0015f0f0-69d2-41b3-a191-778292e4ba4b" providerId="ADAL" clId="{ACE4FB79-0349-48CB-A6E7-B21119A37639}" dt="2023-10-17T14:53:56.931" v="4022" actId="14429"/>
        <pc:sldMkLst>
          <pc:docMk/>
          <pc:sldMk cId="4115317722" sldId="313"/>
        </pc:sldMkLst>
        <pc:spChg chg="mod">
          <ac:chgData name="Jiří Vodička" userId="0015f0f0-69d2-41b3-a191-778292e4ba4b" providerId="ADAL" clId="{ACE4FB79-0349-48CB-A6E7-B21119A37639}" dt="2023-10-17T13:08:39.966" v="3126" actId="14100"/>
          <ac:spMkLst>
            <pc:docMk/>
            <pc:sldMk cId="4115317722" sldId="313"/>
            <ac:spMk id="2" creationId="{35B5161F-864C-48FE-BF7F-C9ACE1535EEB}"/>
          </ac:spMkLst>
        </pc:spChg>
        <pc:spChg chg="mod">
          <ac:chgData name="Jiří Vodička" userId="0015f0f0-69d2-41b3-a191-778292e4ba4b" providerId="ADAL" clId="{ACE4FB79-0349-48CB-A6E7-B21119A37639}" dt="2023-10-17T13:38:33.829" v="3582" actId="5793"/>
          <ac:spMkLst>
            <pc:docMk/>
            <pc:sldMk cId="4115317722" sldId="313"/>
            <ac:spMk id="3" creationId="{FFA1D9C9-722F-4C2E-BE60-55F8F2794136}"/>
          </ac:spMkLst>
        </pc:spChg>
        <pc:spChg chg="add mod">
          <ac:chgData name="Jiří Vodička" userId="0015f0f0-69d2-41b3-a191-778292e4ba4b" providerId="ADAL" clId="{ACE4FB79-0349-48CB-A6E7-B21119A37639}" dt="2023-10-17T13:21:46.158" v="3356" actId="1076"/>
          <ac:spMkLst>
            <pc:docMk/>
            <pc:sldMk cId="4115317722" sldId="313"/>
            <ac:spMk id="4" creationId="{87658A08-FB2B-4E3C-B076-897F1135619D}"/>
          </ac:spMkLst>
        </pc:spChg>
        <pc:picChg chg="add mod modVis">
          <ac:chgData name="Jiří Vodička" userId="0015f0f0-69d2-41b3-a191-778292e4ba4b" providerId="ADAL" clId="{ACE4FB79-0349-48CB-A6E7-B21119A37639}" dt="2023-10-17T14:53:56.931" v="4022" actId="14429"/>
          <ac:picMkLst>
            <pc:docMk/>
            <pc:sldMk cId="4115317722" sldId="313"/>
            <ac:picMk id="6" creationId="{A5A51CBD-C423-4B5C-A9EF-E37E288DD0DB}"/>
          </ac:picMkLst>
        </pc:picChg>
      </pc:sldChg>
      <pc:sldChg chg="addSp modSp new mod modAnim">
        <pc:chgData name="Jiří Vodička" userId="0015f0f0-69d2-41b3-a191-778292e4ba4b" providerId="ADAL" clId="{ACE4FB79-0349-48CB-A6E7-B21119A37639}" dt="2023-10-17T14:54:01.359" v="4023" actId="14429"/>
        <pc:sldMkLst>
          <pc:docMk/>
          <pc:sldMk cId="1718619805" sldId="314"/>
        </pc:sldMkLst>
        <pc:spChg chg="mod">
          <ac:chgData name="Jiří Vodička" userId="0015f0f0-69d2-41b3-a191-778292e4ba4b" providerId="ADAL" clId="{ACE4FB79-0349-48CB-A6E7-B21119A37639}" dt="2023-10-17T13:22:34.862" v="3362" actId="14100"/>
          <ac:spMkLst>
            <pc:docMk/>
            <pc:sldMk cId="1718619805" sldId="314"/>
            <ac:spMk id="2" creationId="{5C2FD54A-210D-4B5C-A573-F542B5BE1172}"/>
          </ac:spMkLst>
        </pc:spChg>
        <pc:spChg chg="mod">
          <ac:chgData name="Jiří Vodička" userId="0015f0f0-69d2-41b3-a191-778292e4ba4b" providerId="ADAL" clId="{ACE4FB79-0349-48CB-A6E7-B21119A37639}" dt="2023-10-17T13:42:01.692" v="3672" actId="20577"/>
          <ac:spMkLst>
            <pc:docMk/>
            <pc:sldMk cId="1718619805" sldId="314"/>
            <ac:spMk id="3" creationId="{33E2717B-B657-4D38-B424-B7AE43D110FE}"/>
          </ac:spMkLst>
        </pc:spChg>
        <pc:picChg chg="add mod modVis">
          <ac:chgData name="Jiří Vodička" userId="0015f0f0-69d2-41b3-a191-778292e4ba4b" providerId="ADAL" clId="{ACE4FB79-0349-48CB-A6E7-B21119A37639}" dt="2023-10-17T14:54:01.359" v="4023" actId="14429"/>
          <ac:picMkLst>
            <pc:docMk/>
            <pc:sldMk cId="1718619805" sldId="314"/>
            <ac:picMk id="5" creationId="{85AF4DF2-8B2A-4D54-AB60-EEBEC38B8A71}"/>
          </ac:picMkLst>
        </pc:picChg>
      </pc:sldChg>
      <pc:sldChg chg="addSp modSp new mod modAnim modNotesTx">
        <pc:chgData name="Jiří Vodička" userId="0015f0f0-69d2-41b3-a191-778292e4ba4b" providerId="ADAL" clId="{ACE4FB79-0349-48CB-A6E7-B21119A37639}" dt="2023-10-18T09:05:23.986" v="6125" actId="14429"/>
        <pc:sldMkLst>
          <pc:docMk/>
          <pc:sldMk cId="2214481215" sldId="315"/>
        </pc:sldMkLst>
        <pc:spChg chg="mod">
          <ac:chgData name="Jiří Vodička" userId="0015f0f0-69d2-41b3-a191-778292e4ba4b" providerId="ADAL" clId="{ACE4FB79-0349-48CB-A6E7-B21119A37639}" dt="2023-10-17T13:22:39.596" v="3364" actId="14100"/>
          <ac:spMkLst>
            <pc:docMk/>
            <pc:sldMk cId="2214481215" sldId="315"/>
            <ac:spMk id="2" creationId="{89E1DE6D-7BDA-4504-A901-EA8EDFE0C491}"/>
          </ac:spMkLst>
        </pc:spChg>
        <pc:spChg chg="mod modVis">
          <ac:chgData name="Jiří Vodička" userId="0015f0f0-69d2-41b3-a191-778292e4ba4b" providerId="ADAL" clId="{ACE4FB79-0349-48CB-A6E7-B21119A37639}" dt="2023-10-18T07:32:19.695" v="6020" actId="20577"/>
          <ac:spMkLst>
            <pc:docMk/>
            <pc:sldMk cId="2214481215" sldId="315"/>
            <ac:spMk id="3" creationId="{62A78D4B-3632-48EB-9D31-37348DC521D6}"/>
          </ac:spMkLst>
        </pc:spChg>
        <pc:spChg chg="add mod modVis">
          <ac:chgData name="Jiří Vodička" userId="0015f0f0-69d2-41b3-a191-778292e4ba4b" providerId="ADAL" clId="{ACE4FB79-0349-48CB-A6E7-B21119A37639}" dt="2023-10-18T09:05:21.018" v="6120" actId="14429"/>
          <ac:spMkLst>
            <pc:docMk/>
            <pc:sldMk cId="2214481215" sldId="315"/>
            <ac:spMk id="5" creationId="{4837F72C-6FD7-4498-88AE-C593FCC5CFE7}"/>
          </ac:spMkLst>
        </pc:spChg>
        <pc:spChg chg="add mod">
          <ac:chgData name="Jiří Vodička" userId="0015f0f0-69d2-41b3-a191-778292e4ba4b" providerId="ADAL" clId="{ACE4FB79-0349-48CB-A6E7-B21119A37639}" dt="2023-10-18T09:05:18.940" v="6118" actId="207"/>
          <ac:spMkLst>
            <pc:docMk/>
            <pc:sldMk cId="2214481215" sldId="315"/>
            <ac:spMk id="11" creationId="{4A8B928A-188F-49D1-9579-FD882793FF5B}"/>
          </ac:spMkLst>
        </pc:spChg>
        <pc:picChg chg="add mod modVis">
          <ac:chgData name="Jiří Vodička" userId="0015f0f0-69d2-41b3-a191-778292e4ba4b" providerId="ADAL" clId="{ACE4FB79-0349-48CB-A6E7-B21119A37639}" dt="2023-10-18T09:05:20.414" v="6119" actId="14429"/>
          <ac:picMkLst>
            <pc:docMk/>
            <pc:sldMk cId="2214481215" sldId="315"/>
            <ac:picMk id="4" creationId="{EC5153CD-8349-4E49-B0D8-17E23B8B8D65}"/>
          </ac:picMkLst>
        </pc:picChg>
        <pc:picChg chg="add mod modVis">
          <ac:chgData name="Jiří Vodička" userId="0015f0f0-69d2-41b3-a191-778292e4ba4b" providerId="ADAL" clId="{ACE4FB79-0349-48CB-A6E7-B21119A37639}" dt="2023-10-18T09:05:21.497" v="6121" actId="14429"/>
          <ac:picMkLst>
            <pc:docMk/>
            <pc:sldMk cId="2214481215" sldId="315"/>
            <ac:picMk id="6" creationId="{153B3C03-7F16-47C4-A307-59D17C5DA0D1}"/>
          </ac:picMkLst>
        </pc:picChg>
        <pc:picChg chg="add mod modVis">
          <ac:chgData name="Jiří Vodička" userId="0015f0f0-69d2-41b3-a191-778292e4ba4b" providerId="ADAL" clId="{ACE4FB79-0349-48CB-A6E7-B21119A37639}" dt="2023-10-18T09:05:22.601" v="6123" actId="14429"/>
          <ac:picMkLst>
            <pc:docMk/>
            <pc:sldMk cId="2214481215" sldId="315"/>
            <ac:picMk id="7" creationId="{16C62369-8CF1-4927-9359-D834401D4766}"/>
          </ac:picMkLst>
        </pc:picChg>
        <pc:picChg chg="add mod modVis">
          <ac:chgData name="Jiří Vodička" userId="0015f0f0-69d2-41b3-a191-778292e4ba4b" providerId="ADAL" clId="{ACE4FB79-0349-48CB-A6E7-B21119A37639}" dt="2023-10-18T09:05:21.976" v="6122" actId="14429"/>
          <ac:picMkLst>
            <pc:docMk/>
            <pc:sldMk cId="2214481215" sldId="315"/>
            <ac:picMk id="8" creationId="{F747AC6A-74D7-4CCC-9508-2CDAB4F2E501}"/>
          </ac:picMkLst>
        </pc:picChg>
        <pc:picChg chg="add mod modVis">
          <ac:chgData name="Jiří Vodička" userId="0015f0f0-69d2-41b3-a191-778292e4ba4b" providerId="ADAL" clId="{ACE4FB79-0349-48CB-A6E7-B21119A37639}" dt="2023-10-18T09:05:23.361" v="6124" actId="14429"/>
          <ac:picMkLst>
            <pc:docMk/>
            <pc:sldMk cId="2214481215" sldId="315"/>
            <ac:picMk id="9" creationId="{491B648D-A829-44DD-987D-2257908B615C}"/>
          </ac:picMkLst>
        </pc:picChg>
        <pc:picChg chg="add mod modVis">
          <ac:chgData name="Jiří Vodička" userId="0015f0f0-69d2-41b3-a191-778292e4ba4b" providerId="ADAL" clId="{ACE4FB79-0349-48CB-A6E7-B21119A37639}" dt="2023-10-18T09:05:23.986" v="6125" actId="14429"/>
          <ac:picMkLst>
            <pc:docMk/>
            <pc:sldMk cId="2214481215" sldId="315"/>
            <ac:picMk id="10" creationId="{0F57BE5B-4F54-429F-80E0-722EBB04DA85}"/>
          </ac:picMkLst>
        </pc:picChg>
      </pc:sldChg>
      <pc:sldChg chg="modSp new del mod">
        <pc:chgData name="Jiří Vodička" userId="0015f0f0-69d2-41b3-a191-778292e4ba4b" providerId="ADAL" clId="{ACE4FB79-0349-48CB-A6E7-B21119A37639}" dt="2023-10-17T19:52:05.250" v="5547" actId="47"/>
        <pc:sldMkLst>
          <pc:docMk/>
          <pc:sldMk cId="3890704733" sldId="316"/>
        </pc:sldMkLst>
        <pc:spChg chg="mod">
          <ac:chgData name="Jiří Vodička" userId="0015f0f0-69d2-41b3-a191-778292e4ba4b" providerId="ADAL" clId="{ACE4FB79-0349-48CB-A6E7-B21119A37639}" dt="2023-10-17T13:33:56.306" v="3528" actId="14100"/>
          <ac:spMkLst>
            <pc:docMk/>
            <pc:sldMk cId="3890704733" sldId="316"/>
            <ac:spMk id="2" creationId="{DCFB1358-59D1-453C-8F27-27FB6CEBF897}"/>
          </ac:spMkLst>
        </pc:spChg>
        <pc:spChg chg="mod">
          <ac:chgData name="Jiří Vodička" userId="0015f0f0-69d2-41b3-a191-778292e4ba4b" providerId="ADAL" clId="{ACE4FB79-0349-48CB-A6E7-B21119A37639}" dt="2023-10-17T13:33:41.920" v="3525" actId="20577"/>
          <ac:spMkLst>
            <pc:docMk/>
            <pc:sldMk cId="3890704733" sldId="316"/>
            <ac:spMk id="3" creationId="{E256D7AF-EDBA-44B7-AA71-E5F7CB9CA403}"/>
          </ac:spMkLst>
        </pc:spChg>
      </pc:sldChg>
      <pc:sldChg chg="modSp new mod">
        <pc:chgData name="Jiří Vodička" userId="0015f0f0-69d2-41b3-a191-778292e4ba4b" providerId="ADAL" clId="{ACE4FB79-0349-48CB-A6E7-B21119A37639}" dt="2023-10-18T07:36:19.081" v="6052" actId="20577"/>
        <pc:sldMkLst>
          <pc:docMk/>
          <pc:sldMk cId="2574387150" sldId="317"/>
        </pc:sldMkLst>
        <pc:spChg chg="mod">
          <ac:chgData name="Jiří Vodička" userId="0015f0f0-69d2-41b3-a191-778292e4ba4b" providerId="ADAL" clId="{ACE4FB79-0349-48CB-A6E7-B21119A37639}" dt="2023-10-17T14:22:24.662" v="3985" actId="14100"/>
          <ac:spMkLst>
            <pc:docMk/>
            <pc:sldMk cId="2574387150" sldId="317"/>
            <ac:spMk id="2" creationId="{407F72D0-3B45-4A0F-9A7B-B8E348A18ED3}"/>
          </ac:spMkLst>
        </pc:spChg>
        <pc:spChg chg="mod">
          <ac:chgData name="Jiří Vodička" userId="0015f0f0-69d2-41b3-a191-778292e4ba4b" providerId="ADAL" clId="{ACE4FB79-0349-48CB-A6E7-B21119A37639}" dt="2023-10-18T07:36:19.081" v="6052" actId="20577"/>
          <ac:spMkLst>
            <pc:docMk/>
            <pc:sldMk cId="2574387150" sldId="317"/>
            <ac:spMk id="3" creationId="{09805410-24ED-435B-B5E9-6D36E0BFC359}"/>
          </ac:spMkLst>
        </pc:spChg>
      </pc:sldChg>
      <pc:sldChg chg="addSp modSp new mod">
        <pc:chgData name="Jiří Vodička" userId="0015f0f0-69d2-41b3-a191-778292e4ba4b" providerId="ADAL" clId="{ACE4FB79-0349-48CB-A6E7-B21119A37639}" dt="2023-10-17T15:38:43.860" v="4760" actId="207"/>
        <pc:sldMkLst>
          <pc:docMk/>
          <pc:sldMk cId="656600485" sldId="318"/>
        </pc:sldMkLst>
        <pc:spChg chg="mod">
          <ac:chgData name="Jiří Vodička" userId="0015f0f0-69d2-41b3-a191-778292e4ba4b" providerId="ADAL" clId="{ACE4FB79-0349-48CB-A6E7-B21119A37639}" dt="2023-10-17T14:56:05.419" v="4107" actId="14100"/>
          <ac:spMkLst>
            <pc:docMk/>
            <pc:sldMk cId="656600485" sldId="318"/>
            <ac:spMk id="2" creationId="{8174E662-A6CA-4A76-926D-083234E4B721}"/>
          </ac:spMkLst>
        </pc:spChg>
        <pc:spChg chg="mod">
          <ac:chgData name="Jiří Vodička" userId="0015f0f0-69d2-41b3-a191-778292e4ba4b" providerId="ADAL" clId="{ACE4FB79-0349-48CB-A6E7-B21119A37639}" dt="2023-10-17T15:08:30.296" v="4444" actId="5793"/>
          <ac:spMkLst>
            <pc:docMk/>
            <pc:sldMk cId="656600485" sldId="318"/>
            <ac:spMk id="3" creationId="{2ED79323-ED37-4D4E-A7CA-457A10EAFD06}"/>
          </ac:spMkLst>
        </pc:spChg>
        <pc:spChg chg="add mod">
          <ac:chgData name="Jiří Vodička" userId="0015f0f0-69d2-41b3-a191-778292e4ba4b" providerId="ADAL" clId="{ACE4FB79-0349-48CB-A6E7-B21119A37639}" dt="2023-10-17T15:38:43.860" v="4760" actId="207"/>
          <ac:spMkLst>
            <pc:docMk/>
            <pc:sldMk cId="656600485" sldId="318"/>
            <ac:spMk id="4" creationId="{3AC95A69-CF55-4E0F-961F-8DE9E2792DE2}"/>
          </ac:spMkLst>
        </pc:spChg>
        <pc:spChg chg="add mod">
          <ac:chgData name="Jiří Vodička" userId="0015f0f0-69d2-41b3-a191-778292e4ba4b" providerId="ADAL" clId="{ACE4FB79-0349-48CB-A6E7-B21119A37639}" dt="2023-10-17T15:38:43.860" v="4760" actId="207"/>
          <ac:spMkLst>
            <pc:docMk/>
            <pc:sldMk cId="656600485" sldId="318"/>
            <ac:spMk id="5" creationId="{0CDCC16F-319E-4098-9F7B-F486400A5EF8}"/>
          </ac:spMkLst>
        </pc:spChg>
      </pc:sldChg>
      <pc:sldChg chg="addSp delSp modSp new del mod">
        <pc:chgData name="Jiří Vodička" userId="0015f0f0-69d2-41b3-a191-778292e4ba4b" providerId="ADAL" clId="{ACE4FB79-0349-48CB-A6E7-B21119A37639}" dt="2023-10-17T15:37:32.725" v="4754" actId="47"/>
        <pc:sldMkLst>
          <pc:docMk/>
          <pc:sldMk cId="1718551082" sldId="319"/>
        </pc:sldMkLst>
        <pc:spChg chg="mod">
          <ac:chgData name="Jiří Vodička" userId="0015f0f0-69d2-41b3-a191-778292e4ba4b" providerId="ADAL" clId="{ACE4FB79-0349-48CB-A6E7-B21119A37639}" dt="2023-10-17T15:08:23.230" v="4442" actId="14100"/>
          <ac:spMkLst>
            <pc:docMk/>
            <pc:sldMk cId="1718551082" sldId="319"/>
            <ac:spMk id="2" creationId="{A4B99118-9923-4872-94AA-AED384616C4A}"/>
          </ac:spMkLst>
        </pc:spChg>
        <pc:spChg chg="mod">
          <ac:chgData name="Jiří Vodička" userId="0015f0f0-69d2-41b3-a191-778292e4ba4b" providerId="ADAL" clId="{ACE4FB79-0349-48CB-A6E7-B21119A37639}" dt="2023-10-17T15:35:30.745" v="4740" actId="20577"/>
          <ac:spMkLst>
            <pc:docMk/>
            <pc:sldMk cId="1718551082" sldId="319"/>
            <ac:spMk id="3" creationId="{8BAC2D29-E944-4133-85BF-3A3FFE58486D}"/>
          </ac:spMkLst>
        </pc:spChg>
        <pc:graphicFrameChg chg="add del mod modGraphic">
          <ac:chgData name="Jiří Vodička" userId="0015f0f0-69d2-41b3-a191-778292e4ba4b" providerId="ADAL" clId="{ACE4FB79-0349-48CB-A6E7-B21119A37639}" dt="2023-10-17T15:35:07.533" v="4702" actId="478"/>
          <ac:graphicFrameMkLst>
            <pc:docMk/>
            <pc:sldMk cId="1718551082" sldId="319"/>
            <ac:graphicFrameMk id="4" creationId="{5C96BB5D-E67C-480C-8D24-81731FBCEF7F}"/>
          </ac:graphicFrameMkLst>
        </pc:graphicFrameChg>
      </pc:sldChg>
      <pc:sldChg chg="addSp modSp add mod ord modNotesTx">
        <pc:chgData name="Jiří Vodička" userId="0015f0f0-69d2-41b3-a191-778292e4ba4b" providerId="ADAL" clId="{ACE4FB79-0349-48CB-A6E7-B21119A37639}" dt="2023-10-17T19:51:23.694" v="5546"/>
        <pc:sldMkLst>
          <pc:docMk/>
          <pc:sldMk cId="1353754024" sldId="320"/>
        </pc:sldMkLst>
        <pc:spChg chg="mod">
          <ac:chgData name="Jiří Vodička" userId="0015f0f0-69d2-41b3-a191-778292e4ba4b" providerId="ADAL" clId="{ACE4FB79-0349-48CB-A6E7-B21119A37639}" dt="2023-10-17T15:51:04.595" v="5258" actId="403"/>
          <ac:spMkLst>
            <pc:docMk/>
            <pc:sldMk cId="1353754024" sldId="320"/>
            <ac:spMk id="3" creationId="{8BAC2D29-E944-4133-85BF-3A3FFE58486D}"/>
          </ac:spMkLst>
        </pc:spChg>
        <pc:spChg chg="add mod">
          <ac:chgData name="Jiří Vodička" userId="0015f0f0-69d2-41b3-a191-778292e4ba4b" providerId="ADAL" clId="{ACE4FB79-0349-48CB-A6E7-B21119A37639}" dt="2023-10-17T19:49:58.609" v="5523" actId="207"/>
          <ac:spMkLst>
            <pc:docMk/>
            <pc:sldMk cId="1353754024" sldId="320"/>
            <ac:spMk id="4" creationId="{C9CE80F1-C69D-44B4-A40E-323E1E73F68A}"/>
          </ac:spMkLst>
        </pc:spChg>
        <pc:spChg chg="add mod">
          <ac:chgData name="Jiří Vodička" userId="0015f0f0-69d2-41b3-a191-778292e4ba4b" providerId="ADAL" clId="{ACE4FB79-0349-48CB-A6E7-B21119A37639}" dt="2023-10-17T15:55:15.731" v="5285" actId="207"/>
          <ac:spMkLst>
            <pc:docMk/>
            <pc:sldMk cId="1353754024" sldId="320"/>
            <ac:spMk id="5" creationId="{30C399B1-3184-44F6-91BC-AC058758B660}"/>
          </ac:spMkLst>
        </pc:spChg>
      </pc:sldChg>
      <pc:sldChg chg="addSp modSp new mod">
        <pc:chgData name="Jiří Vodička" userId="0015f0f0-69d2-41b3-a191-778292e4ba4b" providerId="ADAL" clId="{ACE4FB79-0349-48CB-A6E7-B21119A37639}" dt="2023-10-18T07:34:55.326" v="6049" actId="207"/>
        <pc:sldMkLst>
          <pc:docMk/>
          <pc:sldMk cId="1261665848" sldId="321"/>
        </pc:sldMkLst>
        <pc:spChg chg="mod">
          <ac:chgData name="Jiří Vodička" userId="0015f0f0-69d2-41b3-a191-778292e4ba4b" providerId="ADAL" clId="{ACE4FB79-0349-48CB-A6E7-B21119A37639}" dt="2023-10-17T15:34:28.300" v="4672" actId="1076"/>
          <ac:spMkLst>
            <pc:docMk/>
            <pc:sldMk cId="1261665848" sldId="321"/>
            <ac:spMk id="2" creationId="{3305B8B1-7885-4870-8D75-51696962B80C}"/>
          </ac:spMkLst>
        </pc:spChg>
        <pc:spChg chg="mod">
          <ac:chgData name="Jiří Vodička" userId="0015f0f0-69d2-41b3-a191-778292e4ba4b" providerId="ADAL" clId="{ACE4FB79-0349-48CB-A6E7-B21119A37639}" dt="2023-10-17T15:35:00.412" v="4701" actId="1076"/>
          <ac:spMkLst>
            <pc:docMk/>
            <pc:sldMk cId="1261665848" sldId="321"/>
            <ac:spMk id="3" creationId="{30BE8BD5-5469-4A3F-AF7B-FFB140E54545}"/>
          </ac:spMkLst>
        </pc:spChg>
        <pc:graphicFrameChg chg="add mod">
          <ac:chgData name="Jiří Vodička" userId="0015f0f0-69d2-41b3-a191-778292e4ba4b" providerId="ADAL" clId="{ACE4FB79-0349-48CB-A6E7-B21119A37639}" dt="2023-10-18T07:34:55.326" v="6049" actId="207"/>
          <ac:graphicFrameMkLst>
            <pc:docMk/>
            <pc:sldMk cId="1261665848" sldId="321"/>
            <ac:graphicFrameMk id="4" creationId="{FD73FB11-B100-4B84-A01D-D859FBB55FDB}"/>
          </ac:graphicFrameMkLst>
        </pc:graphicFrameChg>
      </pc:sldChg>
      <pc:sldChg chg="modSp add mod">
        <pc:chgData name="Jiří Vodička" userId="0015f0f0-69d2-41b3-a191-778292e4ba4b" providerId="ADAL" clId="{ACE4FB79-0349-48CB-A6E7-B21119A37639}" dt="2023-10-18T09:05:31.954" v="6128" actId="14429"/>
        <pc:sldMkLst>
          <pc:docMk/>
          <pc:sldMk cId="2304265890" sldId="328"/>
        </pc:sldMkLst>
        <pc:spChg chg="mod">
          <ac:chgData name="Jiří Vodička" userId="0015f0f0-69d2-41b3-a191-778292e4ba4b" providerId="ADAL" clId="{ACE4FB79-0349-48CB-A6E7-B21119A37639}" dt="2023-10-17T15:37:07.652" v="4746" actId="14100"/>
          <ac:spMkLst>
            <pc:docMk/>
            <pc:sldMk cId="2304265890" sldId="328"/>
            <ac:spMk id="2" creationId="{CA127AB7-1699-4ACF-A392-9D7D438ADF98}"/>
          </ac:spMkLst>
        </pc:spChg>
        <pc:spChg chg="mod">
          <ac:chgData name="Jiří Vodička" userId="0015f0f0-69d2-41b3-a191-778292e4ba4b" providerId="ADAL" clId="{ACE4FB79-0349-48CB-A6E7-B21119A37639}" dt="2023-10-17T15:37:18.035" v="4750" actId="6549"/>
          <ac:spMkLst>
            <pc:docMk/>
            <pc:sldMk cId="2304265890" sldId="328"/>
            <ac:spMk id="3" creationId="{CE7CC712-7F7A-4D60-B6D5-5278CA684261}"/>
          </ac:spMkLst>
        </pc:spChg>
        <pc:spChg chg="mod">
          <ac:chgData name="Jiří Vodička" userId="0015f0f0-69d2-41b3-a191-778292e4ba4b" providerId="ADAL" clId="{ACE4FB79-0349-48CB-A6E7-B21119A37639}" dt="2023-10-17T15:38:10.416" v="4756" actId="207"/>
          <ac:spMkLst>
            <pc:docMk/>
            <pc:sldMk cId="2304265890" sldId="328"/>
            <ac:spMk id="4" creationId="{230CF8E0-9102-4B7A-A8F2-4D402BD034DF}"/>
          </ac:spMkLst>
        </pc:spChg>
        <pc:spChg chg="mod">
          <ac:chgData name="Jiří Vodička" userId="0015f0f0-69d2-41b3-a191-778292e4ba4b" providerId="ADAL" clId="{ACE4FB79-0349-48CB-A6E7-B21119A37639}" dt="2023-10-17T15:37:24.015" v="4752" actId="1076"/>
          <ac:spMkLst>
            <pc:docMk/>
            <pc:sldMk cId="2304265890" sldId="328"/>
            <ac:spMk id="5" creationId="{883CF297-D47B-4667-A1A5-FB3015A2A4C9}"/>
          </ac:spMkLst>
        </pc:spChg>
        <pc:spChg chg="mod">
          <ac:chgData name="Jiří Vodička" userId="0015f0f0-69d2-41b3-a191-778292e4ba4b" providerId="ADAL" clId="{ACE4FB79-0349-48CB-A6E7-B21119A37639}" dt="2023-10-17T15:38:03.171" v="4755" actId="207"/>
          <ac:spMkLst>
            <pc:docMk/>
            <pc:sldMk cId="2304265890" sldId="328"/>
            <ac:spMk id="12" creationId="{ADD54918-8A2F-4E38-9C34-1B242DCC513C}"/>
          </ac:spMkLst>
        </pc:spChg>
        <pc:picChg chg="mod modVis">
          <ac:chgData name="Jiří Vodička" userId="0015f0f0-69d2-41b3-a191-778292e4ba4b" providerId="ADAL" clId="{ACE4FB79-0349-48CB-A6E7-B21119A37639}" dt="2023-10-18T09:05:29.960" v="6126" actId="14429"/>
          <ac:picMkLst>
            <pc:docMk/>
            <pc:sldMk cId="2304265890" sldId="328"/>
            <ac:picMk id="7" creationId="{15B368EE-C04B-4667-B8E7-F6BE4FE91BD6}"/>
          </ac:picMkLst>
        </pc:picChg>
        <pc:picChg chg="mod modVis">
          <ac:chgData name="Jiří Vodička" userId="0015f0f0-69d2-41b3-a191-778292e4ba4b" providerId="ADAL" clId="{ACE4FB79-0349-48CB-A6E7-B21119A37639}" dt="2023-10-18T09:05:30.887" v="6127" actId="14429"/>
          <ac:picMkLst>
            <pc:docMk/>
            <pc:sldMk cId="2304265890" sldId="328"/>
            <ac:picMk id="10" creationId="{46CCB941-B892-445D-9FB9-F553817273AC}"/>
          </ac:picMkLst>
        </pc:picChg>
        <pc:picChg chg="mod modVis">
          <ac:chgData name="Jiří Vodička" userId="0015f0f0-69d2-41b3-a191-778292e4ba4b" providerId="ADAL" clId="{ACE4FB79-0349-48CB-A6E7-B21119A37639}" dt="2023-10-18T09:05:31.954" v="6128" actId="14429"/>
          <ac:picMkLst>
            <pc:docMk/>
            <pc:sldMk cId="2304265890" sldId="328"/>
            <ac:picMk id="11" creationId="{17D55D26-E7FA-4ED0-A430-0943A016152C}"/>
          </ac:picMkLst>
        </pc:picChg>
      </pc:sldChg>
      <pc:sldChg chg="new del">
        <pc:chgData name="Jiří Vodička" userId="0015f0f0-69d2-41b3-a191-778292e4ba4b" providerId="ADAL" clId="{ACE4FB79-0349-48CB-A6E7-B21119A37639}" dt="2023-10-17T16:11:49.537" v="5325" actId="47"/>
        <pc:sldMkLst>
          <pc:docMk/>
          <pc:sldMk cId="2137844376" sldId="329"/>
        </pc:sldMkLst>
      </pc:sldChg>
      <pc:sldChg chg="addSp modSp new mod">
        <pc:chgData name="Jiří Vodička" userId="0015f0f0-69d2-41b3-a191-778292e4ba4b" providerId="ADAL" clId="{ACE4FB79-0349-48CB-A6E7-B21119A37639}" dt="2023-10-17T19:50:41.218" v="5545" actId="20577"/>
        <pc:sldMkLst>
          <pc:docMk/>
          <pc:sldMk cId="1935382029" sldId="330"/>
        </pc:sldMkLst>
        <pc:spChg chg="mod">
          <ac:chgData name="Jiří Vodička" userId="0015f0f0-69d2-41b3-a191-778292e4ba4b" providerId="ADAL" clId="{ACE4FB79-0349-48CB-A6E7-B21119A37639}" dt="2023-10-17T15:40:56.225" v="4833" actId="14100"/>
          <ac:spMkLst>
            <pc:docMk/>
            <pc:sldMk cId="1935382029" sldId="330"/>
            <ac:spMk id="2" creationId="{EBD13441-099E-4CDA-B5ED-112820085B56}"/>
          </ac:spMkLst>
        </pc:spChg>
        <pc:spChg chg="mod">
          <ac:chgData name="Jiří Vodička" userId="0015f0f0-69d2-41b3-a191-778292e4ba4b" providerId="ADAL" clId="{ACE4FB79-0349-48CB-A6E7-B21119A37639}" dt="2023-10-17T19:50:41.218" v="5545" actId="20577"/>
          <ac:spMkLst>
            <pc:docMk/>
            <pc:sldMk cId="1935382029" sldId="330"/>
            <ac:spMk id="3" creationId="{590C4A68-1DEB-4945-A635-6D2A7ADD932F}"/>
          </ac:spMkLst>
        </pc:spChg>
        <pc:spChg chg="add mod">
          <ac:chgData name="Jiří Vodička" userId="0015f0f0-69d2-41b3-a191-778292e4ba4b" providerId="ADAL" clId="{ACE4FB79-0349-48CB-A6E7-B21119A37639}" dt="2023-10-17T19:50:17.318" v="5526" actId="1076"/>
          <ac:spMkLst>
            <pc:docMk/>
            <pc:sldMk cId="1935382029" sldId="330"/>
            <ac:spMk id="4" creationId="{C4C59D66-EA0E-477C-8FBF-74AAE539BA63}"/>
          </ac:spMkLst>
        </pc:spChg>
      </pc:sldChg>
      <pc:sldChg chg="new del">
        <pc:chgData name="Jiří Vodička" userId="0015f0f0-69d2-41b3-a191-778292e4ba4b" providerId="ADAL" clId="{ACE4FB79-0349-48CB-A6E7-B21119A37639}" dt="2023-10-17T16:11:32.379" v="5324" actId="47"/>
        <pc:sldMkLst>
          <pc:docMk/>
          <pc:sldMk cId="3662826757" sldId="331"/>
        </pc:sldMkLst>
      </pc:sldChg>
      <pc:sldChg chg="addSp modSp add mod modAnim">
        <pc:chgData name="Jiří Vodička" userId="0015f0f0-69d2-41b3-a191-778292e4ba4b" providerId="ADAL" clId="{ACE4FB79-0349-48CB-A6E7-B21119A37639}" dt="2023-10-18T09:05:39.515" v="6129" actId="14429"/>
        <pc:sldMkLst>
          <pc:docMk/>
          <pc:sldMk cId="2516479313" sldId="332"/>
        </pc:sldMkLst>
        <pc:spChg chg="mod">
          <ac:chgData name="Jiří Vodička" userId="0015f0f0-69d2-41b3-a191-778292e4ba4b" providerId="ADAL" clId="{ACE4FB79-0349-48CB-A6E7-B21119A37639}" dt="2023-10-17T20:19:01.324" v="5637" actId="5793"/>
          <ac:spMkLst>
            <pc:docMk/>
            <pc:sldMk cId="2516479313" sldId="332"/>
            <ac:spMk id="3" creationId="{E256D7AF-EDBA-44B7-AA71-E5F7CB9CA403}"/>
          </ac:spMkLst>
        </pc:spChg>
        <pc:picChg chg="add mod modVis">
          <ac:chgData name="Jiří Vodička" userId="0015f0f0-69d2-41b3-a191-778292e4ba4b" providerId="ADAL" clId="{ACE4FB79-0349-48CB-A6E7-B21119A37639}" dt="2023-10-18T09:05:39.515" v="6129" actId="14429"/>
          <ac:picMkLst>
            <pc:docMk/>
            <pc:sldMk cId="2516479313" sldId="332"/>
            <ac:picMk id="5" creationId="{FA60AA23-7E27-4F81-89C0-F9CF05D17F35}"/>
          </ac:picMkLst>
        </pc:picChg>
      </pc:sldChg>
      <pc:sldChg chg="modSp new mod">
        <pc:chgData name="Jiří Vodička" userId="0015f0f0-69d2-41b3-a191-778292e4ba4b" providerId="ADAL" clId="{ACE4FB79-0349-48CB-A6E7-B21119A37639}" dt="2023-10-18T07:36:37.236" v="6054" actId="20577"/>
        <pc:sldMkLst>
          <pc:docMk/>
          <pc:sldMk cId="1145591072" sldId="333"/>
        </pc:sldMkLst>
        <pc:spChg chg="mod">
          <ac:chgData name="Jiří Vodička" userId="0015f0f0-69d2-41b3-a191-778292e4ba4b" providerId="ADAL" clId="{ACE4FB79-0349-48CB-A6E7-B21119A37639}" dt="2023-10-17T20:19:31.150" v="5640" actId="14100"/>
          <ac:spMkLst>
            <pc:docMk/>
            <pc:sldMk cId="1145591072" sldId="333"/>
            <ac:spMk id="2" creationId="{1C5BC615-0900-43BF-9BC7-23B67516693C}"/>
          </ac:spMkLst>
        </pc:spChg>
        <pc:spChg chg="mod">
          <ac:chgData name="Jiří Vodička" userId="0015f0f0-69d2-41b3-a191-778292e4ba4b" providerId="ADAL" clId="{ACE4FB79-0349-48CB-A6E7-B21119A37639}" dt="2023-10-18T07:36:37.236" v="6054" actId="20577"/>
          <ac:spMkLst>
            <pc:docMk/>
            <pc:sldMk cId="1145591072" sldId="333"/>
            <ac:spMk id="3" creationId="{752EE740-4C39-48BC-9F25-CFB406D1ED9A}"/>
          </ac:spMkLst>
        </pc:spChg>
      </pc:sldChg>
      <pc:sldChg chg="addSp delSp modSp new mod modAnim">
        <pc:chgData name="Jiří Vodička" userId="0015f0f0-69d2-41b3-a191-778292e4ba4b" providerId="ADAL" clId="{ACE4FB79-0349-48CB-A6E7-B21119A37639}" dt="2023-10-18T07:26:48.392" v="5968" actId="14100"/>
        <pc:sldMkLst>
          <pc:docMk/>
          <pc:sldMk cId="1608221875" sldId="334"/>
        </pc:sldMkLst>
        <pc:spChg chg="mod">
          <ac:chgData name="Jiří Vodička" userId="0015f0f0-69d2-41b3-a191-778292e4ba4b" providerId="ADAL" clId="{ACE4FB79-0349-48CB-A6E7-B21119A37639}" dt="2023-10-18T07:26:48.392" v="5968" actId="14100"/>
          <ac:spMkLst>
            <pc:docMk/>
            <pc:sldMk cId="1608221875" sldId="334"/>
            <ac:spMk id="2" creationId="{88ACFC7B-8E07-415C-8A59-5128AD13D0FE}"/>
          </ac:spMkLst>
        </pc:spChg>
        <pc:spChg chg="del">
          <ac:chgData name="Jiří Vodička" userId="0015f0f0-69d2-41b3-a191-778292e4ba4b" providerId="ADAL" clId="{ACE4FB79-0349-48CB-A6E7-B21119A37639}" dt="2023-10-18T07:26:13.788" v="5918"/>
          <ac:spMkLst>
            <pc:docMk/>
            <pc:sldMk cId="1608221875" sldId="334"/>
            <ac:spMk id="3" creationId="{1EA2A7BB-E83D-4D5E-9154-F225E9AEA6BD}"/>
          </ac:spMkLst>
        </pc:spChg>
        <pc:picChg chg="add mod">
          <ac:chgData name="Jiří Vodička" userId="0015f0f0-69d2-41b3-a191-778292e4ba4b" providerId="ADAL" clId="{ACE4FB79-0349-48CB-A6E7-B21119A37639}" dt="2023-10-18T07:26:37.954" v="5952" actId="14100"/>
          <ac:picMkLst>
            <pc:docMk/>
            <pc:sldMk cId="1608221875" sldId="334"/>
            <ac:picMk id="4" creationId="{8E1F2790-3A34-42D3-8C5A-4715D5A00690}"/>
          </ac:picMkLst>
        </pc:picChg>
      </pc:sldChg>
    </pc:docChg>
  </pc:docChgLst>
  <pc:docChgLst>
    <pc:chgData name="Jiří Vodička" userId="0015f0f0-69d2-41b3-a191-778292e4ba4b" providerId="ADAL" clId="{E9A2AF53-14FC-4E28-AC55-DD47AE6F88D8}"/>
    <pc:docChg chg="undo custSel addSld delSld modSld sldOrd modSection">
      <pc:chgData name="Jiří Vodička" userId="0015f0f0-69d2-41b3-a191-778292e4ba4b" providerId="ADAL" clId="{E9A2AF53-14FC-4E28-AC55-DD47AE6F88D8}" dt="2023-10-16T15:43:20.526" v="1099" actId="6549"/>
      <pc:docMkLst>
        <pc:docMk/>
      </pc:docMkLst>
      <pc:sldChg chg="modSp mod">
        <pc:chgData name="Jiří Vodička" userId="0015f0f0-69d2-41b3-a191-778292e4ba4b" providerId="ADAL" clId="{E9A2AF53-14FC-4E28-AC55-DD47AE6F88D8}" dt="2023-10-16T13:36:02.224" v="1001" actId="20577"/>
        <pc:sldMkLst>
          <pc:docMk/>
          <pc:sldMk cId="697413324" sldId="258"/>
        </pc:sldMkLst>
        <pc:spChg chg="mod">
          <ac:chgData name="Jiří Vodička" userId="0015f0f0-69d2-41b3-a191-778292e4ba4b" providerId="ADAL" clId="{E9A2AF53-14FC-4E28-AC55-DD47AE6F88D8}" dt="2023-10-16T13:36:02.224" v="1001" actId="20577"/>
          <ac:spMkLst>
            <pc:docMk/>
            <pc:sldMk cId="697413324" sldId="258"/>
            <ac:spMk id="3" creationId="{F3FA518E-C5FE-4BF5-A56D-443334603B4C}"/>
          </ac:spMkLst>
        </pc:spChg>
      </pc:sldChg>
      <pc:sldChg chg="modSp mod">
        <pc:chgData name="Jiří Vodička" userId="0015f0f0-69d2-41b3-a191-778292e4ba4b" providerId="ADAL" clId="{E9A2AF53-14FC-4E28-AC55-DD47AE6F88D8}" dt="2023-10-16T12:51:11.883" v="27" actId="1076"/>
        <pc:sldMkLst>
          <pc:docMk/>
          <pc:sldMk cId="2523694538" sldId="259"/>
        </pc:sldMkLst>
        <pc:picChg chg="mod">
          <ac:chgData name="Jiří Vodička" userId="0015f0f0-69d2-41b3-a191-778292e4ba4b" providerId="ADAL" clId="{E9A2AF53-14FC-4E28-AC55-DD47AE6F88D8}" dt="2023-10-16T12:51:11.883" v="27" actId="1076"/>
          <ac:picMkLst>
            <pc:docMk/>
            <pc:sldMk cId="2523694538" sldId="259"/>
            <ac:picMk id="5" creationId="{6EE93085-B01F-4472-ABC3-F9E81F7C15B4}"/>
          </ac:picMkLst>
        </pc:picChg>
      </pc:sldChg>
      <pc:sldChg chg="modSp modNotesTx">
        <pc:chgData name="Jiří Vodička" userId="0015f0f0-69d2-41b3-a191-778292e4ba4b" providerId="ADAL" clId="{E9A2AF53-14FC-4E28-AC55-DD47AE6F88D8}" dt="2023-10-16T13:24:29.480" v="473" actId="20577"/>
        <pc:sldMkLst>
          <pc:docMk/>
          <pc:sldMk cId="1313212219" sldId="260"/>
        </pc:sldMkLst>
        <pc:graphicFrameChg chg="mod">
          <ac:chgData name="Jiří Vodička" userId="0015f0f0-69d2-41b3-a191-778292e4ba4b" providerId="ADAL" clId="{E9A2AF53-14FC-4E28-AC55-DD47AE6F88D8}" dt="2023-10-16T12:52:22.123" v="87" actId="20577"/>
          <ac:graphicFrameMkLst>
            <pc:docMk/>
            <pc:sldMk cId="1313212219" sldId="260"/>
            <ac:graphicFrameMk id="4" creationId="{14E29D12-AEC2-432C-A310-BD2C4C9558DA}"/>
          </ac:graphicFrameMkLst>
        </pc:graphicFrameChg>
      </pc:sldChg>
      <pc:sldChg chg="addSp delSp modSp mod modAnim modNotesTx">
        <pc:chgData name="Jiří Vodička" userId="0015f0f0-69d2-41b3-a191-778292e4ba4b" providerId="ADAL" clId="{E9A2AF53-14FC-4E28-AC55-DD47AE6F88D8}" dt="2023-10-16T13:55:12.062" v="1051" actId="478"/>
        <pc:sldMkLst>
          <pc:docMk/>
          <pc:sldMk cId="365074780" sldId="262"/>
        </pc:sldMkLst>
        <pc:spChg chg="mod">
          <ac:chgData name="Jiří Vodička" userId="0015f0f0-69d2-41b3-a191-778292e4ba4b" providerId="ADAL" clId="{E9A2AF53-14FC-4E28-AC55-DD47AE6F88D8}" dt="2023-10-16T13:18:00.945" v="387" actId="20577"/>
          <ac:spMkLst>
            <pc:docMk/>
            <pc:sldMk cId="365074780" sldId="262"/>
            <ac:spMk id="2" creationId="{434DCF8A-118B-4E18-BC9F-D96D690A5A98}"/>
          </ac:spMkLst>
        </pc:spChg>
        <pc:spChg chg="mod">
          <ac:chgData name="Jiří Vodička" userId="0015f0f0-69d2-41b3-a191-778292e4ba4b" providerId="ADAL" clId="{E9A2AF53-14FC-4E28-AC55-DD47AE6F88D8}" dt="2023-10-16T13:26:55.422" v="474" actId="20577"/>
          <ac:spMkLst>
            <pc:docMk/>
            <pc:sldMk cId="365074780" sldId="262"/>
            <ac:spMk id="3" creationId="{76BF9618-C902-47FB-8605-30B22B0A96A1}"/>
          </ac:spMkLst>
        </pc:spChg>
        <pc:spChg chg="add del">
          <ac:chgData name="Jiří Vodička" userId="0015f0f0-69d2-41b3-a191-778292e4ba4b" providerId="ADAL" clId="{E9A2AF53-14FC-4E28-AC55-DD47AE6F88D8}" dt="2023-10-16T13:50:00.160" v="1006" actId="22"/>
          <ac:spMkLst>
            <pc:docMk/>
            <pc:sldMk cId="365074780" sldId="262"/>
            <ac:spMk id="5" creationId="{67F397B5-C877-4DDF-B6F1-99C9C89C7B4A}"/>
          </ac:spMkLst>
        </pc:spChg>
        <pc:spChg chg="add del mod">
          <ac:chgData name="Jiří Vodička" userId="0015f0f0-69d2-41b3-a191-778292e4ba4b" providerId="ADAL" clId="{E9A2AF53-14FC-4E28-AC55-DD47AE6F88D8}" dt="2023-10-16T13:55:12.062" v="1051" actId="478"/>
          <ac:spMkLst>
            <pc:docMk/>
            <pc:sldMk cId="365074780" sldId="262"/>
            <ac:spMk id="8" creationId="{E96EB324-4C97-414A-92E6-9E52D52A3EC2}"/>
          </ac:spMkLst>
        </pc:spChg>
        <pc:picChg chg="add del mod">
          <ac:chgData name="Jiří Vodička" userId="0015f0f0-69d2-41b3-a191-778292e4ba4b" providerId="ADAL" clId="{E9A2AF53-14FC-4E28-AC55-DD47AE6F88D8}" dt="2023-10-16T13:51:30.042" v="1036" actId="478"/>
          <ac:picMkLst>
            <pc:docMk/>
            <pc:sldMk cId="365074780" sldId="262"/>
            <ac:picMk id="7" creationId="{EE63C6BC-0E6F-456A-A969-7E8502AC70E7}"/>
          </ac:picMkLst>
        </pc:picChg>
        <pc:picChg chg="add">
          <ac:chgData name="Jiří Vodička" userId="0015f0f0-69d2-41b3-a191-778292e4ba4b" providerId="ADAL" clId="{E9A2AF53-14FC-4E28-AC55-DD47AE6F88D8}" dt="2023-10-16T13:51:31.017" v="1037" actId="22"/>
          <ac:picMkLst>
            <pc:docMk/>
            <pc:sldMk cId="365074780" sldId="262"/>
            <ac:picMk id="10" creationId="{9C1FCD74-A6D7-4ACF-BD1C-06379BFD07DF}"/>
          </ac:picMkLst>
        </pc:picChg>
        <pc:picChg chg="add">
          <ac:chgData name="Jiří Vodička" userId="0015f0f0-69d2-41b3-a191-778292e4ba4b" providerId="ADAL" clId="{E9A2AF53-14FC-4E28-AC55-DD47AE6F88D8}" dt="2023-10-16T13:52:41.262" v="1041" actId="22"/>
          <ac:picMkLst>
            <pc:docMk/>
            <pc:sldMk cId="365074780" sldId="262"/>
            <ac:picMk id="12" creationId="{FC090F8A-C737-4863-915C-24C8878E05FC}"/>
          </ac:picMkLst>
        </pc:picChg>
        <pc:picChg chg="add mod">
          <ac:chgData name="Jiří Vodička" userId="0015f0f0-69d2-41b3-a191-778292e4ba4b" providerId="ADAL" clId="{E9A2AF53-14FC-4E28-AC55-DD47AE6F88D8}" dt="2023-10-16T13:54:46.555" v="1048" actId="14100"/>
          <ac:picMkLst>
            <pc:docMk/>
            <pc:sldMk cId="365074780" sldId="262"/>
            <ac:picMk id="14" creationId="{E0BB94CC-1CF2-4A97-9152-6F3D59A01CDD}"/>
          </ac:picMkLst>
        </pc:picChg>
      </pc:sldChg>
      <pc:sldChg chg="modSp mod">
        <pc:chgData name="Jiří Vodička" userId="0015f0f0-69d2-41b3-a191-778292e4ba4b" providerId="ADAL" clId="{E9A2AF53-14FC-4E28-AC55-DD47AE6F88D8}" dt="2023-10-16T15:43:20.526" v="1099" actId="6549"/>
        <pc:sldMkLst>
          <pc:docMk/>
          <pc:sldMk cId="1726177775" sldId="263"/>
        </pc:sldMkLst>
        <pc:spChg chg="mod">
          <ac:chgData name="Jiří Vodička" userId="0015f0f0-69d2-41b3-a191-778292e4ba4b" providerId="ADAL" clId="{E9A2AF53-14FC-4E28-AC55-DD47AE6F88D8}" dt="2023-10-16T15:43:20.526" v="1099" actId="6549"/>
          <ac:spMkLst>
            <pc:docMk/>
            <pc:sldMk cId="1726177775" sldId="263"/>
            <ac:spMk id="3" creationId="{B3418239-6E2B-4AA8-9005-239413E5F682}"/>
          </ac:spMkLst>
        </pc:spChg>
      </pc:sldChg>
      <pc:sldChg chg="del">
        <pc:chgData name="Jiří Vodička" userId="0015f0f0-69d2-41b3-a191-778292e4ba4b" providerId="ADAL" clId="{E9A2AF53-14FC-4E28-AC55-DD47AE6F88D8}" dt="2023-10-16T13:24:07.950" v="470" actId="47"/>
        <pc:sldMkLst>
          <pc:docMk/>
          <pc:sldMk cId="3447421711" sldId="264"/>
        </pc:sldMkLst>
      </pc:sldChg>
      <pc:sldChg chg="del">
        <pc:chgData name="Jiří Vodička" userId="0015f0f0-69d2-41b3-a191-778292e4ba4b" providerId="ADAL" clId="{E9A2AF53-14FC-4E28-AC55-DD47AE6F88D8}" dt="2023-10-16T13:24:06.788" v="469" actId="47"/>
        <pc:sldMkLst>
          <pc:docMk/>
          <pc:sldMk cId="427871090" sldId="270"/>
        </pc:sldMkLst>
      </pc:sldChg>
      <pc:sldChg chg="del">
        <pc:chgData name="Jiří Vodička" userId="0015f0f0-69d2-41b3-a191-778292e4ba4b" providerId="ADAL" clId="{E9A2AF53-14FC-4E28-AC55-DD47AE6F88D8}" dt="2023-10-16T13:24:00.684" v="460" actId="47"/>
        <pc:sldMkLst>
          <pc:docMk/>
          <pc:sldMk cId="4039140014" sldId="271"/>
        </pc:sldMkLst>
      </pc:sldChg>
      <pc:sldChg chg="del">
        <pc:chgData name="Jiří Vodička" userId="0015f0f0-69d2-41b3-a191-778292e4ba4b" providerId="ADAL" clId="{E9A2AF53-14FC-4E28-AC55-DD47AE6F88D8}" dt="2023-10-16T13:24:02.911" v="463" actId="47"/>
        <pc:sldMkLst>
          <pc:docMk/>
          <pc:sldMk cId="4007186451" sldId="272"/>
        </pc:sldMkLst>
      </pc:sldChg>
      <pc:sldChg chg="del">
        <pc:chgData name="Jiří Vodička" userId="0015f0f0-69d2-41b3-a191-778292e4ba4b" providerId="ADAL" clId="{E9A2AF53-14FC-4E28-AC55-DD47AE6F88D8}" dt="2023-10-16T13:23:58.930" v="459" actId="47"/>
        <pc:sldMkLst>
          <pc:docMk/>
          <pc:sldMk cId="3177054006" sldId="274"/>
        </pc:sldMkLst>
      </pc:sldChg>
      <pc:sldChg chg="del">
        <pc:chgData name="Jiří Vodička" userId="0015f0f0-69d2-41b3-a191-778292e4ba4b" providerId="ADAL" clId="{E9A2AF53-14FC-4E28-AC55-DD47AE6F88D8}" dt="2023-10-16T13:24:05.106" v="466" actId="47"/>
        <pc:sldMkLst>
          <pc:docMk/>
          <pc:sldMk cId="2151668303" sldId="275"/>
        </pc:sldMkLst>
      </pc:sldChg>
      <pc:sldChg chg="del">
        <pc:chgData name="Jiří Vodička" userId="0015f0f0-69d2-41b3-a191-778292e4ba4b" providerId="ADAL" clId="{E9A2AF53-14FC-4E28-AC55-DD47AE6F88D8}" dt="2023-10-16T13:23:58.078" v="458" actId="47"/>
        <pc:sldMkLst>
          <pc:docMk/>
          <pc:sldMk cId="1581790654" sldId="280"/>
        </pc:sldMkLst>
      </pc:sldChg>
      <pc:sldChg chg="del">
        <pc:chgData name="Jiří Vodička" userId="0015f0f0-69d2-41b3-a191-778292e4ba4b" providerId="ADAL" clId="{E9A2AF53-14FC-4E28-AC55-DD47AE6F88D8}" dt="2023-10-16T13:23:57.113" v="457" actId="47"/>
        <pc:sldMkLst>
          <pc:docMk/>
          <pc:sldMk cId="668415198" sldId="282"/>
        </pc:sldMkLst>
      </pc:sldChg>
      <pc:sldChg chg="del">
        <pc:chgData name="Jiří Vodička" userId="0015f0f0-69d2-41b3-a191-778292e4ba4b" providerId="ADAL" clId="{E9A2AF53-14FC-4E28-AC55-DD47AE6F88D8}" dt="2023-10-16T13:23:54.561" v="455" actId="47"/>
        <pc:sldMkLst>
          <pc:docMk/>
          <pc:sldMk cId="3114603969" sldId="284"/>
        </pc:sldMkLst>
      </pc:sldChg>
      <pc:sldChg chg="del">
        <pc:chgData name="Jiří Vodička" userId="0015f0f0-69d2-41b3-a191-778292e4ba4b" providerId="ADAL" clId="{E9A2AF53-14FC-4E28-AC55-DD47AE6F88D8}" dt="2023-10-16T13:24:15.901" v="472" actId="47"/>
        <pc:sldMkLst>
          <pc:docMk/>
          <pc:sldMk cId="3357914338" sldId="288"/>
        </pc:sldMkLst>
      </pc:sldChg>
      <pc:sldChg chg="del">
        <pc:chgData name="Jiří Vodička" userId="0015f0f0-69d2-41b3-a191-778292e4ba4b" providerId="ADAL" clId="{E9A2AF53-14FC-4E28-AC55-DD47AE6F88D8}" dt="2023-10-16T13:24:05.489" v="467" actId="47"/>
        <pc:sldMkLst>
          <pc:docMk/>
          <pc:sldMk cId="2067892464" sldId="289"/>
        </pc:sldMkLst>
      </pc:sldChg>
      <pc:sldChg chg="del">
        <pc:chgData name="Jiří Vodička" userId="0015f0f0-69d2-41b3-a191-778292e4ba4b" providerId="ADAL" clId="{E9A2AF53-14FC-4E28-AC55-DD47AE6F88D8}" dt="2023-10-16T13:24:01.403" v="461" actId="47"/>
        <pc:sldMkLst>
          <pc:docMk/>
          <pc:sldMk cId="2177193641" sldId="290"/>
        </pc:sldMkLst>
      </pc:sldChg>
      <pc:sldChg chg="del">
        <pc:chgData name="Jiří Vodička" userId="0015f0f0-69d2-41b3-a191-778292e4ba4b" providerId="ADAL" clId="{E9A2AF53-14FC-4E28-AC55-DD47AE6F88D8}" dt="2023-10-16T13:24:10.078" v="471" actId="47"/>
        <pc:sldMkLst>
          <pc:docMk/>
          <pc:sldMk cId="1488475196" sldId="291"/>
        </pc:sldMkLst>
      </pc:sldChg>
      <pc:sldChg chg="del">
        <pc:chgData name="Jiří Vodička" userId="0015f0f0-69d2-41b3-a191-778292e4ba4b" providerId="ADAL" clId="{E9A2AF53-14FC-4E28-AC55-DD47AE6F88D8}" dt="2023-10-16T13:24:06.140" v="468" actId="47"/>
        <pc:sldMkLst>
          <pc:docMk/>
          <pc:sldMk cId="3478556508" sldId="292"/>
        </pc:sldMkLst>
      </pc:sldChg>
      <pc:sldChg chg="del">
        <pc:chgData name="Jiří Vodička" userId="0015f0f0-69d2-41b3-a191-778292e4ba4b" providerId="ADAL" clId="{E9A2AF53-14FC-4E28-AC55-DD47AE6F88D8}" dt="2023-10-16T13:24:02.152" v="462" actId="47"/>
        <pc:sldMkLst>
          <pc:docMk/>
          <pc:sldMk cId="3013274072" sldId="293"/>
        </pc:sldMkLst>
      </pc:sldChg>
      <pc:sldChg chg="addSp delSp modSp mod ord modClrScheme delAnim modAnim chgLayout modNotesTx">
        <pc:chgData name="Jiří Vodička" userId="0015f0f0-69d2-41b3-a191-778292e4ba4b" providerId="ADAL" clId="{E9A2AF53-14FC-4E28-AC55-DD47AE6F88D8}" dt="2023-10-16T13:19:46.212" v="405"/>
        <pc:sldMkLst>
          <pc:docMk/>
          <pc:sldMk cId="1773350352" sldId="294"/>
        </pc:sldMkLst>
        <pc:spChg chg="del mod">
          <ac:chgData name="Jiří Vodička" userId="0015f0f0-69d2-41b3-a191-778292e4ba4b" providerId="ADAL" clId="{E9A2AF53-14FC-4E28-AC55-DD47AE6F88D8}" dt="2023-10-16T13:06:17.885" v="158" actId="700"/>
          <ac:spMkLst>
            <pc:docMk/>
            <pc:sldMk cId="1773350352" sldId="294"/>
            <ac:spMk id="2" creationId="{742697BA-9C4E-46F5-A34A-B7DE90DD023F}"/>
          </ac:spMkLst>
        </pc:spChg>
        <pc:spChg chg="add del mod">
          <ac:chgData name="Jiří Vodička" userId="0015f0f0-69d2-41b3-a191-778292e4ba4b" providerId="ADAL" clId="{E9A2AF53-14FC-4E28-AC55-DD47AE6F88D8}" dt="2023-10-16T13:06:17.885" v="158" actId="700"/>
          <ac:spMkLst>
            <pc:docMk/>
            <pc:sldMk cId="1773350352" sldId="294"/>
            <ac:spMk id="4" creationId="{ACD119A1-C0FA-4AFD-B0AE-EEC6961F298D}"/>
          </ac:spMkLst>
        </pc:spChg>
        <pc:spChg chg="del">
          <ac:chgData name="Jiří Vodička" userId="0015f0f0-69d2-41b3-a191-778292e4ba4b" providerId="ADAL" clId="{E9A2AF53-14FC-4E28-AC55-DD47AE6F88D8}" dt="2023-10-16T13:06:14.100" v="156" actId="478"/>
          <ac:spMkLst>
            <pc:docMk/>
            <pc:sldMk cId="1773350352" sldId="294"/>
            <ac:spMk id="8" creationId="{9D868E7A-FB15-4CA6-AD64-94672C55243A}"/>
          </ac:spMkLst>
        </pc:spChg>
        <pc:spChg chg="add mod">
          <ac:chgData name="Jiří Vodička" userId="0015f0f0-69d2-41b3-a191-778292e4ba4b" providerId="ADAL" clId="{E9A2AF53-14FC-4E28-AC55-DD47AE6F88D8}" dt="2023-10-16T13:19:37.972" v="404" actId="404"/>
          <ac:spMkLst>
            <pc:docMk/>
            <pc:sldMk cId="1773350352" sldId="294"/>
            <ac:spMk id="9" creationId="{285EE52A-EBC5-4E22-87A5-EF04085185F4}"/>
          </ac:spMkLst>
        </pc:spChg>
        <pc:picChg chg="del">
          <ac:chgData name="Jiří Vodička" userId="0015f0f0-69d2-41b3-a191-778292e4ba4b" providerId="ADAL" clId="{E9A2AF53-14FC-4E28-AC55-DD47AE6F88D8}" dt="2023-10-16T12:51:42.877" v="32" actId="478"/>
          <ac:picMkLst>
            <pc:docMk/>
            <pc:sldMk cId="1773350352" sldId="294"/>
            <ac:picMk id="5" creationId="{341E1BFF-0620-4B6B-A78D-CBFC95391190}"/>
          </ac:picMkLst>
        </pc:picChg>
        <pc:picChg chg="add mod">
          <ac:chgData name="Jiří Vodička" userId="0015f0f0-69d2-41b3-a191-778292e4ba4b" providerId="ADAL" clId="{E9A2AF53-14FC-4E28-AC55-DD47AE6F88D8}" dt="2023-10-16T13:19:17.352" v="398" actId="14100"/>
          <ac:picMkLst>
            <pc:docMk/>
            <pc:sldMk cId="1773350352" sldId="294"/>
            <ac:picMk id="6" creationId="{A8A0366F-39BB-4A24-95F7-1FC13921415C}"/>
          </ac:picMkLst>
        </pc:picChg>
        <pc:picChg chg="del">
          <ac:chgData name="Jiří Vodička" userId="0015f0f0-69d2-41b3-a191-778292e4ba4b" providerId="ADAL" clId="{E9A2AF53-14FC-4E28-AC55-DD47AE6F88D8}" dt="2023-10-16T12:51:41.110" v="31" actId="478"/>
          <ac:picMkLst>
            <pc:docMk/>
            <pc:sldMk cId="1773350352" sldId="294"/>
            <ac:picMk id="7" creationId="{D871A865-F8DC-49C1-95DD-5C0CFA54A0FD}"/>
          </ac:picMkLst>
        </pc:picChg>
        <pc:picChg chg="del">
          <ac:chgData name="Jiří Vodička" userId="0015f0f0-69d2-41b3-a191-778292e4ba4b" providerId="ADAL" clId="{E9A2AF53-14FC-4E28-AC55-DD47AE6F88D8}" dt="2023-10-16T12:51:39.967" v="30" actId="478"/>
          <ac:picMkLst>
            <pc:docMk/>
            <pc:sldMk cId="1773350352" sldId="294"/>
            <ac:picMk id="10" creationId="{6AB02D3D-4FD3-4FAA-96C3-AD9A572E9807}"/>
          </ac:picMkLst>
        </pc:picChg>
      </pc:sldChg>
      <pc:sldChg chg="del">
        <pc:chgData name="Jiří Vodička" userId="0015f0f0-69d2-41b3-a191-778292e4ba4b" providerId="ADAL" clId="{E9A2AF53-14FC-4E28-AC55-DD47AE6F88D8}" dt="2023-10-16T13:24:03.452" v="464" actId="47"/>
        <pc:sldMkLst>
          <pc:docMk/>
          <pc:sldMk cId="1370632883" sldId="295"/>
        </pc:sldMkLst>
      </pc:sldChg>
      <pc:sldChg chg="del">
        <pc:chgData name="Jiří Vodička" userId="0015f0f0-69d2-41b3-a191-778292e4ba4b" providerId="ADAL" clId="{E9A2AF53-14FC-4E28-AC55-DD47AE6F88D8}" dt="2023-10-16T13:24:04.342" v="465" actId="47"/>
        <pc:sldMkLst>
          <pc:docMk/>
          <pc:sldMk cId="1360585431" sldId="296"/>
        </pc:sldMkLst>
      </pc:sldChg>
      <pc:sldChg chg="del">
        <pc:chgData name="Jiří Vodička" userId="0015f0f0-69d2-41b3-a191-778292e4ba4b" providerId="ADAL" clId="{E9A2AF53-14FC-4E28-AC55-DD47AE6F88D8}" dt="2023-10-16T13:23:55.584" v="456" actId="47"/>
        <pc:sldMkLst>
          <pc:docMk/>
          <pc:sldMk cId="2721664586" sldId="297"/>
        </pc:sldMkLst>
      </pc:sldChg>
      <pc:sldChg chg="del">
        <pc:chgData name="Jiří Vodička" userId="0015f0f0-69d2-41b3-a191-778292e4ba4b" providerId="ADAL" clId="{E9A2AF53-14FC-4E28-AC55-DD47AE6F88D8}" dt="2023-10-16T13:23:52.798" v="454" actId="47"/>
        <pc:sldMkLst>
          <pc:docMk/>
          <pc:sldMk cId="2898467726" sldId="298"/>
        </pc:sldMkLst>
      </pc:sldChg>
      <pc:sldChg chg="del">
        <pc:chgData name="Jiří Vodička" userId="0015f0f0-69d2-41b3-a191-778292e4ba4b" providerId="ADAL" clId="{E9A2AF53-14FC-4E28-AC55-DD47AE6F88D8}" dt="2023-10-16T13:23:49.669" v="451" actId="47"/>
        <pc:sldMkLst>
          <pc:docMk/>
          <pc:sldMk cId="1662741958" sldId="299"/>
        </pc:sldMkLst>
      </pc:sldChg>
      <pc:sldChg chg="del">
        <pc:chgData name="Jiří Vodička" userId="0015f0f0-69d2-41b3-a191-778292e4ba4b" providerId="ADAL" clId="{E9A2AF53-14FC-4E28-AC55-DD47AE6F88D8}" dt="2023-10-16T13:23:50.328" v="452" actId="47"/>
        <pc:sldMkLst>
          <pc:docMk/>
          <pc:sldMk cId="822182579" sldId="300"/>
        </pc:sldMkLst>
      </pc:sldChg>
      <pc:sldChg chg="del">
        <pc:chgData name="Jiří Vodička" userId="0015f0f0-69d2-41b3-a191-778292e4ba4b" providerId="ADAL" clId="{E9A2AF53-14FC-4E28-AC55-DD47AE6F88D8}" dt="2023-10-16T13:23:51.685" v="453" actId="47"/>
        <pc:sldMkLst>
          <pc:docMk/>
          <pc:sldMk cId="2854520402" sldId="301"/>
        </pc:sldMkLst>
      </pc:sldChg>
      <pc:sldChg chg="addSp delSp modSp new mod ord modClrScheme modAnim chgLayout modNotesTx">
        <pc:chgData name="Jiří Vodička" userId="0015f0f0-69d2-41b3-a191-778292e4ba4b" providerId="ADAL" clId="{E9A2AF53-14FC-4E28-AC55-DD47AE6F88D8}" dt="2023-10-16T13:18:09.731" v="389"/>
        <pc:sldMkLst>
          <pc:docMk/>
          <pc:sldMk cId="1734140898" sldId="302"/>
        </pc:sldMkLst>
        <pc:spChg chg="del">
          <ac:chgData name="Jiří Vodička" userId="0015f0f0-69d2-41b3-a191-778292e4ba4b" providerId="ADAL" clId="{E9A2AF53-14FC-4E28-AC55-DD47AE6F88D8}" dt="2023-10-16T12:58:31.652" v="89" actId="700"/>
          <ac:spMkLst>
            <pc:docMk/>
            <pc:sldMk cId="1734140898" sldId="302"/>
            <ac:spMk id="2" creationId="{67B307B1-A18B-419A-BA30-D318DAFD25AF}"/>
          </ac:spMkLst>
        </pc:spChg>
        <pc:spChg chg="del">
          <ac:chgData name="Jiří Vodička" userId="0015f0f0-69d2-41b3-a191-778292e4ba4b" providerId="ADAL" clId="{E9A2AF53-14FC-4E28-AC55-DD47AE6F88D8}" dt="2023-10-16T12:58:31.652" v="89" actId="700"/>
          <ac:spMkLst>
            <pc:docMk/>
            <pc:sldMk cId="1734140898" sldId="302"/>
            <ac:spMk id="3" creationId="{F23DDFE5-DA64-4C1D-99EE-5F604C6A1426}"/>
          </ac:spMkLst>
        </pc:spChg>
        <pc:spChg chg="add mod">
          <ac:chgData name="Jiří Vodička" userId="0015f0f0-69d2-41b3-a191-778292e4ba4b" providerId="ADAL" clId="{E9A2AF53-14FC-4E28-AC55-DD47AE6F88D8}" dt="2023-10-16T13:06:08.017" v="155" actId="1076"/>
          <ac:spMkLst>
            <pc:docMk/>
            <pc:sldMk cId="1734140898" sldId="302"/>
            <ac:spMk id="5" creationId="{90ED3918-1518-4F09-93A1-4ECCD83000D1}"/>
          </ac:spMkLst>
        </pc:spChg>
        <pc:picChg chg="add mod">
          <ac:chgData name="Jiří Vodička" userId="0015f0f0-69d2-41b3-a191-778292e4ba4b" providerId="ADAL" clId="{E9A2AF53-14FC-4E28-AC55-DD47AE6F88D8}" dt="2023-10-16T12:58:55.393" v="92" actId="14100"/>
          <ac:picMkLst>
            <pc:docMk/>
            <pc:sldMk cId="1734140898" sldId="302"/>
            <ac:picMk id="4" creationId="{4225DAE5-B944-4C0D-9725-406E624771BF}"/>
          </ac:picMkLst>
        </pc:picChg>
      </pc:sldChg>
      <pc:sldChg chg="addSp modSp new mod ord modAnim">
        <pc:chgData name="Jiří Vodička" userId="0015f0f0-69d2-41b3-a191-778292e4ba4b" providerId="ADAL" clId="{E9A2AF53-14FC-4E28-AC55-DD47AE6F88D8}" dt="2023-10-16T13:18:10.732" v="391"/>
        <pc:sldMkLst>
          <pc:docMk/>
          <pc:sldMk cId="2435743571" sldId="303"/>
        </pc:sldMkLst>
        <pc:spChg chg="add mod">
          <ac:chgData name="Jiří Vodička" userId="0015f0f0-69d2-41b3-a191-778292e4ba4b" providerId="ADAL" clId="{E9A2AF53-14FC-4E28-AC55-DD47AE6F88D8}" dt="2023-10-16T13:06:04.925" v="154" actId="1076"/>
          <ac:spMkLst>
            <pc:docMk/>
            <pc:sldMk cId="2435743571" sldId="303"/>
            <ac:spMk id="3" creationId="{5AA3F1FC-C093-40E0-9B32-8020C1942CD7}"/>
          </ac:spMkLst>
        </pc:spChg>
        <pc:picChg chg="add mod">
          <ac:chgData name="Jiří Vodička" userId="0015f0f0-69d2-41b3-a191-778292e4ba4b" providerId="ADAL" clId="{E9A2AF53-14FC-4E28-AC55-DD47AE6F88D8}" dt="2023-10-16T13:05:06.848" v="140" actId="14100"/>
          <ac:picMkLst>
            <pc:docMk/>
            <pc:sldMk cId="2435743571" sldId="303"/>
            <ac:picMk id="2" creationId="{F02F65F0-2AF1-4216-9504-30087D6D421E}"/>
          </ac:picMkLst>
        </pc:picChg>
      </pc:sldChg>
      <pc:sldChg chg="modSp new mod ord">
        <pc:chgData name="Jiří Vodička" userId="0015f0f0-69d2-41b3-a191-778292e4ba4b" providerId="ADAL" clId="{E9A2AF53-14FC-4E28-AC55-DD47AE6F88D8}" dt="2023-10-16T13:55:39.470" v="1098" actId="20577"/>
        <pc:sldMkLst>
          <pc:docMk/>
          <pc:sldMk cId="3352466459" sldId="304"/>
        </pc:sldMkLst>
        <pc:spChg chg="mod">
          <ac:chgData name="Jiří Vodička" userId="0015f0f0-69d2-41b3-a191-778292e4ba4b" providerId="ADAL" clId="{E9A2AF53-14FC-4E28-AC55-DD47AE6F88D8}" dt="2023-10-16T13:11:08.036" v="169" actId="20577"/>
          <ac:spMkLst>
            <pc:docMk/>
            <pc:sldMk cId="3352466459" sldId="304"/>
            <ac:spMk id="2" creationId="{E7D45FAF-E466-4AFB-A5D0-C797D0007C82}"/>
          </ac:spMkLst>
        </pc:spChg>
        <pc:spChg chg="mod">
          <ac:chgData name="Jiří Vodička" userId="0015f0f0-69d2-41b3-a191-778292e4ba4b" providerId="ADAL" clId="{E9A2AF53-14FC-4E28-AC55-DD47AE6F88D8}" dt="2023-10-16T13:55:39.470" v="1098" actId="20577"/>
          <ac:spMkLst>
            <pc:docMk/>
            <pc:sldMk cId="3352466459" sldId="304"/>
            <ac:spMk id="3" creationId="{20261FE1-4E7E-4175-A8CC-801230D8CC25}"/>
          </ac:spMkLst>
        </pc:spChg>
      </pc:sldChg>
      <pc:sldChg chg="modSp new mod">
        <pc:chgData name="Jiří Vodička" userId="0015f0f0-69d2-41b3-a191-778292e4ba4b" providerId="ADAL" clId="{E9A2AF53-14FC-4E28-AC55-DD47AE6F88D8}" dt="2023-10-16T13:39:17.910" v="1004" actId="313"/>
        <pc:sldMkLst>
          <pc:docMk/>
          <pc:sldMk cId="1043174257" sldId="305"/>
        </pc:sldMkLst>
        <pc:spChg chg="mod">
          <ac:chgData name="Jiří Vodička" userId="0015f0f0-69d2-41b3-a191-778292e4ba4b" providerId="ADAL" clId="{E9A2AF53-14FC-4E28-AC55-DD47AE6F88D8}" dt="2023-10-16T13:28:04.253" v="511" actId="20577"/>
          <ac:spMkLst>
            <pc:docMk/>
            <pc:sldMk cId="1043174257" sldId="305"/>
            <ac:spMk id="2" creationId="{DC887E9F-CE66-47F4-A5AC-E9B7A5DEA2A8}"/>
          </ac:spMkLst>
        </pc:spChg>
        <pc:spChg chg="mod">
          <ac:chgData name="Jiří Vodička" userId="0015f0f0-69d2-41b3-a191-778292e4ba4b" providerId="ADAL" clId="{E9A2AF53-14FC-4E28-AC55-DD47AE6F88D8}" dt="2023-10-16T13:39:17.910" v="1004" actId="313"/>
          <ac:spMkLst>
            <pc:docMk/>
            <pc:sldMk cId="1043174257" sldId="305"/>
            <ac:spMk id="3" creationId="{D8EA68F4-E0F6-41E2-B97E-0435BCA0FD7E}"/>
          </ac:spMkLst>
        </pc:spChg>
      </pc:sldChg>
    </pc:docChg>
  </pc:docChgLst>
  <pc:docChgLst>
    <pc:chgData name="Jiří Vodička" userId="0015f0f0-69d2-41b3-a191-778292e4ba4b" providerId="ADAL" clId="{CCD4BDE7-DEEA-4228-828C-185EEBCCDD30}"/>
    <pc:docChg chg="undo custSel addSld delSld modSld sldOrd addSection delSection modSection">
      <pc:chgData name="Jiří Vodička" userId="0015f0f0-69d2-41b3-a191-778292e4ba4b" providerId="ADAL" clId="{CCD4BDE7-DEEA-4228-828C-185EEBCCDD30}" dt="2022-12-06T22:58:48.757" v="2845" actId="14429"/>
      <pc:docMkLst>
        <pc:docMk/>
      </pc:docMkLst>
      <pc:sldChg chg="modSp mod">
        <pc:chgData name="Jiří Vodička" userId="0015f0f0-69d2-41b3-a191-778292e4ba4b" providerId="ADAL" clId="{CCD4BDE7-DEEA-4228-828C-185EEBCCDD30}" dt="2022-12-06T22:31:32.578" v="2518" actId="20577"/>
        <pc:sldMkLst>
          <pc:docMk/>
          <pc:sldMk cId="697413324" sldId="258"/>
        </pc:sldMkLst>
        <pc:spChg chg="mod">
          <ac:chgData name="Jiří Vodička" userId="0015f0f0-69d2-41b3-a191-778292e4ba4b" providerId="ADAL" clId="{CCD4BDE7-DEEA-4228-828C-185EEBCCDD30}" dt="2022-12-06T22:31:32.578" v="2518" actId="20577"/>
          <ac:spMkLst>
            <pc:docMk/>
            <pc:sldMk cId="697413324" sldId="258"/>
            <ac:spMk id="3" creationId="{F3FA518E-C5FE-4BF5-A56D-443334603B4C}"/>
          </ac:spMkLst>
        </pc:spChg>
      </pc:sldChg>
      <pc:sldChg chg="addSp modSp mod">
        <pc:chgData name="Jiří Vodička" userId="0015f0f0-69d2-41b3-a191-778292e4ba4b" providerId="ADAL" clId="{CCD4BDE7-DEEA-4228-828C-185EEBCCDD30}" dt="2022-12-06T21:37:58.954" v="1763" actId="20577"/>
        <pc:sldMkLst>
          <pc:docMk/>
          <pc:sldMk cId="3447421711" sldId="264"/>
        </pc:sldMkLst>
        <pc:spChg chg="mod">
          <ac:chgData name="Jiří Vodička" userId="0015f0f0-69d2-41b3-a191-778292e4ba4b" providerId="ADAL" clId="{CCD4BDE7-DEEA-4228-828C-185EEBCCDD30}" dt="2022-12-06T21:37:58.954" v="1763" actId="20577"/>
          <ac:spMkLst>
            <pc:docMk/>
            <pc:sldMk cId="3447421711" sldId="264"/>
            <ac:spMk id="3" creationId="{2A268EC8-5866-49AA-81B4-117F50B44FBD}"/>
          </ac:spMkLst>
        </pc:spChg>
        <pc:spChg chg="add mod">
          <ac:chgData name="Jiří Vodička" userId="0015f0f0-69d2-41b3-a191-778292e4ba4b" providerId="ADAL" clId="{CCD4BDE7-DEEA-4228-828C-185EEBCCDD30}" dt="2022-12-06T20:02:57.613" v="747" actId="14100"/>
          <ac:spMkLst>
            <pc:docMk/>
            <pc:sldMk cId="3447421711" sldId="264"/>
            <ac:spMk id="4" creationId="{79AE35B8-8EE0-4713-870A-B2F4658AF6F0}"/>
          </ac:spMkLst>
        </pc:spChg>
        <pc:spChg chg="add mod">
          <ac:chgData name="Jiří Vodička" userId="0015f0f0-69d2-41b3-a191-778292e4ba4b" providerId="ADAL" clId="{CCD4BDE7-DEEA-4228-828C-185EEBCCDD30}" dt="2022-12-06T20:03:45.368" v="758" actId="14100"/>
          <ac:spMkLst>
            <pc:docMk/>
            <pc:sldMk cId="3447421711" sldId="264"/>
            <ac:spMk id="5" creationId="{319C0981-A8E9-4DF9-B741-C71BCA11E78A}"/>
          </ac:spMkLst>
        </pc:spChg>
      </pc:sldChg>
      <pc:sldChg chg="modSp mod ord">
        <pc:chgData name="Jiří Vodička" userId="0015f0f0-69d2-41b3-a191-778292e4ba4b" providerId="ADAL" clId="{CCD4BDE7-DEEA-4228-828C-185EEBCCDD30}" dt="2022-12-06T20:18:45.865" v="911" actId="20577"/>
        <pc:sldMkLst>
          <pc:docMk/>
          <pc:sldMk cId="427871090" sldId="270"/>
        </pc:sldMkLst>
        <pc:spChg chg="mod">
          <ac:chgData name="Jiří Vodička" userId="0015f0f0-69d2-41b3-a191-778292e4ba4b" providerId="ADAL" clId="{CCD4BDE7-DEEA-4228-828C-185EEBCCDD30}" dt="2022-12-06T19:33:18.564" v="493" actId="20577"/>
          <ac:spMkLst>
            <pc:docMk/>
            <pc:sldMk cId="427871090" sldId="270"/>
            <ac:spMk id="2" creationId="{78146AC5-30C8-41AE-9EDB-4E4257810C2D}"/>
          </ac:spMkLst>
        </pc:spChg>
        <pc:spChg chg="mod">
          <ac:chgData name="Jiří Vodička" userId="0015f0f0-69d2-41b3-a191-778292e4ba4b" providerId="ADAL" clId="{CCD4BDE7-DEEA-4228-828C-185EEBCCDD30}" dt="2022-12-06T20:18:45.865" v="911" actId="20577"/>
          <ac:spMkLst>
            <pc:docMk/>
            <pc:sldMk cId="427871090" sldId="270"/>
            <ac:spMk id="3" creationId="{7AFEF29A-CF3D-4D13-9EE9-2BA4E7909D51}"/>
          </ac:spMkLst>
        </pc:spChg>
        <pc:graphicFrameChg chg="mod">
          <ac:chgData name="Jiří Vodička" userId="0015f0f0-69d2-41b3-a191-778292e4ba4b" providerId="ADAL" clId="{CCD4BDE7-DEEA-4228-828C-185EEBCCDD30}" dt="2022-12-06T18:45:23.665" v="311" actId="1076"/>
          <ac:graphicFrameMkLst>
            <pc:docMk/>
            <pc:sldMk cId="427871090" sldId="270"/>
            <ac:graphicFrameMk id="4" creationId="{EC3DDF97-8735-42A2-A851-FE6E5F4414B1}"/>
          </ac:graphicFrameMkLst>
        </pc:graphicFrameChg>
      </pc:sldChg>
      <pc:sldChg chg="addSp modSp mod ord modAnim">
        <pc:chgData name="Jiří Vodička" userId="0015f0f0-69d2-41b3-a191-778292e4ba4b" providerId="ADAL" clId="{CCD4BDE7-DEEA-4228-828C-185EEBCCDD30}" dt="2022-12-06T19:50:20.324" v="634"/>
        <pc:sldMkLst>
          <pc:docMk/>
          <pc:sldMk cId="4039140014" sldId="271"/>
        </pc:sldMkLst>
        <pc:spChg chg="mod">
          <ac:chgData name="Jiří Vodička" userId="0015f0f0-69d2-41b3-a191-778292e4ba4b" providerId="ADAL" clId="{CCD4BDE7-DEEA-4228-828C-185EEBCCDD30}" dt="2022-12-06T19:33:22.881" v="499" actId="20577"/>
          <ac:spMkLst>
            <pc:docMk/>
            <pc:sldMk cId="4039140014" sldId="271"/>
            <ac:spMk id="2" creationId="{9929ECBC-F6D5-454C-9CBA-D97D9518B7E0}"/>
          </ac:spMkLst>
        </pc:spChg>
        <pc:spChg chg="mod">
          <ac:chgData name="Jiří Vodička" userId="0015f0f0-69d2-41b3-a191-778292e4ba4b" providerId="ADAL" clId="{CCD4BDE7-DEEA-4228-828C-185EEBCCDD30}" dt="2022-12-06T18:48:08.541" v="344" actId="20577"/>
          <ac:spMkLst>
            <pc:docMk/>
            <pc:sldMk cId="4039140014" sldId="271"/>
            <ac:spMk id="3" creationId="{DCC378FA-B56D-4D7D-B8C6-A73BEF5CBE58}"/>
          </ac:spMkLst>
        </pc:spChg>
        <pc:picChg chg="add mod">
          <ac:chgData name="Jiří Vodička" userId="0015f0f0-69d2-41b3-a191-778292e4ba4b" providerId="ADAL" clId="{CCD4BDE7-DEEA-4228-828C-185EEBCCDD30}" dt="2022-12-06T19:50:15.013" v="632" actId="1076"/>
          <ac:picMkLst>
            <pc:docMk/>
            <pc:sldMk cId="4039140014" sldId="271"/>
            <ac:picMk id="6" creationId="{8301ADD4-0666-4E9F-A561-FD58AE007787}"/>
          </ac:picMkLst>
        </pc:picChg>
      </pc:sldChg>
      <pc:sldChg chg="del ord">
        <pc:chgData name="Jiří Vodička" userId="0015f0f0-69d2-41b3-a191-778292e4ba4b" providerId="ADAL" clId="{CCD4BDE7-DEEA-4228-828C-185EEBCCDD30}" dt="2022-12-06T19:50:28.321" v="635" actId="47"/>
        <pc:sldMkLst>
          <pc:docMk/>
          <pc:sldMk cId="4069161343" sldId="273"/>
        </pc:sldMkLst>
      </pc:sldChg>
      <pc:sldChg chg="delSp">
        <pc:chgData name="Jiří Vodička" userId="0015f0f0-69d2-41b3-a191-778292e4ba4b" providerId="ADAL" clId="{CCD4BDE7-DEEA-4228-828C-185EEBCCDD30}" dt="2022-12-06T19:57:50.511" v="696" actId="478"/>
        <pc:sldMkLst>
          <pc:docMk/>
          <pc:sldMk cId="3177054006" sldId="274"/>
        </pc:sldMkLst>
        <pc:spChg chg="del">
          <ac:chgData name="Jiří Vodička" userId="0015f0f0-69d2-41b3-a191-778292e4ba4b" providerId="ADAL" clId="{CCD4BDE7-DEEA-4228-828C-185EEBCCDD30}" dt="2022-12-06T19:57:50.511" v="696" actId="478"/>
          <ac:spMkLst>
            <pc:docMk/>
            <pc:sldMk cId="3177054006" sldId="274"/>
            <ac:spMk id="5" creationId="{9CA9515F-1116-4D8F-9C33-77CD862A50B2}"/>
          </ac:spMkLst>
        </pc:spChg>
      </pc:sldChg>
      <pc:sldChg chg="addSp delSp modSp mod ord addAnim delAnim modAnim">
        <pc:chgData name="Jiří Vodička" userId="0015f0f0-69d2-41b3-a191-778292e4ba4b" providerId="ADAL" clId="{CCD4BDE7-DEEA-4228-828C-185EEBCCDD30}" dt="2022-12-06T20:09:01.491" v="810" actId="478"/>
        <pc:sldMkLst>
          <pc:docMk/>
          <pc:sldMk cId="2151668303" sldId="275"/>
        </pc:sldMkLst>
        <pc:spChg chg="del">
          <ac:chgData name="Jiří Vodička" userId="0015f0f0-69d2-41b3-a191-778292e4ba4b" providerId="ADAL" clId="{CCD4BDE7-DEEA-4228-828C-185EEBCCDD30}" dt="2022-12-06T20:09:01.491" v="810" actId="478"/>
          <ac:spMkLst>
            <pc:docMk/>
            <pc:sldMk cId="2151668303" sldId="275"/>
            <ac:spMk id="13" creationId="{0D5D2380-CD70-4BDD-BBE4-9742A04107D2}"/>
          </ac:spMkLst>
        </pc:spChg>
        <pc:picChg chg="add del mod">
          <ac:chgData name="Jiří Vodička" userId="0015f0f0-69d2-41b3-a191-778292e4ba4b" providerId="ADAL" clId="{CCD4BDE7-DEEA-4228-828C-185EEBCCDD30}" dt="2022-12-06T19:55:14.483" v="685" actId="478"/>
          <ac:picMkLst>
            <pc:docMk/>
            <pc:sldMk cId="2151668303" sldId="275"/>
            <ac:picMk id="4" creationId="{48B8EEBF-2485-4BD2-ABDA-B61D0C59B8BC}"/>
          </ac:picMkLst>
        </pc:picChg>
        <pc:picChg chg="mod">
          <ac:chgData name="Jiří Vodička" userId="0015f0f0-69d2-41b3-a191-778292e4ba4b" providerId="ADAL" clId="{CCD4BDE7-DEEA-4228-828C-185EEBCCDD30}" dt="2022-12-06T19:56:03.914" v="690" actId="1076"/>
          <ac:picMkLst>
            <pc:docMk/>
            <pc:sldMk cId="2151668303" sldId="275"/>
            <ac:picMk id="5" creationId="{3B77631F-1FE3-449A-B963-DCBA677E4958}"/>
          </ac:picMkLst>
        </pc:picChg>
        <pc:picChg chg="add mod ord">
          <ac:chgData name="Jiří Vodička" userId="0015f0f0-69d2-41b3-a191-778292e4ba4b" providerId="ADAL" clId="{CCD4BDE7-DEEA-4228-828C-185EEBCCDD30}" dt="2022-12-06T19:56:27.309" v="695" actId="13244"/>
          <ac:picMkLst>
            <pc:docMk/>
            <pc:sldMk cId="2151668303" sldId="275"/>
            <ac:picMk id="7" creationId="{D3ACB189-6E23-4022-A97D-95F4A7F6859F}"/>
          </ac:picMkLst>
        </pc:picChg>
        <pc:picChg chg="add del mod modVis">
          <ac:chgData name="Jiří Vodička" userId="0015f0f0-69d2-41b3-a191-778292e4ba4b" providerId="ADAL" clId="{CCD4BDE7-DEEA-4228-828C-185EEBCCDD30}" dt="2022-12-06T20:08:34.987" v="805" actId="478"/>
          <ac:picMkLst>
            <pc:docMk/>
            <pc:sldMk cId="2151668303" sldId="275"/>
            <ac:picMk id="12" creationId="{15D74C57-00A0-40A5-AFB8-32AF8FB504A3}"/>
          </ac:picMkLst>
        </pc:picChg>
      </pc:sldChg>
      <pc:sldChg chg="del">
        <pc:chgData name="Jiří Vodička" userId="0015f0f0-69d2-41b3-a191-778292e4ba4b" providerId="ADAL" clId="{CCD4BDE7-DEEA-4228-828C-185EEBCCDD30}" dt="2022-12-06T20:20:41.297" v="912" actId="47"/>
        <pc:sldMkLst>
          <pc:docMk/>
          <pc:sldMk cId="3816199774" sldId="277"/>
        </pc:sldMkLst>
      </pc:sldChg>
      <pc:sldChg chg="del">
        <pc:chgData name="Jiří Vodička" userId="0015f0f0-69d2-41b3-a191-778292e4ba4b" providerId="ADAL" clId="{CCD4BDE7-DEEA-4228-828C-185EEBCCDD30}" dt="2022-12-06T22:06:26.170" v="1931" actId="47"/>
        <pc:sldMkLst>
          <pc:docMk/>
          <pc:sldMk cId="1597753892" sldId="279"/>
        </pc:sldMkLst>
      </pc:sldChg>
      <pc:sldChg chg="addSp modSp mod">
        <pc:chgData name="Jiří Vodička" userId="0015f0f0-69d2-41b3-a191-778292e4ba4b" providerId="ADAL" clId="{CCD4BDE7-DEEA-4228-828C-185EEBCCDD30}" dt="2022-12-06T20:57:26.476" v="1499"/>
        <pc:sldMkLst>
          <pc:docMk/>
          <pc:sldMk cId="1581790654" sldId="280"/>
        </pc:sldMkLst>
        <pc:spChg chg="mod">
          <ac:chgData name="Jiří Vodička" userId="0015f0f0-69d2-41b3-a191-778292e4ba4b" providerId="ADAL" clId="{CCD4BDE7-DEEA-4228-828C-185EEBCCDD30}" dt="2022-12-06T20:57:26.476" v="1499"/>
          <ac:spMkLst>
            <pc:docMk/>
            <pc:sldMk cId="1581790654" sldId="280"/>
            <ac:spMk id="2" creationId="{C2291069-9D2D-4E9F-A954-F354709FCF21}"/>
          </ac:spMkLst>
        </pc:spChg>
        <pc:spChg chg="mod">
          <ac:chgData name="Jiří Vodička" userId="0015f0f0-69d2-41b3-a191-778292e4ba4b" providerId="ADAL" clId="{CCD4BDE7-DEEA-4228-828C-185EEBCCDD30}" dt="2022-12-06T20:55:25.190" v="1490" actId="115"/>
          <ac:spMkLst>
            <pc:docMk/>
            <pc:sldMk cId="1581790654" sldId="280"/>
            <ac:spMk id="3" creationId="{9637DB02-1AAE-46EF-9697-1FEA11EBAD7D}"/>
          </ac:spMkLst>
        </pc:spChg>
        <pc:spChg chg="add mod">
          <ac:chgData name="Jiří Vodička" userId="0015f0f0-69d2-41b3-a191-778292e4ba4b" providerId="ADAL" clId="{CCD4BDE7-DEEA-4228-828C-185EEBCCDD30}" dt="2022-12-06T20:46:41.086" v="1225" actId="1076"/>
          <ac:spMkLst>
            <pc:docMk/>
            <pc:sldMk cId="1581790654" sldId="280"/>
            <ac:spMk id="4" creationId="{B6110CF8-A784-45EB-AE03-9823D6788C5D}"/>
          </ac:spMkLst>
        </pc:spChg>
      </pc:sldChg>
      <pc:sldChg chg="modSp del mod">
        <pc:chgData name="Jiří Vodička" userId="0015f0f0-69d2-41b3-a191-778292e4ba4b" providerId="ADAL" clId="{CCD4BDE7-DEEA-4228-828C-185EEBCCDD30}" dt="2022-12-06T22:06:29.252" v="1932" actId="47"/>
        <pc:sldMkLst>
          <pc:docMk/>
          <pc:sldMk cId="969240189" sldId="281"/>
        </pc:sldMkLst>
        <pc:picChg chg="mod modVis">
          <ac:chgData name="Jiří Vodička" userId="0015f0f0-69d2-41b3-a191-778292e4ba4b" providerId="ADAL" clId="{CCD4BDE7-DEEA-4228-828C-185EEBCCDD30}" dt="2022-12-06T21:59:04.014" v="1880" actId="14430"/>
          <ac:picMkLst>
            <pc:docMk/>
            <pc:sldMk cId="969240189" sldId="281"/>
            <ac:picMk id="5" creationId="{92E653D9-0B69-44EE-9918-45AF97AB1DAA}"/>
          </ac:picMkLst>
        </pc:picChg>
      </pc:sldChg>
      <pc:sldChg chg="addSp modSp mod ord modAnim">
        <pc:chgData name="Jiří Vodička" userId="0015f0f0-69d2-41b3-a191-778292e4ba4b" providerId="ADAL" clId="{CCD4BDE7-DEEA-4228-828C-185EEBCCDD30}" dt="2022-12-06T22:03:48.505" v="1924" actId="14429"/>
        <pc:sldMkLst>
          <pc:docMk/>
          <pc:sldMk cId="668415198" sldId="282"/>
        </pc:sldMkLst>
        <pc:spChg chg="mod">
          <ac:chgData name="Jiří Vodička" userId="0015f0f0-69d2-41b3-a191-778292e4ba4b" providerId="ADAL" clId="{CCD4BDE7-DEEA-4228-828C-185EEBCCDD30}" dt="2022-12-06T22:02:14.894" v="1905" actId="20577"/>
          <ac:spMkLst>
            <pc:docMk/>
            <pc:sldMk cId="668415198" sldId="282"/>
            <ac:spMk id="2" creationId="{D2E2EDA0-A8E4-4F3A-9793-80B016A3DE76}"/>
          </ac:spMkLst>
        </pc:spChg>
        <pc:spChg chg="mod">
          <ac:chgData name="Jiří Vodička" userId="0015f0f0-69d2-41b3-a191-778292e4ba4b" providerId="ADAL" clId="{CCD4BDE7-DEEA-4228-828C-185EEBCCDD30}" dt="2022-12-06T22:03:45.168" v="1922"/>
          <ac:spMkLst>
            <pc:docMk/>
            <pc:sldMk cId="668415198" sldId="282"/>
            <ac:spMk id="3" creationId="{416A12E3-5261-4BFD-A76D-50164E59A58A}"/>
          </ac:spMkLst>
        </pc:spChg>
        <pc:spChg chg="mod modVis">
          <ac:chgData name="Jiří Vodička" userId="0015f0f0-69d2-41b3-a191-778292e4ba4b" providerId="ADAL" clId="{CCD4BDE7-DEEA-4228-828C-185EEBCCDD30}" dt="2022-12-06T20:55:57.721" v="1494" actId="14429"/>
          <ac:spMkLst>
            <pc:docMk/>
            <pc:sldMk cId="668415198" sldId="282"/>
            <ac:spMk id="12" creationId="{955BFB50-1FFC-4B75-84C4-64812ACB0BBD}"/>
          </ac:spMkLst>
        </pc:spChg>
        <pc:picChg chg="add mod modVis">
          <ac:chgData name="Jiří Vodička" userId="0015f0f0-69d2-41b3-a191-778292e4ba4b" providerId="ADAL" clId="{CCD4BDE7-DEEA-4228-828C-185EEBCCDD30}" dt="2022-12-06T22:03:48.505" v="1924" actId="14429"/>
          <ac:picMkLst>
            <pc:docMk/>
            <pc:sldMk cId="668415198" sldId="282"/>
            <ac:picMk id="5" creationId="{6F43F091-EDCA-46CD-A2C2-A6CB2571FF12}"/>
          </ac:picMkLst>
        </pc:picChg>
        <pc:picChg chg="mod modVis">
          <ac:chgData name="Jiří Vodička" userId="0015f0f0-69d2-41b3-a191-778292e4ba4b" providerId="ADAL" clId="{CCD4BDE7-DEEA-4228-828C-185EEBCCDD30}" dt="2022-12-06T22:03:47.895" v="1923" actId="14429"/>
          <ac:picMkLst>
            <pc:docMk/>
            <pc:sldMk cId="668415198" sldId="282"/>
            <ac:picMk id="11" creationId="{152BBF84-63B3-4B65-8A29-C69F89733A2E}"/>
          </ac:picMkLst>
        </pc:picChg>
      </pc:sldChg>
      <pc:sldChg chg="modSp del mod">
        <pc:chgData name="Jiří Vodička" userId="0015f0f0-69d2-41b3-a191-778292e4ba4b" providerId="ADAL" clId="{CCD4BDE7-DEEA-4228-828C-185EEBCCDD30}" dt="2022-12-06T22:06:19.116" v="1929" actId="47"/>
        <pc:sldMkLst>
          <pc:docMk/>
          <pc:sldMk cId="407732889" sldId="283"/>
        </pc:sldMkLst>
        <pc:picChg chg="mod modVis">
          <ac:chgData name="Jiří Vodička" userId="0015f0f0-69d2-41b3-a191-778292e4ba4b" providerId="ADAL" clId="{CCD4BDE7-DEEA-4228-828C-185EEBCCDD30}" dt="2022-12-06T22:06:04.340" v="1928" actId="14429"/>
          <ac:picMkLst>
            <pc:docMk/>
            <pc:sldMk cId="407732889" sldId="283"/>
            <ac:picMk id="5" creationId="{0500E574-8375-404C-BF28-5DB981F50F31}"/>
          </ac:picMkLst>
        </pc:picChg>
      </pc:sldChg>
      <pc:sldChg chg="modSp mod ord">
        <pc:chgData name="Jiří Vodička" userId="0015f0f0-69d2-41b3-a191-778292e4ba4b" providerId="ADAL" clId="{CCD4BDE7-DEEA-4228-828C-185EEBCCDD30}" dt="2022-12-06T21:14:48.899" v="1740"/>
        <pc:sldMkLst>
          <pc:docMk/>
          <pc:sldMk cId="3114603969" sldId="284"/>
        </pc:sldMkLst>
        <pc:spChg chg="mod">
          <ac:chgData name="Jiří Vodička" userId="0015f0f0-69d2-41b3-a191-778292e4ba4b" providerId="ADAL" clId="{CCD4BDE7-DEEA-4228-828C-185EEBCCDD30}" dt="2022-12-06T21:14:45.702" v="1738" actId="20577"/>
          <ac:spMkLst>
            <pc:docMk/>
            <pc:sldMk cId="3114603969" sldId="284"/>
            <ac:spMk id="2" creationId="{4E608989-14FF-4213-9F76-B9706894455A}"/>
          </ac:spMkLst>
        </pc:spChg>
      </pc:sldChg>
      <pc:sldChg chg="del">
        <pc:chgData name="Jiří Vodička" userId="0015f0f0-69d2-41b3-a191-778292e4ba4b" providerId="ADAL" clId="{CCD4BDE7-DEEA-4228-828C-185EEBCCDD30}" dt="2022-12-06T22:05:53.360" v="1925" actId="47"/>
        <pc:sldMkLst>
          <pc:docMk/>
          <pc:sldMk cId="1376297303" sldId="285"/>
        </pc:sldMkLst>
      </pc:sldChg>
      <pc:sldChg chg="del">
        <pc:chgData name="Jiří Vodička" userId="0015f0f0-69d2-41b3-a191-778292e4ba4b" providerId="ADAL" clId="{CCD4BDE7-DEEA-4228-828C-185EEBCCDD30}" dt="2022-12-06T22:05:56.993" v="1926" actId="47"/>
        <pc:sldMkLst>
          <pc:docMk/>
          <pc:sldMk cId="1729121977" sldId="286"/>
        </pc:sldMkLst>
      </pc:sldChg>
      <pc:sldChg chg="del">
        <pc:chgData name="Jiří Vodička" userId="0015f0f0-69d2-41b3-a191-778292e4ba4b" providerId="ADAL" clId="{CCD4BDE7-DEEA-4228-828C-185EEBCCDD30}" dt="2022-12-06T22:06:22.643" v="1930" actId="47"/>
        <pc:sldMkLst>
          <pc:docMk/>
          <pc:sldMk cId="740546745" sldId="287"/>
        </pc:sldMkLst>
      </pc:sldChg>
      <pc:sldChg chg="modSp mod">
        <pc:chgData name="Jiří Vodička" userId="0015f0f0-69d2-41b3-a191-778292e4ba4b" providerId="ADAL" clId="{CCD4BDE7-DEEA-4228-828C-185EEBCCDD30}" dt="2022-12-06T20:00:38.651" v="716" actId="20577"/>
        <pc:sldMkLst>
          <pc:docMk/>
          <pc:sldMk cId="3357914338" sldId="288"/>
        </pc:sldMkLst>
        <pc:spChg chg="mod">
          <ac:chgData name="Jiří Vodička" userId="0015f0f0-69d2-41b3-a191-778292e4ba4b" providerId="ADAL" clId="{CCD4BDE7-DEEA-4228-828C-185EEBCCDD30}" dt="2022-12-06T20:00:38.651" v="716" actId="20577"/>
          <ac:spMkLst>
            <pc:docMk/>
            <pc:sldMk cId="3357914338" sldId="288"/>
            <ac:spMk id="3" creationId="{B47EA78E-C2C9-419C-AFBB-A4F8C4B249B7}"/>
          </ac:spMkLst>
        </pc:spChg>
      </pc:sldChg>
      <pc:sldChg chg="modSp mod">
        <pc:chgData name="Jiří Vodička" userId="0015f0f0-69d2-41b3-a191-778292e4ba4b" providerId="ADAL" clId="{CCD4BDE7-DEEA-4228-828C-185EEBCCDD30}" dt="2022-12-06T22:58:31.916" v="2844" actId="14429"/>
        <pc:sldMkLst>
          <pc:docMk/>
          <pc:sldMk cId="2067892464" sldId="289"/>
        </pc:sldMkLst>
        <pc:spChg chg="mod">
          <ac:chgData name="Jiří Vodička" userId="0015f0f0-69d2-41b3-a191-778292e4ba4b" providerId="ADAL" clId="{CCD4BDE7-DEEA-4228-828C-185EEBCCDD30}" dt="2022-12-06T19:32:54.168" v="480" actId="20577"/>
          <ac:spMkLst>
            <pc:docMk/>
            <pc:sldMk cId="2067892464" sldId="289"/>
            <ac:spMk id="2" creationId="{93F69B62-A9C4-4982-BDC0-EB4A2C5A7FCB}"/>
          </ac:spMkLst>
        </pc:spChg>
        <pc:spChg chg="ord">
          <ac:chgData name="Jiří Vodička" userId="0015f0f0-69d2-41b3-a191-778292e4ba4b" providerId="ADAL" clId="{CCD4BDE7-DEEA-4228-828C-185EEBCCDD30}" dt="2022-12-06T20:08:52.964" v="808" actId="13244"/>
          <ac:spMkLst>
            <pc:docMk/>
            <pc:sldMk cId="2067892464" sldId="289"/>
            <ac:spMk id="7" creationId="{A8E5A0EB-B7B6-47E0-B7E1-091668B4F8DC}"/>
          </ac:spMkLst>
        </pc:spChg>
        <pc:picChg chg="mod modVis">
          <ac:chgData name="Jiří Vodička" userId="0015f0f0-69d2-41b3-a191-778292e4ba4b" providerId="ADAL" clId="{CCD4BDE7-DEEA-4228-828C-185EEBCCDD30}" dt="2022-12-06T22:58:31.916" v="2844" actId="14429"/>
          <ac:picMkLst>
            <pc:docMk/>
            <pc:sldMk cId="2067892464" sldId="289"/>
            <ac:picMk id="6" creationId="{9CFB6770-713C-46EF-ACAF-81C42AA9AE1E}"/>
          </ac:picMkLst>
        </pc:picChg>
      </pc:sldChg>
      <pc:sldChg chg="addSp modSp mod ord">
        <pc:chgData name="Jiří Vodička" userId="0015f0f0-69d2-41b3-a191-778292e4ba4b" providerId="ADAL" clId="{CCD4BDE7-DEEA-4228-828C-185EEBCCDD30}" dt="2022-12-06T19:36:48.830" v="586"/>
        <pc:sldMkLst>
          <pc:docMk/>
          <pc:sldMk cId="2177193641" sldId="290"/>
        </pc:sldMkLst>
        <pc:spChg chg="mod">
          <ac:chgData name="Jiří Vodička" userId="0015f0f0-69d2-41b3-a191-778292e4ba4b" providerId="ADAL" clId="{CCD4BDE7-DEEA-4228-828C-185EEBCCDD30}" dt="2022-12-06T19:35:14.861" v="517" actId="20577"/>
          <ac:spMkLst>
            <pc:docMk/>
            <pc:sldMk cId="2177193641" sldId="290"/>
            <ac:spMk id="2" creationId="{8D0D895F-ABFD-43FE-84FA-535C6C7C7F36}"/>
          </ac:spMkLst>
        </pc:spChg>
        <pc:spChg chg="mod">
          <ac:chgData name="Jiří Vodička" userId="0015f0f0-69d2-41b3-a191-778292e4ba4b" providerId="ADAL" clId="{CCD4BDE7-DEEA-4228-828C-185EEBCCDD30}" dt="2022-12-06T19:36:41.113" v="583" actId="21"/>
          <ac:spMkLst>
            <pc:docMk/>
            <pc:sldMk cId="2177193641" sldId="290"/>
            <ac:spMk id="3" creationId="{3C3981ED-1B1D-499A-8D7F-7B9820475447}"/>
          </ac:spMkLst>
        </pc:spChg>
        <pc:picChg chg="add mod">
          <ac:chgData name="Jiří Vodička" userId="0015f0f0-69d2-41b3-a191-778292e4ba4b" providerId="ADAL" clId="{CCD4BDE7-DEEA-4228-828C-185EEBCCDD30}" dt="2022-12-06T19:35:24.261" v="518"/>
          <ac:picMkLst>
            <pc:docMk/>
            <pc:sldMk cId="2177193641" sldId="290"/>
            <ac:picMk id="4" creationId="{85F9DCC0-94C3-429B-8C21-C95861446A9A}"/>
          </ac:picMkLst>
        </pc:picChg>
      </pc:sldChg>
      <pc:sldChg chg="addSp modSp new mod">
        <pc:chgData name="Jiří Vodička" userId="0015f0f0-69d2-41b3-a191-778292e4ba4b" providerId="ADAL" clId="{CCD4BDE7-DEEA-4228-828C-185EEBCCDD30}" dt="2022-12-06T20:05:26.598" v="804" actId="20577"/>
        <pc:sldMkLst>
          <pc:docMk/>
          <pc:sldMk cId="1488475196" sldId="291"/>
        </pc:sldMkLst>
        <pc:spChg chg="mod">
          <ac:chgData name="Jiří Vodička" userId="0015f0f0-69d2-41b3-a191-778292e4ba4b" providerId="ADAL" clId="{CCD4BDE7-DEEA-4228-828C-185EEBCCDD30}" dt="2022-12-06T18:14:16.981" v="1"/>
          <ac:spMkLst>
            <pc:docMk/>
            <pc:sldMk cId="1488475196" sldId="291"/>
            <ac:spMk id="2" creationId="{70340794-B86B-47E1-8136-350074605AAF}"/>
          </ac:spMkLst>
        </pc:spChg>
        <pc:spChg chg="mod">
          <ac:chgData name="Jiří Vodička" userId="0015f0f0-69d2-41b3-a191-778292e4ba4b" providerId="ADAL" clId="{CCD4BDE7-DEEA-4228-828C-185EEBCCDD30}" dt="2022-12-06T20:05:26.598" v="804" actId="20577"/>
          <ac:spMkLst>
            <pc:docMk/>
            <pc:sldMk cId="1488475196" sldId="291"/>
            <ac:spMk id="3" creationId="{C852F12A-B112-4277-9090-70718487917F}"/>
          </ac:spMkLst>
        </pc:spChg>
        <pc:spChg chg="add mod">
          <ac:chgData name="Jiří Vodička" userId="0015f0f0-69d2-41b3-a191-778292e4ba4b" providerId="ADAL" clId="{CCD4BDE7-DEEA-4228-828C-185EEBCCDD30}" dt="2022-12-06T20:04:13.439" v="785" actId="14100"/>
          <ac:spMkLst>
            <pc:docMk/>
            <pc:sldMk cId="1488475196" sldId="291"/>
            <ac:spMk id="4" creationId="{393DEC24-C5E0-4026-B286-2A3C6F9AF591}"/>
          </ac:spMkLst>
        </pc:spChg>
      </pc:sldChg>
      <pc:sldChg chg="addSp delSp modSp new mod ord delAnim modAnim">
        <pc:chgData name="Jiří Vodička" userId="0015f0f0-69d2-41b3-a191-778292e4ba4b" providerId="ADAL" clId="{CCD4BDE7-DEEA-4228-828C-185EEBCCDD30}" dt="2022-12-06T22:58:29.849" v="2843" actId="14429"/>
        <pc:sldMkLst>
          <pc:docMk/>
          <pc:sldMk cId="3478556508" sldId="292"/>
        </pc:sldMkLst>
        <pc:spChg chg="mod">
          <ac:chgData name="Jiří Vodička" userId="0015f0f0-69d2-41b3-a191-778292e4ba4b" providerId="ADAL" clId="{CCD4BDE7-DEEA-4228-828C-185EEBCCDD30}" dt="2022-12-06T19:32:58.351" v="483" actId="20577"/>
          <ac:spMkLst>
            <pc:docMk/>
            <pc:sldMk cId="3478556508" sldId="292"/>
            <ac:spMk id="2" creationId="{D9522E6A-D32F-4991-A2D8-989FAFAD3CE6}"/>
          </ac:spMkLst>
        </pc:spChg>
        <pc:spChg chg="mod">
          <ac:chgData name="Jiří Vodička" userId="0015f0f0-69d2-41b3-a191-778292e4ba4b" providerId="ADAL" clId="{CCD4BDE7-DEEA-4228-828C-185EEBCCDD30}" dt="2022-12-06T22:58:25.330" v="2842" actId="404"/>
          <ac:spMkLst>
            <pc:docMk/>
            <pc:sldMk cId="3478556508" sldId="292"/>
            <ac:spMk id="3" creationId="{C7E7B664-F223-4C22-9A29-FA68FF17522E}"/>
          </ac:spMkLst>
        </pc:spChg>
        <pc:picChg chg="add del mod modVis">
          <ac:chgData name="Jiří Vodička" userId="0015f0f0-69d2-41b3-a191-778292e4ba4b" providerId="ADAL" clId="{CCD4BDE7-DEEA-4228-828C-185EEBCCDD30}" dt="2022-12-06T19:49:29.804" v="621" actId="478"/>
          <ac:picMkLst>
            <pc:docMk/>
            <pc:sldMk cId="3478556508" sldId="292"/>
            <ac:picMk id="5" creationId="{C25CA619-4998-4A2A-98BD-1077F7D761FC}"/>
          </ac:picMkLst>
        </pc:picChg>
        <pc:picChg chg="add mod modVis">
          <ac:chgData name="Jiří Vodička" userId="0015f0f0-69d2-41b3-a191-778292e4ba4b" providerId="ADAL" clId="{CCD4BDE7-DEEA-4228-828C-185EEBCCDD30}" dt="2022-12-06T22:58:29.849" v="2843" actId="14429"/>
          <ac:picMkLst>
            <pc:docMk/>
            <pc:sldMk cId="3478556508" sldId="292"/>
            <ac:picMk id="7" creationId="{223E45A6-CF78-44ED-89DA-4D5A656E9535}"/>
          </ac:picMkLst>
        </pc:picChg>
      </pc:sldChg>
      <pc:sldChg chg="addSp delSp modSp new mod modAnim">
        <pc:chgData name="Jiří Vodička" userId="0015f0f0-69d2-41b3-a191-778292e4ba4b" providerId="ADAL" clId="{CCD4BDE7-DEEA-4228-828C-185EEBCCDD30}" dt="2022-12-06T19:51:11.437" v="676"/>
        <pc:sldMkLst>
          <pc:docMk/>
          <pc:sldMk cId="3013274072" sldId="293"/>
        </pc:sldMkLst>
        <pc:spChg chg="mod">
          <ac:chgData name="Jiří Vodička" userId="0015f0f0-69d2-41b3-a191-778292e4ba4b" providerId="ADAL" clId="{CCD4BDE7-DEEA-4228-828C-185EEBCCDD30}" dt="2022-12-06T19:33:28.010" v="505" actId="20577"/>
          <ac:spMkLst>
            <pc:docMk/>
            <pc:sldMk cId="3013274072" sldId="293"/>
            <ac:spMk id="2" creationId="{559F6073-8AB6-42C2-8929-6FC023012969}"/>
          </ac:spMkLst>
        </pc:spChg>
        <pc:spChg chg="mod">
          <ac:chgData name="Jiří Vodička" userId="0015f0f0-69d2-41b3-a191-778292e4ba4b" providerId="ADAL" clId="{CCD4BDE7-DEEA-4228-828C-185EEBCCDD30}" dt="2022-12-06T19:50:46.370" v="671" actId="20577"/>
          <ac:spMkLst>
            <pc:docMk/>
            <pc:sldMk cId="3013274072" sldId="293"/>
            <ac:spMk id="3" creationId="{C2A98161-2348-43F8-903A-A7EE0977F7FF}"/>
          </ac:spMkLst>
        </pc:spChg>
        <pc:spChg chg="add del mod">
          <ac:chgData name="Jiří Vodička" userId="0015f0f0-69d2-41b3-a191-778292e4ba4b" providerId="ADAL" clId="{CCD4BDE7-DEEA-4228-828C-185EEBCCDD30}" dt="2022-12-06T19:34:06.309" v="509" actId="478"/>
          <ac:spMkLst>
            <pc:docMk/>
            <pc:sldMk cId="3013274072" sldId="293"/>
            <ac:spMk id="6" creationId="{4576B94F-8EB9-41DE-BE8C-FA6B59BB1242}"/>
          </ac:spMkLst>
        </pc:spChg>
        <pc:spChg chg="add mod">
          <ac:chgData name="Jiří Vodička" userId="0015f0f0-69d2-41b3-a191-778292e4ba4b" providerId="ADAL" clId="{CCD4BDE7-DEEA-4228-828C-185EEBCCDD30}" dt="2022-12-06T19:28:27.479" v="443" actId="1076"/>
          <ac:spMkLst>
            <pc:docMk/>
            <pc:sldMk cId="3013274072" sldId="293"/>
            <ac:spMk id="7" creationId="{45CC98B8-D2AA-46E9-BA0D-8CCC71010C39}"/>
          </ac:spMkLst>
        </pc:spChg>
        <pc:spChg chg="add mod">
          <ac:chgData name="Jiří Vodička" userId="0015f0f0-69d2-41b3-a191-778292e4ba4b" providerId="ADAL" clId="{CCD4BDE7-DEEA-4228-828C-185EEBCCDD30}" dt="2022-12-06T19:30:07.129" v="460" actId="1076"/>
          <ac:spMkLst>
            <pc:docMk/>
            <pc:sldMk cId="3013274072" sldId="293"/>
            <ac:spMk id="10" creationId="{E103F359-0163-4BC1-8427-D27C406156FB}"/>
          </ac:spMkLst>
        </pc:spChg>
        <pc:spChg chg="add mod">
          <ac:chgData name="Jiří Vodička" userId="0015f0f0-69d2-41b3-a191-778292e4ba4b" providerId="ADAL" clId="{CCD4BDE7-DEEA-4228-828C-185EEBCCDD30}" dt="2022-12-06T19:30:50.574" v="477" actId="20577"/>
          <ac:spMkLst>
            <pc:docMk/>
            <pc:sldMk cId="3013274072" sldId="293"/>
            <ac:spMk id="13" creationId="{37557AEB-C8F8-46B9-8BFC-AC888BA1A794}"/>
          </ac:spMkLst>
        </pc:spChg>
        <pc:picChg chg="add mod">
          <ac:chgData name="Jiří Vodička" userId="0015f0f0-69d2-41b3-a191-778292e4ba4b" providerId="ADAL" clId="{CCD4BDE7-DEEA-4228-828C-185EEBCCDD30}" dt="2022-12-06T19:28:22.641" v="442" actId="14100"/>
          <ac:picMkLst>
            <pc:docMk/>
            <pc:sldMk cId="3013274072" sldId="293"/>
            <ac:picMk id="5" creationId="{91A840FB-50CF-4CD1-9F00-22175A5E1E96}"/>
          </ac:picMkLst>
        </pc:picChg>
        <pc:picChg chg="add mod">
          <ac:chgData name="Jiří Vodička" userId="0015f0f0-69d2-41b3-a191-778292e4ba4b" providerId="ADAL" clId="{CCD4BDE7-DEEA-4228-828C-185EEBCCDD30}" dt="2022-12-06T19:29:53.411" v="446" actId="1076"/>
          <ac:picMkLst>
            <pc:docMk/>
            <pc:sldMk cId="3013274072" sldId="293"/>
            <ac:picMk id="9" creationId="{259FDC82-90FB-4997-840C-A7EADCFA39AF}"/>
          </ac:picMkLst>
        </pc:picChg>
        <pc:picChg chg="add mod">
          <ac:chgData name="Jiří Vodička" userId="0015f0f0-69d2-41b3-a191-778292e4ba4b" providerId="ADAL" clId="{CCD4BDE7-DEEA-4228-828C-185EEBCCDD30}" dt="2022-12-06T19:30:38.914" v="466" actId="14100"/>
          <ac:picMkLst>
            <pc:docMk/>
            <pc:sldMk cId="3013274072" sldId="293"/>
            <ac:picMk id="12" creationId="{B8D74908-CA3E-41BA-BDBC-F65F9FEB1643}"/>
          </ac:picMkLst>
        </pc:picChg>
        <pc:picChg chg="add mod">
          <ac:chgData name="Jiří Vodička" userId="0015f0f0-69d2-41b3-a191-778292e4ba4b" providerId="ADAL" clId="{CCD4BDE7-DEEA-4228-828C-185EEBCCDD30}" dt="2022-12-06T19:51:05.563" v="674" actId="1076"/>
          <ac:picMkLst>
            <pc:docMk/>
            <pc:sldMk cId="3013274072" sldId="293"/>
            <ac:picMk id="15" creationId="{0E0152F2-F7CF-44DD-87AA-DC0434467C75}"/>
          </ac:picMkLst>
        </pc:picChg>
      </pc:sldChg>
      <pc:sldChg chg="addSp delSp modSp new mod modAnim modNotesTx">
        <pc:chgData name="Jiří Vodička" userId="0015f0f0-69d2-41b3-a191-778292e4ba4b" providerId="ADAL" clId="{CCD4BDE7-DEEA-4228-828C-185EEBCCDD30}" dt="2022-12-06T20:16:35.941" v="900"/>
        <pc:sldMkLst>
          <pc:docMk/>
          <pc:sldMk cId="1773350352" sldId="294"/>
        </pc:sldMkLst>
        <pc:spChg chg="mod">
          <ac:chgData name="Jiří Vodička" userId="0015f0f0-69d2-41b3-a191-778292e4ba4b" providerId="ADAL" clId="{CCD4BDE7-DEEA-4228-828C-185EEBCCDD30}" dt="2022-12-06T20:13:16.434" v="827" actId="20577"/>
          <ac:spMkLst>
            <pc:docMk/>
            <pc:sldMk cId="1773350352" sldId="294"/>
            <ac:spMk id="2" creationId="{742697BA-9C4E-46F5-A34A-B7DE90DD023F}"/>
          </ac:spMkLst>
        </pc:spChg>
        <pc:spChg chg="del">
          <ac:chgData name="Jiří Vodička" userId="0015f0f0-69d2-41b3-a191-778292e4ba4b" providerId="ADAL" clId="{CCD4BDE7-DEEA-4228-828C-185EEBCCDD30}" dt="2022-12-06T20:14:18.233" v="858"/>
          <ac:spMkLst>
            <pc:docMk/>
            <pc:sldMk cId="1773350352" sldId="294"/>
            <ac:spMk id="3" creationId="{F907B3AB-8B52-412C-973F-7878E9D4663A}"/>
          </ac:spMkLst>
        </pc:spChg>
        <pc:spChg chg="add mod">
          <ac:chgData name="Jiří Vodička" userId="0015f0f0-69d2-41b3-a191-778292e4ba4b" providerId="ADAL" clId="{CCD4BDE7-DEEA-4228-828C-185EEBCCDD30}" dt="2022-12-06T20:16:02.441" v="895" actId="14100"/>
          <ac:spMkLst>
            <pc:docMk/>
            <pc:sldMk cId="1773350352" sldId="294"/>
            <ac:spMk id="8" creationId="{9D868E7A-FB15-4CA6-AD64-94672C55243A}"/>
          </ac:spMkLst>
        </pc:spChg>
        <pc:picChg chg="add mod">
          <ac:chgData name="Jiří Vodička" userId="0015f0f0-69d2-41b3-a191-778292e4ba4b" providerId="ADAL" clId="{CCD4BDE7-DEEA-4228-828C-185EEBCCDD30}" dt="2022-12-06T20:14:29.271" v="865" actId="1076"/>
          <ac:picMkLst>
            <pc:docMk/>
            <pc:sldMk cId="1773350352" sldId="294"/>
            <ac:picMk id="5" creationId="{341E1BFF-0620-4B6B-A78D-CBFC95391190}"/>
          </ac:picMkLst>
        </pc:picChg>
        <pc:picChg chg="add mod">
          <ac:chgData name="Jiří Vodička" userId="0015f0f0-69d2-41b3-a191-778292e4ba4b" providerId="ADAL" clId="{CCD4BDE7-DEEA-4228-828C-185EEBCCDD30}" dt="2022-12-06T20:15:30.190" v="868"/>
          <ac:picMkLst>
            <pc:docMk/>
            <pc:sldMk cId="1773350352" sldId="294"/>
            <ac:picMk id="7" creationId="{D871A865-F8DC-49C1-95DD-5C0CFA54A0FD}"/>
          </ac:picMkLst>
        </pc:picChg>
        <pc:picChg chg="add mod">
          <ac:chgData name="Jiří Vodička" userId="0015f0f0-69d2-41b3-a191-778292e4ba4b" providerId="ADAL" clId="{CCD4BDE7-DEEA-4228-828C-185EEBCCDD30}" dt="2022-12-06T20:16:19.362" v="898"/>
          <ac:picMkLst>
            <pc:docMk/>
            <pc:sldMk cId="1773350352" sldId="294"/>
            <ac:picMk id="10" creationId="{6AB02D3D-4FD3-4FAA-96C3-AD9A572E9807}"/>
          </ac:picMkLst>
        </pc:picChg>
      </pc:sldChg>
      <pc:sldChg chg="addSp modSp new mod">
        <pc:chgData name="Jiří Vodička" userId="0015f0f0-69d2-41b3-a191-778292e4ba4b" providerId="ADAL" clId="{CCD4BDE7-DEEA-4228-828C-185EEBCCDD30}" dt="2022-12-06T20:40:07.190" v="1147" actId="114"/>
        <pc:sldMkLst>
          <pc:docMk/>
          <pc:sldMk cId="1370632883" sldId="295"/>
        </pc:sldMkLst>
        <pc:spChg chg="mod">
          <ac:chgData name="Jiří Vodička" userId="0015f0f0-69d2-41b3-a191-778292e4ba4b" providerId="ADAL" clId="{CCD4BDE7-DEEA-4228-828C-185EEBCCDD30}" dt="2022-12-06T20:20:58.949" v="933" actId="20577"/>
          <ac:spMkLst>
            <pc:docMk/>
            <pc:sldMk cId="1370632883" sldId="295"/>
            <ac:spMk id="2" creationId="{7FE71473-8CBF-4A4C-AD15-92B1DAC061AD}"/>
          </ac:spMkLst>
        </pc:spChg>
        <pc:spChg chg="mod">
          <ac:chgData name="Jiří Vodička" userId="0015f0f0-69d2-41b3-a191-778292e4ba4b" providerId="ADAL" clId="{CCD4BDE7-DEEA-4228-828C-185EEBCCDD30}" dt="2022-12-06T20:40:07.190" v="1147" actId="114"/>
          <ac:spMkLst>
            <pc:docMk/>
            <pc:sldMk cId="1370632883" sldId="295"/>
            <ac:spMk id="3" creationId="{376276D6-86AC-431B-A75F-9CF308AE08F1}"/>
          </ac:spMkLst>
        </pc:spChg>
        <pc:spChg chg="add mod">
          <ac:chgData name="Jiří Vodička" userId="0015f0f0-69d2-41b3-a191-778292e4ba4b" providerId="ADAL" clId="{CCD4BDE7-DEEA-4228-828C-185EEBCCDD30}" dt="2022-12-06T20:38:06.210" v="1073" actId="14100"/>
          <ac:spMkLst>
            <pc:docMk/>
            <pc:sldMk cId="1370632883" sldId="295"/>
            <ac:spMk id="4" creationId="{0E68A181-0569-4E1F-AF95-79F8AD928B7B}"/>
          </ac:spMkLst>
        </pc:spChg>
      </pc:sldChg>
      <pc:sldChg chg="addSp modSp new mod">
        <pc:chgData name="Jiří Vodička" userId="0015f0f0-69d2-41b3-a191-778292e4ba4b" providerId="ADAL" clId="{CCD4BDE7-DEEA-4228-828C-185EEBCCDD30}" dt="2022-12-06T21:58:37.979" v="1878" actId="20577"/>
        <pc:sldMkLst>
          <pc:docMk/>
          <pc:sldMk cId="1360585431" sldId="296"/>
        </pc:sldMkLst>
        <pc:spChg chg="mod">
          <ac:chgData name="Jiří Vodička" userId="0015f0f0-69d2-41b3-a191-778292e4ba4b" providerId="ADAL" clId="{CCD4BDE7-DEEA-4228-828C-185EEBCCDD30}" dt="2022-12-06T20:57:54.335" v="1502" actId="20577"/>
          <ac:spMkLst>
            <pc:docMk/>
            <pc:sldMk cId="1360585431" sldId="296"/>
            <ac:spMk id="2" creationId="{42BE12CF-AE48-496E-A61A-0A808924835D}"/>
          </ac:spMkLst>
        </pc:spChg>
        <pc:spChg chg="mod">
          <ac:chgData name="Jiří Vodička" userId="0015f0f0-69d2-41b3-a191-778292e4ba4b" providerId="ADAL" clId="{CCD4BDE7-DEEA-4228-828C-185EEBCCDD30}" dt="2022-12-06T21:02:20.953" v="1721" actId="20577"/>
          <ac:spMkLst>
            <pc:docMk/>
            <pc:sldMk cId="1360585431" sldId="296"/>
            <ac:spMk id="3" creationId="{D4DCD549-B30D-430B-BA49-BBFB46B141A3}"/>
          </ac:spMkLst>
        </pc:spChg>
        <pc:spChg chg="add mod">
          <ac:chgData name="Jiří Vodička" userId="0015f0f0-69d2-41b3-a191-778292e4ba4b" providerId="ADAL" clId="{CCD4BDE7-DEEA-4228-828C-185EEBCCDD30}" dt="2022-12-06T21:58:37.979" v="1878" actId="20577"/>
          <ac:spMkLst>
            <pc:docMk/>
            <pc:sldMk cId="1360585431" sldId="296"/>
            <ac:spMk id="4" creationId="{0B221A19-1E3D-40CF-B71D-5963914729F7}"/>
          </ac:spMkLst>
        </pc:spChg>
      </pc:sldChg>
      <pc:sldChg chg="modSp new mod">
        <pc:chgData name="Jiří Vodička" userId="0015f0f0-69d2-41b3-a191-778292e4ba4b" providerId="ADAL" clId="{CCD4BDE7-DEEA-4228-828C-185EEBCCDD30}" dt="2022-12-06T21:57:48.297" v="1851" actId="114"/>
        <pc:sldMkLst>
          <pc:docMk/>
          <pc:sldMk cId="2721664586" sldId="297"/>
        </pc:sldMkLst>
        <pc:spChg chg="mod">
          <ac:chgData name="Jiří Vodička" userId="0015f0f0-69d2-41b3-a191-778292e4ba4b" providerId="ADAL" clId="{CCD4BDE7-DEEA-4228-828C-185EEBCCDD30}" dt="2022-12-06T21:47:46.219" v="1793" actId="20577"/>
          <ac:spMkLst>
            <pc:docMk/>
            <pc:sldMk cId="2721664586" sldId="297"/>
            <ac:spMk id="2" creationId="{A76289E0-FC4C-47CB-9859-2FE3187AB906}"/>
          </ac:spMkLst>
        </pc:spChg>
        <pc:spChg chg="mod">
          <ac:chgData name="Jiří Vodička" userId="0015f0f0-69d2-41b3-a191-778292e4ba4b" providerId="ADAL" clId="{CCD4BDE7-DEEA-4228-828C-185EEBCCDD30}" dt="2022-12-06T21:57:48.297" v="1851" actId="114"/>
          <ac:spMkLst>
            <pc:docMk/>
            <pc:sldMk cId="2721664586" sldId="297"/>
            <ac:spMk id="3" creationId="{64C2955D-8A10-4FD6-9E09-230A53C32D96}"/>
          </ac:spMkLst>
        </pc:spChg>
      </pc:sldChg>
      <pc:sldChg chg="addSp modSp new mod modAnim modNotesTx">
        <pc:chgData name="Jiří Vodička" userId="0015f0f0-69d2-41b3-a191-778292e4ba4b" providerId="ADAL" clId="{CCD4BDE7-DEEA-4228-828C-185EEBCCDD30}" dt="2022-12-06T22:45:13.424" v="2629"/>
        <pc:sldMkLst>
          <pc:docMk/>
          <pc:sldMk cId="2898467726" sldId="298"/>
        </pc:sldMkLst>
        <pc:spChg chg="mod">
          <ac:chgData name="Jiří Vodička" userId="0015f0f0-69d2-41b3-a191-778292e4ba4b" providerId="ADAL" clId="{CCD4BDE7-DEEA-4228-828C-185EEBCCDD30}" dt="2022-12-06T22:06:39.398" v="1953" actId="20577"/>
          <ac:spMkLst>
            <pc:docMk/>
            <pc:sldMk cId="2898467726" sldId="298"/>
            <ac:spMk id="2" creationId="{2B04F097-776C-4443-9299-7634E11C0AFB}"/>
          </ac:spMkLst>
        </pc:spChg>
        <pc:spChg chg="mod">
          <ac:chgData name="Jiří Vodička" userId="0015f0f0-69d2-41b3-a191-778292e4ba4b" providerId="ADAL" clId="{CCD4BDE7-DEEA-4228-828C-185EEBCCDD30}" dt="2022-12-06T22:19:05.105" v="2242" actId="14100"/>
          <ac:spMkLst>
            <pc:docMk/>
            <pc:sldMk cId="2898467726" sldId="298"/>
            <ac:spMk id="3" creationId="{6A619E9A-A636-496D-BDC2-A770A9F49695}"/>
          </ac:spMkLst>
        </pc:spChg>
        <pc:spChg chg="add mod">
          <ac:chgData name="Jiří Vodička" userId="0015f0f0-69d2-41b3-a191-778292e4ba4b" providerId="ADAL" clId="{CCD4BDE7-DEEA-4228-828C-185EEBCCDD30}" dt="2022-12-06T22:20:37.472" v="2246" actId="1076"/>
          <ac:spMkLst>
            <pc:docMk/>
            <pc:sldMk cId="2898467726" sldId="298"/>
            <ac:spMk id="8" creationId="{F9444BDA-21EC-46EE-88F5-31BA7EC18E8B}"/>
          </ac:spMkLst>
        </pc:spChg>
        <pc:picChg chg="add mod modVis">
          <ac:chgData name="Jiří Vodička" userId="0015f0f0-69d2-41b3-a191-778292e4ba4b" providerId="ADAL" clId="{CCD4BDE7-DEEA-4228-828C-185EEBCCDD30}" dt="2022-12-06T22:29:09.112" v="2421" actId="14429"/>
          <ac:picMkLst>
            <pc:docMk/>
            <pc:sldMk cId="2898467726" sldId="298"/>
            <ac:picMk id="5" creationId="{F026CBFE-D009-4FB7-A4C8-EE5C08271D08}"/>
          </ac:picMkLst>
        </pc:picChg>
        <pc:picChg chg="add mod">
          <ac:chgData name="Jiří Vodička" userId="0015f0f0-69d2-41b3-a191-778292e4ba4b" providerId="ADAL" clId="{CCD4BDE7-DEEA-4228-828C-185EEBCCDD30}" dt="2022-12-06T22:20:37.472" v="2246" actId="1076"/>
          <ac:picMkLst>
            <pc:docMk/>
            <pc:sldMk cId="2898467726" sldId="298"/>
            <ac:picMk id="7" creationId="{B52C9795-C281-4451-BFBE-54038170BA0D}"/>
          </ac:picMkLst>
        </pc:picChg>
      </pc:sldChg>
      <pc:sldChg chg="modSp new mod">
        <pc:chgData name="Jiří Vodička" userId="0015f0f0-69d2-41b3-a191-778292e4ba4b" providerId="ADAL" clId="{CCD4BDE7-DEEA-4228-828C-185EEBCCDD30}" dt="2022-12-06T22:22:48.710" v="2290" actId="20577"/>
        <pc:sldMkLst>
          <pc:docMk/>
          <pc:sldMk cId="1662741958" sldId="299"/>
        </pc:sldMkLst>
        <pc:spChg chg="mod">
          <ac:chgData name="Jiří Vodička" userId="0015f0f0-69d2-41b3-a191-778292e4ba4b" providerId="ADAL" clId="{CCD4BDE7-DEEA-4228-828C-185EEBCCDD30}" dt="2022-12-06T22:21:20.531" v="2262" actId="20577"/>
          <ac:spMkLst>
            <pc:docMk/>
            <pc:sldMk cId="1662741958" sldId="299"/>
            <ac:spMk id="2" creationId="{BFD779BA-1433-4E56-8DF2-8D0A3B56EE60}"/>
          </ac:spMkLst>
        </pc:spChg>
        <pc:spChg chg="mod">
          <ac:chgData name="Jiří Vodička" userId="0015f0f0-69d2-41b3-a191-778292e4ba4b" providerId="ADAL" clId="{CCD4BDE7-DEEA-4228-828C-185EEBCCDD30}" dt="2022-12-06T22:22:48.710" v="2290" actId="20577"/>
          <ac:spMkLst>
            <pc:docMk/>
            <pc:sldMk cId="1662741958" sldId="299"/>
            <ac:spMk id="3" creationId="{132C8E02-D2CC-42F9-A690-09C9A89715A5}"/>
          </ac:spMkLst>
        </pc:spChg>
      </pc:sldChg>
      <pc:sldChg chg="modSp new mod">
        <pc:chgData name="Jiří Vodička" userId="0015f0f0-69d2-41b3-a191-778292e4ba4b" providerId="ADAL" clId="{CCD4BDE7-DEEA-4228-828C-185EEBCCDD30}" dt="2022-12-06T22:26:03.407" v="2402" actId="20577"/>
        <pc:sldMkLst>
          <pc:docMk/>
          <pc:sldMk cId="822182579" sldId="300"/>
        </pc:sldMkLst>
        <pc:spChg chg="mod">
          <ac:chgData name="Jiří Vodička" userId="0015f0f0-69d2-41b3-a191-778292e4ba4b" providerId="ADAL" clId="{CCD4BDE7-DEEA-4228-828C-185EEBCCDD30}" dt="2022-12-06T22:24:13.037" v="2324" actId="20577"/>
          <ac:spMkLst>
            <pc:docMk/>
            <pc:sldMk cId="822182579" sldId="300"/>
            <ac:spMk id="2" creationId="{75906C6C-B746-4FF8-9E50-EC8C0E3E2A06}"/>
          </ac:spMkLst>
        </pc:spChg>
        <pc:spChg chg="mod">
          <ac:chgData name="Jiří Vodička" userId="0015f0f0-69d2-41b3-a191-778292e4ba4b" providerId="ADAL" clId="{CCD4BDE7-DEEA-4228-828C-185EEBCCDD30}" dt="2022-12-06T22:26:03.407" v="2402" actId="20577"/>
          <ac:spMkLst>
            <pc:docMk/>
            <pc:sldMk cId="822182579" sldId="300"/>
            <ac:spMk id="3" creationId="{C18EDEE9-605F-4788-B992-5734368A4C5A}"/>
          </ac:spMkLst>
        </pc:spChg>
      </pc:sldChg>
      <pc:sldChg chg="addSp modSp new mod modAnim modNotesTx">
        <pc:chgData name="Jiří Vodička" userId="0015f0f0-69d2-41b3-a191-778292e4ba4b" providerId="ADAL" clId="{CCD4BDE7-DEEA-4228-828C-185EEBCCDD30}" dt="2022-12-06T22:58:48.757" v="2845" actId="14429"/>
        <pc:sldMkLst>
          <pc:docMk/>
          <pc:sldMk cId="2854520402" sldId="301"/>
        </pc:sldMkLst>
        <pc:spChg chg="mod">
          <ac:chgData name="Jiří Vodička" userId="0015f0f0-69d2-41b3-a191-778292e4ba4b" providerId="ADAL" clId="{CCD4BDE7-DEEA-4228-828C-185EEBCCDD30}" dt="2022-12-06T22:26:24.149" v="2420" actId="20577"/>
          <ac:spMkLst>
            <pc:docMk/>
            <pc:sldMk cId="2854520402" sldId="301"/>
            <ac:spMk id="2" creationId="{980D0FF5-DE09-47D0-895C-4A9ABE3D8F9E}"/>
          </ac:spMkLst>
        </pc:spChg>
        <pc:spChg chg="mod">
          <ac:chgData name="Jiří Vodička" userId="0015f0f0-69d2-41b3-a191-778292e4ba4b" providerId="ADAL" clId="{CCD4BDE7-DEEA-4228-828C-185EEBCCDD30}" dt="2022-12-06T22:53:54.012" v="2718" actId="5793"/>
          <ac:spMkLst>
            <pc:docMk/>
            <pc:sldMk cId="2854520402" sldId="301"/>
            <ac:spMk id="3" creationId="{804A23C5-A14E-42D9-A35E-3F537AC7C7EC}"/>
          </ac:spMkLst>
        </pc:spChg>
        <pc:spChg chg="add mod">
          <ac:chgData name="Jiří Vodička" userId="0015f0f0-69d2-41b3-a191-778292e4ba4b" providerId="ADAL" clId="{CCD4BDE7-DEEA-4228-828C-185EEBCCDD30}" dt="2022-12-06T22:54:42.244" v="2759" actId="14100"/>
          <ac:spMkLst>
            <pc:docMk/>
            <pc:sldMk cId="2854520402" sldId="301"/>
            <ac:spMk id="6" creationId="{68F5CA03-CC78-4378-9B16-A702A4ACCB0F}"/>
          </ac:spMkLst>
        </pc:spChg>
        <pc:picChg chg="add mod modVis">
          <ac:chgData name="Jiří Vodička" userId="0015f0f0-69d2-41b3-a191-778292e4ba4b" providerId="ADAL" clId="{CCD4BDE7-DEEA-4228-828C-185EEBCCDD30}" dt="2022-12-06T22:58:48.757" v="2845" actId="14429"/>
          <ac:picMkLst>
            <pc:docMk/>
            <pc:sldMk cId="2854520402" sldId="301"/>
            <ac:picMk id="5" creationId="{74131068-43CC-4236-BAB4-C127E10C04F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0F4FF-BDFD-47F0-A98F-9798630C8BF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909AE1-705E-43E8-8C1B-4ED69AB5A008}">
      <dgm:prSet phldrT="[Text]"/>
      <dgm:spPr/>
      <dgm:t>
        <a:bodyPr/>
        <a:lstStyle/>
        <a:p>
          <a:r>
            <a:rPr lang="cs-CZ" dirty="0"/>
            <a:t>International </a:t>
          </a:r>
          <a:r>
            <a:rPr lang="cs-CZ" dirty="0" err="1"/>
            <a:t>Consensus</a:t>
          </a:r>
          <a:endParaRPr lang="cs-CZ" dirty="0"/>
        </a:p>
      </dgm:t>
    </dgm:pt>
    <dgm:pt modelId="{514DA535-9B98-478B-9767-EAAC3C79E7D2}" type="parTrans" cxnId="{78490E06-0C39-45E9-8BA9-125C66367CCA}">
      <dgm:prSet/>
      <dgm:spPr/>
      <dgm:t>
        <a:bodyPr/>
        <a:lstStyle/>
        <a:p>
          <a:endParaRPr lang="cs-CZ"/>
        </a:p>
      </dgm:t>
    </dgm:pt>
    <dgm:pt modelId="{125064BD-D522-4BE3-BA95-AAD9606024B8}" type="sibTrans" cxnId="{78490E06-0C39-45E9-8BA9-125C66367CCA}">
      <dgm:prSet/>
      <dgm:spPr/>
      <dgm:t>
        <a:bodyPr/>
        <a:lstStyle/>
        <a:p>
          <a:endParaRPr lang="cs-CZ"/>
        </a:p>
      </dgm:t>
    </dgm:pt>
    <dgm:pt modelId="{2F7CCAB6-8BAB-459A-896C-125664F32D15}">
      <dgm:prSet phldrT="[Text]"/>
      <dgm:spPr/>
      <dgm:t>
        <a:bodyPr/>
        <a:lstStyle/>
        <a:p>
          <a:r>
            <a:rPr lang="cs-CZ" dirty="0"/>
            <a:t>Money</a:t>
          </a:r>
        </a:p>
      </dgm:t>
    </dgm:pt>
    <dgm:pt modelId="{4362D7D5-FB4E-4ED4-8037-F71876E837A4}" type="parTrans" cxnId="{4AB1C79B-4C34-46D9-A983-B0B40B9C8209}">
      <dgm:prSet/>
      <dgm:spPr/>
      <dgm:t>
        <a:bodyPr/>
        <a:lstStyle/>
        <a:p>
          <a:endParaRPr lang="cs-CZ"/>
        </a:p>
      </dgm:t>
    </dgm:pt>
    <dgm:pt modelId="{5BF01434-8C2A-4FA3-96DA-AEF324C27FEF}" type="sibTrans" cxnId="{4AB1C79B-4C34-46D9-A983-B0B40B9C8209}">
      <dgm:prSet/>
      <dgm:spPr/>
      <dgm:t>
        <a:bodyPr/>
        <a:lstStyle/>
        <a:p>
          <a:endParaRPr lang="cs-CZ"/>
        </a:p>
      </dgm:t>
    </dgm:pt>
    <dgm:pt modelId="{DD627306-CEF6-4335-A6C0-33D2397349CC}">
      <dgm:prSet phldrT="[Text]"/>
      <dgm:spPr/>
      <dgm:t>
        <a:bodyPr/>
        <a:lstStyle/>
        <a:p>
          <a:r>
            <a:rPr lang="cs-CZ" dirty="0" err="1"/>
            <a:t>Renewables</a:t>
          </a:r>
          <a:endParaRPr lang="cs-CZ" dirty="0"/>
        </a:p>
      </dgm:t>
    </dgm:pt>
    <dgm:pt modelId="{21349254-55B6-4AF0-953E-8177E224948D}" type="parTrans" cxnId="{5A029A4C-8CCC-4701-B8B2-00CF74E1E833}">
      <dgm:prSet/>
      <dgm:spPr/>
      <dgm:t>
        <a:bodyPr/>
        <a:lstStyle/>
        <a:p>
          <a:endParaRPr lang="cs-CZ"/>
        </a:p>
      </dgm:t>
    </dgm:pt>
    <dgm:pt modelId="{A8C81750-C67F-4786-A40F-2FD9A4624EEB}" type="sibTrans" cxnId="{5A029A4C-8CCC-4701-B8B2-00CF74E1E833}">
      <dgm:prSet/>
      <dgm:spPr/>
      <dgm:t>
        <a:bodyPr/>
        <a:lstStyle/>
        <a:p>
          <a:endParaRPr lang="cs-CZ"/>
        </a:p>
      </dgm:t>
    </dgm:pt>
    <dgm:pt modelId="{F803EFA5-227C-4999-93FE-0FEC47D18100}">
      <dgm:prSet phldrT="[Text]"/>
      <dgm:spPr/>
      <dgm:t>
        <a:bodyPr/>
        <a:lstStyle/>
        <a:p>
          <a:r>
            <a:rPr lang="cs-CZ" dirty="0" err="1"/>
            <a:t>Circular</a:t>
          </a:r>
          <a:r>
            <a:rPr lang="cs-CZ" dirty="0"/>
            <a:t> </a:t>
          </a:r>
          <a:r>
            <a:rPr lang="cs-CZ" dirty="0" err="1"/>
            <a:t>economy</a:t>
          </a:r>
          <a:endParaRPr lang="cs-CZ" dirty="0"/>
        </a:p>
      </dgm:t>
    </dgm:pt>
    <dgm:pt modelId="{DD42E7DE-13E6-44C7-9383-E761E74973B9}" type="parTrans" cxnId="{E94548C0-F430-4E61-B9C8-334AF83D5518}">
      <dgm:prSet/>
      <dgm:spPr/>
      <dgm:t>
        <a:bodyPr/>
        <a:lstStyle/>
        <a:p>
          <a:endParaRPr lang="cs-CZ"/>
        </a:p>
      </dgm:t>
    </dgm:pt>
    <dgm:pt modelId="{E3617020-5B56-4170-ACB5-D175345B5C8F}" type="sibTrans" cxnId="{E94548C0-F430-4E61-B9C8-334AF83D5518}">
      <dgm:prSet/>
      <dgm:spPr/>
      <dgm:t>
        <a:bodyPr/>
        <a:lstStyle/>
        <a:p>
          <a:endParaRPr lang="cs-CZ"/>
        </a:p>
      </dgm:t>
    </dgm:pt>
    <dgm:pt modelId="{8C8C8B04-1471-44CE-9F81-733542A36238}">
      <dgm:prSet phldrT="[Text]"/>
      <dgm:spPr/>
      <dgm:t>
        <a:bodyPr/>
        <a:lstStyle/>
        <a:p>
          <a:r>
            <a:rPr lang="cs-CZ" dirty="0" err="1"/>
            <a:t>Greenwashing</a:t>
          </a:r>
          <a:endParaRPr lang="cs-CZ" dirty="0"/>
        </a:p>
      </dgm:t>
    </dgm:pt>
    <dgm:pt modelId="{69B659D8-3FE4-42CB-AEFF-A2CBF410AECE}" type="parTrans" cxnId="{CBAE6042-A375-41B3-A5F9-D7D5F88880A1}">
      <dgm:prSet/>
      <dgm:spPr/>
      <dgm:t>
        <a:bodyPr/>
        <a:lstStyle/>
        <a:p>
          <a:endParaRPr lang="cs-CZ"/>
        </a:p>
      </dgm:t>
    </dgm:pt>
    <dgm:pt modelId="{32434BF3-1E6B-4CD0-83C3-D3B4009B9F17}" type="sibTrans" cxnId="{CBAE6042-A375-41B3-A5F9-D7D5F88880A1}">
      <dgm:prSet/>
      <dgm:spPr/>
      <dgm:t>
        <a:bodyPr/>
        <a:lstStyle/>
        <a:p>
          <a:endParaRPr lang="cs-CZ"/>
        </a:p>
      </dgm:t>
    </dgm:pt>
    <dgm:pt modelId="{4059654C-136B-4014-B6BC-95F779A2A95B}">
      <dgm:prSet/>
      <dgm:spPr/>
      <dgm:t>
        <a:bodyPr/>
        <a:lstStyle/>
        <a:p>
          <a:r>
            <a:rPr lang="cs-CZ" dirty="0"/>
            <a:t>Non-</a:t>
          </a:r>
          <a:r>
            <a:rPr lang="cs-CZ" dirty="0" err="1"/>
            <a:t>GHGs</a:t>
          </a:r>
          <a:endParaRPr lang="cs-CZ" dirty="0"/>
        </a:p>
      </dgm:t>
    </dgm:pt>
    <dgm:pt modelId="{5C0D80F0-9C4D-4EE9-974D-D229057E6DF8}" type="parTrans" cxnId="{FDB2C4DD-C665-4D5B-8190-7282E050D3B4}">
      <dgm:prSet/>
      <dgm:spPr/>
      <dgm:t>
        <a:bodyPr/>
        <a:lstStyle/>
        <a:p>
          <a:endParaRPr lang="cs-CZ"/>
        </a:p>
      </dgm:t>
    </dgm:pt>
    <dgm:pt modelId="{F66E7022-96B0-4273-B928-09B86D78BFAE}" type="sibTrans" cxnId="{FDB2C4DD-C665-4D5B-8190-7282E050D3B4}">
      <dgm:prSet/>
      <dgm:spPr/>
      <dgm:t>
        <a:bodyPr/>
        <a:lstStyle/>
        <a:p>
          <a:endParaRPr lang="cs-CZ"/>
        </a:p>
      </dgm:t>
    </dgm:pt>
    <dgm:pt modelId="{637FB3B8-F092-4944-971D-F70DA3CC92D0}">
      <dgm:prSet/>
      <dgm:spPr/>
      <dgm:t>
        <a:bodyPr/>
        <a:lstStyle/>
        <a:p>
          <a:r>
            <a:rPr lang="cs-CZ" dirty="0"/>
            <a:t>Technology</a:t>
          </a:r>
        </a:p>
      </dgm:t>
    </dgm:pt>
    <dgm:pt modelId="{6A002356-CA6C-4FB4-B469-CA7B669B0763}" type="parTrans" cxnId="{94B9E0A3-D48F-4E39-BB0E-4528C5D89F2A}">
      <dgm:prSet/>
      <dgm:spPr/>
      <dgm:t>
        <a:bodyPr/>
        <a:lstStyle/>
        <a:p>
          <a:endParaRPr lang="cs-CZ"/>
        </a:p>
      </dgm:t>
    </dgm:pt>
    <dgm:pt modelId="{C19BF283-DFE0-4802-97B1-7178CC1D30E3}" type="sibTrans" cxnId="{94B9E0A3-D48F-4E39-BB0E-4528C5D89F2A}">
      <dgm:prSet/>
      <dgm:spPr/>
      <dgm:t>
        <a:bodyPr/>
        <a:lstStyle/>
        <a:p>
          <a:endParaRPr lang="cs-CZ"/>
        </a:p>
      </dgm:t>
    </dgm:pt>
    <dgm:pt modelId="{877AF1C2-52C5-4294-BE23-3495A7F1B837}">
      <dgm:prSet/>
      <dgm:spPr/>
      <dgm:t>
        <a:bodyPr/>
        <a:lstStyle/>
        <a:p>
          <a:r>
            <a:rPr lang="cs-CZ" dirty="0" err="1"/>
            <a:t>GHGs</a:t>
          </a:r>
          <a:endParaRPr lang="cs-CZ" dirty="0"/>
        </a:p>
      </dgm:t>
    </dgm:pt>
    <dgm:pt modelId="{759A9BF2-CFD7-418E-A145-929966B652AB}" type="parTrans" cxnId="{6C7884D4-60C0-433E-BBDF-820C610CF6E5}">
      <dgm:prSet/>
      <dgm:spPr/>
      <dgm:t>
        <a:bodyPr/>
        <a:lstStyle/>
        <a:p>
          <a:endParaRPr lang="cs-CZ"/>
        </a:p>
      </dgm:t>
    </dgm:pt>
    <dgm:pt modelId="{9887B69C-EFA7-46D7-9FFA-847418FF2810}" type="sibTrans" cxnId="{6C7884D4-60C0-433E-BBDF-820C610CF6E5}">
      <dgm:prSet/>
      <dgm:spPr/>
      <dgm:t>
        <a:bodyPr/>
        <a:lstStyle/>
        <a:p>
          <a:endParaRPr lang="cs-CZ"/>
        </a:p>
      </dgm:t>
    </dgm:pt>
    <dgm:pt modelId="{0874ADBE-B26E-4917-80B5-BFCB20420076}">
      <dgm:prSet/>
      <dgm:spPr/>
      <dgm:t>
        <a:bodyPr/>
        <a:lstStyle/>
        <a:p>
          <a:r>
            <a:rPr lang="cs-CZ" dirty="0" err="1"/>
            <a:t>Migration</a:t>
          </a:r>
          <a:endParaRPr lang="cs-CZ" dirty="0"/>
        </a:p>
      </dgm:t>
    </dgm:pt>
    <dgm:pt modelId="{5473DAE5-0547-402C-B3D5-961FB1BC9E11}" type="parTrans" cxnId="{D0F4FDA0-771C-4CB0-BEB8-7A21E2A581EE}">
      <dgm:prSet/>
      <dgm:spPr/>
      <dgm:t>
        <a:bodyPr/>
        <a:lstStyle/>
        <a:p>
          <a:endParaRPr lang="cs-CZ"/>
        </a:p>
      </dgm:t>
    </dgm:pt>
    <dgm:pt modelId="{1DCFA131-8513-4AE4-B1EF-DBAB236A3931}" type="sibTrans" cxnId="{D0F4FDA0-771C-4CB0-BEB8-7A21E2A581EE}">
      <dgm:prSet/>
      <dgm:spPr/>
      <dgm:t>
        <a:bodyPr/>
        <a:lstStyle/>
        <a:p>
          <a:endParaRPr lang="cs-CZ"/>
        </a:p>
      </dgm:t>
    </dgm:pt>
    <dgm:pt modelId="{8DC9B37E-D244-47FB-941C-A3366FEECED9}" type="pres">
      <dgm:prSet presAssocID="{9BE0F4FF-BDFD-47F0-A98F-9798630C8BF3}" presName="cycle" presStyleCnt="0">
        <dgm:presLayoutVars>
          <dgm:dir/>
          <dgm:resizeHandles val="exact"/>
        </dgm:presLayoutVars>
      </dgm:prSet>
      <dgm:spPr/>
    </dgm:pt>
    <dgm:pt modelId="{F1D3684D-586C-4EBA-BC0C-EF802A577C03}" type="pres">
      <dgm:prSet presAssocID="{BB909AE1-705E-43E8-8C1B-4ED69AB5A008}" presName="node" presStyleLbl="node1" presStyleIdx="0" presStyleCnt="9">
        <dgm:presLayoutVars>
          <dgm:bulletEnabled val="1"/>
        </dgm:presLayoutVars>
      </dgm:prSet>
      <dgm:spPr/>
    </dgm:pt>
    <dgm:pt modelId="{DA8F00C2-F7C5-4A36-A868-738963CEFA66}" type="pres">
      <dgm:prSet presAssocID="{BB909AE1-705E-43E8-8C1B-4ED69AB5A008}" presName="spNode" presStyleCnt="0"/>
      <dgm:spPr/>
    </dgm:pt>
    <dgm:pt modelId="{A0893FB4-E9E7-4D39-B818-2D6EC5AFCA21}" type="pres">
      <dgm:prSet presAssocID="{125064BD-D522-4BE3-BA95-AAD9606024B8}" presName="sibTrans" presStyleLbl="sibTrans1D1" presStyleIdx="0" presStyleCnt="9"/>
      <dgm:spPr/>
    </dgm:pt>
    <dgm:pt modelId="{94A405F3-89E4-4E0B-B74B-342A09B628D7}" type="pres">
      <dgm:prSet presAssocID="{2F7CCAB6-8BAB-459A-896C-125664F32D15}" presName="node" presStyleLbl="node1" presStyleIdx="1" presStyleCnt="9">
        <dgm:presLayoutVars>
          <dgm:bulletEnabled val="1"/>
        </dgm:presLayoutVars>
      </dgm:prSet>
      <dgm:spPr/>
    </dgm:pt>
    <dgm:pt modelId="{FEA66D4D-3A2D-43C9-879E-056D3F418A8F}" type="pres">
      <dgm:prSet presAssocID="{2F7CCAB6-8BAB-459A-896C-125664F32D15}" presName="spNode" presStyleCnt="0"/>
      <dgm:spPr/>
    </dgm:pt>
    <dgm:pt modelId="{D4BB9DB6-96BA-4FB6-9199-603957F5C77A}" type="pres">
      <dgm:prSet presAssocID="{5BF01434-8C2A-4FA3-96DA-AEF324C27FEF}" presName="sibTrans" presStyleLbl="sibTrans1D1" presStyleIdx="1" presStyleCnt="9"/>
      <dgm:spPr/>
    </dgm:pt>
    <dgm:pt modelId="{F464D3A8-1837-4D1C-88CC-284F6430A2C0}" type="pres">
      <dgm:prSet presAssocID="{877AF1C2-52C5-4294-BE23-3495A7F1B837}" presName="node" presStyleLbl="node1" presStyleIdx="2" presStyleCnt="9">
        <dgm:presLayoutVars>
          <dgm:bulletEnabled val="1"/>
        </dgm:presLayoutVars>
      </dgm:prSet>
      <dgm:spPr/>
    </dgm:pt>
    <dgm:pt modelId="{0DB70C58-65CB-4584-BD8E-22B4430D3BFC}" type="pres">
      <dgm:prSet presAssocID="{877AF1C2-52C5-4294-BE23-3495A7F1B837}" presName="spNode" presStyleCnt="0"/>
      <dgm:spPr/>
    </dgm:pt>
    <dgm:pt modelId="{D585ECDE-9517-45EA-97ED-F5569C8942F4}" type="pres">
      <dgm:prSet presAssocID="{9887B69C-EFA7-46D7-9FFA-847418FF2810}" presName="sibTrans" presStyleLbl="sibTrans1D1" presStyleIdx="2" presStyleCnt="9"/>
      <dgm:spPr/>
    </dgm:pt>
    <dgm:pt modelId="{E36E1553-46D0-4085-BE1B-DDC35EA2CF97}" type="pres">
      <dgm:prSet presAssocID="{DD627306-CEF6-4335-A6C0-33D2397349CC}" presName="node" presStyleLbl="node1" presStyleIdx="3" presStyleCnt="9">
        <dgm:presLayoutVars>
          <dgm:bulletEnabled val="1"/>
        </dgm:presLayoutVars>
      </dgm:prSet>
      <dgm:spPr/>
    </dgm:pt>
    <dgm:pt modelId="{87AE5074-A699-4D14-BE17-F10B9678D5FF}" type="pres">
      <dgm:prSet presAssocID="{DD627306-CEF6-4335-A6C0-33D2397349CC}" presName="spNode" presStyleCnt="0"/>
      <dgm:spPr/>
    </dgm:pt>
    <dgm:pt modelId="{62F9DB98-A666-49C1-A360-E4AC1ED7ED4C}" type="pres">
      <dgm:prSet presAssocID="{A8C81750-C67F-4786-A40F-2FD9A4624EEB}" presName="sibTrans" presStyleLbl="sibTrans1D1" presStyleIdx="3" presStyleCnt="9"/>
      <dgm:spPr/>
    </dgm:pt>
    <dgm:pt modelId="{01245F86-DEC4-4290-B190-92D2AC86F632}" type="pres">
      <dgm:prSet presAssocID="{F803EFA5-227C-4999-93FE-0FEC47D18100}" presName="node" presStyleLbl="node1" presStyleIdx="4" presStyleCnt="9">
        <dgm:presLayoutVars>
          <dgm:bulletEnabled val="1"/>
        </dgm:presLayoutVars>
      </dgm:prSet>
      <dgm:spPr/>
    </dgm:pt>
    <dgm:pt modelId="{B1942DE6-9271-48A1-A2E8-89161DAB1B3B}" type="pres">
      <dgm:prSet presAssocID="{F803EFA5-227C-4999-93FE-0FEC47D18100}" presName="spNode" presStyleCnt="0"/>
      <dgm:spPr/>
    </dgm:pt>
    <dgm:pt modelId="{8FDC7E10-0FD0-4D0A-B573-95083C654D91}" type="pres">
      <dgm:prSet presAssocID="{E3617020-5B56-4170-ACB5-D175345B5C8F}" presName="sibTrans" presStyleLbl="sibTrans1D1" presStyleIdx="4" presStyleCnt="9"/>
      <dgm:spPr/>
    </dgm:pt>
    <dgm:pt modelId="{E7C1D659-85BB-4D7B-90AB-7604D87F8FDF}" type="pres">
      <dgm:prSet presAssocID="{8C8C8B04-1471-44CE-9F81-733542A36238}" presName="node" presStyleLbl="node1" presStyleIdx="5" presStyleCnt="9">
        <dgm:presLayoutVars>
          <dgm:bulletEnabled val="1"/>
        </dgm:presLayoutVars>
      </dgm:prSet>
      <dgm:spPr/>
    </dgm:pt>
    <dgm:pt modelId="{B5B51348-39AA-4637-8BD2-A2E4A04B5D74}" type="pres">
      <dgm:prSet presAssocID="{8C8C8B04-1471-44CE-9F81-733542A36238}" presName="spNode" presStyleCnt="0"/>
      <dgm:spPr/>
    </dgm:pt>
    <dgm:pt modelId="{4F3A315C-9700-400A-A04B-FF27AAA1A8EA}" type="pres">
      <dgm:prSet presAssocID="{32434BF3-1E6B-4CD0-83C3-D3B4009B9F17}" presName="sibTrans" presStyleLbl="sibTrans1D1" presStyleIdx="5" presStyleCnt="9"/>
      <dgm:spPr/>
    </dgm:pt>
    <dgm:pt modelId="{71696533-EEAE-4C71-9ED6-B588BBECD09E}" type="pres">
      <dgm:prSet presAssocID="{4059654C-136B-4014-B6BC-95F779A2A95B}" presName="node" presStyleLbl="node1" presStyleIdx="6" presStyleCnt="9">
        <dgm:presLayoutVars>
          <dgm:bulletEnabled val="1"/>
        </dgm:presLayoutVars>
      </dgm:prSet>
      <dgm:spPr/>
    </dgm:pt>
    <dgm:pt modelId="{6525C484-C85E-4000-B143-3932505B87E0}" type="pres">
      <dgm:prSet presAssocID="{4059654C-136B-4014-B6BC-95F779A2A95B}" presName="spNode" presStyleCnt="0"/>
      <dgm:spPr/>
    </dgm:pt>
    <dgm:pt modelId="{AEC167CF-0156-40D4-AEC6-194FFADB1820}" type="pres">
      <dgm:prSet presAssocID="{F66E7022-96B0-4273-B928-09B86D78BFAE}" presName="sibTrans" presStyleLbl="sibTrans1D1" presStyleIdx="6" presStyleCnt="9"/>
      <dgm:spPr/>
    </dgm:pt>
    <dgm:pt modelId="{E0940859-65AC-455C-BF88-87CEBBF94E70}" type="pres">
      <dgm:prSet presAssocID="{0874ADBE-B26E-4917-80B5-BFCB20420076}" presName="node" presStyleLbl="node1" presStyleIdx="7" presStyleCnt="9">
        <dgm:presLayoutVars>
          <dgm:bulletEnabled val="1"/>
        </dgm:presLayoutVars>
      </dgm:prSet>
      <dgm:spPr/>
    </dgm:pt>
    <dgm:pt modelId="{DC764956-8BC7-40FE-A250-53A70017DE65}" type="pres">
      <dgm:prSet presAssocID="{0874ADBE-B26E-4917-80B5-BFCB20420076}" presName="spNode" presStyleCnt="0"/>
      <dgm:spPr/>
    </dgm:pt>
    <dgm:pt modelId="{AC49639B-9D8D-49A7-8C51-D31ABB2D25BF}" type="pres">
      <dgm:prSet presAssocID="{1DCFA131-8513-4AE4-B1EF-DBAB236A3931}" presName="sibTrans" presStyleLbl="sibTrans1D1" presStyleIdx="7" presStyleCnt="9"/>
      <dgm:spPr/>
    </dgm:pt>
    <dgm:pt modelId="{09F79AA7-2A2C-4001-AD88-8AA680871060}" type="pres">
      <dgm:prSet presAssocID="{637FB3B8-F092-4944-971D-F70DA3CC92D0}" presName="node" presStyleLbl="node1" presStyleIdx="8" presStyleCnt="9">
        <dgm:presLayoutVars>
          <dgm:bulletEnabled val="1"/>
        </dgm:presLayoutVars>
      </dgm:prSet>
      <dgm:spPr/>
    </dgm:pt>
    <dgm:pt modelId="{4643A634-40F1-47EB-869F-6DD27F3AF01E}" type="pres">
      <dgm:prSet presAssocID="{637FB3B8-F092-4944-971D-F70DA3CC92D0}" presName="spNode" presStyleCnt="0"/>
      <dgm:spPr/>
    </dgm:pt>
    <dgm:pt modelId="{9BC59FA3-6BED-488C-BF11-88F2E5B1AB01}" type="pres">
      <dgm:prSet presAssocID="{C19BF283-DFE0-4802-97B1-7178CC1D30E3}" presName="sibTrans" presStyleLbl="sibTrans1D1" presStyleIdx="8" presStyleCnt="9"/>
      <dgm:spPr/>
    </dgm:pt>
  </dgm:ptLst>
  <dgm:cxnLst>
    <dgm:cxn modelId="{78490E06-0C39-45E9-8BA9-125C66367CCA}" srcId="{9BE0F4FF-BDFD-47F0-A98F-9798630C8BF3}" destId="{BB909AE1-705E-43E8-8C1B-4ED69AB5A008}" srcOrd="0" destOrd="0" parTransId="{514DA535-9B98-478B-9767-EAAC3C79E7D2}" sibTransId="{125064BD-D522-4BE3-BA95-AAD9606024B8}"/>
    <dgm:cxn modelId="{A2B1460F-010C-4EDE-8203-16ED50BB3A81}" type="presOf" srcId="{4059654C-136B-4014-B6BC-95F779A2A95B}" destId="{71696533-EEAE-4C71-9ED6-B588BBECD09E}" srcOrd="0" destOrd="0" presId="urn:microsoft.com/office/officeart/2005/8/layout/cycle6"/>
    <dgm:cxn modelId="{80A6D715-665A-43A6-AF39-DFE25BD5F5A0}" type="presOf" srcId="{5BF01434-8C2A-4FA3-96DA-AEF324C27FEF}" destId="{D4BB9DB6-96BA-4FB6-9199-603957F5C77A}" srcOrd="0" destOrd="0" presId="urn:microsoft.com/office/officeart/2005/8/layout/cycle6"/>
    <dgm:cxn modelId="{B5572916-C10D-42B8-8570-9EE39D536D89}" type="presOf" srcId="{637FB3B8-F092-4944-971D-F70DA3CC92D0}" destId="{09F79AA7-2A2C-4001-AD88-8AA680871060}" srcOrd="0" destOrd="0" presId="urn:microsoft.com/office/officeart/2005/8/layout/cycle6"/>
    <dgm:cxn modelId="{B29CB837-7E4B-4CD1-A9F3-6CDBDF9C1ABE}" type="presOf" srcId="{9BE0F4FF-BDFD-47F0-A98F-9798630C8BF3}" destId="{8DC9B37E-D244-47FB-941C-A3366FEECED9}" srcOrd="0" destOrd="0" presId="urn:microsoft.com/office/officeart/2005/8/layout/cycle6"/>
    <dgm:cxn modelId="{CBAE6042-A375-41B3-A5F9-D7D5F88880A1}" srcId="{9BE0F4FF-BDFD-47F0-A98F-9798630C8BF3}" destId="{8C8C8B04-1471-44CE-9F81-733542A36238}" srcOrd="5" destOrd="0" parTransId="{69B659D8-3FE4-42CB-AEFF-A2CBF410AECE}" sibTransId="{32434BF3-1E6B-4CD0-83C3-D3B4009B9F17}"/>
    <dgm:cxn modelId="{5A029A4C-8CCC-4701-B8B2-00CF74E1E833}" srcId="{9BE0F4FF-BDFD-47F0-A98F-9798630C8BF3}" destId="{DD627306-CEF6-4335-A6C0-33D2397349CC}" srcOrd="3" destOrd="0" parTransId="{21349254-55B6-4AF0-953E-8177E224948D}" sibTransId="{A8C81750-C67F-4786-A40F-2FD9A4624EEB}"/>
    <dgm:cxn modelId="{1A902353-8356-45CC-ABBA-DB9C0A14AEF8}" type="presOf" srcId="{0874ADBE-B26E-4917-80B5-BFCB20420076}" destId="{E0940859-65AC-455C-BF88-87CEBBF94E70}" srcOrd="0" destOrd="0" presId="urn:microsoft.com/office/officeart/2005/8/layout/cycle6"/>
    <dgm:cxn modelId="{D1044258-BA4C-4F17-A38B-F7FB8BBB5386}" type="presOf" srcId="{E3617020-5B56-4170-ACB5-D175345B5C8F}" destId="{8FDC7E10-0FD0-4D0A-B573-95083C654D91}" srcOrd="0" destOrd="0" presId="urn:microsoft.com/office/officeart/2005/8/layout/cycle6"/>
    <dgm:cxn modelId="{AAF03E79-2A6B-426B-AB1B-2835FADAB451}" type="presOf" srcId="{A8C81750-C67F-4786-A40F-2FD9A4624EEB}" destId="{62F9DB98-A666-49C1-A360-E4AC1ED7ED4C}" srcOrd="0" destOrd="0" presId="urn:microsoft.com/office/officeart/2005/8/layout/cycle6"/>
    <dgm:cxn modelId="{1879209B-BC92-4F28-9862-6AE1AD65ACCF}" type="presOf" srcId="{1DCFA131-8513-4AE4-B1EF-DBAB236A3931}" destId="{AC49639B-9D8D-49A7-8C51-D31ABB2D25BF}" srcOrd="0" destOrd="0" presId="urn:microsoft.com/office/officeart/2005/8/layout/cycle6"/>
    <dgm:cxn modelId="{4AB1C79B-4C34-46D9-A983-B0B40B9C8209}" srcId="{9BE0F4FF-BDFD-47F0-A98F-9798630C8BF3}" destId="{2F7CCAB6-8BAB-459A-896C-125664F32D15}" srcOrd="1" destOrd="0" parTransId="{4362D7D5-FB4E-4ED4-8037-F71876E837A4}" sibTransId="{5BF01434-8C2A-4FA3-96DA-AEF324C27FEF}"/>
    <dgm:cxn modelId="{1377C39F-36E1-45A4-BA67-51A2E5DF8343}" type="presOf" srcId="{32434BF3-1E6B-4CD0-83C3-D3B4009B9F17}" destId="{4F3A315C-9700-400A-A04B-FF27AAA1A8EA}" srcOrd="0" destOrd="0" presId="urn:microsoft.com/office/officeart/2005/8/layout/cycle6"/>
    <dgm:cxn modelId="{D0F4FDA0-771C-4CB0-BEB8-7A21E2A581EE}" srcId="{9BE0F4FF-BDFD-47F0-A98F-9798630C8BF3}" destId="{0874ADBE-B26E-4917-80B5-BFCB20420076}" srcOrd="7" destOrd="0" parTransId="{5473DAE5-0547-402C-B3D5-961FB1BC9E11}" sibTransId="{1DCFA131-8513-4AE4-B1EF-DBAB236A3931}"/>
    <dgm:cxn modelId="{AEC239A3-596A-4DD4-9198-81B9EEAB8B30}" type="presOf" srcId="{8C8C8B04-1471-44CE-9F81-733542A36238}" destId="{E7C1D659-85BB-4D7B-90AB-7604D87F8FDF}" srcOrd="0" destOrd="0" presId="urn:microsoft.com/office/officeart/2005/8/layout/cycle6"/>
    <dgm:cxn modelId="{94B9E0A3-D48F-4E39-BB0E-4528C5D89F2A}" srcId="{9BE0F4FF-BDFD-47F0-A98F-9798630C8BF3}" destId="{637FB3B8-F092-4944-971D-F70DA3CC92D0}" srcOrd="8" destOrd="0" parTransId="{6A002356-CA6C-4FB4-B469-CA7B669B0763}" sibTransId="{C19BF283-DFE0-4802-97B1-7178CC1D30E3}"/>
    <dgm:cxn modelId="{D1BC53A5-0173-47E7-89FA-BA62F8C4D2C6}" type="presOf" srcId="{877AF1C2-52C5-4294-BE23-3495A7F1B837}" destId="{F464D3A8-1837-4D1C-88CC-284F6430A2C0}" srcOrd="0" destOrd="0" presId="urn:microsoft.com/office/officeart/2005/8/layout/cycle6"/>
    <dgm:cxn modelId="{691FD2AD-7F95-40C8-A4B4-63DFD0487FA8}" type="presOf" srcId="{BB909AE1-705E-43E8-8C1B-4ED69AB5A008}" destId="{F1D3684D-586C-4EBA-BC0C-EF802A577C03}" srcOrd="0" destOrd="0" presId="urn:microsoft.com/office/officeart/2005/8/layout/cycle6"/>
    <dgm:cxn modelId="{14E238B8-F088-412A-81CE-B74E101F7F0C}" type="presOf" srcId="{DD627306-CEF6-4335-A6C0-33D2397349CC}" destId="{E36E1553-46D0-4085-BE1B-DDC35EA2CF97}" srcOrd="0" destOrd="0" presId="urn:microsoft.com/office/officeart/2005/8/layout/cycle6"/>
    <dgm:cxn modelId="{8FFBB0BE-C716-4444-9BB4-C7667545A859}" type="presOf" srcId="{9887B69C-EFA7-46D7-9FFA-847418FF2810}" destId="{D585ECDE-9517-45EA-97ED-F5569C8942F4}" srcOrd="0" destOrd="0" presId="urn:microsoft.com/office/officeart/2005/8/layout/cycle6"/>
    <dgm:cxn modelId="{E94548C0-F430-4E61-B9C8-334AF83D5518}" srcId="{9BE0F4FF-BDFD-47F0-A98F-9798630C8BF3}" destId="{F803EFA5-227C-4999-93FE-0FEC47D18100}" srcOrd="4" destOrd="0" parTransId="{DD42E7DE-13E6-44C7-9383-E761E74973B9}" sibTransId="{E3617020-5B56-4170-ACB5-D175345B5C8F}"/>
    <dgm:cxn modelId="{1DC779C1-652E-4371-BD13-D16AFF663BA3}" type="presOf" srcId="{125064BD-D522-4BE3-BA95-AAD9606024B8}" destId="{A0893FB4-E9E7-4D39-B818-2D6EC5AFCA21}" srcOrd="0" destOrd="0" presId="urn:microsoft.com/office/officeart/2005/8/layout/cycle6"/>
    <dgm:cxn modelId="{CE9310CF-103B-482A-997E-D4D80F2C464B}" type="presOf" srcId="{F803EFA5-227C-4999-93FE-0FEC47D18100}" destId="{01245F86-DEC4-4290-B190-92D2AC86F632}" srcOrd="0" destOrd="0" presId="urn:microsoft.com/office/officeart/2005/8/layout/cycle6"/>
    <dgm:cxn modelId="{6C7884D4-60C0-433E-BBDF-820C610CF6E5}" srcId="{9BE0F4FF-BDFD-47F0-A98F-9798630C8BF3}" destId="{877AF1C2-52C5-4294-BE23-3495A7F1B837}" srcOrd="2" destOrd="0" parTransId="{759A9BF2-CFD7-418E-A145-929966B652AB}" sibTransId="{9887B69C-EFA7-46D7-9FFA-847418FF2810}"/>
    <dgm:cxn modelId="{FDB2C4DD-C665-4D5B-8190-7282E050D3B4}" srcId="{9BE0F4FF-BDFD-47F0-A98F-9798630C8BF3}" destId="{4059654C-136B-4014-B6BC-95F779A2A95B}" srcOrd="6" destOrd="0" parTransId="{5C0D80F0-9C4D-4EE9-974D-D229057E6DF8}" sibTransId="{F66E7022-96B0-4273-B928-09B86D78BFAE}"/>
    <dgm:cxn modelId="{DEC94EEB-14DC-4F5F-B901-A2E829FE25D0}" type="presOf" srcId="{2F7CCAB6-8BAB-459A-896C-125664F32D15}" destId="{94A405F3-89E4-4E0B-B74B-342A09B628D7}" srcOrd="0" destOrd="0" presId="urn:microsoft.com/office/officeart/2005/8/layout/cycle6"/>
    <dgm:cxn modelId="{216FF6F0-41B6-4EAB-BFAA-D2A0B55031D1}" type="presOf" srcId="{C19BF283-DFE0-4802-97B1-7178CC1D30E3}" destId="{9BC59FA3-6BED-488C-BF11-88F2E5B1AB01}" srcOrd="0" destOrd="0" presId="urn:microsoft.com/office/officeart/2005/8/layout/cycle6"/>
    <dgm:cxn modelId="{D880D6F2-04F5-48C7-A808-3B57ADFA5DA4}" type="presOf" srcId="{F66E7022-96B0-4273-B928-09B86D78BFAE}" destId="{AEC167CF-0156-40D4-AEC6-194FFADB1820}" srcOrd="0" destOrd="0" presId="urn:microsoft.com/office/officeart/2005/8/layout/cycle6"/>
    <dgm:cxn modelId="{4E61BC91-ECA5-463D-82C7-24238812D763}" type="presParOf" srcId="{8DC9B37E-D244-47FB-941C-A3366FEECED9}" destId="{F1D3684D-586C-4EBA-BC0C-EF802A577C03}" srcOrd="0" destOrd="0" presId="urn:microsoft.com/office/officeart/2005/8/layout/cycle6"/>
    <dgm:cxn modelId="{000416AA-DA0D-473B-9E15-97EB7D958361}" type="presParOf" srcId="{8DC9B37E-D244-47FB-941C-A3366FEECED9}" destId="{DA8F00C2-F7C5-4A36-A868-738963CEFA66}" srcOrd="1" destOrd="0" presId="urn:microsoft.com/office/officeart/2005/8/layout/cycle6"/>
    <dgm:cxn modelId="{0EF9F92F-6C9B-425E-9AED-10AB96A9CB61}" type="presParOf" srcId="{8DC9B37E-D244-47FB-941C-A3366FEECED9}" destId="{A0893FB4-E9E7-4D39-B818-2D6EC5AFCA21}" srcOrd="2" destOrd="0" presId="urn:microsoft.com/office/officeart/2005/8/layout/cycle6"/>
    <dgm:cxn modelId="{28C10772-E8A5-49C7-B4FA-D81453EDE47A}" type="presParOf" srcId="{8DC9B37E-D244-47FB-941C-A3366FEECED9}" destId="{94A405F3-89E4-4E0B-B74B-342A09B628D7}" srcOrd="3" destOrd="0" presId="urn:microsoft.com/office/officeart/2005/8/layout/cycle6"/>
    <dgm:cxn modelId="{2A457D6B-6517-4A50-B10E-72374E70A8AB}" type="presParOf" srcId="{8DC9B37E-D244-47FB-941C-A3366FEECED9}" destId="{FEA66D4D-3A2D-43C9-879E-056D3F418A8F}" srcOrd="4" destOrd="0" presId="urn:microsoft.com/office/officeart/2005/8/layout/cycle6"/>
    <dgm:cxn modelId="{291CA163-F85F-41FD-BEB1-D96E5059825B}" type="presParOf" srcId="{8DC9B37E-D244-47FB-941C-A3366FEECED9}" destId="{D4BB9DB6-96BA-4FB6-9199-603957F5C77A}" srcOrd="5" destOrd="0" presId="urn:microsoft.com/office/officeart/2005/8/layout/cycle6"/>
    <dgm:cxn modelId="{988DF51E-E645-4248-BF0F-4BA6CB46F03F}" type="presParOf" srcId="{8DC9B37E-D244-47FB-941C-A3366FEECED9}" destId="{F464D3A8-1837-4D1C-88CC-284F6430A2C0}" srcOrd="6" destOrd="0" presId="urn:microsoft.com/office/officeart/2005/8/layout/cycle6"/>
    <dgm:cxn modelId="{CB61354E-E365-4122-8AF2-4EA263D2EFB3}" type="presParOf" srcId="{8DC9B37E-D244-47FB-941C-A3366FEECED9}" destId="{0DB70C58-65CB-4584-BD8E-22B4430D3BFC}" srcOrd="7" destOrd="0" presId="urn:microsoft.com/office/officeart/2005/8/layout/cycle6"/>
    <dgm:cxn modelId="{E7A56E0A-430E-47A1-9687-DBD01832ECAF}" type="presParOf" srcId="{8DC9B37E-D244-47FB-941C-A3366FEECED9}" destId="{D585ECDE-9517-45EA-97ED-F5569C8942F4}" srcOrd="8" destOrd="0" presId="urn:microsoft.com/office/officeart/2005/8/layout/cycle6"/>
    <dgm:cxn modelId="{BF65D3D5-B493-47CA-AEC0-590D375B406E}" type="presParOf" srcId="{8DC9B37E-D244-47FB-941C-A3366FEECED9}" destId="{E36E1553-46D0-4085-BE1B-DDC35EA2CF97}" srcOrd="9" destOrd="0" presId="urn:microsoft.com/office/officeart/2005/8/layout/cycle6"/>
    <dgm:cxn modelId="{8FAAECEB-9492-4F46-A62D-519D6A3967E8}" type="presParOf" srcId="{8DC9B37E-D244-47FB-941C-A3366FEECED9}" destId="{87AE5074-A699-4D14-BE17-F10B9678D5FF}" srcOrd="10" destOrd="0" presId="urn:microsoft.com/office/officeart/2005/8/layout/cycle6"/>
    <dgm:cxn modelId="{C93922F0-AD3C-4203-80D2-2DEE4EB5A1B6}" type="presParOf" srcId="{8DC9B37E-D244-47FB-941C-A3366FEECED9}" destId="{62F9DB98-A666-49C1-A360-E4AC1ED7ED4C}" srcOrd="11" destOrd="0" presId="urn:microsoft.com/office/officeart/2005/8/layout/cycle6"/>
    <dgm:cxn modelId="{ED0D8167-E61C-4973-B6ED-898A82B44F45}" type="presParOf" srcId="{8DC9B37E-D244-47FB-941C-A3366FEECED9}" destId="{01245F86-DEC4-4290-B190-92D2AC86F632}" srcOrd="12" destOrd="0" presId="urn:microsoft.com/office/officeart/2005/8/layout/cycle6"/>
    <dgm:cxn modelId="{4E247A11-0083-42B0-B508-64AF948DAE99}" type="presParOf" srcId="{8DC9B37E-D244-47FB-941C-A3366FEECED9}" destId="{B1942DE6-9271-48A1-A2E8-89161DAB1B3B}" srcOrd="13" destOrd="0" presId="urn:microsoft.com/office/officeart/2005/8/layout/cycle6"/>
    <dgm:cxn modelId="{1D5617C1-F023-4C52-A687-3A80D04BDB32}" type="presParOf" srcId="{8DC9B37E-D244-47FB-941C-A3366FEECED9}" destId="{8FDC7E10-0FD0-4D0A-B573-95083C654D91}" srcOrd="14" destOrd="0" presId="urn:microsoft.com/office/officeart/2005/8/layout/cycle6"/>
    <dgm:cxn modelId="{AB243135-C72F-45B6-8AFE-CE4BA3C9EBB6}" type="presParOf" srcId="{8DC9B37E-D244-47FB-941C-A3366FEECED9}" destId="{E7C1D659-85BB-4D7B-90AB-7604D87F8FDF}" srcOrd="15" destOrd="0" presId="urn:microsoft.com/office/officeart/2005/8/layout/cycle6"/>
    <dgm:cxn modelId="{0BCEAED7-F7ED-451A-9D7F-CFC52AF6FE9A}" type="presParOf" srcId="{8DC9B37E-D244-47FB-941C-A3366FEECED9}" destId="{B5B51348-39AA-4637-8BD2-A2E4A04B5D74}" srcOrd="16" destOrd="0" presId="urn:microsoft.com/office/officeart/2005/8/layout/cycle6"/>
    <dgm:cxn modelId="{9A76C3E6-F0EC-4406-B88A-C15FB1FA1DC9}" type="presParOf" srcId="{8DC9B37E-D244-47FB-941C-A3366FEECED9}" destId="{4F3A315C-9700-400A-A04B-FF27AAA1A8EA}" srcOrd="17" destOrd="0" presId="urn:microsoft.com/office/officeart/2005/8/layout/cycle6"/>
    <dgm:cxn modelId="{DCD6C472-5CD1-4C90-8DBB-204A4472E490}" type="presParOf" srcId="{8DC9B37E-D244-47FB-941C-A3366FEECED9}" destId="{71696533-EEAE-4C71-9ED6-B588BBECD09E}" srcOrd="18" destOrd="0" presId="urn:microsoft.com/office/officeart/2005/8/layout/cycle6"/>
    <dgm:cxn modelId="{CF8B5F04-02BE-4DCC-8FFA-32F4D7B17F85}" type="presParOf" srcId="{8DC9B37E-D244-47FB-941C-A3366FEECED9}" destId="{6525C484-C85E-4000-B143-3932505B87E0}" srcOrd="19" destOrd="0" presId="urn:microsoft.com/office/officeart/2005/8/layout/cycle6"/>
    <dgm:cxn modelId="{7D17FE7F-C214-4C26-810C-7FB8B96C3192}" type="presParOf" srcId="{8DC9B37E-D244-47FB-941C-A3366FEECED9}" destId="{AEC167CF-0156-40D4-AEC6-194FFADB1820}" srcOrd="20" destOrd="0" presId="urn:microsoft.com/office/officeart/2005/8/layout/cycle6"/>
    <dgm:cxn modelId="{DC7490B0-B713-42C6-823B-AD0764041948}" type="presParOf" srcId="{8DC9B37E-D244-47FB-941C-A3366FEECED9}" destId="{E0940859-65AC-455C-BF88-87CEBBF94E70}" srcOrd="21" destOrd="0" presId="urn:microsoft.com/office/officeart/2005/8/layout/cycle6"/>
    <dgm:cxn modelId="{B8B664D1-8ADA-42A5-A23B-CABA266A0874}" type="presParOf" srcId="{8DC9B37E-D244-47FB-941C-A3366FEECED9}" destId="{DC764956-8BC7-40FE-A250-53A70017DE65}" srcOrd="22" destOrd="0" presId="urn:microsoft.com/office/officeart/2005/8/layout/cycle6"/>
    <dgm:cxn modelId="{53302D14-9AFB-4C55-A6F7-F32C8FAA8B85}" type="presParOf" srcId="{8DC9B37E-D244-47FB-941C-A3366FEECED9}" destId="{AC49639B-9D8D-49A7-8C51-D31ABB2D25BF}" srcOrd="23" destOrd="0" presId="urn:microsoft.com/office/officeart/2005/8/layout/cycle6"/>
    <dgm:cxn modelId="{671D6E6F-5A1E-47FD-85BB-10ED6E12A335}" type="presParOf" srcId="{8DC9B37E-D244-47FB-941C-A3366FEECED9}" destId="{09F79AA7-2A2C-4001-AD88-8AA680871060}" srcOrd="24" destOrd="0" presId="urn:microsoft.com/office/officeart/2005/8/layout/cycle6"/>
    <dgm:cxn modelId="{55B9E09C-5148-4660-90A9-F78AA473F8A5}" type="presParOf" srcId="{8DC9B37E-D244-47FB-941C-A3366FEECED9}" destId="{4643A634-40F1-47EB-869F-6DD27F3AF01E}" srcOrd="25" destOrd="0" presId="urn:microsoft.com/office/officeart/2005/8/layout/cycle6"/>
    <dgm:cxn modelId="{43094864-A40C-4C7D-BB52-D7CC42F67791}" type="presParOf" srcId="{8DC9B37E-D244-47FB-941C-A3366FEECED9}" destId="{9BC59FA3-6BED-488C-BF11-88F2E5B1AB01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A38DF8-C818-4819-9801-5E5B784B4C0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E2AABFF6-FE97-4D43-B0D8-F365B0BA6FB7}">
      <dgm:prSet phldrT="[Text]"/>
      <dgm:spPr/>
      <dgm:t>
        <a:bodyPr/>
        <a:lstStyle/>
        <a:p>
          <a:r>
            <a:rPr lang="cs-CZ" dirty="0" err="1"/>
            <a:t>Production</a:t>
          </a:r>
          <a:endParaRPr lang="cs-CZ" dirty="0"/>
        </a:p>
      </dgm:t>
    </dgm:pt>
    <dgm:pt modelId="{A9CB0E73-3083-48BB-B1B6-0038DF41A383}" type="parTrans" cxnId="{780301A4-2422-4BA4-963E-6E284B83AB5B}">
      <dgm:prSet/>
      <dgm:spPr/>
      <dgm:t>
        <a:bodyPr/>
        <a:lstStyle/>
        <a:p>
          <a:endParaRPr lang="cs-CZ"/>
        </a:p>
      </dgm:t>
    </dgm:pt>
    <dgm:pt modelId="{B2EAB689-E3D2-4E98-8EBE-89EE12A197B2}" type="sibTrans" cxnId="{780301A4-2422-4BA4-963E-6E284B83AB5B}">
      <dgm:prSet/>
      <dgm:spPr/>
      <dgm:t>
        <a:bodyPr/>
        <a:lstStyle/>
        <a:p>
          <a:endParaRPr lang="cs-CZ"/>
        </a:p>
      </dgm:t>
    </dgm:pt>
    <dgm:pt modelId="{D287E6F8-0145-4B30-8DE0-2FAA5FE4BD2F}">
      <dgm:prSet phldrT="[Text]"/>
      <dgm:spPr/>
      <dgm:t>
        <a:bodyPr/>
        <a:lstStyle/>
        <a:p>
          <a:r>
            <a:rPr lang="cs-CZ" dirty="0"/>
            <a:t>Use</a:t>
          </a:r>
        </a:p>
      </dgm:t>
    </dgm:pt>
    <dgm:pt modelId="{70842E28-AB7F-443C-8952-416260100392}" type="parTrans" cxnId="{79DE147B-C874-4810-8594-23897F02C446}">
      <dgm:prSet/>
      <dgm:spPr/>
      <dgm:t>
        <a:bodyPr/>
        <a:lstStyle/>
        <a:p>
          <a:endParaRPr lang="cs-CZ"/>
        </a:p>
      </dgm:t>
    </dgm:pt>
    <dgm:pt modelId="{285245A5-A8DB-481B-9124-588CFE54CBA0}" type="sibTrans" cxnId="{79DE147B-C874-4810-8594-23897F02C446}">
      <dgm:prSet/>
      <dgm:spPr/>
      <dgm:t>
        <a:bodyPr/>
        <a:lstStyle/>
        <a:p>
          <a:endParaRPr lang="cs-CZ"/>
        </a:p>
      </dgm:t>
    </dgm:pt>
    <dgm:pt modelId="{86164796-9B05-4A3F-A6C6-F53D9389406C}">
      <dgm:prSet phldrT="[Text]"/>
      <dgm:spPr/>
      <dgm:t>
        <a:bodyPr/>
        <a:lstStyle/>
        <a:p>
          <a:r>
            <a:rPr lang="cs-CZ" dirty="0"/>
            <a:t>End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life-cycle</a:t>
          </a:r>
          <a:endParaRPr lang="cs-CZ" dirty="0"/>
        </a:p>
      </dgm:t>
    </dgm:pt>
    <dgm:pt modelId="{C174204F-C81A-4FE8-B5B0-69356922D32D}" type="parTrans" cxnId="{CE783C1A-C85C-4942-BCB2-C1857618AE8A}">
      <dgm:prSet/>
      <dgm:spPr/>
      <dgm:t>
        <a:bodyPr/>
        <a:lstStyle/>
        <a:p>
          <a:endParaRPr lang="cs-CZ"/>
        </a:p>
      </dgm:t>
    </dgm:pt>
    <dgm:pt modelId="{3EDEE4A4-56C6-4BFA-A20B-AA2997DC11FB}" type="sibTrans" cxnId="{CE783C1A-C85C-4942-BCB2-C1857618AE8A}">
      <dgm:prSet/>
      <dgm:spPr/>
      <dgm:t>
        <a:bodyPr/>
        <a:lstStyle/>
        <a:p>
          <a:endParaRPr lang="cs-CZ"/>
        </a:p>
      </dgm:t>
    </dgm:pt>
    <dgm:pt modelId="{30C61576-F2EA-41E9-9973-E658C9C20DB5}">
      <dgm:prSet/>
      <dgm:spPr/>
      <dgm:t>
        <a:bodyPr/>
        <a:lstStyle/>
        <a:p>
          <a:r>
            <a:rPr lang="cs-CZ" dirty="0" err="1"/>
            <a:t>Fuel</a:t>
          </a:r>
          <a:r>
            <a:rPr lang="cs-CZ" dirty="0"/>
            <a:t> </a:t>
          </a:r>
        </a:p>
      </dgm:t>
    </dgm:pt>
    <dgm:pt modelId="{029FEB48-8708-452F-A083-F537661F03EF}" type="parTrans" cxnId="{B3F49372-3FED-47A1-B77A-64C6EF2BD247}">
      <dgm:prSet/>
      <dgm:spPr/>
      <dgm:t>
        <a:bodyPr/>
        <a:lstStyle/>
        <a:p>
          <a:endParaRPr lang="cs-CZ"/>
        </a:p>
      </dgm:t>
    </dgm:pt>
    <dgm:pt modelId="{9988A922-E7A8-4310-A282-226F4F72CDAD}" type="sibTrans" cxnId="{B3F49372-3FED-47A1-B77A-64C6EF2BD247}">
      <dgm:prSet/>
      <dgm:spPr/>
      <dgm:t>
        <a:bodyPr/>
        <a:lstStyle/>
        <a:p>
          <a:endParaRPr lang="cs-CZ"/>
        </a:p>
      </dgm:t>
    </dgm:pt>
    <dgm:pt modelId="{E455C13E-F3F8-41E3-979B-456116094AC5}" type="pres">
      <dgm:prSet presAssocID="{FCA38DF8-C818-4819-9801-5E5B784B4C01}" presName="composite" presStyleCnt="0">
        <dgm:presLayoutVars>
          <dgm:chMax val="5"/>
          <dgm:dir/>
          <dgm:resizeHandles val="exact"/>
        </dgm:presLayoutVars>
      </dgm:prSet>
      <dgm:spPr/>
    </dgm:pt>
    <dgm:pt modelId="{14BC2560-33DF-473E-8A09-A8CFB35AEF7A}" type="pres">
      <dgm:prSet presAssocID="{E2AABFF6-FE97-4D43-B0D8-F365B0BA6FB7}" presName="circle1" presStyleLbl="lnNode1" presStyleIdx="0" presStyleCnt="4"/>
      <dgm:spPr>
        <a:solidFill>
          <a:schemeClr val="accent2"/>
        </a:solidFill>
      </dgm:spPr>
    </dgm:pt>
    <dgm:pt modelId="{1068B5D2-22A2-4950-9696-615142921A13}" type="pres">
      <dgm:prSet presAssocID="{E2AABFF6-FE97-4D43-B0D8-F365B0BA6FB7}" presName="text1" presStyleLbl="revTx" presStyleIdx="0" presStyleCnt="4">
        <dgm:presLayoutVars>
          <dgm:bulletEnabled val="1"/>
        </dgm:presLayoutVars>
      </dgm:prSet>
      <dgm:spPr/>
    </dgm:pt>
    <dgm:pt modelId="{98E22EDC-E947-411C-926D-63A1C3F3F995}" type="pres">
      <dgm:prSet presAssocID="{E2AABFF6-FE97-4D43-B0D8-F365B0BA6FB7}" presName="line1" presStyleLbl="callout" presStyleIdx="0" presStyleCnt="8"/>
      <dgm:spPr/>
    </dgm:pt>
    <dgm:pt modelId="{72E5954E-36FD-4AE3-B08B-4E948F1C2947}" type="pres">
      <dgm:prSet presAssocID="{E2AABFF6-FE97-4D43-B0D8-F365B0BA6FB7}" presName="d1" presStyleLbl="callout" presStyleIdx="1" presStyleCnt="8"/>
      <dgm:spPr/>
    </dgm:pt>
    <dgm:pt modelId="{F8CBE8AF-F417-4CDE-B455-534EC8EE3C3F}" type="pres">
      <dgm:prSet presAssocID="{D287E6F8-0145-4B30-8DE0-2FAA5FE4BD2F}" presName="circle2" presStyleLbl="lnNode1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7BC81F35-F415-4900-A7BE-6EBAFF3D38F3}" type="pres">
      <dgm:prSet presAssocID="{D287E6F8-0145-4B30-8DE0-2FAA5FE4BD2F}" presName="text2" presStyleLbl="revTx" presStyleIdx="1" presStyleCnt="4">
        <dgm:presLayoutVars>
          <dgm:bulletEnabled val="1"/>
        </dgm:presLayoutVars>
      </dgm:prSet>
      <dgm:spPr/>
    </dgm:pt>
    <dgm:pt modelId="{FE1612EB-3B64-4F31-802A-87258A4927AF}" type="pres">
      <dgm:prSet presAssocID="{D287E6F8-0145-4B30-8DE0-2FAA5FE4BD2F}" presName="line2" presStyleLbl="callout" presStyleIdx="2" presStyleCnt="8"/>
      <dgm:spPr/>
    </dgm:pt>
    <dgm:pt modelId="{2142B70C-0FCA-4307-98D6-C7B916466C80}" type="pres">
      <dgm:prSet presAssocID="{D287E6F8-0145-4B30-8DE0-2FAA5FE4BD2F}" presName="d2" presStyleLbl="callout" presStyleIdx="3" presStyleCnt="8"/>
      <dgm:spPr/>
    </dgm:pt>
    <dgm:pt modelId="{86ADB844-2853-4685-A817-8A8896ED863F}" type="pres">
      <dgm:prSet presAssocID="{30C61576-F2EA-41E9-9973-E658C9C20DB5}" presName="circle3" presStyleLbl="lnNode1" presStyleIdx="2" presStyleCnt="4"/>
      <dgm:spPr>
        <a:solidFill>
          <a:schemeClr val="accent2"/>
        </a:solidFill>
      </dgm:spPr>
    </dgm:pt>
    <dgm:pt modelId="{207A5761-2D3D-4300-8E46-78106BFEE555}" type="pres">
      <dgm:prSet presAssocID="{30C61576-F2EA-41E9-9973-E658C9C20DB5}" presName="text3" presStyleLbl="revTx" presStyleIdx="2" presStyleCnt="4">
        <dgm:presLayoutVars>
          <dgm:bulletEnabled val="1"/>
        </dgm:presLayoutVars>
      </dgm:prSet>
      <dgm:spPr/>
    </dgm:pt>
    <dgm:pt modelId="{8F54FFD7-50E6-4CEE-BD7B-7E633D21DEA8}" type="pres">
      <dgm:prSet presAssocID="{30C61576-F2EA-41E9-9973-E658C9C20DB5}" presName="line3" presStyleLbl="callout" presStyleIdx="4" presStyleCnt="8"/>
      <dgm:spPr/>
    </dgm:pt>
    <dgm:pt modelId="{3F6EDF2A-00AB-4563-94DF-5643C8979755}" type="pres">
      <dgm:prSet presAssocID="{30C61576-F2EA-41E9-9973-E658C9C20DB5}" presName="d3" presStyleLbl="callout" presStyleIdx="5" presStyleCnt="8"/>
      <dgm:spPr/>
    </dgm:pt>
    <dgm:pt modelId="{0BC22039-6097-4149-B09C-F27A7F3D1864}" type="pres">
      <dgm:prSet presAssocID="{86164796-9B05-4A3F-A6C6-F53D9389406C}" presName="circle4" presStyleLbl="lnNode1" presStyleIdx="3" presStyleCnt="4"/>
      <dgm:spPr>
        <a:solidFill>
          <a:schemeClr val="accent1">
            <a:lumMod val="60000"/>
            <a:lumOff val="40000"/>
          </a:schemeClr>
        </a:solidFill>
      </dgm:spPr>
    </dgm:pt>
    <dgm:pt modelId="{37A12A8F-6A21-4676-B09A-A93C79D2082D}" type="pres">
      <dgm:prSet presAssocID="{86164796-9B05-4A3F-A6C6-F53D9389406C}" presName="text4" presStyleLbl="revTx" presStyleIdx="3" presStyleCnt="4">
        <dgm:presLayoutVars>
          <dgm:bulletEnabled val="1"/>
        </dgm:presLayoutVars>
      </dgm:prSet>
      <dgm:spPr/>
    </dgm:pt>
    <dgm:pt modelId="{D750DFF6-A015-478F-91AF-1BC92C8847E3}" type="pres">
      <dgm:prSet presAssocID="{86164796-9B05-4A3F-A6C6-F53D9389406C}" presName="line4" presStyleLbl="callout" presStyleIdx="6" presStyleCnt="8"/>
      <dgm:spPr/>
    </dgm:pt>
    <dgm:pt modelId="{AAF4972B-951A-49D3-995B-A6F2E71F6DAF}" type="pres">
      <dgm:prSet presAssocID="{86164796-9B05-4A3F-A6C6-F53D9389406C}" presName="d4" presStyleLbl="callout" presStyleIdx="7" presStyleCnt="8"/>
      <dgm:spPr/>
    </dgm:pt>
  </dgm:ptLst>
  <dgm:cxnLst>
    <dgm:cxn modelId="{CE783C1A-C85C-4942-BCB2-C1857618AE8A}" srcId="{FCA38DF8-C818-4819-9801-5E5B784B4C01}" destId="{86164796-9B05-4A3F-A6C6-F53D9389406C}" srcOrd="3" destOrd="0" parTransId="{C174204F-C81A-4FE8-B5B0-69356922D32D}" sibTransId="{3EDEE4A4-56C6-4BFA-A20B-AA2997DC11FB}"/>
    <dgm:cxn modelId="{B3F49372-3FED-47A1-B77A-64C6EF2BD247}" srcId="{FCA38DF8-C818-4819-9801-5E5B784B4C01}" destId="{30C61576-F2EA-41E9-9973-E658C9C20DB5}" srcOrd="2" destOrd="0" parTransId="{029FEB48-8708-452F-A083-F537661F03EF}" sibTransId="{9988A922-E7A8-4310-A282-226F4F72CDAD}"/>
    <dgm:cxn modelId="{79DE147B-C874-4810-8594-23897F02C446}" srcId="{FCA38DF8-C818-4819-9801-5E5B784B4C01}" destId="{D287E6F8-0145-4B30-8DE0-2FAA5FE4BD2F}" srcOrd="1" destOrd="0" parTransId="{70842E28-AB7F-443C-8952-416260100392}" sibTransId="{285245A5-A8DB-481B-9124-588CFE54CBA0}"/>
    <dgm:cxn modelId="{CACEA482-6DF0-4CF5-9873-54114B3A0924}" type="presOf" srcId="{86164796-9B05-4A3F-A6C6-F53D9389406C}" destId="{37A12A8F-6A21-4676-B09A-A93C79D2082D}" srcOrd="0" destOrd="0" presId="urn:microsoft.com/office/officeart/2005/8/layout/target1"/>
    <dgm:cxn modelId="{780301A4-2422-4BA4-963E-6E284B83AB5B}" srcId="{FCA38DF8-C818-4819-9801-5E5B784B4C01}" destId="{E2AABFF6-FE97-4D43-B0D8-F365B0BA6FB7}" srcOrd="0" destOrd="0" parTransId="{A9CB0E73-3083-48BB-B1B6-0038DF41A383}" sibTransId="{B2EAB689-E3D2-4E98-8EBE-89EE12A197B2}"/>
    <dgm:cxn modelId="{055196D0-9E58-489D-ABE8-71EAF87A7A3A}" type="presOf" srcId="{30C61576-F2EA-41E9-9973-E658C9C20DB5}" destId="{207A5761-2D3D-4300-8E46-78106BFEE555}" srcOrd="0" destOrd="0" presId="urn:microsoft.com/office/officeart/2005/8/layout/target1"/>
    <dgm:cxn modelId="{B28F14D6-95E5-4437-A3CC-8614DE03C95C}" type="presOf" srcId="{D287E6F8-0145-4B30-8DE0-2FAA5FE4BD2F}" destId="{7BC81F35-F415-4900-A7BE-6EBAFF3D38F3}" srcOrd="0" destOrd="0" presId="urn:microsoft.com/office/officeart/2005/8/layout/target1"/>
    <dgm:cxn modelId="{534688D8-1D51-46E7-889F-E080C6E8E78A}" type="presOf" srcId="{FCA38DF8-C818-4819-9801-5E5B784B4C01}" destId="{E455C13E-F3F8-41E3-979B-456116094AC5}" srcOrd="0" destOrd="0" presId="urn:microsoft.com/office/officeart/2005/8/layout/target1"/>
    <dgm:cxn modelId="{4A67A2DB-84CF-4C69-8AF1-6954673B6470}" type="presOf" srcId="{E2AABFF6-FE97-4D43-B0D8-F365B0BA6FB7}" destId="{1068B5D2-22A2-4950-9696-615142921A13}" srcOrd="0" destOrd="0" presId="urn:microsoft.com/office/officeart/2005/8/layout/target1"/>
    <dgm:cxn modelId="{0C2A703E-50B5-4894-8A1C-9B6FDCEC2C27}" type="presParOf" srcId="{E455C13E-F3F8-41E3-979B-456116094AC5}" destId="{14BC2560-33DF-473E-8A09-A8CFB35AEF7A}" srcOrd="0" destOrd="0" presId="urn:microsoft.com/office/officeart/2005/8/layout/target1"/>
    <dgm:cxn modelId="{C0C56BFE-EB3C-487A-B64C-17412C65F784}" type="presParOf" srcId="{E455C13E-F3F8-41E3-979B-456116094AC5}" destId="{1068B5D2-22A2-4950-9696-615142921A13}" srcOrd="1" destOrd="0" presId="urn:microsoft.com/office/officeart/2005/8/layout/target1"/>
    <dgm:cxn modelId="{536A9974-3D55-4D5C-898E-C5D7DE85E539}" type="presParOf" srcId="{E455C13E-F3F8-41E3-979B-456116094AC5}" destId="{98E22EDC-E947-411C-926D-63A1C3F3F995}" srcOrd="2" destOrd="0" presId="urn:microsoft.com/office/officeart/2005/8/layout/target1"/>
    <dgm:cxn modelId="{B72A1A3E-F725-4A37-B7A2-9DEF66CBDB7A}" type="presParOf" srcId="{E455C13E-F3F8-41E3-979B-456116094AC5}" destId="{72E5954E-36FD-4AE3-B08B-4E948F1C2947}" srcOrd="3" destOrd="0" presId="urn:microsoft.com/office/officeart/2005/8/layout/target1"/>
    <dgm:cxn modelId="{6D81F38E-EB1B-42AD-9E38-55BE27D12BEA}" type="presParOf" srcId="{E455C13E-F3F8-41E3-979B-456116094AC5}" destId="{F8CBE8AF-F417-4CDE-B455-534EC8EE3C3F}" srcOrd="4" destOrd="0" presId="urn:microsoft.com/office/officeart/2005/8/layout/target1"/>
    <dgm:cxn modelId="{0D182E62-E048-4A59-9B0A-873EEBA4630B}" type="presParOf" srcId="{E455C13E-F3F8-41E3-979B-456116094AC5}" destId="{7BC81F35-F415-4900-A7BE-6EBAFF3D38F3}" srcOrd="5" destOrd="0" presId="urn:microsoft.com/office/officeart/2005/8/layout/target1"/>
    <dgm:cxn modelId="{8452A295-E381-4956-8354-E6DF3B870605}" type="presParOf" srcId="{E455C13E-F3F8-41E3-979B-456116094AC5}" destId="{FE1612EB-3B64-4F31-802A-87258A4927AF}" srcOrd="6" destOrd="0" presId="urn:microsoft.com/office/officeart/2005/8/layout/target1"/>
    <dgm:cxn modelId="{26D22CC6-5646-4CE9-A8BA-55081846680C}" type="presParOf" srcId="{E455C13E-F3F8-41E3-979B-456116094AC5}" destId="{2142B70C-0FCA-4307-98D6-C7B916466C80}" srcOrd="7" destOrd="0" presId="urn:microsoft.com/office/officeart/2005/8/layout/target1"/>
    <dgm:cxn modelId="{DEDB5BCC-0DA9-4CB1-80C2-1D8DB59D7CD9}" type="presParOf" srcId="{E455C13E-F3F8-41E3-979B-456116094AC5}" destId="{86ADB844-2853-4685-A817-8A8896ED863F}" srcOrd="8" destOrd="0" presId="urn:microsoft.com/office/officeart/2005/8/layout/target1"/>
    <dgm:cxn modelId="{2B323AC6-9629-4029-9E27-27A69952903B}" type="presParOf" srcId="{E455C13E-F3F8-41E3-979B-456116094AC5}" destId="{207A5761-2D3D-4300-8E46-78106BFEE555}" srcOrd="9" destOrd="0" presId="urn:microsoft.com/office/officeart/2005/8/layout/target1"/>
    <dgm:cxn modelId="{5D279589-B5E2-472A-ACE9-898B44CEBB27}" type="presParOf" srcId="{E455C13E-F3F8-41E3-979B-456116094AC5}" destId="{8F54FFD7-50E6-4CEE-BD7B-7E633D21DEA8}" srcOrd="10" destOrd="0" presId="urn:microsoft.com/office/officeart/2005/8/layout/target1"/>
    <dgm:cxn modelId="{4B47387A-53E2-45D9-8A44-D653D1F87E1F}" type="presParOf" srcId="{E455C13E-F3F8-41E3-979B-456116094AC5}" destId="{3F6EDF2A-00AB-4563-94DF-5643C8979755}" srcOrd="11" destOrd="0" presId="urn:microsoft.com/office/officeart/2005/8/layout/target1"/>
    <dgm:cxn modelId="{10F4EA96-59DB-49DB-BA0A-6349672055E9}" type="presParOf" srcId="{E455C13E-F3F8-41E3-979B-456116094AC5}" destId="{0BC22039-6097-4149-B09C-F27A7F3D1864}" srcOrd="12" destOrd="0" presId="urn:microsoft.com/office/officeart/2005/8/layout/target1"/>
    <dgm:cxn modelId="{1990E929-7091-482B-A4E5-A82210669674}" type="presParOf" srcId="{E455C13E-F3F8-41E3-979B-456116094AC5}" destId="{37A12A8F-6A21-4676-B09A-A93C79D2082D}" srcOrd="13" destOrd="0" presId="urn:microsoft.com/office/officeart/2005/8/layout/target1"/>
    <dgm:cxn modelId="{BCEB8AB0-ABAC-404C-A651-B5B868DEE3E2}" type="presParOf" srcId="{E455C13E-F3F8-41E3-979B-456116094AC5}" destId="{D750DFF6-A015-478F-91AF-1BC92C8847E3}" srcOrd="14" destOrd="0" presId="urn:microsoft.com/office/officeart/2005/8/layout/target1"/>
    <dgm:cxn modelId="{E26B968A-D0EB-4DDF-9B12-15E5426B61F9}" type="presParOf" srcId="{E455C13E-F3F8-41E3-979B-456116094AC5}" destId="{AAF4972B-951A-49D3-995B-A6F2E71F6DAF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3684D-586C-4EBA-BC0C-EF802A577C03}">
      <dsp:nvSpPr>
        <dsp:cNvPr id="0" name=""/>
        <dsp:cNvSpPr/>
      </dsp:nvSpPr>
      <dsp:spPr>
        <a:xfrm>
          <a:off x="5476319" y="1300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International </a:t>
          </a:r>
          <a:r>
            <a:rPr lang="cs-CZ" sz="1000" kern="1200" dirty="0" err="1"/>
            <a:t>Consensus</a:t>
          </a:r>
          <a:endParaRPr lang="cs-CZ" sz="1000" kern="1200" dirty="0"/>
        </a:p>
      </dsp:txBody>
      <dsp:txXfrm>
        <a:off x="5508790" y="33771"/>
        <a:ext cx="958395" cy="600227"/>
      </dsp:txXfrm>
    </dsp:sp>
    <dsp:sp modelId="{A0893FB4-E9E7-4D39-B818-2D6EC5AFCA21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3071111" y="53121"/>
              </a:moveTo>
              <a:arcTo wR="2553017" hR="2553017" stAng="16902514" swAng="8679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405F3-89E4-4E0B-B74B-342A09B628D7}">
      <dsp:nvSpPr>
        <dsp:cNvPr id="0" name=""/>
        <dsp:cNvSpPr/>
      </dsp:nvSpPr>
      <dsp:spPr>
        <a:xfrm>
          <a:off x="7117367" y="598593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Money</a:t>
          </a:r>
        </a:p>
      </dsp:txBody>
      <dsp:txXfrm>
        <a:off x="7149838" y="631064"/>
        <a:ext cx="958395" cy="600227"/>
      </dsp:txXfrm>
    </dsp:sp>
    <dsp:sp modelId="{D4BB9DB6-96BA-4FB6-9199-603957F5C77A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4529751" y="937336"/>
              </a:moveTo>
              <a:arcTo wR="2553017" hR="2553017" stAng="19244351" swAng="1281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4D3A8-1837-4D1C-88CC-284F6430A2C0}">
      <dsp:nvSpPr>
        <dsp:cNvPr id="0" name=""/>
        <dsp:cNvSpPr/>
      </dsp:nvSpPr>
      <dsp:spPr>
        <a:xfrm>
          <a:off x="7990551" y="2110991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GHGs</a:t>
          </a:r>
          <a:endParaRPr lang="cs-CZ" sz="1000" kern="1200" dirty="0"/>
        </a:p>
      </dsp:txBody>
      <dsp:txXfrm>
        <a:off x="8023022" y="2143462"/>
        <a:ext cx="958395" cy="600227"/>
      </dsp:txXfrm>
    </dsp:sp>
    <dsp:sp modelId="{D585ECDE-9517-45EA-97ED-F5569C8942F4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5104074" y="2452963"/>
              </a:moveTo>
              <a:arcTo wR="2553017" hR="2553017" stAng="21465238" swAng="14222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E1553-46D0-4085-BE1B-DDC35EA2CF97}">
      <dsp:nvSpPr>
        <dsp:cNvPr id="0" name=""/>
        <dsp:cNvSpPr/>
      </dsp:nvSpPr>
      <dsp:spPr>
        <a:xfrm>
          <a:off x="7687297" y="3830827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Renewables</a:t>
          </a:r>
          <a:endParaRPr lang="cs-CZ" sz="1000" kern="1200" dirty="0"/>
        </a:p>
      </dsp:txBody>
      <dsp:txXfrm>
        <a:off x="7719768" y="3863298"/>
        <a:ext cx="958395" cy="600227"/>
      </dsp:txXfrm>
    </dsp:sp>
    <dsp:sp modelId="{62F9DB98-A666-49C1-A360-E4AC1ED7ED4C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4530051" y="4168332"/>
              </a:moveTo>
              <a:arcTo wR="2553017" hR="2553017" stAng="2355011" swAng="10632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45F86-DEC4-4290-B190-92D2AC86F632}">
      <dsp:nvSpPr>
        <dsp:cNvPr id="0" name=""/>
        <dsp:cNvSpPr/>
      </dsp:nvSpPr>
      <dsp:spPr>
        <a:xfrm>
          <a:off x="6349503" y="4953370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Circular</a:t>
          </a:r>
          <a:r>
            <a:rPr lang="cs-CZ" sz="1000" kern="1200" dirty="0"/>
            <a:t> </a:t>
          </a:r>
          <a:r>
            <a:rPr lang="cs-CZ" sz="1000" kern="1200" dirty="0" err="1"/>
            <a:t>economy</a:t>
          </a:r>
          <a:endParaRPr lang="cs-CZ" sz="1000" kern="1200" dirty="0"/>
        </a:p>
      </dsp:txBody>
      <dsp:txXfrm>
        <a:off x="6381974" y="4985841"/>
        <a:ext cx="958395" cy="600227"/>
      </dsp:txXfrm>
    </dsp:sp>
    <dsp:sp modelId="{8FDC7E10-0FD0-4D0A-B573-95083C654D91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2907373" y="5081324"/>
              </a:moveTo>
              <a:arcTo wR="2553017" hR="2553017" stAng="4921299" swAng="957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1D659-85BB-4D7B-90AB-7604D87F8FDF}">
      <dsp:nvSpPr>
        <dsp:cNvPr id="0" name=""/>
        <dsp:cNvSpPr/>
      </dsp:nvSpPr>
      <dsp:spPr>
        <a:xfrm>
          <a:off x="4603135" y="4953370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Greenwashing</a:t>
          </a:r>
          <a:endParaRPr lang="cs-CZ" sz="1000" kern="1200" dirty="0"/>
        </a:p>
      </dsp:txBody>
      <dsp:txXfrm>
        <a:off x="4635606" y="4985841"/>
        <a:ext cx="958395" cy="600227"/>
      </dsp:txXfrm>
    </dsp:sp>
    <dsp:sp modelId="{4F3A315C-9700-400A-A04B-FF27AAA1A8EA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1161432" y="4693436"/>
              </a:moveTo>
              <a:arcTo wR="2553017" hR="2553017" stAng="7381786" swAng="10632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96533-EEAE-4C71-9ED6-B588BBECD09E}">
      <dsp:nvSpPr>
        <dsp:cNvPr id="0" name=""/>
        <dsp:cNvSpPr/>
      </dsp:nvSpPr>
      <dsp:spPr>
        <a:xfrm>
          <a:off x="3265341" y="3830827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Non-</a:t>
          </a:r>
          <a:r>
            <a:rPr lang="cs-CZ" sz="1000" kern="1200" dirty="0" err="1"/>
            <a:t>GHGs</a:t>
          </a:r>
          <a:endParaRPr lang="cs-CZ" sz="1000" kern="1200" dirty="0"/>
        </a:p>
      </dsp:txBody>
      <dsp:txXfrm>
        <a:off x="3297812" y="3863298"/>
        <a:ext cx="958395" cy="600227"/>
      </dsp:txXfrm>
    </dsp:sp>
    <dsp:sp modelId="{AEC167CF-0156-40D4-AEC6-194FFADB1820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176973" y="3486995"/>
              </a:moveTo>
              <a:arcTo wR="2553017" hR="2553017" stAng="9512470" swAng="14222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40859-65AC-455C-BF88-87CEBBF94E70}">
      <dsp:nvSpPr>
        <dsp:cNvPr id="0" name=""/>
        <dsp:cNvSpPr/>
      </dsp:nvSpPr>
      <dsp:spPr>
        <a:xfrm>
          <a:off x="2962087" y="2110991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Migration</a:t>
          </a:r>
          <a:endParaRPr lang="cs-CZ" sz="1000" kern="1200" dirty="0"/>
        </a:p>
      </dsp:txBody>
      <dsp:txXfrm>
        <a:off x="2994558" y="2143462"/>
        <a:ext cx="958395" cy="600227"/>
      </dsp:txXfrm>
    </dsp:sp>
    <dsp:sp modelId="{AC49639B-9D8D-49A7-8C51-D31ABB2D25BF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123713" y="1767919"/>
              </a:moveTo>
              <a:arcTo wR="2553017" hR="2553017" stAng="11874582" swAng="1281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79AA7-2A2C-4001-AD88-8AA680871060}">
      <dsp:nvSpPr>
        <dsp:cNvPr id="0" name=""/>
        <dsp:cNvSpPr/>
      </dsp:nvSpPr>
      <dsp:spPr>
        <a:xfrm>
          <a:off x="3835271" y="598593"/>
          <a:ext cx="1023337" cy="66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Technology</a:t>
          </a:r>
        </a:p>
      </dsp:txBody>
      <dsp:txXfrm>
        <a:off x="3867742" y="631064"/>
        <a:ext cx="958395" cy="600227"/>
      </dsp:txXfrm>
    </dsp:sp>
    <dsp:sp modelId="{9BC59FA3-6BED-488C-BF11-88F2E5B1AB01}">
      <dsp:nvSpPr>
        <dsp:cNvPr id="0" name=""/>
        <dsp:cNvSpPr/>
      </dsp:nvSpPr>
      <dsp:spPr>
        <a:xfrm>
          <a:off x="3434970" y="333885"/>
          <a:ext cx="5106035" cy="5106035"/>
        </a:xfrm>
        <a:custGeom>
          <a:avLst/>
          <a:gdLst/>
          <a:ahLst/>
          <a:cxnLst/>
          <a:rect l="0" t="0" r="0" b="0"/>
          <a:pathLst>
            <a:path>
              <a:moveTo>
                <a:pt x="1426850" y="261807"/>
              </a:moveTo>
              <a:arcTo wR="2553017" hR="2553017" stAng="14629508" swAng="8679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22039-6097-4149-B09C-F27A7F3D1864}">
      <dsp:nvSpPr>
        <dsp:cNvPr id="0" name=""/>
        <dsp:cNvSpPr/>
      </dsp:nvSpPr>
      <dsp:spPr>
        <a:xfrm>
          <a:off x="677333" y="1354666"/>
          <a:ext cx="4064000" cy="406400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DB844-2853-4685-A817-8A8896ED863F}">
      <dsp:nvSpPr>
        <dsp:cNvPr id="0" name=""/>
        <dsp:cNvSpPr/>
      </dsp:nvSpPr>
      <dsp:spPr>
        <a:xfrm>
          <a:off x="1258146" y="1935480"/>
          <a:ext cx="2902373" cy="290237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BE8AF-F417-4CDE-B455-534EC8EE3C3F}">
      <dsp:nvSpPr>
        <dsp:cNvPr id="0" name=""/>
        <dsp:cNvSpPr/>
      </dsp:nvSpPr>
      <dsp:spPr>
        <a:xfrm>
          <a:off x="1838621" y="2515954"/>
          <a:ext cx="1741424" cy="17414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C2560-33DF-473E-8A09-A8CFB35AEF7A}">
      <dsp:nvSpPr>
        <dsp:cNvPr id="0" name=""/>
        <dsp:cNvSpPr/>
      </dsp:nvSpPr>
      <dsp:spPr>
        <a:xfrm>
          <a:off x="2419095" y="3096429"/>
          <a:ext cx="580474" cy="58047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8B5D2-22A2-4950-9696-615142921A13}">
      <dsp:nvSpPr>
        <dsp:cNvPr id="0" name=""/>
        <dsp:cNvSpPr/>
      </dsp:nvSpPr>
      <dsp:spPr>
        <a:xfrm>
          <a:off x="5418666" y="0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Production</a:t>
          </a:r>
          <a:endParaRPr lang="cs-CZ" sz="2900" kern="1200" dirty="0"/>
        </a:p>
      </dsp:txBody>
      <dsp:txXfrm>
        <a:off x="5418666" y="0"/>
        <a:ext cx="2032000" cy="971973"/>
      </dsp:txXfrm>
    </dsp:sp>
    <dsp:sp modelId="{98E22EDC-E947-411C-926D-63A1C3F3F995}">
      <dsp:nvSpPr>
        <dsp:cNvPr id="0" name=""/>
        <dsp:cNvSpPr/>
      </dsp:nvSpPr>
      <dsp:spPr>
        <a:xfrm>
          <a:off x="4910666" y="485986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5954E-36FD-4AE3-B08B-4E948F1C2947}">
      <dsp:nvSpPr>
        <dsp:cNvPr id="0" name=""/>
        <dsp:cNvSpPr/>
      </dsp:nvSpPr>
      <dsp:spPr>
        <a:xfrm rot="5400000">
          <a:off x="2357119" y="806026"/>
          <a:ext cx="2871893" cy="223520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81F35-F415-4900-A7BE-6EBAFF3D38F3}">
      <dsp:nvSpPr>
        <dsp:cNvPr id="0" name=""/>
        <dsp:cNvSpPr/>
      </dsp:nvSpPr>
      <dsp:spPr>
        <a:xfrm>
          <a:off x="5418666" y="971973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Use</a:t>
          </a:r>
        </a:p>
      </dsp:txBody>
      <dsp:txXfrm>
        <a:off x="5418666" y="971973"/>
        <a:ext cx="2032000" cy="971973"/>
      </dsp:txXfrm>
    </dsp:sp>
    <dsp:sp modelId="{FE1612EB-3B64-4F31-802A-87258A4927AF}">
      <dsp:nvSpPr>
        <dsp:cNvPr id="0" name=""/>
        <dsp:cNvSpPr/>
      </dsp:nvSpPr>
      <dsp:spPr>
        <a:xfrm>
          <a:off x="4910666" y="1457960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2B70C-0FCA-4307-98D6-C7B916466C80}">
      <dsp:nvSpPr>
        <dsp:cNvPr id="0" name=""/>
        <dsp:cNvSpPr/>
      </dsp:nvSpPr>
      <dsp:spPr>
        <a:xfrm rot="5400000">
          <a:off x="2854282" y="1762082"/>
          <a:ext cx="2358474" cy="17509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A5761-2D3D-4300-8E46-78106BFEE555}">
      <dsp:nvSpPr>
        <dsp:cNvPr id="0" name=""/>
        <dsp:cNvSpPr/>
      </dsp:nvSpPr>
      <dsp:spPr>
        <a:xfrm>
          <a:off x="5418666" y="1943946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Fuel</a:t>
          </a:r>
          <a:r>
            <a:rPr lang="cs-CZ" sz="2900" kern="1200" dirty="0"/>
            <a:t> </a:t>
          </a:r>
        </a:p>
      </dsp:txBody>
      <dsp:txXfrm>
        <a:off x="5418666" y="1943946"/>
        <a:ext cx="2032000" cy="971973"/>
      </dsp:txXfrm>
    </dsp:sp>
    <dsp:sp modelId="{8F54FFD7-50E6-4CEE-BD7B-7E633D21DEA8}">
      <dsp:nvSpPr>
        <dsp:cNvPr id="0" name=""/>
        <dsp:cNvSpPr/>
      </dsp:nvSpPr>
      <dsp:spPr>
        <a:xfrm>
          <a:off x="4910666" y="2429933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EDF2A-00AB-4563-94DF-5643C8979755}">
      <dsp:nvSpPr>
        <dsp:cNvPr id="0" name=""/>
        <dsp:cNvSpPr/>
      </dsp:nvSpPr>
      <dsp:spPr>
        <a:xfrm rot="5400000">
          <a:off x="3335527" y="2653114"/>
          <a:ext cx="1798997" cy="13512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12A8F-6A21-4676-B09A-A93C79D2082D}">
      <dsp:nvSpPr>
        <dsp:cNvPr id="0" name=""/>
        <dsp:cNvSpPr/>
      </dsp:nvSpPr>
      <dsp:spPr>
        <a:xfrm>
          <a:off x="5418666" y="2915920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End </a:t>
          </a:r>
          <a:r>
            <a:rPr lang="cs-CZ" sz="2900" kern="1200" dirty="0" err="1"/>
            <a:t>of</a:t>
          </a:r>
          <a:r>
            <a:rPr lang="cs-CZ" sz="2900" kern="1200" dirty="0"/>
            <a:t> </a:t>
          </a:r>
          <a:r>
            <a:rPr lang="cs-CZ" sz="2900" kern="1200" dirty="0" err="1"/>
            <a:t>life-cycle</a:t>
          </a:r>
          <a:endParaRPr lang="cs-CZ" sz="2900" kern="1200" dirty="0"/>
        </a:p>
      </dsp:txBody>
      <dsp:txXfrm>
        <a:off x="5418666" y="2915920"/>
        <a:ext cx="2032000" cy="971973"/>
      </dsp:txXfrm>
    </dsp:sp>
    <dsp:sp modelId="{D750DFF6-A015-478F-91AF-1BC92C8847E3}">
      <dsp:nvSpPr>
        <dsp:cNvPr id="0" name=""/>
        <dsp:cNvSpPr/>
      </dsp:nvSpPr>
      <dsp:spPr>
        <a:xfrm>
          <a:off x="4910666" y="3401906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4972B-951A-49D3-995B-A6F2E71F6DAF}">
      <dsp:nvSpPr>
        <dsp:cNvPr id="0" name=""/>
        <dsp:cNvSpPr/>
      </dsp:nvSpPr>
      <dsp:spPr>
        <a:xfrm rot="5400000">
          <a:off x="3817924" y="3547669"/>
          <a:ext cx="1236539" cy="9442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https://www.statista.com/statistics/986392/co2-emissions-per-cap-by-country-eu/</a:t>
            </a:r>
            <a:endParaRPr kumimoji="1" lang="cs-CZ" sz="11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kumimoji="1" lang="en-U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https://factsonclimate.org/infographics/climate-change-scheme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614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https://climate.ec.europa.eu/eu-action/eu-emissions-trading-system-eu-ets_en</a:t>
            </a:r>
          </a:p>
          <a:p>
            <a:r>
              <a:rPr lang="cs-CZ" dirty="0"/>
              <a:t>https://carbonpricingdashboard.worldbank.org/</a:t>
            </a:r>
          </a:p>
          <a:p>
            <a:r>
              <a:rPr lang="cs-CZ" dirty="0"/>
              <a:t>https://carbonmarketwatch.org/publications/a-new-hope-recommendations-for-the-eu-emissions-trading-system-review/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746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https://www.transportenvironment.org/discover/reality-check-10-things-you-didnt-know-about-eu-biofuels-policy/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219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https://www.eea.europa.eu/ims/greenhouse-gas-emissions-from-transport</a:t>
            </a:r>
          </a:p>
          <a:p>
            <a:r>
              <a:rPr lang="cs-CZ" dirty="0"/>
              <a:t>https://www.eea.europa.eu/data-and-maps/data/data-viewers/greenhouse-gases-viewer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01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https://www.europarl.europa.eu/thinktank/en/document/EPRS_BRI(2022)698900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340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https://www.youtube.com/watch?v=cjuGCJJUGsg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311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05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1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https://www.youtube.com/watch?v=wmBj-5owOLA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388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Pics</a:t>
            </a:r>
            <a:r>
              <a:rPr lang="cs-CZ" dirty="0"/>
              <a:t>. https://theconversation.com/for-110-years-climate-change-has-been-in-the-news-are-we-finally-ready-to-listen-188646 </a:t>
            </a:r>
          </a:p>
          <a:p>
            <a:r>
              <a:rPr lang="cs-CZ" dirty="0"/>
              <a:t>https://www.bbc.com/news/science-environment-64241994</a:t>
            </a:r>
          </a:p>
          <a:p>
            <a:r>
              <a:rPr lang="cs-CZ" dirty="0"/>
              <a:t>https://www.ucsusa.org/climate/accountability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61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6 </a:t>
            </a:r>
            <a:r>
              <a:rPr lang="cs-CZ" dirty="0" err="1"/>
              <a:t>Synthesis</a:t>
            </a:r>
            <a:r>
              <a:rPr lang="cs-CZ" dirty="0"/>
              <a:t> report: https://www.wri.org/insights/2023-ipcc-ar6-synthesis-report-climate-change-findings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650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http://lawdefine.blogspot.com/2017/04/unced-or-earth-summit-or-rio-declaration.html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38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https://unfccc.int/process-and-meetings/the-paris-agreement</a:t>
            </a:r>
          </a:p>
          <a:p>
            <a:r>
              <a:rPr lang="cs-CZ" dirty="0"/>
              <a:t>https://unfccc.int/process-and-meetings/the-paris-agreement/nationally-determined-contributions-ndcs#NDC-registry--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268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https://www.euractiv.com/section/energy-environment/news/macron-calls-for-regulatory-break-in-eu-green-laws-to-help-industry/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65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9674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hyperlink" Target="https://www.ipcc.ch/report/ar6/syr/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iGD0OgK2ug?start=2&amp;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unfccc.int/blog/5-climate-action-podcasts-you-should-be-listening-t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cjuGCJJUGsg?feature=oemb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5scez5dqtA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wmBj-5owOLA?feature=oembed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</a:t>
            </a:r>
            <a:r>
              <a:rPr lang="cs-CZ" dirty="0"/>
              <a:t>C</a:t>
            </a:r>
            <a:r>
              <a:rPr lang="en-GB" dirty="0" err="1"/>
              <a:t>limate</a:t>
            </a:r>
            <a:r>
              <a:rPr lang="en-GB" dirty="0"/>
              <a:t> </a:t>
            </a:r>
            <a:r>
              <a:rPr lang="cs-CZ" dirty="0"/>
              <a:t>C</a:t>
            </a:r>
            <a:r>
              <a:rPr lang="en-GB" dirty="0" err="1"/>
              <a:t>hange</a:t>
            </a:r>
            <a:r>
              <a:rPr lang="en-GB" dirty="0"/>
              <a:t> in EU </a:t>
            </a:r>
            <a:r>
              <a:rPr lang="cs-CZ"/>
              <a:t>E</a:t>
            </a:r>
            <a:r>
              <a:rPr lang="en-GB"/>
              <a:t>nvironmental</a:t>
            </a:r>
            <a:r>
              <a:rPr lang="en-GB" dirty="0"/>
              <a:t> </a:t>
            </a:r>
            <a:r>
              <a:rPr lang="cs-CZ" dirty="0"/>
              <a:t>P</a:t>
            </a:r>
            <a:r>
              <a:rPr lang="en-GB" dirty="0" err="1"/>
              <a:t>olicy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Jiri</a:t>
            </a:r>
            <a:r>
              <a:rPr lang="cs-CZ" dirty="0"/>
              <a:t> </a:t>
            </a:r>
            <a:r>
              <a:rPr lang="cs-CZ" dirty="0" err="1"/>
              <a:t>Vodicka</a:t>
            </a:r>
            <a:r>
              <a:rPr lang="cs-CZ" dirty="0"/>
              <a:t>, Ph.D.								18. 10. 2023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7269F0-B2E1-469B-B66A-74861DDB8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97" y="0"/>
            <a:ext cx="3682203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25F3A-5F77-40AB-AFBF-172738C5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909CE-78BD-4C23-B3B4-1F502A9C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791925"/>
          </a:xfrm>
        </p:spPr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mention</a:t>
            </a:r>
            <a:r>
              <a:rPr lang="cs-CZ" dirty="0"/>
              <a:t> 110 </a:t>
            </a:r>
            <a:r>
              <a:rPr lang="cs-CZ" dirty="0" err="1"/>
              <a:t>years</a:t>
            </a:r>
            <a:r>
              <a:rPr lang="cs-CZ" dirty="0"/>
              <a:t> ago (1912)</a:t>
            </a:r>
          </a:p>
          <a:p>
            <a:endParaRPr lang="cs-CZ" dirty="0"/>
          </a:p>
          <a:p>
            <a:r>
              <a:rPr lang="cs-CZ" dirty="0"/>
              <a:t>1938 Guy </a:t>
            </a:r>
            <a:r>
              <a:rPr lang="cs-CZ" dirty="0" err="1"/>
              <a:t>Callendar</a:t>
            </a:r>
            <a:endParaRPr lang="cs-CZ" dirty="0"/>
          </a:p>
          <a:p>
            <a:endParaRPr lang="cs-CZ" dirty="0"/>
          </a:p>
          <a:p>
            <a:r>
              <a:rPr lang="cs-CZ" dirty="0"/>
              <a:t>1970s </a:t>
            </a:r>
            <a:r>
              <a:rPr lang="cs-CZ" dirty="0" err="1"/>
              <a:t>ExxonMobil‘s</a:t>
            </a:r>
            <a:r>
              <a:rPr lang="cs-CZ" dirty="0"/>
              <a:t> </a:t>
            </a:r>
            <a:r>
              <a:rPr lang="cs-CZ" dirty="0" err="1"/>
              <a:t>projected</a:t>
            </a:r>
            <a:r>
              <a:rPr lang="cs-CZ" dirty="0"/>
              <a:t> </a:t>
            </a:r>
            <a:r>
              <a:rPr lang="cs-CZ" dirty="0" err="1"/>
              <a:t>changes</a:t>
            </a:r>
            <a:endParaRPr lang="cs-CZ" dirty="0"/>
          </a:p>
          <a:p>
            <a:endParaRPr lang="cs-CZ" dirty="0"/>
          </a:p>
          <a:p>
            <a:r>
              <a:rPr lang="cs-CZ" dirty="0"/>
              <a:t>1988 James </a:t>
            </a:r>
            <a:r>
              <a:rPr lang="cs-CZ" dirty="0" err="1"/>
              <a:t>Hansen</a:t>
            </a:r>
            <a:r>
              <a:rPr lang="cs-CZ" dirty="0"/>
              <a:t> (NASA)</a:t>
            </a:r>
          </a:p>
          <a:p>
            <a:endParaRPr lang="cs-CZ" dirty="0"/>
          </a:p>
          <a:p>
            <a:r>
              <a:rPr lang="cs-CZ" dirty="0"/>
              <a:t>1992 Rio </a:t>
            </a:r>
            <a:r>
              <a:rPr lang="cs-CZ" dirty="0" err="1"/>
              <a:t>Earth</a:t>
            </a:r>
            <a:r>
              <a:rPr lang="cs-CZ" dirty="0"/>
              <a:t> Summit</a:t>
            </a:r>
          </a:p>
          <a:p>
            <a:pPr lvl="1"/>
            <a:r>
              <a:rPr lang="en-US" dirty="0"/>
              <a:t>The United Nations Conference on Environment and Development</a:t>
            </a:r>
            <a:endParaRPr lang="cs-CZ" dirty="0"/>
          </a:p>
          <a:p>
            <a:pPr lvl="1"/>
            <a:r>
              <a:rPr lang="cs-CZ" dirty="0"/>
              <a:t>UNFCCC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12" name="Řečová bublina: obdélníkový bublinový popisek 11">
            <a:extLst>
              <a:ext uri="{FF2B5EF4-FFF2-40B4-BE49-F238E27FC236}">
                <a16:creationId xmlns:a16="http://schemas.microsoft.com/office/drawing/2014/main" id="{A2A69A4F-8ED9-4DEF-9510-3968F9CC1B07}"/>
              </a:ext>
            </a:extLst>
          </p:cNvPr>
          <p:cNvSpPr/>
          <p:nvPr/>
        </p:nvSpPr>
        <p:spPr bwMode="auto">
          <a:xfrm>
            <a:off x="8312726" y="3429000"/>
            <a:ext cx="3595255" cy="1028208"/>
          </a:xfrm>
          <a:prstGeom prst="wedgeRectCallout">
            <a:avLst>
              <a:gd name="adj1" fmla="val -108117"/>
              <a:gd name="adj2" fmla="val 19264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1979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First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C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limate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err="1">
                <a:solidFill>
                  <a:schemeClr val="bg1"/>
                </a:solidFill>
                <a:latin typeface="+mn-lt"/>
              </a:rPr>
              <a:t>Conference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(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Geneva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)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Řečová bublina: obdélníkový bublinový popisek 12">
            <a:extLst>
              <a:ext uri="{FF2B5EF4-FFF2-40B4-BE49-F238E27FC236}">
                <a16:creationId xmlns:a16="http://schemas.microsoft.com/office/drawing/2014/main" id="{FDC07CD6-C7F1-4B20-A0C9-F67A3B531391}"/>
              </a:ext>
            </a:extLst>
          </p:cNvPr>
          <p:cNvSpPr/>
          <p:nvPr/>
        </p:nvSpPr>
        <p:spPr bwMode="auto">
          <a:xfrm>
            <a:off x="8312726" y="5165999"/>
            <a:ext cx="3595255" cy="514104"/>
          </a:xfrm>
          <a:prstGeom prst="wedgeRectCallout">
            <a:avLst>
              <a:gd name="adj1" fmla="val -107249"/>
              <a:gd name="adj2" fmla="val -92911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1988 IPCC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founded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668BC1D-882F-491C-B966-9099CB87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955" y="0"/>
            <a:ext cx="7350089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8A31FA-4817-40CE-9A10-BAF9A869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179" y="0"/>
            <a:ext cx="7483642" cy="685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53983B3-06D1-4C92-9D76-9137C688F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837" y="0"/>
            <a:ext cx="855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F5E6A-65F3-4D77-BF81-A3467DAC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6th </a:t>
            </a:r>
            <a:r>
              <a:rPr lang="cs-CZ" dirty="0" err="1"/>
              <a:t>Synthesis</a:t>
            </a:r>
            <a:r>
              <a:rPr lang="cs-CZ" dirty="0"/>
              <a:t> Report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7B900-320E-4C96-8931-2AB1BD365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IPCC (</a:t>
            </a:r>
            <a:r>
              <a:rPr lang="en-US" dirty="0"/>
              <a:t>Intergovernmental Panel on Climate Change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3"/>
              </a:rPr>
              <a:t>AR 6 </a:t>
            </a:r>
            <a:r>
              <a:rPr lang="cs-CZ" dirty="0" err="1">
                <a:hlinkClick r:id="rId3"/>
              </a:rPr>
              <a:t>Synthesis</a:t>
            </a:r>
            <a:r>
              <a:rPr lang="cs-CZ" dirty="0">
                <a:hlinkClick r:id="rId3"/>
              </a:rPr>
              <a:t> Report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4575F2A-C3C1-437B-8B16-E7424B6CC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1" y="-1021295"/>
            <a:ext cx="11790760" cy="27132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7EFF8B8-296D-4540-A506-1FAF0105A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9" y="1692001"/>
            <a:ext cx="11907991" cy="15274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2D4EBC6-9707-4CD1-ACF1-2F12B89CC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" y="3219426"/>
            <a:ext cx="11803942" cy="101990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69869C7-BAEE-4DCD-8B14-A76F5FDCA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1" y="4239335"/>
            <a:ext cx="11419487" cy="993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67939CC-F451-436D-977E-4F35698A32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71" y="5226473"/>
            <a:ext cx="11696844" cy="99201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CE073C2-F3A2-4CE0-888E-294A09FB5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88" y="257316"/>
            <a:ext cx="11994311" cy="96775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FC1E5C8-BE68-4B30-9472-89A5B86713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471911"/>
            <a:ext cx="11994311" cy="93593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DF4CB11-55E6-4A61-A482-61C47AA40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458855"/>
            <a:ext cx="12192000" cy="107101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985FB88C-03B5-4888-BE34-32B256993B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02" y="3542057"/>
            <a:ext cx="12025996" cy="107101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CC83CA9-35D2-455F-8A89-903D2D1C5A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389" y="5029200"/>
            <a:ext cx="11863991" cy="15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55F36-B088-4291-ABB6-312EB719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- International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418239-6E2B-4AA8-9005-239413E5F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7690"/>
            <a:ext cx="11157368" cy="5240594"/>
          </a:xfrm>
        </p:spPr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customs</a:t>
            </a:r>
            <a:endParaRPr lang="cs-CZ" dirty="0"/>
          </a:p>
          <a:p>
            <a:r>
              <a:rPr lang="cs-CZ" dirty="0"/>
              <a:t>General </a:t>
            </a:r>
            <a:r>
              <a:rPr lang="cs-CZ" dirty="0" err="1"/>
              <a:t>widely</a:t>
            </a:r>
            <a:r>
              <a:rPr lang="cs-CZ" dirty="0"/>
              <a:t> </a:t>
            </a:r>
            <a:r>
              <a:rPr lang="cs-CZ" dirty="0" err="1"/>
              <a:t>recognised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 lvl="1"/>
            <a:endParaRPr lang="cs-CZ" dirty="0"/>
          </a:p>
          <a:p>
            <a:pPr marL="72000" indent="0">
              <a:buNone/>
            </a:pPr>
            <a:r>
              <a:rPr lang="en-US" dirty="0"/>
              <a:t>United Nations Framework Convention on Climate Change</a:t>
            </a:r>
            <a:r>
              <a:rPr lang="cs-CZ" dirty="0"/>
              <a:t> (Rio 1992)</a:t>
            </a:r>
          </a:p>
          <a:p>
            <a:r>
              <a:rPr lang="en-US" sz="2000" dirty="0"/>
              <a:t>International consensus on combating climate change</a:t>
            </a:r>
          </a:p>
          <a:p>
            <a:r>
              <a:rPr lang="en-US" sz="2000" dirty="0"/>
              <a:t>Obligation for parties to monitor and report emissions</a:t>
            </a:r>
            <a:endParaRPr lang="cs-CZ" sz="2000" dirty="0"/>
          </a:p>
          <a:p>
            <a:pPr lvl="1"/>
            <a:endParaRPr lang="cs-CZ" dirty="0"/>
          </a:p>
          <a:p>
            <a:r>
              <a:rPr lang="cs-CZ" sz="2000" dirty="0" err="1"/>
              <a:t>Kyoto</a:t>
            </a:r>
            <a:r>
              <a:rPr lang="cs-CZ" sz="2000" dirty="0"/>
              <a:t> </a:t>
            </a:r>
            <a:r>
              <a:rPr lang="cs-CZ" sz="2000" dirty="0" err="1"/>
              <a:t>Protocol</a:t>
            </a:r>
            <a:endParaRPr lang="cs-CZ" sz="2000" dirty="0"/>
          </a:p>
          <a:p>
            <a:pPr lvl="1"/>
            <a:r>
              <a:rPr lang="cs-CZ" sz="1800" dirty="0"/>
              <a:t>5,2 % </a:t>
            </a:r>
            <a:r>
              <a:rPr lang="cs-CZ" sz="1800" dirty="0" err="1"/>
              <a:t>reduction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GHG (2008-2012)</a:t>
            </a:r>
          </a:p>
          <a:p>
            <a:pPr lvl="1"/>
            <a:r>
              <a:rPr lang="cs-CZ" sz="1800" dirty="0"/>
              <a:t>Doha </a:t>
            </a:r>
            <a:r>
              <a:rPr lang="cs-CZ" sz="1800" dirty="0" err="1"/>
              <a:t>Amendment</a:t>
            </a:r>
            <a:r>
              <a:rPr lang="cs-CZ" sz="1800" dirty="0"/>
              <a:t> (2012-2020), 18 % </a:t>
            </a:r>
            <a:r>
              <a:rPr lang="cs-CZ" sz="1800" dirty="0" err="1"/>
              <a:t>reduction</a:t>
            </a:r>
            <a:endParaRPr lang="cs-CZ" sz="18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43AEB7-7436-44EF-A08E-15FB4458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89" y="3531609"/>
            <a:ext cx="21907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E4673-D977-4D60-8C87-429FF551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- International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963C6-A3E2-4FB3-B70B-F9ED04AB2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Paris </a:t>
            </a:r>
            <a:r>
              <a:rPr lang="cs-CZ" dirty="0" err="1"/>
              <a:t>Agreement</a:t>
            </a:r>
            <a:r>
              <a:rPr lang="cs-CZ" dirty="0"/>
              <a:t> (COP 21, Paris, 2015)</a:t>
            </a:r>
          </a:p>
          <a:p>
            <a:r>
              <a:rPr lang="cs-CZ" dirty="0"/>
              <a:t>196 </a:t>
            </a:r>
            <a:r>
              <a:rPr lang="cs-CZ" dirty="0" err="1"/>
              <a:t>parties</a:t>
            </a: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Nationally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 </a:t>
            </a:r>
            <a:r>
              <a:rPr lang="cs-CZ" dirty="0" err="1"/>
              <a:t>Contributions</a:t>
            </a:r>
            <a:r>
              <a:rPr lang="cs-CZ" dirty="0"/>
              <a:t> (</a:t>
            </a:r>
            <a:r>
              <a:rPr lang="cs-CZ" dirty="0" err="1"/>
              <a:t>NDCs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Updated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5 </a:t>
            </a:r>
            <a:r>
              <a:rPr lang="cs-CZ" dirty="0" err="1"/>
              <a:t>years</a:t>
            </a:r>
            <a:endParaRPr lang="cs-CZ" dirty="0"/>
          </a:p>
          <a:p>
            <a:pPr lvl="1"/>
            <a:r>
              <a:rPr lang="cs-CZ" dirty="0"/>
              <a:t>EU 55% </a:t>
            </a:r>
            <a:r>
              <a:rPr lang="cs-CZ" dirty="0" err="1"/>
              <a:t>reduction</a:t>
            </a:r>
            <a:r>
              <a:rPr lang="cs-CZ" dirty="0"/>
              <a:t> by 2030 </a:t>
            </a:r>
            <a:r>
              <a:rPr lang="cs-CZ" dirty="0" err="1"/>
              <a:t>compared</a:t>
            </a:r>
            <a:r>
              <a:rPr lang="cs-CZ" dirty="0"/>
              <a:t> to 1990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67B7ECF-F428-4E4C-9EE2-ACEB689E8024}"/>
              </a:ext>
            </a:extLst>
          </p:cNvPr>
          <p:cNvSpPr/>
          <p:nvPr/>
        </p:nvSpPr>
        <p:spPr bwMode="auto">
          <a:xfrm>
            <a:off x="5455226" y="2680854"/>
            <a:ext cx="6228774" cy="11637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Its overarching goal is to hold “</a:t>
            </a:r>
            <a:r>
              <a:rPr lang="en-US" sz="1800" i="1" dirty="0">
                <a:solidFill>
                  <a:schemeClr val="bg1"/>
                </a:solidFill>
              </a:rPr>
              <a:t>the increase in the global </a:t>
            </a:r>
            <a:endParaRPr lang="cs-CZ" sz="1800" i="1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average temperature to well below 2°C above pre-industrial </a:t>
            </a:r>
            <a:endParaRPr lang="cs-CZ" sz="1800" i="1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levels</a:t>
            </a:r>
            <a:r>
              <a:rPr lang="en-US" sz="1800" dirty="0">
                <a:solidFill>
                  <a:schemeClr val="bg1"/>
                </a:solidFill>
              </a:rPr>
              <a:t>” and pursue efforts “</a:t>
            </a:r>
            <a:r>
              <a:rPr lang="en-US" sz="1800" i="1" dirty="0">
                <a:solidFill>
                  <a:schemeClr val="bg1"/>
                </a:solidFill>
              </a:rPr>
              <a:t>to limit the temperature increase</a:t>
            </a:r>
            <a:endParaRPr lang="cs-CZ" sz="1800" i="1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to 1.5°C above pre-industrial levels</a:t>
            </a:r>
            <a:r>
              <a:rPr lang="en-US" sz="1800" dirty="0">
                <a:solidFill>
                  <a:schemeClr val="bg1"/>
                </a:solidFill>
              </a:rPr>
              <a:t>.”</a:t>
            </a:r>
            <a:endParaRPr kumimoji="0" lang="cs-CZ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4D2DC7-1706-4FA5-8A4F-0C554BD2A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94" y="0"/>
            <a:ext cx="9744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CFC7B-8E07-415C-8A59-5128AD13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146418" cy="451576"/>
          </a:xfrm>
        </p:spPr>
        <p:txBody>
          <a:bodyPr/>
          <a:lstStyle/>
          <a:p>
            <a:r>
              <a:rPr lang="cs-CZ" dirty="0"/>
              <a:t>Paris </a:t>
            </a:r>
            <a:r>
              <a:rPr lang="cs-CZ" dirty="0" err="1"/>
              <a:t>Agreement</a:t>
            </a:r>
            <a:r>
              <a:rPr lang="cs-CZ" dirty="0"/>
              <a:t> – a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introductory</a:t>
            </a:r>
            <a:r>
              <a:rPr lang="cs-CZ" dirty="0"/>
              <a:t> video</a:t>
            </a:r>
          </a:p>
        </p:txBody>
      </p:sp>
      <p:pic>
        <p:nvPicPr>
          <p:cNvPr id="4" name="Online médium 3" title="Ever wondered: What is the 'Paris Agreement', and how does it work?">
            <a:hlinkClick r:id="" action="ppaction://media"/>
            <a:extLst>
              <a:ext uri="{FF2B5EF4-FFF2-40B4-BE49-F238E27FC236}">
                <a16:creationId xmlns:a16="http://schemas.microsoft.com/office/drawing/2014/main" id="{8E1F2790-3A34-42D3-8C5A-4715D5A006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0918" y="1532955"/>
            <a:ext cx="8136082" cy="4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3E32D-DA0A-4FCB-9EFF-59925AF9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FC2498-7DEF-4280-9238-5CDF460B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33489"/>
          </a:xfrm>
        </p:spPr>
        <p:txBody>
          <a:bodyPr/>
          <a:lstStyle/>
          <a:p>
            <a:r>
              <a:rPr lang="en-US" dirty="0"/>
              <a:t>EU Party to UNFCC, Kyoto and Paris		joint obligation with MS to reduce GHGs</a:t>
            </a:r>
          </a:p>
          <a:p>
            <a:endParaRPr lang="cs-CZ" dirty="0"/>
          </a:p>
          <a:p>
            <a:r>
              <a:rPr lang="cs-CZ" dirty="0"/>
              <a:t>C</a:t>
            </a:r>
            <a:r>
              <a:rPr lang="en-US" dirty="0" err="1"/>
              <a:t>ommitments</a:t>
            </a:r>
            <a:r>
              <a:rPr lang="en-US" dirty="0"/>
              <a:t>: </a:t>
            </a:r>
            <a:endParaRPr lang="cs-CZ" dirty="0"/>
          </a:p>
          <a:p>
            <a:pPr marL="72000" indent="0">
              <a:buNone/>
            </a:pPr>
            <a:r>
              <a:rPr lang="en-US" dirty="0"/>
              <a:t>20 % 	40 %</a:t>
            </a:r>
            <a:r>
              <a:rPr lang="cs-CZ" dirty="0"/>
              <a:t> (2030)</a:t>
            </a:r>
            <a:r>
              <a:rPr lang="en-US" dirty="0"/>
              <a:t> 	55 %</a:t>
            </a:r>
            <a:r>
              <a:rPr lang="cs-CZ" dirty="0"/>
              <a:t> (2030)	100 % (2050)</a:t>
            </a:r>
            <a:endParaRPr lang="en-US" dirty="0"/>
          </a:p>
          <a:p>
            <a:endParaRPr lang="cs-CZ" dirty="0"/>
          </a:p>
          <a:p>
            <a:r>
              <a:rPr lang="en-US" dirty="0"/>
              <a:t>Legal </a:t>
            </a:r>
            <a:r>
              <a:rPr lang="cs-CZ" dirty="0" err="1"/>
              <a:t>instruments</a:t>
            </a:r>
            <a:r>
              <a:rPr lang="en-US" dirty="0"/>
              <a:t>: policies, strategies, laws (regulations and directives)</a:t>
            </a:r>
            <a:r>
              <a:rPr lang="cs-CZ" dirty="0"/>
              <a:t>, </a:t>
            </a:r>
            <a:r>
              <a:rPr lang="cs-CZ" dirty="0" err="1"/>
              <a:t>economic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pre</a:t>
            </a:r>
            <a:r>
              <a:rPr lang="cs-CZ" dirty="0"/>
              <a:t>-Green </a:t>
            </a:r>
            <a:r>
              <a:rPr lang="cs-CZ" dirty="0" err="1"/>
              <a:t>Deal</a:t>
            </a:r>
            <a:r>
              <a:rPr lang="cs-CZ" dirty="0"/>
              <a:t> Era x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  <a:endParaRPr lang="en-US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A7A9BD7-C76C-4C07-B311-354E696A84AA}"/>
              </a:ext>
            </a:extLst>
          </p:cNvPr>
          <p:cNvSpPr/>
          <p:nvPr/>
        </p:nvSpPr>
        <p:spPr bwMode="auto">
          <a:xfrm>
            <a:off x="6972300" y="1859973"/>
            <a:ext cx="841664" cy="1662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9E8BDCF-CB3E-442D-A9AC-C3D77B7F756F}"/>
              </a:ext>
            </a:extLst>
          </p:cNvPr>
          <p:cNvSpPr/>
          <p:nvPr/>
        </p:nvSpPr>
        <p:spPr bwMode="auto">
          <a:xfrm>
            <a:off x="1897206" y="3677142"/>
            <a:ext cx="420832" cy="1697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C640F1E-7B4B-493A-8709-6926BBAB0221}"/>
              </a:ext>
            </a:extLst>
          </p:cNvPr>
          <p:cNvSpPr/>
          <p:nvPr/>
        </p:nvSpPr>
        <p:spPr bwMode="auto">
          <a:xfrm>
            <a:off x="4666768" y="3677142"/>
            <a:ext cx="420832" cy="1697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B4BCE2E-1619-4D5A-917B-B7B8C2FF328D}"/>
              </a:ext>
            </a:extLst>
          </p:cNvPr>
          <p:cNvSpPr/>
          <p:nvPr/>
        </p:nvSpPr>
        <p:spPr bwMode="auto">
          <a:xfrm>
            <a:off x="7436330" y="3677142"/>
            <a:ext cx="420832" cy="1697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2F28572-7F2E-4EBC-91CA-91ECE1DE8936}"/>
              </a:ext>
            </a:extLst>
          </p:cNvPr>
          <p:cNvSpPr/>
          <p:nvPr/>
        </p:nvSpPr>
        <p:spPr bwMode="auto">
          <a:xfrm>
            <a:off x="9788236" y="5850082"/>
            <a:ext cx="2306782" cy="9040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RePower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EU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err="1">
                <a:solidFill>
                  <a:schemeClr val="bg1"/>
                </a:solidFill>
                <a:latin typeface="+mn-lt"/>
              </a:rPr>
              <a:t>ReFuel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EU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22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FF02A-EFB8-4E88-8479-F1A27B35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54E11-679C-410D-A578-98281E87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08798"/>
          </a:xfrm>
        </p:spPr>
        <p:txBody>
          <a:bodyPr/>
          <a:lstStyle/>
          <a:p>
            <a:r>
              <a:rPr lang="cs-CZ" dirty="0"/>
              <a:t>Art. 11 + art. 191 TFEU</a:t>
            </a:r>
          </a:p>
          <a:p>
            <a:r>
              <a:rPr lang="cs-CZ" dirty="0"/>
              <a:t>Art. 3(3) TEU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Commission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DG </a:t>
            </a:r>
            <a:r>
              <a:rPr lang="cs-CZ" b="1" dirty="0" err="1"/>
              <a:t>Climate</a:t>
            </a:r>
            <a:r>
              <a:rPr lang="cs-CZ" b="1" dirty="0"/>
              <a:t> </a:t>
            </a:r>
            <a:r>
              <a:rPr lang="cs-CZ" b="1" dirty="0" err="1"/>
              <a:t>Action</a:t>
            </a:r>
            <a:endParaRPr lang="cs-CZ" b="1" dirty="0"/>
          </a:p>
          <a:p>
            <a:pPr lvl="1"/>
            <a:r>
              <a:rPr lang="cs-CZ" dirty="0"/>
              <a:t>DG Environment</a:t>
            </a:r>
          </a:p>
          <a:p>
            <a:pPr lvl="1"/>
            <a:r>
              <a:rPr lang="cs-CZ" dirty="0"/>
              <a:t>DG </a:t>
            </a:r>
            <a:r>
              <a:rPr lang="cs-CZ" dirty="0" err="1"/>
              <a:t>Agri</a:t>
            </a:r>
            <a:endParaRPr lang="cs-CZ" dirty="0"/>
          </a:p>
          <a:p>
            <a:pPr lvl="1"/>
            <a:r>
              <a:rPr lang="cs-CZ" dirty="0"/>
              <a:t>DG </a:t>
            </a:r>
            <a:r>
              <a:rPr lang="cs-CZ" dirty="0" err="1"/>
              <a:t>Energy</a:t>
            </a:r>
            <a:endParaRPr lang="cs-CZ" dirty="0"/>
          </a:p>
          <a:p>
            <a:pPr lvl="1"/>
            <a:r>
              <a:rPr lang="cs-CZ" dirty="0"/>
              <a:t>DG </a:t>
            </a:r>
            <a:r>
              <a:rPr lang="cs-CZ" dirty="0" err="1"/>
              <a:t>Grow</a:t>
            </a:r>
            <a:endParaRPr lang="cs-CZ" dirty="0"/>
          </a:p>
          <a:p>
            <a:pPr lvl="1"/>
            <a:r>
              <a:rPr lang="cs-CZ" dirty="0"/>
              <a:t>DG </a:t>
            </a:r>
            <a:r>
              <a:rPr lang="cs-CZ" dirty="0" err="1"/>
              <a:t>Move</a:t>
            </a:r>
            <a:endParaRPr lang="cs-CZ" dirty="0"/>
          </a:p>
          <a:p>
            <a:pPr lvl="1"/>
            <a:r>
              <a:rPr lang="cs-CZ" dirty="0"/>
              <a:t>DG </a:t>
            </a:r>
            <a:r>
              <a:rPr lang="cs-CZ" dirty="0" err="1"/>
              <a:t>Regio</a:t>
            </a:r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522DB988-56B3-418A-AAA0-26FF59F5ABB0}"/>
              </a:ext>
            </a:extLst>
          </p:cNvPr>
          <p:cNvSpPr/>
          <p:nvPr/>
        </p:nvSpPr>
        <p:spPr bwMode="auto">
          <a:xfrm>
            <a:off x="5455227" y="1766455"/>
            <a:ext cx="405246" cy="96635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A84F8A-07AA-46FF-AA02-8B83BC604A36}"/>
              </a:ext>
            </a:extLst>
          </p:cNvPr>
          <p:cNvSpPr txBox="1"/>
          <p:nvPr/>
        </p:nvSpPr>
        <p:spPr>
          <a:xfrm>
            <a:off x="6096000" y="1778702"/>
            <a:ext cx="580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Basis for EU environmental policies and legislation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188BE9-4E70-405E-BA08-88125AF2A2EB}"/>
              </a:ext>
            </a:extLst>
          </p:cNvPr>
          <p:cNvSpPr txBox="1"/>
          <p:nvPr/>
        </p:nvSpPr>
        <p:spPr>
          <a:xfrm>
            <a:off x="5214505" y="3520819"/>
            <a:ext cx="37822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Executive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Agency</a:t>
            </a:r>
            <a:r>
              <a:rPr lang="cs-CZ" sz="2800" dirty="0">
                <a:latin typeface="+mn-lt"/>
              </a:rPr>
              <a:t>: </a:t>
            </a:r>
            <a:r>
              <a:rPr lang="cs-CZ" sz="1800" dirty="0">
                <a:latin typeface="+mn-lt"/>
              </a:rPr>
              <a:t>CINEA (</a:t>
            </a:r>
            <a:r>
              <a:rPr lang="cs-CZ" sz="1800" dirty="0" err="1">
                <a:latin typeface="+mn-lt"/>
              </a:rPr>
              <a:t>European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Climate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Infrastructure</a:t>
            </a:r>
            <a:r>
              <a:rPr lang="cs-CZ" sz="1800" dirty="0">
                <a:latin typeface="+mn-lt"/>
              </a:rPr>
              <a:t> and Environment </a:t>
            </a:r>
            <a:r>
              <a:rPr lang="cs-CZ" sz="1800" dirty="0" err="1">
                <a:latin typeface="+mn-lt"/>
              </a:rPr>
              <a:t>Executive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Agency</a:t>
            </a:r>
            <a:r>
              <a:rPr lang="cs-CZ" sz="1800" dirty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BC9335-1751-47B2-B9E1-06584AB32D73}"/>
              </a:ext>
            </a:extLst>
          </p:cNvPr>
          <p:cNvSpPr txBox="1"/>
          <p:nvPr/>
        </p:nvSpPr>
        <p:spPr>
          <a:xfrm>
            <a:off x="5214505" y="5046583"/>
            <a:ext cx="387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European</a:t>
            </a:r>
            <a:r>
              <a:rPr lang="cs-CZ" sz="2800" dirty="0">
                <a:latin typeface="+mn-lt"/>
              </a:rPr>
              <a:t> Environment </a:t>
            </a:r>
            <a:r>
              <a:rPr lang="cs-CZ" sz="2800" dirty="0" err="1">
                <a:latin typeface="+mn-lt"/>
              </a:rPr>
              <a:t>Agency</a:t>
            </a:r>
            <a:endParaRPr lang="cs-CZ" sz="280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2A9398-4891-4459-87A6-19705BCF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795" y="5523636"/>
            <a:ext cx="30670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5D3A9-A05E-4657-8492-0C466586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00945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604990-6B5E-48FF-8492-2B355583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36" y="2109583"/>
            <a:ext cx="10753200" cy="4139998"/>
          </a:xfrm>
        </p:spPr>
        <p:txBody>
          <a:bodyPr/>
          <a:lstStyle/>
          <a:p>
            <a:r>
              <a:rPr lang="en-US" dirty="0"/>
              <a:t>Game changer</a:t>
            </a:r>
          </a:p>
          <a:p>
            <a:endParaRPr lang="en-US" dirty="0"/>
          </a:p>
          <a:p>
            <a:r>
              <a:rPr lang="en-US" dirty="0"/>
              <a:t>Fit-for-55 package</a:t>
            </a:r>
          </a:p>
          <a:p>
            <a:endParaRPr lang="en-US" dirty="0"/>
          </a:p>
          <a:p>
            <a:r>
              <a:rPr lang="en-US" dirty="0"/>
              <a:t>Holistic approach to climate change (mostly) through sectoral legislation</a:t>
            </a:r>
          </a:p>
          <a:p>
            <a:endParaRPr lang="en-US" dirty="0"/>
          </a:p>
          <a:p>
            <a:r>
              <a:rPr lang="en-US" dirty="0"/>
              <a:t>Setting an international example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352D2A-3315-468A-A618-872BB0A1D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136849"/>
            <a:ext cx="11156587" cy="66484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363BEDB-2050-4DA1-8352-25E3DEC0B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5817"/>
            <a:ext cx="12192000" cy="30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A1866-B493-431A-935A-CAAFCA9F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373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643666-B5C4-442D-BFEC-1F7C2E54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Affected sectors:</a:t>
            </a:r>
          </a:p>
          <a:p>
            <a:r>
              <a:rPr lang="en-US" dirty="0"/>
              <a:t>Industry, transport, electricity generation, agriculture + forestry, financial, waste management etc.</a:t>
            </a:r>
          </a:p>
          <a:p>
            <a:pPr marL="72000" indent="0">
              <a:buNone/>
            </a:pPr>
            <a:endParaRPr lang="en-US" dirty="0"/>
          </a:p>
          <a:p>
            <a:pPr marL="72000" indent="0">
              <a:buNone/>
            </a:pPr>
            <a:r>
              <a:rPr lang="en-US" dirty="0"/>
              <a:t>Affected environmental sectors:</a:t>
            </a:r>
          </a:p>
          <a:p>
            <a:r>
              <a:rPr lang="en-US" dirty="0"/>
              <a:t>Air protection, nature (biodiversity), noise pollution etc.</a:t>
            </a:r>
          </a:p>
        </p:txBody>
      </p:sp>
      <p:sp>
        <p:nvSpPr>
          <p:cNvPr id="4" name="Šipka: zahnutá doprava 3">
            <a:extLst>
              <a:ext uri="{FF2B5EF4-FFF2-40B4-BE49-F238E27FC236}">
                <a16:creationId xmlns:a16="http://schemas.microsoft.com/office/drawing/2014/main" id="{582BD77D-8607-416F-952F-8478FF099C2B}"/>
              </a:ext>
            </a:extLst>
          </p:cNvPr>
          <p:cNvSpPr/>
          <p:nvPr/>
        </p:nvSpPr>
        <p:spPr bwMode="auto">
          <a:xfrm rot="16200000">
            <a:off x="8156865" y="2832015"/>
            <a:ext cx="509154" cy="1350818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Šipka: zahnutá doprava 4">
            <a:extLst>
              <a:ext uri="{FF2B5EF4-FFF2-40B4-BE49-F238E27FC236}">
                <a16:creationId xmlns:a16="http://schemas.microsoft.com/office/drawing/2014/main" id="{380F4811-9454-4BD1-BE24-5A6A83C059A7}"/>
              </a:ext>
            </a:extLst>
          </p:cNvPr>
          <p:cNvSpPr/>
          <p:nvPr/>
        </p:nvSpPr>
        <p:spPr bwMode="auto">
          <a:xfrm rot="5400000">
            <a:off x="8084128" y="2176508"/>
            <a:ext cx="509154" cy="1350818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99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9B692-CF1F-4C7C-AA36-B5872913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85409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890B5-9472-462E-98E5-C16FBC714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2400" dirty="0"/>
              <a:t>Regulation (EU) 2021/1119</a:t>
            </a:r>
            <a:r>
              <a:rPr lang="cs-CZ" sz="2400" dirty="0"/>
              <a:t> </a:t>
            </a:r>
            <a:r>
              <a:rPr lang="en-US" sz="2400" dirty="0"/>
              <a:t>establishing the framework for achieving climate neutrality and amending Regulations (EC)</a:t>
            </a:r>
            <a:r>
              <a:rPr lang="cs-CZ" sz="2400" dirty="0"/>
              <a:t> </a:t>
            </a:r>
            <a:r>
              <a:rPr lang="en-US" sz="2400" dirty="0"/>
              <a:t>No 401/2009 and (EU) 2018/1999 (‘</a:t>
            </a:r>
            <a:r>
              <a:rPr lang="en-US" sz="2400" b="1" dirty="0"/>
              <a:t>European Climate Law</a:t>
            </a:r>
            <a:r>
              <a:rPr lang="en-US" sz="2400" dirty="0"/>
              <a:t>’)</a:t>
            </a:r>
            <a:endParaRPr lang="cs-CZ" sz="2400" dirty="0"/>
          </a:p>
          <a:p>
            <a:r>
              <a:rPr lang="en-US" sz="2400" dirty="0"/>
              <a:t>Art. 2(1) Net zero target by 2050</a:t>
            </a:r>
          </a:p>
          <a:p>
            <a:r>
              <a:rPr lang="en-US" sz="2400" dirty="0"/>
              <a:t>Art. 4(1) intermediate target of 55 % reduction by 2030</a:t>
            </a:r>
            <a:endParaRPr lang="cs-CZ" sz="2400" dirty="0"/>
          </a:p>
          <a:p>
            <a:r>
              <a:rPr lang="en-US" sz="2400" dirty="0"/>
              <a:t>Art. 4(3) 2040 target? (tba)</a:t>
            </a:r>
          </a:p>
          <a:p>
            <a:r>
              <a:rPr lang="en-US" sz="2400" dirty="0"/>
              <a:t>Art. 7(2-3) insufficient national measures</a:t>
            </a:r>
          </a:p>
          <a:p>
            <a:pPr lvl="1"/>
            <a:r>
              <a:rPr lang="en-US" dirty="0"/>
              <a:t>Possible grounds for infringement procedure art. 258 TFEU?</a:t>
            </a:r>
          </a:p>
          <a:p>
            <a:pPr lvl="2"/>
            <a:r>
              <a:rPr lang="en-US" dirty="0"/>
              <a:t>Principle of solidarity art. 3 TEU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C8DB34-256F-4443-875C-4FC337F11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6" y="5466487"/>
            <a:ext cx="11668125" cy="1343025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CB03B41-45C5-40DC-BF58-4F4150B26EA2}"/>
              </a:ext>
            </a:extLst>
          </p:cNvPr>
          <p:cNvCxnSpPr/>
          <p:nvPr/>
        </p:nvCxnSpPr>
        <p:spPr bwMode="auto">
          <a:xfrm>
            <a:off x="6412703" y="6546273"/>
            <a:ext cx="214940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2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87E9F-CE66-47F4-A5AC-E9B7A5DE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Brainstorming session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A68F4-E0F6-41E2-B97E-0435BCA0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GB" dirty="0"/>
              <a:t>Discussion points</a:t>
            </a:r>
          </a:p>
          <a:p>
            <a:r>
              <a:rPr lang="en-GB" sz="2000" dirty="0"/>
              <a:t>Is climate change real? How do you perceive climate change?</a:t>
            </a:r>
          </a:p>
          <a:p>
            <a:r>
              <a:rPr lang="en-GB" sz="2000" dirty="0"/>
              <a:t>How is climate change affecting you personally</a:t>
            </a:r>
            <a:r>
              <a:rPr lang="cs-CZ" sz="2000" dirty="0"/>
              <a:t> (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your</a:t>
            </a:r>
            <a:r>
              <a:rPr lang="cs-CZ" sz="2000" dirty="0"/>
              <a:t> </a:t>
            </a:r>
            <a:r>
              <a:rPr lang="cs-CZ" sz="2000" dirty="0" err="1"/>
              <a:t>family</a:t>
            </a:r>
            <a:r>
              <a:rPr lang="cs-CZ" sz="2000" dirty="0"/>
              <a:t>)</a:t>
            </a:r>
            <a:r>
              <a:rPr lang="en-GB" sz="2000" dirty="0"/>
              <a:t>?</a:t>
            </a:r>
          </a:p>
          <a:p>
            <a:r>
              <a:rPr lang="en-GB" sz="2000" dirty="0"/>
              <a:t>Is your state/local authority (municipality) active</a:t>
            </a:r>
            <a:r>
              <a:rPr lang="cs-CZ" sz="2000" dirty="0"/>
              <a:t> in </a:t>
            </a:r>
            <a:r>
              <a:rPr lang="cs-CZ" sz="2000" dirty="0" err="1"/>
              <a:t>combating</a:t>
            </a:r>
            <a:r>
              <a:rPr lang="cs-CZ" sz="2000" dirty="0"/>
              <a:t> </a:t>
            </a:r>
            <a:r>
              <a:rPr lang="cs-CZ" sz="2000" dirty="0" err="1"/>
              <a:t>climate</a:t>
            </a:r>
            <a:r>
              <a:rPr lang="cs-CZ" sz="2000" dirty="0"/>
              <a:t> </a:t>
            </a:r>
            <a:r>
              <a:rPr lang="cs-CZ" sz="2000" dirty="0" err="1"/>
              <a:t>change</a:t>
            </a:r>
            <a:r>
              <a:rPr lang="en-GB" sz="2000" dirty="0"/>
              <a:t>?</a:t>
            </a:r>
          </a:p>
          <a:p>
            <a:r>
              <a:rPr lang="en-GB" sz="2000" dirty="0"/>
              <a:t>Do you think all people are affected the same way? Are there any vulnerable groups? Is climate change discriminating any groups?</a:t>
            </a:r>
          </a:p>
          <a:p>
            <a:r>
              <a:rPr lang="en-GB" sz="2000" dirty="0"/>
              <a:t>What should we do? Are there any viable solutions?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17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544A6-E6B9-476F-A08B-4D431BD4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125636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B7F31-2730-4D59-988A-4EE4CA803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760753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 err="1"/>
              <a:t>Sectoral</a:t>
            </a:r>
            <a:r>
              <a:rPr lang="cs-CZ" sz="3200" dirty="0"/>
              <a:t> </a:t>
            </a:r>
            <a:r>
              <a:rPr lang="cs-CZ" sz="3200" dirty="0" err="1"/>
              <a:t>legislation</a:t>
            </a:r>
            <a:endParaRPr lang="cs-CZ" sz="3200" dirty="0"/>
          </a:p>
          <a:p>
            <a:pPr marL="72000" indent="0">
              <a:buNone/>
            </a:pPr>
            <a:r>
              <a:rPr lang="cs-CZ" dirty="0" err="1"/>
              <a:t>Emission</a:t>
            </a:r>
            <a:r>
              <a:rPr lang="cs-CZ" dirty="0"/>
              <a:t> </a:t>
            </a:r>
            <a:r>
              <a:rPr lang="cs-CZ" dirty="0" err="1"/>
              <a:t>Trading</a:t>
            </a:r>
            <a:r>
              <a:rPr lang="cs-CZ" dirty="0"/>
              <a:t> </a:t>
            </a:r>
            <a:r>
              <a:rPr lang="cs-CZ" dirty="0" err="1"/>
              <a:t>Scheme</a:t>
            </a:r>
            <a:r>
              <a:rPr lang="cs-CZ" dirty="0"/>
              <a:t> (ETS) – </a:t>
            </a:r>
            <a:r>
              <a:rPr lang="cs-CZ" dirty="0" err="1"/>
              <a:t>Directive</a:t>
            </a:r>
            <a:r>
              <a:rPr lang="cs-CZ" dirty="0"/>
              <a:t> 2003/87</a:t>
            </a:r>
          </a:p>
          <a:p>
            <a:r>
              <a:rPr lang="cs-CZ" sz="2400" dirty="0" err="1"/>
              <a:t>Polluter</a:t>
            </a:r>
            <a:r>
              <a:rPr lang="cs-CZ" sz="2400" dirty="0"/>
              <a:t> </a:t>
            </a:r>
            <a:r>
              <a:rPr lang="cs-CZ" sz="2400" dirty="0" err="1"/>
              <a:t>pays</a:t>
            </a:r>
            <a:r>
              <a:rPr lang="cs-CZ" sz="2400" dirty="0"/>
              <a:t> </a:t>
            </a:r>
            <a:r>
              <a:rPr lang="cs-CZ" sz="2400" dirty="0" err="1"/>
              <a:t>principle</a:t>
            </a:r>
            <a:endParaRPr lang="cs-CZ" sz="2400" dirty="0"/>
          </a:p>
          <a:p>
            <a:r>
              <a:rPr lang="cs-CZ" sz="2400" dirty="0"/>
              <a:t>CO2, N2O, PFC</a:t>
            </a:r>
          </a:p>
          <a:p>
            <a:endParaRPr lang="cs-CZ" sz="2400" dirty="0"/>
          </a:p>
          <a:p>
            <a:r>
              <a:rPr lang="cs-CZ" sz="2400" dirty="0"/>
              <a:t>A </a:t>
            </a:r>
            <a:r>
              <a:rPr lang="cs-CZ" sz="2400" dirty="0" err="1"/>
              <a:t>certain</a:t>
            </a:r>
            <a:r>
              <a:rPr lang="cs-CZ" sz="2400" dirty="0"/>
              <a:t> </a:t>
            </a:r>
            <a:r>
              <a:rPr lang="cs-CZ" sz="2400" dirty="0" err="1"/>
              <a:t>number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free </a:t>
            </a:r>
            <a:r>
              <a:rPr lang="cs-CZ" sz="2400" dirty="0" err="1"/>
              <a:t>allowances</a:t>
            </a:r>
            <a:r>
              <a:rPr lang="cs-CZ" sz="2400" dirty="0"/>
              <a:t>, but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number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being</a:t>
            </a:r>
            <a:r>
              <a:rPr lang="cs-CZ" sz="2400" dirty="0"/>
              <a:t> </a:t>
            </a:r>
            <a:r>
              <a:rPr lang="cs-CZ" sz="2400" dirty="0" err="1"/>
              <a:t>reduced</a:t>
            </a:r>
            <a:endParaRPr lang="cs-CZ" sz="2400" dirty="0"/>
          </a:p>
          <a:p>
            <a:r>
              <a:rPr lang="cs-CZ" sz="2400" dirty="0" err="1"/>
              <a:t>Covers</a:t>
            </a:r>
            <a:r>
              <a:rPr lang="cs-CZ" sz="2400" dirty="0"/>
              <a:t>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selcted</a:t>
            </a:r>
            <a:r>
              <a:rPr lang="cs-CZ" sz="2400" dirty="0"/>
              <a:t> </a:t>
            </a:r>
            <a:r>
              <a:rPr lang="cs-CZ" sz="2400" dirty="0" err="1"/>
              <a:t>sectors</a:t>
            </a:r>
            <a:r>
              <a:rPr lang="cs-CZ" sz="2400" dirty="0"/>
              <a:t> (+ </a:t>
            </a:r>
            <a:r>
              <a:rPr lang="cs-CZ" sz="2400" dirty="0" err="1"/>
              <a:t>maritime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Covers</a:t>
            </a:r>
            <a:r>
              <a:rPr lang="cs-CZ" sz="2400" dirty="0"/>
              <a:t> cca 38 % </a:t>
            </a:r>
            <a:r>
              <a:rPr lang="cs-CZ" sz="2400" dirty="0" err="1"/>
              <a:t>of</a:t>
            </a:r>
            <a:r>
              <a:rPr lang="cs-CZ" sz="2400" dirty="0"/>
              <a:t> EU </a:t>
            </a:r>
            <a:r>
              <a:rPr lang="cs-CZ" sz="2400" dirty="0" err="1"/>
              <a:t>GHGs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ETS 2 – </a:t>
            </a:r>
            <a:r>
              <a:rPr lang="cs-CZ" sz="2400" dirty="0" err="1"/>
              <a:t>buildings</a:t>
            </a:r>
            <a:r>
              <a:rPr lang="cs-CZ" sz="2400" dirty="0"/>
              <a:t> + </a:t>
            </a:r>
            <a:r>
              <a:rPr lang="cs-CZ" sz="2400" dirty="0" err="1"/>
              <a:t>road</a:t>
            </a:r>
            <a:r>
              <a:rPr lang="cs-CZ" sz="2400" dirty="0"/>
              <a:t> transport +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industry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D7FD0A-E1E0-40E8-9635-EF52EF7C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19" y="4653736"/>
            <a:ext cx="2902071" cy="13314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3BAD7C-1308-48A2-902E-C3C0837F9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714375"/>
            <a:ext cx="10172700" cy="5429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243A5E7-030F-4031-9BCF-7D7BCCEA8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0" y="889929"/>
            <a:ext cx="11033317" cy="520984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26802B3-6CDE-47AB-A522-A36380473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981" y="184611"/>
            <a:ext cx="8925791" cy="64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5161F-864C-48FE-BF7F-C9ACE153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094464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1D9C9-722F-4C2E-BE60-55F8F2794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legislation</a:t>
            </a:r>
            <a:r>
              <a:rPr lang="cs-CZ" dirty="0"/>
              <a:t>: Non-ETS</a:t>
            </a:r>
          </a:p>
          <a:p>
            <a:pPr marL="72000" indent="0">
              <a:buNone/>
            </a:pPr>
            <a:r>
              <a:rPr lang="cs-CZ" dirty="0" err="1"/>
              <a:t>Effort</a:t>
            </a:r>
            <a:r>
              <a:rPr lang="cs-CZ" dirty="0"/>
              <a:t> </a:t>
            </a:r>
            <a:r>
              <a:rPr lang="cs-CZ" dirty="0" err="1"/>
              <a:t>Sharing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– </a:t>
            </a:r>
            <a:r>
              <a:rPr lang="cs-CZ" dirty="0" err="1"/>
              <a:t>Regulation</a:t>
            </a:r>
            <a:r>
              <a:rPr lang="cs-CZ" dirty="0"/>
              <a:t> 2018/842</a:t>
            </a:r>
          </a:p>
          <a:p>
            <a:r>
              <a:rPr lang="cs-CZ" sz="2400" dirty="0" err="1"/>
              <a:t>Covers</a:t>
            </a:r>
            <a:r>
              <a:rPr lang="cs-CZ" sz="2400" dirty="0"/>
              <a:t> non-ETS </a:t>
            </a:r>
            <a:r>
              <a:rPr lang="cs-CZ" sz="2400" dirty="0" err="1"/>
              <a:t>sectors</a:t>
            </a:r>
            <a:endParaRPr lang="cs-CZ" sz="2400" dirty="0"/>
          </a:p>
          <a:p>
            <a:pPr lvl="1"/>
            <a:r>
              <a:rPr lang="en-US" dirty="0"/>
              <a:t>domestic transport (excluding aviation</a:t>
            </a:r>
            <a:r>
              <a:rPr lang="cs-CZ" dirty="0"/>
              <a:t> a </a:t>
            </a:r>
            <a:r>
              <a:rPr lang="cs-CZ" dirty="0" err="1"/>
              <a:t>maritime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2024</a:t>
            </a:r>
            <a:r>
              <a:rPr lang="en-US" dirty="0"/>
              <a:t>), </a:t>
            </a:r>
            <a:endParaRPr lang="cs-CZ" dirty="0"/>
          </a:p>
          <a:p>
            <a:pPr lvl="1"/>
            <a:r>
              <a:rPr lang="en-US" strike="sngStrike" dirty="0"/>
              <a:t>buildings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en-US" i="1" dirty="0"/>
              <a:t>agriculture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en-US" strike="sngStrike" dirty="0"/>
              <a:t>small industry </a:t>
            </a:r>
            <a:r>
              <a:rPr lang="en-US" dirty="0"/>
              <a:t>and </a:t>
            </a:r>
            <a:endParaRPr lang="cs-CZ" dirty="0"/>
          </a:p>
          <a:p>
            <a:pPr lvl="1"/>
            <a:r>
              <a:rPr lang="en-US" dirty="0"/>
              <a:t>waste</a:t>
            </a:r>
            <a:endParaRPr lang="cs-CZ" dirty="0"/>
          </a:p>
          <a:p>
            <a:r>
              <a:rPr lang="cs-CZ" sz="2400" dirty="0"/>
              <a:t>Art. 1(1) 40 % </a:t>
            </a:r>
            <a:r>
              <a:rPr lang="cs-CZ" sz="2400" dirty="0" err="1"/>
              <a:t>reduction</a:t>
            </a:r>
            <a:r>
              <a:rPr lang="cs-CZ" sz="2400" dirty="0"/>
              <a:t> as </a:t>
            </a:r>
            <a:r>
              <a:rPr lang="cs-CZ" sz="2400" dirty="0" err="1"/>
              <a:t>opposed</a:t>
            </a:r>
            <a:r>
              <a:rPr lang="cs-CZ" sz="2400" dirty="0"/>
              <a:t> to 2005 </a:t>
            </a:r>
            <a:r>
              <a:rPr lang="cs-CZ" sz="2400" dirty="0" err="1"/>
              <a:t>levels</a:t>
            </a:r>
            <a:r>
              <a:rPr lang="cs-CZ" sz="2400" dirty="0"/>
              <a:t> (2021-2030)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87658A08-FB2B-4E3C-B076-897F1135619D}"/>
              </a:ext>
            </a:extLst>
          </p:cNvPr>
          <p:cNvSpPr/>
          <p:nvPr/>
        </p:nvSpPr>
        <p:spPr bwMode="auto">
          <a:xfrm>
            <a:off x="8603673" y="5527965"/>
            <a:ext cx="3210791" cy="945572"/>
          </a:xfrm>
          <a:prstGeom prst="wedgeRectCallout">
            <a:avLst>
              <a:gd name="adj1" fmla="val -52523"/>
              <a:gd name="adj2" fmla="val -803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EU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collective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target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A51CBD-C423-4B5C-A9EF-E37E288D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22" y="0"/>
            <a:ext cx="8840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FD54A-210D-4B5C-A573-F542B5BE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094464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E2717B-B657-4D38-B424-B7AE43D1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Sectoral legislation: Agriculture and forestry</a:t>
            </a:r>
          </a:p>
          <a:p>
            <a:pPr marL="72000" indent="0">
              <a:buNone/>
            </a:pPr>
            <a:r>
              <a:rPr lang="en-US" dirty="0"/>
              <a:t>LULUCF (Land Use Land Use Change and Forestry) – regulation 2018/841</a:t>
            </a:r>
            <a:endParaRPr lang="cs-CZ" dirty="0"/>
          </a:p>
          <a:p>
            <a:pPr marL="72000" indent="0">
              <a:buNone/>
            </a:pPr>
            <a:endParaRPr lang="en-US" dirty="0"/>
          </a:p>
          <a:p>
            <a:r>
              <a:rPr lang="cs-CZ" dirty="0"/>
              <a:t>EU </a:t>
            </a:r>
            <a:r>
              <a:rPr lang="en-US" dirty="0"/>
              <a:t>2030 target</a:t>
            </a:r>
            <a:r>
              <a:rPr lang="cs-CZ" dirty="0"/>
              <a:t> </a:t>
            </a:r>
            <a:r>
              <a:rPr lang="en-US" dirty="0"/>
              <a:t>EU target for carbon removal (310 mil tones of GHG)</a:t>
            </a:r>
          </a:p>
          <a:p>
            <a:r>
              <a:rPr lang="en-US" dirty="0"/>
              <a:t>Specific</a:t>
            </a:r>
            <a:r>
              <a:rPr lang="cs-CZ" dirty="0"/>
              <a:t> </a:t>
            </a:r>
            <a:r>
              <a:rPr lang="en-US" dirty="0"/>
              <a:t>2030 MS targets</a:t>
            </a:r>
            <a:endParaRPr lang="cs-CZ" dirty="0"/>
          </a:p>
          <a:p>
            <a:r>
              <a:rPr lang="cs-CZ" dirty="0" err="1"/>
              <a:t>GHGs</a:t>
            </a:r>
            <a:r>
              <a:rPr lang="cs-CZ" dirty="0"/>
              <a:t> </a:t>
            </a:r>
            <a:r>
              <a:rPr lang="en-US" dirty="0"/>
              <a:t>net removals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AF4DF2-8B2A-4D54-AB60-EEBEC38B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27" y="0"/>
            <a:ext cx="8762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1DE6D-7BDA-4504-A901-EA8EDFE0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69773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78D4B-3632-48EB-9D31-37348DC52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en-US" dirty="0"/>
              <a:t>legislation</a:t>
            </a:r>
            <a:r>
              <a:rPr lang="cs-CZ" dirty="0"/>
              <a:t>: </a:t>
            </a:r>
            <a:r>
              <a:rPr lang="cs-CZ" dirty="0" err="1"/>
              <a:t>Renewable</a:t>
            </a:r>
            <a:r>
              <a:rPr lang="cs-CZ" dirty="0"/>
              <a:t> </a:t>
            </a:r>
            <a:r>
              <a:rPr lang="cs-CZ" dirty="0" err="1"/>
              <a:t>Energy</a:t>
            </a:r>
            <a:endParaRPr lang="cs-CZ" dirty="0"/>
          </a:p>
          <a:p>
            <a:pPr marL="72000" indent="0">
              <a:buNone/>
            </a:pPr>
            <a:r>
              <a:rPr lang="en-US" dirty="0"/>
              <a:t>Directive 2018/2001 (RES II)</a:t>
            </a:r>
          </a:p>
          <a:p>
            <a:r>
              <a:rPr lang="en-US" sz="2400" dirty="0"/>
              <a:t>Binding overall Union target for 2030 32 %</a:t>
            </a:r>
            <a:r>
              <a:rPr lang="cs-CZ" sz="2400" dirty="0"/>
              <a:t> in art. 3</a:t>
            </a:r>
            <a:endParaRPr lang="en-US" sz="2400" dirty="0"/>
          </a:p>
          <a:p>
            <a:r>
              <a:rPr lang="en-US" sz="2400" dirty="0"/>
              <a:t>Renewable energy communities</a:t>
            </a:r>
          </a:p>
          <a:p>
            <a:r>
              <a:rPr lang="en-US" sz="2400" dirty="0"/>
              <a:t>RES in transport sector at least 14 %</a:t>
            </a:r>
            <a:r>
              <a:rPr lang="cs-CZ" sz="2400" dirty="0"/>
              <a:t> in art. 25</a:t>
            </a:r>
            <a:endParaRPr lang="en-US" sz="2400" dirty="0"/>
          </a:p>
          <a:p>
            <a:r>
              <a:rPr lang="en-US" sz="2400" dirty="0"/>
              <a:t>Gradual phase-out of I. generation biofuels</a:t>
            </a:r>
          </a:p>
        </p:txBody>
      </p:sp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4A8B928A-188F-49D1-9579-FD882793FF5B}"/>
              </a:ext>
            </a:extLst>
          </p:cNvPr>
          <p:cNvSpPr/>
          <p:nvPr/>
        </p:nvSpPr>
        <p:spPr bwMode="auto">
          <a:xfrm>
            <a:off x="8988136" y="3595256"/>
            <a:ext cx="1797627" cy="550718"/>
          </a:xfrm>
          <a:prstGeom prst="wedgeRectCallout">
            <a:avLst>
              <a:gd name="adj1" fmla="val -135837"/>
              <a:gd name="adj2" fmla="val -2069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MS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target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5153CD-8349-4E49-B0D8-17E23B8B8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260281"/>
            <a:ext cx="6276975" cy="62579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837F72C-6FD7-4498-88AE-C593FCC5CFE7}"/>
              </a:ext>
            </a:extLst>
          </p:cNvPr>
          <p:cNvSpPr/>
          <p:nvPr/>
        </p:nvSpPr>
        <p:spPr bwMode="auto">
          <a:xfrm>
            <a:off x="1367562" y="6248040"/>
            <a:ext cx="9843777" cy="451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Palm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Oil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-&gt;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Global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Trade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! -&gt;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Breach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WTO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rules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3B3C03-7F16-47C4-A307-59D17C5DA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174" y="115689"/>
            <a:ext cx="9501809" cy="6763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C62369-8CF1-4927-9359-D834401D4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947737"/>
            <a:ext cx="11487150" cy="4962525"/>
          </a:xfrm>
          <a:prstGeom prst="rect">
            <a:avLst/>
          </a:prstGeom>
        </p:spPr>
      </p:pic>
      <p:pic>
        <p:nvPicPr>
          <p:cNvPr id="8" name="Picture 6" descr="VÃ½sledek obrÃ¡zku pro palm oil eu import">
            <a:extLst>
              <a:ext uri="{FF2B5EF4-FFF2-40B4-BE49-F238E27FC236}">
                <a16:creationId xmlns:a16="http://schemas.microsoft.com/office/drawing/2014/main" id="{F747AC6A-74D7-4CCC-9508-2CDAB4F2E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15" y="241742"/>
            <a:ext cx="8342975" cy="65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1B648D-A829-44DD-987D-2257908B6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65" y="1205778"/>
            <a:ext cx="10448925" cy="44672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F57BE5B-4F54-429F-80E0-722EBB04D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394" y="0"/>
            <a:ext cx="8985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4E662-A6CA-4A76-926D-083234E4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90555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D79323-ED37-4D4E-A7CA-457A10EA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5041307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Overarching</a:t>
            </a:r>
            <a:r>
              <a:rPr lang="cs-CZ" dirty="0"/>
              <a:t> </a:t>
            </a: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en-US" dirty="0"/>
              <a:t>legislation</a:t>
            </a:r>
            <a:endParaRPr lang="cs-CZ" dirty="0"/>
          </a:p>
          <a:p>
            <a:pPr marL="72000" indent="0">
              <a:buNone/>
            </a:pPr>
            <a:r>
              <a:rPr lang="cs-CZ" dirty="0" err="1"/>
              <a:t>Regulation</a:t>
            </a:r>
            <a:r>
              <a:rPr lang="cs-CZ" dirty="0"/>
              <a:t> 2018/1999 </a:t>
            </a:r>
            <a:r>
              <a:rPr lang="en-US" dirty="0"/>
              <a:t>on the Governance of the Energy Union and Climate Action</a:t>
            </a:r>
            <a:endParaRPr lang="cs-CZ" dirty="0"/>
          </a:p>
          <a:p>
            <a:r>
              <a:rPr lang="cs-CZ" dirty="0"/>
              <a:t>5 </a:t>
            </a:r>
            <a:r>
              <a:rPr lang="cs-CZ" dirty="0" err="1"/>
              <a:t>dimensions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energy security;</a:t>
            </a:r>
          </a:p>
          <a:p>
            <a:pPr lvl="1"/>
            <a:r>
              <a:rPr lang="en-US" dirty="0"/>
              <a:t>internal energy market;</a:t>
            </a:r>
          </a:p>
          <a:p>
            <a:pPr lvl="1"/>
            <a:r>
              <a:rPr lang="en-US" dirty="0"/>
              <a:t>energy efficiency;</a:t>
            </a:r>
          </a:p>
          <a:p>
            <a:pPr lvl="1"/>
            <a:r>
              <a:rPr lang="en-US" dirty="0" err="1"/>
              <a:t>decarbonisation</a:t>
            </a:r>
            <a:r>
              <a:rPr lang="en-US" dirty="0"/>
              <a:t>; and</a:t>
            </a:r>
          </a:p>
          <a:p>
            <a:pPr lvl="1"/>
            <a:r>
              <a:rPr lang="en-US" dirty="0"/>
              <a:t>research, innovation and competitiveness</a:t>
            </a:r>
            <a:endParaRPr lang="cs-CZ" dirty="0"/>
          </a:p>
          <a:p>
            <a:r>
              <a:rPr lang="cs-CZ" dirty="0"/>
              <a:t>Art. 4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targets</a:t>
            </a:r>
            <a:r>
              <a:rPr lang="cs-CZ" dirty="0"/>
              <a:t>/</a:t>
            </a:r>
            <a:r>
              <a:rPr lang="cs-CZ" dirty="0" err="1"/>
              <a:t>objectives</a:t>
            </a:r>
            <a:r>
              <a:rPr lang="cs-CZ" dirty="0"/>
              <a:t>/</a:t>
            </a:r>
            <a:r>
              <a:rPr lang="cs-CZ" dirty="0" err="1"/>
              <a:t>contributions</a:t>
            </a:r>
            <a:endParaRPr lang="cs-CZ" dirty="0"/>
          </a:p>
          <a:p>
            <a:pPr lvl="1"/>
            <a:r>
              <a:rPr lang="cs-CZ" dirty="0"/>
              <a:t>ESR</a:t>
            </a:r>
          </a:p>
          <a:p>
            <a:pPr lvl="1"/>
            <a:r>
              <a:rPr lang="cs-CZ" dirty="0"/>
              <a:t>LULUCF</a:t>
            </a:r>
          </a:p>
          <a:p>
            <a:pPr lvl="1"/>
            <a:r>
              <a:rPr lang="cs-CZ" dirty="0"/>
              <a:t>RES II – </a:t>
            </a:r>
            <a:r>
              <a:rPr lang="cs-CZ" dirty="0" err="1"/>
              <a:t>indicative</a:t>
            </a:r>
            <a:r>
              <a:rPr lang="cs-CZ" dirty="0"/>
              <a:t> </a:t>
            </a:r>
            <a:r>
              <a:rPr lang="cs-CZ" dirty="0" err="1"/>
              <a:t>trajectory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18 % by 2022 	43 % by 2025 		65 % by 2027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AC95A69-CF55-4E0F-961F-8DE9E2792DE2}"/>
              </a:ext>
            </a:extLst>
          </p:cNvPr>
          <p:cNvSpPr/>
          <p:nvPr/>
        </p:nvSpPr>
        <p:spPr bwMode="auto">
          <a:xfrm>
            <a:off x="6359236" y="6143623"/>
            <a:ext cx="623455" cy="18335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CDCC16F-319E-4098-9F7B-F486400A5EF8}"/>
              </a:ext>
            </a:extLst>
          </p:cNvPr>
          <p:cNvSpPr/>
          <p:nvPr/>
        </p:nvSpPr>
        <p:spPr bwMode="auto">
          <a:xfrm>
            <a:off x="8916218" y="6143623"/>
            <a:ext cx="623455" cy="18335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600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27AB7-1699-4ACF-A392-9D7D438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00945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12" name="Řečová bublina: obdélníkový bublinový popisek 11">
            <a:extLst>
              <a:ext uri="{FF2B5EF4-FFF2-40B4-BE49-F238E27FC236}">
                <a16:creationId xmlns:a16="http://schemas.microsoft.com/office/drawing/2014/main" id="{ADD54918-8A2F-4E38-9C34-1B242DCC513C}"/>
              </a:ext>
            </a:extLst>
          </p:cNvPr>
          <p:cNvSpPr/>
          <p:nvPr/>
        </p:nvSpPr>
        <p:spPr bwMode="auto">
          <a:xfrm>
            <a:off x="6322142" y="5483205"/>
            <a:ext cx="3269727" cy="1052051"/>
          </a:xfrm>
          <a:prstGeom prst="wedgeRectCallout">
            <a:avLst>
              <a:gd name="adj1" fmla="val -33380"/>
              <a:gd name="adj2" fmla="val -8042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Light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vehicles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cars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57,5 % GHG!!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CC712-7F7A-4D60-B6D5-5278CA684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en-US" dirty="0"/>
              <a:t>legislation</a:t>
            </a:r>
            <a:r>
              <a:rPr lang="cs-CZ" dirty="0"/>
              <a:t>: Transport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fastest</a:t>
            </a:r>
            <a:r>
              <a:rPr lang="cs-CZ" dirty="0"/>
              <a:t> and most </a:t>
            </a:r>
            <a:r>
              <a:rPr lang="cs-CZ" dirty="0" err="1"/>
              <a:t>growing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  <a:p>
            <a:endParaRPr lang="cs-CZ" dirty="0"/>
          </a:p>
          <a:p>
            <a:r>
              <a:rPr lang="cs-CZ" dirty="0"/>
              <a:t>Cca 23,04 % </a:t>
            </a:r>
            <a:r>
              <a:rPr lang="cs-CZ" dirty="0" err="1"/>
              <a:t>GHGs</a:t>
            </a:r>
            <a:r>
              <a:rPr lang="cs-CZ" dirty="0"/>
              <a:t> intra-EU transport</a:t>
            </a:r>
          </a:p>
          <a:p>
            <a:pPr lvl="1"/>
            <a:r>
              <a:rPr lang="cs-CZ" dirty="0"/>
              <a:t>+ 3,83 %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maritime</a:t>
            </a:r>
            <a:endParaRPr lang="cs-CZ" dirty="0"/>
          </a:p>
          <a:p>
            <a:pPr lvl="1"/>
            <a:r>
              <a:rPr lang="cs-CZ" dirty="0"/>
              <a:t>+ 3,66 %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aviation</a:t>
            </a:r>
            <a:endParaRPr lang="cs-CZ" dirty="0"/>
          </a:p>
          <a:p>
            <a:endParaRPr lang="cs-CZ" dirty="0"/>
          </a:p>
          <a:p>
            <a:r>
              <a:rPr lang="cs-CZ" u="sng" dirty="0" err="1"/>
              <a:t>Road</a:t>
            </a:r>
            <a:r>
              <a:rPr lang="cs-CZ" u="sng" dirty="0"/>
              <a:t> transport </a:t>
            </a:r>
            <a:r>
              <a:rPr lang="cs-CZ" dirty="0" err="1"/>
              <a:t>forms</a:t>
            </a:r>
            <a:r>
              <a:rPr lang="cs-CZ" dirty="0"/>
              <a:t> cca 72 %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GHGs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Transport </a:t>
            </a:r>
            <a:r>
              <a:rPr lang="cs-CZ" dirty="0" err="1"/>
              <a:t>Secotr</a:t>
            </a:r>
            <a:endParaRPr lang="cs-CZ" dirty="0"/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230CF8E0-9102-4B7A-A8F2-4D402BD034DF}"/>
              </a:ext>
            </a:extLst>
          </p:cNvPr>
          <p:cNvSpPr/>
          <p:nvPr/>
        </p:nvSpPr>
        <p:spPr bwMode="auto">
          <a:xfrm>
            <a:off x="7395632" y="2346219"/>
            <a:ext cx="1122745" cy="124138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3CF297-D47B-4667-A1A5-FB3015A2A4C9}"/>
              </a:ext>
            </a:extLst>
          </p:cNvPr>
          <p:cNvSpPr txBox="1"/>
          <p:nvPr/>
        </p:nvSpPr>
        <p:spPr>
          <a:xfrm>
            <a:off x="8668433" y="2489857"/>
            <a:ext cx="3159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More </a:t>
            </a:r>
            <a:r>
              <a:rPr lang="cs-CZ" sz="2800" dirty="0" err="1">
                <a:latin typeface="+mn-lt"/>
              </a:rPr>
              <a:t>than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industry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or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agriculture</a:t>
            </a:r>
            <a:r>
              <a:rPr lang="cs-CZ" sz="2800" dirty="0">
                <a:latin typeface="+mn-lt"/>
              </a:rPr>
              <a:t>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B368EE-C04B-4667-B8E7-F6BE4FE91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2" y="266306"/>
            <a:ext cx="7737987" cy="55656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CCB941-B892-445D-9FB9-F55381727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83" y="299346"/>
            <a:ext cx="8807627" cy="54839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D55D26-E7FA-4ED0-A430-0943A0161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1"/>
            <a:ext cx="12192000" cy="67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5B8B1-7885-4870-8D75-51696962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8109"/>
            <a:ext cx="11187982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BE8BD5-5469-4A3F-AF7B-FFB140E5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10" y="1681611"/>
            <a:ext cx="3862991" cy="451576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Where</a:t>
            </a:r>
            <a:r>
              <a:rPr lang="cs-CZ" dirty="0"/>
              <a:t> to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GHGs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73FB11-B100-4B84-A01D-D859FBB55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771999"/>
              </p:ext>
            </p:extLst>
          </p:nvPr>
        </p:nvGraphicFramePr>
        <p:xfrm>
          <a:off x="2032000" y="10744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66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99118-9923-4872-94AA-AED38461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959382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2D29-E944-4133-85BF-3A3FFE58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en-US" dirty="0"/>
              <a:t>legislation</a:t>
            </a:r>
            <a:r>
              <a:rPr lang="cs-CZ" dirty="0"/>
              <a:t>: Transport – </a:t>
            </a:r>
            <a:r>
              <a:rPr lang="cs-CZ" dirty="0" err="1"/>
              <a:t>fuels</a:t>
            </a:r>
            <a:endParaRPr lang="cs-CZ" dirty="0"/>
          </a:p>
          <a:p>
            <a:r>
              <a:rPr lang="cs-CZ" sz="2000" dirty="0" err="1"/>
              <a:t>Directive</a:t>
            </a:r>
            <a:r>
              <a:rPr lang="cs-CZ" sz="2000" dirty="0"/>
              <a:t> 2009/30 </a:t>
            </a:r>
            <a:r>
              <a:rPr lang="en-US" sz="2000" dirty="0"/>
              <a:t>as regards the specification of petrol, diesel and gas-oil and introducing a mechanism to monitor and reduce greenhouse gas emissions</a:t>
            </a:r>
            <a:endParaRPr lang="cs-CZ" sz="2000" dirty="0"/>
          </a:p>
          <a:p>
            <a:r>
              <a:rPr lang="cs-CZ" sz="2400" dirty="0" err="1"/>
              <a:t>Regulation</a:t>
            </a:r>
            <a:r>
              <a:rPr lang="cs-CZ" sz="2400" dirty="0"/>
              <a:t> 2023/1804 </a:t>
            </a:r>
            <a:r>
              <a:rPr lang="en-US" sz="2400" dirty="0"/>
              <a:t>on the deployment of alternative fuels infrastructure</a:t>
            </a:r>
            <a:endParaRPr lang="cs-CZ" sz="2400" dirty="0"/>
          </a:p>
          <a:p>
            <a:pPr lvl="1"/>
            <a:r>
              <a:rPr lang="cs-CZ" sz="1800" dirty="0" err="1"/>
              <a:t>National</a:t>
            </a:r>
            <a:r>
              <a:rPr lang="cs-CZ" sz="1800" dirty="0"/>
              <a:t> </a:t>
            </a:r>
            <a:r>
              <a:rPr lang="cs-CZ" sz="1800" dirty="0" err="1"/>
              <a:t>targets</a:t>
            </a:r>
            <a:r>
              <a:rPr lang="cs-CZ" sz="1800" dirty="0"/>
              <a:t> + </a:t>
            </a:r>
            <a:r>
              <a:rPr lang="cs-CZ" sz="1800" dirty="0" err="1"/>
              <a:t>mandatory</a:t>
            </a:r>
            <a:r>
              <a:rPr lang="cs-CZ" sz="1800" dirty="0"/>
              <a:t> </a:t>
            </a:r>
            <a:r>
              <a:rPr lang="cs-CZ" sz="1800" dirty="0" err="1"/>
              <a:t>national</a:t>
            </a:r>
            <a:r>
              <a:rPr lang="cs-CZ" sz="1800" dirty="0"/>
              <a:t> </a:t>
            </a:r>
            <a:r>
              <a:rPr lang="cs-CZ" sz="1800" dirty="0" err="1"/>
              <a:t>targets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alternative</a:t>
            </a:r>
            <a:r>
              <a:rPr lang="cs-CZ" sz="1800" dirty="0"/>
              <a:t> </a:t>
            </a:r>
            <a:r>
              <a:rPr lang="cs-CZ" sz="1800" dirty="0" err="1"/>
              <a:t>infrastructure</a:t>
            </a:r>
            <a:endParaRPr lang="cs-CZ" sz="1800" dirty="0"/>
          </a:p>
          <a:p>
            <a:pPr lvl="2"/>
            <a:r>
              <a:rPr lang="cs-CZ" sz="1400" dirty="0" err="1"/>
              <a:t>Electricity</a:t>
            </a:r>
            <a:r>
              <a:rPr lang="cs-CZ" sz="1400" dirty="0"/>
              <a:t> (</a:t>
            </a:r>
            <a:r>
              <a:rPr lang="cs-CZ" sz="1400" dirty="0" err="1"/>
              <a:t>road</a:t>
            </a:r>
            <a:r>
              <a:rPr lang="cs-CZ" sz="1400" dirty="0"/>
              <a:t>, </a:t>
            </a:r>
            <a:r>
              <a:rPr lang="cs-CZ" sz="1400" dirty="0" err="1"/>
              <a:t>shore-side</a:t>
            </a:r>
            <a:r>
              <a:rPr lang="cs-CZ" sz="1400" dirty="0"/>
              <a:t> elektricity </a:t>
            </a:r>
            <a:r>
              <a:rPr lang="cs-CZ" sz="1400" dirty="0" err="1"/>
              <a:t>supply</a:t>
            </a:r>
            <a:r>
              <a:rPr lang="cs-CZ" sz="1400" dirty="0"/>
              <a:t> in </a:t>
            </a:r>
            <a:r>
              <a:rPr lang="cs-CZ" sz="1400" dirty="0" err="1"/>
              <a:t>ports</a:t>
            </a:r>
            <a:r>
              <a:rPr lang="cs-CZ" sz="1400" dirty="0"/>
              <a:t>, </a:t>
            </a:r>
            <a:r>
              <a:rPr lang="cs-CZ" sz="1400" dirty="0" err="1"/>
              <a:t>electriciuty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aircrafts</a:t>
            </a:r>
            <a:r>
              <a:rPr lang="cs-CZ" sz="1400" dirty="0"/>
              <a:t>)</a:t>
            </a:r>
          </a:p>
          <a:p>
            <a:pPr lvl="2"/>
            <a:r>
              <a:rPr lang="cs-CZ" sz="1400" dirty="0"/>
              <a:t>Hydrogen</a:t>
            </a:r>
          </a:p>
          <a:p>
            <a:pPr lvl="2"/>
            <a:r>
              <a:rPr lang="cs-CZ" sz="1400" dirty="0" err="1"/>
              <a:t>Liquefied</a:t>
            </a:r>
            <a:r>
              <a:rPr lang="cs-CZ" sz="1400" dirty="0"/>
              <a:t> methane</a:t>
            </a:r>
          </a:p>
          <a:p>
            <a:r>
              <a:rPr lang="cs-CZ" sz="2400" dirty="0"/>
              <a:t>RES II </a:t>
            </a:r>
            <a:r>
              <a:rPr lang="cs-CZ" sz="2400" dirty="0" err="1"/>
              <a:t>Directive</a:t>
            </a:r>
            <a:r>
              <a:rPr lang="cs-CZ" sz="2400" dirty="0"/>
              <a:t> (</a:t>
            </a:r>
            <a:r>
              <a:rPr lang="cs-CZ" sz="2400" dirty="0" err="1"/>
              <a:t>biofuels</a:t>
            </a:r>
            <a:r>
              <a:rPr lang="cs-CZ" sz="2400" dirty="0"/>
              <a:t> + MS </a:t>
            </a:r>
            <a:r>
              <a:rPr lang="cs-CZ" sz="2400" dirty="0" err="1"/>
              <a:t>targets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Aviation</a:t>
            </a:r>
            <a:r>
              <a:rPr lang="cs-CZ" sz="2400" dirty="0"/>
              <a:t>: </a:t>
            </a:r>
            <a:r>
              <a:rPr lang="cs-CZ" sz="2400" dirty="0" err="1"/>
              <a:t>ReFuel</a:t>
            </a:r>
            <a:r>
              <a:rPr lang="cs-CZ" sz="2400" dirty="0"/>
              <a:t> </a:t>
            </a:r>
            <a:r>
              <a:rPr lang="cs-CZ" sz="2400" dirty="0" err="1"/>
              <a:t>Aviation</a:t>
            </a:r>
            <a:r>
              <a:rPr lang="cs-CZ" sz="2400" dirty="0"/>
              <a:t>	</a:t>
            </a:r>
            <a:r>
              <a:rPr lang="en-US" sz="2400" dirty="0"/>
              <a:t>Proposal for a Regulation on ensuring a level playing field for sustainable air transport</a:t>
            </a:r>
            <a:endParaRPr lang="cs-CZ" sz="2400" dirty="0"/>
          </a:p>
          <a:p>
            <a:pPr lvl="1"/>
            <a:r>
              <a:rPr lang="cs-CZ" sz="1800" dirty="0"/>
              <a:t>SAF (</a:t>
            </a:r>
            <a:r>
              <a:rPr lang="cs-CZ" sz="1800" dirty="0" err="1"/>
              <a:t>Austainable</a:t>
            </a:r>
            <a:r>
              <a:rPr lang="cs-CZ" sz="1800" dirty="0"/>
              <a:t> </a:t>
            </a:r>
            <a:r>
              <a:rPr lang="cs-CZ" sz="1800" dirty="0" err="1"/>
              <a:t>Aviation</a:t>
            </a:r>
            <a:r>
              <a:rPr lang="cs-CZ" sz="1800" dirty="0"/>
              <a:t> </a:t>
            </a:r>
            <a:r>
              <a:rPr lang="cs-CZ" sz="1800" dirty="0" err="1"/>
              <a:t>Fuel</a:t>
            </a:r>
            <a:r>
              <a:rPr lang="cs-CZ" sz="1800" dirty="0"/>
              <a:t>)</a:t>
            </a:r>
          </a:p>
          <a:p>
            <a:pPr lvl="2"/>
            <a:endParaRPr lang="cs-CZ" sz="1200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C9CE80F1-C69D-44B4-A40E-323E1E73F68A}"/>
              </a:ext>
            </a:extLst>
          </p:cNvPr>
          <p:cNvSpPr/>
          <p:nvPr/>
        </p:nvSpPr>
        <p:spPr bwMode="auto">
          <a:xfrm>
            <a:off x="4520045" y="5112327"/>
            <a:ext cx="540328" cy="16625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0C399B1-3184-44F6-91BC-AC058758B660}"/>
              </a:ext>
            </a:extLst>
          </p:cNvPr>
          <p:cNvSpPr/>
          <p:nvPr/>
        </p:nvSpPr>
        <p:spPr bwMode="auto">
          <a:xfrm>
            <a:off x="9372600" y="5686424"/>
            <a:ext cx="2576945" cy="922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 ETS 2 –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fuel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err="1">
                <a:solidFill>
                  <a:schemeClr val="bg1"/>
                </a:solidFill>
                <a:latin typeface="+mn-lt"/>
              </a:rPr>
              <a:t>suppliers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754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13441-099E-4CDA-B5ED-11282008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69773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C4A68-1DEB-4945-A635-6D2A7ADD9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en-US" dirty="0"/>
              <a:t>legislation</a:t>
            </a:r>
            <a:r>
              <a:rPr lang="cs-CZ" dirty="0"/>
              <a:t>: Transport –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vehicles</a:t>
            </a:r>
            <a:endParaRPr lang="cs-CZ" dirty="0"/>
          </a:p>
          <a:p>
            <a:r>
              <a:rPr lang="en-US" dirty="0"/>
              <a:t>Regulation 2019/631 – CO2 emissions from new vehicles</a:t>
            </a:r>
            <a:endParaRPr lang="cs-CZ" dirty="0"/>
          </a:p>
          <a:p>
            <a:r>
              <a:rPr lang="cs-CZ" dirty="0"/>
              <a:t>„</a:t>
            </a:r>
            <a:r>
              <a:rPr lang="cs-CZ" sz="2400" dirty="0" err="1"/>
              <a:t>ban</a:t>
            </a:r>
            <a:r>
              <a:rPr lang="cs-CZ" sz="2400" dirty="0"/>
              <a:t>“ on </a:t>
            </a:r>
            <a:r>
              <a:rPr lang="cs-CZ" sz="2400" dirty="0" err="1"/>
              <a:t>combustion</a:t>
            </a:r>
            <a:r>
              <a:rPr lang="cs-CZ" sz="2400" dirty="0"/>
              <a:t> </a:t>
            </a:r>
            <a:r>
              <a:rPr lang="cs-CZ" sz="2400" dirty="0" err="1"/>
              <a:t>engine</a:t>
            </a:r>
            <a:r>
              <a:rPr lang="cs-CZ" sz="2400" dirty="0"/>
              <a:t> </a:t>
            </a:r>
            <a:r>
              <a:rPr lang="cs-CZ" sz="2400" dirty="0" err="1"/>
              <a:t>vehicles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2035</a:t>
            </a:r>
          </a:p>
          <a:p>
            <a:r>
              <a:rPr lang="cs-CZ" sz="2400" dirty="0" err="1"/>
              <a:t>Gradual</a:t>
            </a:r>
            <a:r>
              <a:rPr lang="cs-CZ" sz="2400" dirty="0"/>
              <a:t> </a:t>
            </a:r>
            <a:r>
              <a:rPr lang="cs-CZ" sz="2400" dirty="0" err="1"/>
              <a:t>phase</a:t>
            </a:r>
            <a:r>
              <a:rPr lang="cs-CZ" sz="2400" dirty="0"/>
              <a:t>-out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combustion</a:t>
            </a:r>
            <a:r>
              <a:rPr lang="cs-CZ" sz="2400" dirty="0"/>
              <a:t> </a:t>
            </a:r>
            <a:r>
              <a:rPr lang="cs-CZ" sz="2400" dirty="0" err="1"/>
              <a:t>engines</a:t>
            </a:r>
            <a:r>
              <a:rPr lang="cs-CZ" sz="2400" dirty="0"/>
              <a:t> (</a:t>
            </a:r>
            <a:r>
              <a:rPr lang="cs-CZ" sz="2400" dirty="0" err="1"/>
              <a:t>passanger</a:t>
            </a:r>
            <a:r>
              <a:rPr lang="cs-CZ" sz="2400" dirty="0"/>
              <a:t> </a:t>
            </a:r>
            <a:r>
              <a:rPr lang="cs-CZ" sz="2400" dirty="0" err="1"/>
              <a:t>cars</a:t>
            </a:r>
            <a:r>
              <a:rPr lang="cs-CZ" sz="2400" dirty="0"/>
              <a:t> and </a:t>
            </a:r>
            <a:r>
              <a:rPr lang="cs-CZ" sz="2400" dirty="0" err="1"/>
              <a:t>ligt</a:t>
            </a:r>
            <a:r>
              <a:rPr lang="cs-CZ" sz="2400" dirty="0"/>
              <a:t> </a:t>
            </a:r>
            <a:r>
              <a:rPr lang="cs-CZ" sz="2400" dirty="0" err="1"/>
              <a:t>commercial</a:t>
            </a:r>
            <a:r>
              <a:rPr lang="cs-CZ" sz="2400" dirty="0"/>
              <a:t> </a:t>
            </a:r>
            <a:r>
              <a:rPr lang="cs-CZ" sz="2400" dirty="0" err="1"/>
              <a:t>vehicles</a:t>
            </a:r>
            <a:r>
              <a:rPr lang="cs-CZ" sz="2400" dirty="0"/>
              <a:t>)</a:t>
            </a:r>
          </a:p>
          <a:p>
            <a:pPr lvl="1"/>
            <a:r>
              <a:rPr lang="cs-CZ" dirty="0"/>
              <a:t> 15 %	55 % (50 %)</a:t>
            </a:r>
          </a:p>
          <a:p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cars</a:t>
            </a:r>
            <a:r>
              <a:rPr lang="cs-CZ" dirty="0"/>
              <a:t>!</a:t>
            </a:r>
          </a:p>
          <a:p>
            <a:endParaRPr lang="cs-CZ" dirty="0"/>
          </a:p>
          <a:p>
            <a:r>
              <a:rPr lang="cs-CZ" dirty="0"/>
              <a:t>ETS: </a:t>
            </a:r>
            <a:r>
              <a:rPr lang="cs-CZ" dirty="0" err="1"/>
              <a:t>aviation</a:t>
            </a:r>
            <a:r>
              <a:rPr lang="cs-CZ" dirty="0"/>
              <a:t> + </a:t>
            </a:r>
            <a:r>
              <a:rPr lang="cs-CZ" dirty="0" err="1"/>
              <a:t>maritime</a:t>
            </a:r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C4C59D66-EA0E-477C-8FBF-74AAE539BA63}"/>
              </a:ext>
            </a:extLst>
          </p:cNvPr>
          <p:cNvSpPr/>
          <p:nvPr/>
        </p:nvSpPr>
        <p:spPr bwMode="auto">
          <a:xfrm>
            <a:off x="1943101" y="4062845"/>
            <a:ext cx="540328" cy="16625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382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F72D0-3B45-4A0F-9A7B-B8E348A1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69773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05410-24ED-435B-B5E9-6D36E0BF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en-US" dirty="0"/>
              <a:t>legislation</a:t>
            </a:r>
            <a:r>
              <a:rPr lang="cs-CZ" dirty="0"/>
              <a:t>: </a:t>
            </a:r>
          </a:p>
          <a:p>
            <a:r>
              <a:rPr lang="cs-CZ" dirty="0" err="1"/>
              <a:t>Directive</a:t>
            </a:r>
            <a:r>
              <a:rPr lang="cs-CZ" dirty="0"/>
              <a:t> 2009/31 </a:t>
            </a:r>
            <a:r>
              <a:rPr lang="en-US" dirty="0"/>
              <a:t>2009 on the geological storage of</a:t>
            </a:r>
            <a:r>
              <a:rPr lang="cs-CZ" dirty="0"/>
              <a:t> </a:t>
            </a:r>
            <a:r>
              <a:rPr lang="en-US" dirty="0"/>
              <a:t>carbon dioxide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Efficiency</a:t>
            </a:r>
            <a:r>
              <a:rPr lang="cs-CZ" dirty="0"/>
              <a:t> </a:t>
            </a:r>
            <a:r>
              <a:rPr lang="cs-CZ" dirty="0" err="1"/>
              <a:t>Directive</a:t>
            </a:r>
            <a:r>
              <a:rPr lang="cs-CZ" dirty="0"/>
              <a:t> 2012/27 (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32,5 % by 2030)</a:t>
            </a:r>
          </a:p>
          <a:p>
            <a:endParaRPr lang="cs-CZ" dirty="0"/>
          </a:p>
          <a:p>
            <a:r>
              <a:rPr lang="cs-CZ" dirty="0" err="1"/>
              <a:t>Regulation</a:t>
            </a:r>
            <a:r>
              <a:rPr lang="cs-CZ" dirty="0"/>
              <a:t> No. 517/2014 </a:t>
            </a:r>
            <a:r>
              <a:rPr lang="en-US" dirty="0"/>
              <a:t>on fluorinated greenhouse</a:t>
            </a:r>
            <a:r>
              <a:rPr lang="cs-CZ" dirty="0"/>
              <a:t> </a:t>
            </a:r>
            <a:r>
              <a:rPr lang="en-US" dirty="0"/>
              <a:t>gases (</a:t>
            </a:r>
            <a:r>
              <a:rPr lang="en-US" dirty="0" err="1"/>
              <a:t>Fgases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38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360F6-D974-4E8E-83E0-2A521258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9056FD-1114-4D6C-84CF-2A36C1E6A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89133"/>
          </a:xfrm>
        </p:spPr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 lvl="1"/>
            <a:r>
              <a:rPr lang="cs-CZ" dirty="0"/>
              <a:t>International</a:t>
            </a:r>
          </a:p>
          <a:p>
            <a:pPr lvl="1"/>
            <a:r>
              <a:rPr lang="cs-CZ" dirty="0"/>
              <a:t>EU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Green </a:t>
            </a:r>
            <a:r>
              <a:rPr lang="cs-CZ" dirty="0" err="1"/>
              <a:t>Deal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E93085-B01F-4472-ABC3-F9E81F7C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1692001"/>
            <a:ext cx="3286991" cy="3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4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B1358-59D1-453C-8F27-27FB6CEB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980164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6D7AF-EDBA-44B7-AA71-E5F7CB9C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en-US" dirty="0"/>
              <a:t>legislation</a:t>
            </a:r>
            <a:r>
              <a:rPr lang="cs-CZ" dirty="0"/>
              <a:t>: Finance</a:t>
            </a:r>
          </a:p>
          <a:p>
            <a:pPr marL="72000" indent="0">
              <a:buNone/>
            </a:pPr>
            <a:r>
              <a:rPr lang="cs-CZ" dirty="0"/>
              <a:t>Taxonomy – </a:t>
            </a:r>
            <a:r>
              <a:rPr lang="en-US" dirty="0"/>
              <a:t>Regulation (EU) 2020/852 on the establishment of a framework to facilitate sustainable investment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 err="1"/>
              <a:t>Aiming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sphere</a:t>
            </a:r>
            <a:endParaRPr lang="cs-CZ" dirty="0"/>
          </a:p>
          <a:p>
            <a:pPr lvl="1"/>
            <a:r>
              <a:rPr lang="en-US" dirty="0"/>
              <a:t>Guidance for banks and other </a:t>
            </a:r>
            <a:r>
              <a:rPr lang="cs-CZ" dirty="0" err="1"/>
              <a:t>financial</a:t>
            </a:r>
            <a:r>
              <a:rPr lang="en-US" dirty="0"/>
              <a:t> entities</a:t>
            </a:r>
            <a:endParaRPr lang="cs-CZ" dirty="0"/>
          </a:p>
          <a:p>
            <a:r>
              <a:rPr lang="en-US" dirty="0"/>
              <a:t>6 objectives and 3 types of activities (low carbon, transitional and supportive)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60AA23-7E27-4F81-89C0-F9CF05D1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962025"/>
            <a:ext cx="118491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BC615-0900-43BF-9BC7-23B67516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073682" cy="451576"/>
          </a:xfrm>
        </p:spPr>
        <p:txBody>
          <a:bodyPr/>
          <a:lstStyle/>
          <a:p>
            <a:r>
              <a:rPr lang="cs-CZ" dirty="0"/>
              <a:t>EU and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: post-Green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EE740-4C39-48BC-9F25-CFB406D1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en-US" dirty="0"/>
              <a:t>legislation</a:t>
            </a:r>
            <a:r>
              <a:rPr lang="cs-CZ" dirty="0"/>
              <a:t>: Finance – ESG framework</a:t>
            </a:r>
          </a:p>
          <a:p>
            <a:r>
              <a:rPr lang="en-US" dirty="0"/>
              <a:t>Regulation 2019/2088 on sustainability‐related disclosures in the financial services sector</a:t>
            </a:r>
            <a:endParaRPr lang="cs-CZ" dirty="0"/>
          </a:p>
          <a:p>
            <a:endParaRPr lang="cs-CZ" dirty="0"/>
          </a:p>
          <a:p>
            <a:r>
              <a:rPr lang="en-US" dirty="0"/>
              <a:t>Regulation 2019/2089 as regards EU Climate Transition Benchmarks, EU Paris-aligned Benchmarks and sustainability-related disclosures for benchmarks 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Directive</a:t>
            </a:r>
            <a:r>
              <a:rPr lang="cs-CZ" dirty="0"/>
              <a:t> 2022/2464 </a:t>
            </a:r>
            <a:r>
              <a:rPr lang="en-US" dirty="0"/>
              <a:t>as regards corporate sustainability reporting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591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751F2BB-D6ED-45D6-B7C9-93520022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0" y="721353"/>
            <a:ext cx="5725390" cy="56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698DC62-9B2B-4C7A-BB89-9E9AFEE474AF}"/>
              </a:ext>
            </a:extLst>
          </p:cNvPr>
          <p:cNvSpPr txBox="1"/>
          <p:nvPr/>
        </p:nvSpPr>
        <p:spPr>
          <a:xfrm>
            <a:off x="9923318" y="342899"/>
            <a:ext cx="2005445" cy="54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Questions</a:t>
            </a:r>
            <a:r>
              <a:rPr lang="cs-CZ" sz="28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2885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89AFDAA-9119-499B-BC36-950C31C73E5E}"/>
              </a:ext>
            </a:extLst>
          </p:cNvPr>
          <p:cNvSpPr txBox="1"/>
          <p:nvPr/>
        </p:nvSpPr>
        <p:spPr>
          <a:xfrm>
            <a:off x="4852037" y="4729404"/>
            <a:ext cx="2487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Jiri.Vodicka@law.muni.cz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0D024A9-82DD-4E40-9D95-2F961877F588}"/>
              </a:ext>
            </a:extLst>
          </p:cNvPr>
          <p:cNvSpPr txBox="1"/>
          <p:nvPr/>
        </p:nvSpPr>
        <p:spPr>
          <a:xfrm>
            <a:off x="3653782" y="2905780"/>
            <a:ext cx="488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37884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BC687-61E8-40B1-87E6-2C919BFE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FA518E-C5FE-4BF5-A56D-443334603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Gates Bill. 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How to Avoid a Climate Disaster: The Solutions We Have and the Breakthroughs We Need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2021.</a:t>
            </a:r>
          </a:p>
          <a:p>
            <a:r>
              <a:rPr lang="en-US" dirty="0"/>
              <a:t>Thunberg Greta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i="1" dirty="0"/>
              <a:t>The Climate Book</a:t>
            </a:r>
            <a:r>
              <a:rPr lang="cs-CZ" dirty="0"/>
              <a:t>. 2022.</a:t>
            </a:r>
          </a:p>
          <a:p>
            <a:r>
              <a:rPr lang="cs-CZ" dirty="0" err="1"/>
              <a:t>Jancarova</a:t>
            </a:r>
            <a:r>
              <a:rPr lang="cs-CZ" dirty="0"/>
              <a:t>, I. </a:t>
            </a:r>
            <a:r>
              <a:rPr lang="cs-CZ" i="1" dirty="0" err="1"/>
              <a:t>Climate</a:t>
            </a:r>
            <a:r>
              <a:rPr lang="cs-CZ" i="1" dirty="0"/>
              <a:t> </a:t>
            </a:r>
            <a:r>
              <a:rPr lang="cs-CZ" i="1" dirty="0" err="1"/>
              <a:t>Change</a:t>
            </a:r>
            <a:r>
              <a:rPr lang="cs-CZ" i="1" dirty="0"/>
              <a:t> In </a:t>
            </a:r>
            <a:r>
              <a:rPr lang="cs-CZ" i="1" dirty="0" err="1"/>
              <a:t>Eu</a:t>
            </a:r>
            <a:r>
              <a:rPr lang="cs-CZ" i="1" dirty="0"/>
              <a:t> </a:t>
            </a:r>
            <a:r>
              <a:rPr lang="cs-CZ" i="1" dirty="0" err="1"/>
              <a:t>Policy</a:t>
            </a:r>
            <a:r>
              <a:rPr lang="cs-CZ" i="1" dirty="0"/>
              <a:t>. </a:t>
            </a:r>
            <a:r>
              <a:rPr lang="cs-CZ" dirty="0"/>
              <a:t>Masaryk </a:t>
            </a:r>
            <a:r>
              <a:rPr lang="cs-CZ" dirty="0" err="1"/>
              <a:t>University:Faculty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. </a:t>
            </a:r>
            <a:r>
              <a:rPr lang="cs-CZ" dirty="0" err="1"/>
              <a:t>Spring</a:t>
            </a:r>
            <a:r>
              <a:rPr lang="cs-CZ" dirty="0"/>
              <a:t> 2022.</a:t>
            </a:r>
            <a:endParaRPr lang="cs-CZ" i="1" dirty="0"/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Commission</a:t>
            </a:r>
            <a:endParaRPr lang="cs-CZ" dirty="0"/>
          </a:p>
          <a:p>
            <a:r>
              <a:rPr lang="cs-CZ" dirty="0" err="1"/>
              <a:t>European</a:t>
            </a:r>
            <a:r>
              <a:rPr lang="cs-CZ" dirty="0"/>
              <a:t> Environment </a:t>
            </a:r>
            <a:r>
              <a:rPr lang="cs-CZ" dirty="0" err="1"/>
              <a:t>Agency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Podcasts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https://unfccc.int/blog/5-climate-action-podcasts-you-should-be-listening-to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41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DCF8A-118B-4E18-BC9F-D96D690A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Introductory</a:t>
            </a:r>
            <a:r>
              <a:rPr lang="cs-CZ" dirty="0"/>
              <a:t> </a:t>
            </a:r>
            <a:r>
              <a:rPr lang="cs-CZ" dirty="0" err="1"/>
              <a:t>thoughts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BF9618-C902-47FB-8605-30B22B0A9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x </a:t>
            </a:r>
            <a:r>
              <a:rPr lang="cs-CZ" dirty="0" err="1"/>
              <a:t>National</a:t>
            </a:r>
            <a:r>
              <a:rPr lang="cs-CZ" dirty="0"/>
              <a:t> (</a:t>
            </a:r>
            <a:r>
              <a:rPr lang="cs-CZ" dirty="0" err="1"/>
              <a:t>systemic</a:t>
            </a:r>
            <a:r>
              <a:rPr lang="cs-CZ" dirty="0"/>
              <a:t>) x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emissions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International x EU x </a:t>
            </a:r>
            <a:r>
              <a:rPr lang="cs-CZ" dirty="0" err="1"/>
              <a:t>Local</a:t>
            </a:r>
            <a:r>
              <a:rPr lang="cs-CZ" dirty="0"/>
              <a:t> level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actions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C1FCD74-A6D7-4ACF-BD1C-06379BFD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748" y="0"/>
            <a:ext cx="4240503" cy="6858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C090F8A-C737-4863-915C-24C8878E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407" y="0"/>
            <a:ext cx="9737185" cy="685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0BB94CC-1CF2-4A97-9152-6F3D59A01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16" y="140142"/>
            <a:ext cx="9892875" cy="64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Climate Change Debate: Last Week Tonight with John Oliver (HBO)">
            <a:hlinkClick r:id="" action="ppaction://media"/>
            <a:extLst>
              <a:ext uri="{FF2B5EF4-FFF2-40B4-BE49-F238E27FC236}">
                <a16:creationId xmlns:a16="http://schemas.microsoft.com/office/drawing/2014/main" id="{4225DAE5-B944-4C0D-9725-406E624771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37057" y="1248697"/>
            <a:ext cx="7644362" cy="43190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ED3918-1518-4F09-93A1-4ECCD83000D1}"/>
              </a:ext>
            </a:extLst>
          </p:cNvPr>
          <p:cNvSpPr txBox="1"/>
          <p:nvPr/>
        </p:nvSpPr>
        <p:spPr>
          <a:xfrm>
            <a:off x="0" y="6488668"/>
            <a:ext cx="939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Climate Change Debate: Last Week Tonight with John Oliver (HBO)</a:t>
            </a:r>
            <a:r>
              <a:rPr lang="cs-CZ" sz="1800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Released</a:t>
            </a:r>
            <a:r>
              <a:rPr lang="cs-CZ" sz="1600" i="1" dirty="0">
                <a:latin typeface="+mn-lt"/>
              </a:rPr>
              <a:t> 9 </a:t>
            </a:r>
            <a:r>
              <a:rPr lang="cs-CZ" sz="1600" i="1" dirty="0" err="1">
                <a:latin typeface="+mn-lt"/>
              </a:rPr>
              <a:t>years</a:t>
            </a:r>
            <a:r>
              <a:rPr lang="cs-CZ" sz="1600" i="1" dirty="0">
                <a:latin typeface="+mn-lt"/>
              </a:rPr>
              <a:t> ago</a:t>
            </a:r>
            <a:endParaRPr lang="cs-CZ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1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Paris Agreement: Last Week Tonight with John Oliver (HBO)">
            <a:hlinkClick r:id="" action="ppaction://media"/>
            <a:extLst>
              <a:ext uri="{FF2B5EF4-FFF2-40B4-BE49-F238E27FC236}">
                <a16:creationId xmlns:a16="http://schemas.microsoft.com/office/drawing/2014/main" id="{F02F65F0-2AF1-4216-9504-30087D6D42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8129" y="1040252"/>
            <a:ext cx="8514736" cy="481082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AA3F1FC-C093-40E0-9B32-8020C1942CD7}"/>
              </a:ext>
            </a:extLst>
          </p:cNvPr>
          <p:cNvSpPr txBox="1"/>
          <p:nvPr/>
        </p:nvSpPr>
        <p:spPr>
          <a:xfrm>
            <a:off x="0" y="6488668"/>
            <a:ext cx="89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Paris Agreement: Last Week Tonight with John Oliver (HBO)</a:t>
            </a:r>
            <a:r>
              <a:rPr lang="cs-CZ" sz="1800" dirty="0">
                <a:latin typeface="+mn-lt"/>
              </a:rPr>
              <a:t> </a:t>
            </a:r>
            <a:r>
              <a:rPr lang="cs-CZ" sz="1800" i="1" dirty="0" err="1">
                <a:latin typeface="+mn-lt"/>
              </a:rPr>
              <a:t>Released</a:t>
            </a:r>
            <a:r>
              <a:rPr lang="cs-CZ" sz="1800" i="1" dirty="0">
                <a:latin typeface="+mn-lt"/>
              </a:rPr>
              <a:t> 6 </a:t>
            </a:r>
            <a:r>
              <a:rPr lang="cs-CZ" sz="1800" i="1" dirty="0" err="1">
                <a:latin typeface="+mn-lt"/>
              </a:rPr>
              <a:t>years</a:t>
            </a:r>
            <a:r>
              <a:rPr lang="cs-CZ" sz="1800" i="1" dirty="0">
                <a:latin typeface="+mn-lt"/>
              </a:rPr>
              <a:t> ago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7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01FA8-C873-4895-8D8B-26CAA171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4E29D12-AEC2-432C-A310-BD2C4C955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704355"/>
              </p:ext>
            </p:extLst>
          </p:nvPr>
        </p:nvGraphicFramePr>
        <p:xfrm>
          <a:off x="0" y="945788"/>
          <a:ext cx="11975977" cy="561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321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45FAF-E466-4AFB-A5D0-C797D000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Solutions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61FE1-4E7E-4175-A8CC-801230D8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Regulatory mechanisms</a:t>
            </a:r>
            <a:endParaRPr lang="cs-CZ" dirty="0"/>
          </a:p>
          <a:p>
            <a:endParaRPr lang="en-GB" dirty="0"/>
          </a:p>
          <a:p>
            <a:r>
              <a:rPr lang="en-GB" dirty="0"/>
              <a:t>Technological progress</a:t>
            </a:r>
            <a:r>
              <a:rPr lang="cs-CZ" dirty="0"/>
              <a:t> (Innovation)</a:t>
            </a:r>
          </a:p>
          <a:p>
            <a:endParaRPr lang="en-GB" dirty="0"/>
          </a:p>
          <a:p>
            <a:r>
              <a:rPr lang="en-GB" dirty="0"/>
              <a:t>Change in consumer behaviour</a:t>
            </a:r>
            <a:endParaRPr lang="cs-CZ" dirty="0"/>
          </a:p>
          <a:p>
            <a:endParaRPr lang="cs-CZ" dirty="0"/>
          </a:p>
          <a:p>
            <a:r>
              <a:rPr lang="cs-CZ" dirty="0"/>
              <a:t>Focus on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pricing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246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édium 5" title="Bill Gates on Climate: “Are We Science People or Are We the Idiots?”">
            <a:hlinkClick r:id="" action="ppaction://media"/>
            <a:extLst>
              <a:ext uri="{FF2B5EF4-FFF2-40B4-BE49-F238E27FC236}">
                <a16:creationId xmlns:a16="http://schemas.microsoft.com/office/drawing/2014/main" id="{A8A0366F-39BB-4A24-95F7-1FC1392141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5716" y="1451340"/>
            <a:ext cx="7364361" cy="41608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85EE52A-EBC5-4E22-87A5-EF04085185F4}"/>
              </a:ext>
            </a:extLst>
          </p:cNvPr>
          <p:cNvSpPr txBox="1"/>
          <p:nvPr/>
        </p:nvSpPr>
        <p:spPr>
          <a:xfrm>
            <a:off x="255639" y="6282813"/>
            <a:ext cx="72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Bill Gates on Climate: “Are We Science People or Are We the Idiots?”</a:t>
            </a:r>
          </a:p>
        </p:txBody>
      </p:sp>
    </p:spTree>
    <p:extLst>
      <p:ext uri="{BB962C8B-B14F-4D97-AF65-F5344CB8AC3E}">
        <p14:creationId xmlns:p14="http://schemas.microsoft.com/office/powerpoint/2010/main" val="17733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3" ma:contentTypeDescription="Vytvoří nový dokument" ma:contentTypeScope="" ma:versionID="48cdcb63e7336cb622e6d16b56fc531c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6eb596b94a0e313a2f7f1ca5b75b0005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A53F54-925E-48E8-AB42-02CAD3467F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104BC2-501F-430E-9420-2F3DEA92B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278302-FB9A-416B-A905-31789A8C021E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b6cf73b5-29be-4493-a012-8e9bd83d2644"/>
    <ds:schemaRef ds:uri="e51e9706-c6a7-48f1-8448-7d6481ba5a6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0</TotalTime>
  <Words>1794</Words>
  <Application>Microsoft Office PowerPoint</Application>
  <PresentationFormat>Širokoúhlá obrazovka</PresentationFormat>
  <Paragraphs>303</Paragraphs>
  <Slides>34</Slides>
  <Notes>13</Notes>
  <HiddenSlides>0</HiddenSlides>
  <MMClips>4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Open Sans</vt:lpstr>
      <vt:lpstr>Tahoma</vt:lpstr>
      <vt:lpstr>Wingdings</vt:lpstr>
      <vt:lpstr>Presentation_MU_EN</vt:lpstr>
      <vt:lpstr>Global Climate Change in EU Environmental Policy</vt:lpstr>
      <vt:lpstr>Brainstorming session</vt:lpstr>
      <vt:lpstr>Structure</vt:lpstr>
      <vt:lpstr>Introductory thoughts </vt:lpstr>
      <vt:lpstr>Prezentace aplikace PowerPoint</vt:lpstr>
      <vt:lpstr>Prezentace aplikace PowerPoint</vt:lpstr>
      <vt:lpstr>Current issues</vt:lpstr>
      <vt:lpstr>Solutions?</vt:lpstr>
      <vt:lpstr>Prezentace aplikace PowerPoint</vt:lpstr>
      <vt:lpstr>History of climate change</vt:lpstr>
      <vt:lpstr>6th Synthesis Report</vt:lpstr>
      <vt:lpstr>Sources of Law - International</vt:lpstr>
      <vt:lpstr>Sources of Law - International</vt:lpstr>
      <vt:lpstr>Paris Agreement – a short introductory video</vt:lpstr>
      <vt:lpstr>EU and Climate Change</vt:lpstr>
      <vt:lpstr>EU and Climate Change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EU and Climate Change: post-Green Deal Era</vt:lpstr>
      <vt:lpstr>Prezentace aplikace PowerPoint</vt:lpstr>
      <vt:lpstr>Prezentace aplikace PowerPoint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Vodička</dc:creator>
  <cp:lastModifiedBy>Jiří Vodička</cp:lastModifiedBy>
  <cp:revision>128</cp:revision>
  <cp:lastPrinted>1601-01-01T00:00:00Z</cp:lastPrinted>
  <dcterms:created xsi:type="dcterms:W3CDTF">2021-11-20T18:59:48Z</dcterms:created>
  <dcterms:modified xsi:type="dcterms:W3CDTF">2023-10-18T09:06:53Z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