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9" r:id="rId6"/>
    <p:sldId id="262" r:id="rId7"/>
    <p:sldId id="260" r:id="rId8"/>
    <p:sldId id="294" r:id="rId9"/>
    <p:sldId id="263" r:id="rId10"/>
    <p:sldId id="264" r:id="rId11"/>
    <p:sldId id="291" r:id="rId12"/>
    <p:sldId id="288" r:id="rId13"/>
    <p:sldId id="302" r:id="rId14"/>
    <p:sldId id="268" r:id="rId15"/>
    <p:sldId id="275" r:id="rId16"/>
    <p:sldId id="289" r:id="rId17"/>
    <p:sldId id="292" r:id="rId18"/>
    <p:sldId id="270" r:id="rId19"/>
    <p:sldId id="271" r:id="rId20"/>
    <p:sldId id="290" r:id="rId21"/>
    <p:sldId id="293" r:id="rId22"/>
    <p:sldId id="272" r:id="rId23"/>
    <p:sldId id="274" r:id="rId24"/>
    <p:sldId id="295" r:id="rId25"/>
    <p:sldId id="280" r:id="rId26"/>
    <p:sldId id="296" r:id="rId27"/>
    <p:sldId id="297" r:id="rId28"/>
    <p:sldId id="282" r:id="rId29"/>
    <p:sldId id="284" r:id="rId30"/>
    <p:sldId id="299" r:id="rId31"/>
    <p:sldId id="300" r:id="rId32"/>
    <p:sldId id="301" r:id="rId33"/>
    <p:sldId id="298" r:id="rId34"/>
    <p:sldId id="303" r:id="rId35"/>
    <p:sldId id="261" r:id="rId36"/>
    <p:sldId id="257" r:id="rId37"/>
    <p:sldId id="258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5FDD1F9-3E8A-4DEE-9DE7-6AC64E1A9790}">
          <p14:sldIdLst>
            <p14:sldId id="256"/>
            <p14:sldId id="259"/>
            <p14:sldId id="262"/>
            <p14:sldId id="260"/>
            <p14:sldId id="294"/>
            <p14:sldId id="263"/>
            <p14:sldId id="264"/>
            <p14:sldId id="291"/>
            <p14:sldId id="288"/>
            <p14:sldId id="302"/>
            <p14:sldId id="268"/>
            <p14:sldId id="275"/>
            <p14:sldId id="289"/>
            <p14:sldId id="292"/>
            <p14:sldId id="270"/>
            <p14:sldId id="271"/>
            <p14:sldId id="290"/>
            <p14:sldId id="293"/>
            <p14:sldId id="272"/>
            <p14:sldId id="274"/>
            <p14:sldId id="295"/>
            <p14:sldId id="280"/>
            <p14:sldId id="296"/>
            <p14:sldId id="297"/>
            <p14:sldId id="282"/>
            <p14:sldId id="284"/>
            <p14:sldId id="299"/>
            <p14:sldId id="300"/>
            <p14:sldId id="301"/>
            <p14:sldId id="298"/>
            <p14:sldId id="303"/>
            <p14:sldId id="261"/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1" autoAdjust="0"/>
    <p:restoredTop sz="85930" autoAdjust="0"/>
  </p:normalViewPr>
  <p:slideViewPr>
    <p:cSldViewPr snapToGrid="0">
      <p:cViewPr varScale="1">
        <p:scale>
          <a:sx n="74" d="100"/>
          <a:sy n="74" d="100"/>
        </p:scale>
        <p:origin x="254" y="58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Vodička" userId="S::393046@muni.cz::0015f0f0-69d2-41b3-a191-778292e4ba4b" providerId="AD" clId="Web-{71FCE719-F8C8-EC47-6F38-D0B4B790B60B}"/>
    <pc:docChg chg="modSld">
      <pc:chgData name="Jiří Vodička" userId="S::393046@muni.cz::0015f0f0-69d2-41b3-a191-778292e4ba4b" providerId="AD" clId="Web-{71FCE719-F8C8-EC47-6F38-D0B4B790B60B}" dt="2023-04-24T13:21:57.142" v="1"/>
      <pc:docMkLst>
        <pc:docMk/>
      </pc:docMkLst>
      <pc:sldChg chg="modSp">
        <pc:chgData name="Jiří Vodička" userId="S::393046@muni.cz::0015f0f0-69d2-41b3-a191-778292e4ba4b" providerId="AD" clId="Web-{71FCE719-F8C8-EC47-6F38-D0B4B790B60B}" dt="2023-04-24T13:21:57.142" v="1"/>
        <pc:sldMkLst>
          <pc:docMk/>
          <pc:sldMk cId="2067892464" sldId="289"/>
        </pc:sldMkLst>
        <pc:picChg chg="mod modVis">
          <ac:chgData name="Jiří Vodička" userId="S::393046@muni.cz::0015f0f0-69d2-41b3-a191-778292e4ba4b" providerId="AD" clId="Web-{71FCE719-F8C8-EC47-6F38-D0B4B790B60B}" dt="2023-04-24T13:21:57.142" v="1"/>
          <ac:picMkLst>
            <pc:docMk/>
            <pc:sldMk cId="2067892464" sldId="289"/>
            <ac:picMk id="6" creationId="{9CFB6770-713C-46EF-ACAF-81C42AA9AE1E}"/>
          </ac:picMkLst>
        </pc:picChg>
      </pc:sldChg>
    </pc:docChg>
  </pc:docChgLst>
  <pc:docChgLst>
    <pc:chgData name="Jiří Vodička" userId="0015f0f0-69d2-41b3-a191-778292e4ba4b" providerId="ADAL" clId="{34BC28A6-07F6-4A9D-B130-65A8CD461CFB}"/>
    <pc:docChg chg="undo custSel addSld modSld modSection">
      <pc:chgData name="Jiří Vodička" userId="0015f0f0-69d2-41b3-a191-778292e4ba4b" providerId="ADAL" clId="{34BC28A6-07F6-4A9D-B130-65A8CD461CFB}" dt="2023-12-13T10:14:33.671" v="190" actId="1076"/>
      <pc:docMkLst>
        <pc:docMk/>
      </pc:docMkLst>
      <pc:sldChg chg="addSp modSp mod">
        <pc:chgData name="Jiří Vodička" userId="0015f0f0-69d2-41b3-a191-778292e4ba4b" providerId="ADAL" clId="{34BC28A6-07F6-4A9D-B130-65A8CD461CFB}" dt="2023-12-12T09:45:03.867" v="5"/>
        <pc:sldMkLst>
          <pc:docMk/>
          <pc:sldMk cId="3039613349" sldId="256"/>
        </pc:sldMkLst>
        <pc:spChg chg="mod">
          <ac:chgData name="Jiří Vodička" userId="0015f0f0-69d2-41b3-a191-778292e4ba4b" providerId="ADAL" clId="{34BC28A6-07F6-4A9D-B130-65A8CD461CFB}" dt="2023-12-12T09:44:50.699" v="4" actId="20577"/>
          <ac:spMkLst>
            <pc:docMk/>
            <pc:sldMk cId="3039613349" sldId="256"/>
            <ac:spMk id="5" creationId="{57CF0B4A-6B2F-5E47-805C-7758C9BCEB00}"/>
          </ac:spMkLst>
        </pc:spChg>
        <pc:picChg chg="add mod">
          <ac:chgData name="Jiří Vodička" userId="0015f0f0-69d2-41b3-a191-778292e4ba4b" providerId="ADAL" clId="{34BC28A6-07F6-4A9D-B130-65A8CD461CFB}" dt="2023-12-12T09:45:03.867" v="5"/>
          <ac:picMkLst>
            <pc:docMk/>
            <pc:sldMk cId="3039613349" sldId="256"/>
            <ac:picMk id="6" creationId="{5CCE2724-2668-43C1-92FD-7B5B81592674}"/>
          </ac:picMkLst>
        </pc:picChg>
      </pc:sldChg>
      <pc:sldChg chg="modSp mod">
        <pc:chgData name="Jiří Vodička" userId="0015f0f0-69d2-41b3-a191-778292e4ba4b" providerId="ADAL" clId="{34BC28A6-07F6-4A9D-B130-65A8CD461CFB}" dt="2023-12-13T10:13:30.348" v="185" actId="5793"/>
        <pc:sldMkLst>
          <pc:docMk/>
          <pc:sldMk cId="697413324" sldId="258"/>
        </pc:sldMkLst>
        <pc:spChg chg="mod">
          <ac:chgData name="Jiří Vodička" userId="0015f0f0-69d2-41b3-a191-778292e4ba4b" providerId="ADAL" clId="{34BC28A6-07F6-4A9D-B130-65A8CD461CFB}" dt="2023-12-13T10:13:30.348" v="185" actId="5793"/>
          <ac:spMkLst>
            <pc:docMk/>
            <pc:sldMk cId="697413324" sldId="258"/>
            <ac:spMk id="3" creationId="{F3FA518E-C5FE-4BF5-A56D-443334603B4C}"/>
          </ac:spMkLst>
        </pc:spChg>
      </pc:sldChg>
      <pc:sldChg chg="addSp delSp modSp mod">
        <pc:chgData name="Jiří Vodička" userId="0015f0f0-69d2-41b3-a191-778292e4ba4b" providerId="ADAL" clId="{34BC28A6-07F6-4A9D-B130-65A8CD461CFB}" dt="2023-12-13T10:14:33.671" v="190" actId="1076"/>
        <pc:sldMkLst>
          <pc:docMk/>
          <pc:sldMk cId="2523694538" sldId="259"/>
        </pc:sldMkLst>
        <pc:picChg chg="add mod">
          <ac:chgData name="Jiří Vodička" userId="0015f0f0-69d2-41b3-a191-778292e4ba4b" providerId="ADAL" clId="{34BC28A6-07F6-4A9D-B130-65A8CD461CFB}" dt="2023-12-13T10:14:33.671" v="190" actId="1076"/>
          <ac:picMkLst>
            <pc:docMk/>
            <pc:sldMk cId="2523694538" sldId="259"/>
            <ac:picMk id="5" creationId="{859ECD3C-6EBA-42F4-BD0F-597DDFC2BD1F}"/>
          </ac:picMkLst>
        </pc:picChg>
        <pc:picChg chg="del mod">
          <ac:chgData name="Jiří Vodička" userId="0015f0f0-69d2-41b3-a191-778292e4ba4b" providerId="ADAL" clId="{34BC28A6-07F6-4A9D-B130-65A8CD461CFB}" dt="2023-12-13T10:14:28.939" v="186" actId="478"/>
          <ac:picMkLst>
            <pc:docMk/>
            <pc:sldMk cId="2523694538" sldId="259"/>
            <ac:picMk id="7" creationId="{750DE2A4-8F0F-44A6-A081-40DB9649E8C4}"/>
          </ac:picMkLst>
        </pc:picChg>
      </pc:sldChg>
      <pc:sldChg chg="delSp modSp mod delAnim">
        <pc:chgData name="Jiří Vodička" userId="0015f0f0-69d2-41b3-a191-778292e4ba4b" providerId="ADAL" clId="{34BC28A6-07F6-4A9D-B130-65A8CD461CFB}" dt="2023-12-13T10:01:08.008" v="38" actId="14429"/>
        <pc:sldMkLst>
          <pc:docMk/>
          <pc:sldMk cId="365074780" sldId="262"/>
        </pc:sldMkLst>
        <pc:picChg chg="del mod modVis">
          <ac:chgData name="Jiří Vodička" userId="0015f0f0-69d2-41b3-a191-778292e4ba4b" providerId="ADAL" clId="{34BC28A6-07F6-4A9D-B130-65A8CD461CFB}" dt="2023-12-13T10:01:01.067" v="34" actId="478"/>
          <ac:picMkLst>
            <pc:docMk/>
            <pc:sldMk cId="365074780" sldId="262"/>
            <ac:picMk id="5" creationId="{47ACF70D-8C03-41F9-8076-D4A5BB08C8B1}"/>
          </ac:picMkLst>
        </pc:picChg>
        <pc:picChg chg="mod modVis">
          <ac:chgData name="Jiří Vodička" userId="0015f0f0-69d2-41b3-a191-778292e4ba4b" providerId="ADAL" clId="{34BC28A6-07F6-4A9D-B130-65A8CD461CFB}" dt="2023-12-13T10:01:05.122" v="35" actId="14429"/>
          <ac:picMkLst>
            <pc:docMk/>
            <pc:sldMk cId="365074780" sldId="262"/>
            <ac:picMk id="9" creationId="{BFBA1085-339B-49E6-99B3-20C8C026B540}"/>
          </ac:picMkLst>
        </pc:picChg>
        <pc:picChg chg="mod modVis">
          <ac:chgData name="Jiří Vodička" userId="0015f0f0-69d2-41b3-a191-778292e4ba4b" providerId="ADAL" clId="{34BC28A6-07F6-4A9D-B130-65A8CD461CFB}" dt="2023-12-13T10:01:06.125" v="36" actId="14429"/>
          <ac:picMkLst>
            <pc:docMk/>
            <pc:sldMk cId="365074780" sldId="262"/>
            <ac:picMk id="11" creationId="{6D3CCC73-DB71-41E4-AF3C-885F331104CB}"/>
          </ac:picMkLst>
        </pc:picChg>
        <pc:picChg chg="mod modVis">
          <ac:chgData name="Jiří Vodička" userId="0015f0f0-69d2-41b3-a191-778292e4ba4b" providerId="ADAL" clId="{34BC28A6-07F6-4A9D-B130-65A8CD461CFB}" dt="2023-12-13T10:01:07.059" v="37" actId="14429"/>
          <ac:picMkLst>
            <pc:docMk/>
            <pc:sldMk cId="365074780" sldId="262"/>
            <ac:picMk id="13" creationId="{EEA894C9-59F6-441C-A348-660F1DB1F2DC}"/>
          </ac:picMkLst>
        </pc:picChg>
        <pc:picChg chg="mod modVis">
          <ac:chgData name="Jiří Vodička" userId="0015f0f0-69d2-41b3-a191-778292e4ba4b" providerId="ADAL" clId="{34BC28A6-07F6-4A9D-B130-65A8CD461CFB}" dt="2023-12-13T10:01:08.008" v="38" actId="14429"/>
          <ac:picMkLst>
            <pc:docMk/>
            <pc:sldMk cId="365074780" sldId="262"/>
            <ac:picMk id="15" creationId="{EE872163-B936-4DF2-BBFD-0A8A5894577A}"/>
          </ac:picMkLst>
        </pc:picChg>
      </pc:sldChg>
      <pc:sldChg chg="modSp mod">
        <pc:chgData name="Jiří Vodička" userId="0015f0f0-69d2-41b3-a191-778292e4ba4b" providerId="ADAL" clId="{34BC28A6-07F6-4A9D-B130-65A8CD461CFB}" dt="2023-12-13T10:06:53.558" v="141" actId="14429"/>
        <pc:sldMkLst>
          <pc:docMk/>
          <pc:sldMk cId="2067892464" sldId="289"/>
        </pc:sldMkLst>
        <pc:picChg chg="mod modVis">
          <ac:chgData name="Jiří Vodička" userId="0015f0f0-69d2-41b3-a191-778292e4ba4b" providerId="ADAL" clId="{34BC28A6-07F6-4A9D-B130-65A8CD461CFB}" dt="2023-12-13T10:06:53.558" v="141" actId="14429"/>
          <ac:picMkLst>
            <pc:docMk/>
            <pc:sldMk cId="2067892464" sldId="289"/>
            <ac:picMk id="6" creationId="{9CFB6770-713C-46EF-ACAF-81C42AA9AE1E}"/>
          </ac:picMkLst>
        </pc:picChg>
      </pc:sldChg>
      <pc:sldChg chg="modSp mod">
        <pc:chgData name="Jiří Vodička" userId="0015f0f0-69d2-41b3-a191-778292e4ba4b" providerId="ADAL" clId="{34BC28A6-07F6-4A9D-B130-65A8CD461CFB}" dt="2023-12-13T10:07:11.870" v="143" actId="14429"/>
        <pc:sldMkLst>
          <pc:docMk/>
          <pc:sldMk cId="3478556508" sldId="292"/>
        </pc:sldMkLst>
        <pc:picChg chg="mod modVis">
          <ac:chgData name="Jiří Vodička" userId="0015f0f0-69d2-41b3-a191-778292e4ba4b" providerId="ADAL" clId="{34BC28A6-07F6-4A9D-B130-65A8CD461CFB}" dt="2023-12-13T10:07:11.870" v="143" actId="14429"/>
          <ac:picMkLst>
            <pc:docMk/>
            <pc:sldMk cId="3478556508" sldId="292"/>
            <ac:picMk id="7" creationId="{223E45A6-CF78-44ED-89DA-4D5A656E9535}"/>
          </ac:picMkLst>
        </pc:picChg>
      </pc:sldChg>
      <pc:sldChg chg="addSp modSp mod modAnim">
        <pc:chgData name="Jiří Vodička" userId="0015f0f0-69d2-41b3-a191-778292e4ba4b" providerId="ADAL" clId="{34BC28A6-07F6-4A9D-B130-65A8CD461CFB}" dt="2023-12-13T10:02:04.096" v="50"/>
        <pc:sldMkLst>
          <pc:docMk/>
          <pc:sldMk cId="1773350352" sldId="294"/>
        </pc:sldMkLst>
        <pc:spChg chg="mod modVis">
          <ac:chgData name="Jiří Vodička" userId="0015f0f0-69d2-41b3-a191-778292e4ba4b" providerId="ADAL" clId="{34BC28A6-07F6-4A9D-B130-65A8CD461CFB}" dt="2023-12-13T10:01:51.604" v="47" actId="14429"/>
          <ac:spMkLst>
            <pc:docMk/>
            <pc:sldMk cId="1773350352" sldId="294"/>
            <ac:spMk id="8" creationId="{9D868E7A-FB15-4CA6-AD64-94672C55243A}"/>
          </ac:spMkLst>
        </pc:spChg>
        <pc:picChg chg="add">
          <ac:chgData name="Jiří Vodička" userId="0015f0f0-69d2-41b3-a191-778292e4ba4b" providerId="ADAL" clId="{34BC28A6-07F6-4A9D-B130-65A8CD461CFB}" dt="2023-12-13T10:01:35.825" v="43" actId="22"/>
          <ac:picMkLst>
            <pc:docMk/>
            <pc:sldMk cId="1773350352" sldId="294"/>
            <ac:picMk id="4" creationId="{F8EDCDDF-5443-44CE-B8BF-44F190AC92EB}"/>
          </ac:picMkLst>
        </pc:picChg>
        <pc:picChg chg="mod modVis">
          <ac:chgData name="Jiří Vodička" userId="0015f0f0-69d2-41b3-a191-778292e4ba4b" providerId="ADAL" clId="{34BC28A6-07F6-4A9D-B130-65A8CD461CFB}" dt="2023-12-13T10:01:52.690" v="49" actId="14429"/>
          <ac:picMkLst>
            <pc:docMk/>
            <pc:sldMk cId="1773350352" sldId="294"/>
            <ac:picMk id="5" creationId="{341E1BFF-0620-4B6B-A78D-CBFC95391190}"/>
          </ac:picMkLst>
        </pc:picChg>
        <pc:picChg chg="mod modVis">
          <ac:chgData name="Jiří Vodička" userId="0015f0f0-69d2-41b3-a191-778292e4ba4b" providerId="ADAL" clId="{34BC28A6-07F6-4A9D-B130-65A8CD461CFB}" dt="2023-12-13T10:01:52.221" v="48" actId="14429"/>
          <ac:picMkLst>
            <pc:docMk/>
            <pc:sldMk cId="1773350352" sldId="294"/>
            <ac:picMk id="7" creationId="{D871A865-F8DC-49C1-95DD-5C0CFA54A0FD}"/>
          </ac:picMkLst>
        </pc:picChg>
        <pc:picChg chg="mod modVis">
          <ac:chgData name="Jiří Vodička" userId="0015f0f0-69d2-41b3-a191-778292e4ba4b" providerId="ADAL" clId="{34BC28A6-07F6-4A9D-B130-65A8CD461CFB}" dt="2023-12-13T10:01:51.134" v="46" actId="14429"/>
          <ac:picMkLst>
            <pc:docMk/>
            <pc:sldMk cId="1773350352" sldId="294"/>
            <ac:picMk id="10" creationId="{6AB02D3D-4FD3-4FAA-96C3-AD9A572E9807}"/>
          </ac:picMkLst>
        </pc:picChg>
      </pc:sldChg>
      <pc:sldChg chg="delSp modSp mod">
        <pc:chgData name="Jiří Vodička" userId="0015f0f0-69d2-41b3-a191-778292e4ba4b" providerId="ADAL" clId="{34BC28A6-07F6-4A9D-B130-65A8CD461CFB}" dt="2023-12-13T10:13:10.711" v="175" actId="14429"/>
        <pc:sldMkLst>
          <pc:docMk/>
          <pc:sldMk cId="2898467726" sldId="298"/>
        </pc:sldMkLst>
        <pc:spChg chg="del">
          <ac:chgData name="Jiří Vodička" userId="0015f0f0-69d2-41b3-a191-778292e4ba4b" providerId="ADAL" clId="{34BC28A6-07F6-4A9D-B130-65A8CD461CFB}" dt="2023-12-13T10:13:05.214" v="174" actId="478"/>
          <ac:spMkLst>
            <pc:docMk/>
            <pc:sldMk cId="2898467726" sldId="298"/>
            <ac:spMk id="8" creationId="{F9444BDA-21EC-46EE-88F5-31BA7EC18E8B}"/>
          </ac:spMkLst>
        </pc:spChg>
        <pc:picChg chg="mod modVis">
          <ac:chgData name="Jiří Vodička" userId="0015f0f0-69d2-41b3-a191-778292e4ba4b" providerId="ADAL" clId="{34BC28A6-07F6-4A9D-B130-65A8CD461CFB}" dt="2023-12-13T10:13:10.711" v="175" actId="14429"/>
          <ac:picMkLst>
            <pc:docMk/>
            <pc:sldMk cId="2898467726" sldId="298"/>
            <ac:picMk id="5" creationId="{F026CBFE-D009-4FB7-A4C8-EE5C08271D08}"/>
          </ac:picMkLst>
        </pc:picChg>
      </pc:sldChg>
      <pc:sldChg chg="addSp modSp new mod modAnim">
        <pc:chgData name="Jiří Vodička" userId="0015f0f0-69d2-41b3-a191-778292e4ba4b" providerId="ADAL" clId="{34BC28A6-07F6-4A9D-B130-65A8CD461CFB}" dt="2023-12-13T10:05:13.180" v="139" actId="14429"/>
        <pc:sldMkLst>
          <pc:docMk/>
          <pc:sldMk cId="3663686197" sldId="302"/>
        </pc:sldMkLst>
        <pc:spChg chg="mod">
          <ac:chgData name="Jiří Vodička" userId="0015f0f0-69d2-41b3-a191-778292e4ba4b" providerId="ADAL" clId="{34BC28A6-07F6-4A9D-B130-65A8CD461CFB}" dt="2023-12-13T10:03:15.175" v="52"/>
          <ac:spMkLst>
            <pc:docMk/>
            <pc:sldMk cId="3663686197" sldId="302"/>
            <ac:spMk id="2" creationId="{C6C30153-57BC-4DCA-AB7D-ABBFD2630481}"/>
          </ac:spMkLst>
        </pc:spChg>
        <pc:spChg chg="mod">
          <ac:chgData name="Jiří Vodička" userId="0015f0f0-69d2-41b3-a191-778292e4ba4b" providerId="ADAL" clId="{34BC28A6-07F6-4A9D-B130-65A8CD461CFB}" dt="2023-12-13T10:05:10.297" v="138" actId="115"/>
          <ac:spMkLst>
            <pc:docMk/>
            <pc:sldMk cId="3663686197" sldId="302"/>
            <ac:spMk id="3" creationId="{0E3FD4E8-3B67-4C2B-84AF-5F172BA14041}"/>
          </ac:spMkLst>
        </pc:spChg>
        <pc:picChg chg="add mod modVis">
          <ac:chgData name="Jiří Vodička" userId="0015f0f0-69d2-41b3-a191-778292e4ba4b" providerId="ADAL" clId="{34BC28A6-07F6-4A9D-B130-65A8CD461CFB}" dt="2023-12-13T10:05:13.180" v="139" actId="14429"/>
          <ac:picMkLst>
            <pc:docMk/>
            <pc:sldMk cId="3663686197" sldId="302"/>
            <ac:picMk id="5" creationId="{308C0147-E532-439E-8ABE-C4F52EE304DC}"/>
          </ac:picMkLst>
        </pc:picChg>
      </pc:sldChg>
      <pc:sldChg chg="addSp delSp modSp new mod modAnim modNotesTx">
        <pc:chgData name="Jiří Vodička" userId="0015f0f0-69d2-41b3-a191-778292e4ba4b" providerId="ADAL" clId="{34BC28A6-07F6-4A9D-B130-65A8CD461CFB}" dt="2023-12-13T10:12:39.124" v="172"/>
        <pc:sldMkLst>
          <pc:docMk/>
          <pc:sldMk cId="913855106" sldId="303"/>
        </pc:sldMkLst>
        <pc:spChg chg="mod">
          <ac:chgData name="Jiří Vodička" userId="0015f0f0-69d2-41b3-a191-778292e4ba4b" providerId="ADAL" clId="{34BC28A6-07F6-4A9D-B130-65A8CD461CFB}" dt="2023-12-13T10:09:22.458" v="162" actId="20577"/>
          <ac:spMkLst>
            <pc:docMk/>
            <pc:sldMk cId="913855106" sldId="303"/>
            <ac:spMk id="2" creationId="{9CC0C98D-1141-4059-BA3D-C1F991AEAFAF}"/>
          </ac:spMkLst>
        </pc:spChg>
        <pc:spChg chg="mod">
          <ac:chgData name="Jiří Vodička" userId="0015f0f0-69d2-41b3-a191-778292e4ba4b" providerId="ADAL" clId="{34BC28A6-07F6-4A9D-B130-65A8CD461CFB}" dt="2023-12-13T10:09:38.475" v="164" actId="20577"/>
          <ac:spMkLst>
            <pc:docMk/>
            <pc:sldMk cId="913855106" sldId="303"/>
            <ac:spMk id="3" creationId="{D01F0390-70E4-4CF9-B049-C35D89C005FD}"/>
          </ac:spMkLst>
        </pc:spChg>
        <pc:spChg chg="add del">
          <ac:chgData name="Jiří Vodička" userId="0015f0f0-69d2-41b3-a191-778292e4ba4b" providerId="ADAL" clId="{34BC28A6-07F6-4A9D-B130-65A8CD461CFB}" dt="2023-12-13T10:09:44.022" v="166" actId="478"/>
          <ac:spMkLst>
            <pc:docMk/>
            <pc:sldMk cId="913855106" sldId="303"/>
            <ac:spMk id="5" creationId="{F655A37B-5B92-4C2E-B7DB-8F0D7940AEB3}"/>
          </ac:spMkLst>
        </pc:spChg>
        <pc:picChg chg="add">
          <ac:chgData name="Jiří Vodička" userId="0015f0f0-69d2-41b3-a191-778292e4ba4b" providerId="ADAL" clId="{34BC28A6-07F6-4A9D-B130-65A8CD461CFB}" dt="2023-12-13T10:10:06.690" v="171"/>
          <ac:picMkLst>
            <pc:docMk/>
            <pc:sldMk cId="913855106" sldId="303"/>
            <ac:picMk id="1026" creationId="{8493069A-944E-457A-B8F6-DC7D561E1EAD}"/>
          </ac:picMkLst>
        </pc:picChg>
      </pc:sldChg>
    </pc:docChg>
  </pc:docChgLst>
  <pc:docChgLst>
    <pc:chgData name="Jiří Vodička" userId="0015f0f0-69d2-41b3-a191-778292e4ba4b" providerId="ADAL" clId="{CCD4BDE7-DEEA-4228-828C-185EEBCCDD30}"/>
    <pc:docChg chg="undo custSel addSld delSld modSld sldOrd addSection delSection modSection">
      <pc:chgData name="Jiří Vodička" userId="0015f0f0-69d2-41b3-a191-778292e4ba4b" providerId="ADAL" clId="{CCD4BDE7-DEEA-4228-828C-185EEBCCDD30}" dt="2022-12-06T22:58:48.757" v="2845" actId="14429"/>
      <pc:docMkLst>
        <pc:docMk/>
      </pc:docMkLst>
      <pc:sldChg chg="modSp mod">
        <pc:chgData name="Jiří Vodička" userId="0015f0f0-69d2-41b3-a191-778292e4ba4b" providerId="ADAL" clId="{CCD4BDE7-DEEA-4228-828C-185EEBCCDD30}" dt="2022-12-06T22:31:32.578" v="2518" actId="20577"/>
        <pc:sldMkLst>
          <pc:docMk/>
          <pc:sldMk cId="697413324" sldId="258"/>
        </pc:sldMkLst>
        <pc:spChg chg="mod">
          <ac:chgData name="Jiří Vodička" userId="0015f0f0-69d2-41b3-a191-778292e4ba4b" providerId="ADAL" clId="{CCD4BDE7-DEEA-4228-828C-185EEBCCDD30}" dt="2022-12-06T22:31:32.578" v="2518" actId="20577"/>
          <ac:spMkLst>
            <pc:docMk/>
            <pc:sldMk cId="697413324" sldId="258"/>
            <ac:spMk id="3" creationId="{F3FA518E-C5FE-4BF5-A56D-443334603B4C}"/>
          </ac:spMkLst>
        </pc:spChg>
      </pc:sldChg>
      <pc:sldChg chg="addSp modSp mod">
        <pc:chgData name="Jiří Vodička" userId="0015f0f0-69d2-41b3-a191-778292e4ba4b" providerId="ADAL" clId="{CCD4BDE7-DEEA-4228-828C-185EEBCCDD30}" dt="2022-12-06T21:37:58.954" v="1763" actId="20577"/>
        <pc:sldMkLst>
          <pc:docMk/>
          <pc:sldMk cId="3447421711" sldId="264"/>
        </pc:sldMkLst>
        <pc:spChg chg="mod">
          <ac:chgData name="Jiří Vodička" userId="0015f0f0-69d2-41b3-a191-778292e4ba4b" providerId="ADAL" clId="{CCD4BDE7-DEEA-4228-828C-185EEBCCDD30}" dt="2022-12-06T21:37:58.954" v="1763" actId="20577"/>
          <ac:spMkLst>
            <pc:docMk/>
            <pc:sldMk cId="3447421711" sldId="264"/>
            <ac:spMk id="3" creationId="{2A268EC8-5866-49AA-81B4-117F50B44FBD}"/>
          </ac:spMkLst>
        </pc:spChg>
        <pc:spChg chg="add mod">
          <ac:chgData name="Jiří Vodička" userId="0015f0f0-69d2-41b3-a191-778292e4ba4b" providerId="ADAL" clId="{CCD4BDE7-DEEA-4228-828C-185EEBCCDD30}" dt="2022-12-06T20:02:57.613" v="747" actId="14100"/>
          <ac:spMkLst>
            <pc:docMk/>
            <pc:sldMk cId="3447421711" sldId="264"/>
            <ac:spMk id="4" creationId="{79AE35B8-8EE0-4713-870A-B2F4658AF6F0}"/>
          </ac:spMkLst>
        </pc:spChg>
        <pc:spChg chg="add mod">
          <ac:chgData name="Jiří Vodička" userId="0015f0f0-69d2-41b3-a191-778292e4ba4b" providerId="ADAL" clId="{CCD4BDE7-DEEA-4228-828C-185EEBCCDD30}" dt="2022-12-06T20:03:45.368" v="758" actId="14100"/>
          <ac:spMkLst>
            <pc:docMk/>
            <pc:sldMk cId="3447421711" sldId="264"/>
            <ac:spMk id="5" creationId="{319C0981-A8E9-4DF9-B741-C71BCA11E78A}"/>
          </ac:spMkLst>
        </pc:spChg>
      </pc:sldChg>
      <pc:sldChg chg="modSp mod ord">
        <pc:chgData name="Jiří Vodička" userId="0015f0f0-69d2-41b3-a191-778292e4ba4b" providerId="ADAL" clId="{CCD4BDE7-DEEA-4228-828C-185EEBCCDD30}" dt="2022-12-06T20:18:45.865" v="911" actId="20577"/>
        <pc:sldMkLst>
          <pc:docMk/>
          <pc:sldMk cId="427871090" sldId="270"/>
        </pc:sldMkLst>
        <pc:spChg chg="mod">
          <ac:chgData name="Jiří Vodička" userId="0015f0f0-69d2-41b3-a191-778292e4ba4b" providerId="ADAL" clId="{CCD4BDE7-DEEA-4228-828C-185EEBCCDD30}" dt="2022-12-06T19:33:18.564" v="493" actId="20577"/>
          <ac:spMkLst>
            <pc:docMk/>
            <pc:sldMk cId="427871090" sldId="270"/>
            <ac:spMk id="2" creationId="{78146AC5-30C8-41AE-9EDB-4E4257810C2D}"/>
          </ac:spMkLst>
        </pc:spChg>
        <pc:spChg chg="mod">
          <ac:chgData name="Jiří Vodička" userId="0015f0f0-69d2-41b3-a191-778292e4ba4b" providerId="ADAL" clId="{CCD4BDE7-DEEA-4228-828C-185EEBCCDD30}" dt="2022-12-06T20:18:45.865" v="911" actId="20577"/>
          <ac:spMkLst>
            <pc:docMk/>
            <pc:sldMk cId="427871090" sldId="270"/>
            <ac:spMk id="3" creationId="{7AFEF29A-CF3D-4D13-9EE9-2BA4E7909D51}"/>
          </ac:spMkLst>
        </pc:spChg>
        <pc:graphicFrameChg chg="mod">
          <ac:chgData name="Jiří Vodička" userId="0015f0f0-69d2-41b3-a191-778292e4ba4b" providerId="ADAL" clId="{CCD4BDE7-DEEA-4228-828C-185EEBCCDD30}" dt="2022-12-06T18:45:23.665" v="311" actId="1076"/>
          <ac:graphicFrameMkLst>
            <pc:docMk/>
            <pc:sldMk cId="427871090" sldId="270"/>
            <ac:graphicFrameMk id="4" creationId="{EC3DDF97-8735-42A2-A851-FE6E5F4414B1}"/>
          </ac:graphicFrameMkLst>
        </pc:graphicFrameChg>
      </pc:sldChg>
      <pc:sldChg chg="addSp modSp mod ord modAnim">
        <pc:chgData name="Jiří Vodička" userId="0015f0f0-69d2-41b3-a191-778292e4ba4b" providerId="ADAL" clId="{CCD4BDE7-DEEA-4228-828C-185EEBCCDD30}" dt="2022-12-06T19:50:20.324" v="634"/>
        <pc:sldMkLst>
          <pc:docMk/>
          <pc:sldMk cId="4039140014" sldId="271"/>
        </pc:sldMkLst>
        <pc:spChg chg="mod">
          <ac:chgData name="Jiří Vodička" userId="0015f0f0-69d2-41b3-a191-778292e4ba4b" providerId="ADAL" clId="{CCD4BDE7-DEEA-4228-828C-185EEBCCDD30}" dt="2022-12-06T19:33:22.881" v="499" actId="20577"/>
          <ac:spMkLst>
            <pc:docMk/>
            <pc:sldMk cId="4039140014" sldId="271"/>
            <ac:spMk id="2" creationId="{9929ECBC-F6D5-454C-9CBA-D97D9518B7E0}"/>
          </ac:spMkLst>
        </pc:spChg>
        <pc:spChg chg="mod">
          <ac:chgData name="Jiří Vodička" userId="0015f0f0-69d2-41b3-a191-778292e4ba4b" providerId="ADAL" clId="{CCD4BDE7-DEEA-4228-828C-185EEBCCDD30}" dt="2022-12-06T18:48:08.541" v="344" actId="20577"/>
          <ac:spMkLst>
            <pc:docMk/>
            <pc:sldMk cId="4039140014" sldId="271"/>
            <ac:spMk id="3" creationId="{DCC378FA-B56D-4D7D-B8C6-A73BEF5CBE58}"/>
          </ac:spMkLst>
        </pc:spChg>
        <pc:picChg chg="add mod">
          <ac:chgData name="Jiří Vodička" userId="0015f0f0-69d2-41b3-a191-778292e4ba4b" providerId="ADAL" clId="{CCD4BDE7-DEEA-4228-828C-185EEBCCDD30}" dt="2022-12-06T19:50:15.013" v="632" actId="1076"/>
          <ac:picMkLst>
            <pc:docMk/>
            <pc:sldMk cId="4039140014" sldId="271"/>
            <ac:picMk id="6" creationId="{8301ADD4-0666-4E9F-A561-FD58AE007787}"/>
          </ac:picMkLst>
        </pc:picChg>
      </pc:sldChg>
      <pc:sldChg chg="del ord">
        <pc:chgData name="Jiří Vodička" userId="0015f0f0-69d2-41b3-a191-778292e4ba4b" providerId="ADAL" clId="{CCD4BDE7-DEEA-4228-828C-185EEBCCDD30}" dt="2022-12-06T19:50:28.321" v="635" actId="47"/>
        <pc:sldMkLst>
          <pc:docMk/>
          <pc:sldMk cId="4069161343" sldId="273"/>
        </pc:sldMkLst>
      </pc:sldChg>
      <pc:sldChg chg="delSp">
        <pc:chgData name="Jiří Vodička" userId="0015f0f0-69d2-41b3-a191-778292e4ba4b" providerId="ADAL" clId="{CCD4BDE7-DEEA-4228-828C-185EEBCCDD30}" dt="2022-12-06T19:57:50.511" v="696" actId="478"/>
        <pc:sldMkLst>
          <pc:docMk/>
          <pc:sldMk cId="3177054006" sldId="274"/>
        </pc:sldMkLst>
        <pc:spChg chg="del">
          <ac:chgData name="Jiří Vodička" userId="0015f0f0-69d2-41b3-a191-778292e4ba4b" providerId="ADAL" clId="{CCD4BDE7-DEEA-4228-828C-185EEBCCDD30}" dt="2022-12-06T19:57:50.511" v="696" actId="478"/>
          <ac:spMkLst>
            <pc:docMk/>
            <pc:sldMk cId="3177054006" sldId="274"/>
            <ac:spMk id="5" creationId="{9CA9515F-1116-4D8F-9C33-77CD862A50B2}"/>
          </ac:spMkLst>
        </pc:spChg>
      </pc:sldChg>
      <pc:sldChg chg="addSp delSp modSp mod ord addAnim delAnim modAnim">
        <pc:chgData name="Jiří Vodička" userId="0015f0f0-69d2-41b3-a191-778292e4ba4b" providerId="ADAL" clId="{CCD4BDE7-DEEA-4228-828C-185EEBCCDD30}" dt="2022-12-06T20:09:01.491" v="810" actId="478"/>
        <pc:sldMkLst>
          <pc:docMk/>
          <pc:sldMk cId="2151668303" sldId="275"/>
        </pc:sldMkLst>
        <pc:spChg chg="del">
          <ac:chgData name="Jiří Vodička" userId="0015f0f0-69d2-41b3-a191-778292e4ba4b" providerId="ADAL" clId="{CCD4BDE7-DEEA-4228-828C-185EEBCCDD30}" dt="2022-12-06T20:09:01.491" v="810" actId="478"/>
          <ac:spMkLst>
            <pc:docMk/>
            <pc:sldMk cId="2151668303" sldId="275"/>
            <ac:spMk id="13" creationId="{0D5D2380-CD70-4BDD-BBE4-9742A04107D2}"/>
          </ac:spMkLst>
        </pc:spChg>
        <pc:picChg chg="add del mod">
          <ac:chgData name="Jiří Vodička" userId="0015f0f0-69d2-41b3-a191-778292e4ba4b" providerId="ADAL" clId="{CCD4BDE7-DEEA-4228-828C-185EEBCCDD30}" dt="2022-12-06T19:55:14.483" v="685" actId="478"/>
          <ac:picMkLst>
            <pc:docMk/>
            <pc:sldMk cId="2151668303" sldId="275"/>
            <ac:picMk id="4" creationId="{48B8EEBF-2485-4BD2-ABDA-B61D0C59B8BC}"/>
          </ac:picMkLst>
        </pc:picChg>
        <pc:picChg chg="mod">
          <ac:chgData name="Jiří Vodička" userId="0015f0f0-69d2-41b3-a191-778292e4ba4b" providerId="ADAL" clId="{CCD4BDE7-DEEA-4228-828C-185EEBCCDD30}" dt="2022-12-06T19:56:03.914" v="690" actId="1076"/>
          <ac:picMkLst>
            <pc:docMk/>
            <pc:sldMk cId="2151668303" sldId="275"/>
            <ac:picMk id="5" creationId="{3B77631F-1FE3-449A-B963-DCBA677E4958}"/>
          </ac:picMkLst>
        </pc:picChg>
        <pc:picChg chg="add mod ord">
          <ac:chgData name="Jiří Vodička" userId="0015f0f0-69d2-41b3-a191-778292e4ba4b" providerId="ADAL" clId="{CCD4BDE7-DEEA-4228-828C-185EEBCCDD30}" dt="2022-12-06T19:56:27.309" v="695" actId="13244"/>
          <ac:picMkLst>
            <pc:docMk/>
            <pc:sldMk cId="2151668303" sldId="275"/>
            <ac:picMk id="7" creationId="{D3ACB189-6E23-4022-A97D-95F4A7F6859F}"/>
          </ac:picMkLst>
        </pc:picChg>
        <pc:picChg chg="add del mod modVis">
          <ac:chgData name="Jiří Vodička" userId="0015f0f0-69d2-41b3-a191-778292e4ba4b" providerId="ADAL" clId="{CCD4BDE7-DEEA-4228-828C-185EEBCCDD30}" dt="2022-12-06T20:08:34.987" v="805" actId="478"/>
          <ac:picMkLst>
            <pc:docMk/>
            <pc:sldMk cId="2151668303" sldId="275"/>
            <ac:picMk id="12" creationId="{15D74C57-00A0-40A5-AFB8-32AF8FB504A3}"/>
          </ac:picMkLst>
        </pc:picChg>
      </pc:sldChg>
      <pc:sldChg chg="del">
        <pc:chgData name="Jiří Vodička" userId="0015f0f0-69d2-41b3-a191-778292e4ba4b" providerId="ADAL" clId="{CCD4BDE7-DEEA-4228-828C-185EEBCCDD30}" dt="2022-12-06T20:20:41.297" v="912" actId="47"/>
        <pc:sldMkLst>
          <pc:docMk/>
          <pc:sldMk cId="3816199774" sldId="277"/>
        </pc:sldMkLst>
      </pc:sldChg>
      <pc:sldChg chg="del">
        <pc:chgData name="Jiří Vodička" userId="0015f0f0-69d2-41b3-a191-778292e4ba4b" providerId="ADAL" clId="{CCD4BDE7-DEEA-4228-828C-185EEBCCDD30}" dt="2022-12-06T22:06:26.170" v="1931" actId="47"/>
        <pc:sldMkLst>
          <pc:docMk/>
          <pc:sldMk cId="1597753892" sldId="279"/>
        </pc:sldMkLst>
      </pc:sldChg>
      <pc:sldChg chg="addSp modSp mod">
        <pc:chgData name="Jiří Vodička" userId="0015f0f0-69d2-41b3-a191-778292e4ba4b" providerId="ADAL" clId="{CCD4BDE7-DEEA-4228-828C-185EEBCCDD30}" dt="2022-12-06T20:57:26.476" v="1499"/>
        <pc:sldMkLst>
          <pc:docMk/>
          <pc:sldMk cId="1581790654" sldId="280"/>
        </pc:sldMkLst>
        <pc:spChg chg="mod">
          <ac:chgData name="Jiří Vodička" userId="0015f0f0-69d2-41b3-a191-778292e4ba4b" providerId="ADAL" clId="{CCD4BDE7-DEEA-4228-828C-185EEBCCDD30}" dt="2022-12-06T20:57:26.476" v="1499"/>
          <ac:spMkLst>
            <pc:docMk/>
            <pc:sldMk cId="1581790654" sldId="280"/>
            <ac:spMk id="2" creationId="{C2291069-9D2D-4E9F-A954-F354709FCF21}"/>
          </ac:spMkLst>
        </pc:spChg>
        <pc:spChg chg="mod">
          <ac:chgData name="Jiří Vodička" userId="0015f0f0-69d2-41b3-a191-778292e4ba4b" providerId="ADAL" clId="{CCD4BDE7-DEEA-4228-828C-185EEBCCDD30}" dt="2022-12-06T20:55:25.190" v="1490" actId="115"/>
          <ac:spMkLst>
            <pc:docMk/>
            <pc:sldMk cId="1581790654" sldId="280"/>
            <ac:spMk id="3" creationId="{9637DB02-1AAE-46EF-9697-1FEA11EBAD7D}"/>
          </ac:spMkLst>
        </pc:spChg>
        <pc:spChg chg="add mod">
          <ac:chgData name="Jiří Vodička" userId="0015f0f0-69d2-41b3-a191-778292e4ba4b" providerId="ADAL" clId="{CCD4BDE7-DEEA-4228-828C-185EEBCCDD30}" dt="2022-12-06T20:46:41.086" v="1225" actId="1076"/>
          <ac:spMkLst>
            <pc:docMk/>
            <pc:sldMk cId="1581790654" sldId="280"/>
            <ac:spMk id="4" creationId="{B6110CF8-A784-45EB-AE03-9823D6788C5D}"/>
          </ac:spMkLst>
        </pc:spChg>
      </pc:sldChg>
      <pc:sldChg chg="modSp del mod">
        <pc:chgData name="Jiří Vodička" userId="0015f0f0-69d2-41b3-a191-778292e4ba4b" providerId="ADAL" clId="{CCD4BDE7-DEEA-4228-828C-185EEBCCDD30}" dt="2022-12-06T22:06:29.252" v="1932" actId="47"/>
        <pc:sldMkLst>
          <pc:docMk/>
          <pc:sldMk cId="969240189" sldId="281"/>
        </pc:sldMkLst>
        <pc:picChg chg="mod modVis">
          <ac:chgData name="Jiří Vodička" userId="0015f0f0-69d2-41b3-a191-778292e4ba4b" providerId="ADAL" clId="{CCD4BDE7-DEEA-4228-828C-185EEBCCDD30}" dt="2022-12-06T21:59:04.014" v="1880" actId="14430"/>
          <ac:picMkLst>
            <pc:docMk/>
            <pc:sldMk cId="969240189" sldId="281"/>
            <ac:picMk id="5" creationId="{92E653D9-0B69-44EE-9918-45AF97AB1DAA}"/>
          </ac:picMkLst>
        </pc:picChg>
      </pc:sldChg>
      <pc:sldChg chg="addSp modSp mod ord modAnim">
        <pc:chgData name="Jiří Vodička" userId="0015f0f0-69d2-41b3-a191-778292e4ba4b" providerId="ADAL" clId="{CCD4BDE7-DEEA-4228-828C-185EEBCCDD30}" dt="2022-12-06T22:03:48.505" v="1924" actId="14429"/>
        <pc:sldMkLst>
          <pc:docMk/>
          <pc:sldMk cId="668415198" sldId="282"/>
        </pc:sldMkLst>
        <pc:spChg chg="mod">
          <ac:chgData name="Jiří Vodička" userId="0015f0f0-69d2-41b3-a191-778292e4ba4b" providerId="ADAL" clId="{CCD4BDE7-DEEA-4228-828C-185EEBCCDD30}" dt="2022-12-06T22:02:14.894" v="1905" actId="20577"/>
          <ac:spMkLst>
            <pc:docMk/>
            <pc:sldMk cId="668415198" sldId="282"/>
            <ac:spMk id="2" creationId="{D2E2EDA0-A8E4-4F3A-9793-80B016A3DE76}"/>
          </ac:spMkLst>
        </pc:spChg>
        <pc:spChg chg="mod">
          <ac:chgData name="Jiří Vodička" userId="0015f0f0-69d2-41b3-a191-778292e4ba4b" providerId="ADAL" clId="{CCD4BDE7-DEEA-4228-828C-185EEBCCDD30}" dt="2022-12-06T22:03:45.168" v="1922"/>
          <ac:spMkLst>
            <pc:docMk/>
            <pc:sldMk cId="668415198" sldId="282"/>
            <ac:spMk id="3" creationId="{416A12E3-5261-4BFD-A76D-50164E59A58A}"/>
          </ac:spMkLst>
        </pc:spChg>
        <pc:spChg chg="mod modVis">
          <ac:chgData name="Jiří Vodička" userId="0015f0f0-69d2-41b3-a191-778292e4ba4b" providerId="ADAL" clId="{CCD4BDE7-DEEA-4228-828C-185EEBCCDD30}" dt="2022-12-06T20:55:57.721" v="1494" actId="14429"/>
          <ac:spMkLst>
            <pc:docMk/>
            <pc:sldMk cId="668415198" sldId="282"/>
            <ac:spMk id="12" creationId="{955BFB50-1FFC-4B75-84C4-64812ACB0BBD}"/>
          </ac:spMkLst>
        </pc:spChg>
        <pc:picChg chg="add mod modVis">
          <ac:chgData name="Jiří Vodička" userId="0015f0f0-69d2-41b3-a191-778292e4ba4b" providerId="ADAL" clId="{CCD4BDE7-DEEA-4228-828C-185EEBCCDD30}" dt="2022-12-06T22:03:48.505" v="1924" actId="14429"/>
          <ac:picMkLst>
            <pc:docMk/>
            <pc:sldMk cId="668415198" sldId="282"/>
            <ac:picMk id="5" creationId="{6F43F091-EDCA-46CD-A2C2-A6CB2571FF12}"/>
          </ac:picMkLst>
        </pc:picChg>
        <pc:picChg chg="mod modVis">
          <ac:chgData name="Jiří Vodička" userId="0015f0f0-69d2-41b3-a191-778292e4ba4b" providerId="ADAL" clId="{CCD4BDE7-DEEA-4228-828C-185EEBCCDD30}" dt="2022-12-06T22:03:47.895" v="1923" actId="14429"/>
          <ac:picMkLst>
            <pc:docMk/>
            <pc:sldMk cId="668415198" sldId="282"/>
            <ac:picMk id="11" creationId="{152BBF84-63B3-4B65-8A29-C69F89733A2E}"/>
          </ac:picMkLst>
        </pc:picChg>
      </pc:sldChg>
      <pc:sldChg chg="modSp del mod">
        <pc:chgData name="Jiří Vodička" userId="0015f0f0-69d2-41b3-a191-778292e4ba4b" providerId="ADAL" clId="{CCD4BDE7-DEEA-4228-828C-185EEBCCDD30}" dt="2022-12-06T22:06:19.116" v="1929" actId="47"/>
        <pc:sldMkLst>
          <pc:docMk/>
          <pc:sldMk cId="407732889" sldId="283"/>
        </pc:sldMkLst>
        <pc:picChg chg="mod modVis">
          <ac:chgData name="Jiří Vodička" userId="0015f0f0-69d2-41b3-a191-778292e4ba4b" providerId="ADAL" clId="{CCD4BDE7-DEEA-4228-828C-185EEBCCDD30}" dt="2022-12-06T22:06:04.340" v="1928" actId="14429"/>
          <ac:picMkLst>
            <pc:docMk/>
            <pc:sldMk cId="407732889" sldId="283"/>
            <ac:picMk id="5" creationId="{0500E574-8375-404C-BF28-5DB981F50F31}"/>
          </ac:picMkLst>
        </pc:picChg>
      </pc:sldChg>
      <pc:sldChg chg="modSp mod ord">
        <pc:chgData name="Jiří Vodička" userId="0015f0f0-69d2-41b3-a191-778292e4ba4b" providerId="ADAL" clId="{CCD4BDE7-DEEA-4228-828C-185EEBCCDD30}" dt="2022-12-06T21:14:48.899" v="1740"/>
        <pc:sldMkLst>
          <pc:docMk/>
          <pc:sldMk cId="3114603969" sldId="284"/>
        </pc:sldMkLst>
        <pc:spChg chg="mod">
          <ac:chgData name="Jiří Vodička" userId="0015f0f0-69d2-41b3-a191-778292e4ba4b" providerId="ADAL" clId="{CCD4BDE7-DEEA-4228-828C-185EEBCCDD30}" dt="2022-12-06T21:14:45.702" v="1738" actId="20577"/>
          <ac:spMkLst>
            <pc:docMk/>
            <pc:sldMk cId="3114603969" sldId="284"/>
            <ac:spMk id="2" creationId="{4E608989-14FF-4213-9F76-B9706894455A}"/>
          </ac:spMkLst>
        </pc:spChg>
      </pc:sldChg>
      <pc:sldChg chg="del">
        <pc:chgData name="Jiří Vodička" userId="0015f0f0-69d2-41b3-a191-778292e4ba4b" providerId="ADAL" clId="{CCD4BDE7-DEEA-4228-828C-185EEBCCDD30}" dt="2022-12-06T22:05:53.360" v="1925" actId="47"/>
        <pc:sldMkLst>
          <pc:docMk/>
          <pc:sldMk cId="1376297303" sldId="285"/>
        </pc:sldMkLst>
      </pc:sldChg>
      <pc:sldChg chg="del">
        <pc:chgData name="Jiří Vodička" userId="0015f0f0-69d2-41b3-a191-778292e4ba4b" providerId="ADAL" clId="{CCD4BDE7-DEEA-4228-828C-185EEBCCDD30}" dt="2022-12-06T22:05:56.993" v="1926" actId="47"/>
        <pc:sldMkLst>
          <pc:docMk/>
          <pc:sldMk cId="1729121977" sldId="286"/>
        </pc:sldMkLst>
      </pc:sldChg>
      <pc:sldChg chg="del">
        <pc:chgData name="Jiří Vodička" userId="0015f0f0-69d2-41b3-a191-778292e4ba4b" providerId="ADAL" clId="{CCD4BDE7-DEEA-4228-828C-185EEBCCDD30}" dt="2022-12-06T22:06:22.643" v="1930" actId="47"/>
        <pc:sldMkLst>
          <pc:docMk/>
          <pc:sldMk cId="740546745" sldId="287"/>
        </pc:sldMkLst>
      </pc:sldChg>
      <pc:sldChg chg="modSp mod">
        <pc:chgData name="Jiří Vodička" userId="0015f0f0-69d2-41b3-a191-778292e4ba4b" providerId="ADAL" clId="{CCD4BDE7-DEEA-4228-828C-185EEBCCDD30}" dt="2022-12-06T20:00:38.651" v="716" actId="20577"/>
        <pc:sldMkLst>
          <pc:docMk/>
          <pc:sldMk cId="3357914338" sldId="288"/>
        </pc:sldMkLst>
        <pc:spChg chg="mod">
          <ac:chgData name="Jiří Vodička" userId="0015f0f0-69d2-41b3-a191-778292e4ba4b" providerId="ADAL" clId="{CCD4BDE7-DEEA-4228-828C-185EEBCCDD30}" dt="2022-12-06T20:00:38.651" v="716" actId="20577"/>
          <ac:spMkLst>
            <pc:docMk/>
            <pc:sldMk cId="3357914338" sldId="288"/>
            <ac:spMk id="3" creationId="{B47EA78E-C2C9-419C-AFBB-A4F8C4B249B7}"/>
          </ac:spMkLst>
        </pc:spChg>
      </pc:sldChg>
      <pc:sldChg chg="modSp mod">
        <pc:chgData name="Jiří Vodička" userId="0015f0f0-69d2-41b3-a191-778292e4ba4b" providerId="ADAL" clId="{CCD4BDE7-DEEA-4228-828C-185EEBCCDD30}" dt="2022-12-06T22:58:31.916" v="2844" actId="14429"/>
        <pc:sldMkLst>
          <pc:docMk/>
          <pc:sldMk cId="2067892464" sldId="289"/>
        </pc:sldMkLst>
        <pc:spChg chg="mod">
          <ac:chgData name="Jiří Vodička" userId="0015f0f0-69d2-41b3-a191-778292e4ba4b" providerId="ADAL" clId="{CCD4BDE7-DEEA-4228-828C-185EEBCCDD30}" dt="2022-12-06T19:32:54.168" v="480" actId="20577"/>
          <ac:spMkLst>
            <pc:docMk/>
            <pc:sldMk cId="2067892464" sldId="289"/>
            <ac:spMk id="2" creationId="{93F69B62-A9C4-4982-BDC0-EB4A2C5A7FCB}"/>
          </ac:spMkLst>
        </pc:spChg>
        <pc:spChg chg="ord">
          <ac:chgData name="Jiří Vodička" userId="0015f0f0-69d2-41b3-a191-778292e4ba4b" providerId="ADAL" clId="{CCD4BDE7-DEEA-4228-828C-185EEBCCDD30}" dt="2022-12-06T20:08:52.964" v="808" actId="13244"/>
          <ac:spMkLst>
            <pc:docMk/>
            <pc:sldMk cId="2067892464" sldId="289"/>
            <ac:spMk id="7" creationId="{A8E5A0EB-B7B6-47E0-B7E1-091668B4F8DC}"/>
          </ac:spMkLst>
        </pc:spChg>
        <pc:picChg chg="mod modVis">
          <ac:chgData name="Jiří Vodička" userId="0015f0f0-69d2-41b3-a191-778292e4ba4b" providerId="ADAL" clId="{CCD4BDE7-DEEA-4228-828C-185EEBCCDD30}" dt="2022-12-06T22:58:31.916" v="2844" actId="14429"/>
          <ac:picMkLst>
            <pc:docMk/>
            <pc:sldMk cId="2067892464" sldId="289"/>
            <ac:picMk id="6" creationId="{9CFB6770-713C-46EF-ACAF-81C42AA9AE1E}"/>
          </ac:picMkLst>
        </pc:picChg>
      </pc:sldChg>
      <pc:sldChg chg="addSp modSp mod ord">
        <pc:chgData name="Jiří Vodička" userId="0015f0f0-69d2-41b3-a191-778292e4ba4b" providerId="ADAL" clId="{CCD4BDE7-DEEA-4228-828C-185EEBCCDD30}" dt="2022-12-06T19:36:48.830" v="586"/>
        <pc:sldMkLst>
          <pc:docMk/>
          <pc:sldMk cId="2177193641" sldId="290"/>
        </pc:sldMkLst>
        <pc:spChg chg="mod">
          <ac:chgData name="Jiří Vodička" userId="0015f0f0-69d2-41b3-a191-778292e4ba4b" providerId="ADAL" clId="{CCD4BDE7-DEEA-4228-828C-185EEBCCDD30}" dt="2022-12-06T19:35:14.861" v="517" actId="20577"/>
          <ac:spMkLst>
            <pc:docMk/>
            <pc:sldMk cId="2177193641" sldId="290"/>
            <ac:spMk id="2" creationId="{8D0D895F-ABFD-43FE-84FA-535C6C7C7F36}"/>
          </ac:spMkLst>
        </pc:spChg>
        <pc:spChg chg="mod">
          <ac:chgData name="Jiří Vodička" userId="0015f0f0-69d2-41b3-a191-778292e4ba4b" providerId="ADAL" clId="{CCD4BDE7-DEEA-4228-828C-185EEBCCDD30}" dt="2022-12-06T19:36:41.113" v="583" actId="21"/>
          <ac:spMkLst>
            <pc:docMk/>
            <pc:sldMk cId="2177193641" sldId="290"/>
            <ac:spMk id="3" creationId="{3C3981ED-1B1D-499A-8D7F-7B9820475447}"/>
          </ac:spMkLst>
        </pc:spChg>
        <pc:picChg chg="add mod">
          <ac:chgData name="Jiří Vodička" userId="0015f0f0-69d2-41b3-a191-778292e4ba4b" providerId="ADAL" clId="{CCD4BDE7-DEEA-4228-828C-185EEBCCDD30}" dt="2022-12-06T19:35:24.261" v="518"/>
          <ac:picMkLst>
            <pc:docMk/>
            <pc:sldMk cId="2177193641" sldId="290"/>
            <ac:picMk id="4" creationId="{85F9DCC0-94C3-429B-8C21-C95861446A9A}"/>
          </ac:picMkLst>
        </pc:picChg>
      </pc:sldChg>
      <pc:sldChg chg="addSp modSp new mod">
        <pc:chgData name="Jiří Vodička" userId="0015f0f0-69d2-41b3-a191-778292e4ba4b" providerId="ADAL" clId="{CCD4BDE7-DEEA-4228-828C-185EEBCCDD30}" dt="2022-12-06T20:05:26.598" v="804" actId="20577"/>
        <pc:sldMkLst>
          <pc:docMk/>
          <pc:sldMk cId="1488475196" sldId="291"/>
        </pc:sldMkLst>
        <pc:spChg chg="mod">
          <ac:chgData name="Jiří Vodička" userId="0015f0f0-69d2-41b3-a191-778292e4ba4b" providerId="ADAL" clId="{CCD4BDE7-DEEA-4228-828C-185EEBCCDD30}" dt="2022-12-06T18:14:16.981" v="1"/>
          <ac:spMkLst>
            <pc:docMk/>
            <pc:sldMk cId="1488475196" sldId="291"/>
            <ac:spMk id="2" creationId="{70340794-B86B-47E1-8136-350074605AAF}"/>
          </ac:spMkLst>
        </pc:spChg>
        <pc:spChg chg="mod">
          <ac:chgData name="Jiří Vodička" userId="0015f0f0-69d2-41b3-a191-778292e4ba4b" providerId="ADAL" clId="{CCD4BDE7-DEEA-4228-828C-185EEBCCDD30}" dt="2022-12-06T20:05:26.598" v="804" actId="20577"/>
          <ac:spMkLst>
            <pc:docMk/>
            <pc:sldMk cId="1488475196" sldId="291"/>
            <ac:spMk id="3" creationId="{C852F12A-B112-4277-9090-70718487917F}"/>
          </ac:spMkLst>
        </pc:spChg>
        <pc:spChg chg="add mod">
          <ac:chgData name="Jiří Vodička" userId="0015f0f0-69d2-41b3-a191-778292e4ba4b" providerId="ADAL" clId="{CCD4BDE7-DEEA-4228-828C-185EEBCCDD30}" dt="2022-12-06T20:04:13.439" v="785" actId="14100"/>
          <ac:spMkLst>
            <pc:docMk/>
            <pc:sldMk cId="1488475196" sldId="291"/>
            <ac:spMk id="4" creationId="{393DEC24-C5E0-4026-B286-2A3C6F9AF591}"/>
          </ac:spMkLst>
        </pc:spChg>
      </pc:sldChg>
      <pc:sldChg chg="addSp delSp modSp new mod ord delAnim modAnim">
        <pc:chgData name="Jiří Vodička" userId="0015f0f0-69d2-41b3-a191-778292e4ba4b" providerId="ADAL" clId="{CCD4BDE7-DEEA-4228-828C-185EEBCCDD30}" dt="2022-12-06T22:58:29.849" v="2843" actId="14429"/>
        <pc:sldMkLst>
          <pc:docMk/>
          <pc:sldMk cId="3478556508" sldId="292"/>
        </pc:sldMkLst>
        <pc:spChg chg="mod">
          <ac:chgData name="Jiří Vodička" userId="0015f0f0-69d2-41b3-a191-778292e4ba4b" providerId="ADAL" clId="{CCD4BDE7-DEEA-4228-828C-185EEBCCDD30}" dt="2022-12-06T19:32:58.351" v="483" actId="20577"/>
          <ac:spMkLst>
            <pc:docMk/>
            <pc:sldMk cId="3478556508" sldId="292"/>
            <ac:spMk id="2" creationId="{D9522E6A-D32F-4991-A2D8-989FAFAD3CE6}"/>
          </ac:spMkLst>
        </pc:spChg>
        <pc:spChg chg="mod">
          <ac:chgData name="Jiří Vodička" userId="0015f0f0-69d2-41b3-a191-778292e4ba4b" providerId="ADAL" clId="{CCD4BDE7-DEEA-4228-828C-185EEBCCDD30}" dt="2022-12-06T22:58:25.330" v="2842" actId="404"/>
          <ac:spMkLst>
            <pc:docMk/>
            <pc:sldMk cId="3478556508" sldId="292"/>
            <ac:spMk id="3" creationId="{C7E7B664-F223-4C22-9A29-FA68FF17522E}"/>
          </ac:spMkLst>
        </pc:spChg>
        <pc:picChg chg="add del mod modVis">
          <ac:chgData name="Jiří Vodička" userId="0015f0f0-69d2-41b3-a191-778292e4ba4b" providerId="ADAL" clId="{CCD4BDE7-DEEA-4228-828C-185EEBCCDD30}" dt="2022-12-06T19:49:29.804" v="621" actId="478"/>
          <ac:picMkLst>
            <pc:docMk/>
            <pc:sldMk cId="3478556508" sldId="292"/>
            <ac:picMk id="5" creationId="{C25CA619-4998-4A2A-98BD-1077F7D761FC}"/>
          </ac:picMkLst>
        </pc:picChg>
        <pc:picChg chg="add mod modVis">
          <ac:chgData name="Jiří Vodička" userId="0015f0f0-69d2-41b3-a191-778292e4ba4b" providerId="ADAL" clId="{CCD4BDE7-DEEA-4228-828C-185EEBCCDD30}" dt="2022-12-06T22:58:29.849" v="2843" actId="14429"/>
          <ac:picMkLst>
            <pc:docMk/>
            <pc:sldMk cId="3478556508" sldId="292"/>
            <ac:picMk id="7" creationId="{223E45A6-CF78-44ED-89DA-4D5A656E9535}"/>
          </ac:picMkLst>
        </pc:picChg>
      </pc:sldChg>
      <pc:sldChg chg="addSp delSp modSp new mod modAnim">
        <pc:chgData name="Jiří Vodička" userId="0015f0f0-69d2-41b3-a191-778292e4ba4b" providerId="ADAL" clId="{CCD4BDE7-DEEA-4228-828C-185EEBCCDD30}" dt="2022-12-06T19:51:11.437" v="676"/>
        <pc:sldMkLst>
          <pc:docMk/>
          <pc:sldMk cId="3013274072" sldId="293"/>
        </pc:sldMkLst>
        <pc:spChg chg="mod">
          <ac:chgData name="Jiří Vodička" userId="0015f0f0-69d2-41b3-a191-778292e4ba4b" providerId="ADAL" clId="{CCD4BDE7-DEEA-4228-828C-185EEBCCDD30}" dt="2022-12-06T19:33:28.010" v="505" actId="20577"/>
          <ac:spMkLst>
            <pc:docMk/>
            <pc:sldMk cId="3013274072" sldId="293"/>
            <ac:spMk id="2" creationId="{559F6073-8AB6-42C2-8929-6FC023012969}"/>
          </ac:spMkLst>
        </pc:spChg>
        <pc:spChg chg="mod">
          <ac:chgData name="Jiří Vodička" userId="0015f0f0-69d2-41b3-a191-778292e4ba4b" providerId="ADAL" clId="{CCD4BDE7-DEEA-4228-828C-185EEBCCDD30}" dt="2022-12-06T19:50:46.370" v="671" actId="20577"/>
          <ac:spMkLst>
            <pc:docMk/>
            <pc:sldMk cId="3013274072" sldId="293"/>
            <ac:spMk id="3" creationId="{C2A98161-2348-43F8-903A-A7EE0977F7FF}"/>
          </ac:spMkLst>
        </pc:spChg>
        <pc:spChg chg="add del mod">
          <ac:chgData name="Jiří Vodička" userId="0015f0f0-69d2-41b3-a191-778292e4ba4b" providerId="ADAL" clId="{CCD4BDE7-DEEA-4228-828C-185EEBCCDD30}" dt="2022-12-06T19:34:06.309" v="509" actId="478"/>
          <ac:spMkLst>
            <pc:docMk/>
            <pc:sldMk cId="3013274072" sldId="293"/>
            <ac:spMk id="6" creationId="{4576B94F-8EB9-41DE-BE8C-FA6B59BB1242}"/>
          </ac:spMkLst>
        </pc:spChg>
        <pc:spChg chg="add mod">
          <ac:chgData name="Jiří Vodička" userId="0015f0f0-69d2-41b3-a191-778292e4ba4b" providerId="ADAL" clId="{CCD4BDE7-DEEA-4228-828C-185EEBCCDD30}" dt="2022-12-06T19:28:27.479" v="443" actId="1076"/>
          <ac:spMkLst>
            <pc:docMk/>
            <pc:sldMk cId="3013274072" sldId="293"/>
            <ac:spMk id="7" creationId="{45CC98B8-D2AA-46E9-BA0D-8CCC71010C39}"/>
          </ac:spMkLst>
        </pc:spChg>
        <pc:spChg chg="add mod">
          <ac:chgData name="Jiří Vodička" userId="0015f0f0-69d2-41b3-a191-778292e4ba4b" providerId="ADAL" clId="{CCD4BDE7-DEEA-4228-828C-185EEBCCDD30}" dt="2022-12-06T19:30:07.129" v="460" actId="1076"/>
          <ac:spMkLst>
            <pc:docMk/>
            <pc:sldMk cId="3013274072" sldId="293"/>
            <ac:spMk id="10" creationId="{E103F359-0163-4BC1-8427-D27C406156FB}"/>
          </ac:spMkLst>
        </pc:spChg>
        <pc:spChg chg="add mod">
          <ac:chgData name="Jiří Vodička" userId="0015f0f0-69d2-41b3-a191-778292e4ba4b" providerId="ADAL" clId="{CCD4BDE7-DEEA-4228-828C-185EEBCCDD30}" dt="2022-12-06T19:30:50.574" v="477" actId="20577"/>
          <ac:spMkLst>
            <pc:docMk/>
            <pc:sldMk cId="3013274072" sldId="293"/>
            <ac:spMk id="13" creationId="{37557AEB-C8F8-46B9-8BFC-AC888BA1A794}"/>
          </ac:spMkLst>
        </pc:spChg>
        <pc:picChg chg="add mod">
          <ac:chgData name="Jiří Vodička" userId="0015f0f0-69d2-41b3-a191-778292e4ba4b" providerId="ADAL" clId="{CCD4BDE7-DEEA-4228-828C-185EEBCCDD30}" dt="2022-12-06T19:28:22.641" v="442" actId="14100"/>
          <ac:picMkLst>
            <pc:docMk/>
            <pc:sldMk cId="3013274072" sldId="293"/>
            <ac:picMk id="5" creationId="{91A840FB-50CF-4CD1-9F00-22175A5E1E96}"/>
          </ac:picMkLst>
        </pc:picChg>
        <pc:picChg chg="add mod">
          <ac:chgData name="Jiří Vodička" userId="0015f0f0-69d2-41b3-a191-778292e4ba4b" providerId="ADAL" clId="{CCD4BDE7-DEEA-4228-828C-185EEBCCDD30}" dt="2022-12-06T19:29:53.411" v="446" actId="1076"/>
          <ac:picMkLst>
            <pc:docMk/>
            <pc:sldMk cId="3013274072" sldId="293"/>
            <ac:picMk id="9" creationId="{259FDC82-90FB-4997-840C-A7EADCFA39AF}"/>
          </ac:picMkLst>
        </pc:picChg>
        <pc:picChg chg="add mod">
          <ac:chgData name="Jiří Vodička" userId="0015f0f0-69d2-41b3-a191-778292e4ba4b" providerId="ADAL" clId="{CCD4BDE7-DEEA-4228-828C-185EEBCCDD30}" dt="2022-12-06T19:30:38.914" v="466" actId="14100"/>
          <ac:picMkLst>
            <pc:docMk/>
            <pc:sldMk cId="3013274072" sldId="293"/>
            <ac:picMk id="12" creationId="{B8D74908-CA3E-41BA-BDBC-F65F9FEB1643}"/>
          </ac:picMkLst>
        </pc:picChg>
        <pc:picChg chg="add mod">
          <ac:chgData name="Jiří Vodička" userId="0015f0f0-69d2-41b3-a191-778292e4ba4b" providerId="ADAL" clId="{CCD4BDE7-DEEA-4228-828C-185EEBCCDD30}" dt="2022-12-06T19:51:05.563" v="674" actId="1076"/>
          <ac:picMkLst>
            <pc:docMk/>
            <pc:sldMk cId="3013274072" sldId="293"/>
            <ac:picMk id="15" creationId="{0E0152F2-F7CF-44DD-87AA-DC0434467C75}"/>
          </ac:picMkLst>
        </pc:picChg>
      </pc:sldChg>
      <pc:sldChg chg="addSp delSp modSp new mod modAnim modNotesTx">
        <pc:chgData name="Jiří Vodička" userId="0015f0f0-69d2-41b3-a191-778292e4ba4b" providerId="ADAL" clId="{CCD4BDE7-DEEA-4228-828C-185EEBCCDD30}" dt="2022-12-06T20:16:35.941" v="900"/>
        <pc:sldMkLst>
          <pc:docMk/>
          <pc:sldMk cId="1773350352" sldId="294"/>
        </pc:sldMkLst>
        <pc:spChg chg="mod">
          <ac:chgData name="Jiří Vodička" userId="0015f0f0-69d2-41b3-a191-778292e4ba4b" providerId="ADAL" clId="{CCD4BDE7-DEEA-4228-828C-185EEBCCDD30}" dt="2022-12-06T20:13:16.434" v="827" actId="20577"/>
          <ac:spMkLst>
            <pc:docMk/>
            <pc:sldMk cId="1773350352" sldId="294"/>
            <ac:spMk id="2" creationId="{742697BA-9C4E-46F5-A34A-B7DE90DD023F}"/>
          </ac:spMkLst>
        </pc:spChg>
        <pc:spChg chg="del">
          <ac:chgData name="Jiří Vodička" userId="0015f0f0-69d2-41b3-a191-778292e4ba4b" providerId="ADAL" clId="{CCD4BDE7-DEEA-4228-828C-185EEBCCDD30}" dt="2022-12-06T20:14:18.233" v="858"/>
          <ac:spMkLst>
            <pc:docMk/>
            <pc:sldMk cId="1773350352" sldId="294"/>
            <ac:spMk id="3" creationId="{F907B3AB-8B52-412C-973F-7878E9D4663A}"/>
          </ac:spMkLst>
        </pc:spChg>
        <pc:spChg chg="add mod">
          <ac:chgData name="Jiří Vodička" userId="0015f0f0-69d2-41b3-a191-778292e4ba4b" providerId="ADAL" clId="{CCD4BDE7-DEEA-4228-828C-185EEBCCDD30}" dt="2022-12-06T20:16:02.441" v="895" actId="14100"/>
          <ac:spMkLst>
            <pc:docMk/>
            <pc:sldMk cId="1773350352" sldId="294"/>
            <ac:spMk id="8" creationId="{9D868E7A-FB15-4CA6-AD64-94672C55243A}"/>
          </ac:spMkLst>
        </pc:spChg>
        <pc:picChg chg="add mod">
          <ac:chgData name="Jiří Vodička" userId="0015f0f0-69d2-41b3-a191-778292e4ba4b" providerId="ADAL" clId="{CCD4BDE7-DEEA-4228-828C-185EEBCCDD30}" dt="2022-12-06T20:14:29.271" v="865" actId="1076"/>
          <ac:picMkLst>
            <pc:docMk/>
            <pc:sldMk cId="1773350352" sldId="294"/>
            <ac:picMk id="5" creationId="{341E1BFF-0620-4B6B-A78D-CBFC95391190}"/>
          </ac:picMkLst>
        </pc:picChg>
        <pc:picChg chg="add mod">
          <ac:chgData name="Jiří Vodička" userId="0015f0f0-69d2-41b3-a191-778292e4ba4b" providerId="ADAL" clId="{CCD4BDE7-DEEA-4228-828C-185EEBCCDD30}" dt="2022-12-06T20:15:30.190" v="868"/>
          <ac:picMkLst>
            <pc:docMk/>
            <pc:sldMk cId="1773350352" sldId="294"/>
            <ac:picMk id="7" creationId="{D871A865-F8DC-49C1-95DD-5C0CFA54A0FD}"/>
          </ac:picMkLst>
        </pc:picChg>
        <pc:picChg chg="add mod">
          <ac:chgData name="Jiří Vodička" userId="0015f0f0-69d2-41b3-a191-778292e4ba4b" providerId="ADAL" clId="{CCD4BDE7-DEEA-4228-828C-185EEBCCDD30}" dt="2022-12-06T20:16:19.362" v="898"/>
          <ac:picMkLst>
            <pc:docMk/>
            <pc:sldMk cId="1773350352" sldId="294"/>
            <ac:picMk id="10" creationId="{6AB02D3D-4FD3-4FAA-96C3-AD9A572E9807}"/>
          </ac:picMkLst>
        </pc:picChg>
      </pc:sldChg>
      <pc:sldChg chg="addSp modSp new mod">
        <pc:chgData name="Jiří Vodička" userId="0015f0f0-69d2-41b3-a191-778292e4ba4b" providerId="ADAL" clId="{CCD4BDE7-DEEA-4228-828C-185EEBCCDD30}" dt="2022-12-06T20:40:07.190" v="1147" actId="114"/>
        <pc:sldMkLst>
          <pc:docMk/>
          <pc:sldMk cId="1370632883" sldId="295"/>
        </pc:sldMkLst>
        <pc:spChg chg="mod">
          <ac:chgData name="Jiří Vodička" userId="0015f0f0-69d2-41b3-a191-778292e4ba4b" providerId="ADAL" clId="{CCD4BDE7-DEEA-4228-828C-185EEBCCDD30}" dt="2022-12-06T20:20:58.949" v="933" actId="20577"/>
          <ac:spMkLst>
            <pc:docMk/>
            <pc:sldMk cId="1370632883" sldId="295"/>
            <ac:spMk id="2" creationId="{7FE71473-8CBF-4A4C-AD15-92B1DAC061AD}"/>
          </ac:spMkLst>
        </pc:spChg>
        <pc:spChg chg="mod">
          <ac:chgData name="Jiří Vodička" userId="0015f0f0-69d2-41b3-a191-778292e4ba4b" providerId="ADAL" clId="{CCD4BDE7-DEEA-4228-828C-185EEBCCDD30}" dt="2022-12-06T20:40:07.190" v="1147" actId="114"/>
          <ac:spMkLst>
            <pc:docMk/>
            <pc:sldMk cId="1370632883" sldId="295"/>
            <ac:spMk id="3" creationId="{376276D6-86AC-431B-A75F-9CF308AE08F1}"/>
          </ac:spMkLst>
        </pc:spChg>
        <pc:spChg chg="add mod">
          <ac:chgData name="Jiří Vodička" userId="0015f0f0-69d2-41b3-a191-778292e4ba4b" providerId="ADAL" clId="{CCD4BDE7-DEEA-4228-828C-185EEBCCDD30}" dt="2022-12-06T20:38:06.210" v="1073" actId="14100"/>
          <ac:spMkLst>
            <pc:docMk/>
            <pc:sldMk cId="1370632883" sldId="295"/>
            <ac:spMk id="4" creationId="{0E68A181-0569-4E1F-AF95-79F8AD928B7B}"/>
          </ac:spMkLst>
        </pc:spChg>
      </pc:sldChg>
      <pc:sldChg chg="addSp modSp new mod">
        <pc:chgData name="Jiří Vodička" userId="0015f0f0-69d2-41b3-a191-778292e4ba4b" providerId="ADAL" clId="{CCD4BDE7-DEEA-4228-828C-185EEBCCDD30}" dt="2022-12-06T21:58:37.979" v="1878" actId="20577"/>
        <pc:sldMkLst>
          <pc:docMk/>
          <pc:sldMk cId="1360585431" sldId="296"/>
        </pc:sldMkLst>
        <pc:spChg chg="mod">
          <ac:chgData name="Jiří Vodička" userId="0015f0f0-69d2-41b3-a191-778292e4ba4b" providerId="ADAL" clId="{CCD4BDE7-DEEA-4228-828C-185EEBCCDD30}" dt="2022-12-06T20:57:54.335" v="1502" actId="20577"/>
          <ac:spMkLst>
            <pc:docMk/>
            <pc:sldMk cId="1360585431" sldId="296"/>
            <ac:spMk id="2" creationId="{42BE12CF-AE48-496E-A61A-0A808924835D}"/>
          </ac:spMkLst>
        </pc:spChg>
        <pc:spChg chg="mod">
          <ac:chgData name="Jiří Vodička" userId="0015f0f0-69d2-41b3-a191-778292e4ba4b" providerId="ADAL" clId="{CCD4BDE7-DEEA-4228-828C-185EEBCCDD30}" dt="2022-12-06T21:02:20.953" v="1721" actId="20577"/>
          <ac:spMkLst>
            <pc:docMk/>
            <pc:sldMk cId="1360585431" sldId="296"/>
            <ac:spMk id="3" creationId="{D4DCD549-B30D-430B-BA49-BBFB46B141A3}"/>
          </ac:spMkLst>
        </pc:spChg>
        <pc:spChg chg="add mod">
          <ac:chgData name="Jiří Vodička" userId="0015f0f0-69d2-41b3-a191-778292e4ba4b" providerId="ADAL" clId="{CCD4BDE7-DEEA-4228-828C-185EEBCCDD30}" dt="2022-12-06T21:58:37.979" v="1878" actId="20577"/>
          <ac:spMkLst>
            <pc:docMk/>
            <pc:sldMk cId="1360585431" sldId="296"/>
            <ac:spMk id="4" creationId="{0B221A19-1E3D-40CF-B71D-5963914729F7}"/>
          </ac:spMkLst>
        </pc:spChg>
      </pc:sldChg>
      <pc:sldChg chg="modSp new mod">
        <pc:chgData name="Jiří Vodička" userId="0015f0f0-69d2-41b3-a191-778292e4ba4b" providerId="ADAL" clId="{CCD4BDE7-DEEA-4228-828C-185EEBCCDD30}" dt="2022-12-06T21:57:48.297" v="1851" actId="114"/>
        <pc:sldMkLst>
          <pc:docMk/>
          <pc:sldMk cId="2721664586" sldId="297"/>
        </pc:sldMkLst>
        <pc:spChg chg="mod">
          <ac:chgData name="Jiří Vodička" userId="0015f0f0-69d2-41b3-a191-778292e4ba4b" providerId="ADAL" clId="{CCD4BDE7-DEEA-4228-828C-185EEBCCDD30}" dt="2022-12-06T21:47:46.219" v="1793" actId="20577"/>
          <ac:spMkLst>
            <pc:docMk/>
            <pc:sldMk cId="2721664586" sldId="297"/>
            <ac:spMk id="2" creationId="{A76289E0-FC4C-47CB-9859-2FE3187AB906}"/>
          </ac:spMkLst>
        </pc:spChg>
        <pc:spChg chg="mod">
          <ac:chgData name="Jiří Vodička" userId="0015f0f0-69d2-41b3-a191-778292e4ba4b" providerId="ADAL" clId="{CCD4BDE7-DEEA-4228-828C-185EEBCCDD30}" dt="2022-12-06T21:57:48.297" v="1851" actId="114"/>
          <ac:spMkLst>
            <pc:docMk/>
            <pc:sldMk cId="2721664586" sldId="297"/>
            <ac:spMk id="3" creationId="{64C2955D-8A10-4FD6-9E09-230A53C32D96}"/>
          </ac:spMkLst>
        </pc:spChg>
      </pc:sldChg>
      <pc:sldChg chg="addSp modSp new mod modAnim modNotesTx">
        <pc:chgData name="Jiří Vodička" userId="0015f0f0-69d2-41b3-a191-778292e4ba4b" providerId="ADAL" clId="{CCD4BDE7-DEEA-4228-828C-185EEBCCDD30}" dt="2022-12-06T22:45:13.424" v="2629"/>
        <pc:sldMkLst>
          <pc:docMk/>
          <pc:sldMk cId="2898467726" sldId="298"/>
        </pc:sldMkLst>
        <pc:spChg chg="mod">
          <ac:chgData name="Jiří Vodička" userId="0015f0f0-69d2-41b3-a191-778292e4ba4b" providerId="ADAL" clId="{CCD4BDE7-DEEA-4228-828C-185EEBCCDD30}" dt="2022-12-06T22:06:39.398" v="1953" actId="20577"/>
          <ac:spMkLst>
            <pc:docMk/>
            <pc:sldMk cId="2898467726" sldId="298"/>
            <ac:spMk id="2" creationId="{2B04F097-776C-4443-9299-7634E11C0AFB}"/>
          </ac:spMkLst>
        </pc:spChg>
        <pc:spChg chg="mod">
          <ac:chgData name="Jiří Vodička" userId="0015f0f0-69d2-41b3-a191-778292e4ba4b" providerId="ADAL" clId="{CCD4BDE7-DEEA-4228-828C-185EEBCCDD30}" dt="2022-12-06T22:19:05.105" v="2242" actId="14100"/>
          <ac:spMkLst>
            <pc:docMk/>
            <pc:sldMk cId="2898467726" sldId="298"/>
            <ac:spMk id="3" creationId="{6A619E9A-A636-496D-BDC2-A770A9F49695}"/>
          </ac:spMkLst>
        </pc:spChg>
        <pc:spChg chg="add mod">
          <ac:chgData name="Jiří Vodička" userId="0015f0f0-69d2-41b3-a191-778292e4ba4b" providerId="ADAL" clId="{CCD4BDE7-DEEA-4228-828C-185EEBCCDD30}" dt="2022-12-06T22:20:37.472" v="2246" actId="1076"/>
          <ac:spMkLst>
            <pc:docMk/>
            <pc:sldMk cId="2898467726" sldId="298"/>
            <ac:spMk id="8" creationId="{F9444BDA-21EC-46EE-88F5-31BA7EC18E8B}"/>
          </ac:spMkLst>
        </pc:spChg>
        <pc:picChg chg="add mod modVis">
          <ac:chgData name="Jiří Vodička" userId="0015f0f0-69d2-41b3-a191-778292e4ba4b" providerId="ADAL" clId="{CCD4BDE7-DEEA-4228-828C-185EEBCCDD30}" dt="2022-12-06T22:29:09.112" v="2421" actId="14429"/>
          <ac:picMkLst>
            <pc:docMk/>
            <pc:sldMk cId="2898467726" sldId="298"/>
            <ac:picMk id="5" creationId="{F026CBFE-D009-4FB7-A4C8-EE5C08271D08}"/>
          </ac:picMkLst>
        </pc:picChg>
        <pc:picChg chg="add mod">
          <ac:chgData name="Jiří Vodička" userId="0015f0f0-69d2-41b3-a191-778292e4ba4b" providerId="ADAL" clId="{CCD4BDE7-DEEA-4228-828C-185EEBCCDD30}" dt="2022-12-06T22:20:37.472" v="2246" actId="1076"/>
          <ac:picMkLst>
            <pc:docMk/>
            <pc:sldMk cId="2898467726" sldId="298"/>
            <ac:picMk id="7" creationId="{B52C9795-C281-4451-BFBE-54038170BA0D}"/>
          </ac:picMkLst>
        </pc:picChg>
      </pc:sldChg>
      <pc:sldChg chg="modSp new mod">
        <pc:chgData name="Jiří Vodička" userId="0015f0f0-69d2-41b3-a191-778292e4ba4b" providerId="ADAL" clId="{CCD4BDE7-DEEA-4228-828C-185EEBCCDD30}" dt="2022-12-06T22:22:48.710" v="2290" actId="20577"/>
        <pc:sldMkLst>
          <pc:docMk/>
          <pc:sldMk cId="1662741958" sldId="299"/>
        </pc:sldMkLst>
        <pc:spChg chg="mod">
          <ac:chgData name="Jiří Vodička" userId="0015f0f0-69d2-41b3-a191-778292e4ba4b" providerId="ADAL" clId="{CCD4BDE7-DEEA-4228-828C-185EEBCCDD30}" dt="2022-12-06T22:21:20.531" v="2262" actId="20577"/>
          <ac:spMkLst>
            <pc:docMk/>
            <pc:sldMk cId="1662741958" sldId="299"/>
            <ac:spMk id="2" creationId="{BFD779BA-1433-4E56-8DF2-8D0A3B56EE60}"/>
          </ac:spMkLst>
        </pc:spChg>
        <pc:spChg chg="mod">
          <ac:chgData name="Jiří Vodička" userId="0015f0f0-69d2-41b3-a191-778292e4ba4b" providerId="ADAL" clId="{CCD4BDE7-DEEA-4228-828C-185EEBCCDD30}" dt="2022-12-06T22:22:48.710" v="2290" actId="20577"/>
          <ac:spMkLst>
            <pc:docMk/>
            <pc:sldMk cId="1662741958" sldId="299"/>
            <ac:spMk id="3" creationId="{132C8E02-D2CC-42F9-A690-09C9A89715A5}"/>
          </ac:spMkLst>
        </pc:spChg>
      </pc:sldChg>
      <pc:sldChg chg="modSp new mod">
        <pc:chgData name="Jiří Vodička" userId="0015f0f0-69d2-41b3-a191-778292e4ba4b" providerId="ADAL" clId="{CCD4BDE7-DEEA-4228-828C-185EEBCCDD30}" dt="2022-12-06T22:26:03.407" v="2402" actId="20577"/>
        <pc:sldMkLst>
          <pc:docMk/>
          <pc:sldMk cId="822182579" sldId="300"/>
        </pc:sldMkLst>
        <pc:spChg chg="mod">
          <ac:chgData name="Jiří Vodička" userId="0015f0f0-69d2-41b3-a191-778292e4ba4b" providerId="ADAL" clId="{CCD4BDE7-DEEA-4228-828C-185EEBCCDD30}" dt="2022-12-06T22:24:13.037" v="2324" actId="20577"/>
          <ac:spMkLst>
            <pc:docMk/>
            <pc:sldMk cId="822182579" sldId="300"/>
            <ac:spMk id="2" creationId="{75906C6C-B746-4FF8-9E50-EC8C0E3E2A06}"/>
          </ac:spMkLst>
        </pc:spChg>
        <pc:spChg chg="mod">
          <ac:chgData name="Jiří Vodička" userId="0015f0f0-69d2-41b3-a191-778292e4ba4b" providerId="ADAL" clId="{CCD4BDE7-DEEA-4228-828C-185EEBCCDD30}" dt="2022-12-06T22:26:03.407" v="2402" actId="20577"/>
          <ac:spMkLst>
            <pc:docMk/>
            <pc:sldMk cId="822182579" sldId="300"/>
            <ac:spMk id="3" creationId="{C18EDEE9-605F-4788-B992-5734368A4C5A}"/>
          </ac:spMkLst>
        </pc:spChg>
      </pc:sldChg>
      <pc:sldChg chg="addSp modSp new mod modAnim modNotesTx">
        <pc:chgData name="Jiří Vodička" userId="0015f0f0-69d2-41b3-a191-778292e4ba4b" providerId="ADAL" clId="{CCD4BDE7-DEEA-4228-828C-185EEBCCDD30}" dt="2022-12-06T22:58:48.757" v="2845" actId="14429"/>
        <pc:sldMkLst>
          <pc:docMk/>
          <pc:sldMk cId="2854520402" sldId="301"/>
        </pc:sldMkLst>
        <pc:spChg chg="mod">
          <ac:chgData name="Jiří Vodička" userId="0015f0f0-69d2-41b3-a191-778292e4ba4b" providerId="ADAL" clId="{CCD4BDE7-DEEA-4228-828C-185EEBCCDD30}" dt="2022-12-06T22:26:24.149" v="2420" actId="20577"/>
          <ac:spMkLst>
            <pc:docMk/>
            <pc:sldMk cId="2854520402" sldId="301"/>
            <ac:spMk id="2" creationId="{980D0FF5-DE09-47D0-895C-4A9ABE3D8F9E}"/>
          </ac:spMkLst>
        </pc:spChg>
        <pc:spChg chg="mod">
          <ac:chgData name="Jiří Vodička" userId="0015f0f0-69d2-41b3-a191-778292e4ba4b" providerId="ADAL" clId="{CCD4BDE7-DEEA-4228-828C-185EEBCCDD30}" dt="2022-12-06T22:53:54.012" v="2718" actId="5793"/>
          <ac:spMkLst>
            <pc:docMk/>
            <pc:sldMk cId="2854520402" sldId="301"/>
            <ac:spMk id="3" creationId="{804A23C5-A14E-42D9-A35E-3F537AC7C7EC}"/>
          </ac:spMkLst>
        </pc:spChg>
        <pc:spChg chg="add mod">
          <ac:chgData name="Jiří Vodička" userId="0015f0f0-69d2-41b3-a191-778292e4ba4b" providerId="ADAL" clId="{CCD4BDE7-DEEA-4228-828C-185EEBCCDD30}" dt="2022-12-06T22:54:42.244" v="2759" actId="14100"/>
          <ac:spMkLst>
            <pc:docMk/>
            <pc:sldMk cId="2854520402" sldId="301"/>
            <ac:spMk id="6" creationId="{68F5CA03-CC78-4378-9B16-A702A4ACCB0F}"/>
          </ac:spMkLst>
        </pc:spChg>
        <pc:picChg chg="add mod modVis">
          <ac:chgData name="Jiří Vodička" userId="0015f0f0-69d2-41b3-a191-778292e4ba4b" providerId="ADAL" clId="{CCD4BDE7-DEEA-4228-828C-185EEBCCDD30}" dt="2022-12-06T22:58:48.757" v="2845" actId="14429"/>
          <ac:picMkLst>
            <pc:docMk/>
            <pc:sldMk cId="2854520402" sldId="301"/>
            <ac:picMk id="5" creationId="{74131068-43CC-4236-BAB4-C127E10C04F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0F4FF-BDFD-47F0-A98F-9798630C8BF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B909AE1-705E-43E8-8C1B-4ED69AB5A008}">
      <dgm:prSet phldrT="[Text]"/>
      <dgm:spPr/>
      <dgm:t>
        <a:bodyPr/>
        <a:lstStyle/>
        <a:p>
          <a:r>
            <a:rPr lang="cs-CZ" dirty="0" err="1"/>
            <a:t>Microplastics</a:t>
          </a:r>
          <a:endParaRPr lang="cs-CZ" dirty="0"/>
        </a:p>
      </dgm:t>
    </dgm:pt>
    <dgm:pt modelId="{514DA535-9B98-478B-9767-EAAC3C79E7D2}" type="parTrans" cxnId="{78490E06-0C39-45E9-8BA9-125C66367CCA}">
      <dgm:prSet/>
      <dgm:spPr/>
      <dgm:t>
        <a:bodyPr/>
        <a:lstStyle/>
        <a:p>
          <a:endParaRPr lang="cs-CZ"/>
        </a:p>
      </dgm:t>
    </dgm:pt>
    <dgm:pt modelId="{125064BD-D522-4BE3-BA95-AAD9606024B8}" type="sibTrans" cxnId="{78490E06-0C39-45E9-8BA9-125C66367CCA}">
      <dgm:prSet/>
      <dgm:spPr/>
      <dgm:t>
        <a:bodyPr/>
        <a:lstStyle/>
        <a:p>
          <a:endParaRPr lang="cs-CZ"/>
        </a:p>
      </dgm:t>
    </dgm:pt>
    <dgm:pt modelId="{2F7CCAB6-8BAB-459A-896C-125664F32D15}">
      <dgm:prSet phldrT="[Text]"/>
      <dgm:spPr/>
      <dgm:t>
        <a:bodyPr/>
        <a:lstStyle/>
        <a:p>
          <a:r>
            <a:rPr lang="cs-CZ" dirty="0" err="1"/>
            <a:t>Landfilling</a:t>
          </a:r>
          <a:endParaRPr lang="cs-CZ" dirty="0"/>
        </a:p>
      </dgm:t>
    </dgm:pt>
    <dgm:pt modelId="{4362D7D5-FB4E-4ED4-8037-F71876E837A4}" type="parTrans" cxnId="{4AB1C79B-4C34-46D9-A983-B0B40B9C8209}">
      <dgm:prSet/>
      <dgm:spPr/>
      <dgm:t>
        <a:bodyPr/>
        <a:lstStyle/>
        <a:p>
          <a:endParaRPr lang="cs-CZ"/>
        </a:p>
      </dgm:t>
    </dgm:pt>
    <dgm:pt modelId="{5BF01434-8C2A-4FA3-96DA-AEF324C27FEF}" type="sibTrans" cxnId="{4AB1C79B-4C34-46D9-A983-B0B40B9C8209}">
      <dgm:prSet/>
      <dgm:spPr/>
      <dgm:t>
        <a:bodyPr/>
        <a:lstStyle/>
        <a:p>
          <a:endParaRPr lang="cs-CZ"/>
        </a:p>
      </dgm:t>
    </dgm:pt>
    <dgm:pt modelId="{DD627306-CEF6-4335-A6C0-33D2397349CC}">
      <dgm:prSet phldrT="[Text]"/>
      <dgm:spPr/>
      <dgm:t>
        <a:bodyPr/>
        <a:lstStyle/>
        <a:p>
          <a:r>
            <a:rPr lang="cs-CZ" dirty="0" err="1"/>
            <a:t>Consumerism</a:t>
          </a:r>
          <a:endParaRPr lang="cs-CZ" dirty="0"/>
        </a:p>
      </dgm:t>
    </dgm:pt>
    <dgm:pt modelId="{21349254-55B6-4AF0-953E-8177E224948D}" type="parTrans" cxnId="{5A029A4C-8CCC-4701-B8B2-00CF74E1E833}">
      <dgm:prSet/>
      <dgm:spPr/>
      <dgm:t>
        <a:bodyPr/>
        <a:lstStyle/>
        <a:p>
          <a:endParaRPr lang="cs-CZ"/>
        </a:p>
      </dgm:t>
    </dgm:pt>
    <dgm:pt modelId="{A8C81750-C67F-4786-A40F-2FD9A4624EEB}" type="sibTrans" cxnId="{5A029A4C-8CCC-4701-B8B2-00CF74E1E833}">
      <dgm:prSet/>
      <dgm:spPr/>
      <dgm:t>
        <a:bodyPr/>
        <a:lstStyle/>
        <a:p>
          <a:endParaRPr lang="cs-CZ"/>
        </a:p>
      </dgm:t>
    </dgm:pt>
    <dgm:pt modelId="{F803EFA5-227C-4999-93FE-0FEC47D18100}">
      <dgm:prSet phldrT="[Text]"/>
      <dgm:spPr/>
      <dgm:t>
        <a:bodyPr/>
        <a:lstStyle/>
        <a:p>
          <a:r>
            <a:rPr lang="cs-CZ" dirty="0" err="1"/>
            <a:t>Circular</a:t>
          </a:r>
          <a:r>
            <a:rPr lang="cs-CZ" dirty="0"/>
            <a:t> </a:t>
          </a:r>
          <a:r>
            <a:rPr lang="cs-CZ" dirty="0" err="1"/>
            <a:t>economy</a:t>
          </a:r>
          <a:endParaRPr lang="cs-CZ" dirty="0"/>
        </a:p>
      </dgm:t>
    </dgm:pt>
    <dgm:pt modelId="{DD42E7DE-13E6-44C7-9383-E761E74973B9}" type="parTrans" cxnId="{E94548C0-F430-4E61-B9C8-334AF83D5518}">
      <dgm:prSet/>
      <dgm:spPr/>
      <dgm:t>
        <a:bodyPr/>
        <a:lstStyle/>
        <a:p>
          <a:endParaRPr lang="cs-CZ"/>
        </a:p>
      </dgm:t>
    </dgm:pt>
    <dgm:pt modelId="{E3617020-5B56-4170-ACB5-D175345B5C8F}" type="sibTrans" cxnId="{E94548C0-F430-4E61-B9C8-334AF83D5518}">
      <dgm:prSet/>
      <dgm:spPr/>
      <dgm:t>
        <a:bodyPr/>
        <a:lstStyle/>
        <a:p>
          <a:endParaRPr lang="cs-CZ"/>
        </a:p>
      </dgm:t>
    </dgm:pt>
    <dgm:pt modelId="{8C8C8B04-1471-44CE-9F81-733542A36238}">
      <dgm:prSet phldrT="[Text]"/>
      <dgm:spPr/>
      <dgm:t>
        <a:bodyPr/>
        <a:lstStyle/>
        <a:p>
          <a:r>
            <a:rPr lang="cs-CZ" dirty="0" err="1"/>
            <a:t>Toxic</a:t>
          </a:r>
          <a:r>
            <a:rPr lang="cs-CZ" dirty="0"/>
            <a:t> </a:t>
          </a:r>
          <a:r>
            <a:rPr lang="cs-CZ" dirty="0" err="1"/>
            <a:t>waste</a:t>
          </a:r>
          <a:endParaRPr lang="cs-CZ" dirty="0"/>
        </a:p>
      </dgm:t>
    </dgm:pt>
    <dgm:pt modelId="{69B659D8-3FE4-42CB-AEFF-A2CBF410AECE}" type="parTrans" cxnId="{CBAE6042-A375-41B3-A5F9-D7D5F88880A1}">
      <dgm:prSet/>
      <dgm:spPr/>
      <dgm:t>
        <a:bodyPr/>
        <a:lstStyle/>
        <a:p>
          <a:endParaRPr lang="cs-CZ"/>
        </a:p>
      </dgm:t>
    </dgm:pt>
    <dgm:pt modelId="{32434BF3-1E6B-4CD0-83C3-D3B4009B9F17}" type="sibTrans" cxnId="{CBAE6042-A375-41B3-A5F9-D7D5F88880A1}">
      <dgm:prSet/>
      <dgm:spPr/>
      <dgm:t>
        <a:bodyPr/>
        <a:lstStyle/>
        <a:p>
          <a:endParaRPr lang="cs-CZ"/>
        </a:p>
      </dgm:t>
    </dgm:pt>
    <dgm:pt modelId="{4059654C-136B-4014-B6BC-95F779A2A95B}">
      <dgm:prSet/>
      <dgm:spPr/>
      <dgm:t>
        <a:bodyPr/>
        <a:lstStyle/>
        <a:p>
          <a:r>
            <a:rPr lang="cs-CZ" dirty="0" err="1"/>
            <a:t>Outdated</a:t>
          </a:r>
          <a:r>
            <a:rPr lang="cs-CZ" dirty="0"/>
            <a:t> technology</a:t>
          </a:r>
        </a:p>
      </dgm:t>
    </dgm:pt>
    <dgm:pt modelId="{5C0D80F0-9C4D-4EE9-974D-D229057E6DF8}" type="parTrans" cxnId="{FDB2C4DD-C665-4D5B-8190-7282E050D3B4}">
      <dgm:prSet/>
      <dgm:spPr/>
      <dgm:t>
        <a:bodyPr/>
        <a:lstStyle/>
        <a:p>
          <a:endParaRPr lang="cs-CZ"/>
        </a:p>
      </dgm:t>
    </dgm:pt>
    <dgm:pt modelId="{F66E7022-96B0-4273-B928-09B86D78BFAE}" type="sibTrans" cxnId="{FDB2C4DD-C665-4D5B-8190-7282E050D3B4}">
      <dgm:prSet/>
      <dgm:spPr/>
      <dgm:t>
        <a:bodyPr/>
        <a:lstStyle/>
        <a:p>
          <a:endParaRPr lang="cs-CZ"/>
        </a:p>
      </dgm:t>
    </dgm:pt>
    <dgm:pt modelId="{637FB3B8-F092-4944-971D-F70DA3CC92D0}">
      <dgm:prSet/>
      <dgm:spPr/>
      <dgm:t>
        <a:bodyPr/>
        <a:lstStyle/>
        <a:p>
          <a:r>
            <a:rPr lang="cs-CZ" dirty="0"/>
            <a:t>Food </a:t>
          </a:r>
          <a:r>
            <a:rPr lang="cs-CZ" dirty="0" err="1"/>
            <a:t>waste</a:t>
          </a:r>
          <a:endParaRPr lang="cs-CZ" dirty="0"/>
        </a:p>
      </dgm:t>
    </dgm:pt>
    <dgm:pt modelId="{6A002356-CA6C-4FB4-B469-CA7B669B0763}" type="parTrans" cxnId="{94B9E0A3-D48F-4E39-BB0E-4528C5D89F2A}">
      <dgm:prSet/>
      <dgm:spPr/>
      <dgm:t>
        <a:bodyPr/>
        <a:lstStyle/>
        <a:p>
          <a:endParaRPr lang="cs-CZ"/>
        </a:p>
      </dgm:t>
    </dgm:pt>
    <dgm:pt modelId="{C19BF283-DFE0-4802-97B1-7178CC1D30E3}" type="sibTrans" cxnId="{94B9E0A3-D48F-4E39-BB0E-4528C5D89F2A}">
      <dgm:prSet/>
      <dgm:spPr/>
      <dgm:t>
        <a:bodyPr/>
        <a:lstStyle/>
        <a:p>
          <a:endParaRPr lang="cs-CZ"/>
        </a:p>
      </dgm:t>
    </dgm:pt>
    <dgm:pt modelId="{877AF1C2-52C5-4294-BE23-3495A7F1B837}">
      <dgm:prSet/>
      <dgm:spPr/>
      <dgm:t>
        <a:bodyPr/>
        <a:lstStyle/>
        <a:p>
          <a:r>
            <a:rPr lang="cs-CZ" dirty="0"/>
            <a:t>GHG</a:t>
          </a:r>
        </a:p>
      </dgm:t>
    </dgm:pt>
    <dgm:pt modelId="{759A9BF2-CFD7-418E-A145-929966B652AB}" type="parTrans" cxnId="{6C7884D4-60C0-433E-BBDF-820C610CF6E5}">
      <dgm:prSet/>
      <dgm:spPr/>
      <dgm:t>
        <a:bodyPr/>
        <a:lstStyle/>
        <a:p>
          <a:endParaRPr lang="cs-CZ"/>
        </a:p>
      </dgm:t>
    </dgm:pt>
    <dgm:pt modelId="{9887B69C-EFA7-46D7-9FFA-847418FF2810}" type="sibTrans" cxnId="{6C7884D4-60C0-433E-BBDF-820C610CF6E5}">
      <dgm:prSet/>
      <dgm:spPr/>
      <dgm:t>
        <a:bodyPr/>
        <a:lstStyle/>
        <a:p>
          <a:endParaRPr lang="cs-CZ"/>
        </a:p>
      </dgm:t>
    </dgm:pt>
    <dgm:pt modelId="{8DC9B37E-D244-47FB-941C-A3366FEECED9}" type="pres">
      <dgm:prSet presAssocID="{9BE0F4FF-BDFD-47F0-A98F-9798630C8BF3}" presName="cycle" presStyleCnt="0">
        <dgm:presLayoutVars>
          <dgm:dir/>
          <dgm:resizeHandles val="exact"/>
        </dgm:presLayoutVars>
      </dgm:prSet>
      <dgm:spPr/>
    </dgm:pt>
    <dgm:pt modelId="{F1D3684D-586C-4EBA-BC0C-EF802A577C03}" type="pres">
      <dgm:prSet presAssocID="{BB909AE1-705E-43E8-8C1B-4ED69AB5A008}" presName="node" presStyleLbl="node1" presStyleIdx="0" presStyleCnt="8">
        <dgm:presLayoutVars>
          <dgm:bulletEnabled val="1"/>
        </dgm:presLayoutVars>
      </dgm:prSet>
      <dgm:spPr/>
    </dgm:pt>
    <dgm:pt modelId="{DA8F00C2-F7C5-4A36-A868-738963CEFA66}" type="pres">
      <dgm:prSet presAssocID="{BB909AE1-705E-43E8-8C1B-4ED69AB5A008}" presName="spNode" presStyleCnt="0"/>
      <dgm:spPr/>
    </dgm:pt>
    <dgm:pt modelId="{A0893FB4-E9E7-4D39-B818-2D6EC5AFCA21}" type="pres">
      <dgm:prSet presAssocID="{125064BD-D522-4BE3-BA95-AAD9606024B8}" presName="sibTrans" presStyleLbl="sibTrans1D1" presStyleIdx="0" presStyleCnt="8"/>
      <dgm:spPr/>
    </dgm:pt>
    <dgm:pt modelId="{94A405F3-89E4-4E0B-B74B-342A09B628D7}" type="pres">
      <dgm:prSet presAssocID="{2F7CCAB6-8BAB-459A-896C-125664F32D15}" presName="node" presStyleLbl="node1" presStyleIdx="1" presStyleCnt="8">
        <dgm:presLayoutVars>
          <dgm:bulletEnabled val="1"/>
        </dgm:presLayoutVars>
      </dgm:prSet>
      <dgm:spPr/>
    </dgm:pt>
    <dgm:pt modelId="{FEA66D4D-3A2D-43C9-879E-056D3F418A8F}" type="pres">
      <dgm:prSet presAssocID="{2F7CCAB6-8BAB-459A-896C-125664F32D15}" presName="spNode" presStyleCnt="0"/>
      <dgm:spPr/>
    </dgm:pt>
    <dgm:pt modelId="{D4BB9DB6-96BA-4FB6-9199-603957F5C77A}" type="pres">
      <dgm:prSet presAssocID="{5BF01434-8C2A-4FA3-96DA-AEF324C27FEF}" presName="sibTrans" presStyleLbl="sibTrans1D1" presStyleIdx="1" presStyleCnt="8"/>
      <dgm:spPr/>
    </dgm:pt>
    <dgm:pt modelId="{F464D3A8-1837-4D1C-88CC-284F6430A2C0}" type="pres">
      <dgm:prSet presAssocID="{877AF1C2-52C5-4294-BE23-3495A7F1B837}" presName="node" presStyleLbl="node1" presStyleIdx="2" presStyleCnt="8">
        <dgm:presLayoutVars>
          <dgm:bulletEnabled val="1"/>
        </dgm:presLayoutVars>
      </dgm:prSet>
      <dgm:spPr/>
    </dgm:pt>
    <dgm:pt modelId="{0DB70C58-65CB-4584-BD8E-22B4430D3BFC}" type="pres">
      <dgm:prSet presAssocID="{877AF1C2-52C5-4294-BE23-3495A7F1B837}" presName="spNode" presStyleCnt="0"/>
      <dgm:spPr/>
    </dgm:pt>
    <dgm:pt modelId="{D585ECDE-9517-45EA-97ED-F5569C8942F4}" type="pres">
      <dgm:prSet presAssocID="{9887B69C-EFA7-46D7-9FFA-847418FF2810}" presName="sibTrans" presStyleLbl="sibTrans1D1" presStyleIdx="2" presStyleCnt="8"/>
      <dgm:spPr/>
    </dgm:pt>
    <dgm:pt modelId="{E36E1553-46D0-4085-BE1B-DDC35EA2CF97}" type="pres">
      <dgm:prSet presAssocID="{DD627306-CEF6-4335-A6C0-33D2397349CC}" presName="node" presStyleLbl="node1" presStyleIdx="3" presStyleCnt="8">
        <dgm:presLayoutVars>
          <dgm:bulletEnabled val="1"/>
        </dgm:presLayoutVars>
      </dgm:prSet>
      <dgm:spPr/>
    </dgm:pt>
    <dgm:pt modelId="{87AE5074-A699-4D14-BE17-F10B9678D5FF}" type="pres">
      <dgm:prSet presAssocID="{DD627306-CEF6-4335-A6C0-33D2397349CC}" presName="spNode" presStyleCnt="0"/>
      <dgm:spPr/>
    </dgm:pt>
    <dgm:pt modelId="{62F9DB98-A666-49C1-A360-E4AC1ED7ED4C}" type="pres">
      <dgm:prSet presAssocID="{A8C81750-C67F-4786-A40F-2FD9A4624EEB}" presName="sibTrans" presStyleLbl="sibTrans1D1" presStyleIdx="3" presStyleCnt="8"/>
      <dgm:spPr/>
    </dgm:pt>
    <dgm:pt modelId="{01245F86-DEC4-4290-B190-92D2AC86F632}" type="pres">
      <dgm:prSet presAssocID="{F803EFA5-227C-4999-93FE-0FEC47D18100}" presName="node" presStyleLbl="node1" presStyleIdx="4" presStyleCnt="8">
        <dgm:presLayoutVars>
          <dgm:bulletEnabled val="1"/>
        </dgm:presLayoutVars>
      </dgm:prSet>
      <dgm:spPr/>
    </dgm:pt>
    <dgm:pt modelId="{B1942DE6-9271-48A1-A2E8-89161DAB1B3B}" type="pres">
      <dgm:prSet presAssocID="{F803EFA5-227C-4999-93FE-0FEC47D18100}" presName="spNode" presStyleCnt="0"/>
      <dgm:spPr/>
    </dgm:pt>
    <dgm:pt modelId="{8FDC7E10-0FD0-4D0A-B573-95083C654D91}" type="pres">
      <dgm:prSet presAssocID="{E3617020-5B56-4170-ACB5-D175345B5C8F}" presName="sibTrans" presStyleLbl="sibTrans1D1" presStyleIdx="4" presStyleCnt="8"/>
      <dgm:spPr/>
    </dgm:pt>
    <dgm:pt modelId="{E7C1D659-85BB-4D7B-90AB-7604D87F8FDF}" type="pres">
      <dgm:prSet presAssocID="{8C8C8B04-1471-44CE-9F81-733542A36238}" presName="node" presStyleLbl="node1" presStyleIdx="5" presStyleCnt="8">
        <dgm:presLayoutVars>
          <dgm:bulletEnabled val="1"/>
        </dgm:presLayoutVars>
      </dgm:prSet>
      <dgm:spPr/>
    </dgm:pt>
    <dgm:pt modelId="{B5B51348-39AA-4637-8BD2-A2E4A04B5D74}" type="pres">
      <dgm:prSet presAssocID="{8C8C8B04-1471-44CE-9F81-733542A36238}" presName="spNode" presStyleCnt="0"/>
      <dgm:spPr/>
    </dgm:pt>
    <dgm:pt modelId="{4F3A315C-9700-400A-A04B-FF27AAA1A8EA}" type="pres">
      <dgm:prSet presAssocID="{32434BF3-1E6B-4CD0-83C3-D3B4009B9F17}" presName="sibTrans" presStyleLbl="sibTrans1D1" presStyleIdx="5" presStyleCnt="8"/>
      <dgm:spPr/>
    </dgm:pt>
    <dgm:pt modelId="{71696533-EEAE-4C71-9ED6-B588BBECD09E}" type="pres">
      <dgm:prSet presAssocID="{4059654C-136B-4014-B6BC-95F779A2A95B}" presName="node" presStyleLbl="node1" presStyleIdx="6" presStyleCnt="8">
        <dgm:presLayoutVars>
          <dgm:bulletEnabled val="1"/>
        </dgm:presLayoutVars>
      </dgm:prSet>
      <dgm:spPr/>
    </dgm:pt>
    <dgm:pt modelId="{6525C484-C85E-4000-B143-3932505B87E0}" type="pres">
      <dgm:prSet presAssocID="{4059654C-136B-4014-B6BC-95F779A2A95B}" presName="spNode" presStyleCnt="0"/>
      <dgm:spPr/>
    </dgm:pt>
    <dgm:pt modelId="{AEC167CF-0156-40D4-AEC6-194FFADB1820}" type="pres">
      <dgm:prSet presAssocID="{F66E7022-96B0-4273-B928-09B86D78BFAE}" presName="sibTrans" presStyleLbl="sibTrans1D1" presStyleIdx="6" presStyleCnt="8"/>
      <dgm:spPr/>
    </dgm:pt>
    <dgm:pt modelId="{09F79AA7-2A2C-4001-AD88-8AA680871060}" type="pres">
      <dgm:prSet presAssocID="{637FB3B8-F092-4944-971D-F70DA3CC92D0}" presName="node" presStyleLbl="node1" presStyleIdx="7" presStyleCnt="8">
        <dgm:presLayoutVars>
          <dgm:bulletEnabled val="1"/>
        </dgm:presLayoutVars>
      </dgm:prSet>
      <dgm:spPr/>
    </dgm:pt>
    <dgm:pt modelId="{4643A634-40F1-47EB-869F-6DD27F3AF01E}" type="pres">
      <dgm:prSet presAssocID="{637FB3B8-F092-4944-971D-F70DA3CC92D0}" presName="spNode" presStyleCnt="0"/>
      <dgm:spPr/>
    </dgm:pt>
    <dgm:pt modelId="{9BC59FA3-6BED-488C-BF11-88F2E5B1AB01}" type="pres">
      <dgm:prSet presAssocID="{C19BF283-DFE0-4802-97B1-7178CC1D30E3}" presName="sibTrans" presStyleLbl="sibTrans1D1" presStyleIdx="7" presStyleCnt="8"/>
      <dgm:spPr/>
    </dgm:pt>
  </dgm:ptLst>
  <dgm:cxnLst>
    <dgm:cxn modelId="{78490E06-0C39-45E9-8BA9-125C66367CCA}" srcId="{9BE0F4FF-BDFD-47F0-A98F-9798630C8BF3}" destId="{BB909AE1-705E-43E8-8C1B-4ED69AB5A008}" srcOrd="0" destOrd="0" parTransId="{514DA535-9B98-478B-9767-EAAC3C79E7D2}" sibTransId="{125064BD-D522-4BE3-BA95-AAD9606024B8}"/>
    <dgm:cxn modelId="{A2B1460F-010C-4EDE-8203-16ED50BB3A81}" type="presOf" srcId="{4059654C-136B-4014-B6BC-95F779A2A95B}" destId="{71696533-EEAE-4C71-9ED6-B588BBECD09E}" srcOrd="0" destOrd="0" presId="urn:microsoft.com/office/officeart/2005/8/layout/cycle6"/>
    <dgm:cxn modelId="{80A6D715-665A-43A6-AF39-DFE25BD5F5A0}" type="presOf" srcId="{5BF01434-8C2A-4FA3-96DA-AEF324C27FEF}" destId="{D4BB9DB6-96BA-4FB6-9199-603957F5C77A}" srcOrd="0" destOrd="0" presId="urn:microsoft.com/office/officeart/2005/8/layout/cycle6"/>
    <dgm:cxn modelId="{B5572916-C10D-42B8-8570-9EE39D536D89}" type="presOf" srcId="{637FB3B8-F092-4944-971D-F70DA3CC92D0}" destId="{09F79AA7-2A2C-4001-AD88-8AA680871060}" srcOrd="0" destOrd="0" presId="urn:microsoft.com/office/officeart/2005/8/layout/cycle6"/>
    <dgm:cxn modelId="{B29CB837-7E4B-4CD1-A9F3-6CDBDF9C1ABE}" type="presOf" srcId="{9BE0F4FF-BDFD-47F0-A98F-9798630C8BF3}" destId="{8DC9B37E-D244-47FB-941C-A3366FEECED9}" srcOrd="0" destOrd="0" presId="urn:microsoft.com/office/officeart/2005/8/layout/cycle6"/>
    <dgm:cxn modelId="{CBAE6042-A375-41B3-A5F9-D7D5F88880A1}" srcId="{9BE0F4FF-BDFD-47F0-A98F-9798630C8BF3}" destId="{8C8C8B04-1471-44CE-9F81-733542A36238}" srcOrd="5" destOrd="0" parTransId="{69B659D8-3FE4-42CB-AEFF-A2CBF410AECE}" sibTransId="{32434BF3-1E6B-4CD0-83C3-D3B4009B9F17}"/>
    <dgm:cxn modelId="{5A029A4C-8CCC-4701-B8B2-00CF74E1E833}" srcId="{9BE0F4FF-BDFD-47F0-A98F-9798630C8BF3}" destId="{DD627306-CEF6-4335-A6C0-33D2397349CC}" srcOrd="3" destOrd="0" parTransId="{21349254-55B6-4AF0-953E-8177E224948D}" sibTransId="{A8C81750-C67F-4786-A40F-2FD9A4624EEB}"/>
    <dgm:cxn modelId="{D1044258-BA4C-4F17-A38B-F7FB8BBB5386}" type="presOf" srcId="{E3617020-5B56-4170-ACB5-D175345B5C8F}" destId="{8FDC7E10-0FD0-4D0A-B573-95083C654D91}" srcOrd="0" destOrd="0" presId="urn:microsoft.com/office/officeart/2005/8/layout/cycle6"/>
    <dgm:cxn modelId="{AAF03E79-2A6B-426B-AB1B-2835FADAB451}" type="presOf" srcId="{A8C81750-C67F-4786-A40F-2FD9A4624EEB}" destId="{62F9DB98-A666-49C1-A360-E4AC1ED7ED4C}" srcOrd="0" destOrd="0" presId="urn:microsoft.com/office/officeart/2005/8/layout/cycle6"/>
    <dgm:cxn modelId="{4AB1C79B-4C34-46D9-A983-B0B40B9C8209}" srcId="{9BE0F4FF-BDFD-47F0-A98F-9798630C8BF3}" destId="{2F7CCAB6-8BAB-459A-896C-125664F32D15}" srcOrd="1" destOrd="0" parTransId="{4362D7D5-FB4E-4ED4-8037-F71876E837A4}" sibTransId="{5BF01434-8C2A-4FA3-96DA-AEF324C27FEF}"/>
    <dgm:cxn modelId="{1377C39F-36E1-45A4-BA67-51A2E5DF8343}" type="presOf" srcId="{32434BF3-1E6B-4CD0-83C3-D3B4009B9F17}" destId="{4F3A315C-9700-400A-A04B-FF27AAA1A8EA}" srcOrd="0" destOrd="0" presId="urn:microsoft.com/office/officeart/2005/8/layout/cycle6"/>
    <dgm:cxn modelId="{AEC239A3-596A-4DD4-9198-81B9EEAB8B30}" type="presOf" srcId="{8C8C8B04-1471-44CE-9F81-733542A36238}" destId="{E7C1D659-85BB-4D7B-90AB-7604D87F8FDF}" srcOrd="0" destOrd="0" presId="urn:microsoft.com/office/officeart/2005/8/layout/cycle6"/>
    <dgm:cxn modelId="{94B9E0A3-D48F-4E39-BB0E-4528C5D89F2A}" srcId="{9BE0F4FF-BDFD-47F0-A98F-9798630C8BF3}" destId="{637FB3B8-F092-4944-971D-F70DA3CC92D0}" srcOrd="7" destOrd="0" parTransId="{6A002356-CA6C-4FB4-B469-CA7B669B0763}" sibTransId="{C19BF283-DFE0-4802-97B1-7178CC1D30E3}"/>
    <dgm:cxn modelId="{D1BC53A5-0173-47E7-89FA-BA62F8C4D2C6}" type="presOf" srcId="{877AF1C2-52C5-4294-BE23-3495A7F1B837}" destId="{F464D3A8-1837-4D1C-88CC-284F6430A2C0}" srcOrd="0" destOrd="0" presId="urn:microsoft.com/office/officeart/2005/8/layout/cycle6"/>
    <dgm:cxn modelId="{691FD2AD-7F95-40C8-A4B4-63DFD0487FA8}" type="presOf" srcId="{BB909AE1-705E-43E8-8C1B-4ED69AB5A008}" destId="{F1D3684D-586C-4EBA-BC0C-EF802A577C03}" srcOrd="0" destOrd="0" presId="urn:microsoft.com/office/officeart/2005/8/layout/cycle6"/>
    <dgm:cxn modelId="{14E238B8-F088-412A-81CE-B74E101F7F0C}" type="presOf" srcId="{DD627306-CEF6-4335-A6C0-33D2397349CC}" destId="{E36E1553-46D0-4085-BE1B-DDC35EA2CF97}" srcOrd="0" destOrd="0" presId="urn:microsoft.com/office/officeart/2005/8/layout/cycle6"/>
    <dgm:cxn modelId="{8FFBB0BE-C716-4444-9BB4-C7667545A859}" type="presOf" srcId="{9887B69C-EFA7-46D7-9FFA-847418FF2810}" destId="{D585ECDE-9517-45EA-97ED-F5569C8942F4}" srcOrd="0" destOrd="0" presId="urn:microsoft.com/office/officeart/2005/8/layout/cycle6"/>
    <dgm:cxn modelId="{E94548C0-F430-4E61-B9C8-334AF83D5518}" srcId="{9BE0F4FF-BDFD-47F0-A98F-9798630C8BF3}" destId="{F803EFA5-227C-4999-93FE-0FEC47D18100}" srcOrd="4" destOrd="0" parTransId="{DD42E7DE-13E6-44C7-9383-E761E74973B9}" sibTransId="{E3617020-5B56-4170-ACB5-D175345B5C8F}"/>
    <dgm:cxn modelId="{1DC779C1-652E-4371-BD13-D16AFF663BA3}" type="presOf" srcId="{125064BD-D522-4BE3-BA95-AAD9606024B8}" destId="{A0893FB4-E9E7-4D39-B818-2D6EC5AFCA21}" srcOrd="0" destOrd="0" presId="urn:microsoft.com/office/officeart/2005/8/layout/cycle6"/>
    <dgm:cxn modelId="{CE9310CF-103B-482A-997E-D4D80F2C464B}" type="presOf" srcId="{F803EFA5-227C-4999-93FE-0FEC47D18100}" destId="{01245F86-DEC4-4290-B190-92D2AC86F632}" srcOrd="0" destOrd="0" presId="urn:microsoft.com/office/officeart/2005/8/layout/cycle6"/>
    <dgm:cxn modelId="{6C7884D4-60C0-433E-BBDF-820C610CF6E5}" srcId="{9BE0F4FF-BDFD-47F0-A98F-9798630C8BF3}" destId="{877AF1C2-52C5-4294-BE23-3495A7F1B837}" srcOrd="2" destOrd="0" parTransId="{759A9BF2-CFD7-418E-A145-929966B652AB}" sibTransId="{9887B69C-EFA7-46D7-9FFA-847418FF2810}"/>
    <dgm:cxn modelId="{FDB2C4DD-C665-4D5B-8190-7282E050D3B4}" srcId="{9BE0F4FF-BDFD-47F0-A98F-9798630C8BF3}" destId="{4059654C-136B-4014-B6BC-95F779A2A95B}" srcOrd="6" destOrd="0" parTransId="{5C0D80F0-9C4D-4EE9-974D-D229057E6DF8}" sibTransId="{F66E7022-96B0-4273-B928-09B86D78BFAE}"/>
    <dgm:cxn modelId="{DEC94EEB-14DC-4F5F-B901-A2E829FE25D0}" type="presOf" srcId="{2F7CCAB6-8BAB-459A-896C-125664F32D15}" destId="{94A405F3-89E4-4E0B-B74B-342A09B628D7}" srcOrd="0" destOrd="0" presId="urn:microsoft.com/office/officeart/2005/8/layout/cycle6"/>
    <dgm:cxn modelId="{216FF6F0-41B6-4EAB-BFAA-D2A0B55031D1}" type="presOf" srcId="{C19BF283-DFE0-4802-97B1-7178CC1D30E3}" destId="{9BC59FA3-6BED-488C-BF11-88F2E5B1AB01}" srcOrd="0" destOrd="0" presId="urn:microsoft.com/office/officeart/2005/8/layout/cycle6"/>
    <dgm:cxn modelId="{D880D6F2-04F5-48C7-A808-3B57ADFA5DA4}" type="presOf" srcId="{F66E7022-96B0-4273-B928-09B86D78BFAE}" destId="{AEC167CF-0156-40D4-AEC6-194FFADB1820}" srcOrd="0" destOrd="0" presId="urn:microsoft.com/office/officeart/2005/8/layout/cycle6"/>
    <dgm:cxn modelId="{4E61BC91-ECA5-463D-82C7-24238812D763}" type="presParOf" srcId="{8DC9B37E-D244-47FB-941C-A3366FEECED9}" destId="{F1D3684D-586C-4EBA-BC0C-EF802A577C03}" srcOrd="0" destOrd="0" presId="urn:microsoft.com/office/officeart/2005/8/layout/cycle6"/>
    <dgm:cxn modelId="{000416AA-DA0D-473B-9E15-97EB7D958361}" type="presParOf" srcId="{8DC9B37E-D244-47FB-941C-A3366FEECED9}" destId="{DA8F00C2-F7C5-4A36-A868-738963CEFA66}" srcOrd="1" destOrd="0" presId="urn:microsoft.com/office/officeart/2005/8/layout/cycle6"/>
    <dgm:cxn modelId="{0EF9F92F-6C9B-425E-9AED-10AB96A9CB61}" type="presParOf" srcId="{8DC9B37E-D244-47FB-941C-A3366FEECED9}" destId="{A0893FB4-E9E7-4D39-B818-2D6EC5AFCA21}" srcOrd="2" destOrd="0" presId="urn:microsoft.com/office/officeart/2005/8/layout/cycle6"/>
    <dgm:cxn modelId="{28C10772-E8A5-49C7-B4FA-D81453EDE47A}" type="presParOf" srcId="{8DC9B37E-D244-47FB-941C-A3366FEECED9}" destId="{94A405F3-89E4-4E0B-B74B-342A09B628D7}" srcOrd="3" destOrd="0" presId="urn:microsoft.com/office/officeart/2005/8/layout/cycle6"/>
    <dgm:cxn modelId="{2A457D6B-6517-4A50-B10E-72374E70A8AB}" type="presParOf" srcId="{8DC9B37E-D244-47FB-941C-A3366FEECED9}" destId="{FEA66D4D-3A2D-43C9-879E-056D3F418A8F}" srcOrd="4" destOrd="0" presId="urn:microsoft.com/office/officeart/2005/8/layout/cycle6"/>
    <dgm:cxn modelId="{291CA163-F85F-41FD-BEB1-D96E5059825B}" type="presParOf" srcId="{8DC9B37E-D244-47FB-941C-A3366FEECED9}" destId="{D4BB9DB6-96BA-4FB6-9199-603957F5C77A}" srcOrd="5" destOrd="0" presId="urn:microsoft.com/office/officeart/2005/8/layout/cycle6"/>
    <dgm:cxn modelId="{988DF51E-E645-4248-BF0F-4BA6CB46F03F}" type="presParOf" srcId="{8DC9B37E-D244-47FB-941C-A3366FEECED9}" destId="{F464D3A8-1837-4D1C-88CC-284F6430A2C0}" srcOrd="6" destOrd="0" presId="urn:microsoft.com/office/officeart/2005/8/layout/cycle6"/>
    <dgm:cxn modelId="{CB61354E-E365-4122-8AF2-4EA263D2EFB3}" type="presParOf" srcId="{8DC9B37E-D244-47FB-941C-A3366FEECED9}" destId="{0DB70C58-65CB-4584-BD8E-22B4430D3BFC}" srcOrd="7" destOrd="0" presId="urn:microsoft.com/office/officeart/2005/8/layout/cycle6"/>
    <dgm:cxn modelId="{E7A56E0A-430E-47A1-9687-DBD01832ECAF}" type="presParOf" srcId="{8DC9B37E-D244-47FB-941C-A3366FEECED9}" destId="{D585ECDE-9517-45EA-97ED-F5569C8942F4}" srcOrd="8" destOrd="0" presId="urn:microsoft.com/office/officeart/2005/8/layout/cycle6"/>
    <dgm:cxn modelId="{BF65D3D5-B493-47CA-AEC0-590D375B406E}" type="presParOf" srcId="{8DC9B37E-D244-47FB-941C-A3366FEECED9}" destId="{E36E1553-46D0-4085-BE1B-DDC35EA2CF97}" srcOrd="9" destOrd="0" presId="urn:microsoft.com/office/officeart/2005/8/layout/cycle6"/>
    <dgm:cxn modelId="{8FAAECEB-9492-4F46-A62D-519D6A3967E8}" type="presParOf" srcId="{8DC9B37E-D244-47FB-941C-A3366FEECED9}" destId="{87AE5074-A699-4D14-BE17-F10B9678D5FF}" srcOrd="10" destOrd="0" presId="urn:microsoft.com/office/officeart/2005/8/layout/cycle6"/>
    <dgm:cxn modelId="{C93922F0-AD3C-4203-80D2-2DEE4EB5A1B6}" type="presParOf" srcId="{8DC9B37E-D244-47FB-941C-A3366FEECED9}" destId="{62F9DB98-A666-49C1-A360-E4AC1ED7ED4C}" srcOrd="11" destOrd="0" presId="urn:microsoft.com/office/officeart/2005/8/layout/cycle6"/>
    <dgm:cxn modelId="{ED0D8167-E61C-4973-B6ED-898A82B44F45}" type="presParOf" srcId="{8DC9B37E-D244-47FB-941C-A3366FEECED9}" destId="{01245F86-DEC4-4290-B190-92D2AC86F632}" srcOrd="12" destOrd="0" presId="urn:microsoft.com/office/officeart/2005/8/layout/cycle6"/>
    <dgm:cxn modelId="{4E247A11-0083-42B0-B508-64AF948DAE99}" type="presParOf" srcId="{8DC9B37E-D244-47FB-941C-A3366FEECED9}" destId="{B1942DE6-9271-48A1-A2E8-89161DAB1B3B}" srcOrd="13" destOrd="0" presId="urn:microsoft.com/office/officeart/2005/8/layout/cycle6"/>
    <dgm:cxn modelId="{1D5617C1-F023-4C52-A687-3A80D04BDB32}" type="presParOf" srcId="{8DC9B37E-D244-47FB-941C-A3366FEECED9}" destId="{8FDC7E10-0FD0-4D0A-B573-95083C654D91}" srcOrd="14" destOrd="0" presId="urn:microsoft.com/office/officeart/2005/8/layout/cycle6"/>
    <dgm:cxn modelId="{AB243135-C72F-45B6-8AFE-CE4BA3C9EBB6}" type="presParOf" srcId="{8DC9B37E-D244-47FB-941C-A3366FEECED9}" destId="{E7C1D659-85BB-4D7B-90AB-7604D87F8FDF}" srcOrd="15" destOrd="0" presId="urn:microsoft.com/office/officeart/2005/8/layout/cycle6"/>
    <dgm:cxn modelId="{0BCEAED7-F7ED-451A-9D7F-CFC52AF6FE9A}" type="presParOf" srcId="{8DC9B37E-D244-47FB-941C-A3366FEECED9}" destId="{B5B51348-39AA-4637-8BD2-A2E4A04B5D74}" srcOrd="16" destOrd="0" presId="urn:microsoft.com/office/officeart/2005/8/layout/cycle6"/>
    <dgm:cxn modelId="{9A76C3E6-F0EC-4406-B88A-C15FB1FA1DC9}" type="presParOf" srcId="{8DC9B37E-D244-47FB-941C-A3366FEECED9}" destId="{4F3A315C-9700-400A-A04B-FF27AAA1A8EA}" srcOrd="17" destOrd="0" presId="urn:microsoft.com/office/officeart/2005/8/layout/cycle6"/>
    <dgm:cxn modelId="{DCD6C472-5CD1-4C90-8DBB-204A4472E490}" type="presParOf" srcId="{8DC9B37E-D244-47FB-941C-A3366FEECED9}" destId="{71696533-EEAE-4C71-9ED6-B588BBECD09E}" srcOrd="18" destOrd="0" presId="urn:microsoft.com/office/officeart/2005/8/layout/cycle6"/>
    <dgm:cxn modelId="{CF8B5F04-02BE-4DCC-8FFA-32F4D7B17F85}" type="presParOf" srcId="{8DC9B37E-D244-47FB-941C-A3366FEECED9}" destId="{6525C484-C85E-4000-B143-3932505B87E0}" srcOrd="19" destOrd="0" presId="urn:microsoft.com/office/officeart/2005/8/layout/cycle6"/>
    <dgm:cxn modelId="{7D17FE7F-C214-4C26-810C-7FB8B96C3192}" type="presParOf" srcId="{8DC9B37E-D244-47FB-941C-A3366FEECED9}" destId="{AEC167CF-0156-40D4-AEC6-194FFADB1820}" srcOrd="20" destOrd="0" presId="urn:microsoft.com/office/officeart/2005/8/layout/cycle6"/>
    <dgm:cxn modelId="{671D6E6F-5A1E-47FD-85BB-10ED6E12A335}" type="presParOf" srcId="{8DC9B37E-D244-47FB-941C-A3366FEECED9}" destId="{09F79AA7-2A2C-4001-AD88-8AA680871060}" srcOrd="21" destOrd="0" presId="urn:microsoft.com/office/officeart/2005/8/layout/cycle6"/>
    <dgm:cxn modelId="{55B9E09C-5148-4660-90A9-F78AA473F8A5}" type="presParOf" srcId="{8DC9B37E-D244-47FB-941C-A3366FEECED9}" destId="{4643A634-40F1-47EB-869F-6DD27F3AF01E}" srcOrd="22" destOrd="0" presId="urn:microsoft.com/office/officeart/2005/8/layout/cycle6"/>
    <dgm:cxn modelId="{43094864-A40C-4C7D-BB52-D7CC42F67791}" type="presParOf" srcId="{8DC9B37E-D244-47FB-941C-A3366FEECED9}" destId="{9BC59FA3-6BED-488C-BF11-88F2E5B1AB01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74CC4F-DC40-49CE-870E-2F08E26A1B2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3AEFD9C-59A7-4939-B32B-A396ABCFA5CD}">
      <dgm:prSet phldrT="[Text]"/>
      <dgm:spPr/>
      <dgm:t>
        <a:bodyPr/>
        <a:lstStyle/>
        <a:p>
          <a:r>
            <a:rPr lang="cs-CZ" dirty="0" err="1"/>
            <a:t>Waste</a:t>
          </a:r>
          <a:endParaRPr lang="cs-CZ" dirty="0"/>
        </a:p>
      </dgm:t>
    </dgm:pt>
    <dgm:pt modelId="{319DEAF3-3159-4183-A9E3-1DC7F85B0798}" type="parTrans" cxnId="{66FFB974-70BF-41CF-BE87-5D118A2F6770}">
      <dgm:prSet/>
      <dgm:spPr/>
      <dgm:t>
        <a:bodyPr/>
        <a:lstStyle/>
        <a:p>
          <a:endParaRPr lang="cs-CZ"/>
        </a:p>
      </dgm:t>
    </dgm:pt>
    <dgm:pt modelId="{2BAA40DC-5C48-4F21-88EC-136EE3F9557E}" type="sibTrans" cxnId="{66FFB974-70BF-41CF-BE87-5D118A2F6770}">
      <dgm:prSet/>
      <dgm:spPr/>
      <dgm:t>
        <a:bodyPr/>
        <a:lstStyle/>
        <a:p>
          <a:endParaRPr lang="cs-CZ"/>
        </a:p>
      </dgm:t>
    </dgm:pt>
    <dgm:pt modelId="{BB4B8EBE-C5EE-4C7E-B205-DB9627EDC044}">
      <dgm:prSet phldrT="[Text]"/>
      <dgm:spPr/>
      <dgm:t>
        <a:bodyPr/>
        <a:lstStyle/>
        <a:p>
          <a:r>
            <a:rPr lang="cs-CZ" dirty="0" err="1"/>
            <a:t>Hazardous</a:t>
          </a:r>
          <a:r>
            <a:rPr lang="cs-CZ" dirty="0"/>
            <a:t> </a:t>
          </a:r>
          <a:r>
            <a:rPr lang="cs-CZ" dirty="0" err="1"/>
            <a:t>waste</a:t>
          </a:r>
          <a:endParaRPr lang="cs-CZ" dirty="0"/>
        </a:p>
      </dgm:t>
    </dgm:pt>
    <dgm:pt modelId="{A4922DA4-2A2D-4738-8AC6-1FA3806EAF12}" type="parTrans" cxnId="{34DA6560-B603-49E4-8785-4694E9C2F9CD}">
      <dgm:prSet/>
      <dgm:spPr/>
      <dgm:t>
        <a:bodyPr/>
        <a:lstStyle/>
        <a:p>
          <a:endParaRPr lang="cs-CZ"/>
        </a:p>
      </dgm:t>
    </dgm:pt>
    <dgm:pt modelId="{3795446D-193F-44C2-BC99-C4DE9B4A9562}" type="sibTrans" cxnId="{34DA6560-B603-49E4-8785-4694E9C2F9CD}">
      <dgm:prSet/>
      <dgm:spPr/>
      <dgm:t>
        <a:bodyPr/>
        <a:lstStyle/>
        <a:p>
          <a:endParaRPr lang="cs-CZ"/>
        </a:p>
      </dgm:t>
    </dgm:pt>
    <dgm:pt modelId="{1BB56F9A-0825-4906-B38F-DB8E5A553421}">
      <dgm:prSet phldrT="[Text]"/>
      <dgm:spPr/>
      <dgm:t>
        <a:bodyPr/>
        <a:lstStyle/>
        <a:p>
          <a:r>
            <a:rPr lang="cs-CZ" dirty="0"/>
            <a:t>Non-</a:t>
          </a:r>
          <a:r>
            <a:rPr lang="cs-CZ" dirty="0" err="1"/>
            <a:t>hazardous</a:t>
          </a:r>
          <a:r>
            <a:rPr lang="cs-CZ" dirty="0"/>
            <a:t> </a:t>
          </a:r>
          <a:r>
            <a:rPr lang="cs-CZ" dirty="0" err="1"/>
            <a:t>waste</a:t>
          </a:r>
          <a:endParaRPr lang="cs-CZ" dirty="0"/>
        </a:p>
      </dgm:t>
    </dgm:pt>
    <dgm:pt modelId="{14C8D953-C623-467C-8720-AAEC4832F43D}" type="parTrans" cxnId="{3467D133-43E2-4D7F-B3DD-B8CF02F05BDB}">
      <dgm:prSet/>
      <dgm:spPr/>
      <dgm:t>
        <a:bodyPr/>
        <a:lstStyle/>
        <a:p>
          <a:endParaRPr lang="cs-CZ"/>
        </a:p>
      </dgm:t>
    </dgm:pt>
    <dgm:pt modelId="{F4E44021-62AA-41FC-9331-80056F303392}" type="sibTrans" cxnId="{3467D133-43E2-4D7F-B3DD-B8CF02F05BDB}">
      <dgm:prSet/>
      <dgm:spPr/>
      <dgm:t>
        <a:bodyPr/>
        <a:lstStyle/>
        <a:p>
          <a:endParaRPr lang="cs-CZ"/>
        </a:p>
      </dgm:t>
    </dgm:pt>
    <dgm:pt modelId="{1B76AD8D-E6AA-4797-A2AD-A3F33D528356}">
      <dgm:prSet phldrT="[Text]"/>
      <dgm:spPr/>
      <dgm:t>
        <a:bodyPr/>
        <a:lstStyle/>
        <a:p>
          <a:r>
            <a:rPr lang="cs-CZ" dirty="0" err="1"/>
            <a:t>Municipal</a:t>
          </a:r>
          <a:r>
            <a:rPr lang="cs-CZ" dirty="0"/>
            <a:t> </a:t>
          </a:r>
          <a:r>
            <a:rPr lang="cs-CZ" dirty="0" err="1"/>
            <a:t>waste</a:t>
          </a:r>
          <a:endParaRPr lang="cs-CZ" dirty="0"/>
        </a:p>
      </dgm:t>
    </dgm:pt>
    <dgm:pt modelId="{7B8124A2-BEC1-4506-B387-3EFF8174AF41}" type="parTrans" cxnId="{0B1CE5FF-D150-4909-939A-43E56A6506F3}">
      <dgm:prSet/>
      <dgm:spPr/>
      <dgm:t>
        <a:bodyPr/>
        <a:lstStyle/>
        <a:p>
          <a:endParaRPr lang="cs-CZ"/>
        </a:p>
      </dgm:t>
    </dgm:pt>
    <dgm:pt modelId="{B6659286-6E5B-471D-AA22-B1D0B16195D1}" type="sibTrans" cxnId="{0B1CE5FF-D150-4909-939A-43E56A6506F3}">
      <dgm:prSet/>
      <dgm:spPr/>
      <dgm:t>
        <a:bodyPr/>
        <a:lstStyle/>
        <a:p>
          <a:endParaRPr lang="cs-CZ"/>
        </a:p>
      </dgm:t>
    </dgm:pt>
    <dgm:pt modelId="{30606E75-098F-4AFB-9AB5-EA5529EEDFDF}">
      <dgm:prSet phldrT="[Text]"/>
      <dgm:spPr/>
      <dgm:t>
        <a:bodyPr/>
        <a:lstStyle/>
        <a:p>
          <a:r>
            <a:rPr lang="cs-CZ" dirty="0"/>
            <a:t>Bio-</a:t>
          </a:r>
          <a:r>
            <a:rPr lang="cs-CZ" dirty="0" err="1"/>
            <a:t>waste</a:t>
          </a:r>
          <a:endParaRPr lang="cs-CZ" dirty="0"/>
        </a:p>
      </dgm:t>
    </dgm:pt>
    <dgm:pt modelId="{76618B31-5F12-422E-90DB-9075E3A104E5}" type="parTrans" cxnId="{00BA41E7-F1E6-4AD6-A68F-B20E85E7FF7C}">
      <dgm:prSet/>
      <dgm:spPr/>
      <dgm:t>
        <a:bodyPr/>
        <a:lstStyle/>
        <a:p>
          <a:endParaRPr lang="cs-CZ"/>
        </a:p>
      </dgm:t>
    </dgm:pt>
    <dgm:pt modelId="{648FE227-35CD-4AED-A59E-F4452EE020CD}" type="sibTrans" cxnId="{00BA41E7-F1E6-4AD6-A68F-B20E85E7FF7C}">
      <dgm:prSet/>
      <dgm:spPr/>
      <dgm:t>
        <a:bodyPr/>
        <a:lstStyle/>
        <a:p>
          <a:endParaRPr lang="cs-CZ"/>
        </a:p>
      </dgm:t>
    </dgm:pt>
    <dgm:pt modelId="{346D02FD-3FCC-4D92-B3BE-76CF9C49B849}">
      <dgm:prSet/>
      <dgm:spPr/>
      <dgm:t>
        <a:bodyPr/>
        <a:lstStyle/>
        <a:p>
          <a:r>
            <a:rPr lang="cs-CZ" dirty="0" err="1"/>
            <a:t>Waste</a:t>
          </a:r>
          <a:r>
            <a:rPr lang="cs-CZ" dirty="0"/>
            <a:t> </a:t>
          </a:r>
          <a:r>
            <a:rPr lang="cs-CZ" dirty="0" err="1"/>
            <a:t>oils</a:t>
          </a:r>
          <a:endParaRPr lang="cs-CZ" dirty="0"/>
        </a:p>
      </dgm:t>
    </dgm:pt>
    <dgm:pt modelId="{A3E2EC4D-3034-48E4-B356-7054DB236156}" type="parTrans" cxnId="{EE84D0BB-28D1-49F0-B6B7-D09C19150B95}">
      <dgm:prSet/>
      <dgm:spPr/>
      <dgm:t>
        <a:bodyPr/>
        <a:lstStyle/>
        <a:p>
          <a:endParaRPr lang="cs-CZ"/>
        </a:p>
      </dgm:t>
    </dgm:pt>
    <dgm:pt modelId="{11B06D23-0B88-47BD-9C68-297204B29224}" type="sibTrans" cxnId="{EE84D0BB-28D1-49F0-B6B7-D09C19150B95}">
      <dgm:prSet/>
      <dgm:spPr/>
      <dgm:t>
        <a:bodyPr/>
        <a:lstStyle/>
        <a:p>
          <a:endParaRPr lang="cs-CZ"/>
        </a:p>
      </dgm:t>
    </dgm:pt>
    <dgm:pt modelId="{96246C0E-DDBC-432C-B198-A24427F9E995}">
      <dgm:prSet/>
      <dgm:spPr/>
      <dgm:t>
        <a:bodyPr/>
        <a:lstStyle/>
        <a:p>
          <a:r>
            <a:rPr lang="cs-CZ" dirty="0" err="1"/>
            <a:t>Construction</a:t>
          </a:r>
          <a:r>
            <a:rPr lang="cs-CZ" dirty="0"/>
            <a:t> and </a:t>
          </a:r>
          <a:r>
            <a:rPr lang="cs-CZ" dirty="0" err="1"/>
            <a:t>demolition</a:t>
          </a:r>
          <a:r>
            <a:rPr lang="cs-CZ" dirty="0"/>
            <a:t> </a:t>
          </a:r>
          <a:r>
            <a:rPr lang="cs-CZ" dirty="0" err="1"/>
            <a:t>waste</a:t>
          </a:r>
          <a:endParaRPr lang="cs-CZ" dirty="0"/>
        </a:p>
      </dgm:t>
    </dgm:pt>
    <dgm:pt modelId="{AC6C8047-E40B-4FE6-A85A-A3823334E5D3}" type="parTrans" cxnId="{EDCEC3FD-DAD1-4F56-BF83-F8CCD3591C74}">
      <dgm:prSet/>
      <dgm:spPr/>
      <dgm:t>
        <a:bodyPr/>
        <a:lstStyle/>
        <a:p>
          <a:endParaRPr lang="cs-CZ"/>
        </a:p>
      </dgm:t>
    </dgm:pt>
    <dgm:pt modelId="{3520DEB7-E0DC-4CEA-BE35-2382F4C2A162}" type="sibTrans" cxnId="{EDCEC3FD-DAD1-4F56-BF83-F8CCD3591C74}">
      <dgm:prSet/>
      <dgm:spPr/>
      <dgm:t>
        <a:bodyPr/>
        <a:lstStyle/>
        <a:p>
          <a:endParaRPr lang="cs-CZ"/>
        </a:p>
      </dgm:t>
    </dgm:pt>
    <dgm:pt modelId="{1257D065-4171-4F14-B8B1-C3D92D085251}">
      <dgm:prSet/>
      <dgm:spPr/>
      <dgm:t>
        <a:bodyPr/>
        <a:lstStyle/>
        <a:p>
          <a:r>
            <a:rPr lang="cs-CZ" dirty="0"/>
            <a:t>Food </a:t>
          </a:r>
          <a:r>
            <a:rPr lang="cs-CZ" dirty="0" err="1"/>
            <a:t>waste</a:t>
          </a:r>
          <a:endParaRPr lang="cs-CZ" dirty="0"/>
        </a:p>
      </dgm:t>
    </dgm:pt>
    <dgm:pt modelId="{08C29270-D55D-4627-9753-BB798145A8B1}" type="parTrans" cxnId="{3FD953BB-6D99-47AF-9172-16AFEEB7B976}">
      <dgm:prSet/>
      <dgm:spPr/>
      <dgm:t>
        <a:bodyPr/>
        <a:lstStyle/>
        <a:p>
          <a:endParaRPr lang="cs-CZ"/>
        </a:p>
      </dgm:t>
    </dgm:pt>
    <dgm:pt modelId="{F6BCB859-2E26-4BF1-B3F8-DDCB5ABC0721}" type="sibTrans" cxnId="{3FD953BB-6D99-47AF-9172-16AFEEB7B976}">
      <dgm:prSet/>
      <dgm:spPr/>
      <dgm:t>
        <a:bodyPr/>
        <a:lstStyle/>
        <a:p>
          <a:endParaRPr lang="cs-CZ"/>
        </a:p>
      </dgm:t>
    </dgm:pt>
    <dgm:pt modelId="{22DC509C-26A0-431A-A22B-5AE0E3A6BDF3}" type="pres">
      <dgm:prSet presAssocID="{4474CC4F-DC40-49CE-870E-2F08E26A1B23}" presName="diagram" presStyleCnt="0">
        <dgm:presLayoutVars>
          <dgm:dir/>
          <dgm:resizeHandles val="exact"/>
        </dgm:presLayoutVars>
      </dgm:prSet>
      <dgm:spPr/>
    </dgm:pt>
    <dgm:pt modelId="{13AFD97F-FD5D-4D15-A8AE-96A4F22593CF}" type="pres">
      <dgm:prSet presAssocID="{23AEFD9C-59A7-4939-B32B-A396ABCFA5CD}" presName="node" presStyleLbl="node1" presStyleIdx="0" presStyleCnt="8">
        <dgm:presLayoutVars>
          <dgm:bulletEnabled val="1"/>
        </dgm:presLayoutVars>
      </dgm:prSet>
      <dgm:spPr/>
    </dgm:pt>
    <dgm:pt modelId="{87F38699-2625-4441-B3B1-AA0E67A4CCF8}" type="pres">
      <dgm:prSet presAssocID="{2BAA40DC-5C48-4F21-88EC-136EE3F9557E}" presName="sibTrans" presStyleCnt="0"/>
      <dgm:spPr/>
    </dgm:pt>
    <dgm:pt modelId="{A736FE48-9C53-42E5-BB07-E07F253CE83E}" type="pres">
      <dgm:prSet presAssocID="{BB4B8EBE-C5EE-4C7E-B205-DB9627EDC044}" presName="node" presStyleLbl="node1" presStyleIdx="1" presStyleCnt="8">
        <dgm:presLayoutVars>
          <dgm:bulletEnabled val="1"/>
        </dgm:presLayoutVars>
      </dgm:prSet>
      <dgm:spPr/>
    </dgm:pt>
    <dgm:pt modelId="{AC530C34-BBDD-48E0-8FAA-26787DC9154A}" type="pres">
      <dgm:prSet presAssocID="{3795446D-193F-44C2-BC99-C4DE9B4A9562}" presName="sibTrans" presStyleCnt="0"/>
      <dgm:spPr/>
    </dgm:pt>
    <dgm:pt modelId="{A6333BBD-5806-43A8-AA7D-9BE33BB1633C}" type="pres">
      <dgm:prSet presAssocID="{1BB56F9A-0825-4906-B38F-DB8E5A553421}" presName="node" presStyleLbl="node1" presStyleIdx="2" presStyleCnt="8">
        <dgm:presLayoutVars>
          <dgm:bulletEnabled val="1"/>
        </dgm:presLayoutVars>
      </dgm:prSet>
      <dgm:spPr/>
    </dgm:pt>
    <dgm:pt modelId="{E9CA831A-AD4F-43E5-ADE2-6A8F24C6F3BA}" type="pres">
      <dgm:prSet presAssocID="{F4E44021-62AA-41FC-9331-80056F303392}" presName="sibTrans" presStyleCnt="0"/>
      <dgm:spPr/>
    </dgm:pt>
    <dgm:pt modelId="{BE350E36-A864-46CF-AB65-05ED166F17DD}" type="pres">
      <dgm:prSet presAssocID="{1B76AD8D-E6AA-4797-A2AD-A3F33D528356}" presName="node" presStyleLbl="node1" presStyleIdx="3" presStyleCnt="8">
        <dgm:presLayoutVars>
          <dgm:bulletEnabled val="1"/>
        </dgm:presLayoutVars>
      </dgm:prSet>
      <dgm:spPr/>
    </dgm:pt>
    <dgm:pt modelId="{67174123-BF19-46D4-8F2E-BB784DD85E9A}" type="pres">
      <dgm:prSet presAssocID="{B6659286-6E5B-471D-AA22-B1D0B16195D1}" presName="sibTrans" presStyleCnt="0"/>
      <dgm:spPr/>
    </dgm:pt>
    <dgm:pt modelId="{06FC00CF-E5EA-4CC8-87BD-9DE335CA48E2}" type="pres">
      <dgm:prSet presAssocID="{30606E75-098F-4AFB-9AB5-EA5529EEDFDF}" presName="node" presStyleLbl="node1" presStyleIdx="4" presStyleCnt="8">
        <dgm:presLayoutVars>
          <dgm:bulletEnabled val="1"/>
        </dgm:presLayoutVars>
      </dgm:prSet>
      <dgm:spPr/>
    </dgm:pt>
    <dgm:pt modelId="{08F3E945-27B2-4C97-BD19-E161AE584524}" type="pres">
      <dgm:prSet presAssocID="{648FE227-35CD-4AED-A59E-F4452EE020CD}" presName="sibTrans" presStyleCnt="0"/>
      <dgm:spPr/>
    </dgm:pt>
    <dgm:pt modelId="{F61C5DFD-016B-48FA-AE73-69CEFF918424}" type="pres">
      <dgm:prSet presAssocID="{346D02FD-3FCC-4D92-B3BE-76CF9C49B849}" presName="node" presStyleLbl="node1" presStyleIdx="5" presStyleCnt="8">
        <dgm:presLayoutVars>
          <dgm:bulletEnabled val="1"/>
        </dgm:presLayoutVars>
      </dgm:prSet>
      <dgm:spPr/>
    </dgm:pt>
    <dgm:pt modelId="{6D8F1900-CB77-4F02-B4B4-295EED9ED7FA}" type="pres">
      <dgm:prSet presAssocID="{11B06D23-0B88-47BD-9C68-297204B29224}" presName="sibTrans" presStyleCnt="0"/>
      <dgm:spPr/>
    </dgm:pt>
    <dgm:pt modelId="{BD05C69D-1951-40AB-AF38-5E4B31620364}" type="pres">
      <dgm:prSet presAssocID="{96246C0E-DDBC-432C-B198-A24427F9E995}" presName="node" presStyleLbl="node1" presStyleIdx="6" presStyleCnt="8">
        <dgm:presLayoutVars>
          <dgm:bulletEnabled val="1"/>
        </dgm:presLayoutVars>
      </dgm:prSet>
      <dgm:spPr/>
    </dgm:pt>
    <dgm:pt modelId="{60FAF752-C89E-429F-93E5-84A00755E82D}" type="pres">
      <dgm:prSet presAssocID="{3520DEB7-E0DC-4CEA-BE35-2382F4C2A162}" presName="sibTrans" presStyleCnt="0"/>
      <dgm:spPr/>
    </dgm:pt>
    <dgm:pt modelId="{F5BB9F18-728A-43FD-B2A9-8A96D7F7CF52}" type="pres">
      <dgm:prSet presAssocID="{1257D065-4171-4F14-B8B1-C3D92D085251}" presName="node" presStyleLbl="node1" presStyleIdx="7" presStyleCnt="8">
        <dgm:presLayoutVars>
          <dgm:bulletEnabled val="1"/>
        </dgm:presLayoutVars>
      </dgm:prSet>
      <dgm:spPr/>
    </dgm:pt>
  </dgm:ptLst>
  <dgm:cxnLst>
    <dgm:cxn modelId="{AAB09B18-04EE-4569-8023-33EF6D598889}" type="presOf" srcId="{1BB56F9A-0825-4906-B38F-DB8E5A553421}" destId="{A6333BBD-5806-43A8-AA7D-9BE33BB1633C}" srcOrd="0" destOrd="0" presId="urn:microsoft.com/office/officeart/2005/8/layout/default"/>
    <dgm:cxn modelId="{8A4E7019-7471-44A2-8B8F-3A58D8827382}" type="presOf" srcId="{1257D065-4171-4F14-B8B1-C3D92D085251}" destId="{F5BB9F18-728A-43FD-B2A9-8A96D7F7CF52}" srcOrd="0" destOrd="0" presId="urn:microsoft.com/office/officeart/2005/8/layout/default"/>
    <dgm:cxn modelId="{B3DFB22A-98F2-452C-B5C2-046C2083DEB4}" type="presOf" srcId="{1B76AD8D-E6AA-4797-A2AD-A3F33D528356}" destId="{BE350E36-A864-46CF-AB65-05ED166F17DD}" srcOrd="0" destOrd="0" presId="urn:microsoft.com/office/officeart/2005/8/layout/default"/>
    <dgm:cxn modelId="{3467D133-43E2-4D7F-B3DD-B8CF02F05BDB}" srcId="{4474CC4F-DC40-49CE-870E-2F08E26A1B23}" destId="{1BB56F9A-0825-4906-B38F-DB8E5A553421}" srcOrd="2" destOrd="0" parTransId="{14C8D953-C623-467C-8720-AAEC4832F43D}" sibTransId="{F4E44021-62AA-41FC-9331-80056F303392}"/>
    <dgm:cxn modelId="{34DA6560-B603-49E4-8785-4694E9C2F9CD}" srcId="{4474CC4F-DC40-49CE-870E-2F08E26A1B23}" destId="{BB4B8EBE-C5EE-4C7E-B205-DB9627EDC044}" srcOrd="1" destOrd="0" parTransId="{A4922DA4-2A2D-4738-8AC6-1FA3806EAF12}" sibTransId="{3795446D-193F-44C2-BC99-C4DE9B4A9562}"/>
    <dgm:cxn modelId="{66FFB974-70BF-41CF-BE87-5D118A2F6770}" srcId="{4474CC4F-DC40-49CE-870E-2F08E26A1B23}" destId="{23AEFD9C-59A7-4939-B32B-A396ABCFA5CD}" srcOrd="0" destOrd="0" parTransId="{319DEAF3-3159-4183-A9E3-1DC7F85B0798}" sibTransId="{2BAA40DC-5C48-4F21-88EC-136EE3F9557E}"/>
    <dgm:cxn modelId="{79EE2A55-7A30-4047-ADF9-382146498A12}" type="presOf" srcId="{23AEFD9C-59A7-4939-B32B-A396ABCFA5CD}" destId="{13AFD97F-FD5D-4D15-A8AE-96A4F22593CF}" srcOrd="0" destOrd="0" presId="urn:microsoft.com/office/officeart/2005/8/layout/default"/>
    <dgm:cxn modelId="{D9D9CA98-967C-4DDF-AF73-842C4E89E15C}" type="presOf" srcId="{4474CC4F-DC40-49CE-870E-2F08E26A1B23}" destId="{22DC509C-26A0-431A-A22B-5AE0E3A6BDF3}" srcOrd="0" destOrd="0" presId="urn:microsoft.com/office/officeart/2005/8/layout/default"/>
    <dgm:cxn modelId="{3704E6A6-515A-4E57-A541-1E392FBC1DBF}" type="presOf" srcId="{BB4B8EBE-C5EE-4C7E-B205-DB9627EDC044}" destId="{A736FE48-9C53-42E5-BB07-E07F253CE83E}" srcOrd="0" destOrd="0" presId="urn:microsoft.com/office/officeart/2005/8/layout/default"/>
    <dgm:cxn modelId="{D44097A9-0726-4760-B3B1-666A989B7855}" type="presOf" srcId="{96246C0E-DDBC-432C-B198-A24427F9E995}" destId="{BD05C69D-1951-40AB-AF38-5E4B31620364}" srcOrd="0" destOrd="0" presId="urn:microsoft.com/office/officeart/2005/8/layout/default"/>
    <dgm:cxn modelId="{F83AEEB3-014B-409E-923A-34CD510ECFBB}" type="presOf" srcId="{346D02FD-3FCC-4D92-B3BE-76CF9C49B849}" destId="{F61C5DFD-016B-48FA-AE73-69CEFF918424}" srcOrd="0" destOrd="0" presId="urn:microsoft.com/office/officeart/2005/8/layout/default"/>
    <dgm:cxn modelId="{3FD953BB-6D99-47AF-9172-16AFEEB7B976}" srcId="{4474CC4F-DC40-49CE-870E-2F08E26A1B23}" destId="{1257D065-4171-4F14-B8B1-C3D92D085251}" srcOrd="7" destOrd="0" parTransId="{08C29270-D55D-4627-9753-BB798145A8B1}" sibTransId="{F6BCB859-2E26-4BF1-B3F8-DDCB5ABC0721}"/>
    <dgm:cxn modelId="{EE84D0BB-28D1-49F0-B6B7-D09C19150B95}" srcId="{4474CC4F-DC40-49CE-870E-2F08E26A1B23}" destId="{346D02FD-3FCC-4D92-B3BE-76CF9C49B849}" srcOrd="5" destOrd="0" parTransId="{A3E2EC4D-3034-48E4-B356-7054DB236156}" sibTransId="{11B06D23-0B88-47BD-9C68-297204B29224}"/>
    <dgm:cxn modelId="{602BF4E5-A4A6-417C-BC63-D5C41EB13964}" type="presOf" srcId="{30606E75-098F-4AFB-9AB5-EA5529EEDFDF}" destId="{06FC00CF-E5EA-4CC8-87BD-9DE335CA48E2}" srcOrd="0" destOrd="0" presId="urn:microsoft.com/office/officeart/2005/8/layout/default"/>
    <dgm:cxn modelId="{00BA41E7-F1E6-4AD6-A68F-B20E85E7FF7C}" srcId="{4474CC4F-DC40-49CE-870E-2F08E26A1B23}" destId="{30606E75-098F-4AFB-9AB5-EA5529EEDFDF}" srcOrd="4" destOrd="0" parTransId="{76618B31-5F12-422E-90DB-9075E3A104E5}" sibTransId="{648FE227-35CD-4AED-A59E-F4452EE020CD}"/>
    <dgm:cxn modelId="{EDCEC3FD-DAD1-4F56-BF83-F8CCD3591C74}" srcId="{4474CC4F-DC40-49CE-870E-2F08E26A1B23}" destId="{96246C0E-DDBC-432C-B198-A24427F9E995}" srcOrd="6" destOrd="0" parTransId="{AC6C8047-E40B-4FE6-A85A-A3823334E5D3}" sibTransId="{3520DEB7-E0DC-4CEA-BE35-2382F4C2A162}"/>
    <dgm:cxn modelId="{0B1CE5FF-D150-4909-939A-43E56A6506F3}" srcId="{4474CC4F-DC40-49CE-870E-2F08E26A1B23}" destId="{1B76AD8D-E6AA-4797-A2AD-A3F33D528356}" srcOrd="3" destOrd="0" parTransId="{7B8124A2-BEC1-4506-B387-3EFF8174AF41}" sibTransId="{B6659286-6E5B-471D-AA22-B1D0B16195D1}"/>
    <dgm:cxn modelId="{1E790252-0790-4C79-B6A6-32F3F471065C}" type="presParOf" srcId="{22DC509C-26A0-431A-A22B-5AE0E3A6BDF3}" destId="{13AFD97F-FD5D-4D15-A8AE-96A4F22593CF}" srcOrd="0" destOrd="0" presId="urn:microsoft.com/office/officeart/2005/8/layout/default"/>
    <dgm:cxn modelId="{330D6AFB-31C1-4EA7-B93F-99C16B2335F1}" type="presParOf" srcId="{22DC509C-26A0-431A-A22B-5AE0E3A6BDF3}" destId="{87F38699-2625-4441-B3B1-AA0E67A4CCF8}" srcOrd="1" destOrd="0" presId="urn:microsoft.com/office/officeart/2005/8/layout/default"/>
    <dgm:cxn modelId="{44E65F34-3E07-4EBD-A7EF-B8C2BBCDFC24}" type="presParOf" srcId="{22DC509C-26A0-431A-A22B-5AE0E3A6BDF3}" destId="{A736FE48-9C53-42E5-BB07-E07F253CE83E}" srcOrd="2" destOrd="0" presId="urn:microsoft.com/office/officeart/2005/8/layout/default"/>
    <dgm:cxn modelId="{F1801532-B72D-4F40-8F7D-DD26D0A22B2E}" type="presParOf" srcId="{22DC509C-26A0-431A-A22B-5AE0E3A6BDF3}" destId="{AC530C34-BBDD-48E0-8FAA-26787DC9154A}" srcOrd="3" destOrd="0" presId="urn:microsoft.com/office/officeart/2005/8/layout/default"/>
    <dgm:cxn modelId="{E900B6E9-7285-47F2-8DC0-E55396BF8F2E}" type="presParOf" srcId="{22DC509C-26A0-431A-A22B-5AE0E3A6BDF3}" destId="{A6333BBD-5806-43A8-AA7D-9BE33BB1633C}" srcOrd="4" destOrd="0" presId="urn:microsoft.com/office/officeart/2005/8/layout/default"/>
    <dgm:cxn modelId="{0C2C2092-23B6-4EA4-9B61-E6456C14BD4C}" type="presParOf" srcId="{22DC509C-26A0-431A-A22B-5AE0E3A6BDF3}" destId="{E9CA831A-AD4F-43E5-ADE2-6A8F24C6F3BA}" srcOrd="5" destOrd="0" presId="urn:microsoft.com/office/officeart/2005/8/layout/default"/>
    <dgm:cxn modelId="{7CB39B44-481D-4E36-A5C2-A6AE36CFB440}" type="presParOf" srcId="{22DC509C-26A0-431A-A22B-5AE0E3A6BDF3}" destId="{BE350E36-A864-46CF-AB65-05ED166F17DD}" srcOrd="6" destOrd="0" presId="urn:microsoft.com/office/officeart/2005/8/layout/default"/>
    <dgm:cxn modelId="{A2B52BE1-ACAB-49B0-AAE4-B37B5B5EABD0}" type="presParOf" srcId="{22DC509C-26A0-431A-A22B-5AE0E3A6BDF3}" destId="{67174123-BF19-46D4-8F2E-BB784DD85E9A}" srcOrd="7" destOrd="0" presId="urn:microsoft.com/office/officeart/2005/8/layout/default"/>
    <dgm:cxn modelId="{74487F78-597A-4495-8014-74135A14912D}" type="presParOf" srcId="{22DC509C-26A0-431A-A22B-5AE0E3A6BDF3}" destId="{06FC00CF-E5EA-4CC8-87BD-9DE335CA48E2}" srcOrd="8" destOrd="0" presId="urn:microsoft.com/office/officeart/2005/8/layout/default"/>
    <dgm:cxn modelId="{6E8EF36D-1F17-420B-B9C5-65F1CEE29D3B}" type="presParOf" srcId="{22DC509C-26A0-431A-A22B-5AE0E3A6BDF3}" destId="{08F3E945-27B2-4C97-BD19-E161AE584524}" srcOrd="9" destOrd="0" presId="urn:microsoft.com/office/officeart/2005/8/layout/default"/>
    <dgm:cxn modelId="{6E8F55FA-A262-4CA6-9D4B-2F9E5A15135C}" type="presParOf" srcId="{22DC509C-26A0-431A-A22B-5AE0E3A6BDF3}" destId="{F61C5DFD-016B-48FA-AE73-69CEFF918424}" srcOrd="10" destOrd="0" presId="urn:microsoft.com/office/officeart/2005/8/layout/default"/>
    <dgm:cxn modelId="{E8F99971-712A-4A5A-ACE7-0243338C90EB}" type="presParOf" srcId="{22DC509C-26A0-431A-A22B-5AE0E3A6BDF3}" destId="{6D8F1900-CB77-4F02-B4B4-295EED9ED7FA}" srcOrd="11" destOrd="0" presId="urn:microsoft.com/office/officeart/2005/8/layout/default"/>
    <dgm:cxn modelId="{5B3BC73A-453C-4679-93B2-08A53E75C35C}" type="presParOf" srcId="{22DC509C-26A0-431A-A22B-5AE0E3A6BDF3}" destId="{BD05C69D-1951-40AB-AF38-5E4B31620364}" srcOrd="12" destOrd="0" presId="urn:microsoft.com/office/officeart/2005/8/layout/default"/>
    <dgm:cxn modelId="{5D12A659-1175-4BE0-ACA5-6C2A2C77B4E4}" type="presParOf" srcId="{22DC509C-26A0-431A-A22B-5AE0E3A6BDF3}" destId="{60FAF752-C89E-429F-93E5-84A00755E82D}" srcOrd="13" destOrd="0" presId="urn:microsoft.com/office/officeart/2005/8/layout/default"/>
    <dgm:cxn modelId="{9E4243BF-EDE4-428C-92D8-5D7734A3D2BE}" type="presParOf" srcId="{22DC509C-26A0-431A-A22B-5AE0E3A6BDF3}" destId="{F5BB9F18-728A-43FD-B2A9-8A96D7F7CF5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05A056-1F59-4B83-9F4E-4F2B186DD6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AEE9D0F-2590-4CE7-A29D-ECC5086740EA}">
      <dgm:prSet phldrT="[Text]"/>
      <dgm:spPr/>
      <dgm:t>
        <a:bodyPr/>
        <a:lstStyle/>
        <a:p>
          <a:r>
            <a:rPr lang="cs-CZ" dirty="0" err="1"/>
            <a:t>Waste</a:t>
          </a:r>
          <a:endParaRPr lang="cs-CZ" dirty="0"/>
        </a:p>
      </dgm:t>
    </dgm:pt>
    <dgm:pt modelId="{895F7659-557D-4B96-A94D-1229D5755CB7}" type="parTrans" cxnId="{4205D754-3E50-498C-9DEA-731A0E7DB83E}">
      <dgm:prSet/>
      <dgm:spPr/>
      <dgm:t>
        <a:bodyPr/>
        <a:lstStyle/>
        <a:p>
          <a:endParaRPr lang="cs-CZ"/>
        </a:p>
      </dgm:t>
    </dgm:pt>
    <dgm:pt modelId="{2025F3FA-4C3C-44C1-AA22-CF2FF94DBAE4}" type="sibTrans" cxnId="{4205D754-3E50-498C-9DEA-731A0E7DB83E}">
      <dgm:prSet/>
      <dgm:spPr/>
      <dgm:t>
        <a:bodyPr/>
        <a:lstStyle/>
        <a:p>
          <a:endParaRPr lang="cs-CZ"/>
        </a:p>
      </dgm:t>
    </dgm:pt>
    <dgm:pt modelId="{F19B5E02-5F09-4254-B49E-25A2BCC5709E}">
      <dgm:prSet phldrT="[Text]"/>
      <dgm:spPr/>
      <dgm:t>
        <a:bodyPr/>
        <a:lstStyle/>
        <a:p>
          <a:r>
            <a:rPr lang="cs-CZ" dirty="0" err="1"/>
            <a:t>Waste</a:t>
          </a:r>
          <a:endParaRPr lang="cs-CZ" dirty="0"/>
        </a:p>
      </dgm:t>
    </dgm:pt>
    <dgm:pt modelId="{F683E7AB-3894-4CCB-838D-48DFC61E762C}" type="parTrans" cxnId="{9F2BEB71-C789-4D28-85C3-393263EFD457}">
      <dgm:prSet/>
      <dgm:spPr/>
      <dgm:t>
        <a:bodyPr/>
        <a:lstStyle/>
        <a:p>
          <a:endParaRPr lang="cs-CZ"/>
        </a:p>
      </dgm:t>
    </dgm:pt>
    <dgm:pt modelId="{61ECEF8C-CB92-420F-92B0-27690AD3D054}" type="sibTrans" cxnId="{9F2BEB71-C789-4D28-85C3-393263EFD457}">
      <dgm:prSet/>
      <dgm:spPr/>
      <dgm:t>
        <a:bodyPr/>
        <a:lstStyle/>
        <a:p>
          <a:endParaRPr lang="cs-CZ"/>
        </a:p>
      </dgm:t>
    </dgm:pt>
    <dgm:pt modelId="{08B0C457-B7B6-4967-AAF7-4A4CBFD53CAB}">
      <dgm:prSet phldrT="[Text]"/>
      <dgm:spPr/>
      <dgm:t>
        <a:bodyPr/>
        <a:lstStyle/>
        <a:p>
          <a:r>
            <a:rPr lang="cs-CZ" dirty="0"/>
            <a:t>By-</a:t>
          </a:r>
          <a:r>
            <a:rPr lang="cs-CZ" dirty="0" err="1"/>
            <a:t>product</a:t>
          </a:r>
          <a:endParaRPr lang="cs-CZ" dirty="0"/>
        </a:p>
      </dgm:t>
    </dgm:pt>
    <dgm:pt modelId="{409EEC9A-BC72-4F89-AB07-DC066CE96A8C}" type="parTrans" cxnId="{AC971562-5F26-4B27-BE76-5B0FDBBF35DE}">
      <dgm:prSet/>
      <dgm:spPr/>
      <dgm:t>
        <a:bodyPr/>
        <a:lstStyle/>
        <a:p>
          <a:endParaRPr lang="cs-CZ"/>
        </a:p>
      </dgm:t>
    </dgm:pt>
    <dgm:pt modelId="{7C48B7BD-9553-4A7E-B85E-3329FB4CDB26}" type="sibTrans" cxnId="{AC971562-5F26-4B27-BE76-5B0FDBBF35DE}">
      <dgm:prSet/>
      <dgm:spPr/>
      <dgm:t>
        <a:bodyPr/>
        <a:lstStyle/>
        <a:p>
          <a:endParaRPr lang="cs-CZ"/>
        </a:p>
      </dgm:t>
    </dgm:pt>
    <dgm:pt modelId="{46244257-9385-4FD9-BDCE-7E0BDF4EBC62}">
      <dgm:prSet/>
      <dgm:spPr/>
      <dgm:t>
        <a:bodyPr/>
        <a:lstStyle/>
        <a:p>
          <a:r>
            <a:rPr lang="cs-CZ" dirty="0" err="1"/>
            <a:t>Waste</a:t>
          </a:r>
          <a:r>
            <a:rPr lang="cs-CZ" dirty="0"/>
            <a:t> </a:t>
          </a:r>
          <a:r>
            <a:rPr lang="cs-CZ" dirty="0" err="1"/>
            <a:t>recovery</a:t>
          </a:r>
          <a:r>
            <a:rPr lang="cs-CZ" dirty="0"/>
            <a:t> &amp; recycling</a:t>
          </a:r>
        </a:p>
      </dgm:t>
    </dgm:pt>
    <dgm:pt modelId="{0132354D-D0D3-4DE6-BCC2-138FA24D1657}" type="parTrans" cxnId="{E4264D0D-D4DA-49F5-8A3D-A796D1766EE3}">
      <dgm:prSet/>
      <dgm:spPr/>
      <dgm:t>
        <a:bodyPr/>
        <a:lstStyle/>
        <a:p>
          <a:endParaRPr lang="cs-CZ"/>
        </a:p>
      </dgm:t>
    </dgm:pt>
    <dgm:pt modelId="{749FB8B7-B296-4B3E-ABE0-A578160DEF7B}" type="sibTrans" cxnId="{E4264D0D-D4DA-49F5-8A3D-A796D1766EE3}">
      <dgm:prSet/>
      <dgm:spPr/>
      <dgm:t>
        <a:bodyPr/>
        <a:lstStyle/>
        <a:p>
          <a:endParaRPr lang="cs-CZ"/>
        </a:p>
      </dgm:t>
    </dgm:pt>
    <dgm:pt modelId="{BE518AC8-ED2B-4189-8144-1BB6F3452D50}" type="pres">
      <dgm:prSet presAssocID="{0805A056-1F59-4B83-9F4E-4F2B186DD6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033B736-8BAB-4CBA-B9A3-F6FF9EBD0D08}" type="pres">
      <dgm:prSet presAssocID="{2AEE9D0F-2590-4CE7-A29D-ECC5086740EA}" presName="hierRoot1" presStyleCnt="0">
        <dgm:presLayoutVars>
          <dgm:hierBranch val="init"/>
        </dgm:presLayoutVars>
      </dgm:prSet>
      <dgm:spPr/>
    </dgm:pt>
    <dgm:pt modelId="{172CD636-EE92-4A4A-B1F4-7BAF30E9A745}" type="pres">
      <dgm:prSet presAssocID="{2AEE9D0F-2590-4CE7-A29D-ECC5086740EA}" presName="rootComposite1" presStyleCnt="0"/>
      <dgm:spPr/>
    </dgm:pt>
    <dgm:pt modelId="{24140C56-1D6E-4514-B515-194259932B1F}" type="pres">
      <dgm:prSet presAssocID="{2AEE9D0F-2590-4CE7-A29D-ECC5086740EA}" presName="rootText1" presStyleLbl="node0" presStyleIdx="0" presStyleCnt="1">
        <dgm:presLayoutVars>
          <dgm:chPref val="3"/>
        </dgm:presLayoutVars>
      </dgm:prSet>
      <dgm:spPr/>
    </dgm:pt>
    <dgm:pt modelId="{1E1D1029-C736-480D-B88B-4D2769A09AA6}" type="pres">
      <dgm:prSet presAssocID="{2AEE9D0F-2590-4CE7-A29D-ECC5086740EA}" presName="rootConnector1" presStyleLbl="node1" presStyleIdx="0" presStyleCnt="0"/>
      <dgm:spPr/>
    </dgm:pt>
    <dgm:pt modelId="{4071B7A0-191D-494A-B522-882F27310FC2}" type="pres">
      <dgm:prSet presAssocID="{2AEE9D0F-2590-4CE7-A29D-ECC5086740EA}" presName="hierChild2" presStyleCnt="0"/>
      <dgm:spPr/>
    </dgm:pt>
    <dgm:pt modelId="{3B6E9A41-4F04-4387-8F4C-FCBBE576DF4E}" type="pres">
      <dgm:prSet presAssocID="{F683E7AB-3894-4CCB-838D-48DFC61E762C}" presName="Name37" presStyleLbl="parChTrans1D2" presStyleIdx="0" presStyleCnt="2"/>
      <dgm:spPr/>
    </dgm:pt>
    <dgm:pt modelId="{CDBEEAC8-C46A-41BF-A73C-72063D676984}" type="pres">
      <dgm:prSet presAssocID="{F19B5E02-5F09-4254-B49E-25A2BCC5709E}" presName="hierRoot2" presStyleCnt="0">
        <dgm:presLayoutVars>
          <dgm:hierBranch val="init"/>
        </dgm:presLayoutVars>
      </dgm:prSet>
      <dgm:spPr/>
    </dgm:pt>
    <dgm:pt modelId="{9C45527A-DCE6-4DF3-8B1D-350485D882F0}" type="pres">
      <dgm:prSet presAssocID="{F19B5E02-5F09-4254-B49E-25A2BCC5709E}" presName="rootComposite" presStyleCnt="0"/>
      <dgm:spPr/>
    </dgm:pt>
    <dgm:pt modelId="{6FC40982-BD3E-4790-9F9D-A90827DEE382}" type="pres">
      <dgm:prSet presAssocID="{F19B5E02-5F09-4254-B49E-25A2BCC5709E}" presName="rootText" presStyleLbl="node2" presStyleIdx="0" presStyleCnt="2">
        <dgm:presLayoutVars>
          <dgm:chPref val="3"/>
        </dgm:presLayoutVars>
      </dgm:prSet>
      <dgm:spPr/>
    </dgm:pt>
    <dgm:pt modelId="{90A5AC96-88F6-4FB3-9386-03539B47A369}" type="pres">
      <dgm:prSet presAssocID="{F19B5E02-5F09-4254-B49E-25A2BCC5709E}" presName="rootConnector" presStyleLbl="node2" presStyleIdx="0" presStyleCnt="2"/>
      <dgm:spPr/>
    </dgm:pt>
    <dgm:pt modelId="{03A297D5-37DB-47E4-9DE7-0612E98011DF}" type="pres">
      <dgm:prSet presAssocID="{F19B5E02-5F09-4254-B49E-25A2BCC5709E}" presName="hierChild4" presStyleCnt="0"/>
      <dgm:spPr/>
    </dgm:pt>
    <dgm:pt modelId="{DBC3B46B-CCD0-40FB-99B7-22BA1EEB5F02}" type="pres">
      <dgm:prSet presAssocID="{0132354D-D0D3-4DE6-BCC2-138FA24D1657}" presName="Name37" presStyleLbl="parChTrans1D3" presStyleIdx="0" presStyleCnt="1"/>
      <dgm:spPr/>
    </dgm:pt>
    <dgm:pt modelId="{D5F8C867-4979-4E96-B5BB-33B7E0AC245C}" type="pres">
      <dgm:prSet presAssocID="{46244257-9385-4FD9-BDCE-7E0BDF4EBC62}" presName="hierRoot2" presStyleCnt="0">
        <dgm:presLayoutVars>
          <dgm:hierBranch val="init"/>
        </dgm:presLayoutVars>
      </dgm:prSet>
      <dgm:spPr/>
    </dgm:pt>
    <dgm:pt modelId="{3276527F-EBD2-4377-B181-1BA34524315B}" type="pres">
      <dgm:prSet presAssocID="{46244257-9385-4FD9-BDCE-7E0BDF4EBC62}" presName="rootComposite" presStyleCnt="0"/>
      <dgm:spPr/>
    </dgm:pt>
    <dgm:pt modelId="{60E771AF-27B5-4A54-9104-1D0CFF5CA0A2}" type="pres">
      <dgm:prSet presAssocID="{46244257-9385-4FD9-BDCE-7E0BDF4EBC62}" presName="rootText" presStyleLbl="node3" presStyleIdx="0" presStyleCnt="1">
        <dgm:presLayoutVars>
          <dgm:chPref val="3"/>
        </dgm:presLayoutVars>
      </dgm:prSet>
      <dgm:spPr/>
    </dgm:pt>
    <dgm:pt modelId="{FD031608-8785-4806-986E-F49CE1031D6E}" type="pres">
      <dgm:prSet presAssocID="{46244257-9385-4FD9-BDCE-7E0BDF4EBC62}" presName="rootConnector" presStyleLbl="node3" presStyleIdx="0" presStyleCnt="1"/>
      <dgm:spPr/>
    </dgm:pt>
    <dgm:pt modelId="{45957E18-E281-4C68-A636-64D8E773085B}" type="pres">
      <dgm:prSet presAssocID="{46244257-9385-4FD9-BDCE-7E0BDF4EBC62}" presName="hierChild4" presStyleCnt="0"/>
      <dgm:spPr/>
    </dgm:pt>
    <dgm:pt modelId="{32082202-036C-4B6F-BB06-7066F9947410}" type="pres">
      <dgm:prSet presAssocID="{46244257-9385-4FD9-BDCE-7E0BDF4EBC62}" presName="hierChild5" presStyleCnt="0"/>
      <dgm:spPr/>
    </dgm:pt>
    <dgm:pt modelId="{B7EBCB20-3942-4F8D-BF81-41D51C34A7AE}" type="pres">
      <dgm:prSet presAssocID="{F19B5E02-5F09-4254-B49E-25A2BCC5709E}" presName="hierChild5" presStyleCnt="0"/>
      <dgm:spPr/>
    </dgm:pt>
    <dgm:pt modelId="{690B41E8-2016-4608-AC66-CD2AD942CEB5}" type="pres">
      <dgm:prSet presAssocID="{409EEC9A-BC72-4F89-AB07-DC066CE96A8C}" presName="Name37" presStyleLbl="parChTrans1D2" presStyleIdx="1" presStyleCnt="2"/>
      <dgm:spPr/>
    </dgm:pt>
    <dgm:pt modelId="{4505BDDA-6F5C-4E09-BDF9-F07017A90F33}" type="pres">
      <dgm:prSet presAssocID="{08B0C457-B7B6-4967-AAF7-4A4CBFD53CAB}" presName="hierRoot2" presStyleCnt="0">
        <dgm:presLayoutVars>
          <dgm:hierBranch val="init"/>
        </dgm:presLayoutVars>
      </dgm:prSet>
      <dgm:spPr/>
    </dgm:pt>
    <dgm:pt modelId="{E487DABD-A010-47AC-A650-89EA57984BC0}" type="pres">
      <dgm:prSet presAssocID="{08B0C457-B7B6-4967-AAF7-4A4CBFD53CAB}" presName="rootComposite" presStyleCnt="0"/>
      <dgm:spPr/>
    </dgm:pt>
    <dgm:pt modelId="{9D63590C-830C-4AFA-81BA-B20D03417AE3}" type="pres">
      <dgm:prSet presAssocID="{08B0C457-B7B6-4967-AAF7-4A4CBFD53CAB}" presName="rootText" presStyleLbl="node2" presStyleIdx="1" presStyleCnt="2">
        <dgm:presLayoutVars>
          <dgm:chPref val="3"/>
        </dgm:presLayoutVars>
      </dgm:prSet>
      <dgm:spPr/>
    </dgm:pt>
    <dgm:pt modelId="{AA838642-C1E4-45ED-AA38-E7299B2BD7FC}" type="pres">
      <dgm:prSet presAssocID="{08B0C457-B7B6-4967-AAF7-4A4CBFD53CAB}" presName="rootConnector" presStyleLbl="node2" presStyleIdx="1" presStyleCnt="2"/>
      <dgm:spPr/>
    </dgm:pt>
    <dgm:pt modelId="{814ABE4C-6D8F-4810-94F2-7D8BE6825465}" type="pres">
      <dgm:prSet presAssocID="{08B0C457-B7B6-4967-AAF7-4A4CBFD53CAB}" presName="hierChild4" presStyleCnt="0"/>
      <dgm:spPr/>
    </dgm:pt>
    <dgm:pt modelId="{BFC9205A-4361-4C6B-B869-8C8FBD0AF8B2}" type="pres">
      <dgm:prSet presAssocID="{08B0C457-B7B6-4967-AAF7-4A4CBFD53CAB}" presName="hierChild5" presStyleCnt="0"/>
      <dgm:spPr/>
    </dgm:pt>
    <dgm:pt modelId="{ECAD0686-A249-488F-A591-983599847421}" type="pres">
      <dgm:prSet presAssocID="{2AEE9D0F-2590-4CE7-A29D-ECC5086740EA}" presName="hierChild3" presStyleCnt="0"/>
      <dgm:spPr/>
    </dgm:pt>
  </dgm:ptLst>
  <dgm:cxnLst>
    <dgm:cxn modelId="{E4264D0D-D4DA-49F5-8A3D-A796D1766EE3}" srcId="{F19B5E02-5F09-4254-B49E-25A2BCC5709E}" destId="{46244257-9385-4FD9-BDCE-7E0BDF4EBC62}" srcOrd="0" destOrd="0" parTransId="{0132354D-D0D3-4DE6-BCC2-138FA24D1657}" sibTransId="{749FB8B7-B296-4B3E-ABE0-A578160DEF7B}"/>
    <dgm:cxn modelId="{7687935F-58EF-4A19-9B33-4B7078ECFED0}" type="presOf" srcId="{F19B5E02-5F09-4254-B49E-25A2BCC5709E}" destId="{6FC40982-BD3E-4790-9F9D-A90827DEE382}" srcOrd="0" destOrd="0" presId="urn:microsoft.com/office/officeart/2005/8/layout/orgChart1"/>
    <dgm:cxn modelId="{AC971562-5F26-4B27-BE76-5B0FDBBF35DE}" srcId="{2AEE9D0F-2590-4CE7-A29D-ECC5086740EA}" destId="{08B0C457-B7B6-4967-AAF7-4A4CBFD53CAB}" srcOrd="1" destOrd="0" parTransId="{409EEC9A-BC72-4F89-AB07-DC066CE96A8C}" sibTransId="{7C48B7BD-9553-4A7E-B85E-3329FB4CDB26}"/>
    <dgm:cxn modelId="{9F2BEB71-C789-4D28-85C3-393263EFD457}" srcId="{2AEE9D0F-2590-4CE7-A29D-ECC5086740EA}" destId="{F19B5E02-5F09-4254-B49E-25A2BCC5709E}" srcOrd="0" destOrd="0" parTransId="{F683E7AB-3894-4CCB-838D-48DFC61E762C}" sibTransId="{61ECEF8C-CB92-420F-92B0-27690AD3D054}"/>
    <dgm:cxn modelId="{4205D754-3E50-498C-9DEA-731A0E7DB83E}" srcId="{0805A056-1F59-4B83-9F4E-4F2B186DD61D}" destId="{2AEE9D0F-2590-4CE7-A29D-ECC5086740EA}" srcOrd="0" destOrd="0" parTransId="{895F7659-557D-4B96-A94D-1229D5755CB7}" sibTransId="{2025F3FA-4C3C-44C1-AA22-CF2FF94DBAE4}"/>
    <dgm:cxn modelId="{707EFE9F-0539-4A00-BF94-521F3338BE98}" type="presOf" srcId="{08B0C457-B7B6-4967-AAF7-4A4CBFD53CAB}" destId="{AA838642-C1E4-45ED-AA38-E7299B2BD7FC}" srcOrd="1" destOrd="0" presId="urn:microsoft.com/office/officeart/2005/8/layout/orgChart1"/>
    <dgm:cxn modelId="{9A9641AB-5C76-454A-B342-7471E6F42C8A}" type="presOf" srcId="{0132354D-D0D3-4DE6-BCC2-138FA24D1657}" destId="{DBC3B46B-CCD0-40FB-99B7-22BA1EEB5F02}" srcOrd="0" destOrd="0" presId="urn:microsoft.com/office/officeart/2005/8/layout/orgChart1"/>
    <dgm:cxn modelId="{EA5C06B7-0E5F-4635-8926-02F40A5E08D7}" type="presOf" srcId="{46244257-9385-4FD9-BDCE-7E0BDF4EBC62}" destId="{FD031608-8785-4806-986E-F49CE1031D6E}" srcOrd="1" destOrd="0" presId="urn:microsoft.com/office/officeart/2005/8/layout/orgChart1"/>
    <dgm:cxn modelId="{5428B1BB-2A6E-4055-9CF6-4468F26DD13C}" type="presOf" srcId="{2AEE9D0F-2590-4CE7-A29D-ECC5086740EA}" destId="{24140C56-1D6E-4514-B515-194259932B1F}" srcOrd="0" destOrd="0" presId="urn:microsoft.com/office/officeart/2005/8/layout/orgChart1"/>
    <dgm:cxn modelId="{E14715BD-3937-4D13-AB26-3E97F626D79B}" type="presOf" srcId="{2AEE9D0F-2590-4CE7-A29D-ECC5086740EA}" destId="{1E1D1029-C736-480D-B88B-4D2769A09AA6}" srcOrd="1" destOrd="0" presId="urn:microsoft.com/office/officeart/2005/8/layout/orgChart1"/>
    <dgm:cxn modelId="{A28C53C3-5B52-45BF-92C8-E14BA5BE0988}" type="presOf" srcId="{46244257-9385-4FD9-BDCE-7E0BDF4EBC62}" destId="{60E771AF-27B5-4A54-9104-1D0CFF5CA0A2}" srcOrd="0" destOrd="0" presId="urn:microsoft.com/office/officeart/2005/8/layout/orgChart1"/>
    <dgm:cxn modelId="{9B8337C8-E498-4B98-8B51-207507AAE1DD}" type="presOf" srcId="{F19B5E02-5F09-4254-B49E-25A2BCC5709E}" destId="{90A5AC96-88F6-4FB3-9386-03539B47A369}" srcOrd="1" destOrd="0" presId="urn:microsoft.com/office/officeart/2005/8/layout/orgChart1"/>
    <dgm:cxn modelId="{5FFDE3CD-0799-4DEF-934D-73215816ED30}" type="presOf" srcId="{409EEC9A-BC72-4F89-AB07-DC066CE96A8C}" destId="{690B41E8-2016-4608-AC66-CD2AD942CEB5}" srcOrd="0" destOrd="0" presId="urn:microsoft.com/office/officeart/2005/8/layout/orgChart1"/>
    <dgm:cxn modelId="{CD6ACCE0-6DE9-4514-A0DA-F8C585C86B00}" type="presOf" srcId="{0805A056-1F59-4B83-9F4E-4F2B186DD61D}" destId="{BE518AC8-ED2B-4189-8144-1BB6F3452D50}" srcOrd="0" destOrd="0" presId="urn:microsoft.com/office/officeart/2005/8/layout/orgChart1"/>
    <dgm:cxn modelId="{CF8F51E8-0C0B-4DA9-9A42-E384BC97EB8E}" type="presOf" srcId="{08B0C457-B7B6-4967-AAF7-4A4CBFD53CAB}" destId="{9D63590C-830C-4AFA-81BA-B20D03417AE3}" srcOrd="0" destOrd="0" presId="urn:microsoft.com/office/officeart/2005/8/layout/orgChart1"/>
    <dgm:cxn modelId="{06DCB7EE-209D-4663-BB05-1C0946F5BF5A}" type="presOf" srcId="{F683E7AB-3894-4CCB-838D-48DFC61E762C}" destId="{3B6E9A41-4F04-4387-8F4C-FCBBE576DF4E}" srcOrd="0" destOrd="0" presId="urn:microsoft.com/office/officeart/2005/8/layout/orgChart1"/>
    <dgm:cxn modelId="{F2C1FAED-7FDA-4B00-A70A-04A059745A4C}" type="presParOf" srcId="{BE518AC8-ED2B-4189-8144-1BB6F3452D50}" destId="{9033B736-8BAB-4CBA-B9A3-F6FF9EBD0D08}" srcOrd="0" destOrd="0" presId="urn:microsoft.com/office/officeart/2005/8/layout/orgChart1"/>
    <dgm:cxn modelId="{BA0CEB7E-C928-4DA7-AB23-A3C69D09DB8D}" type="presParOf" srcId="{9033B736-8BAB-4CBA-B9A3-F6FF9EBD0D08}" destId="{172CD636-EE92-4A4A-B1F4-7BAF30E9A745}" srcOrd="0" destOrd="0" presId="urn:microsoft.com/office/officeart/2005/8/layout/orgChart1"/>
    <dgm:cxn modelId="{E9DF22A7-64AB-49E5-9513-F30FEE9146B2}" type="presParOf" srcId="{172CD636-EE92-4A4A-B1F4-7BAF30E9A745}" destId="{24140C56-1D6E-4514-B515-194259932B1F}" srcOrd="0" destOrd="0" presId="urn:microsoft.com/office/officeart/2005/8/layout/orgChart1"/>
    <dgm:cxn modelId="{87005FA5-C638-4864-85B5-10C14CDD59F8}" type="presParOf" srcId="{172CD636-EE92-4A4A-B1F4-7BAF30E9A745}" destId="{1E1D1029-C736-480D-B88B-4D2769A09AA6}" srcOrd="1" destOrd="0" presId="urn:microsoft.com/office/officeart/2005/8/layout/orgChart1"/>
    <dgm:cxn modelId="{CDBBA502-ECA6-4336-A268-B518AAE32E38}" type="presParOf" srcId="{9033B736-8BAB-4CBA-B9A3-F6FF9EBD0D08}" destId="{4071B7A0-191D-494A-B522-882F27310FC2}" srcOrd="1" destOrd="0" presId="urn:microsoft.com/office/officeart/2005/8/layout/orgChart1"/>
    <dgm:cxn modelId="{1848270D-7776-42FE-B663-2A706377CCFB}" type="presParOf" srcId="{4071B7A0-191D-494A-B522-882F27310FC2}" destId="{3B6E9A41-4F04-4387-8F4C-FCBBE576DF4E}" srcOrd="0" destOrd="0" presId="urn:microsoft.com/office/officeart/2005/8/layout/orgChart1"/>
    <dgm:cxn modelId="{68872C88-6208-4AB5-B059-6D2AAA96E350}" type="presParOf" srcId="{4071B7A0-191D-494A-B522-882F27310FC2}" destId="{CDBEEAC8-C46A-41BF-A73C-72063D676984}" srcOrd="1" destOrd="0" presId="urn:microsoft.com/office/officeart/2005/8/layout/orgChart1"/>
    <dgm:cxn modelId="{6325574C-B407-4697-B777-1BC78ECB4D3B}" type="presParOf" srcId="{CDBEEAC8-C46A-41BF-A73C-72063D676984}" destId="{9C45527A-DCE6-4DF3-8B1D-350485D882F0}" srcOrd="0" destOrd="0" presId="urn:microsoft.com/office/officeart/2005/8/layout/orgChart1"/>
    <dgm:cxn modelId="{E7A1D350-35C6-48A8-BF95-EF763975424D}" type="presParOf" srcId="{9C45527A-DCE6-4DF3-8B1D-350485D882F0}" destId="{6FC40982-BD3E-4790-9F9D-A90827DEE382}" srcOrd="0" destOrd="0" presId="urn:microsoft.com/office/officeart/2005/8/layout/orgChart1"/>
    <dgm:cxn modelId="{11DA355E-14BE-4AA4-A792-5F3C71559FEF}" type="presParOf" srcId="{9C45527A-DCE6-4DF3-8B1D-350485D882F0}" destId="{90A5AC96-88F6-4FB3-9386-03539B47A369}" srcOrd="1" destOrd="0" presId="urn:microsoft.com/office/officeart/2005/8/layout/orgChart1"/>
    <dgm:cxn modelId="{A0874A24-39A4-43C7-99C2-83ED67BDFA77}" type="presParOf" srcId="{CDBEEAC8-C46A-41BF-A73C-72063D676984}" destId="{03A297D5-37DB-47E4-9DE7-0612E98011DF}" srcOrd="1" destOrd="0" presId="urn:microsoft.com/office/officeart/2005/8/layout/orgChart1"/>
    <dgm:cxn modelId="{1CAEF578-472B-413F-B98B-352410C75A8C}" type="presParOf" srcId="{03A297D5-37DB-47E4-9DE7-0612E98011DF}" destId="{DBC3B46B-CCD0-40FB-99B7-22BA1EEB5F02}" srcOrd="0" destOrd="0" presId="urn:microsoft.com/office/officeart/2005/8/layout/orgChart1"/>
    <dgm:cxn modelId="{62D4722B-64EB-45A4-891B-062DE59E4AF2}" type="presParOf" srcId="{03A297D5-37DB-47E4-9DE7-0612E98011DF}" destId="{D5F8C867-4979-4E96-B5BB-33B7E0AC245C}" srcOrd="1" destOrd="0" presId="urn:microsoft.com/office/officeart/2005/8/layout/orgChart1"/>
    <dgm:cxn modelId="{0697ABE8-1CA6-49DD-8B65-5AE50AE53A75}" type="presParOf" srcId="{D5F8C867-4979-4E96-B5BB-33B7E0AC245C}" destId="{3276527F-EBD2-4377-B181-1BA34524315B}" srcOrd="0" destOrd="0" presId="urn:microsoft.com/office/officeart/2005/8/layout/orgChart1"/>
    <dgm:cxn modelId="{5BEB8B88-F51D-48CC-8B1C-E99AF32653B7}" type="presParOf" srcId="{3276527F-EBD2-4377-B181-1BA34524315B}" destId="{60E771AF-27B5-4A54-9104-1D0CFF5CA0A2}" srcOrd="0" destOrd="0" presId="urn:microsoft.com/office/officeart/2005/8/layout/orgChart1"/>
    <dgm:cxn modelId="{61121783-3451-4F53-8C41-E3D1D7539C3F}" type="presParOf" srcId="{3276527F-EBD2-4377-B181-1BA34524315B}" destId="{FD031608-8785-4806-986E-F49CE1031D6E}" srcOrd="1" destOrd="0" presId="urn:microsoft.com/office/officeart/2005/8/layout/orgChart1"/>
    <dgm:cxn modelId="{D3326872-CA34-4DED-A75F-EBD0DA49DF47}" type="presParOf" srcId="{D5F8C867-4979-4E96-B5BB-33B7E0AC245C}" destId="{45957E18-E281-4C68-A636-64D8E773085B}" srcOrd="1" destOrd="0" presId="urn:microsoft.com/office/officeart/2005/8/layout/orgChart1"/>
    <dgm:cxn modelId="{DEC97665-259D-48C7-9B3E-F0A11B4BA3A6}" type="presParOf" srcId="{D5F8C867-4979-4E96-B5BB-33B7E0AC245C}" destId="{32082202-036C-4B6F-BB06-7066F9947410}" srcOrd="2" destOrd="0" presId="urn:microsoft.com/office/officeart/2005/8/layout/orgChart1"/>
    <dgm:cxn modelId="{98BB37A1-7475-4418-8646-0B50E7DFD0C2}" type="presParOf" srcId="{CDBEEAC8-C46A-41BF-A73C-72063D676984}" destId="{B7EBCB20-3942-4F8D-BF81-41D51C34A7AE}" srcOrd="2" destOrd="0" presId="urn:microsoft.com/office/officeart/2005/8/layout/orgChart1"/>
    <dgm:cxn modelId="{DD1BB399-BEA9-46B9-981A-E1A51B5E139B}" type="presParOf" srcId="{4071B7A0-191D-494A-B522-882F27310FC2}" destId="{690B41E8-2016-4608-AC66-CD2AD942CEB5}" srcOrd="2" destOrd="0" presId="urn:microsoft.com/office/officeart/2005/8/layout/orgChart1"/>
    <dgm:cxn modelId="{B26C0A42-132C-42B5-A98A-32430ADB2395}" type="presParOf" srcId="{4071B7A0-191D-494A-B522-882F27310FC2}" destId="{4505BDDA-6F5C-4E09-BDF9-F07017A90F33}" srcOrd="3" destOrd="0" presId="urn:microsoft.com/office/officeart/2005/8/layout/orgChart1"/>
    <dgm:cxn modelId="{B63F707B-4B1A-4AC9-96D5-B2F01507A8DC}" type="presParOf" srcId="{4505BDDA-6F5C-4E09-BDF9-F07017A90F33}" destId="{E487DABD-A010-47AC-A650-89EA57984BC0}" srcOrd="0" destOrd="0" presId="urn:microsoft.com/office/officeart/2005/8/layout/orgChart1"/>
    <dgm:cxn modelId="{D4C60581-48A4-4CAC-A4DA-D39A919C3C1A}" type="presParOf" srcId="{E487DABD-A010-47AC-A650-89EA57984BC0}" destId="{9D63590C-830C-4AFA-81BA-B20D03417AE3}" srcOrd="0" destOrd="0" presId="urn:microsoft.com/office/officeart/2005/8/layout/orgChart1"/>
    <dgm:cxn modelId="{89D98AF7-4714-4073-8E0D-B20FFC23CC37}" type="presParOf" srcId="{E487DABD-A010-47AC-A650-89EA57984BC0}" destId="{AA838642-C1E4-45ED-AA38-E7299B2BD7FC}" srcOrd="1" destOrd="0" presId="urn:microsoft.com/office/officeart/2005/8/layout/orgChart1"/>
    <dgm:cxn modelId="{CCCBE31D-6CE6-4954-AD76-460A548617BF}" type="presParOf" srcId="{4505BDDA-6F5C-4E09-BDF9-F07017A90F33}" destId="{814ABE4C-6D8F-4810-94F2-7D8BE6825465}" srcOrd="1" destOrd="0" presId="urn:microsoft.com/office/officeart/2005/8/layout/orgChart1"/>
    <dgm:cxn modelId="{BC51CF1F-5A44-439C-ADC0-AF2936E78251}" type="presParOf" srcId="{4505BDDA-6F5C-4E09-BDF9-F07017A90F33}" destId="{BFC9205A-4361-4C6B-B869-8C8FBD0AF8B2}" srcOrd="2" destOrd="0" presId="urn:microsoft.com/office/officeart/2005/8/layout/orgChart1"/>
    <dgm:cxn modelId="{FA6BF2FE-B2B4-43E4-87CA-CDEAF83D0D55}" type="presParOf" srcId="{9033B736-8BAB-4CBA-B9A3-F6FF9EBD0D08}" destId="{ECAD0686-A249-488F-A591-9835998474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0A6BD8-79B5-4AD1-BB4E-0C0A8C9B7CE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932ABC5-87BD-4918-8207-3F222E76E8F6}">
      <dgm:prSet phldrT="[Text]"/>
      <dgm:spPr/>
      <dgm:t>
        <a:bodyPr/>
        <a:lstStyle/>
        <a:p>
          <a:r>
            <a:rPr lang="cs-CZ" dirty="0" err="1"/>
            <a:t>Waste</a:t>
          </a:r>
          <a:endParaRPr lang="cs-CZ" dirty="0"/>
        </a:p>
      </dgm:t>
    </dgm:pt>
    <dgm:pt modelId="{A0BF1AD6-3B60-4C94-BDA2-CD958825235B}" type="parTrans" cxnId="{5B2B1A41-00E3-47E7-B9AD-70CB2CA22383}">
      <dgm:prSet/>
      <dgm:spPr/>
      <dgm:t>
        <a:bodyPr/>
        <a:lstStyle/>
        <a:p>
          <a:endParaRPr lang="cs-CZ"/>
        </a:p>
      </dgm:t>
    </dgm:pt>
    <dgm:pt modelId="{8484CD21-FDDE-4B2E-B47F-AA2C823D9316}" type="sibTrans" cxnId="{5B2B1A41-00E3-47E7-B9AD-70CB2CA22383}">
      <dgm:prSet/>
      <dgm:spPr/>
      <dgm:t>
        <a:bodyPr/>
        <a:lstStyle/>
        <a:p>
          <a:endParaRPr lang="cs-CZ"/>
        </a:p>
      </dgm:t>
    </dgm:pt>
    <dgm:pt modelId="{64637606-39C0-4CEF-AB5B-143A9FB24209}">
      <dgm:prSet phldrT="[Text]"/>
      <dgm:spPr/>
      <dgm:t>
        <a:bodyPr/>
        <a:lstStyle/>
        <a:p>
          <a:r>
            <a:rPr lang="en-US" noProof="0" dirty="0"/>
            <a:t>Hazardous</a:t>
          </a:r>
        </a:p>
      </dgm:t>
    </dgm:pt>
    <dgm:pt modelId="{B75BA286-3E79-4366-969F-A2032A233DCA}" type="parTrans" cxnId="{B43B8F20-7660-4295-BB9A-334B2049757A}">
      <dgm:prSet/>
      <dgm:spPr/>
      <dgm:t>
        <a:bodyPr/>
        <a:lstStyle/>
        <a:p>
          <a:endParaRPr lang="cs-CZ"/>
        </a:p>
      </dgm:t>
    </dgm:pt>
    <dgm:pt modelId="{1151AD96-FDF2-45B9-9CAE-19BE78D786CE}" type="sibTrans" cxnId="{B43B8F20-7660-4295-BB9A-334B2049757A}">
      <dgm:prSet/>
      <dgm:spPr/>
      <dgm:t>
        <a:bodyPr/>
        <a:lstStyle/>
        <a:p>
          <a:endParaRPr lang="cs-CZ"/>
        </a:p>
      </dgm:t>
    </dgm:pt>
    <dgm:pt modelId="{93CC9F31-43EF-4294-98FB-F72EDABECF31}">
      <dgm:prSet phldrT="[Text]"/>
      <dgm:spPr/>
      <dgm:t>
        <a:bodyPr/>
        <a:lstStyle/>
        <a:p>
          <a:r>
            <a:rPr lang="cs-CZ" dirty="0" err="1"/>
            <a:t>Other</a:t>
          </a:r>
          <a:endParaRPr lang="cs-CZ" dirty="0"/>
        </a:p>
      </dgm:t>
    </dgm:pt>
    <dgm:pt modelId="{DD5FA1C7-10D0-44BF-BF84-5E5851B2ACD6}" type="parTrans" cxnId="{017BAF79-05FD-4109-BF35-EB0D3318A896}">
      <dgm:prSet/>
      <dgm:spPr/>
      <dgm:t>
        <a:bodyPr/>
        <a:lstStyle/>
        <a:p>
          <a:endParaRPr lang="cs-CZ"/>
        </a:p>
      </dgm:t>
    </dgm:pt>
    <dgm:pt modelId="{E8AB69B3-EE44-4925-8823-36A21C2ED772}" type="sibTrans" cxnId="{017BAF79-05FD-4109-BF35-EB0D3318A896}">
      <dgm:prSet/>
      <dgm:spPr/>
      <dgm:t>
        <a:bodyPr/>
        <a:lstStyle/>
        <a:p>
          <a:endParaRPr lang="cs-CZ"/>
        </a:p>
      </dgm:t>
    </dgm:pt>
    <dgm:pt modelId="{AB0F0FF2-FF9C-4AE3-8AC5-8C7A999CB75C}">
      <dgm:prSet/>
      <dgm:spPr/>
      <dgm:t>
        <a:bodyPr/>
        <a:lstStyle/>
        <a:p>
          <a:r>
            <a:rPr lang="en-US" noProof="0" dirty="0"/>
            <a:t>Municipal</a:t>
          </a:r>
        </a:p>
      </dgm:t>
    </dgm:pt>
    <dgm:pt modelId="{729FAEE4-5E4A-4D62-AF8C-74ACCD42C134}" type="parTrans" cxnId="{7F97412F-0AEF-444F-A61E-3ACA421643EE}">
      <dgm:prSet/>
      <dgm:spPr/>
      <dgm:t>
        <a:bodyPr/>
        <a:lstStyle/>
        <a:p>
          <a:endParaRPr lang="cs-CZ"/>
        </a:p>
      </dgm:t>
    </dgm:pt>
    <dgm:pt modelId="{D67E1647-40B9-4683-9D8D-A278BA4F66DF}" type="sibTrans" cxnId="{7F97412F-0AEF-444F-A61E-3ACA421643EE}">
      <dgm:prSet/>
      <dgm:spPr/>
      <dgm:t>
        <a:bodyPr/>
        <a:lstStyle/>
        <a:p>
          <a:endParaRPr lang="cs-CZ"/>
        </a:p>
      </dgm:t>
    </dgm:pt>
    <dgm:pt modelId="{628FD0B7-4A0C-46E3-8E52-3112B4339C9F}" type="pres">
      <dgm:prSet presAssocID="{830A6BD8-79B5-4AD1-BB4E-0C0A8C9B7C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1210CD-0AAE-4EE2-8797-5ADDBEEB3AC2}" type="pres">
      <dgm:prSet presAssocID="{6932ABC5-87BD-4918-8207-3F222E76E8F6}" presName="hierRoot1" presStyleCnt="0">
        <dgm:presLayoutVars>
          <dgm:hierBranch val="init"/>
        </dgm:presLayoutVars>
      </dgm:prSet>
      <dgm:spPr/>
    </dgm:pt>
    <dgm:pt modelId="{70C8F9A9-A5D8-405F-B268-C3487E0CEF77}" type="pres">
      <dgm:prSet presAssocID="{6932ABC5-87BD-4918-8207-3F222E76E8F6}" presName="rootComposite1" presStyleCnt="0"/>
      <dgm:spPr/>
    </dgm:pt>
    <dgm:pt modelId="{70DA9491-EF11-422F-9335-9F98ECCCB401}" type="pres">
      <dgm:prSet presAssocID="{6932ABC5-87BD-4918-8207-3F222E76E8F6}" presName="rootText1" presStyleLbl="node0" presStyleIdx="0" presStyleCnt="1">
        <dgm:presLayoutVars>
          <dgm:chPref val="3"/>
        </dgm:presLayoutVars>
      </dgm:prSet>
      <dgm:spPr/>
    </dgm:pt>
    <dgm:pt modelId="{A8AD74D1-DB17-45FB-B6BF-A6ABD471D945}" type="pres">
      <dgm:prSet presAssocID="{6932ABC5-87BD-4918-8207-3F222E76E8F6}" presName="rootConnector1" presStyleLbl="node1" presStyleIdx="0" presStyleCnt="0"/>
      <dgm:spPr/>
    </dgm:pt>
    <dgm:pt modelId="{F081EEFE-641A-4725-9E0D-3F6B8E50F794}" type="pres">
      <dgm:prSet presAssocID="{6932ABC5-87BD-4918-8207-3F222E76E8F6}" presName="hierChild2" presStyleCnt="0"/>
      <dgm:spPr/>
    </dgm:pt>
    <dgm:pt modelId="{6717E2C6-4455-4295-B344-91C2A0D9F873}" type="pres">
      <dgm:prSet presAssocID="{B75BA286-3E79-4366-969F-A2032A233DCA}" presName="Name37" presStyleLbl="parChTrans1D2" presStyleIdx="0" presStyleCnt="2"/>
      <dgm:spPr/>
    </dgm:pt>
    <dgm:pt modelId="{0CD15472-856A-4490-AEEA-341E292DF7C0}" type="pres">
      <dgm:prSet presAssocID="{64637606-39C0-4CEF-AB5B-143A9FB24209}" presName="hierRoot2" presStyleCnt="0">
        <dgm:presLayoutVars>
          <dgm:hierBranch val="init"/>
        </dgm:presLayoutVars>
      </dgm:prSet>
      <dgm:spPr/>
    </dgm:pt>
    <dgm:pt modelId="{9231AC58-4954-4528-88E0-A09BA3ABBB7F}" type="pres">
      <dgm:prSet presAssocID="{64637606-39C0-4CEF-AB5B-143A9FB24209}" presName="rootComposite" presStyleCnt="0"/>
      <dgm:spPr/>
    </dgm:pt>
    <dgm:pt modelId="{2F03E124-5F73-442B-88CE-8F416E80EEF3}" type="pres">
      <dgm:prSet presAssocID="{64637606-39C0-4CEF-AB5B-143A9FB24209}" presName="rootText" presStyleLbl="node2" presStyleIdx="0" presStyleCnt="2">
        <dgm:presLayoutVars>
          <dgm:chPref val="3"/>
        </dgm:presLayoutVars>
      </dgm:prSet>
      <dgm:spPr/>
    </dgm:pt>
    <dgm:pt modelId="{31EB0929-EC07-41BC-AA9D-917D2728309B}" type="pres">
      <dgm:prSet presAssocID="{64637606-39C0-4CEF-AB5B-143A9FB24209}" presName="rootConnector" presStyleLbl="node2" presStyleIdx="0" presStyleCnt="2"/>
      <dgm:spPr/>
    </dgm:pt>
    <dgm:pt modelId="{EB3494E1-DB9C-4B40-9986-0E6A49CEB166}" type="pres">
      <dgm:prSet presAssocID="{64637606-39C0-4CEF-AB5B-143A9FB24209}" presName="hierChild4" presStyleCnt="0"/>
      <dgm:spPr/>
    </dgm:pt>
    <dgm:pt modelId="{0EE4D741-A013-4D23-B6E2-4B0652DD64C9}" type="pres">
      <dgm:prSet presAssocID="{64637606-39C0-4CEF-AB5B-143A9FB24209}" presName="hierChild5" presStyleCnt="0"/>
      <dgm:spPr/>
    </dgm:pt>
    <dgm:pt modelId="{75F0D77E-D350-42A0-9240-1082CDD729E1}" type="pres">
      <dgm:prSet presAssocID="{DD5FA1C7-10D0-44BF-BF84-5E5851B2ACD6}" presName="Name37" presStyleLbl="parChTrans1D2" presStyleIdx="1" presStyleCnt="2"/>
      <dgm:spPr/>
    </dgm:pt>
    <dgm:pt modelId="{2B83C304-9099-4C21-A3F1-9A1D8C8E9F95}" type="pres">
      <dgm:prSet presAssocID="{93CC9F31-43EF-4294-98FB-F72EDABECF31}" presName="hierRoot2" presStyleCnt="0">
        <dgm:presLayoutVars>
          <dgm:hierBranch val="init"/>
        </dgm:presLayoutVars>
      </dgm:prSet>
      <dgm:spPr/>
    </dgm:pt>
    <dgm:pt modelId="{C26A743E-AB3D-4CA9-B9F3-81686C7F327D}" type="pres">
      <dgm:prSet presAssocID="{93CC9F31-43EF-4294-98FB-F72EDABECF31}" presName="rootComposite" presStyleCnt="0"/>
      <dgm:spPr/>
    </dgm:pt>
    <dgm:pt modelId="{892130F3-625A-47B8-A366-16DB3148D716}" type="pres">
      <dgm:prSet presAssocID="{93CC9F31-43EF-4294-98FB-F72EDABECF31}" presName="rootText" presStyleLbl="node2" presStyleIdx="1" presStyleCnt="2">
        <dgm:presLayoutVars>
          <dgm:chPref val="3"/>
        </dgm:presLayoutVars>
      </dgm:prSet>
      <dgm:spPr/>
    </dgm:pt>
    <dgm:pt modelId="{32D990D5-C150-43B4-86FF-D198C54E4CD4}" type="pres">
      <dgm:prSet presAssocID="{93CC9F31-43EF-4294-98FB-F72EDABECF31}" presName="rootConnector" presStyleLbl="node2" presStyleIdx="1" presStyleCnt="2"/>
      <dgm:spPr/>
    </dgm:pt>
    <dgm:pt modelId="{08BBE21C-2955-4D24-A1EA-C629E40A1A11}" type="pres">
      <dgm:prSet presAssocID="{93CC9F31-43EF-4294-98FB-F72EDABECF31}" presName="hierChild4" presStyleCnt="0"/>
      <dgm:spPr/>
    </dgm:pt>
    <dgm:pt modelId="{0278F918-0294-402C-9E21-87618D52485F}" type="pres">
      <dgm:prSet presAssocID="{729FAEE4-5E4A-4D62-AF8C-74ACCD42C134}" presName="Name37" presStyleLbl="parChTrans1D3" presStyleIdx="0" presStyleCnt="1"/>
      <dgm:spPr/>
    </dgm:pt>
    <dgm:pt modelId="{C7B3990B-7B4A-47A2-B311-AFE1A0BBBCC8}" type="pres">
      <dgm:prSet presAssocID="{AB0F0FF2-FF9C-4AE3-8AC5-8C7A999CB75C}" presName="hierRoot2" presStyleCnt="0">
        <dgm:presLayoutVars>
          <dgm:hierBranch val="init"/>
        </dgm:presLayoutVars>
      </dgm:prSet>
      <dgm:spPr/>
    </dgm:pt>
    <dgm:pt modelId="{8F9997AF-82CA-4226-ABAB-85F3AE8BFF78}" type="pres">
      <dgm:prSet presAssocID="{AB0F0FF2-FF9C-4AE3-8AC5-8C7A999CB75C}" presName="rootComposite" presStyleCnt="0"/>
      <dgm:spPr/>
    </dgm:pt>
    <dgm:pt modelId="{9237898C-80FB-433D-A3DA-057EBBAD75ED}" type="pres">
      <dgm:prSet presAssocID="{AB0F0FF2-FF9C-4AE3-8AC5-8C7A999CB75C}" presName="rootText" presStyleLbl="node3" presStyleIdx="0" presStyleCnt="1">
        <dgm:presLayoutVars>
          <dgm:chPref val="3"/>
        </dgm:presLayoutVars>
      </dgm:prSet>
      <dgm:spPr/>
    </dgm:pt>
    <dgm:pt modelId="{84813E20-9F07-40FA-A2BE-2E6AF51794C7}" type="pres">
      <dgm:prSet presAssocID="{AB0F0FF2-FF9C-4AE3-8AC5-8C7A999CB75C}" presName="rootConnector" presStyleLbl="node3" presStyleIdx="0" presStyleCnt="1"/>
      <dgm:spPr/>
    </dgm:pt>
    <dgm:pt modelId="{2A768421-9F64-45BE-BBBA-D295D938DC6C}" type="pres">
      <dgm:prSet presAssocID="{AB0F0FF2-FF9C-4AE3-8AC5-8C7A999CB75C}" presName="hierChild4" presStyleCnt="0"/>
      <dgm:spPr/>
    </dgm:pt>
    <dgm:pt modelId="{7074DDA3-1885-4FA6-9A0A-548325CACF0E}" type="pres">
      <dgm:prSet presAssocID="{AB0F0FF2-FF9C-4AE3-8AC5-8C7A999CB75C}" presName="hierChild5" presStyleCnt="0"/>
      <dgm:spPr/>
    </dgm:pt>
    <dgm:pt modelId="{B3F5ECF3-4236-4885-9786-5FCD77F2AADA}" type="pres">
      <dgm:prSet presAssocID="{93CC9F31-43EF-4294-98FB-F72EDABECF31}" presName="hierChild5" presStyleCnt="0"/>
      <dgm:spPr/>
    </dgm:pt>
    <dgm:pt modelId="{69ADAB53-89EC-4D2A-965C-5AAE0F1BEF10}" type="pres">
      <dgm:prSet presAssocID="{6932ABC5-87BD-4918-8207-3F222E76E8F6}" presName="hierChild3" presStyleCnt="0"/>
      <dgm:spPr/>
    </dgm:pt>
  </dgm:ptLst>
  <dgm:cxnLst>
    <dgm:cxn modelId="{9FF7B41E-5CF5-4C01-965B-C41287076E8D}" type="presOf" srcId="{830A6BD8-79B5-4AD1-BB4E-0C0A8C9B7CEC}" destId="{628FD0B7-4A0C-46E3-8E52-3112B4339C9F}" srcOrd="0" destOrd="0" presId="urn:microsoft.com/office/officeart/2005/8/layout/orgChart1"/>
    <dgm:cxn modelId="{B43B8F20-7660-4295-BB9A-334B2049757A}" srcId="{6932ABC5-87BD-4918-8207-3F222E76E8F6}" destId="{64637606-39C0-4CEF-AB5B-143A9FB24209}" srcOrd="0" destOrd="0" parTransId="{B75BA286-3E79-4366-969F-A2032A233DCA}" sibTransId="{1151AD96-FDF2-45B9-9CAE-19BE78D786CE}"/>
    <dgm:cxn modelId="{7F97412F-0AEF-444F-A61E-3ACA421643EE}" srcId="{93CC9F31-43EF-4294-98FB-F72EDABECF31}" destId="{AB0F0FF2-FF9C-4AE3-8AC5-8C7A999CB75C}" srcOrd="0" destOrd="0" parTransId="{729FAEE4-5E4A-4D62-AF8C-74ACCD42C134}" sibTransId="{D67E1647-40B9-4683-9D8D-A278BA4F66DF}"/>
    <dgm:cxn modelId="{F358E53A-13DA-448E-AD3D-6752D58A7A0B}" type="presOf" srcId="{64637606-39C0-4CEF-AB5B-143A9FB24209}" destId="{31EB0929-EC07-41BC-AA9D-917D2728309B}" srcOrd="1" destOrd="0" presId="urn:microsoft.com/office/officeart/2005/8/layout/orgChart1"/>
    <dgm:cxn modelId="{5B2B1A41-00E3-47E7-B9AD-70CB2CA22383}" srcId="{830A6BD8-79B5-4AD1-BB4E-0C0A8C9B7CEC}" destId="{6932ABC5-87BD-4918-8207-3F222E76E8F6}" srcOrd="0" destOrd="0" parTransId="{A0BF1AD6-3B60-4C94-BDA2-CD958825235B}" sibTransId="{8484CD21-FDDE-4B2E-B47F-AA2C823D9316}"/>
    <dgm:cxn modelId="{0CA6EF78-2248-43BD-AA24-AB8A263285FC}" type="presOf" srcId="{93CC9F31-43EF-4294-98FB-F72EDABECF31}" destId="{892130F3-625A-47B8-A366-16DB3148D716}" srcOrd="0" destOrd="0" presId="urn:microsoft.com/office/officeart/2005/8/layout/orgChart1"/>
    <dgm:cxn modelId="{017BAF79-05FD-4109-BF35-EB0D3318A896}" srcId="{6932ABC5-87BD-4918-8207-3F222E76E8F6}" destId="{93CC9F31-43EF-4294-98FB-F72EDABECF31}" srcOrd="1" destOrd="0" parTransId="{DD5FA1C7-10D0-44BF-BF84-5E5851B2ACD6}" sibTransId="{E8AB69B3-EE44-4925-8823-36A21C2ED772}"/>
    <dgm:cxn modelId="{E69C527E-60DA-46E8-8743-3A24628EC616}" type="presOf" srcId="{729FAEE4-5E4A-4D62-AF8C-74ACCD42C134}" destId="{0278F918-0294-402C-9E21-87618D52485F}" srcOrd="0" destOrd="0" presId="urn:microsoft.com/office/officeart/2005/8/layout/orgChart1"/>
    <dgm:cxn modelId="{919ABC80-F534-4827-9100-7CC9B5FCDC31}" type="presOf" srcId="{6932ABC5-87BD-4918-8207-3F222E76E8F6}" destId="{A8AD74D1-DB17-45FB-B6BF-A6ABD471D945}" srcOrd="1" destOrd="0" presId="urn:microsoft.com/office/officeart/2005/8/layout/orgChart1"/>
    <dgm:cxn modelId="{D2AAC7AE-CA83-4C35-9DCA-9EADCF803B5A}" type="presOf" srcId="{B75BA286-3E79-4366-969F-A2032A233DCA}" destId="{6717E2C6-4455-4295-B344-91C2A0D9F873}" srcOrd="0" destOrd="0" presId="urn:microsoft.com/office/officeart/2005/8/layout/orgChart1"/>
    <dgm:cxn modelId="{1BDCF2B0-74ED-4DB6-A9FA-CC815AA6C13D}" type="presOf" srcId="{DD5FA1C7-10D0-44BF-BF84-5E5851B2ACD6}" destId="{75F0D77E-D350-42A0-9240-1082CDD729E1}" srcOrd="0" destOrd="0" presId="urn:microsoft.com/office/officeart/2005/8/layout/orgChart1"/>
    <dgm:cxn modelId="{6F0764B6-8D18-4F33-A077-0B509D74D797}" type="presOf" srcId="{6932ABC5-87BD-4918-8207-3F222E76E8F6}" destId="{70DA9491-EF11-422F-9335-9F98ECCCB401}" srcOrd="0" destOrd="0" presId="urn:microsoft.com/office/officeart/2005/8/layout/orgChart1"/>
    <dgm:cxn modelId="{F0D349C1-C021-4EA9-8503-CD11BF6590B3}" type="presOf" srcId="{64637606-39C0-4CEF-AB5B-143A9FB24209}" destId="{2F03E124-5F73-442B-88CE-8F416E80EEF3}" srcOrd="0" destOrd="0" presId="urn:microsoft.com/office/officeart/2005/8/layout/orgChart1"/>
    <dgm:cxn modelId="{F50BDBC8-C3D1-4D78-ADCC-40C11470A118}" type="presOf" srcId="{93CC9F31-43EF-4294-98FB-F72EDABECF31}" destId="{32D990D5-C150-43B4-86FF-D198C54E4CD4}" srcOrd="1" destOrd="0" presId="urn:microsoft.com/office/officeart/2005/8/layout/orgChart1"/>
    <dgm:cxn modelId="{12E5CAD6-7671-41AD-9FEB-BE9C33CC12E5}" type="presOf" srcId="{AB0F0FF2-FF9C-4AE3-8AC5-8C7A999CB75C}" destId="{9237898C-80FB-433D-A3DA-057EBBAD75ED}" srcOrd="0" destOrd="0" presId="urn:microsoft.com/office/officeart/2005/8/layout/orgChart1"/>
    <dgm:cxn modelId="{C6DAB6DE-0D1F-44D3-9812-A380FF803687}" type="presOf" srcId="{AB0F0FF2-FF9C-4AE3-8AC5-8C7A999CB75C}" destId="{84813E20-9F07-40FA-A2BE-2E6AF51794C7}" srcOrd="1" destOrd="0" presId="urn:microsoft.com/office/officeart/2005/8/layout/orgChart1"/>
    <dgm:cxn modelId="{59846921-15B2-4755-881D-582327350CFB}" type="presParOf" srcId="{628FD0B7-4A0C-46E3-8E52-3112B4339C9F}" destId="{F71210CD-0AAE-4EE2-8797-5ADDBEEB3AC2}" srcOrd="0" destOrd="0" presId="urn:microsoft.com/office/officeart/2005/8/layout/orgChart1"/>
    <dgm:cxn modelId="{3E160E30-E103-4B71-BBD8-5C5A9F827D5C}" type="presParOf" srcId="{F71210CD-0AAE-4EE2-8797-5ADDBEEB3AC2}" destId="{70C8F9A9-A5D8-405F-B268-C3487E0CEF77}" srcOrd="0" destOrd="0" presId="urn:microsoft.com/office/officeart/2005/8/layout/orgChart1"/>
    <dgm:cxn modelId="{BF870E4F-0C89-48C4-9537-C4A3483A00C8}" type="presParOf" srcId="{70C8F9A9-A5D8-405F-B268-C3487E0CEF77}" destId="{70DA9491-EF11-422F-9335-9F98ECCCB401}" srcOrd="0" destOrd="0" presId="urn:microsoft.com/office/officeart/2005/8/layout/orgChart1"/>
    <dgm:cxn modelId="{BA837782-9991-4931-8D05-AB6716C59A8D}" type="presParOf" srcId="{70C8F9A9-A5D8-405F-B268-C3487E0CEF77}" destId="{A8AD74D1-DB17-45FB-B6BF-A6ABD471D945}" srcOrd="1" destOrd="0" presId="urn:microsoft.com/office/officeart/2005/8/layout/orgChart1"/>
    <dgm:cxn modelId="{1F5C7A44-C065-46CA-9393-E2F5801F6550}" type="presParOf" srcId="{F71210CD-0AAE-4EE2-8797-5ADDBEEB3AC2}" destId="{F081EEFE-641A-4725-9E0D-3F6B8E50F794}" srcOrd="1" destOrd="0" presId="urn:microsoft.com/office/officeart/2005/8/layout/orgChart1"/>
    <dgm:cxn modelId="{C917EE0C-FF9A-4D98-B111-BA8FF9EE5A38}" type="presParOf" srcId="{F081EEFE-641A-4725-9E0D-3F6B8E50F794}" destId="{6717E2C6-4455-4295-B344-91C2A0D9F873}" srcOrd="0" destOrd="0" presId="urn:microsoft.com/office/officeart/2005/8/layout/orgChart1"/>
    <dgm:cxn modelId="{C4FAE92C-BCF4-4846-8D10-13032579E855}" type="presParOf" srcId="{F081EEFE-641A-4725-9E0D-3F6B8E50F794}" destId="{0CD15472-856A-4490-AEEA-341E292DF7C0}" srcOrd="1" destOrd="0" presId="urn:microsoft.com/office/officeart/2005/8/layout/orgChart1"/>
    <dgm:cxn modelId="{615F4EDA-B191-4241-892D-F4B08293FB06}" type="presParOf" srcId="{0CD15472-856A-4490-AEEA-341E292DF7C0}" destId="{9231AC58-4954-4528-88E0-A09BA3ABBB7F}" srcOrd="0" destOrd="0" presId="urn:microsoft.com/office/officeart/2005/8/layout/orgChart1"/>
    <dgm:cxn modelId="{7159D8D8-8CD4-4285-B8B4-30287F80ADC0}" type="presParOf" srcId="{9231AC58-4954-4528-88E0-A09BA3ABBB7F}" destId="{2F03E124-5F73-442B-88CE-8F416E80EEF3}" srcOrd="0" destOrd="0" presId="urn:microsoft.com/office/officeart/2005/8/layout/orgChart1"/>
    <dgm:cxn modelId="{AD59E4B7-43B9-46EF-A858-0F8CDCB2A18E}" type="presParOf" srcId="{9231AC58-4954-4528-88E0-A09BA3ABBB7F}" destId="{31EB0929-EC07-41BC-AA9D-917D2728309B}" srcOrd="1" destOrd="0" presId="urn:microsoft.com/office/officeart/2005/8/layout/orgChart1"/>
    <dgm:cxn modelId="{E921B9B2-1D65-4EC1-8637-956D4F68B68B}" type="presParOf" srcId="{0CD15472-856A-4490-AEEA-341E292DF7C0}" destId="{EB3494E1-DB9C-4B40-9986-0E6A49CEB166}" srcOrd="1" destOrd="0" presId="urn:microsoft.com/office/officeart/2005/8/layout/orgChart1"/>
    <dgm:cxn modelId="{EE194EE4-2571-4E8E-A36A-55D79AAB2107}" type="presParOf" srcId="{0CD15472-856A-4490-AEEA-341E292DF7C0}" destId="{0EE4D741-A013-4D23-B6E2-4B0652DD64C9}" srcOrd="2" destOrd="0" presId="urn:microsoft.com/office/officeart/2005/8/layout/orgChart1"/>
    <dgm:cxn modelId="{D3D5B22E-CEC2-45CC-8C19-1C4FC8CE1E04}" type="presParOf" srcId="{F081EEFE-641A-4725-9E0D-3F6B8E50F794}" destId="{75F0D77E-D350-42A0-9240-1082CDD729E1}" srcOrd="2" destOrd="0" presId="urn:microsoft.com/office/officeart/2005/8/layout/orgChart1"/>
    <dgm:cxn modelId="{A2A38721-387D-4C7C-8292-6FB26ABFC075}" type="presParOf" srcId="{F081EEFE-641A-4725-9E0D-3F6B8E50F794}" destId="{2B83C304-9099-4C21-A3F1-9A1D8C8E9F95}" srcOrd="3" destOrd="0" presId="urn:microsoft.com/office/officeart/2005/8/layout/orgChart1"/>
    <dgm:cxn modelId="{E0FC9143-20B0-4815-AA21-9C9A56DFF1ED}" type="presParOf" srcId="{2B83C304-9099-4C21-A3F1-9A1D8C8E9F95}" destId="{C26A743E-AB3D-4CA9-B9F3-81686C7F327D}" srcOrd="0" destOrd="0" presId="urn:microsoft.com/office/officeart/2005/8/layout/orgChart1"/>
    <dgm:cxn modelId="{37C3408F-129D-48AF-9C01-8005A843CD94}" type="presParOf" srcId="{C26A743E-AB3D-4CA9-B9F3-81686C7F327D}" destId="{892130F3-625A-47B8-A366-16DB3148D716}" srcOrd="0" destOrd="0" presId="urn:microsoft.com/office/officeart/2005/8/layout/orgChart1"/>
    <dgm:cxn modelId="{A7ACFCF7-D384-4050-BAB1-294D537589F7}" type="presParOf" srcId="{C26A743E-AB3D-4CA9-B9F3-81686C7F327D}" destId="{32D990D5-C150-43B4-86FF-D198C54E4CD4}" srcOrd="1" destOrd="0" presId="urn:microsoft.com/office/officeart/2005/8/layout/orgChart1"/>
    <dgm:cxn modelId="{4F326F89-A43D-4A83-BF96-F936AC41E54C}" type="presParOf" srcId="{2B83C304-9099-4C21-A3F1-9A1D8C8E9F95}" destId="{08BBE21C-2955-4D24-A1EA-C629E40A1A11}" srcOrd="1" destOrd="0" presId="urn:microsoft.com/office/officeart/2005/8/layout/orgChart1"/>
    <dgm:cxn modelId="{1C6E1A06-3FFB-4FA6-9B54-52387D55EF9B}" type="presParOf" srcId="{08BBE21C-2955-4D24-A1EA-C629E40A1A11}" destId="{0278F918-0294-402C-9E21-87618D52485F}" srcOrd="0" destOrd="0" presId="urn:microsoft.com/office/officeart/2005/8/layout/orgChart1"/>
    <dgm:cxn modelId="{448957FE-C69F-43F6-9FC5-806E542EC733}" type="presParOf" srcId="{08BBE21C-2955-4D24-A1EA-C629E40A1A11}" destId="{C7B3990B-7B4A-47A2-B311-AFE1A0BBBCC8}" srcOrd="1" destOrd="0" presId="urn:microsoft.com/office/officeart/2005/8/layout/orgChart1"/>
    <dgm:cxn modelId="{56C6E997-18AD-43F9-8126-B2EAE2A65C3E}" type="presParOf" srcId="{C7B3990B-7B4A-47A2-B311-AFE1A0BBBCC8}" destId="{8F9997AF-82CA-4226-ABAB-85F3AE8BFF78}" srcOrd="0" destOrd="0" presId="urn:microsoft.com/office/officeart/2005/8/layout/orgChart1"/>
    <dgm:cxn modelId="{8FD61D93-742D-40D9-8C2F-F0D033DB38E6}" type="presParOf" srcId="{8F9997AF-82CA-4226-ABAB-85F3AE8BFF78}" destId="{9237898C-80FB-433D-A3DA-057EBBAD75ED}" srcOrd="0" destOrd="0" presId="urn:microsoft.com/office/officeart/2005/8/layout/orgChart1"/>
    <dgm:cxn modelId="{000FE30A-BAA3-4025-BB63-32F19B4E03A6}" type="presParOf" srcId="{8F9997AF-82CA-4226-ABAB-85F3AE8BFF78}" destId="{84813E20-9F07-40FA-A2BE-2E6AF51794C7}" srcOrd="1" destOrd="0" presId="urn:microsoft.com/office/officeart/2005/8/layout/orgChart1"/>
    <dgm:cxn modelId="{697FDD3D-F46C-45FF-AABD-C4DB7B4771D4}" type="presParOf" srcId="{C7B3990B-7B4A-47A2-B311-AFE1A0BBBCC8}" destId="{2A768421-9F64-45BE-BBBA-D295D938DC6C}" srcOrd="1" destOrd="0" presId="urn:microsoft.com/office/officeart/2005/8/layout/orgChart1"/>
    <dgm:cxn modelId="{56F78BD2-C169-420B-8723-47BD70F0A1A0}" type="presParOf" srcId="{C7B3990B-7B4A-47A2-B311-AFE1A0BBBCC8}" destId="{7074DDA3-1885-4FA6-9A0A-548325CACF0E}" srcOrd="2" destOrd="0" presId="urn:microsoft.com/office/officeart/2005/8/layout/orgChart1"/>
    <dgm:cxn modelId="{8619EC70-4D85-4904-B84A-5B3581070975}" type="presParOf" srcId="{2B83C304-9099-4C21-A3F1-9A1D8C8E9F95}" destId="{B3F5ECF3-4236-4885-9786-5FCD77F2AADA}" srcOrd="2" destOrd="0" presId="urn:microsoft.com/office/officeart/2005/8/layout/orgChart1"/>
    <dgm:cxn modelId="{84915E87-E0C0-4919-850B-C29C34D69506}" type="presParOf" srcId="{F71210CD-0AAE-4EE2-8797-5ADDBEEB3AC2}" destId="{69ADAB53-89EC-4D2A-965C-5AAE0F1BEF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3684D-586C-4EBA-BC0C-EF802A577C03}">
      <dsp:nvSpPr>
        <dsp:cNvPr id="0" name=""/>
        <dsp:cNvSpPr/>
      </dsp:nvSpPr>
      <dsp:spPr>
        <a:xfrm>
          <a:off x="5444157" y="1971"/>
          <a:ext cx="1087661" cy="706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 err="1"/>
            <a:t>Microplastics</a:t>
          </a:r>
          <a:endParaRPr lang="cs-CZ" sz="1100" kern="1200" dirty="0"/>
        </a:p>
      </dsp:txBody>
      <dsp:txXfrm>
        <a:off x="5478669" y="36483"/>
        <a:ext cx="1018637" cy="637956"/>
      </dsp:txXfrm>
    </dsp:sp>
    <dsp:sp modelId="{A0893FB4-E9E7-4D39-B818-2D6EC5AFCA21}">
      <dsp:nvSpPr>
        <dsp:cNvPr id="0" name=""/>
        <dsp:cNvSpPr/>
      </dsp:nvSpPr>
      <dsp:spPr>
        <a:xfrm>
          <a:off x="3533530" y="355462"/>
          <a:ext cx="4908916" cy="4908916"/>
        </a:xfrm>
        <a:custGeom>
          <a:avLst/>
          <a:gdLst/>
          <a:ahLst/>
          <a:cxnLst/>
          <a:rect l="0" t="0" r="0" b="0"/>
          <a:pathLst>
            <a:path>
              <a:moveTo>
                <a:pt x="3006131" y="62801"/>
              </a:moveTo>
              <a:arcTo wR="2454458" hR="2454458" stAng="16979339" swAng="11093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405F3-89E4-4E0B-B74B-342A09B628D7}">
      <dsp:nvSpPr>
        <dsp:cNvPr id="0" name=""/>
        <dsp:cNvSpPr/>
      </dsp:nvSpPr>
      <dsp:spPr>
        <a:xfrm>
          <a:off x="7179721" y="720866"/>
          <a:ext cx="1087661" cy="706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 err="1"/>
            <a:t>Landfilling</a:t>
          </a:r>
          <a:endParaRPr lang="cs-CZ" sz="1100" kern="1200" dirty="0"/>
        </a:p>
      </dsp:txBody>
      <dsp:txXfrm>
        <a:off x="7214233" y="755378"/>
        <a:ext cx="1018637" cy="637956"/>
      </dsp:txXfrm>
    </dsp:sp>
    <dsp:sp modelId="{D4BB9DB6-96BA-4FB6-9199-603957F5C77A}">
      <dsp:nvSpPr>
        <dsp:cNvPr id="0" name=""/>
        <dsp:cNvSpPr/>
      </dsp:nvSpPr>
      <dsp:spPr>
        <a:xfrm>
          <a:off x="3533530" y="355462"/>
          <a:ext cx="4908916" cy="4908916"/>
        </a:xfrm>
        <a:custGeom>
          <a:avLst/>
          <a:gdLst/>
          <a:ahLst/>
          <a:cxnLst/>
          <a:rect l="0" t="0" r="0" b="0"/>
          <a:pathLst>
            <a:path>
              <a:moveTo>
                <a:pt x="4489011" y="1081520"/>
              </a:moveTo>
              <a:arcTo wR="2454458" hR="2454458" stAng="19559286" swAng="15284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64D3A8-1837-4D1C-88CC-284F6430A2C0}">
      <dsp:nvSpPr>
        <dsp:cNvPr id="0" name=""/>
        <dsp:cNvSpPr/>
      </dsp:nvSpPr>
      <dsp:spPr>
        <a:xfrm>
          <a:off x="7898615" y="2456430"/>
          <a:ext cx="1087661" cy="706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GHG</a:t>
          </a:r>
        </a:p>
      </dsp:txBody>
      <dsp:txXfrm>
        <a:off x="7933127" y="2490942"/>
        <a:ext cx="1018637" cy="637956"/>
      </dsp:txXfrm>
    </dsp:sp>
    <dsp:sp modelId="{D585ECDE-9517-45EA-97ED-F5569C8942F4}">
      <dsp:nvSpPr>
        <dsp:cNvPr id="0" name=""/>
        <dsp:cNvSpPr/>
      </dsp:nvSpPr>
      <dsp:spPr>
        <a:xfrm>
          <a:off x="3533530" y="355462"/>
          <a:ext cx="4908916" cy="4908916"/>
        </a:xfrm>
        <a:custGeom>
          <a:avLst/>
          <a:gdLst/>
          <a:ahLst/>
          <a:cxnLst/>
          <a:rect l="0" t="0" r="0" b="0"/>
          <a:pathLst>
            <a:path>
              <a:moveTo>
                <a:pt x="4881714" y="2818868"/>
              </a:moveTo>
              <a:arcTo wR="2454458" hR="2454458" stAng="512291" swAng="15284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E1553-46D0-4085-BE1B-DDC35EA2CF97}">
      <dsp:nvSpPr>
        <dsp:cNvPr id="0" name=""/>
        <dsp:cNvSpPr/>
      </dsp:nvSpPr>
      <dsp:spPr>
        <a:xfrm>
          <a:off x="7179721" y="4191994"/>
          <a:ext cx="1087661" cy="706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 err="1"/>
            <a:t>Consumerism</a:t>
          </a:r>
          <a:endParaRPr lang="cs-CZ" sz="1100" kern="1200" dirty="0"/>
        </a:p>
      </dsp:txBody>
      <dsp:txXfrm>
        <a:off x="7214233" y="4226506"/>
        <a:ext cx="1018637" cy="637956"/>
      </dsp:txXfrm>
    </dsp:sp>
    <dsp:sp modelId="{62F9DB98-A666-49C1-A360-E4AC1ED7ED4C}">
      <dsp:nvSpPr>
        <dsp:cNvPr id="0" name=""/>
        <dsp:cNvSpPr/>
      </dsp:nvSpPr>
      <dsp:spPr>
        <a:xfrm>
          <a:off x="3533530" y="355462"/>
          <a:ext cx="4908916" cy="4908916"/>
        </a:xfrm>
        <a:custGeom>
          <a:avLst/>
          <a:gdLst/>
          <a:ahLst/>
          <a:cxnLst/>
          <a:rect l="0" t="0" r="0" b="0"/>
          <a:pathLst>
            <a:path>
              <a:moveTo>
                <a:pt x="3736099" y="4547724"/>
              </a:moveTo>
              <a:arcTo wR="2454458" hR="2454458" stAng="3511331" swAng="11093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45F86-DEC4-4290-B190-92D2AC86F632}">
      <dsp:nvSpPr>
        <dsp:cNvPr id="0" name=""/>
        <dsp:cNvSpPr/>
      </dsp:nvSpPr>
      <dsp:spPr>
        <a:xfrm>
          <a:off x="5444157" y="4910888"/>
          <a:ext cx="1087661" cy="706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 err="1"/>
            <a:t>Circular</a:t>
          </a:r>
          <a:r>
            <a:rPr lang="cs-CZ" sz="1100" kern="1200" dirty="0"/>
            <a:t> </a:t>
          </a:r>
          <a:r>
            <a:rPr lang="cs-CZ" sz="1100" kern="1200" dirty="0" err="1"/>
            <a:t>economy</a:t>
          </a:r>
          <a:endParaRPr lang="cs-CZ" sz="1100" kern="1200" dirty="0"/>
        </a:p>
      </dsp:txBody>
      <dsp:txXfrm>
        <a:off x="5478669" y="4945400"/>
        <a:ext cx="1018637" cy="637956"/>
      </dsp:txXfrm>
    </dsp:sp>
    <dsp:sp modelId="{8FDC7E10-0FD0-4D0A-B573-95083C654D91}">
      <dsp:nvSpPr>
        <dsp:cNvPr id="0" name=""/>
        <dsp:cNvSpPr/>
      </dsp:nvSpPr>
      <dsp:spPr>
        <a:xfrm>
          <a:off x="3533530" y="355462"/>
          <a:ext cx="4908916" cy="4908916"/>
        </a:xfrm>
        <a:custGeom>
          <a:avLst/>
          <a:gdLst/>
          <a:ahLst/>
          <a:cxnLst/>
          <a:rect l="0" t="0" r="0" b="0"/>
          <a:pathLst>
            <a:path>
              <a:moveTo>
                <a:pt x="1902785" y="4846115"/>
              </a:moveTo>
              <a:arcTo wR="2454458" hR="2454458" stAng="6179339" swAng="11093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1D659-85BB-4D7B-90AB-7604D87F8FDF}">
      <dsp:nvSpPr>
        <dsp:cNvPr id="0" name=""/>
        <dsp:cNvSpPr/>
      </dsp:nvSpPr>
      <dsp:spPr>
        <a:xfrm>
          <a:off x="3708593" y="4191994"/>
          <a:ext cx="1087661" cy="706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 err="1"/>
            <a:t>Toxic</a:t>
          </a:r>
          <a:r>
            <a:rPr lang="cs-CZ" sz="1100" kern="1200" dirty="0"/>
            <a:t> </a:t>
          </a:r>
          <a:r>
            <a:rPr lang="cs-CZ" sz="1100" kern="1200" dirty="0" err="1"/>
            <a:t>waste</a:t>
          </a:r>
          <a:endParaRPr lang="cs-CZ" sz="1100" kern="1200" dirty="0"/>
        </a:p>
      </dsp:txBody>
      <dsp:txXfrm>
        <a:off x="3743105" y="4226506"/>
        <a:ext cx="1018637" cy="637956"/>
      </dsp:txXfrm>
    </dsp:sp>
    <dsp:sp modelId="{4F3A315C-9700-400A-A04B-FF27AAA1A8EA}">
      <dsp:nvSpPr>
        <dsp:cNvPr id="0" name=""/>
        <dsp:cNvSpPr/>
      </dsp:nvSpPr>
      <dsp:spPr>
        <a:xfrm>
          <a:off x="3533530" y="355462"/>
          <a:ext cx="4908916" cy="4908916"/>
        </a:xfrm>
        <a:custGeom>
          <a:avLst/>
          <a:gdLst/>
          <a:ahLst/>
          <a:cxnLst/>
          <a:rect l="0" t="0" r="0" b="0"/>
          <a:pathLst>
            <a:path>
              <a:moveTo>
                <a:pt x="419905" y="3827396"/>
              </a:moveTo>
              <a:arcTo wR="2454458" hR="2454458" stAng="8759286" swAng="15284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96533-EEAE-4C71-9ED6-B588BBECD09E}">
      <dsp:nvSpPr>
        <dsp:cNvPr id="0" name=""/>
        <dsp:cNvSpPr/>
      </dsp:nvSpPr>
      <dsp:spPr>
        <a:xfrm>
          <a:off x="2989699" y="2456430"/>
          <a:ext cx="1087661" cy="706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 err="1"/>
            <a:t>Outdated</a:t>
          </a:r>
          <a:r>
            <a:rPr lang="cs-CZ" sz="1100" kern="1200" dirty="0"/>
            <a:t> technology</a:t>
          </a:r>
        </a:p>
      </dsp:txBody>
      <dsp:txXfrm>
        <a:off x="3024211" y="2490942"/>
        <a:ext cx="1018637" cy="637956"/>
      </dsp:txXfrm>
    </dsp:sp>
    <dsp:sp modelId="{AEC167CF-0156-40D4-AEC6-194FFADB1820}">
      <dsp:nvSpPr>
        <dsp:cNvPr id="0" name=""/>
        <dsp:cNvSpPr/>
      </dsp:nvSpPr>
      <dsp:spPr>
        <a:xfrm>
          <a:off x="3533530" y="355462"/>
          <a:ext cx="4908916" cy="4908916"/>
        </a:xfrm>
        <a:custGeom>
          <a:avLst/>
          <a:gdLst/>
          <a:ahLst/>
          <a:cxnLst/>
          <a:rect l="0" t="0" r="0" b="0"/>
          <a:pathLst>
            <a:path>
              <a:moveTo>
                <a:pt x="27202" y="2090048"/>
              </a:moveTo>
              <a:arcTo wR="2454458" hR="2454458" stAng="11312291" swAng="15284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79AA7-2A2C-4001-AD88-8AA680871060}">
      <dsp:nvSpPr>
        <dsp:cNvPr id="0" name=""/>
        <dsp:cNvSpPr/>
      </dsp:nvSpPr>
      <dsp:spPr>
        <a:xfrm>
          <a:off x="3708593" y="720866"/>
          <a:ext cx="1087661" cy="706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Food </a:t>
          </a:r>
          <a:r>
            <a:rPr lang="cs-CZ" sz="1100" kern="1200" dirty="0" err="1"/>
            <a:t>waste</a:t>
          </a:r>
          <a:endParaRPr lang="cs-CZ" sz="1100" kern="1200" dirty="0"/>
        </a:p>
      </dsp:txBody>
      <dsp:txXfrm>
        <a:off x="3743105" y="755378"/>
        <a:ext cx="1018637" cy="637956"/>
      </dsp:txXfrm>
    </dsp:sp>
    <dsp:sp modelId="{9BC59FA3-6BED-488C-BF11-88F2E5B1AB01}">
      <dsp:nvSpPr>
        <dsp:cNvPr id="0" name=""/>
        <dsp:cNvSpPr/>
      </dsp:nvSpPr>
      <dsp:spPr>
        <a:xfrm>
          <a:off x="3533530" y="355462"/>
          <a:ext cx="4908916" cy="4908916"/>
        </a:xfrm>
        <a:custGeom>
          <a:avLst/>
          <a:gdLst/>
          <a:ahLst/>
          <a:cxnLst/>
          <a:rect l="0" t="0" r="0" b="0"/>
          <a:pathLst>
            <a:path>
              <a:moveTo>
                <a:pt x="1172817" y="361192"/>
              </a:moveTo>
              <a:arcTo wR="2454458" hR="2454458" stAng="14311331" swAng="11093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FD97F-FD5D-4D15-A8AE-96A4F22593CF}">
      <dsp:nvSpPr>
        <dsp:cNvPr id="0" name=""/>
        <dsp:cNvSpPr/>
      </dsp:nvSpPr>
      <dsp:spPr>
        <a:xfrm>
          <a:off x="3150" y="403444"/>
          <a:ext cx="2499032" cy="1499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 err="1"/>
            <a:t>Waste</a:t>
          </a:r>
          <a:endParaRPr lang="cs-CZ" sz="2700" kern="1200" dirty="0"/>
        </a:p>
      </dsp:txBody>
      <dsp:txXfrm>
        <a:off x="3150" y="403444"/>
        <a:ext cx="2499032" cy="1499419"/>
      </dsp:txXfrm>
    </dsp:sp>
    <dsp:sp modelId="{A736FE48-9C53-42E5-BB07-E07F253CE83E}">
      <dsp:nvSpPr>
        <dsp:cNvPr id="0" name=""/>
        <dsp:cNvSpPr/>
      </dsp:nvSpPr>
      <dsp:spPr>
        <a:xfrm>
          <a:off x="2752085" y="403444"/>
          <a:ext cx="2499032" cy="1499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 err="1"/>
            <a:t>Hazardous</a:t>
          </a:r>
          <a:r>
            <a:rPr lang="cs-CZ" sz="2700" kern="1200" dirty="0"/>
            <a:t> </a:t>
          </a:r>
          <a:r>
            <a:rPr lang="cs-CZ" sz="2700" kern="1200" dirty="0" err="1"/>
            <a:t>waste</a:t>
          </a:r>
          <a:endParaRPr lang="cs-CZ" sz="2700" kern="1200" dirty="0"/>
        </a:p>
      </dsp:txBody>
      <dsp:txXfrm>
        <a:off x="2752085" y="403444"/>
        <a:ext cx="2499032" cy="1499419"/>
      </dsp:txXfrm>
    </dsp:sp>
    <dsp:sp modelId="{A6333BBD-5806-43A8-AA7D-9BE33BB1633C}">
      <dsp:nvSpPr>
        <dsp:cNvPr id="0" name=""/>
        <dsp:cNvSpPr/>
      </dsp:nvSpPr>
      <dsp:spPr>
        <a:xfrm>
          <a:off x="5501020" y="403444"/>
          <a:ext cx="2499032" cy="1499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Non-</a:t>
          </a:r>
          <a:r>
            <a:rPr lang="cs-CZ" sz="2700" kern="1200" dirty="0" err="1"/>
            <a:t>hazardous</a:t>
          </a:r>
          <a:r>
            <a:rPr lang="cs-CZ" sz="2700" kern="1200" dirty="0"/>
            <a:t> </a:t>
          </a:r>
          <a:r>
            <a:rPr lang="cs-CZ" sz="2700" kern="1200" dirty="0" err="1"/>
            <a:t>waste</a:t>
          </a:r>
          <a:endParaRPr lang="cs-CZ" sz="2700" kern="1200" dirty="0"/>
        </a:p>
      </dsp:txBody>
      <dsp:txXfrm>
        <a:off x="5501020" y="403444"/>
        <a:ext cx="2499032" cy="1499419"/>
      </dsp:txXfrm>
    </dsp:sp>
    <dsp:sp modelId="{BE350E36-A864-46CF-AB65-05ED166F17DD}">
      <dsp:nvSpPr>
        <dsp:cNvPr id="0" name=""/>
        <dsp:cNvSpPr/>
      </dsp:nvSpPr>
      <dsp:spPr>
        <a:xfrm>
          <a:off x="8249955" y="403444"/>
          <a:ext cx="2499032" cy="1499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 err="1"/>
            <a:t>Municipal</a:t>
          </a:r>
          <a:r>
            <a:rPr lang="cs-CZ" sz="2700" kern="1200" dirty="0"/>
            <a:t> </a:t>
          </a:r>
          <a:r>
            <a:rPr lang="cs-CZ" sz="2700" kern="1200" dirty="0" err="1"/>
            <a:t>waste</a:t>
          </a:r>
          <a:endParaRPr lang="cs-CZ" sz="2700" kern="1200" dirty="0"/>
        </a:p>
      </dsp:txBody>
      <dsp:txXfrm>
        <a:off x="8249955" y="403444"/>
        <a:ext cx="2499032" cy="1499419"/>
      </dsp:txXfrm>
    </dsp:sp>
    <dsp:sp modelId="{06FC00CF-E5EA-4CC8-87BD-9DE335CA48E2}">
      <dsp:nvSpPr>
        <dsp:cNvPr id="0" name=""/>
        <dsp:cNvSpPr/>
      </dsp:nvSpPr>
      <dsp:spPr>
        <a:xfrm>
          <a:off x="3150" y="2152766"/>
          <a:ext cx="2499032" cy="1499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Bio-</a:t>
          </a:r>
          <a:r>
            <a:rPr lang="cs-CZ" sz="2700" kern="1200" dirty="0" err="1"/>
            <a:t>waste</a:t>
          </a:r>
          <a:endParaRPr lang="cs-CZ" sz="2700" kern="1200" dirty="0"/>
        </a:p>
      </dsp:txBody>
      <dsp:txXfrm>
        <a:off x="3150" y="2152766"/>
        <a:ext cx="2499032" cy="1499419"/>
      </dsp:txXfrm>
    </dsp:sp>
    <dsp:sp modelId="{F61C5DFD-016B-48FA-AE73-69CEFF918424}">
      <dsp:nvSpPr>
        <dsp:cNvPr id="0" name=""/>
        <dsp:cNvSpPr/>
      </dsp:nvSpPr>
      <dsp:spPr>
        <a:xfrm>
          <a:off x="2752085" y="2152766"/>
          <a:ext cx="2499032" cy="1499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 err="1"/>
            <a:t>Waste</a:t>
          </a:r>
          <a:r>
            <a:rPr lang="cs-CZ" sz="2700" kern="1200" dirty="0"/>
            <a:t> </a:t>
          </a:r>
          <a:r>
            <a:rPr lang="cs-CZ" sz="2700" kern="1200" dirty="0" err="1"/>
            <a:t>oils</a:t>
          </a:r>
          <a:endParaRPr lang="cs-CZ" sz="2700" kern="1200" dirty="0"/>
        </a:p>
      </dsp:txBody>
      <dsp:txXfrm>
        <a:off x="2752085" y="2152766"/>
        <a:ext cx="2499032" cy="1499419"/>
      </dsp:txXfrm>
    </dsp:sp>
    <dsp:sp modelId="{BD05C69D-1951-40AB-AF38-5E4B31620364}">
      <dsp:nvSpPr>
        <dsp:cNvPr id="0" name=""/>
        <dsp:cNvSpPr/>
      </dsp:nvSpPr>
      <dsp:spPr>
        <a:xfrm>
          <a:off x="5501020" y="2152766"/>
          <a:ext cx="2499032" cy="1499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 err="1"/>
            <a:t>Construction</a:t>
          </a:r>
          <a:r>
            <a:rPr lang="cs-CZ" sz="2700" kern="1200" dirty="0"/>
            <a:t> and </a:t>
          </a:r>
          <a:r>
            <a:rPr lang="cs-CZ" sz="2700" kern="1200" dirty="0" err="1"/>
            <a:t>demolition</a:t>
          </a:r>
          <a:r>
            <a:rPr lang="cs-CZ" sz="2700" kern="1200" dirty="0"/>
            <a:t> </a:t>
          </a:r>
          <a:r>
            <a:rPr lang="cs-CZ" sz="2700" kern="1200" dirty="0" err="1"/>
            <a:t>waste</a:t>
          </a:r>
          <a:endParaRPr lang="cs-CZ" sz="2700" kern="1200" dirty="0"/>
        </a:p>
      </dsp:txBody>
      <dsp:txXfrm>
        <a:off x="5501020" y="2152766"/>
        <a:ext cx="2499032" cy="1499419"/>
      </dsp:txXfrm>
    </dsp:sp>
    <dsp:sp modelId="{F5BB9F18-728A-43FD-B2A9-8A96D7F7CF52}">
      <dsp:nvSpPr>
        <dsp:cNvPr id="0" name=""/>
        <dsp:cNvSpPr/>
      </dsp:nvSpPr>
      <dsp:spPr>
        <a:xfrm>
          <a:off x="8249955" y="2152766"/>
          <a:ext cx="2499032" cy="1499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Food </a:t>
          </a:r>
          <a:r>
            <a:rPr lang="cs-CZ" sz="2700" kern="1200" dirty="0" err="1"/>
            <a:t>waste</a:t>
          </a:r>
          <a:endParaRPr lang="cs-CZ" sz="2700" kern="1200" dirty="0"/>
        </a:p>
      </dsp:txBody>
      <dsp:txXfrm>
        <a:off x="8249955" y="2152766"/>
        <a:ext cx="2499032" cy="14994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B41E8-2016-4608-AC66-CD2AD942CEB5}">
      <dsp:nvSpPr>
        <dsp:cNvPr id="0" name=""/>
        <dsp:cNvSpPr/>
      </dsp:nvSpPr>
      <dsp:spPr>
        <a:xfrm>
          <a:off x="2661264" y="825359"/>
          <a:ext cx="998428" cy="346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281"/>
              </a:lnTo>
              <a:lnTo>
                <a:pt x="998428" y="173281"/>
              </a:lnTo>
              <a:lnTo>
                <a:pt x="998428" y="3465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3B46B-CCD0-40FB-99B7-22BA1EEB5F02}">
      <dsp:nvSpPr>
        <dsp:cNvPr id="0" name=""/>
        <dsp:cNvSpPr/>
      </dsp:nvSpPr>
      <dsp:spPr>
        <a:xfrm>
          <a:off x="1002717" y="1997069"/>
          <a:ext cx="247544" cy="759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136"/>
              </a:lnTo>
              <a:lnTo>
                <a:pt x="247544" y="7591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E9A41-4F04-4387-8F4C-FCBBE576DF4E}">
      <dsp:nvSpPr>
        <dsp:cNvPr id="0" name=""/>
        <dsp:cNvSpPr/>
      </dsp:nvSpPr>
      <dsp:spPr>
        <a:xfrm>
          <a:off x="1662835" y="825359"/>
          <a:ext cx="998428" cy="346562"/>
        </a:xfrm>
        <a:custGeom>
          <a:avLst/>
          <a:gdLst/>
          <a:ahLst/>
          <a:cxnLst/>
          <a:rect l="0" t="0" r="0" b="0"/>
          <a:pathLst>
            <a:path>
              <a:moveTo>
                <a:pt x="998428" y="0"/>
              </a:moveTo>
              <a:lnTo>
                <a:pt x="998428" y="173281"/>
              </a:lnTo>
              <a:lnTo>
                <a:pt x="0" y="173281"/>
              </a:lnTo>
              <a:lnTo>
                <a:pt x="0" y="3465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40C56-1D6E-4514-B515-194259932B1F}">
      <dsp:nvSpPr>
        <dsp:cNvPr id="0" name=""/>
        <dsp:cNvSpPr/>
      </dsp:nvSpPr>
      <dsp:spPr>
        <a:xfrm>
          <a:off x="1836116" y="211"/>
          <a:ext cx="1650295" cy="825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 err="1"/>
            <a:t>Waste</a:t>
          </a:r>
          <a:endParaRPr lang="cs-CZ" sz="2000" kern="1200" dirty="0"/>
        </a:p>
      </dsp:txBody>
      <dsp:txXfrm>
        <a:off x="1836116" y="211"/>
        <a:ext cx="1650295" cy="825147"/>
      </dsp:txXfrm>
    </dsp:sp>
    <dsp:sp modelId="{6FC40982-BD3E-4790-9F9D-A90827DEE382}">
      <dsp:nvSpPr>
        <dsp:cNvPr id="0" name=""/>
        <dsp:cNvSpPr/>
      </dsp:nvSpPr>
      <dsp:spPr>
        <a:xfrm>
          <a:off x="837687" y="1171921"/>
          <a:ext cx="1650295" cy="825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 err="1"/>
            <a:t>Waste</a:t>
          </a:r>
          <a:endParaRPr lang="cs-CZ" sz="2000" kern="1200" dirty="0"/>
        </a:p>
      </dsp:txBody>
      <dsp:txXfrm>
        <a:off x="837687" y="1171921"/>
        <a:ext cx="1650295" cy="825147"/>
      </dsp:txXfrm>
    </dsp:sp>
    <dsp:sp modelId="{60E771AF-27B5-4A54-9104-1D0CFF5CA0A2}">
      <dsp:nvSpPr>
        <dsp:cNvPr id="0" name=""/>
        <dsp:cNvSpPr/>
      </dsp:nvSpPr>
      <dsp:spPr>
        <a:xfrm>
          <a:off x="1250261" y="2343631"/>
          <a:ext cx="1650295" cy="825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 err="1"/>
            <a:t>Waste</a:t>
          </a:r>
          <a:r>
            <a:rPr lang="cs-CZ" sz="2000" kern="1200" dirty="0"/>
            <a:t> </a:t>
          </a:r>
          <a:r>
            <a:rPr lang="cs-CZ" sz="2000" kern="1200" dirty="0" err="1"/>
            <a:t>recovery</a:t>
          </a:r>
          <a:r>
            <a:rPr lang="cs-CZ" sz="2000" kern="1200" dirty="0"/>
            <a:t> &amp; recycling</a:t>
          </a:r>
        </a:p>
      </dsp:txBody>
      <dsp:txXfrm>
        <a:off x="1250261" y="2343631"/>
        <a:ext cx="1650295" cy="825147"/>
      </dsp:txXfrm>
    </dsp:sp>
    <dsp:sp modelId="{9D63590C-830C-4AFA-81BA-B20D03417AE3}">
      <dsp:nvSpPr>
        <dsp:cNvPr id="0" name=""/>
        <dsp:cNvSpPr/>
      </dsp:nvSpPr>
      <dsp:spPr>
        <a:xfrm>
          <a:off x="2834545" y="1171921"/>
          <a:ext cx="1650295" cy="825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By-</a:t>
          </a:r>
          <a:r>
            <a:rPr lang="cs-CZ" sz="2000" kern="1200" dirty="0" err="1"/>
            <a:t>product</a:t>
          </a:r>
          <a:endParaRPr lang="cs-CZ" sz="2000" kern="1200" dirty="0"/>
        </a:p>
      </dsp:txBody>
      <dsp:txXfrm>
        <a:off x="2834545" y="1171921"/>
        <a:ext cx="1650295" cy="8251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8F918-0294-402C-9E21-87618D52485F}">
      <dsp:nvSpPr>
        <dsp:cNvPr id="0" name=""/>
        <dsp:cNvSpPr/>
      </dsp:nvSpPr>
      <dsp:spPr>
        <a:xfrm>
          <a:off x="5548533" y="2609052"/>
          <a:ext cx="323371" cy="991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1672"/>
              </a:lnTo>
              <a:lnTo>
                <a:pt x="323371" y="9916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0D77E-D350-42A0-9240-1082CDD729E1}">
      <dsp:nvSpPr>
        <dsp:cNvPr id="0" name=""/>
        <dsp:cNvSpPr/>
      </dsp:nvSpPr>
      <dsp:spPr>
        <a:xfrm>
          <a:off x="5106592" y="1078427"/>
          <a:ext cx="1304264" cy="452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359"/>
              </a:lnTo>
              <a:lnTo>
                <a:pt x="1304264" y="226359"/>
              </a:lnTo>
              <a:lnTo>
                <a:pt x="1304264" y="4527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7E2C6-4455-4295-B344-91C2A0D9F873}">
      <dsp:nvSpPr>
        <dsp:cNvPr id="0" name=""/>
        <dsp:cNvSpPr/>
      </dsp:nvSpPr>
      <dsp:spPr>
        <a:xfrm>
          <a:off x="3802328" y="1078427"/>
          <a:ext cx="1304264" cy="452719"/>
        </a:xfrm>
        <a:custGeom>
          <a:avLst/>
          <a:gdLst/>
          <a:ahLst/>
          <a:cxnLst/>
          <a:rect l="0" t="0" r="0" b="0"/>
          <a:pathLst>
            <a:path>
              <a:moveTo>
                <a:pt x="1304264" y="0"/>
              </a:moveTo>
              <a:lnTo>
                <a:pt x="1304264" y="226359"/>
              </a:lnTo>
              <a:lnTo>
                <a:pt x="0" y="226359"/>
              </a:lnTo>
              <a:lnTo>
                <a:pt x="0" y="4527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A9491-EF11-422F-9335-9F98ECCCB401}">
      <dsp:nvSpPr>
        <dsp:cNvPr id="0" name=""/>
        <dsp:cNvSpPr/>
      </dsp:nvSpPr>
      <dsp:spPr>
        <a:xfrm>
          <a:off x="4028688" y="523"/>
          <a:ext cx="2155808" cy="1077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 err="1"/>
            <a:t>Waste</a:t>
          </a:r>
          <a:endParaRPr lang="cs-CZ" sz="3400" kern="1200" dirty="0"/>
        </a:p>
      </dsp:txBody>
      <dsp:txXfrm>
        <a:off x="4028688" y="523"/>
        <a:ext cx="2155808" cy="1077904"/>
      </dsp:txXfrm>
    </dsp:sp>
    <dsp:sp modelId="{2F03E124-5F73-442B-88CE-8F416E80EEF3}">
      <dsp:nvSpPr>
        <dsp:cNvPr id="0" name=""/>
        <dsp:cNvSpPr/>
      </dsp:nvSpPr>
      <dsp:spPr>
        <a:xfrm>
          <a:off x="2724424" y="1531147"/>
          <a:ext cx="2155808" cy="1077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noProof="0" dirty="0"/>
            <a:t>Hazardous</a:t>
          </a:r>
        </a:p>
      </dsp:txBody>
      <dsp:txXfrm>
        <a:off x="2724424" y="1531147"/>
        <a:ext cx="2155808" cy="1077904"/>
      </dsp:txXfrm>
    </dsp:sp>
    <dsp:sp modelId="{892130F3-625A-47B8-A366-16DB3148D716}">
      <dsp:nvSpPr>
        <dsp:cNvPr id="0" name=""/>
        <dsp:cNvSpPr/>
      </dsp:nvSpPr>
      <dsp:spPr>
        <a:xfrm>
          <a:off x="5332952" y="1531147"/>
          <a:ext cx="2155808" cy="1077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 err="1"/>
            <a:t>Other</a:t>
          </a:r>
          <a:endParaRPr lang="cs-CZ" sz="3400" kern="1200" dirty="0"/>
        </a:p>
      </dsp:txBody>
      <dsp:txXfrm>
        <a:off x="5332952" y="1531147"/>
        <a:ext cx="2155808" cy="1077904"/>
      </dsp:txXfrm>
    </dsp:sp>
    <dsp:sp modelId="{9237898C-80FB-433D-A3DA-057EBBAD75ED}">
      <dsp:nvSpPr>
        <dsp:cNvPr id="0" name=""/>
        <dsp:cNvSpPr/>
      </dsp:nvSpPr>
      <dsp:spPr>
        <a:xfrm>
          <a:off x="5871905" y="3061772"/>
          <a:ext cx="2155808" cy="1077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noProof="0" dirty="0"/>
            <a:t>Municipal</a:t>
          </a:r>
        </a:p>
      </dsp:txBody>
      <dsp:txXfrm>
        <a:off x="5871905" y="3061772"/>
        <a:ext cx="2155808" cy="1077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Electronic Marvels Turn Into Dangerous Trash in East Africa</a:t>
            </a:r>
            <a:r>
              <a:rPr kumimoji="1" lang="cs-CZ" sz="11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https://www.nytimes.com/2019/05/12/climate/electronic-marvels-turn-into-dangerous-trash-in-east-africa.html </a:t>
            </a:r>
            <a:endParaRPr kumimoji="1" lang="en-US" sz="11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cs-CZ" sz="1100" dirty="0"/>
              <a:t>https://theconversation.com/think-all-your-plastic-is-being-recycled-new-research-shows-it-can-end-up-in-the-ocean-155208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Where Does Plastic Come From? - The $79 Billion Industry</a:t>
            </a:r>
            <a:r>
              <a:rPr kumimoji="1" lang="cs-CZ" sz="11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https://howmuch.net/articles/plastic-trade-around-the-world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1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Circular</a:t>
            </a:r>
            <a:r>
              <a:rPr kumimoji="1" lang="cs-CZ" sz="11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kumimoji="1" lang="cs-CZ" sz="11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Economy</a:t>
            </a:r>
            <a:r>
              <a:rPr kumimoji="1" lang="cs-CZ" sz="11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- https://www.europarl.europa.eu/thinktank/infographics/circulareconomy/public/index.html </a:t>
            </a:r>
            <a:endParaRPr kumimoji="1" lang="en-US" sz="11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6148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Food Waste: Last Week Tonight with John Oliver (HBO)</a:t>
            </a:r>
            <a:r>
              <a:rPr kumimoji="1" lang="cs-CZ" sz="105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https://www.youtube.com/watch?v=i8xwLWb0lLY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Great Pacific Garbage Patch Is Not What You Think It Is | The Swim</a:t>
            </a:r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https://www.youtube.com/watch?v=6HBtl4sHTqU</a:t>
            </a:r>
            <a:endParaRPr kumimoji="1"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05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718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Pictures</a:t>
            </a:r>
            <a:r>
              <a:rPr lang="cs-CZ" dirty="0"/>
              <a:t>: eea.eu, eurostat.eu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3885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List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legislation</a:t>
            </a:r>
            <a:r>
              <a:rPr lang="cs-CZ" dirty="0"/>
              <a:t>: https://www.municipalwasteeurope.eu/summary-current-eu-waste-legislation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0273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https://ec.europa.eu/commission/presscorner/detail/IT/IP_16_2492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8141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https://environment.ec.europa.eu/strategy/circular-economy-action-plan_en</a:t>
            </a:r>
          </a:p>
          <a:p>
            <a:r>
              <a:rPr lang="cs-CZ" dirty="0"/>
              <a:t>https://www.europarl.europa.eu/RegData/etudes/BRIE/2022/698869/EPRS_BRI(2022)698869_EN.pdf</a:t>
            </a:r>
          </a:p>
          <a:p>
            <a:r>
              <a:rPr lang="cs-CZ" dirty="0"/>
              <a:t>https://environment.ec.europa.eu/strategy/textiles-strategy_en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4998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https://www.europarl.europa.eu/news/en/headlines/economy/20151201STO05603/circular-economy-definition-importance-and-benefits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806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8" name="Obrázek 1">
            <a:extLst>
              <a:ext uri="{FF2B5EF4-FFF2-40B4-BE49-F238E27FC236}">
                <a16:creationId xmlns:a16="http://schemas.microsoft.com/office/drawing/2014/main" id="{FB2B0DDA-9175-7049-BA1B-547F0D953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A1250E97-1EDB-6C4B-8256-60FC879B8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C3DE4947-6DD8-0244-859D-07E5AFB0E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9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5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DBF6B270-E686-4A4A-AE0C-89D2F08D9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F8822E1C-69F6-2542-8055-F7D13F712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F02A347E-3661-ED4E-BC61-645333D5C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CF358410-E249-6349-920D-F038B1389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420583F1-1793-C649-B39C-DDDDF4B7F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7" name="Obrázek 1">
            <a:extLst>
              <a:ext uri="{FF2B5EF4-FFF2-40B4-BE49-F238E27FC236}">
                <a16:creationId xmlns:a16="http://schemas.microsoft.com/office/drawing/2014/main" id="{8FF68F39-5218-0A40-A194-4509B7DC2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2503AE90-28E8-C445-B434-41A509A8B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76859FE4-88B6-9E40-937D-0D44C71631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arkingside21.blogspot.com/2012/10/reduce-repair-reuse-recycle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gscience.com/ess-topic-83-solid-domestic-waste.html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hyperlink" Target="https://commons.wikimedia.org/wiki/Category:Glass_recycling" TargetMode="External"/><Relationship Id="rId7" Type="http://schemas.openxmlformats.org/officeDocument/2006/relationships/hyperlink" Target="https://www.maxpixel.net/Scrap-Metal-Scrap-Iron-Recycling-Metal-Scrap-Iron-1508238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s://www.maxpixel.net/Scrap-Recycling-Copper-Reuse-Scrap-Metal-Disposal-1504098" TargetMode="Externa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arkingside21.blogspot.com/2014_07_01_archive.html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s://creativecommons.org/licenses/by-nc-sa/3.0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ajay_suresh/49790580281/" TargetMode="External"/><Relationship Id="rId4" Type="http://schemas.openxmlformats.org/officeDocument/2006/relationships/image" Target="../media/image3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Waste Management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Jiri</a:t>
            </a:r>
            <a:r>
              <a:rPr lang="cs-CZ" dirty="0"/>
              <a:t> </a:t>
            </a:r>
            <a:r>
              <a:rPr lang="cs-CZ" dirty="0" err="1"/>
              <a:t>Vodicka</a:t>
            </a:r>
            <a:r>
              <a:rPr lang="cs-CZ" dirty="0"/>
              <a:t>, Ph.D.								13. 12. 2023</a:t>
            </a:r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CCE2724-2668-43C1-92FD-7B5B81592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797" y="0"/>
            <a:ext cx="3682203" cy="16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30153-57BC-4DCA-AB7D-ABBFD2630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waste management </a:t>
            </a:r>
            <a:r>
              <a:rPr lang="cs-CZ" dirty="0"/>
              <a:t>framework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3FD4E8-3B67-4C2B-84AF-5F172BA14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EU </a:t>
            </a:r>
            <a:r>
              <a:rPr lang="cs-CZ" dirty="0" err="1"/>
              <a:t>waste</a:t>
            </a:r>
            <a:r>
              <a:rPr lang="cs-CZ" dirty="0"/>
              <a:t> </a:t>
            </a:r>
            <a:r>
              <a:rPr lang="cs-CZ" dirty="0" err="1"/>
              <a:t>policy</a:t>
            </a:r>
            <a:r>
              <a:rPr lang="cs-CZ" dirty="0"/>
              <a:t> </a:t>
            </a:r>
            <a:r>
              <a:rPr lang="cs-CZ" dirty="0" err="1"/>
              <a:t>objectives</a:t>
            </a:r>
            <a:endParaRPr lang="cs-CZ" dirty="0"/>
          </a:p>
          <a:p>
            <a:pPr lvl="1"/>
            <a:r>
              <a:rPr lang="cs-CZ" dirty="0"/>
              <a:t>I</a:t>
            </a:r>
            <a:r>
              <a:rPr lang="en-US" dirty="0" err="1"/>
              <a:t>mprove</a:t>
            </a:r>
            <a:r>
              <a:rPr lang="en-US" dirty="0"/>
              <a:t> waste management</a:t>
            </a:r>
          </a:p>
          <a:p>
            <a:pPr lvl="1"/>
            <a:r>
              <a:rPr lang="cs-CZ" dirty="0"/>
              <a:t>S</a:t>
            </a:r>
            <a:r>
              <a:rPr lang="en-US" dirty="0" err="1"/>
              <a:t>timulate</a:t>
            </a:r>
            <a:r>
              <a:rPr lang="en-US" dirty="0"/>
              <a:t> innovation in recycling</a:t>
            </a:r>
          </a:p>
          <a:p>
            <a:pPr lvl="1"/>
            <a:r>
              <a:rPr lang="cs-CZ" dirty="0"/>
              <a:t>L</a:t>
            </a:r>
            <a:r>
              <a:rPr lang="en-US" dirty="0" err="1"/>
              <a:t>imit</a:t>
            </a:r>
            <a:r>
              <a:rPr lang="en-US" dirty="0"/>
              <a:t> landfilling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General framework + </a:t>
            </a:r>
            <a:r>
              <a:rPr lang="cs-CZ" u="sng" dirty="0" err="1"/>
              <a:t>Specific</a:t>
            </a:r>
            <a:r>
              <a:rPr lang="cs-CZ" u="sng" dirty="0"/>
              <a:t> </a:t>
            </a:r>
            <a:r>
              <a:rPr lang="cs-CZ" u="sng" dirty="0" err="1"/>
              <a:t>policies</a:t>
            </a:r>
            <a:endParaRPr lang="cs-CZ" u="sng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8C0147-E532-439E-8ABE-C4F52EE30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276225"/>
            <a:ext cx="904875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8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75D3A9-A05E-4657-8492-0C4665868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Framework </a:t>
            </a:r>
            <a:r>
              <a:rPr lang="cs-CZ" dirty="0" err="1"/>
              <a:t>Directive</a:t>
            </a:r>
            <a:r>
              <a:rPr lang="cs-CZ" dirty="0"/>
              <a:t> on </a:t>
            </a:r>
            <a:r>
              <a:rPr lang="cs-CZ" dirty="0" err="1"/>
              <a:t>Waste</a:t>
            </a:r>
            <a:r>
              <a:rPr lang="cs-CZ" dirty="0"/>
              <a:t> 2008/98 (FWD)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604990-6B5E-48FF-8492-2B3555836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036" y="2109583"/>
            <a:ext cx="10753200" cy="4139998"/>
          </a:xfrm>
        </p:spPr>
        <p:txBody>
          <a:bodyPr/>
          <a:lstStyle/>
          <a:p>
            <a:r>
              <a:rPr lang="cs-CZ" dirty="0"/>
              <a:t>General </a:t>
            </a:r>
            <a:r>
              <a:rPr lang="cs-CZ" dirty="0" err="1"/>
              <a:t>Directive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concepts</a:t>
            </a:r>
            <a:endParaRPr lang="cs-CZ" dirty="0"/>
          </a:p>
          <a:p>
            <a:endParaRPr lang="cs-CZ" dirty="0"/>
          </a:p>
          <a:p>
            <a:r>
              <a:rPr lang="cs-CZ" dirty="0"/>
              <a:t>Major </a:t>
            </a:r>
            <a:r>
              <a:rPr lang="cs-CZ" dirty="0" err="1"/>
              <a:t>principles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Allocation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responsibilities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4BF6777-A4A1-4DA9-B735-5F7B288A6888}"/>
              </a:ext>
            </a:extLst>
          </p:cNvPr>
          <p:cNvSpPr txBox="1"/>
          <p:nvPr/>
        </p:nvSpPr>
        <p:spPr>
          <a:xfrm>
            <a:off x="7200900" y="2467313"/>
            <a:ext cx="464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i="1" dirty="0">
                <a:latin typeface="+mn-lt"/>
              </a:rPr>
              <a:t>x  </a:t>
            </a:r>
            <a:r>
              <a:rPr lang="cs-CZ" i="1" dirty="0" err="1">
                <a:latin typeface="+mn-lt"/>
              </a:rPr>
              <a:t>specific</a:t>
            </a:r>
            <a:r>
              <a:rPr lang="cs-CZ" i="1" dirty="0">
                <a:latin typeface="+mn-lt"/>
              </a:rPr>
              <a:t> </a:t>
            </a:r>
            <a:r>
              <a:rPr lang="cs-CZ" i="1" dirty="0" err="1">
                <a:latin typeface="+mn-lt"/>
              </a:rPr>
              <a:t>streams</a:t>
            </a:r>
            <a:r>
              <a:rPr lang="cs-CZ" i="1" dirty="0">
                <a:latin typeface="+mn-lt"/>
              </a:rPr>
              <a:t> </a:t>
            </a:r>
            <a:r>
              <a:rPr lang="cs-CZ" i="1" dirty="0" err="1">
                <a:latin typeface="+mn-lt"/>
              </a:rPr>
              <a:t>of</a:t>
            </a:r>
            <a:r>
              <a:rPr lang="cs-CZ" i="1" dirty="0">
                <a:latin typeface="+mn-lt"/>
              </a:rPr>
              <a:t> </a:t>
            </a:r>
            <a:r>
              <a:rPr lang="cs-CZ" i="1" dirty="0" err="1">
                <a:latin typeface="+mn-lt"/>
              </a:rPr>
              <a:t>waste</a:t>
            </a:r>
            <a:endParaRPr lang="cs-CZ" i="1" dirty="0"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BBF4E71-214A-41BA-B53D-50F8FA4E23BC}"/>
              </a:ext>
            </a:extLst>
          </p:cNvPr>
          <p:cNvSpPr txBox="1"/>
          <p:nvPr/>
        </p:nvSpPr>
        <p:spPr>
          <a:xfrm>
            <a:off x="7200900" y="3841174"/>
            <a:ext cx="499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i="1" dirty="0">
                <a:latin typeface="+mn-lt"/>
              </a:rPr>
              <a:t>x  </a:t>
            </a:r>
            <a:r>
              <a:rPr lang="cs-CZ" i="1" dirty="0" err="1">
                <a:latin typeface="+mn-lt"/>
              </a:rPr>
              <a:t>specific</a:t>
            </a:r>
            <a:r>
              <a:rPr lang="cs-CZ" i="1" dirty="0">
                <a:latin typeface="+mn-lt"/>
              </a:rPr>
              <a:t> </a:t>
            </a:r>
            <a:r>
              <a:rPr lang="cs-CZ" i="1" dirty="0" err="1">
                <a:latin typeface="+mn-lt"/>
              </a:rPr>
              <a:t>waste</a:t>
            </a:r>
            <a:r>
              <a:rPr lang="cs-CZ" i="1" dirty="0">
                <a:latin typeface="+mn-lt"/>
              </a:rPr>
              <a:t> management</a:t>
            </a:r>
          </a:p>
        </p:txBody>
      </p:sp>
    </p:spTree>
    <p:extLst>
      <p:ext uri="{BB962C8B-B14F-4D97-AF65-F5344CB8AC3E}">
        <p14:creationId xmlns:p14="http://schemas.microsoft.com/office/powerpoint/2010/main" val="1856285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80BEA-BCFD-4A96-8D8D-97FA65DE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FWD - </a:t>
            </a:r>
            <a:r>
              <a:rPr lang="cs-CZ" dirty="0" err="1"/>
              <a:t>Waste</a:t>
            </a:r>
            <a:r>
              <a:rPr lang="cs-CZ" dirty="0"/>
              <a:t> management hierarchy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B77631F-1FE3-449A-B963-DCBA677E4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40829" y="1404595"/>
            <a:ext cx="5494088" cy="471245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3ACB189-6E23-4022-A97D-95F4A7F68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" y="2036834"/>
            <a:ext cx="6010162" cy="256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68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69B62-A9C4-4982-BDC0-EB4A2C5A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FWD - </a:t>
            </a:r>
            <a:r>
              <a:rPr lang="cs-CZ" dirty="0" err="1"/>
              <a:t>waste</a:t>
            </a: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53687D7-8A49-44EC-BBCF-5A1375073E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851044"/>
              </p:ext>
            </p:extLst>
          </p:nvPr>
        </p:nvGraphicFramePr>
        <p:xfrm>
          <a:off x="721062" y="2192482"/>
          <a:ext cx="10752138" cy="4055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A8E5A0EB-B7B6-47E0-B7E1-091668B4F8DC}"/>
              </a:ext>
            </a:extLst>
          </p:cNvPr>
          <p:cNvSpPr txBox="1"/>
          <p:nvPr/>
        </p:nvSpPr>
        <p:spPr>
          <a:xfrm>
            <a:off x="720000" y="1401680"/>
            <a:ext cx="292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 err="1">
                <a:latin typeface="+mn-lt"/>
              </a:rPr>
              <a:t>What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is</a:t>
            </a:r>
            <a:r>
              <a:rPr lang="cs-CZ" sz="2800" dirty="0">
                <a:latin typeface="+mn-lt"/>
              </a:rPr>
              <a:t> a </a:t>
            </a:r>
            <a:r>
              <a:rPr lang="cs-CZ" sz="2800" dirty="0" err="1">
                <a:latin typeface="+mn-lt"/>
              </a:rPr>
              <a:t>waste</a:t>
            </a:r>
            <a:r>
              <a:rPr lang="cs-CZ" sz="2800" dirty="0">
                <a:latin typeface="+mn-lt"/>
              </a:rPr>
              <a:t>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CFB6770-713C-46EF-ACAF-81C42AA9AE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4" y="397710"/>
            <a:ext cx="11116445" cy="624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9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522E6A-D32F-4991-A2D8-989FAFAD3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FWD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E7B664-F223-4C22-9A29-FA68FF175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</a:t>
            </a:r>
            <a:r>
              <a:rPr lang="en-US" dirty="0" err="1"/>
              <a:t>aste</a:t>
            </a:r>
            <a:r>
              <a:rPr lang="en-US" dirty="0"/>
              <a:t> means any substance or object which the holder </a:t>
            </a:r>
            <a:r>
              <a:rPr lang="en-US" i="1" dirty="0"/>
              <a:t>discards</a:t>
            </a:r>
            <a:r>
              <a:rPr lang="en-US" dirty="0"/>
              <a:t> or </a:t>
            </a:r>
            <a:r>
              <a:rPr lang="en-US" i="1" dirty="0"/>
              <a:t>intends</a:t>
            </a:r>
            <a:r>
              <a:rPr lang="en-US" dirty="0"/>
              <a:t> or is </a:t>
            </a:r>
            <a:r>
              <a:rPr lang="en-US" i="1" dirty="0"/>
              <a:t>required</a:t>
            </a:r>
            <a:r>
              <a:rPr lang="en-US" dirty="0"/>
              <a:t> to </a:t>
            </a:r>
            <a:r>
              <a:rPr lang="en-US" i="1" dirty="0"/>
              <a:t>discard</a:t>
            </a:r>
            <a:endParaRPr lang="cs-CZ" i="1" dirty="0"/>
          </a:p>
          <a:p>
            <a:endParaRPr lang="cs-CZ" i="1" dirty="0"/>
          </a:p>
          <a:p>
            <a:r>
              <a:rPr lang="cs-CZ" dirty="0" err="1"/>
              <a:t>Problematic</a:t>
            </a:r>
            <a:r>
              <a:rPr lang="cs-CZ" dirty="0"/>
              <a:t> </a:t>
            </a:r>
            <a:r>
              <a:rPr lang="cs-CZ" dirty="0" err="1"/>
              <a:t>interpretation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„</a:t>
            </a:r>
            <a:r>
              <a:rPr lang="cs-CZ" dirty="0" err="1"/>
              <a:t>discard</a:t>
            </a:r>
            <a:r>
              <a:rPr lang="cs-CZ" dirty="0"/>
              <a:t>“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Excavation</a:t>
            </a:r>
            <a:r>
              <a:rPr lang="cs-CZ" dirty="0"/>
              <a:t> </a:t>
            </a:r>
            <a:r>
              <a:rPr lang="cs-CZ" dirty="0" err="1"/>
              <a:t>material</a:t>
            </a:r>
            <a:r>
              <a:rPr lang="cs-CZ" dirty="0"/>
              <a:t> as </a:t>
            </a:r>
            <a:r>
              <a:rPr lang="cs-CZ" dirty="0" err="1"/>
              <a:t>waste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by-</a:t>
            </a:r>
            <a:r>
              <a:rPr lang="cs-CZ" dirty="0" err="1"/>
              <a:t>product</a:t>
            </a:r>
            <a:endParaRPr lang="cs-CZ" dirty="0"/>
          </a:p>
          <a:p>
            <a:pPr marL="72000" indent="0">
              <a:buNone/>
            </a:pPr>
            <a:r>
              <a:rPr lang="cs-CZ" sz="2400" i="1" dirty="0"/>
              <a:t>C-238/21 </a:t>
            </a:r>
            <a:r>
              <a:rPr lang="cs-CZ" sz="2400" i="1" dirty="0" err="1"/>
              <a:t>Porr</a:t>
            </a:r>
            <a:r>
              <a:rPr lang="cs-CZ" sz="2400" i="1" dirty="0"/>
              <a:t> Bau 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23E45A6-CF78-44ED-89DA-4D5A656E9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55" y="1171575"/>
            <a:ext cx="10962867" cy="453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5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146AC5-30C8-41AE-9EDB-4E4257810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22777"/>
            <a:ext cx="10753200" cy="451576"/>
          </a:xfrm>
        </p:spPr>
        <p:txBody>
          <a:bodyPr/>
          <a:lstStyle/>
          <a:p>
            <a:r>
              <a:rPr lang="cs-CZ" dirty="0"/>
              <a:t>FWD - </a:t>
            </a:r>
            <a:r>
              <a:rPr lang="cs-CZ" dirty="0" err="1"/>
              <a:t>Waste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not?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FEF29A-CF3D-4D13-9EE9-2BA4E7909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965" y="1263326"/>
            <a:ext cx="10753200" cy="4139998"/>
          </a:xfrm>
        </p:spPr>
        <p:txBody>
          <a:bodyPr/>
          <a:lstStyle/>
          <a:p>
            <a:r>
              <a:rPr lang="cs-CZ" sz="2400" dirty="0" err="1"/>
              <a:t>Important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perspective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producer</a:t>
            </a:r>
            <a:r>
              <a:rPr lang="cs-CZ" sz="2400" dirty="0"/>
              <a:t> (</a:t>
            </a:r>
            <a:r>
              <a:rPr lang="cs-CZ" sz="2400" dirty="0" err="1"/>
              <a:t>holder</a:t>
            </a:r>
            <a:r>
              <a:rPr lang="cs-CZ" sz="2400" dirty="0"/>
              <a:t>)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product</a:t>
            </a:r>
            <a:r>
              <a:rPr lang="cs-CZ" sz="2400" dirty="0"/>
              <a:t>/</a:t>
            </a:r>
            <a:r>
              <a:rPr lang="cs-CZ" sz="2400" dirty="0" err="1"/>
              <a:t>waste</a:t>
            </a:r>
            <a:endParaRPr lang="cs-CZ" sz="2400" dirty="0"/>
          </a:p>
          <a:p>
            <a:pPr lvl="1"/>
            <a:r>
              <a:rPr lang="cs-CZ" sz="1800" dirty="0"/>
              <a:t>O</a:t>
            </a:r>
            <a:r>
              <a:rPr lang="en-US" sz="1800" dirty="0" err="1"/>
              <a:t>nly</a:t>
            </a:r>
            <a:r>
              <a:rPr lang="en-US" sz="1800" dirty="0"/>
              <a:t> the holder of the products can prove that he intends not to</a:t>
            </a:r>
            <a:r>
              <a:rPr lang="cs-CZ" sz="1800" dirty="0"/>
              <a:t> </a:t>
            </a:r>
            <a:r>
              <a:rPr lang="en-US" sz="1800" dirty="0"/>
              <a:t>discard those products (C-113/12</a:t>
            </a:r>
            <a:r>
              <a:rPr lang="cs-CZ" sz="1800" dirty="0"/>
              <a:t>)</a:t>
            </a:r>
          </a:p>
          <a:p>
            <a:pPr lvl="1"/>
            <a:r>
              <a:rPr lang="cs-CZ" sz="1800" dirty="0" err="1"/>
              <a:t>Waste</a:t>
            </a:r>
            <a:r>
              <a:rPr lang="cs-CZ" sz="1800" dirty="0"/>
              <a:t> </a:t>
            </a:r>
            <a:r>
              <a:rPr lang="cs-CZ" sz="1800" dirty="0" err="1"/>
              <a:t>needs</a:t>
            </a:r>
            <a:r>
              <a:rPr lang="cs-CZ" sz="1800" dirty="0"/>
              <a:t> to </a:t>
            </a:r>
            <a:r>
              <a:rPr lang="cs-CZ" sz="1800" dirty="0" err="1"/>
              <a:t>be</a:t>
            </a:r>
            <a:r>
              <a:rPr lang="cs-CZ" sz="1800" dirty="0"/>
              <a:t> </a:t>
            </a:r>
            <a:r>
              <a:rPr lang="cs-CZ" sz="1800" dirty="0" err="1"/>
              <a:t>interpreted</a:t>
            </a:r>
            <a:r>
              <a:rPr lang="cs-CZ" sz="1800" dirty="0"/>
              <a:t> </a:t>
            </a:r>
            <a:r>
              <a:rPr lang="cs-CZ" sz="1800" dirty="0" err="1"/>
              <a:t>widely</a:t>
            </a:r>
            <a:r>
              <a:rPr lang="cs-CZ" sz="1800" dirty="0"/>
              <a:t> not </a:t>
            </a:r>
            <a:r>
              <a:rPr lang="cs-CZ" sz="1800" dirty="0" err="1"/>
              <a:t>restrictively</a:t>
            </a:r>
            <a:r>
              <a:rPr lang="cs-CZ" sz="1800" dirty="0"/>
              <a:t>!</a:t>
            </a:r>
          </a:p>
          <a:p>
            <a:r>
              <a:rPr lang="cs-CZ" sz="2400" dirty="0" err="1"/>
              <a:t>Criteria</a:t>
            </a:r>
            <a:r>
              <a:rPr lang="cs-CZ" sz="2400" dirty="0"/>
              <a:t> </a:t>
            </a:r>
            <a:r>
              <a:rPr lang="cs-CZ" sz="2400" dirty="0" err="1"/>
              <a:t>based</a:t>
            </a:r>
            <a:r>
              <a:rPr lang="cs-CZ" sz="2400" dirty="0"/>
              <a:t> on case </a:t>
            </a:r>
            <a:r>
              <a:rPr lang="cs-CZ" sz="2400" dirty="0" err="1"/>
              <a:t>law</a:t>
            </a:r>
            <a:endParaRPr lang="cs-CZ" sz="2400" dirty="0"/>
          </a:p>
          <a:p>
            <a:pPr lvl="1"/>
            <a:endParaRPr 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C3DDF97-8735-42A2-A851-FE6E5F4414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8333"/>
              </p:ext>
            </p:extLst>
          </p:nvPr>
        </p:nvGraphicFramePr>
        <p:xfrm>
          <a:off x="3434735" y="3166782"/>
          <a:ext cx="5322529" cy="3168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871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9ECBC-F6D5-454C-9CBA-D97D9518B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FWD - </a:t>
            </a:r>
            <a:r>
              <a:rPr lang="cs-CZ" dirty="0" err="1"/>
              <a:t>Waste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not?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C378FA-B56D-4D7D-B8C6-A73BEF5CB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By-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needs</a:t>
            </a:r>
            <a:r>
              <a:rPr lang="cs-CZ" dirty="0"/>
              <a:t> to </a:t>
            </a:r>
            <a:r>
              <a:rPr lang="cs-CZ" dirty="0" err="1"/>
              <a:t>fulfill</a:t>
            </a:r>
            <a:r>
              <a:rPr lang="cs-CZ" dirty="0"/>
              <a:t> </a:t>
            </a:r>
            <a:r>
              <a:rPr lang="cs-CZ" dirty="0" err="1"/>
              <a:t>criteria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Further</a:t>
            </a:r>
            <a:r>
              <a:rPr lang="cs-CZ" dirty="0"/>
              <a:t> use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certain</a:t>
            </a:r>
            <a:endParaRPr lang="cs-CZ" dirty="0"/>
          </a:p>
          <a:p>
            <a:pPr lvl="1"/>
            <a:r>
              <a:rPr lang="cs-CZ" dirty="0"/>
              <a:t>T</a:t>
            </a:r>
            <a:r>
              <a:rPr lang="en-US" dirty="0"/>
              <a:t>he substance </a:t>
            </a:r>
            <a:r>
              <a:rPr lang="en-US" b="1" dirty="0"/>
              <a:t>can be used directly </a:t>
            </a:r>
            <a:r>
              <a:rPr lang="en-US" dirty="0"/>
              <a:t>without any further processing other than normal industrial practice</a:t>
            </a:r>
            <a:endParaRPr lang="cs-CZ" dirty="0"/>
          </a:p>
          <a:p>
            <a:pPr lvl="1"/>
            <a:r>
              <a:rPr lang="cs-CZ" dirty="0"/>
              <a:t>Not </a:t>
            </a:r>
            <a:r>
              <a:rPr lang="cs-CZ" dirty="0" err="1"/>
              <a:t>primary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intention</a:t>
            </a:r>
            <a:r>
              <a:rPr lang="cs-CZ" dirty="0"/>
              <a:t> but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integral</a:t>
            </a:r>
            <a:r>
              <a:rPr lang="cs-CZ" dirty="0"/>
              <a:t>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process</a:t>
            </a:r>
            <a:endParaRPr lang="cs-CZ" dirty="0"/>
          </a:p>
          <a:p>
            <a:pPr lvl="1"/>
            <a:r>
              <a:rPr lang="cs-CZ" dirty="0" err="1"/>
              <a:t>Further</a:t>
            </a:r>
            <a:r>
              <a:rPr lang="cs-CZ" dirty="0"/>
              <a:t> use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legal</a:t>
            </a:r>
            <a:endParaRPr lang="cs-CZ" dirty="0"/>
          </a:p>
          <a:p>
            <a:r>
              <a:rPr lang="cs-CZ" dirty="0" err="1"/>
              <a:t>Toxic</a:t>
            </a:r>
            <a:r>
              <a:rPr lang="cs-CZ" dirty="0"/>
              <a:t> x non-</a:t>
            </a:r>
            <a:r>
              <a:rPr lang="cs-CZ" dirty="0" err="1"/>
              <a:t>toxic</a:t>
            </a:r>
            <a:endParaRPr lang="en-US" dirty="0"/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D3F2F8-1DA5-48D5-9826-3FE9B4AEC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987" y="3165987"/>
            <a:ext cx="3692013" cy="369201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FC82022-A681-46F4-B709-9A0E93A56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4008120" cy="2667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301ADD4-0666-4E9F-A561-FD58AE007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0" y="332165"/>
            <a:ext cx="10157714" cy="12244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91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D895F-ABFD-43FE-84FA-535C6C7C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FWD - </a:t>
            </a:r>
            <a:r>
              <a:rPr lang="cs-CZ" dirty="0" err="1"/>
              <a:t>Waste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not?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3981ED-1B1D-499A-8D7F-7B9820475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Recovery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waste</a:t>
            </a:r>
            <a:r>
              <a:rPr lang="cs-CZ" dirty="0"/>
              <a:t> (end-</a:t>
            </a:r>
            <a:r>
              <a:rPr lang="cs-CZ" dirty="0" err="1"/>
              <a:t>of</a:t>
            </a:r>
            <a:r>
              <a:rPr lang="cs-CZ" dirty="0"/>
              <a:t>-</a:t>
            </a:r>
            <a:r>
              <a:rPr lang="cs-CZ" dirty="0" err="1"/>
              <a:t>waste</a:t>
            </a:r>
            <a:r>
              <a:rPr lang="cs-CZ" dirty="0"/>
              <a:t> </a:t>
            </a:r>
            <a:r>
              <a:rPr lang="cs-CZ" dirty="0" err="1"/>
              <a:t>criteria</a:t>
            </a:r>
            <a:r>
              <a:rPr lang="cs-CZ" dirty="0"/>
              <a:t>):</a:t>
            </a:r>
          </a:p>
          <a:p>
            <a:pPr lvl="1"/>
            <a:r>
              <a:rPr lang="cs-CZ" dirty="0"/>
              <a:t>T</a:t>
            </a:r>
            <a:r>
              <a:rPr lang="en-US" dirty="0"/>
              <a:t>he substance or object is commonly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/>
              <a:t>purposes</a:t>
            </a:r>
            <a:endParaRPr lang="cs-CZ" dirty="0"/>
          </a:p>
          <a:p>
            <a:pPr lvl="1"/>
            <a:r>
              <a:rPr lang="cs-CZ" dirty="0"/>
              <a:t>A</a:t>
            </a:r>
            <a:r>
              <a:rPr lang="en-US" dirty="0"/>
              <a:t> market or demand exists for such a substance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object</a:t>
            </a:r>
            <a:endParaRPr lang="cs-CZ" dirty="0"/>
          </a:p>
          <a:p>
            <a:pPr lvl="1"/>
            <a:r>
              <a:rPr lang="cs-CZ" dirty="0"/>
              <a:t>I</a:t>
            </a:r>
            <a:r>
              <a:rPr lang="en-US" dirty="0"/>
              <a:t>t fulfils the technical requirements for the specific purposes and</a:t>
            </a:r>
            <a:r>
              <a:rPr lang="cs-CZ" dirty="0"/>
              <a:t> </a:t>
            </a:r>
            <a:r>
              <a:rPr lang="en-US" dirty="0"/>
              <a:t>meets the existing legislation and standards applicable to products</a:t>
            </a:r>
            <a:endParaRPr lang="cs-CZ" dirty="0"/>
          </a:p>
          <a:p>
            <a:pPr lvl="1"/>
            <a:r>
              <a:rPr lang="cs-CZ" dirty="0" err="1"/>
              <a:t>Its</a:t>
            </a:r>
            <a:r>
              <a:rPr lang="cs-CZ" dirty="0"/>
              <a:t> </a:t>
            </a:r>
            <a:r>
              <a:rPr lang="en-US" dirty="0"/>
              <a:t>use will not lead to overall adverse environmental or human health impacts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5F9DCC0-94C3-429B-8C21-C95861446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95109" y="3812833"/>
            <a:ext cx="4591665" cy="304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93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9F6073-8AB6-42C2-8929-6FC02301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FWD - </a:t>
            </a:r>
            <a:r>
              <a:rPr lang="cs-CZ" dirty="0" err="1"/>
              <a:t>Waste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not?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A98161-2348-43F8-903A-A7EE0977F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EU End-</a:t>
            </a:r>
            <a:r>
              <a:rPr lang="cs-CZ" dirty="0" err="1"/>
              <a:t>of</a:t>
            </a:r>
            <a:r>
              <a:rPr lang="cs-CZ" dirty="0"/>
              <a:t>-</a:t>
            </a:r>
            <a:r>
              <a:rPr lang="cs-CZ" dirty="0" err="1"/>
              <a:t>waste</a:t>
            </a:r>
            <a:r>
              <a:rPr lang="cs-CZ" dirty="0"/>
              <a:t> </a:t>
            </a:r>
            <a:r>
              <a:rPr lang="cs-CZ" dirty="0" err="1"/>
              <a:t>criteria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certain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 </a:t>
            </a:r>
          </a:p>
          <a:p>
            <a:pPr marL="72000" indent="0">
              <a:buNone/>
            </a:pPr>
            <a:r>
              <a:rPr lang="cs-CZ" dirty="0"/>
              <a:t>                           x </a:t>
            </a:r>
          </a:p>
          <a:p>
            <a:r>
              <a:rPr lang="cs-CZ" dirty="0"/>
              <a:t>Case by case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level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1A840FB-50CF-4CD1-9F00-22175A5E1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4164" y="4430041"/>
            <a:ext cx="2744836" cy="205862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5CC98B8-D2AA-46E9-BA0D-8CCC71010C39}"/>
              </a:ext>
            </a:extLst>
          </p:cNvPr>
          <p:cNvSpPr txBox="1"/>
          <p:nvPr/>
        </p:nvSpPr>
        <p:spPr>
          <a:xfrm>
            <a:off x="1117617" y="3906821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 err="1">
                <a:latin typeface="+mn-lt"/>
              </a:rPr>
              <a:t>Glass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cullet</a:t>
            </a:r>
            <a:endParaRPr lang="cs-CZ" sz="2800" dirty="0">
              <a:latin typeface="+mn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59FDC82-90FB-4997-840C-A7EADCFA39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30987" y="4430041"/>
            <a:ext cx="3097622" cy="205862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103F359-0163-4BC1-8427-D27C406156FB}"/>
              </a:ext>
            </a:extLst>
          </p:cNvPr>
          <p:cNvSpPr txBox="1"/>
          <p:nvPr/>
        </p:nvSpPr>
        <p:spPr>
          <a:xfrm>
            <a:off x="4507041" y="3906821"/>
            <a:ext cx="2345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 err="1">
                <a:latin typeface="+mn-lt"/>
              </a:rPr>
              <a:t>Copper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scrap</a:t>
            </a:r>
            <a:endParaRPr lang="cs-CZ" sz="2800" dirty="0">
              <a:latin typeface="+mn-lt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8D74908-CA3E-41BA-BDBC-F65F9FEB16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930596" y="4430040"/>
            <a:ext cx="3205648" cy="2058627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37557AEB-C8F8-46B9-8BFC-AC888BA1A794}"/>
              </a:ext>
            </a:extLst>
          </p:cNvPr>
          <p:cNvSpPr txBox="1"/>
          <p:nvPr/>
        </p:nvSpPr>
        <p:spPr>
          <a:xfrm>
            <a:off x="8305923" y="3906820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 err="1">
                <a:latin typeface="+mn-lt"/>
              </a:rPr>
              <a:t>Scrap</a:t>
            </a:r>
            <a:r>
              <a:rPr lang="cs-CZ" sz="2800" dirty="0">
                <a:latin typeface="+mn-lt"/>
              </a:rPr>
              <a:t> metal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0E0152F2-F7CF-44DD-87AA-DC0434467C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69" y="1711906"/>
            <a:ext cx="11571130" cy="26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7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1BF723-0C0C-4E32-986F-F328C0FC7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FWD - </a:t>
            </a:r>
            <a:r>
              <a:rPr lang="cs-CZ" dirty="0" err="1"/>
              <a:t>Waste</a:t>
            </a:r>
            <a:r>
              <a:rPr lang="cs-CZ" dirty="0"/>
              <a:t> </a:t>
            </a:r>
            <a:r>
              <a:rPr lang="cs-CZ" dirty="0" err="1"/>
              <a:t>recovery</a:t>
            </a:r>
            <a:r>
              <a:rPr lang="cs-CZ" dirty="0"/>
              <a:t> &amp; recycling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323BD3-C022-4C00-8F12-4B46C598F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Recycling</a:t>
            </a:r>
            <a:r>
              <a:rPr lang="cs-CZ" dirty="0"/>
              <a:t>:</a:t>
            </a:r>
            <a:r>
              <a:rPr lang="en-US" dirty="0"/>
              <a:t> </a:t>
            </a:r>
            <a:r>
              <a:rPr lang="en-US" i="1" dirty="0"/>
              <a:t>any recovery operation by which </a:t>
            </a:r>
            <a:r>
              <a:rPr lang="en-US" i="1" u="sng" dirty="0"/>
              <a:t>waste materials are reprocessed</a:t>
            </a:r>
            <a:r>
              <a:rPr lang="en-US" i="1" dirty="0"/>
              <a:t> into products, materials or substances whether </a:t>
            </a:r>
            <a:r>
              <a:rPr lang="en-US" i="1" u="sng" dirty="0"/>
              <a:t>for the original or other purposes</a:t>
            </a:r>
            <a:endParaRPr lang="cs-CZ" i="1" u="sng" dirty="0"/>
          </a:p>
          <a:p>
            <a:endParaRPr lang="cs-CZ" dirty="0"/>
          </a:p>
          <a:p>
            <a:r>
              <a:rPr lang="cs-CZ" dirty="0" err="1"/>
              <a:t>Recovery</a:t>
            </a:r>
            <a:r>
              <a:rPr lang="cs-CZ" dirty="0"/>
              <a:t>: </a:t>
            </a:r>
            <a:r>
              <a:rPr lang="en-US" i="1" dirty="0"/>
              <a:t>any operation the principal result of which is waste serving a useful purpose by replacing other materials which would otherwise have been used to fulfil a particular function, or waste being prepared to fulfil that function, in the plant or in the wider economy</a:t>
            </a:r>
            <a:endParaRPr lang="cs-CZ" i="1" dirty="0"/>
          </a:p>
          <a:p>
            <a:pPr lvl="1"/>
            <a:r>
              <a:rPr lang="cs-CZ" dirty="0" err="1"/>
              <a:t>Material</a:t>
            </a:r>
            <a:r>
              <a:rPr lang="cs-CZ" dirty="0"/>
              <a:t> </a:t>
            </a:r>
            <a:r>
              <a:rPr lang="cs-CZ" dirty="0" err="1"/>
              <a:t>recovery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718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1360F6-D974-4E8E-83E0-2A521258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9056FD-1114-4D6C-84CF-2A36C1E6A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689133"/>
          </a:xfrm>
        </p:spPr>
        <p:txBody>
          <a:bodyPr/>
          <a:lstStyle/>
          <a:p>
            <a:r>
              <a:rPr lang="cs-CZ" dirty="0" err="1"/>
              <a:t>Introduction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Sources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Waste</a:t>
            </a:r>
            <a:r>
              <a:rPr lang="cs-CZ" dirty="0"/>
              <a:t> Framework </a:t>
            </a:r>
            <a:r>
              <a:rPr lang="cs-CZ" dirty="0" err="1"/>
              <a:t>Directive</a:t>
            </a:r>
            <a:endParaRPr lang="cs-CZ" dirty="0"/>
          </a:p>
          <a:p>
            <a:endParaRPr lang="cs-CZ" dirty="0"/>
          </a:p>
          <a:p>
            <a:r>
              <a:rPr lang="cs-CZ" dirty="0"/>
              <a:t>Green </a:t>
            </a:r>
            <a:r>
              <a:rPr lang="cs-CZ" dirty="0" err="1"/>
              <a:t>Deal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9ECD3C-6EBA-42F4-BD0F-597DDFC2B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346" y="1884050"/>
            <a:ext cx="3611273" cy="308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94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06DE3-CF4A-4F88-86E5-6BD98423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waste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F78B1CF5-EE82-41BD-B6E4-6920D77804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37756"/>
              </p:ext>
            </p:extLst>
          </p:nvPr>
        </p:nvGraphicFramePr>
        <p:xfrm>
          <a:off x="-2012643" y="1703234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7054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E71473-8CBF-4A4C-AD15-92B1DAC0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FWD - </a:t>
            </a:r>
            <a:r>
              <a:rPr lang="cs-CZ" dirty="0" err="1"/>
              <a:t>Hazardous</a:t>
            </a:r>
            <a:r>
              <a:rPr lang="cs-CZ" dirty="0"/>
              <a:t> </a:t>
            </a:r>
            <a:r>
              <a:rPr lang="cs-CZ" dirty="0" err="1"/>
              <a:t>waste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6276D6-86AC-431B-A75F-9CF308AE0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r>
              <a:rPr lang="cs-CZ" dirty="0" err="1"/>
              <a:t>Properties</a:t>
            </a:r>
            <a:r>
              <a:rPr lang="cs-CZ" dirty="0"/>
              <a:t>: e</a:t>
            </a:r>
            <a:r>
              <a:rPr lang="en-US" dirty="0" err="1"/>
              <a:t>xplosive</a:t>
            </a:r>
            <a:r>
              <a:rPr lang="en-US" dirty="0"/>
              <a:t>,</a:t>
            </a:r>
            <a:r>
              <a:rPr lang="cs-CZ" dirty="0"/>
              <a:t> </a:t>
            </a:r>
            <a:r>
              <a:rPr lang="en-US" dirty="0"/>
              <a:t>corrosive, carcinogenic, and ecotoxic</a:t>
            </a:r>
            <a:endParaRPr lang="cs-CZ" dirty="0"/>
          </a:p>
          <a:p>
            <a:pPr lvl="1"/>
            <a:r>
              <a:rPr lang="cs-CZ" dirty="0" err="1"/>
              <a:t>Annex</a:t>
            </a:r>
            <a:r>
              <a:rPr lang="cs-CZ" dirty="0"/>
              <a:t> III </a:t>
            </a:r>
            <a:r>
              <a:rPr lang="cs-CZ" dirty="0" err="1"/>
              <a:t>of</a:t>
            </a:r>
            <a:r>
              <a:rPr lang="cs-CZ" dirty="0"/>
              <a:t> FWD + </a:t>
            </a:r>
            <a:r>
              <a:rPr lang="cs-CZ" dirty="0" err="1"/>
              <a:t>Commission</a:t>
            </a:r>
            <a:r>
              <a:rPr lang="cs-CZ" dirty="0"/>
              <a:t> </a:t>
            </a:r>
            <a:r>
              <a:rPr lang="cs-CZ" dirty="0" err="1"/>
              <a:t>decision</a:t>
            </a:r>
            <a:r>
              <a:rPr lang="cs-CZ" dirty="0"/>
              <a:t> 2000/532 (</a:t>
            </a:r>
            <a:r>
              <a:rPr lang="cs-CZ" dirty="0" err="1"/>
              <a:t>only</a:t>
            </a:r>
            <a:r>
              <a:rPr lang="cs-CZ" dirty="0"/>
              <a:t> ⃰ )</a:t>
            </a:r>
          </a:p>
          <a:p>
            <a:endParaRPr lang="cs-CZ" dirty="0"/>
          </a:p>
          <a:p>
            <a:r>
              <a:rPr lang="cs-CZ" dirty="0"/>
              <a:t>B</a:t>
            </a:r>
            <a:r>
              <a:rPr lang="en-US" dirty="0"/>
              <a:t>an on the mixing of hazardous waste with other waste or</a:t>
            </a:r>
            <a:r>
              <a:rPr lang="cs-CZ" dirty="0"/>
              <a:t> </a:t>
            </a:r>
            <a:r>
              <a:rPr lang="en-US" dirty="0"/>
              <a:t>substances</a:t>
            </a:r>
            <a:endParaRPr lang="cs-CZ" dirty="0"/>
          </a:p>
          <a:p>
            <a:r>
              <a:rPr lang="cs-CZ" dirty="0"/>
              <a:t>T</a:t>
            </a:r>
            <a:r>
              <a:rPr lang="en-US" dirty="0" err="1"/>
              <a:t>raceability</a:t>
            </a:r>
            <a:r>
              <a:rPr lang="en-US" dirty="0"/>
              <a:t> from production to final destination</a:t>
            </a:r>
            <a:endParaRPr lang="cs-CZ" dirty="0"/>
          </a:p>
          <a:p>
            <a:r>
              <a:rPr lang="cs-CZ" dirty="0" err="1"/>
              <a:t>Packaging</a:t>
            </a:r>
            <a:r>
              <a:rPr lang="cs-CZ" dirty="0"/>
              <a:t> and </a:t>
            </a:r>
            <a:r>
              <a:rPr lang="cs-CZ" dirty="0" err="1"/>
              <a:t>labelling</a:t>
            </a:r>
            <a:r>
              <a:rPr lang="cs-CZ" dirty="0"/>
              <a:t> </a:t>
            </a:r>
            <a:r>
              <a:rPr lang="cs-CZ" dirty="0" err="1"/>
              <a:t>requirements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Hazardous</a:t>
            </a:r>
            <a:r>
              <a:rPr lang="cs-CZ" dirty="0"/>
              <a:t> </a:t>
            </a:r>
            <a:r>
              <a:rPr lang="cs-CZ" dirty="0" err="1"/>
              <a:t>waste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cease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waste</a:t>
            </a:r>
            <a:r>
              <a:rPr lang="cs-CZ" dirty="0"/>
              <a:t> (</a:t>
            </a:r>
            <a:r>
              <a:rPr lang="cs-CZ" dirty="0" err="1"/>
              <a:t>recovery</a:t>
            </a:r>
            <a:r>
              <a:rPr lang="cs-CZ" dirty="0"/>
              <a:t>) </a:t>
            </a:r>
            <a:br>
              <a:rPr lang="cs-CZ" dirty="0"/>
            </a:br>
            <a:r>
              <a:rPr lang="fi-FI" sz="2400" i="1" dirty="0"/>
              <a:t>Case C-358/11 Lapin luonnonsuojelupiiri</a:t>
            </a:r>
            <a:endParaRPr lang="cs-CZ" i="1" dirty="0"/>
          </a:p>
        </p:txBody>
      </p:sp>
      <p:sp>
        <p:nvSpPr>
          <p:cNvPr id="4" name="Řečová bublina: obdélníkový bublinový popisek 3">
            <a:extLst>
              <a:ext uri="{FF2B5EF4-FFF2-40B4-BE49-F238E27FC236}">
                <a16:creationId xmlns:a16="http://schemas.microsoft.com/office/drawing/2014/main" id="{0E68A181-0569-4E1F-AF95-79F8AD928B7B}"/>
              </a:ext>
            </a:extLst>
          </p:cNvPr>
          <p:cNvSpPr/>
          <p:nvPr/>
        </p:nvSpPr>
        <p:spPr bwMode="auto">
          <a:xfrm>
            <a:off x="9642764" y="155864"/>
            <a:ext cx="2473036" cy="1015712"/>
          </a:xfrm>
          <a:prstGeom prst="wedgeRectCallout">
            <a:avLst>
              <a:gd name="adj1" fmla="val -76716"/>
              <a:gd name="adj2" fmla="val 9236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Exceptions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 err="1">
                <a:solidFill>
                  <a:schemeClr val="bg1"/>
                </a:solidFill>
                <a:latin typeface="+mn-lt"/>
              </a:rPr>
              <a:t>for</a:t>
            </a:r>
            <a:r>
              <a:rPr lang="cs-CZ" sz="2800" dirty="0">
                <a:solidFill>
                  <a:schemeClr val="bg1"/>
                </a:solidFill>
                <a:latin typeface="+mn-lt"/>
              </a:rPr>
              <a:t> MS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0632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91069-9D2D-4E9F-A954-F354709FC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FWD - </a:t>
            </a:r>
            <a:r>
              <a:rPr lang="cs-CZ" dirty="0" err="1"/>
              <a:t>Waste</a:t>
            </a:r>
            <a:r>
              <a:rPr lang="cs-CZ" dirty="0"/>
              <a:t> management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37DB02-1AAE-46EF-9697-1FEA11EBA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826785"/>
          </a:xfrm>
        </p:spPr>
        <p:txBody>
          <a:bodyPr/>
          <a:lstStyle/>
          <a:p>
            <a:r>
              <a:rPr lang="cs-CZ" dirty="0" err="1"/>
              <a:t>Treatement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waste</a:t>
            </a:r>
            <a:endParaRPr lang="cs-CZ" dirty="0"/>
          </a:p>
          <a:p>
            <a:pPr lvl="1"/>
            <a:r>
              <a:rPr lang="cs-CZ" dirty="0" err="1"/>
              <a:t>Waste</a:t>
            </a:r>
            <a:r>
              <a:rPr lang="cs-CZ" dirty="0"/>
              <a:t> </a:t>
            </a:r>
            <a:r>
              <a:rPr lang="cs-CZ" dirty="0" err="1"/>
              <a:t>producer</a:t>
            </a:r>
            <a:endParaRPr lang="cs-CZ" dirty="0"/>
          </a:p>
          <a:p>
            <a:pPr lvl="1"/>
            <a:r>
              <a:rPr lang="cs-CZ" dirty="0" err="1"/>
              <a:t>Licensed</a:t>
            </a:r>
            <a:r>
              <a:rPr lang="cs-CZ" dirty="0"/>
              <a:t> person</a:t>
            </a:r>
          </a:p>
          <a:p>
            <a:pPr lvl="1"/>
            <a:r>
              <a:rPr lang="cs-CZ" dirty="0"/>
              <a:t>Public x </a:t>
            </a:r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collector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Responsibility</a:t>
            </a:r>
            <a:r>
              <a:rPr lang="cs-CZ" dirty="0"/>
              <a:t> </a:t>
            </a:r>
            <a:r>
              <a:rPr lang="cs-CZ" dirty="0" err="1"/>
              <a:t>problem</a:t>
            </a:r>
            <a:endParaRPr lang="cs-CZ" dirty="0"/>
          </a:p>
          <a:p>
            <a:pPr lvl="1"/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producer</a:t>
            </a:r>
            <a:r>
              <a:rPr lang="cs-CZ" dirty="0"/>
              <a:t> </a:t>
            </a:r>
            <a:r>
              <a:rPr lang="cs-CZ" dirty="0" err="1"/>
              <a:t>retain</a:t>
            </a:r>
            <a:r>
              <a:rPr lang="cs-CZ" dirty="0"/>
              <a:t> </a:t>
            </a:r>
            <a:r>
              <a:rPr lang="cs-CZ" dirty="0" err="1"/>
              <a:t>responsibility</a:t>
            </a:r>
            <a:r>
              <a:rPr lang="cs-CZ" dirty="0"/>
              <a:t> (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chain</a:t>
            </a:r>
            <a:r>
              <a:rPr lang="cs-CZ" dirty="0"/>
              <a:t>)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responsibility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shared</a:t>
            </a:r>
            <a:r>
              <a:rPr lang="cs-CZ" dirty="0"/>
              <a:t> </a:t>
            </a:r>
            <a:r>
              <a:rPr lang="cs-CZ" dirty="0" err="1"/>
              <a:t>among</a:t>
            </a:r>
            <a:r>
              <a:rPr lang="cs-CZ" dirty="0"/>
              <a:t> </a:t>
            </a:r>
            <a:r>
              <a:rPr lang="cs-CZ" dirty="0" err="1"/>
              <a:t>actors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chain</a:t>
            </a:r>
            <a:r>
              <a:rPr lang="cs-CZ" dirty="0"/>
              <a:t>?</a:t>
            </a:r>
          </a:p>
          <a:p>
            <a:pPr algn="just"/>
            <a:r>
              <a:rPr lang="cs-CZ" sz="2400" dirty="0" err="1"/>
              <a:t>Obligation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MS </a:t>
            </a:r>
            <a:r>
              <a:rPr lang="cs-CZ" sz="2400" u="sng" dirty="0" err="1"/>
              <a:t>is</a:t>
            </a:r>
            <a:r>
              <a:rPr lang="cs-CZ" sz="2400" u="sng" dirty="0"/>
              <a:t> to </a:t>
            </a:r>
            <a:r>
              <a:rPr lang="en-US" sz="2400" u="sng" dirty="0"/>
              <a:t>make sure </a:t>
            </a:r>
            <a:r>
              <a:rPr lang="en-US" sz="2400" dirty="0"/>
              <a:t>that the permit syst</a:t>
            </a:r>
            <a:r>
              <a:rPr lang="cs-CZ" sz="2400" dirty="0"/>
              <a:t>e</a:t>
            </a:r>
            <a:r>
              <a:rPr lang="en-US" sz="2400" dirty="0"/>
              <a:t>m</a:t>
            </a:r>
            <a:r>
              <a:rPr lang="cs-CZ" sz="2400" dirty="0"/>
              <a:t> </a:t>
            </a:r>
            <a:r>
              <a:rPr lang="en-US" sz="2400" dirty="0"/>
              <a:t>set up is in fact </a:t>
            </a:r>
            <a:r>
              <a:rPr lang="en-US" sz="2400" u="sng" dirty="0"/>
              <a:t>applied and complied</a:t>
            </a:r>
            <a:r>
              <a:rPr lang="en-US" sz="2400" dirty="0"/>
              <a:t> with, in particular by</a:t>
            </a:r>
            <a:r>
              <a:rPr lang="cs-CZ" sz="2400" dirty="0"/>
              <a:t> </a:t>
            </a:r>
            <a:r>
              <a:rPr lang="en-US" sz="2400" dirty="0"/>
              <a:t>conducting appropriate</a:t>
            </a:r>
            <a:r>
              <a:rPr lang="cs-CZ" sz="2400" dirty="0"/>
              <a:t> </a:t>
            </a:r>
            <a:r>
              <a:rPr lang="en-US" sz="2400" dirty="0"/>
              <a:t>checks for that purpose and </a:t>
            </a:r>
            <a:r>
              <a:rPr lang="en-US" sz="2400" u="sng" dirty="0"/>
              <a:t>ensuring that </a:t>
            </a:r>
            <a:r>
              <a:rPr lang="en-US" sz="2400" dirty="0"/>
              <a:t>operations carried out without a permit</a:t>
            </a:r>
            <a:r>
              <a:rPr lang="cs-CZ" sz="2400" dirty="0"/>
              <a:t> </a:t>
            </a:r>
            <a:r>
              <a:rPr lang="en-US" sz="2400" dirty="0"/>
              <a:t>are brought to an end and punished.</a:t>
            </a:r>
            <a:r>
              <a:rPr lang="cs-CZ" sz="2400" dirty="0"/>
              <a:t> </a:t>
            </a:r>
            <a:r>
              <a:rPr lang="en-US" sz="2000" i="1" dirty="0"/>
              <a:t>Case C-196/13 Commission v Italy</a:t>
            </a:r>
            <a:endParaRPr lang="cs-CZ" sz="2400" i="1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6110CF8-A784-45EB-AE03-9823D6788C5D}"/>
              </a:ext>
            </a:extLst>
          </p:cNvPr>
          <p:cNvSpPr/>
          <p:nvPr/>
        </p:nvSpPr>
        <p:spPr bwMode="auto">
          <a:xfrm>
            <a:off x="8281554" y="92655"/>
            <a:ext cx="3730337" cy="17062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i="0" dirty="0">
                <a:solidFill>
                  <a:schemeClr val="bg1"/>
                </a:solidFill>
                <a:effectLst/>
                <a:latin typeface="Arial Unicode MS"/>
              </a:rPr>
              <a:t>treatment means recovery </a:t>
            </a:r>
            <a:endParaRPr lang="cs-CZ" b="0" i="0" dirty="0">
              <a:solidFill>
                <a:schemeClr val="bg1"/>
              </a:solidFill>
              <a:effectLst/>
              <a:latin typeface="Arial Unicode M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i="0" dirty="0">
                <a:solidFill>
                  <a:schemeClr val="bg1"/>
                </a:solidFill>
                <a:effectLst/>
                <a:latin typeface="Arial Unicode MS"/>
              </a:rPr>
              <a:t>or disposal operations, </a:t>
            </a:r>
            <a:endParaRPr lang="cs-CZ" b="0" i="0" dirty="0">
              <a:solidFill>
                <a:schemeClr val="bg1"/>
              </a:solidFill>
              <a:effectLst/>
              <a:latin typeface="Arial Unicode M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i="0" dirty="0">
                <a:solidFill>
                  <a:schemeClr val="bg1"/>
                </a:solidFill>
                <a:effectLst/>
                <a:latin typeface="Arial Unicode MS"/>
              </a:rPr>
              <a:t>including preparation prior </a:t>
            </a:r>
            <a:endParaRPr lang="cs-CZ" b="0" i="0" dirty="0">
              <a:solidFill>
                <a:schemeClr val="bg1"/>
              </a:solidFill>
              <a:effectLst/>
              <a:latin typeface="Arial Unicode M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i="0" dirty="0">
                <a:solidFill>
                  <a:schemeClr val="bg1"/>
                </a:solidFill>
                <a:effectLst/>
                <a:latin typeface="Arial Unicode MS"/>
              </a:rPr>
              <a:t>to recovery or disposal</a:t>
            </a:r>
            <a:endParaRPr kumimoji="0" lang="cs-CZ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790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BE12CF-AE48-496E-A61A-0A8089248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FWD - </a:t>
            </a:r>
            <a:r>
              <a:rPr lang="cs-CZ" dirty="0" err="1"/>
              <a:t>Waste</a:t>
            </a:r>
            <a:r>
              <a:rPr lang="cs-CZ" dirty="0"/>
              <a:t> management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DCD549-B30D-430B-BA49-BBFB46B14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Polluter-pays</a:t>
            </a:r>
            <a:r>
              <a:rPr lang="cs-CZ" dirty="0"/>
              <a:t> </a:t>
            </a:r>
            <a:r>
              <a:rPr lang="cs-CZ" dirty="0" err="1"/>
              <a:t>principle</a:t>
            </a:r>
            <a:endParaRPr lang="cs-CZ" dirty="0"/>
          </a:p>
          <a:p>
            <a:pPr lvl="1"/>
            <a:r>
              <a:rPr lang="cs-CZ" dirty="0" err="1"/>
              <a:t>Costs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waste</a:t>
            </a:r>
            <a:r>
              <a:rPr lang="cs-CZ" dirty="0"/>
              <a:t> management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born</a:t>
            </a:r>
            <a:r>
              <a:rPr lang="cs-CZ" dirty="0"/>
              <a:t> by </a:t>
            </a:r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cs-CZ" dirty="0" err="1"/>
              <a:t>waste</a:t>
            </a:r>
            <a:r>
              <a:rPr lang="cs-CZ" dirty="0"/>
              <a:t> </a:t>
            </a:r>
            <a:r>
              <a:rPr lang="cs-CZ" dirty="0" err="1"/>
              <a:t>producer</a:t>
            </a:r>
            <a:endParaRPr lang="cs-CZ" dirty="0"/>
          </a:p>
          <a:p>
            <a:pPr lvl="1"/>
            <a:r>
              <a:rPr lang="cs-CZ" dirty="0"/>
              <a:t>MS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decide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distributors</a:t>
            </a:r>
            <a:r>
              <a:rPr lang="cs-CZ" dirty="0"/>
              <a:t> </a:t>
            </a:r>
            <a:r>
              <a:rPr lang="cs-CZ" dirty="0" err="1"/>
              <a:t>share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costs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MS </a:t>
            </a:r>
            <a:r>
              <a:rPr lang="cs-CZ" dirty="0" err="1"/>
              <a:t>can</a:t>
            </a:r>
            <a:r>
              <a:rPr lang="cs-CZ" dirty="0"/>
              <a:t> limit incoming/</a:t>
            </a:r>
            <a:r>
              <a:rPr lang="cs-CZ" dirty="0" err="1"/>
              <a:t>outgoing</a:t>
            </a:r>
            <a:r>
              <a:rPr lang="cs-CZ" dirty="0"/>
              <a:t> </a:t>
            </a:r>
            <a:r>
              <a:rPr lang="cs-CZ" dirty="0" err="1"/>
              <a:t>shipments</a:t>
            </a:r>
            <a:endParaRPr lang="cs-CZ" dirty="0"/>
          </a:p>
          <a:p>
            <a:pPr lvl="1"/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grounds</a:t>
            </a:r>
            <a:endParaRPr lang="cs-CZ" dirty="0"/>
          </a:p>
        </p:txBody>
      </p:sp>
      <p:sp>
        <p:nvSpPr>
          <p:cNvPr id="4" name="Řečová bublina: obdélníkový bublinový popisek 3">
            <a:extLst>
              <a:ext uri="{FF2B5EF4-FFF2-40B4-BE49-F238E27FC236}">
                <a16:creationId xmlns:a16="http://schemas.microsoft.com/office/drawing/2014/main" id="{0B221A19-1E3D-40CF-B71D-5963914729F7}"/>
              </a:ext>
            </a:extLst>
          </p:cNvPr>
          <p:cNvSpPr/>
          <p:nvPr/>
        </p:nvSpPr>
        <p:spPr bwMode="auto">
          <a:xfrm>
            <a:off x="9071263" y="720000"/>
            <a:ext cx="2784763" cy="890591"/>
          </a:xfrm>
          <a:prstGeom prst="wedgeRectCallout">
            <a:avLst>
              <a:gd name="adj1" fmla="val -61072"/>
              <a:gd name="adj2" fmla="val 8233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Broad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discretion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by MS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0585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6289E0-FC4C-47CB-9859-2FE3187AB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General </a:t>
            </a:r>
            <a:r>
              <a:rPr lang="cs-CZ" dirty="0" err="1"/>
              <a:t>Targets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C2955D-8A10-4FD6-9E09-230A53C32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493645"/>
          </a:xfrm>
        </p:spPr>
        <p:txBody>
          <a:bodyPr/>
          <a:lstStyle/>
          <a:p>
            <a:r>
              <a:rPr lang="en-US" dirty="0"/>
              <a:t>Member States shall take the necessary measures to ensure that </a:t>
            </a:r>
            <a:r>
              <a:rPr lang="en-US" b="1" dirty="0"/>
              <a:t>by 2035 </a:t>
            </a:r>
            <a:r>
              <a:rPr lang="en-US" dirty="0"/>
              <a:t>the amount of municipal waste landfilled is reduced to </a:t>
            </a:r>
            <a:r>
              <a:rPr lang="en-US" b="1" dirty="0"/>
              <a:t>10 % or less </a:t>
            </a:r>
            <a:r>
              <a:rPr lang="en-US" dirty="0"/>
              <a:t>of the total amount of municipal waste generated (by weight).</a:t>
            </a:r>
            <a:r>
              <a:rPr lang="cs-CZ" dirty="0"/>
              <a:t> </a:t>
            </a:r>
            <a:r>
              <a:rPr lang="cs-CZ" i="1" dirty="0" err="1"/>
              <a:t>Landfill</a:t>
            </a:r>
            <a:r>
              <a:rPr lang="cs-CZ" i="1" dirty="0"/>
              <a:t> </a:t>
            </a:r>
            <a:r>
              <a:rPr lang="cs-CZ" i="1" dirty="0" err="1"/>
              <a:t>directive</a:t>
            </a:r>
            <a:endParaRPr lang="cs-CZ" i="1" dirty="0"/>
          </a:p>
          <a:p>
            <a:endParaRPr lang="cs-CZ" dirty="0"/>
          </a:p>
          <a:p>
            <a:r>
              <a:rPr lang="cs-CZ" dirty="0"/>
              <a:t>R</a:t>
            </a:r>
            <a:r>
              <a:rPr lang="en-US" dirty="0" err="1"/>
              <a:t>ecycling</a:t>
            </a:r>
            <a:r>
              <a:rPr lang="en-US" dirty="0"/>
              <a:t> target for</a:t>
            </a:r>
            <a:r>
              <a:rPr lang="cs-CZ" dirty="0"/>
              <a:t> </a:t>
            </a:r>
            <a:r>
              <a:rPr lang="en-US" dirty="0"/>
              <a:t>municipal waste to 55 % by 2025; 60 % by 2030; 65 % by 2035</a:t>
            </a:r>
            <a:r>
              <a:rPr lang="cs-CZ" dirty="0"/>
              <a:t> </a:t>
            </a:r>
            <a:r>
              <a:rPr lang="cs-CZ" i="1" dirty="0"/>
              <a:t>FWD</a:t>
            </a:r>
          </a:p>
          <a:p>
            <a:endParaRPr lang="cs-CZ" dirty="0"/>
          </a:p>
          <a:p>
            <a:r>
              <a:rPr lang="cs-CZ" dirty="0" err="1"/>
              <a:t>Sustainable</a:t>
            </a:r>
            <a:r>
              <a:rPr lang="cs-CZ" dirty="0"/>
              <a:t> Development </a:t>
            </a:r>
            <a:r>
              <a:rPr lang="cs-CZ" dirty="0" err="1"/>
              <a:t>Goal</a:t>
            </a:r>
            <a:r>
              <a:rPr lang="cs-CZ" dirty="0"/>
              <a:t>: to </a:t>
            </a:r>
            <a:r>
              <a:rPr lang="cs-CZ" dirty="0" err="1"/>
              <a:t>reduce</a:t>
            </a:r>
            <a:r>
              <a:rPr lang="cs-CZ" dirty="0"/>
              <a:t> food </a:t>
            </a:r>
            <a:r>
              <a:rPr lang="cs-CZ" dirty="0" err="1"/>
              <a:t>waste</a:t>
            </a:r>
            <a:r>
              <a:rPr lang="cs-CZ" dirty="0"/>
              <a:t> to 50 % by 2030</a:t>
            </a:r>
          </a:p>
        </p:txBody>
      </p:sp>
    </p:spTree>
    <p:extLst>
      <p:ext uri="{BB962C8B-B14F-4D97-AF65-F5344CB8AC3E}">
        <p14:creationId xmlns:p14="http://schemas.microsoft.com/office/powerpoint/2010/main" val="2721664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E2EDA0-A8E4-4F3A-9793-80B016A3D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Landfill</a:t>
            </a:r>
            <a:r>
              <a:rPr lang="cs-CZ" dirty="0"/>
              <a:t> </a:t>
            </a:r>
            <a:r>
              <a:rPr lang="cs-CZ" dirty="0" err="1"/>
              <a:t>Directive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6A12E3-5261-4BFD-A76D-50164E59A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„</a:t>
            </a:r>
            <a:r>
              <a:rPr lang="cs-CZ" i="1" dirty="0"/>
              <a:t>W</a:t>
            </a:r>
            <a:r>
              <a:rPr lang="en-US" i="1" dirty="0" err="1"/>
              <a:t>aste</a:t>
            </a:r>
            <a:r>
              <a:rPr lang="en-US" i="1" dirty="0"/>
              <a:t> disposal site for the deposit of the waste onto or into land (i.e. underground)“</a:t>
            </a:r>
            <a:endParaRPr lang="cs-CZ" i="1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worst</a:t>
            </a:r>
            <a:r>
              <a:rPr lang="cs-CZ" dirty="0"/>
              <a:t> and </a:t>
            </a:r>
            <a:r>
              <a:rPr lang="cs-CZ" dirty="0" err="1"/>
              <a:t>extreme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waste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Types</a:t>
            </a:r>
            <a:r>
              <a:rPr lang="cs-CZ" dirty="0"/>
              <a:t>: </a:t>
            </a:r>
            <a:r>
              <a:rPr lang="cs-CZ" dirty="0" err="1"/>
              <a:t>hazardous</a:t>
            </a:r>
            <a:r>
              <a:rPr lang="cs-CZ" dirty="0"/>
              <a:t> – </a:t>
            </a:r>
            <a:r>
              <a:rPr lang="cs-CZ" dirty="0" err="1"/>
              <a:t>other</a:t>
            </a:r>
            <a:r>
              <a:rPr lang="cs-CZ" dirty="0"/>
              <a:t> – </a:t>
            </a:r>
            <a:r>
              <a:rPr lang="cs-CZ" dirty="0" err="1"/>
              <a:t>inert</a:t>
            </a:r>
            <a:endParaRPr lang="cs-CZ" dirty="0"/>
          </a:p>
          <a:p>
            <a:endParaRPr lang="cs-CZ" dirty="0"/>
          </a:p>
          <a:p>
            <a:r>
              <a:rPr lang="cs-CZ" dirty="0"/>
              <a:t>3 </a:t>
            </a:r>
            <a:r>
              <a:rPr lang="cs-CZ" dirty="0" err="1"/>
              <a:t>phases</a:t>
            </a:r>
            <a:r>
              <a:rPr lang="cs-CZ" dirty="0"/>
              <a:t> (</a:t>
            </a:r>
            <a:r>
              <a:rPr lang="cs-CZ" dirty="0" err="1"/>
              <a:t>using</a:t>
            </a:r>
            <a:r>
              <a:rPr lang="cs-CZ" dirty="0"/>
              <a:t>, </a:t>
            </a:r>
            <a:r>
              <a:rPr lang="cs-CZ" dirty="0" err="1"/>
              <a:t>closing</a:t>
            </a:r>
            <a:r>
              <a:rPr lang="cs-CZ" dirty="0"/>
              <a:t> &amp; </a:t>
            </a:r>
            <a:r>
              <a:rPr lang="cs-CZ" dirty="0" err="1"/>
              <a:t>recultivation</a:t>
            </a:r>
            <a:r>
              <a:rPr lang="cs-CZ" dirty="0"/>
              <a:t>, </a:t>
            </a:r>
            <a:r>
              <a:rPr lang="cs-CZ" dirty="0" err="1"/>
              <a:t>after</a:t>
            </a:r>
            <a:r>
              <a:rPr lang="cs-CZ" dirty="0"/>
              <a:t> care)</a:t>
            </a:r>
          </a:p>
          <a:p>
            <a:pPr lvl="1"/>
            <a:r>
              <a:rPr lang="en-US" dirty="0"/>
              <a:t>closed after final on site inspection carried out by competent authority</a:t>
            </a:r>
            <a:endParaRPr lang="cs-CZ" dirty="0"/>
          </a:p>
          <a:p>
            <a:pPr lvl="1"/>
            <a:r>
              <a:rPr lang="en-US" dirty="0"/>
              <a:t>operator remains responsible for maintenance and control of the site</a:t>
            </a:r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52BBF84-63B3-4B65-8A29-C69F89733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3729" y="0"/>
            <a:ext cx="9517625" cy="6303882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55BFB50-1FFC-4B75-84C4-64812ACB0BBD}"/>
              </a:ext>
            </a:extLst>
          </p:cNvPr>
          <p:cNvSpPr txBox="1"/>
          <p:nvPr/>
        </p:nvSpPr>
        <p:spPr>
          <a:xfrm>
            <a:off x="953729" y="6465626"/>
            <a:ext cx="9517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3" tooltip="http://barkingside21.blogspot.com/2014_07_01_archive.html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4" tooltip="https://creativecommons.org/licenses/by-nc-sa/3.0/"/>
              </a:rPr>
              <a:t>CC BY-SA-NC</a:t>
            </a:r>
            <a:endParaRPr lang="cs-CZ" sz="90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F43F091-EDCA-46CD-A2C2-A6CB2571FF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777" y="0"/>
            <a:ext cx="4912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1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608989-14FF-4213-9F76-B97068944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FWD - </a:t>
            </a:r>
            <a:r>
              <a:rPr lang="cs-CZ" dirty="0" err="1"/>
              <a:t>Extended</a:t>
            </a:r>
            <a:r>
              <a:rPr lang="cs-CZ" dirty="0"/>
              <a:t> </a:t>
            </a:r>
            <a:r>
              <a:rPr lang="cs-CZ" dirty="0" err="1"/>
              <a:t>producer</a:t>
            </a:r>
            <a:r>
              <a:rPr lang="cs-CZ" dirty="0"/>
              <a:t> </a:t>
            </a:r>
            <a:r>
              <a:rPr lang="cs-CZ" dirty="0" err="1"/>
              <a:t>responsibility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1C3B4B-C10E-4A6D-8758-9E823DEFF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en-US" dirty="0" err="1"/>
              <a:t>uties</a:t>
            </a:r>
            <a:r>
              <a:rPr lang="en-US" dirty="0"/>
              <a:t> of producers of products from which the waste came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Obligation</a:t>
            </a:r>
            <a:r>
              <a:rPr lang="cs-CZ" dirty="0"/>
              <a:t> to </a:t>
            </a:r>
            <a:r>
              <a:rPr lang="cs-CZ" dirty="0" err="1"/>
              <a:t>accept</a:t>
            </a:r>
            <a:r>
              <a:rPr lang="cs-CZ" dirty="0"/>
              <a:t> </a:t>
            </a:r>
            <a:r>
              <a:rPr lang="cs-CZ" dirty="0" err="1"/>
              <a:t>returned</a:t>
            </a:r>
            <a:r>
              <a:rPr lang="cs-CZ" dirty="0"/>
              <a:t> </a:t>
            </a:r>
            <a:r>
              <a:rPr lang="cs-CZ" dirty="0" err="1"/>
              <a:t>product</a:t>
            </a:r>
            <a:endParaRPr lang="cs-CZ" dirty="0"/>
          </a:p>
          <a:p>
            <a:endParaRPr lang="cs-CZ" dirty="0"/>
          </a:p>
          <a:p>
            <a:r>
              <a:rPr lang="cs-CZ" dirty="0"/>
              <a:t>S</a:t>
            </a:r>
            <a:r>
              <a:rPr lang="en-US"/>
              <a:t>ubsequent</a:t>
            </a:r>
            <a:r>
              <a:rPr lang="en-US" dirty="0"/>
              <a:t> management of the waste and financial responsibility for such activities</a:t>
            </a:r>
            <a:endParaRPr lang="cs-CZ" dirty="0"/>
          </a:p>
          <a:p>
            <a:pPr lvl="1"/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bears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cost</a:t>
            </a:r>
            <a:r>
              <a:rPr lang="cs-CZ" dirty="0"/>
              <a:t>? </a:t>
            </a:r>
            <a:r>
              <a:rPr lang="cs-CZ" dirty="0" err="1"/>
              <a:t>Producer</a:t>
            </a:r>
            <a:r>
              <a:rPr lang="cs-CZ" dirty="0"/>
              <a:t>/distributor</a:t>
            </a:r>
            <a:endParaRPr lang="en-US" dirty="0"/>
          </a:p>
          <a:p>
            <a:endParaRPr lang="cs-CZ" dirty="0"/>
          </a:p>
          <a:p>
            <a:r>
              <a:rPr lang="en-US" dirty="0"/>
              <a:t>e.g. packaging waste, end of life vehicles, batteries, electric and electronic equipment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4603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D779BA-1433-4E56-8DF2-8D0A3B56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Packaging</a:t>
            </a:r>
            <a:r>
              <a:rPr lang="cs-CZ" dirty="0"/>
              <a:t> </a:t>
            </a:r>
            <a:r>
              <a:rPr lang="cs-CZ" dirty="0" err="1"/>
              <a:t>waste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2C8E02-D2CC-42F9-A690-09C9A8971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packaging: „all products made of any materials of any nature to be</a:t>
            </a:r>
            <a:r>
              <a:rPr lang="cs-CZ" dirty="0"/>
              <a:t> </a:t>
            </a:r>
            <a:r>
              <a:rPr lang="en-US" dirty="0"/>
              <a:t>used for the containment, protection, handling, delivery an</a:t>
            </a:r>
            <a:r>
              <a:rPr lang="cs-CZ" dirty="0"/>
              <a:t>d </a:t>
            </a:r>
            <a:r>
              <a:rPr lang="en-US" dirty="0"/>
              <a:t>presentation of goods“</a:t>
            </a:r>
            <a:endParaRPr lang="cs-CZ" dirty="0"/>
          </a:p>
          <a:p>
            <a:endParaRPr lang="cs-CZ" dirty="0"/>
          </a:p>
          <a:p>
            <a:r>
              <a:rPr lang="en-US" dirty="0"/>
              <a:t>recycling targets for materials contained in packaging waste</a:t>
            </a:r>
            <a:endParaRPr lang="cs-CZ" dirty="0"/>
          </a:p>
          <a:p>
            <a:pPr lvl="1"/>
            <a:r>
              <a:rPr lang="en-US" dirty="0"/>
              <a:t>collection systems - producer responsibility </a:t>
            </a:r>
            <a:r>
              <a:rPr lang="en-US" dirty="0" err="1"/>
              <a:t>organisation</a:t>
            </a:r>
            <a:r>
              <a:rPr lang="cs-CZ" dirty="0"/>
              <a:t>s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en-US" dirty="0"/>
              <a:t>now: separate collection shall be set up for at least the following: paper, metal, plastic and glass (art. 11 WFD)</a:t>
            </a:r>
            <a:endParaRPr lang="cs-CZ" dirty="0"/>
          </a:p>
          <a:p>
            <a:pPr lvl="1"/>
            <a:r>
              <a:rPr lang="en-US" dirty="0"/>
              <a:t>future: mandatory separate collection of bio-waste by 2024, textiles by 2025</a:t>
            </a:r>
            <a:endParaRPr lang="cs-CZ" dirty="0"/>
          </a:p>
          <a:p>
            <a:pPr lvl="1"/>
            <a:r>
              <a:rPr lang="en-US" dirty="0"/>
              <a:t>obligation to offer re-usable packaging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741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906C6C-B746-4FF8-9E50-EC8C0E3E2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Plans</a:t>
            </a:r>
            <a:r>
              <a:rPr lang="cs-CZ" dirty="0"/>
              <a:t>, </a:t>
            </a:r>
            <a:r>
              <a:rPr lang="cs-CZ" dirty="0" err="1"/>
              <a:t>programmes</a:t>
            </a:r>
            <a:r>
              <a:rPr lang="cs-CZ" dirty="0"/>
              <a:t>, </a:t>
            </a:r>
            <a:r>
              <a:rPr lang="cs-CZ" dirty="0" err="1"/>
              <a:t>policies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8EDEE9-605F-4788-B992-5734368A4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667234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 err="1"/>
              <a:t>Waste</a:t>
            </a:r>
            <a:r>
              <a:rPr lang="cs-CZ" b="1" dirty="0"/>
              <a:t> management </a:t>
            </a:r>
            <a:r>
              <a:rPr lang="cs-CZ" b="1" dirty="0" err="1"/>
              <a:t>plans</a:t>
            </a:r>
            <a:endParaRPr lang="cs-CZ" b="1" dirty="0"/>
          </a:p>
          <a:p>
            <a:r>
              <a:rPr lang="cs-CZ" dirty="0"/>
              <a:t>O</a:t>
            </a:r>
            <a:r>
              <a:rPr lang="en-US" dirty="0" err="1"/>
              <a:t>bligation</a:t>
            </a:r>
            <a:r>
              <a:rPr lang="en-US" dirty="0"/>
              <a:t> of MS</a:t>
            </a:r>
            <a:endParaRPr lang="cs-CZ" dirty="0"/>
          </a:p>
          <a:p>
            <a:r>
              <a:rPr lang="en-US" dirty="0"/>
              <a:t>WMP shall cover the whole territory of the MS</a:t>
            </a:r>
            <a:endParaRPr lang="cs-CZ" dirty="0"/>
          </a:p>
          <a:p>
            <a:r>
              <a:rPr lang="cs-CZ" dirty="0"/>
              <a:t>E</a:t>
            </a:r>
            <a:r>
              <a:rPr lang="en-US" dirty="0"/>
              <a:t>valuation at least every sixth year </a:t>
            </a:r>
            <a:r>
              <a:rPr lang="cs-CZ" dirty="0"/>
              <a:t>-&gt; </a:t>
            </a:r>
            <a:r>
              <a:rPr lang="en-US" dirty="0"/>
              <a:t>review</a:t>
            </a:r>
            <a:endParaRPr lang="cs-CZ" dirty="0"/>
          </a:p>
          <a:p>
            <a:r>
              <a:rPr lang="cs-CZ" dirty="0"/>
              <a:t>T</a:t>
            </a:r>
            <a:r>
              <a:rPr lang="en-US" dirty="0" err="1"/>
              <a:t>argets</a:t>
            </a:r>
            <a:r>
              <a:rPr lang="en-US" dirty="0"/>
              <a:t> &amp; measures</a:t>
            </a:r>
            <a:endParaRPr lang="cs-CZ" dirty="0"/>
          </a:p>
          <a:p>
            <a:pPr marL="72000" indent="0">
              <a:buNone/>
            </a:pPr>
            <a:r>
              <a:rPr lang="cs-CZ" b="1" dirty="0" err="1"/>
              <a:t>Waste</a:t>
            </a:r>
            <a:r>
              <a:rPr lang="cs-CZ" b="1" dirty="0"/>
              <a:t> </a:t>
            </a:r>
            <a:r>
              <a:rPr lang="cs-CZ" b="1" dirty="0" err="1"/>
              <a:t>prevention</a:t>
            </a:r>
            <a:r>
              <a:rPr lang="cs-CZ" b="1" dirty="0"/>
              <a:t> </a:t>
            </a:r>
            <a:r>
              <a:rPr lang="cs-CZ" b="1" dirty="0" err="1"/>
              <a:t>programmes</a:t>
            </a:r>
            <a:endParaRPr lang="cs-CZ" b="1" dirty="0"/>
          </a:p>
          <a:p>
            <a:r>
              <a:rPr lang="cs-CZ" dirty="0"/>
              <a:t>S</a:t>
            </a:r>
            <a:r>
              <a:rPr lang="en-US" dirty="0" err="1"/>
              <a:t>eparate</a:t>
            </a:r>
            <a:r>
              <a:rPr lang="en-US" dirty="0"/>
              <a:t> document, integral part of WMP or other environmental</a:t>
            </a:r>
            <a:r>
              <a:rPr lang="cs-CZ" dirty="0"/>
              <a:t> </a:t>
            </a:r>
            <a:r>
              <a:rPr lang="en-US" dirty="0"/>
              <a:t>policy </a:t>
            </a:r>
            <a:r>
              <a:rPr lang="en-US" dirty="0" err="1"/>
              <a:t>programme</a:t>
            </a:r>
            <a:endParaRPr lang="cs-CZ" dirty="0"/>
          </a:p>
          <a:p>
            <a:r>
              <a:rPr lang="cs-CZ" dirty="0"/>
              <a:t>D</a:t>
            </a:r>
            <a:r>
              <a:rPr lang="en-US" dirty="0" err="1"/>
              <a:t>escription</a:t>
            </a:r>
            <a:r>
              <a:rPr lang="en-US" dirty="0"/>
              <a:t> and evaluation of prevention measures</a:t>
            </a:r>
            <a:endParaRPr lang="cs-CZ" dirty="0"/>
          </a:p>
          <a:p>
            <a:pPr lvl="1"/>
            <a:r>
              <a:rPr lang="cs-CZ" dirty="0" err="1"/>
              <a:t>Annex</a:t>
            </a:r>
            <a:r>
              <a:rPr lang="cs-CZ" dirty="0"/>
              <a:t> IV WFD</a:t>
            </a:r>
          </a:p>
        </p:txBody>
      </p:sp>
    </p:spTree>
    <p:extLst>
      <p:ext uri="{BB962C8B-B14F-4D97-AF65-F5344CB8AC3E}">
        <p14:creationId xmlns:p14="http://schemas.microsoft.com/office/powerpoint/2010/main" val="822182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D0FF5-DE09-47D0-895C-4A9ABE3D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Shipment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waste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4A23C5-A14E-42D9-A35E-3F537AC7C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Regulation</a:t>
            </a:r>
            <a:r>
              <a:rPr lang="cs-CZ" dirty="0"/>
              <a:t> No. 1013/2006</a:t>
            </a:r>
          </a:p>
          <a:p>
            <a:pPr lvl="1"/>
            <a:r>
              <a:rPr lang="cs-CZ" dirty="0" err="1"/>
              <a:t>Waste</a:t>
            </a:r>
            <a:r>
              <a:rPr lang="cs-CZ" dirty="0"/>
              <a:t> (</a:t>
            </a:r>
            <a:r>
              <a:rPr lang="cs-CZ" dirty="0" err="1"/>
              <a:t>definition</a:t>
            </a:r>
            <a:r>
              <a:rPr lang="cs-CZ" dirty="0"/>
              <a:t> WFD)</a:t>
            </a:r>
          </a:p>
          <a:p>
            <a:pPr lvl="1"/>
            <a:r>
              <a:rPr lang="cs-CZ" dirty="0"/>
              <a:t>E</a:t>
            </a:r>
            <a:r>
              <a:rPr lang="en-US" dirty="0"/>
              <a:t>stablishes procedures and control regimes for the shipment</a:t>
            </a:r>
            <a:r>
              <a:rPr lang="cs-CZ" dirty="0"/>
              <a:t> </a:t>
            </a:r>
            <a:r>
              <a:rPr lang="en-US" dirty="0"/>
              <a:t>of waste</a:t>
            </a:r>
            <a:endParaRPr lang="cs-CZ" dirty="0"/>
          </a:p>
          <a:p>
            <a:pPr lvl="1"/>
            <a:r>
              <a:rPr lang="cs-CZ" dirty="0"/>
              <a:t>P</a:t>
            </a:r>
            <a:r>
              <a:rPr lang="en-US" dirty="0" err="1"/>
              <a:t>rior</a:t>
            </a:r>
            <a:r>
              <a:rPr lang="en-US" dirty="0"/>
              <a:t> consent of the authority of destination</a:t>
            </a:r>
            <a:endParaRPr lang="cs-CZ" dirty="0"/>
          </a:p>
          <a:p>
            <a:pPr lvl="1"/>
            <a:r>
              <a:rPr lang="cs-CZ" dirty="0" err="1"/>
              <a:t>Notifications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competent</a:t>
            </a:r>
            <a:r>
              <a:rPr lang="cs-CZ" dirty="0"/>
              <a:t> </a:t>
            </a:r>
            <a:r>
              <a:rPr lang="cs-CZ" dirty="0" err="1"/>
              <a:t>authorities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Financial</a:t>
            </a:r>
            <a:r>
              <a:rPr lang="cs-CZ" dirty="0"/>
              <a:t> </a:t>
            </a:r>
            <a:r>
              <a:rPr lang="cs-CZ" dirty="0" err="1"/>
              <a:t>guarantee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Basel</a:t>
            </a:r>
            <a:r>
              <a:rPr lang="cs-CZ" dirty="0"/>
              <a:t> </a:t>
            </a:r>
            <a:r>
              <a:rPr lang="cs-CZ" dirty="0" err="1"/>
              <a:t>Convention</a:t>
            </a:r>
            <a:endParaRPr lang="cs-CZ" dirty="0"/>
          </a:p>
          <a:p>
            <a:pPr lvl="1"/>
            <a:r>
              <a:rPr lang="cs-CZ" dirty="0" err="1"/>
              <a:t>Hazardous</a:t>
            </a:r>
            <a:r>
              <a:rPr lang="cs-CZ" dirty="0"/>
              <a:t> </a:t>
            </a:r>
            <a:r>
              <a:rPr lang="cs-CZ" dirty="0" err="1"/>
              <a:t>waste</a:t>
            </a:r>
            <a:endParaRPr lang="cs-CZ" dirty="0"/>
          </a:p>
          <a:p>
            <a:pPr lvl="1"/>
            <a:r>
              <a:rPr lang="cs-CZ" dirty="0"/>
              <a:t>OECD x non-OECD </a:t>
            </a:r>
            <a:r>
              <a:rPr lang="cs-CZ" dirty="0" err="1"/>
              <a:t>countries</a:t>
            </a:r>
            <a:r>
              <a:rPr lang="cs-CZ" dirty="0"/>
              <a:t> (</a:t>
            </a:r>
            <a:r>
              <a:rPr lang="cs-CZ" dirty="0" err="1"/>
              <a:t>ban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4131068-43CC-4236-BAB4-C127E10C0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3" y="1589809"/>
            <a:ext cx="8315399" cy="206779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8F5CA03-CC78-4378-9B16-A702A4ACCB0F}"/>
              </a:ext>
            </a:extLst>
          </p:cNvPr>
          <p:cNvSpPr/>
          <p:nvPr/>
        </p:nvSpPr>
        <p:spPr bwMode="auto">
          <a:xfrm>
            <a:off x="7616537" y="313443"/>
            <a:ext cx="4575463" cy="85813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Commission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v Czech Republic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bg1"/>
                </a:solidFill>
                <a:latin typeface="+mn-lt"/>
              </a:rPr>
              <a:t>C-399/17</a:t>
            </a:r>
            <a:endParaRPr kumimoji="0" 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452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4DCF8A-118B-4E18-BC9F-D96D690A5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 need to regulate?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BF9618-C902-47FB-8605-30B22B0A9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YES!</a:t>
            </a:r>
          </a:p>
          <a:p>
            <a:endParaRPr lang="cs-CZ" dirty="0"/>
          </a:p>
          <a:p>
            <a:r>
              <a:rPr lang="cs-CZ" dirty="0" err="1"/>
              <a:t>Consumer</a:t>
            </a:r>
            <a:r>
              <a:rPr lang="en-US" dirty="0"/>
              <a:t> </a:t>
            </a:r>
            <a:r>
              <a:rPr lang="en-US" dirty="0" err="1"/>
              <a:t>behaviour</a:t>
            </a:r>
            <a:r>
              <a:rPr lang="en-US" dirty="0"/>
              <a:t> x manufacturers</a:t>
            </a:r>
            <a:r>
              <a:rPr lang="cs-CZ" dirty="0"/>
              <a:t> (</a:t>
            </a:r>
            <a:r>
              <a:rPr lang="cs-CZ" dirty="0" err="1"/>
              <a:t>producers</a:t>
            </a:r>
            <a:r>
              <a:rPr lang="cs-CZ" dirty="0"/>
              <a:t>)</a:t>
            </a:r>
            <a:r>
              <a:rPr lang="en-US" dirty="0"/>
              <a:t> x products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Local</a:t>
            </a:r>
            <a:r>
              <a:rPr lang="cs-CZ" dirty="0"/>
              <a:t> x International </a:t>
            </a:r>
            <a:r>
              <a:rPr lang="cs-CZ" dirty="0" err="1"/>
              <a:t>level</a:t>
            </a:r>
            <a:r>
              <a:rPr lang="cs-CZ" dirty="0"/>
              <a:t> x EU</a:t>
            </a:r>
          </a:p>
          <a:p>
            <a:endParaRPr lang="cs-CZ" dirty="0"/>
          </a:p>
          <a:p>
            <a:r>
              <a:rPr lang="cs-CZ" dirty="0" err="1"/>
              <a:t>Dangerous</a:t>
            </a:r>
            <a:r>
              <a:rPr lang="cs-CZ" dirty="0"/>
              <a:t> (</a:t>
            </a:r>
            <a:r>
              <a:rPr lang="cs-CZ" dirty="0" err="1"/>
              <a:t>toxic</a:t>
            </a:r>
            <a:r>
              <a:rPr lang="cs-CZ" dirty="0"/>
              <a:t>) x E-</a:t>
            </a:r>
            <a:r>
              <a:rPr lang="cs-CZ" dirty="0" err="1"/>
              <a:t>waste</a:t>
            </a:r>
            <a:r>
              <a:rPr lang="cs-CZ" dirty="0"/>
              <a:t> x </a:t>
            </a:r>
            <a:r>
              <a:rPr lang="cs-CZ" dirty="0" err="1"/>
              <a:t>other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Where</a:t>
            </a:r>
            <a:r>
              <a:rPr lang="cs-CZ" dirty="0"/>
              <a:t> to </a:t>
            </a:r>
            <a:r>
              <a:rPr lang="cs-CZ" dirty="0" err="1"/>
              <a:t>store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</a:t>
            </a:r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FBA1085-339B-49E6-99B3-20C8C026B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67" y="68826"/>
            <a:ext cx="10616101" cy="655212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D3CCC73-DB71-41E4-AF3C-885F33110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81" y="121633"/>
            <a:ext cx="8055038" cy="661473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EA894C9-59F6-441C-A348-660F1DB1F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63" y="0"/>
            <a:ext cx="9488673" cy="68580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E872163-B936-4DF2-BBFD-0A8A58945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0" y="75478"/>
            <a:ext cx="10824272" cy="67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04F097-776C-4443-9299-7634E11C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Waste</a:t>
            </a:r>
            <a:r>
              <a:rPr lang="cs-CZ" dirty="0"/>
              <a:t> and Green </a:t>
            </a:r>
            <a:r>
              <a:rPr lang="cs-CZ" dirty="0" err="1"/>
              <a:t>Deal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619E9A-A636-496D-BDC2-A770A9F49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999744"/>
          </a:xfrm>
        </p:spPr>
        <p:txBody>
          <a:bodyPr/>
          <a:lstStyle/>
          <a:p>
            <a:r>
              <a:rPr lang="cs-CZ" dirty="0" err="1"/>
              <a:t>Transition</a:t>
            </a:r>
            <a:r>
              <a:rPr lang="cs-CZ" dirty="0"/>
              <a:t> to </a:t>
            </a:r>
            <a:r>
              <a:rPr lang="cs-CZ" dirty="0" err="1"/>
              <a:t>circular</a:t>
            </a:r>
            <a:r>
              <a:rPr lang="cs-CZ" dirty="0"/>
              <a:t> </a:t>
            </a:r>
            <a:r>
              <a:rPr lang="cs-CZ" dirty="0" err="1"/>
              <a:t>economy</a:t>
            </a:r>
            <a:endParaRPr lang="cs-CZ" dirty="0"/>
          </a:p>
          <a:p>
            <a:pPr lvl="1"/>
            <a:r>
              <a:rPr lang="cs-CZ" dirty="0" err="1"/>
              <a:t>Sustainable</a:t>
            </a:r>
            <a:r>
              <a:rPr lang="cs-CZ" dirty="0"/>
              <a:t> </a:t>
            </a:r>
            <a:r>
              <a:rPr lang="cs-CZ" dirty="0" err="1"/>
              <a:t>growth</a:t>
            </a:r>
            <a:endParaRPr lang="cs-CZ" dirty="0"/>
          </a:p>
          <a:p>
            <a:pPr lvl="1"/>
            <a:r>
              <a:rPr lang="cs-CZ" dirty="0"/>
              <a:t>Natural </a:t>
            </a:r>
            <a:r>
              <a:rPr lang="cs-CZ" dirty="0" err="1"/>
              <a:t>resources</a:t>
            </a:r>
            <a:endParaRPr lang="cs-CZ" dirty="0"/>
          </a:p>
          <a:p>
            <a:pPr lvl="1"/>
            <a:r>
              <a:rPr lang="cs-CZ" dirty="0" err="1"/>
              <a:t>Creation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jobs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Sustainable</a:t>
            </a:r>
            <a:r>
              <a:rPr lang="cs-CZ" dirty="0"/>
              <a:t> and </a:t>
            </a:r>
            <a:r>
              <a:rPr lang="cs-CZ" dirty="0" err="1"/>
              <a:t>circular</a:t>
            </a:r>
            <a:r>
              <a:rPr lang="cs-CZ" dirty="0"/>
              <a:t> </a:t>
            </a:r>
            <a:r>
              <a:rPr lang="cs-CZ" dirty="0" err="1"/>
              <a:t>textiles</a:t>
            </a:r>
            <a:endParaRPr lang="cs-CZ" dirty="0"/>
          </a:p>
          <a:p>
            <a:r>
              <a:rPr lang="cs-CZ" dirty="0" err="1"/>
              <a:t>Proposal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ecodesign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sustainable</a:t>
            </a:r>
            <a:r>
              <a:rPr lang="cs-CZ" dirty="0"/>
              <a:t> </a:t>
            </a:r>
            <a:r>
              <a:rPr lang="cs-CZ" dirty="0" err="1"/>
              <a:t>products</a:t>
            </a:r>
            <a:endParaRPr lang="cs-CZ" dirty="0"/>
          </a:p>
          <a:p>
            <a:r>
              <a:rPr lang="cs-CZ" dirty="0" err="1"/>
              <a:t>Microplastics</a:t>
            </a:r>
            <a:r>
              <a:rPr lang="cs-CZ" dirty="0"/>
              <a:t> </a:t>
            </a:r>
            <a:r>
              <a:rPr lang="cs-CZ" dirty="0" err="1"/>
              <a:t>reduction</a:t>
            </a:r>
            <a:endParaRPr lang="cs-CZ" dirty="0"/>
          </a:p>
          <a:p>
            <a:r>
              <a:rPr lang="cs-CZ" dirty="0" err="1"/>
              <a:t>Revision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packaging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Right</a:t>
            </a:r>
            <a:r>
              <a:rPr lang="cs-CZ" dirty="0"/>
              <a:t> to „</a:t>
            </a:r>
            <a:r>
              <a:rPr lang="cs-CZ" dirty="0" err="1"/>
              <a:t>repair</a:t>
            </a:r>
            <a:r>
              <a:rPr lang="cs-CZ" dirty="0"/>
              <a:t>“</a:t>
            </a:r>
          </a:p>
          <a:p>
            <a:r>
              <a:rPr lang="cs-CZ" dirty="0" err="1"/>
              <a:t>Radio</a:t>
            </a:r>
            <a:r>
              <a:rPr lang="cs-CZ" dirty="0"/>
              <a:t> </a:t>
            </a:r>
            <a:r>
              <a:rPr lang="cs-CZ" dirty="0" err="1"/>
              <a:t>Equipment</a:t>
            </a:r>
            <a:r>
              <a:rPr lang="cs-CZ" dirty="0"/>
              <a:t> </a:t>
            </a:r>
            <a:r>
              <a:rPr lang="cs-CZ" dirty="0" err="1"/>
              <a:t>Directive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026CBFE-D009-4FB7-A4C8-EE5C08271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3" y="1460564"/>
            <a:ext cx="9491443" cy="460287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52C9795-C281-4451-BFBE-54038170B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89312" y="424310"/>
            <a:ext cx="2937720" cy="220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6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0C98D-1141-4059-BA3D-C1F991AEA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Circular</a:t>
            </a:r>
            <a:r>
              <a:rPr lang="cs-CZ" dirty="0"/>
              <a:t> </a:t>
            </a:r>
            <a:r>
              <a:rPr lang="cs-CZ" dirty="0" err="1"/>
              <a:t>Economy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1F0390-70E4-4CF9-B049-C35D89C00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93069A-944E-457A-B8F6-DC7D561E1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85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C9AFAD5-9E38-4994-BF03-9CDB31427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654" y="1139341"/>
            <a:ext cx="6636691" cy="4579317"/>
          </a:xfrm>
        </p:spPr>
      </p:pic>
    </p:spTree>
    <p:extLst>
      <p:ext uri="{BB962C8B-B14F-4D97-AF65-F5344CB8AC3E}">
        <p14:creationId xmlns:p14="http://schemas.microsoft.com/office/powerpoint/2010/main" val="1692885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89AFDAA-9119-499B-BC36-950C31C73E5E}"/>
              </a:ext>
            </a:extLst>
          </p:cNvPr>
          <p:cNvSpPr txBox="1"/>
          <p:nvPr/>
        </p:nvSpPr>
        <p:spPr>
          <a:xfrm>
            <a:off x="4852037" y="4729404"/>
            <a:ext cx="2487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Jiri.Vodicka@law.muni.cz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0D024A9-82DD-4E40-9D95-2F961877F588}"/>
              </a:ext>
            </a:extLst>
          </p:cNvPr>
          <p:cNvSpPr txBox="1"/>
          <p:nvPr/>
        </p:nvSpPr>
        <p:spPr>
          <a:xfrm>
            <a:off x="3653782" y="2905780"/>
            <a:ext cx="4884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837884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5BC687-61E8-40B1-87E6-2C919BFEF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Sources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FA518E-C5FE-4BF5-A56D-443334603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Hanak</a:t>
            </a:r>
            <a:r>
              <a:rPr lang="cs-CZ" dirty="0"/>
              <a:t> J., </a:t>
            </a:r>
            <a:r>
              <a:rPr lang="cs-CZ" dirty="0" err="1"/>
              <a:t>Waste</a:t>
            </a:r>
            <a:r>
              <a:rPr lang="cs-CZ" dirty="0"/>
              <a:t> management, MU, 2021.</a:t>
            </a:r>
          </a:p>
          <a:p>
            <a:r>
              <a:rPr lang="cs-CZ" dirty="0" err="1"/>
              <a:t>Langlet</a:t>
            </a:r>
            <a:r>
              <a:rPr lang="cs-CZ" dirty="0"/>
              <a:t> D., Mahmoudi S., EU </a:t>
            </a:r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and </a:t>
            </a:r>
            <a:r>
              <a:rPr lang="cs-CZ" dirty="0" err="1"/>
              <a:t>Policy</a:t>
            </a:r>
            <a:r>
              <a:rPr lang="cs-CZ" dirty="0"/>
              <a:t>, Oxford University </a:t>
            </a:r>
            <a:r>
              <a:rPr lang="cs-CZ" dirty="0" err="1"/>
              <a:t>Press</a:t>
            </a:r>
            <a:r>
              <a:rPr lang="cs-CZ" dirty="0"/>
              <a:t>, 2016.</a:t>
            </a:r>
          </a:p>
          <a:p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Commission</a:t>
            </a:r>
            <a:endParaRPr lang="cs-CZ" dirty="0"/>
          </a:p>
          <a:p>
            <a:r>
              <a:rPr lang="cs-CZ" dirty="0" err="1"/>
              <a:t>European</a:t>
            </a:r>
            <a:r>
              <a:rPr lang="cs-CZ" dirty="0"/>
              <a:t> Environment </a:t>
            </a:r>
            <a:r>
              <a:rPr lang="cs-CZ" dirty="0" err="1"/>
              <a:t>Agency</a:t>
            </a: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741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601FA8-C873-4895-8D8B-26CAA171E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4E29D12-AEC2-432C-A310-BD2C4C9558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439703"/>
              </p:ext>
            </p:extLst>
          </p:nvPr>
        </p:nvGraphicFramePr>
        <p:xfrm>
          <a:off x="79899" y="1171575"/>
          <a:ext cx="11975977" cy="5619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3212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2697BA-9C4E-46F5-A34A-B7DE90DD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Sources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waste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41E1BFF-0620-4B6B-A78D-CBFC95391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66" y="212417"/>
            <a:ext cx="6561315" cy="643316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871A865-F8DC-49C1-95DD-5C0CFA54A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47" y="0"/>
            <a:ext cx="10879306" cy="6858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D868E7A-FB15-4CA6-AD64-94672C55243A}"/>
              </a:ext>
            </a:extLst>
          </p:cNvPr>
          <p:cNvSpPr txBox="1"/>
          <p:nvPr/>
        </p:nvSpPr>
        <p:spPr>
          <a:xfrm>
            <a:off x="2684318" y="212417"/>
            <a:ext cx="3411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Recycling </a:t>
            </a:r>
            <a:r>
              <a:rPr lang="cs-CZ" sz="2800" dirty="0" err="1">
                <a:latin typeface="+mn-lt"/>
              </a:rPr>
              <a:t>rate</a:t>
            </a:r>
            <a:r>
              <a:rPr lang="cs-CZ" sz="2800" dirty="0">
                <a:latin typeface="+mn-lt"/>
              </a:rPr>
              <a:t> in EU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AB02D3D-4FD3-4FAA-96C3-AD9A572E98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70" y="7620"/>
            <a:ext cx="9852660" cy="684276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8EDCDDF-5443-44CE-B8BF-44F190AC92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6387" y="2619375"/>
            <a:ext cx="90392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5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F55F36-B088-4291-ABB6-312EB7192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Sources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- International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418239-6E2B-4AA8-9005-239413E5F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07690"/>
            <a:ext cx="11157368" cy="5240594"/>
          </a:xfrm>
        </p:spPr>
        <p:txBody>
          <a:bodyPr/>
          <a:lstStyle/>
          <a:p>
            <a:r>
              <a:rPr lang="cs-CZ" dirty="0"/>
              <a:t>International </a:t>
            </a:r>
            <a:r>
              <a:rPr lang="cs-CZ" dirty="0" err="1"/>
              <a:t>customs</a:t>
            </a:r>
            <a:endParaRPr lang="cs-CZ" dirty="0"/>
          </a:p>
          <a:p>
            <a:r>
              <a:rPr lang="cs-CZ" dirty="0"/>
              <a:t>General </a:t>
            </a:r>
            <a:r>
              <a:rPr lang="cs-CZ" dirty="0" err="1"/>
              <a:t>widely</a:t>
            </a:r>
            <a:r>
              <a:rPr lang="cs-CZ" dirty="0"/>
              <a:t> </a:t>
            </a:r>
            <a:r>
              <a:rPr lang="cs-CZ" dirty="0" err="1"/>
              <a:t>recognised</a:t>
            </a:r>
            <a:r>
              <a:rPr lang="cs-CZ" dirty="0"/>
              <a:t> </a:t>
            </a:r>
            <a:r>
              <a:rPr lang="cs-CZ" dirty="0" err="1"/>
              <a:t>principles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endParaRPr lang="cs-CZ" dirty="0"/>
          </a:p>
          <a:p>
            <a:r>
              <a:rPr lang="cs-CZ" dirty="0" err="1"/>
              <a:t>Bilateral</a:t>
            </a:r>
            <a:r>
              <a:rPr lang="cs-CZ" dirty="0"/>
              <a:t> </a:t>
            </a:r>
            <a:r>
              <a:rPr lang="cs-CZ" dirty="0" err="1"/>
              <a:t>Agreements</a:t>
            </a:r>
            <a:endParaRPr lang="cs-CZ" dirty="0"/>
          </a:p>
          <a:p>
            <a:pPr lvl="1"/>
            <a:r>
              <a:rPr lang="cs-CZ" dirty="0"/>
              <a:t> </a:t>
            </a:r>
            <a:r>
              <a:rPr lang="en-US" dirty="0"/>
              <a:t>Bilateral Preferential Trade Agreement between Japan &amp; China</a:t>
            </a:r>
            <a:r>
              <a:rPr lang="cs-CZ" dirty="0"/>
              <a:t> (2008)</a:t>
            </a:r>
            <a:endParaRPr lang="en-US" dirty="0"/>
          </a:p>
          <a:p>
            <a:pPr lvl="1"/>
            <a:endParaRPr lang="cs-CZ" dirty="0"/>
          </a:p>
          <a:p>
            <a:r>
              <a:rPr lang="en-US" u="sng" dirty="0"/>
              <a:t>Basel Convention on the Control of Transboundary Movements of Hazardous Wastes and Their Disposal</a:t>
            </a:r>
            <a:r>
              <a:rPr lang="cs-CZ" u="sng" dirty="0"/>
              <a:t> (1989)</a:t>
            </a:r>
          </a:p>
          <a:p>
            <a:endParaRPr lang="cs-CZ" dirty="0"/>
          </a:p>
          <a:p>
            <a:r>
              <a:rPr lang="en-US" dirty="0"/>
              <a:t>Convention to Ban the Importation into Forum Island Countries of Hazardous and Radioactive Wastes and to Control the Transboundary Movement and Management of Hazardous Wastes within the South Pacific Region</a:t>
            </a:r>
            <a:r>
              <a:rPr lang="cs-CZ" dirty="0"/>
              <a:t> (</a:t>
            </a:r>
            <a:r>
              <a:rPr lang="cs-CZ" dirty="0" err="1"/>
              <a:t>Waigani</a:t>
            </a:r>
            <a:r>
              <a:rPr lang="cs-CZ" dirty="0"/>
              <a:t> </a:t>
            </a:r>
            <a:r>
              <a:rPr lang="cs-CZ" dirty="0" err="1"/>
              <a:t>Convention</a:t>
            </a:r>
            <a:r>
              <a:rPr lang="cs-CZ" dirty="0"/>
              <a:t>)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17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835E37-B353-4202-B09A-6DF37D83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Sources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- EU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268EC8-5866-49AA-81B4-117F50B44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656843"/>
          </a:xfrm>
        </p:spPr>
        <p:txBody>
          <a:bodyPr/>
          <a:lstStyle/>
          <a:p>
            <a:r>
              <a:rPr lang="cs-CZ" dirty="0"/>
              <a:t>CJEU case-</a:t>
            </a:r>
            <a:r>
              <a:rPr lang="cs-CZ" dirty="0" err="1"/>
              <a:t>law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Regulation</a:t>
            </a:r>
            <a:r>
              <a:rPr lang="cs-CZ" dirty="0"/>
              <a:t> No. 1013/2006 on </a:t>
            </a:r>
            <a:r>
              <a:rPr lang="cs-CZ" dirty="0" err="1"/>
              <a:t>shipment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waste</a:t>
            </a:r>
            <a:endParaRPr lang="cs-CZ" dirty="0"/>
          </a:p>
          <a:p>
            <a:r>
              <a:rPr lang="cs-CZ" u="sng" dirty="0" err="1"/>
              <a:t>Directive</a:t>
            </a:r>
            <a:r>
              <a:rPr lang="cs-CZ" u="sng" dirty="0"/>
              <a:t> 2008/98/EC on </a:t>
            </a:r>
            <a:r>
              <a:rPr lang="cs-CZ" u="sng" dirty="0" err="1"/>
              <a:t>waste</a:t>
            </a:r>
            <a:r>
              <a:rPr lang="cs-CZ" u="sng" dirty="0"/>
              <a:t> (FWD)</a:t>
            </a:r>
          </a:p>
          <a:p>
            <a:endParaRPr lang="cs-CZ" u="sng" dirty="0"/>
          </a:p>
          <a:p>
            <a:r>
              <a:rPr lang="cs-CZ" dirty="0" err="1"/>
              <a:t>Directive</a:t>
            </a:r>
            <a:r>
              <a:rPr lang="cs-CZ" dirty="0"/>
              <a:t> 1999/31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landfill</a:t>
            </a:r>
            <a:r>
              <a:rPr lang="cs-CZ" dirty="0"/>
              <a:t> </a:t>
            </a:r>
            <a:r>
              <a:rPr lang="cs-CZ" dirty="0" err="1"/>
              <a:t>waste</a:t>
            </a:r>
            <a:endParaRPr lang="cs-CZ" dirty="0"/>
          </a:p>
          <a:p>
            <a:r>
              <a:rPr lang="cs-CZ" dirty="0" err="1"/>
              <a:t>Directive</a:t>
            </a:r>
            <a:r>
              <a:rPr lang="cs-CZ" dirty="0"/>
              <a:t> 2010/75 </a:t>
            </a:r>
            <a:r>
              <a:rPr lang="cs-CZ" dirty="0" err="1"/>
              <a:t>Industrial</a:t>
            </a:r>
            <a:r>
              <a:rPr lang="cs-CZ" dirty="0"/>
              <a:t> </a:t>
            </a:r>
            <a:r>
              <a:rPr lang="cs-CZ" dirty="0" err="1"/>
              <a:t>emissions</a:t>
            </a:r>
            <a:r>
              <a:rPr lang="cs-CZ" dirty="0"/>
              <a:t> </a:t>
            </a:r>
            <a:r>
              <a:rPr lang="cs-CZ" dirty="0" err="1"/>
              <a:t>directive</a:t>
            </a:r>
            <a:endParaRPr lang="cs-CZ" dirty="0"/>
          </a:p>
          <a:p>
            <a:endParaRPr lang="cs-CZ" dirty="0"/>
          </a:p>
        </p:txBody>
      </p:sp>
      <p:sp>
        <p:nvSpPr>
          <p:cNvPr id="4" name="Řečová bublina: obdélníkový bublinový popisek 3">
            <a:extLst>
              <a:ext uri="{FF2B5EF4-FFF2-40B4-BE49-F238E27FC236}">
                <a16:creationId xmlns:a16="http://schemas.microsoft.com/office/drawing/2014/main" id="{79AE35B8-8EE0-4713-870A-B2F4658AF6F0}"/>
              </a:ext>
            </a:extLst>
          </p:cNvPr>
          <p:cNvSpPr/>
          <p:nvPr/>
        </p:nvSpPr>
        <p:spPr bwMode="auto">
          <a:xfrm>
            <a:off x="8905009" y="1328319"/>
            <a:ext cx="3158836" cy="727364"/>
          </a:xfrm>
          <a:prstGeom prst="wedgeRectCallout">
            <a:avLst>
              <a:gd name="adj1" fmla="val -50196"/>
              <a:gd name="adj2" fmla="val 13964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General framework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Řečová bublina: obdélníkový bublinový popisek 4">
            <a:extLst>
              <a:ext uri="{FF2B5EF4-FFF2-40B4-BE49-F238E27FC236}">
                <a16:creationId xmlns:a16="http://schemas.microsoft.com/office/drawing/2014/main" id="{319C0981-A8E9-4DF9-B741-C71BCA11E78A}"/>
              </a:ext>
            </a:extLst>
          </p:cNvPr>
          <p:cNvSpPr/>
          <p:nvPr/>
        </p:nvSpPr>
        <p:spPr bwMode="auto">
          <a:xfrm>
            <a:off x="8735291" y="5165998"/>
            <a:ext cx="2882968" cy="972001"/>
          </a:xfrm>
          <a:prstGeom prst="wedgeRectCallout">
            <a:avLst>
              <a:gd name="adj1" fmla="val -46200"/>
              <a:gd name="adj2" fmla="val -8540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 err="1">
                <a:solidFill>
                  <a:schemeClr val="bg1"/>
                </a:solidFill>
                <a:latin typeface="+mn-lt"/>
              </a:rPr>
              <a:t>Specific</a:t>
            </a:r>
            <a:r>
              <a:rPr lang="cs-CZ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+mn-lt"/>
              </a:rPr>
              <a:t>waste</a:t>
            </a:r>
            <a:r>
              <a:rPr lang="cs-CZ" sz="28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management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742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340794-B86B-47E1-8136-350074605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Sources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-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52F12A-B112-4277-9090-707184879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r>
              <a:rPr lang="cs-CZ" dirty="0" err="1"/>
              <a:t>Directive</a:t>
            </a:r>
            <a:r>
              <a:rPr lang="cs-CZ" dirty="0"/>
              <a:t> 2000/53 End-</a:t>
            </a:r>
            <a:r>
              <a:rPr lang="cs-CZ" dirty="0" err="1"/>
              <a:t>of</a:t>
            </a:r>
            <a:r>
              <a:rPr lang="cs-CZ" dirty="0"/>
              <a:t>-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Vehicles</a:t>
            </a:r>
            <a:r>
              <a:rPr lang="cs-CZ" dirty="0"/>
              <a:t> </a:t>
            </a:r>
            <a:r>
              <a:rPr lang="cs-CZ" dirty="0" err="1"/>
              <a:t>directive</a:t>
            </a:r>
            <a:endParaRPr lang="cs-CZ" dirty="0"/>
          </a:p>
          <a:p>
            <a:r>
              <a:rPr lang="cs-CZ" dirty="0" err="1"/>
              <a:t>Directive</a:t>
            </a:r>
            <a:r>
              <a:rPr lang="cs-CZ" dirty="0"/>
              <a:t> 2006/66 </a:t>
            </a:r>
            <a:r>
              <a:rPr lang="cs-CZ" dirty="0" err="1"/>
              <a:t>Batteries</a:t>
            </a:r>
            <a:r>
              <a:rPr lang="cs-CZ" dirty="0"/>
              <a:t> </a:t>
            </a:r>
            <a:r>
              <a:rPr lang="cs-CZ" dirty="0" err="1"/>
              <a:t>directice</a:t>
            </a:r>
            <a:r>
              <a:rPr lang="cs-CZ" dirty="0"/>
              <a:t> (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regulation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en-US" dirty="0"/>
              <a:t>co</a:t>
            </a:r>
            <a:r>
              <a:rPr lang="cs-CZ" dirty="0"/>
              <a:t>m</a:t>
            </a:r>
            <a:r>
              <a:rPr lang="en-US" dirty="0" err="1"/>
              <a:t>ing</a:t>
            </a:r>
            <a:r>
              <a:rPr lang="cs-CZ" dirty="0"/>
              <a:t>)</a:t>
            </a:r>
          </a:p>
          <a:p>
            <a:r>
              <a:rPr lang="cs-CZ" dirty="0" err="1"/>
              <a:t>Directive</a:t>
            </a:r>
            <a:r>
              <a:rPr lang="cs-CZ" dirty="0"/>
              <a:t> 2009/125 </a:t>
            </a:r>
            <a:r>
              <a:rPr lang="cs-CZ" dirty="0" err="1"/>
              <a:t>Ecodesign</a:t>
            </a:r>
            <a:r>
              <a:rPr lang="cs-CZ" dirty="0"/>
              <a:t> </a:t>
            </a:r>
            <a:r>
              <a:rPr lang="cs-CZ" dirty="0" err="1"/>
              <a:t>directive</a:t>
            </a:r>
            <a:endParaRPr lang="cs-CZ" dirty="0"/>
          </a:p>
          <a:p>
            <a:r>
              <a:rPr lang="cs-CZ" dirty="0" err="1"/>
              <a:t>Directive</a:t>
            </a:r>
            <a:r>
              <a:rPr lang="cs-CZ" dirty="0"/>
              <a:t> 2012/19 W</a:t>
            </a:r>
            <a:r>
              <a:rPr lang="en-US" dirty="0" err="1"/>
              <a:t>aste</a:t>
            </a:r>
            <a:r>
              <a:rPr lang="en-US" dirty="0"/>
              <a:t> </a:t>
            </a:r>
            <a:r>
              <a:rPr lang="cs-CZ" dirty="0"/>
              <a:t>E</a:t>
            </a:r>
            <a:r>
              <a:rPr lang="en-US" dirty="0" err="1"/>
              <a:t>lectrical</a:t>
            </a:r>
            <a:r>
              <a:rPr lang="en-US" dirty="0"/>
              <a:t> and </a:t>
            </a:r>
            <a:r>
              <a:rPr lang="cs-CZ" dirty="0"/>
              <a:t>E</a:t>
            </a:r>
            <a:r>
              <a:rPr lang="en-US" dirty="0" err="1"/>
              <a:t>lectronic</a:t>
            </a:r>
            <a:r>
              <a:rPr lang="en-US" dirty="0"/>
              <a:t> </a:t>
            </a:r>
            <a:r>
              <a:rPr lang="cs-CZ" dirty="0"/>
              <a:t>E</a:t>
            </a:r>
            <a:r>
              <a:rPr lang="en-US" dirty="0" err="1"/>
              <a:t>quipment</a:t>
            </a:r>
            <a:r>
              <a:rPr lang="cs-CZ" dirty="0"/>
              <a:t> (WEEE)</a:t>
            </a:r>
          </a:p>
          <a:p>
            <a:r>
              <a:rPr lang="cs-CZ" dirty="0" err="1"/>
              <a:t>Directive</a:t>
            </a:r>
            <a:r>
              <a:rPr lang="cs-CZ" dirty="0"/>
              <a:t> 2015/720 </a:t>
            </a:r>
            <a:r>
              <a:rPr lang="cs-CZ" dirty="0" err="1"/>
              <a:t>Plastic</a:t>
            </a:r>
            <a:r>
              <a:rPr lang="cs-CZ" dirty="0"/>
              <a:t> </a:t>
            </a:r>
            <a:r>
              <a:rPr lang="cs-CZ" dirty="0" err="1"/>
              <a:t>Bags</a:t>
            </a:r>
            <a:r>
              <a:rPr lang="cs-CZ" dirty="0"/>
              <a:t> </a:t>
            </a:r>
            <a:r>
              <a:rPr lang="cs-CZ" dirty="0" err="1"/>
              <a:t>directive</a:t>
            </a:r>
            <a:endParaRPr lang="cs-CZ" dirty="0"/>
          </a:p>
          <a:p>
            <a:r>
              <a:rPr lang="cs-CZ" dirty="0" err="1"/>
              <a:t>Directive</a:t>
            </a:r>
            <a:r>
              <a:rPr lang="cs-CZ" dirty="0"/>
              <a:t> 2018/852 </a:t>
            </a:r>
            <a:r>
              <a:rPr lang="en-US" dirty="0"/>
              <a:t>Packaging and Packaging Waste </a:t>
            </a:r>
            <a:r>
              <a:rPr lang="cs-CZ" dirty="0"/>
              <a:t>d</a:t>
            </a:r>
            <a:r>
              <a:rPr lang="en-US" dirty="0" err="1"/>
              <a:t>irective</a:t>
            </a:r>
            <a:endParaRPr lang="cs-CZ" dirty="0"/>
          </a:p>
          <a:p>
            <a:r>
              <a:rPr lang="cs-CZ" dirty="0" err="1"/>
              <a:t>Directive</a:t>
            </a:r>
            <a:r>
              <a:rPr lang="cs-CZ" dirty="0"/>
              <a:t> 2019/904 </a:t>
            </a:r>
            <a:r>
              <a:rPr lang="en-US" dirty="0"/>
              <a:t>on the reduction of the impact of certain plastic products on the environment</a:t>
            </a:r>
            <a:r>
              <a:rPr lang="cs-CZ" dirty="0"/>
              <a:t> (single use </a:t>
            </a:r>
            <a:r>
              <a:rPr lang="cs-CZ" dirty="0" err="1"/>
              <a:t>plastic</a:t>
            </a:r>
            <a:r>
              <a:rPr lang="cs-CZ" dirty="0"/>
              <a:t>) </a:t>
            </a:r>
            <a:r>
              <a:rPr lang="cs-CZ" i="1" dirty="0" err="1"/>
              <a:t>etc</a:t>
            </a:r>
            <a:r>
              <a:rPr lang="cs-CZ" i="1" dirty="0"/>
              <a:t>..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93DEC24-C5E0-4026-B286-2A3C6F9AF591}"/>
              </a:ext>
            </a:extLst>
          </p:cNvPr>
          <p:cNvSpPr/>
          <p:nvPr/>
        </p:nvSpPr>
        <p:spPr bwMode="auto">
          <a:xfrm>
            <a:off x="7788536" y="419548"/>
            <a:ext cx="3926542" cy="7520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Specific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+mn-lt"/>
              </a:rPr>
              <a:t>w</a:t>
            </a:r>
            <a:r>
              <a: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aste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streams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8475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4EFB8B-8D1A-47EC-842D-B4A6B836A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waste management </a:t>
            </a:r>
            <a:r>
              <a:rPr lang="cs-CZ" dirty="0"/>
              <a:t>framework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7EA78E-C2C9-419C-AFBB-A4F8C4B24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Since</a:t>
            </a:r>
            <a:r>
              <a:rPr lang="cs-CZ" dirty="0"/>
              <a:t> 1975</a:t>
            </a:r>
          </a:p>
          <a:p>
            <a:r>
              <a:rPr lang="cs-CZ" dirty="0"/>
              <a:t>3 </a:t>
            </a:r>
            <a:r>
              <a:rPr lang="cs-CZ" dirty="0" err="1"/>
              <a:t>governing</a:t>
            </a:r>
            <a:r>
              <a:rPr lang="cs-CZ" dirty="0"/>
              <a:t> </a:t>
            </a:r>
            <a:r>
              <a:rPr lang="cs-CZ" dirty="0" err="1"/>
              <a:t>principles</a:t>
            </a:r>
            <a:endParaRPr lang="cs-CZ" dirty="0"/>
          </a:p>
          <a:p>
            <a:pPr lvl="1"/>
            <a:r>
              <a:rPr lang="cs-CZ" dirty="0" err="1"/>
              <a:t>Prevention</a:t>
            </a:r>
            <a:r>
              <a:rPr lang="cs-CZ" dirty="0"/>
              <a:t> </a:t>
            </a:r>
            <a:r>
              <a:rPr lang="cs-CZ" dirty="0" err="1"/>
              <a:t>principle</a:t>
            </a:r>
            <a:endParaRPr lang="cs-CZ" dirty="0"/>
          </a:p>
          <a:p>
            <a:pPr lvl="1"/>
            <a:r>
              <a:rPr lang="cs-CZ" dirty="0" err="1"/>
              <a:t>Self-sufficiency</a:t>
            </a:r>
            <a:endParaRPr lang="cs-CZ" dirty="0"/>
          </a:p>
          <a:p>
            <a:pPr lvl="1"/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protection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Reduce</a:t>
            </a:r>
            <a:r>
              <a:rPr lang="cs-CZ" dirty="0"/>
              <a:t> </a:t>
            </a:r>
            <a:r>
              <a:rPr lang="cs-CZ" dirty="0" err="1"/>
              <a:t>generation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waste</a:t>
            </a:r>
            <a:endParaRPr lang="cs-CZ" dirty="0"/>
          </a:p>
          <a:p>
            <a:endParaRPr lang="cs-CZ" dirty="0"/>
          </a:p>
          <a:p>
            <a:r>
              <a:rPr lang="cs-CZ" dirty="0"/>
              <a:t>L</a:t>
            </a:r>
            <a:r>
              <a:rPr lang="en-US" dirty="0" err="1"/>
              <a:t>imit</a:t>
            </a:r>
            <a:r>
              <a:rPr lang="en-US" dirty="0"/>
              <a:t> hazardous substances in waste</a:t>
            </a:r>
            <a:endParaRPr lang="cs-CZ" dirty="0"/>
          </a:p>
          <a:p>
            <a:endParaRPr lang="cs-CZ" dirty="0"/>
          </a:p>
          <a:p>
            <a:r>
              <a:rPr lang="cs-CZ" dirty="0"/>
              <a:t>W</a:t>
            </a:r>
            <a:r>
              <a:rPr lang="en-US" dirty="0" err="1"/>
              <a:t>aste</a:t>
            </a:r>
            <a:r>
              <a:rPr lang="en-US" dirty="0"/>
              <a:t> </a:t>
            </a:r>
            <a:r>
              <a:rPr lang="cs-CZ" dirty="0"/>
              <a:t>as </a:t>
            </a:r>
            <a:r>
              <a:rPr lang="en-US" dirty="0"/>
              <a:t>a resource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7F411C4-1B94-4F40-A155-A02A0AA58CA0}"/>
              </a:ext>
            </a:extLst>
          </p:cNvPr>
          <p:cNvSpPr/>
          <p:nvPr/>
        </p:nvSpPr>
        <p:spPr bwMode="auto">
          <a:xfrm>
            <a:off x="7824354" y="1537855"/>
            <a:ext cx="3720382" cy="409099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2800" dirty="0" err="1">
                <a:solidFill>
                  <a:schemeClr val="bg1"/>
                </a:solidFill>
              </a:rPr>
              <a:t>Precautionary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err="1">
                <a:solidFill>
                  <a:schemeClr val="bg1"/>
                </a:solidFill>
              </a:rPr>
              <a:t>principle</a:t>
            </a:r>
            <a:endParaRPr lang="cs-CZ" sz="2800" dirty="0">
              <a:solidFill>
                <a:schemeClr val="bg1"/>
              </a:solidFill>
            </a:endParaRPr>
          </a:p>
          <a:p>
            <a:endParaRPr lang="cs-CZ" sz="2800" dirty="0">
              <a:solidFill>
                <a:schemeClr val="bg1"/>
              </a:solidFill>
            </a:endParaRPr>
          </a:p>
          <a:p>
            <a:r>
              <a:rPr lang="cs-CZ" sz="2800" dirty="0" err="1">
                <a:solidFill>
                  <a:schemeClr val="bg1"/>
                </a:solidFill>
              </a:rPr>
              <a:t>Prevention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err="1">
                <a:solidFill>
                  <a:schemeClr val="bg1"/>
                </a:solidFill>
              </a:rPr>
              <a:t>principle</a:t>
            </a:r>
            <a:endParaRPr lang="cs-CZ" sz="2800" dirty="0">
              <a:solidFill>
                <a:schemeClr val="bg1"/>
              </a:solidFill>
            </a:endParaRPr>
          </a:p>
          <a:p>
            <a:endParaRPr lang="cs-CZ" sz="2800" dirty="0">
              <a:solidFill>
                <a:schemeClr val="bg1"/>
              </a:solidFill>
            </a:endParaRPr>
          </a:p>
          <a:p>
            <a:r>
              <a:rPr lang="cs-CZ" sz="2800" dirty="0" err="1">
                <a:solidFill>
                  <a:schemeClr val="bg1"/>
                </a:solidFill>
              </a:rPr>
              <a:t>Polluter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err="1">
                <a:solidFill>
                  <a:schemeClr val="bg1"/>
                </a:solidFill>
              </a:rPr>
              <a:t>pays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err="1">
                <a:solidFill>
                  <a:schemeClr val="bg1"/>
                </a:solidFill>
              </a:rPr>
              <a:t>principle</a:t>
            </a:r>
            <a:endParaRPr lang="cs-CZ" sz="2800" dirty="0">
              <a:solidFill>
                <a:schemeClr val="bg1"/>
              </a:solidFill>
            </a:endParaRPr>
          </a:p>
          <a:p>
            <a:endParaRPr lang="cs-CZ" sz="2800" dirty="0">
              <a:solidFill>
                <a:schemeClr val="bg1"/>
              </a:solidFill>
            </a:endParaRPr>
          </a:p>
          <a:p>
            <a:r>
              <a:rPr lang="cs-CZ" sz="2800" dirty="0" err="1">
                <a:solidFill>
                  <a:schemeClr val="bg1"/>
                </a:solidFill>
              </a:rPr>
              <a:t>Integrated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err="1">
                <a:solidFill>
                  <a:schemeClr val="bg1"/>
                </a:solidFill>
              </a:rPr>
              <a:t>protection</a:t>
            </a:r>
            <a:endParaRPr lang="cs-CZ" sz="2800" dirty="0">
              <a:solidFill>
                <a:schemeClr val="bg1"/>
              </a:solidFill>
            </a:endParaRPr>
          </a:p>
          <a:p>
            <a:endParaRPr lang="cs-CZ" sz="2800" dirty="0">
              <a:solidFill>
                <a:schemeClr val="bg1"/>
              </a:solidFill>
            </a:endParaRPr>
          </a:p>
          <a:p>
            <a:r>
              <a:rPr lang="cs-CZ" sz="2800" dirty="0" err="1">
                <a:solidFill>
                  <a:schemeClr val="bg1"/>
                </a:solidFill>
              </a:rPr>
              <a:t>Disposal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err="1">
                <a:solidFill>
                  <a:schemeClr val="bg1"/>
                </a:solidFill>
              </a:rPr>
              <a:t>at</a:t>
            </a:r>
            <a:r>
              <a:rPr lang="cs-CZ" sz="2800" dirty="0">
                <a:solidFill>
                  <a:schemeClr val="bg1"/>
                </a:solidFill>
              </a:rPr>
              <a:t> source</a:t>
            </a:r>
          </a:p>
        </p:txBody>
      </p:sp>
      <p:sp>
        <p:nvSpPr>
          <p:cNvPr id="5" name="Šipka doprava 4"/>
          <p:cNvSpPr/>
          <p:nvPr/>
        </p:nvSpPr>
        <p:spPr bwMode="auto">
          <a:xfrm>
            <a:off x="5289176" y="2940424"/>
            <a:ext cx="1613648" cy="32272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Šipka doprava 5"/>
          <p:cNvSpPr/>
          <p:nvPr/>
        </p:nvSpPr>
        <p:spPr bwMode="auto">
          <a:xfrm rot="10800000">
            <a:off x="5289176" y="2617692"/>
            <a:ext cx="1613648" cy="32272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Obdélníkový popisek 6"/>
          <p:cNvSpPr/>
          <p:nvPr/>
        </p:nvSpPr>
        <p:spPr bwMode="auto">
          <a:xfrm>
            <a:off x="7343341" y="6162675"/>
            <a:ext cx="962025" cy="552450"/>
          </a:xfrm>
          <a:prstGeom prst="wedgeRectCallout">
            <a:avLst>
              <a:gd name="adj1" fmla="val -64100"/>
              <a:gd name="adj2" fmla="val -8577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Aims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791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law-prezentace-16-9-en-v10.potx" id="{9896EA3D-72B6-4023-9F63-F32925A13CDB}" vid="{276D4D44-9036-4AB3-B85F-98413CE9D3B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6D73A0A2F450742ADBE713CF95756A7" ma:contentTypeVersion="13" ma:contentTypeDescription="Vytvoří nový dokument" ma:contentTypeScope="" ma:versionID="48cdcb63e7336cb622e6d16b56fc531c">
  <xsd:schema xmlns:xsd="http://www.w3.org/2001/XMLSchema" xmlns:xs="http://www.w3.org/2001/XMLSchema" xmlns:p="http://schemas.microsoft.com/office/2006/metadata/properties" xmlns:ns3="e51e9706-c6a7-48f1-8448-7d6481ba5a65" xmlns:ns4="b6cf73b5-29be-4493-a012-8e9bd83d2644" targetNamespace="http://schemas.microsoft.com/office/2006/metadata/properties" ma:root="true" ma:fieldsID="6eb596b94a0e313a2f7f1ca5b75b0005" ns3:_="" ns4:_="">
    <xsd:import namespace="e51e9706-c6a7-48f1-8448-7d6481ba5a65"/>
    <xsd:import namespace="b6cf73b5-29be-4493-a012-8e9bd83d26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e9706-c6a7-48f1-8448-7d6481ba5a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f73b5-29be-4493-a012-8e9bd83d2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104BC2-501F-430E-9420-2F3DEA92BA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1e9706-c6a7-48f1-8448-7d6481ba5a65"/>
    <ds:schemaRef ds:uri="b6cf73b5-29be-4493-a012-8e9bd83d2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A53F54-925E-48E8-AB42-02CAD3467F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278302-FB9A-416B-A905-31789A8C021E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b6cf73b5-29be-4493-a012-8e9bd83d2644"/>
    <ds:schemaRef ds:uri="e51e9706-c6a7-48f1-8448-7d6481ba5a6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muni-law-prezentace-16-9-en-v10</Template>
  <TotalTime>0</TotalTime>
  <Words>1717</Words>
  <Application>Microsoft Office PowerPoint</Application>
  <PresentationFormat>Širokoúhlá obrazovka</PresentationFormat>
  <Paragraphs>290</Paragraphs>
  <Slides>34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Arial Unicode MS</vt:lpstr>
      <vt:lpstr>Tahoma</vt:lpstr>
      <vt:lpstr>Wingdings</vt:lpstr>
      <vt:lpstr>Presentation_MU_EN</vt:lpstr>
      <vt:lpstr>Waste Management</vt:lpstr>
      <vt:lpstr>Structure</vt:lpstr>
      <vt:lpstr>Is there a need to regulate?</vt:lpstr>
      <vt:lpstr>Current issues</vt:lpstr>
      <vt:lpstr>Sources of waste</vt:lpstr>
      <vt:lpstr>Sources of Law - International</vt:lpstr>
      <vt:lpstr>Sources of Law - EU</vt:lpstr>
      <vt:lpstr>Sources of Law - EU</vt:lpstr>
      <vt:lpstr>EU waste management framework</vt:lpstr>
      <vt:lpstr>EU waste management framework</vt:lpstr>
      <vt:lpstr>Framework Directive on Waste 2008/98 (FWD)</vt:lpstr>
      <vt:lpstr>FWD - Waste management hierarchy</vt:lpstr>
      <vt:lpstr>FWD - waste</vt:lpstr>
      <vt:lpstr>FWD</vt:lpstr>
      <vt:lpstr>FWD - Waste or not?</vt:lpstr>
      <vt:lpstr>FWD - Waste or not?</vt:lpstr>
      <vt:lpstr>FWD - Waste or not?</vt:lpstr>
      <vt:lpstr>FWD - Waste or not?</vt:lpstr>
      <vt:lpstr>FWD - Waste recovery &amp; recycling</vt:lpstr>
      <vt:lpstr>Types of waste</vt:lpstr>
      <vt:lpstr>FWD - Hazardous waste</vt:lpstr>
      <vt:lpstr>FWD - Waste management</vt:lpstr>
      <vt:lpstr>FWD - Waste management</vt:lpstr>
      <vt:lpstr>General Targets</vt:lpstr>
      <vt:lpstr>Landfill Directive</vt:lpstr>
      <vt:lpstr>FWD - Extended producer responsibility</vt:lpstr>
      <vt:lpstr>Packaging waste</vt:lpstr>
      <vt:lpstr>Plans, programmes, policies</vt:lpstr>
      <vt:lpstr>Shipment of waste</vt:lpstr>
      <vt:lpstr>Waste and Green Deal</vt:lpstr>
      <vt:lpstr>Circular Economy</vt:lpstr>
      <vt:lpstr>Prezentace aplikace PowerPoint</vt:lpstr>
      <vt:lpstr>Prezentace aplikace PowerPoint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Vodička</dc:creator>
  <cp:lastModifiedBy>Jiří Vodička</cp:lastModifiedBy>
  <cp:revision>81</cp:revision>
  <cp:lastPrinted>1601-01-01T00:00:00Z</cp:lastPrinted>
  <dcterms:created xsi:type="dcterms:W3CDTF">2021-11-20T18:59:48Z</dcterms:created>
  <dcterms:modified xsi:type="dcterms:W3CDTF">2023-12-13T10:16:18Z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0x010100F6D73A0A2F450742ADBE713CF95756A7</vt:lpwstr>
  </property>
</Properties>
</file>