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5" r:id="rId10"/>
    <p:sldId id="266" r:id="rId11"/>
    <p:sldId id="267" r:id="rId12"/>
    <p:sldId id="270" r:id="rId13"/>
    <p:sldId id="275" r:id="rId14"/>
    <p:sldId id="278" r:id="rId15"/>
    <p:sldId id="279" r:id="rId16"/>
    <p:sldId id="292" r:id="rId17"/>
    <p:sldId id="280" r:id="rId18"/>
    <p:sldId id="281" r:id="rId19"/>
    <p:sldId id="282" r:id="rId20"/>
    <p:sldId id="294" r:id="rId21"/>
    <p:sldId id="346" r:id="rId22"/>
    <p:sldId id="362" r:id="rId23"/>
  </p:sldIdLst>
  <p:sldSz cx="9144000" cy="6858000" type="screen4x3"/>
  <p:notesSz cx="6858000" cy="9544050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Arial Unicode MS" pitchFamily="34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Arial Unicode MS" pitchFamily="34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Arial Unicode MS" pitchFamily="34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Arial Unicode MS" pitchFamily="34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Arial Unicode MS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Arial Unicode MS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Arial Unicode MS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Arial Unicode MS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Arial Unicode MS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FF"/>
    <a:srgbClr val="CC0000"/>
    <a:srgbClr val="4403FB"/>
    <a:srgbClr val="33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870" autoAdjust="0"/>
    <p:restoredTop sz="94660"/>
  </p:normalViewPr>
  <p:slideViewPr>
    <p:cSldViewPr>
      <p:cViewPr varScale="1">
        <p:scale>
          <a:sx n="120" d="100"/>
          <a:sy n="120" d="100"/>
        </p:scale>
        <p:origin x="1332" y="9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AutoShape 1">
            <a:extLst>
              <a:ext uri="{FF2B5EF4-FFF2-40B4-BE49-F238E27FC236}">
                <a16:creationId xmlns:a16="http://schemas.microsoft.com/office/drawing/2014/main" id="{81A172BB-688E-A046-7ABB-69E844FC6A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954405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cs-CZ" altLang="cs-CZ"/>
          </a:p>
        </p:txBody>
      </p:sp>
      <p:sp>
        <p:nvSpPr>
          <p:cNvPr id="2051" name="AutoShape 2">
            <a:extLst>
              <a:ext uri="{FF2B5EF4-FFF2-40B4-BE49-F238E27FC236}">
                <a16:creationId xmlns:a16="http://schemas.microsoft.com/office/drawing/2014/main" id="{38382324-B76D-4407-6DFC-E15EB693346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954405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cs-CZ" altLang="cs-CZ"/>
          </a:p>
        </p:txBody>
      </p:sp>
      <p:sp>
        <p:nvSpPr>
          <p:cNvPr id="2052" name="Rectangle 3">
            <a:extLst>
              <a:ext uri="{FF2B5EF4-FFF2-40B4-BE49-F238E27FC236}">
                <a16:creationId xmlns:a16="http://schemas.microsoft.com/office/drawing/2014/main" id="{B1EFC4E4-58ED-D670-0D78-0A0A5005A116}"/>
              </a:ext>
            </a:extLst>
          </p:cNvPr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0" y="-7377113"/>
            <a:ext cx="0" cy="16200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sp>
      <p:sp>
        <p:nvSpPr>
          <p:cNvPr id="2" name="Rectangle 4">
            <a:extLst>
              <a:ext uri="{FF2B5EF4-FFF2-40B4-BE49-F238E27FC236}">
                <a16:creationId xmlns:a16="http://schemas.microsoft.com/office/drawing/2014/main" id="{A24B73FB-9352-8050-95D8-D50B4DABAE4B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 bwMode="auto">
          <a:xfrm>
            <a:off x="685800" y="4533900"/>
            <a:ext cx="5481638" cy="428942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cs-CZ" altLang="cs-CZ" noProof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">
            <a:extLst>
              <a:ext uri="{FF2B5EF4-FFF2-40B4-BE49-F238E27FC236}">
                <a16:creationId xmlns:a16="http://schemas.microsoft.com/office/drawing/2014/main" id="{48553EE1-DC12-5E8C-099E-669A1C70893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10799763" y="-7375525"/>
            <a:ext cx="21601113" cy="1620202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099" name="Rectangle 2">
            <a:extLst>
              <a:ext uri="{FF2B5EF4-FFF2-40B4-BE49-F238E27FC236}">
                <a16:creationId xmlns:a16="http://schemas.microsoft.com/office/drawing/2014/main" id="{6617D795-5EB5-AB55-CCC8-2B159ACCA21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533900"/>
            <a:ext cx="5484813" cy="42926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1">
            <a:extLst>
              <a:ext uri="{FF2B5EF4-FFF2-40B4-BE49-F238E27FC236}">
                <a16:creationId xmlns:a16="http://schemas.microsoft.com/office/drawing/2014/main" id="{95F531C6-5AB1-32E9-D18F-677CCBB0F23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2531" name="Rectangle 2">
            <a:extLst>
              <a:ext uri="{FF2B5EF4-FFF2-40B4-BE49-F238E27FC236}">
                <a16:creationId xmlns:a16="http://schemas.microsoft.com/office/drawing/2014/main" id="{C7E9AB7E-A8D7-B74D-2326-D5CAAB4E51F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1">
            <a:extLst>
              <a:ext uri="{FF2B5EF4-FFF2-40B4-BE49-F238E27FC236}">
                <a16:creationId xmlns:a16="http://schemas.microsoft.com/office/drawing/2014/main" id="{1B4A3201-3ED1-B6A9-C02A-C2E128C4B5F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4579" name="Rectangle 2">
            <a:extLst>
              <a:ext uri="{FF2B5EF4-FFF2-40B4-BE49-F238E27FC236}">
                <a16:creationId xmlns:a16="http://schemas.microsoft.com/office/drawing/2014/main" id="{5B26D96B-BCE8-A7AC-FCB1-0FF1D1BE265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1">
            <a:extLst>
              <a:ext uri="{FF2B5EF4-FFF2-40B4-BE49-F238E27FC236}">
                <a16:creationId xmlns:a16="http://schemas.microsoft.com/office/drawing/2014/main" id="{50602188-177A-2BC5-EF85-8BB3DC8163D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10799763" y="-7377113"/>
            <a:ext cx="21601113" cy="16202026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6627" name="Rectangle 2">
            <a:extLst>
              <a:ext uri="{FF2B5EF4-FFF2-40B4-BE49-F238E27FC236}">
                <a16:creationId xmlns:a16="http://schemas.microsoft.com/office/drawing/2014/main" id="{BC4A4446-D9CC-CC2F-2D2F-75AD7A48396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533900"/>
            <a:ext cx="5483225" cy="42926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1">
            <a:extLst>
              <a:ext uri="{FF2B5EF4-FFF2-40B4-BE49-F238E27FC236}">
                <a16:creationId xmlns:a16="http://schemas.microsoft.com/office/drawing/2014/main" id="{141F54E9-F5AD-7C83-D2D6-41807AEF0AA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8675" name="Rectangle 2">
            <a:extLst>
              <a:ext uri="{FF2B5EF4-FFF2-40B4-BE49-F238E27FC236}">
                <a16:creationId xmlns:a16="http://schemas.microsoft.com/office/drawing/2014/main" id="{B2186AEE-E289-A75C-A676-F44D42FB2FA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1">
            <a:extLst>
              <a:ext uri="{FF2B5EF4-FFF2-40B4-BE49-F238E27FC236}">
                <a16:creationId xmlns:a16="http://schemas.microsoft.com/office/drawing/2014/main" id="{9D3553E3-AFA8-EFB3-EC01-0D360F829C6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10799763" y="-7377113"/>
            <a:ext cx="21601113" cy="16202026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0723" name="Rectangle 2">
            <a:extLst>
              <a:ext uri="{FF2B5EF4-FFF2-40B4-BE49-F238E27FC236}">
                <a16:creationId xmlns:a16="http://schemas.microsoft.com/office/drawing/2014/main" id="{3E5BF444-1108-A04A-C5DF-6E53F5853C7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533900"/>
            <a:ext cx="5483225" cy="42926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ext Box 1">
            <a:extLst>
              <a:ext uri="{FF2B5EF4-FFF2-40B4-BE49-F238E27FC236}">
                <a16:creationId xmlns:a16="http://schemas.microsoft.com/office/drawing/2014/main" id="{1DABC268-61C6-D3CB-B9C4-F975BDAF91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27138" y="917575"/>
            <a:ext cx="4398962" cy="3300413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cs-CZ" altLang="cs-CZ"/>
          </a:p>
        </p:txBody>
      </p:sp>
      <p:sp>
        <p:nvSpPr>
          <p:cNvPr id="32771" name="Rectangle 2">
            <a:extLst>
              <a:ext uri="{FF2B5EF4-FFF2-40B4-BE49-F238E27FC236}">
                <a16:creationId xmlns:a16="http://schemas.microsoft.com/office/drawing/2014/main" id="{06C064E4-3827-B991-4A4B-256DC009647B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685800" y="4533900"/>
            <a:ext cx="5481638" cy="42926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ext Box 1">
            <a:extLst>
              <a:ext uri="{FF2B5EF4-FFF2-40B4-BE49-F238E27FC236}">
                <a16:creationId xmlns:a16="http://schemas.microsoft.com/office/drawing/2014/main" id="{D0D1437E-CAD4-8800-D573-958290B113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27138" y="917575"/>
            <a:ext cx="4398962" cy="3300413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cs-CZ" altLang="cs-CZ"/>
          </a:p>
        </p:txBody>
      </p:sp>
      <p:sp>
        <p:nvSpPr>
          <p:cNvPr id="34819" name="Rectangle 2">
            <a:extLst>
              <a:ext uri="{FF2B5EF4-FFF2-40B4-BE49-F238E27FC236}">
                <a16:creationId xmlns:a16="http://schemas.microsoft.com/office/drawing/2014/main" id="{231EEE8E-8E62-AED8-20CC-314E733408D7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685800" y="4533900"/>
            <a:ext cx="5481638" cy="42926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ext Box 1">
            <a:extLst>
              <a:ext uri="{FF2B5EF4-FFF2-40B4-BE49-F238E27FC236}">
                <a16:creationId xmlns:a16="http://schemas.microsoft.com/office/drawing/2014/main" id="{146709E0-71D9-9B42-F6FC-6CA2E5ACDF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27138" y="917575"/>
            <a:ext cx="4398962" cy="3300413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cs-CZ" altLang="cs-CZ"/>
          </a:p>
        </p:txBody>
      </p:sp>
      <p:sp>
        <p:nvSpPr>
          <p:cNvPr id="36867" name="Rectangle 2">
            <a:extLst>
              <a:ext uri="{FF2B5EF4-FFF2-40B4-BE49-F238E27FC236}">
                <a16:creationId xmlns:a16="http://schemas.microsoft.com/office/drawing/2014/main" id="{E68B2837-52DD-A8B9-84A9-77412FB77C9F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685800" y="4533900"/>
            <a:ext cx="5481638" cy="42926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ext Box 1">
            <a:extLst>
              <a:ext uri="{FF2B5EF4-FFF2-40B4-BE49-F238E27FC236}">
                <a16:creationId xmlns:a16="http://schemas.microsoft.com/office/drawing/2014/main" id="{CAA6F8CA-C4CA-7D0B-7564-DD41EB2D86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4613" y="9064625"/>
            <a:ext cx="2971800" cy="477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F691A3EB-9E5A-4E7B-B4F7-E9D92B0D4BE2}" type="slidenum">
              <a:rPr lang="cs-CZ" altLang="cs-CZ">
                <a:latin typeface="Arial" panose="020B0604020202020204" pitchFamily="34" charset="0"/>
              </a:rPr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18</a:t>
            </a:fld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38915" name="Rectangle 2">
            <a:extLst>
              <a:ext uri="{FF2B5EF4-FFF2-40B4-BE49-F238E27FC236}">
                <a16:creationId xmlns:a16="http://schemas.microsoft.com/office/drawing/2014/main" id="{A99D5B90-04D9-C134-D4FA-F981915E0CD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44575" y="725488"/>
            <a:ext cx="4768850" cy="357822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8916" name="Rectangle 3">
            <a:extLst>
              <a:ext uri="{FF2B5EF4-FFF2-40B4-BE49-F238E27FC236}">
                <a16:creationId xmlns:a16="http://schemas.microsoft.com/office/drawing/2014/main" id="{9EF958CD-2BBE-B0FB-E9EB-ACCAAC898F6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533900"/>
            <a:ext cx="5486400" cy="429418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spcBef>
                <a:spcPts val="450"/>
              </a:spcBef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cs-CZ" altLang="cs-CZ">
              <a:latin typeface="Times New Roman" panose="02020603050405020304" pitchFamily="18" charset="0"/>
              <a:ea typeface="WenQuanYi Micro Hei" charset="0"/>
              <a:cs typeface="WenQuanYi Micro Hei" charset="0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ext Box 1">
            <a:extLst>
              <a:ext uri="{FF2B5EF4-FFF2-40B4-BE49-F238E27FC236}">
                <a16:creationId xmlns:a16="http://schemas.microsoft.com/office/drawing/2014/main" id="{40271E29-105D-BCA5-4564-F3C1BC433C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4613" y="9064625"/>
            <a:ext cx="2971800" cy="477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A6ADC572-886C-46DE-8A11-9D6B0D3ACB43}" type="slidenum">
              <a:rPr lang="cs-CZ" altLang="cs-CZ">
                <a:latin typeface="Arial" panose="020B0604020202020204" pitchFamily="34" charset="0"/>
              </a:rPr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19</a:t>
            </a:fld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40963" name="Rectangle 2">
            <a:extLst>
              <a:ext uri="{FF2B5EF4-FFF2-40B4-BE49-F238E27FC236}">
                <a16:creationId xmlns:a16="http://schemas.microsoft.com/office/drawing/2014/main" id="{93B78571-5AEF-E90E-7434-BEC070B206D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44575" y="725488"/>
            <a:ext cx="4768850" cy="357822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0964" name="Rectangle 3">
            <a:extLst>
              <a:ext uri="{FF2B5EF4-FFF2-40B4-BE49-F238E27FC236}">
                <a16:creationId xmlns:a16="http://schemas.microsoft.com/office/drawing/2014/main" id="{BD168A5F-C0E6-997C-9979-EB5108F9D7F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533900"/>
            <a:ext cx="5486400" cy="429418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spcBef>
                <a:spcPts val="450"/>
              </a:spcBef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cs-CZ" altLang="cs-CZ">
              <a:latin typeface="Times New Roman" panose="02020603050405020304" pitchFamily="18" charset="0"/>
              <a:ea typeface="WenQuanYi Micro Hei" charset="0"/>
              <a:cs typeface="WenQuanYi Micro Hei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1">
            <a:extLst>
              <a:ext uri="{FF2B5EF4-FFF2-40B4-BE49-F238E27FC236}">
                <a16:creationId xmlns:a16="http://schemas.microsoft.com/office/drawing/2014/main" id="{D18576BC-CF69-F483-5187-44AA2F2AA23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147" name="Rectangle 2">
            <a:extLst>
              <a:ext uri="{FF2B5EF4-FFF2-40B4-BE49-F238E27FC236}">
                <a16:creationId xmlns:a16="http://schemas.microsoft.com/office/drawing/2014/main" id="{8F85FF16-52B5-0DAE-8F76-EBE6133EB1C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1">
            <a:extLst>
              <a:ext uri="{FF2B5EF4-FFF2-40B4-BE49-F238E27FC236}">
                <a16:creationId xmlns:a16="http://schemas.microsoft.com/office/drawing/2014/main" id="{FDF1755E-C2E7-9CAB-5F29-332477741C5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10799763" y="-7377113"/>
            <a:ext cx="21601113" cy="16202026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8195" name="Rectangle 2">
            <a:extLst>
              <a:ext uri="{FF2B5EF4-FFF2-40B4-BE49-F238E27FC236}">
                <a16:creationId xmlns:a16="http://schemas.microsoft.com/office/drawing/2014/main" id="{5E6C2999-C2C1-11C8-7C07-FA4FF1285CA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533900"/>
            <a:ext cx="5483225" cy="42926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1">
            <a:extLst>
              <a:ext uri="{FF2B5EF4-FFF2-40B4-BE49-F238E27FC236}">
                <a16:creationId xmlns:a16="http://schemas.microsoft.com/office/drawing/2014/main" id="{13358DF9-7E42-D6F1-B01B-3647B9179A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4613" y="9064625"/>
            <a:ext cx="2971800" cy="477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F0F7AAF3-3CBA-43B8-BC5C-7DBDF56BFC81}" type="slidenum">
              <a:rPr lang="cs-CZ" altLang="cs-CZ">
                <a:latin typeface="Arial" panose="020B0604020202020204" pitchFamily="34" charset="0"/>
              </a:rPr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4</a:t>
            </a:fld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10243" name="Rectangle 2">
            <a:extLst>
              <a:ext uri="{FF2B5EF4-FFF2-40B4-BE49-F238E27FC236}">
                <a16:creationId xmlns:a16="http://schemas.microsoft.com/office/drawing/2014/main" id="{6EC59D9B-A7DA-CF40-124F-7DEB37F4DFA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588" y="0"/>
            <a:ext cx="21602700" cy="1620202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0244" name="Rectangle 3">
            <a:extLst>
              <a:ext uri="{FF2B5EF4-FFF2-40B4-BE49-F238E27FC236}">
                <a16:creationId xmlns:a16="http://schemas.microsoft.com/office/drawing/2014/main" id="{0A0A0746-D675-09FB-FF5F-236B97B9FD0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533900"/>
            <a:ext cx="5481638" cy="419893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spcBef>
                <a:spcPts val="450"/>
              </a:spcBef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cs-CZ" altLang="cs-CZ">
              <a:latin typeface="Times New Roman" panose="02020603050405020304" pitchFamily="18" charset="0"/>
              <a:ea typeface="WenQuanYi Micro Hei" charset="0"/>
              <a:cs typeface="WenQuanYi Micro Hei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1">
            <a:extLst>
              <a:ext uri="{FF2B5EF4-FFF2-40B4-BE49-F238E27FC236}">
                <a16:creationId xmlns:a16="http://schemas.microsoft.com/office/drawing/2014/main" id="{0BE02577-B330-8815-AF89-E5BC756E52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4613" y="9064625"/>
            <a:ext cx="2971800" cy="477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C44DFCE9-6487-49E8-9305-8912687B3B31}" type="slidenum">
              <a:rPr lang="cs-CZ" altLang="cs-CZ">
                <a:latin typeface="Arial" panose="020B0604020202020204" pitchFamily="34" charset="0"/>
              </a:rPr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5</a:t>
            </a:fld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12291" name="Rectangle 2">
            <a:extLst>
              <a:ext uri="{FF2B5EF4-FFF2-40B4-BE49-F238E27FC236}">
                <a16:creationId xmlns:a16="http://schemas.microsoft.com/office/drawing/2014/main" id="{8BB40E34-E30F-681F-0956-11FAF6F9F22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44575" y="725488"/>
            <a:ext cx="4768850" cy="357822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2292" name="Rectangle 3">
            <a:extLst>
              <a:ext uri="{FF2B5EF4-FFF2-40B4-BE49-F238E27FC236}">
                <a16:creationId xmlns:a16="http://schemas.microsoft.com/office/drawing/2014/main" id="{A9160FF4-9720-D716-3B45-D5B3D393646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533900"/>
            <a:ext cx="5486400" cy="429418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spcBef>
                <a:spcPts val="450"/>
              </a:spcBef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cs-CZ" altLang="cs-CZ">
              <a:latin typeface="Times New Roman" panose="02020603050405020304" pitchFamily="18" charset="0"/>
              <a:ea typeface="WenQuanYi Micro Hei" charset="0"/>
              <a:cs typeface="WenQuanYi Micro Hei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1">
            <a:extLst>
              <a:ext uri="{FF2B5EF4-FFF2-40B4-BE49-F238E27FC236}">
                <a16:creationId xmlns:a16="http://schemas.microsoft.com/office/drawing/2014/main" id="{7FE7545A-75CC-83A2-3E16-1BCB4B8739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4613" y="9064625"/>
            <a:ext cx="2971800" cy="477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85C12B95-9474-4EF7-B992-E9014BB9A36F}" type="slidenum">
              <a:rPr lang="cs-CZ" altLang="cs-CZ">
                <a:latin typeface="Arial" panose="020B0604020202020204" pitchFamily="34" charset="0"/>
              </a:rPr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6</a:t>
            </a:fld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14339" name="Rectangle 2">
            <a:extLst>
              <a:ext uri="{FF2B5EF4-FFF2-40B4-BE49-F238E27FC236}">
                <a16:creationId xmlns:a16="http://schemas.microsoft.com/office/drawing/2014/main" id="{CB8A9C9D-0562-03FE-A871-EC32BF6A7BB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588" y="0"/>
            <a:ext cx="21602700" cy="1620202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4340" name="Rectangle 3">
            <a:extLst>
              <a:ext uri="{FF2B5EF4-FFF2-40B4-BE49-F238E27FC236}">
                <a16:creationId xmlns:a16="http://schemas.microsoft.com/office/drawing/2014/main" id="{1349B890-7196-C092-D6AA-6B239738C59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533900"/>
            <a:ext cx="5481638" cy="419893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spcBef>
                <a:spcPts val="450"/>
              </a:spcBef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cs-CZ" altLang="cs-CZ">
              <a:latin typeface="Times New Roman" panose="02020603050405020304" pitchFamily="18" charset="0"/>
              <a:ea typeface="WenQuanYi Micro Hei" charset="0"/>
              <a:cs typeface="WenQuanYi Micro Hei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1">
            <a:extLst>
              <a:ext uri="{FF2B5EF4-FFF2-40B4-BE49-F238E27FC236}">
                <a16:creationId xmlns:a16="http://schemas.microsoft.com/office/drawing/2014/main" id="{F1356086-9535-6873-5F3B-3D9DE128A9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4613" y="9064625"/>
            <a:ext cx="2971800" cy="477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08D131B9-6EFB-4407-B907-3AEF19D6F56A}" type="slidenum">
              <a:rPr lang="cs-CZ" altLang="cs-CZ">
                <a:latin typeface="Arial" panose="020B0604020202020204" pitchFamily="34" charset="0"/>
              </a:rPr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7</a:t>
            </a:fld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16387" name="Rectangle 2">
            <a:extLst>
              <a:ext uri="{FF2B5EF4-FFF2-40B4-BE49-F238E27FC236}">
                <a16:creationId xmlns:a16="http://schemas.microsoft.com/office/drawing/2014/main" id="{06E5F2B2-4A93-AE7D-C2C8-BAAF314CC34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588" y="0"/>
            <a:ext cx="21602700" cy="1620202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6388" name="Rectangle 3">
            <a:extLst>
              <a:ext uri="{FF2B5EF4-FFF2-40B4-BE49-F238E27FC236}">
                <a16:creationId xmlns:a16="http://schemas.microsoft.com/office/drawing/2014/main" id="{BD201AC7-AF14-DFD3-3B71-4023B2BCA08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533900"/>
            <a:ext cx="5481638" cy="419893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spcBef>
                <a:spcPts val="450"/>
              </a:spcBef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cs-CZ" altLang="cs-CZ">
              <a:latin typeface="Times New Roman" panose="02020603050405020304" pitchFamily="18" charset="0"/>
              <a:ea typeface="WenQuanYi Micro Hei" charset="0"/>
              <a:cs typeface="WenQuanYi Micro Hei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 Box 1">
            <a:extLst>
              <a:ext uri="{FF2B5EF4-FFF2-40B4-BE49-F238E27FC236}">
                <a16:creationId xmlns:a16="http://schemas.microsoft.com/office/drawing/2014/main" id="{42A01A20-2B45-7F91-3F8E-99B6B23C7C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4613" y="9064625"/>
            <a:ext cx="2971800" cy="477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CF1280BB-F955-406D-8F53-90D2D364B5A2}" type="slidenum">
              <a:rPr lang="cs-CZ" altLang="cs-CZ">
                <a:latin typeface="Arial" panose="020B0604020202020204" pitchFamily="34" charset="0"/>
              </a:rPr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8</a:t>
            </a:fld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18435" name="Rectangle 2">
            <a:extLst>
              <a:ext uri="{FF2B5EF4-FFF2-40B4-BE49-F238E27FC236}">
                <a16:creationId xmlns:a16="http://schemas.microsoft.com/office/drawing/2014/main" id="{0A9F4C28-DCD6-2463-2874-867814E86C7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44575" y="725488"/>
            <a:ext cx="4768850" cy="357822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8436" name="Rectangle 3">
            <a:extLst>
              <a:ext uri="{FF2B5EF4-FFF2-40B4-BE49-F238E27FC236}">
                <a16:creationId xmlns:a16="http://schemas.microsoft.com/office/drawing/2014/main" id="{B9F19D07-BE80-4D40-8ADF-4926E36FE50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533900"/>
            <a:ext cx="5486400" cy="429418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spcBef>
                <a:spcPts val="450"/>
              </a:spcBef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cs-CZ" altLang="cs-CZ">
              <a:latin typeface="Times New Roman" panose="02020603050405020304" pitchFamily="18" charset="0"/>
              <a:ea typeface="WenQuanYi Micro Hei" charset="0"/>
              <a:cs typeface="WenQuanYi Micro Hei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xt Box 1">
            <a:extLst>
              <a:ext uri="{FF2B5EF4-FFF2-40B4-BE49-F238E27FC236}">
                <a16:creationId xmlns:a16="http://schemas.microsoft.com/office/drawing/2014/main" id="{532E088B-5AF6-1AB8-414C-698BB129D1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4613" y="9064625"/>
            <a:ext cx="2971800" cy="477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F2886500-F622-4F63-AA1B-1F9B8C992833}" type="slidenum">
              <a:rPr lang="cs-CZ" altLang="cs-CZ">
                <a:latin typeface="Arial" panose="020B0604020202020204" pitchFamily="34" charset="0"/>
              </a:rPr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9</a:t>
            </a:fld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20483" name="Rectangle 2">
            <a:extLst>
              <a:ext uri="{FF2B5EF4-FFF2-40B4-BE49-F238E27FC236}">
                <a16:creationId xmlns:a16="http://schemas.microsoft.com/office/drawing/2014/main" id="{28391374-2537-7A02-9962-EEA46A86191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44575" y="725488"/>
            <a:ext cx="4768850" cy="357822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0484" name="Rectangle 3">
            <a:extLst>
              <a:ext uri="{FF2B5EF4-FFF2-40B4-BE49-F238E27FC236}">
                <a16:creationId xmlns:a16="http://schemas.microsoft.com/office/drawing/2014/main" id="{4868DDB2-F54A-4645-B55C-F4D969047D9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533900"/>
            <a:ext cx="5486400" cy="429418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spcBef>
                <a:spcPts val="450"/>
              </a:spcBef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cs-CZ" altLang="cs-CZ">
              <a:latin typeface="Times New Roman" panose="02020603050405020304" pitchFamily="18" charset="0"/>
              <a:ea typeface="WenQuanYi Micro Hei" charset="0"/>
              <a:cs typeface="WenQuanYi Micro Hei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FE82B438-190A-FB3E-41CD-C10CACAA66D6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86F466-54CE-4C6A-A438-3107A1E09C41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215544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39DFE4EC-B0A7-4D12-64DF-86978D797BAA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614187-2C1F-4631-8A9F-D1D24CA91C77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6170064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6225" y="128588"/>
            <a:ext cx="2055813" cy="5992812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28588"/>
            <a:ext cx="6016625" cy="5992812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75D78459-42F2-D7A9-3868-75285E744005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B7229D-9B2C-48C3-99AC-8943E82F7929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8294749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C752364D-39F7-C6C6-E3B6-683861FABACB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5FEFC1-D806-4116-B753-F26B34AADD3B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531117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8013AB37-2717-EF63-5728-76FE0C30D840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D82727-5077-4F00-A9F4-4F3DB272E6AB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343512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5425" cy="4521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5025" y="1600200"/>
            <a:ext cx="4037013" cy="4521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0FBB8C3-8D28-4775-A881-8718864F3157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95C88C-C58D-4B4B-97DA-B5430E929F67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2040689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BF1F6C89-A82F-1876-5233-140048B25CF5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09B673-7A52-4805-8776-1C10FE370386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8897976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0237846D-DE60-27C0-B0BE-659FC977EC9F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DBAD8E-EDBD-4EC6-84C5-CC915756CC4F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5978670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>
            <a:extLst>
              <a:ext uri="{FF2B5EF4-FFF2-40B4-BE49-F238E27FC236}">
                <a16:creationId xmlns:a16="http://schemas.microsoft.com/office/drawing/2014/main" id="{5556B71A-34FB-7173-E667-7CE455D0B955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88EE7E-EDA0-4DCB-8979-ABC8333B8F23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7801536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C835C810-EC95-F9AB-0895-D151C31018E3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CBF2DB-3139-433C-A459-1B97B84A42D0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4486532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C6632457-3408-3C3C-E2FF-E0C2856A905D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3D35A3-8966-4624-A0FB-F808DBCD35C1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2999634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>
            <a:extLst>
              <a:ext uri="{FF2B5EF4-FFF2-40B4-BE49-F238E27FC236}">
                <a16:creationId xmlns:a16="http://schemas.microsoft.com/office/drawing/2014/main" id="{3BA58884-EFF8-11EC-E211-C5A48BEDEE1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8588"/>
            <a:ext cx="8224838" cy="1430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cs-CZ"/>
              <a:t>Klikněte pro úpravu formátu textu nadpisu</a:t>
            </a:r>
          </a:p>
        </p:txBody>
      </p:sp>
      <p:sp>
        <p:nvSpPr>
          <p:cNvPr id="1027" name="Rectangle 2">
            <a:extLst>
              <a:ext uri="{FF2B5EF4-FFF2-40B4-BE49-F238E27FC236}">
                <a16:creationId xmlns:a16="http://schemas.microsoft.com/office/drawing/2014/main" id="{AA22F87A-6E1C-67F3-5303-CF7B67613B2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4838" cy="4521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cs-CZ"/>
              <a:t>Klikněte pro úpravu formátu textu osnovy</a:t>
            </a:r>
          </a:p>
          <a:p>
            <a:pPr lvl="1"/>
            <a:r>
              <a:rPr lang="en-GB" altLang="cs-CZ"/>
              <a:t>Druhá úroveň</a:t>
            </a:r>
          </a:p>
          <a:p>
            <a:pPr lvl="2"/>
            <a:r>
              <a:rPr lang="en-GB" altLang="cs-CZ"/>
              <a:t>Třetí úroveň</a:t>
            </a:r>
          </a:p>
          <a:p>
            <a:pPr lvl="3"/>
            <a:r>
              <a:rPr lang="en-GB" altLang="cs-CZ"/>
              <a:t>Čtvrtá úroveň osnovy</a:t>
            </a:r>
          </a:p>
          <a:p>
            <a:pPr lvl="4"/>
            <a:r>
              <a:rPr lang="en-GB" altLang="cs-CZ"/>
              <a:t>Pátá úroveň osnovy</a:t>
            </a:r>
          </a:p>
          <a:p>
            <a:pPr lvl="4"/>
            <a:r>
              <a:rPr lang="en-GB" altLang="cs-CZ"/>
              <a:t>Šestá úroveň</a:t>
            </a:r>
          </a:p>
          <a:p>
            <a:pPr lvl="4"/>
            <a:r>
              <a:rPr lang="en-GB" altLang="cs-CZ"/>
              <a:t>Sedmá úroveň</a:t>
            </a:r>
          </a:p>
        </p:txBody>
      </p:sp>
      <p:sp>
        <p:nvSpPr>
          <p:cNvPr id="1028" name="Text Box 3">
            <a:extLst>
              <a:ext uri="{FF2B5EF4-FFF2-40B4-BE49-F238E27FC236}">
                <a16:creationId xmlns:a16="http://schemas.microsoft.com/office/drawing/2014/main" id="{FA5EF21B-6883-ED22-ECF9-E787969E49B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6245225"/>
            <a:ext cx="2132013" cy="474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cs-CZ" altLang="cs-CZ"/>
          </a:p>
        </p:txBody>
      </p:sp>
      <p:sp>
        <p:nvSpPr>
          <p:cNvPr id="1029" name="Text Box 4">
            <a:extLst>
              <a:ext uri="{FF2B5EF4-FFF2-40B4-BE49-F238E27FC236}">
                <a16:creationId xmlns:a16="http://schemas.microsoft.com/office/drawing/2014/main" id="{F9975A14-1206-C6E1-366A-2F0288135A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24200" y="6245225"/>
            <a:ext cx="2894013" cy="474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cs-CZ" altLang="cs-CZ"/>
          </a:p>
        </p:txBody>
      </p:sp>
      <p:sp>
        <p:nvSpPr>
          <p:cNvPr id="2" name="Rectangle 5">
            <a:extLst>
              <a:ext uri="{FF2B5EF4-FFF2-40B4-BE49-F238E27FC236}">
                <a16:creationId xmlns:a16="http://schemas.microsoft.com/office/drawing/2014/main" id="{75C4B66F-D582-0566-D6FE-1BD5C8C888E9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245225"/>
            <a:ext cx="2128838" cy="47148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1" hangingPunct="1">
              <a:lnSpc>
                <a:spcPct val="93000"/>
              </a:lnSpc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968DE234-5007-4EDD-8B20-D14796A68270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+mj-lt"/>
          <a:ea typeface="Arial Unicode MS" pitchFamily="34" charset="-128"/>
          <a:cs typeface="+mj-cs"/>
        </a:defRPr>
      </a:lvl1pPr>
      <a:lvl2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charset="0"/>
          <a:ea typeface="Arial Unicode MS" pitchFamily="34" charset="-128"/>
          <a:cs typeface="Arial Unicode MS" pitchFamily="32" charset="0"/>
        </a:defRPr>
      </a:lvl2pPr>
      <a:lvl3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charset="0"/>
          <a:ea typeface="Arial Unicode MS" pitchFamily="34" charset="-128"/>
          <a:cs typeface="Arial Unicode MS" pitchFamily="32" charset="0"/>
        </a:defRPr>
      </a:lvl3pPr>
      <a:lvl4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charset="0"/>
          <a:ea typeface="Arial Unicode MS" pitchFamily="34" charset="-128"/>
          <a:cs typeface="Arial Unicode MS" pitchFamily="32" charset="0"/>
        </a:defRPr>
      </a:lvl4pPr>
      <a:lvl5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charset="0"/>
          <a:ea typeface="Arial Unicode MS" pitchFamily="34" charset="-128"/>
          <a:cs typeface="Arial Unicode MS" pitchFamily="32" charset="0"/>
        </a:defRPr>
      </a:lvl5pPr>
      <a:lvl6pPr marL="2514600" indent="-228600"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cs typeface="Arial Unicode MS" pitchFamily="32" charset="0"/>
        </a:defRPr>
      </a:lvl6pPr>
      <a:lvl7pPr marL="2971800" indent="-228600"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cs typeface="Arial Unicode MS" pitchFamily="32" charset="0"/>
        </a:defRPr>
      </a:lvl7pPr>
      <a:lvl8pPr marL="3429000" indent="-228600"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cs typeface="Arial Unicode MS" pitchFamily="32" charset="0"/>
        </a:defRPr>
      </a:lvl8pPr>
      <a:lvl9pPr marL="3886200" indent="-228600"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cs typeface="Arial Unicode MS" pitchFamily="32" charset="0"/>
        </a:defRPr>
      </a:lvl9pPr>
    </p:titleStyle>
    <p:bodyStyle>
      <a:lvl1pPr marL="342900" indent="-342900" algn="l" defTabSz="449263" rtl="0" eaLnBrk="0" fontAlgn="base" hangingPunct="0">
        <a:lnSpc>
          <a:spcPct val="93000"/>
        </a:lnSpc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>
          <a:solidFill>
            <a:srgbClr val="000000"/>
          </a:solidFill>
          <a:latin typeface="+mn-lt"/>
          <a:ea typeface="Arial Unicode MS" pitchFamily="34" charset="-128"/>
          <a:cs typeface="+mn-cs"/>
        </a:defRPr>
      </a:lvl1pPr>
      <a:lvl2pPr marL="742950" indent="-285750" algn="l" defTabSz="449263" rtl="0" eaLnBrk="0" fontAlgn="base" hangingPunct="0">
        <a:lnSpc>
          <a:spcPct val="93000"/>
        </a:lnSpc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800">
          <a:solidFill>
            <a:srgbClr val="000000"/>
          </a:solidFill>
          <a:latin typeface="+mn-lt"/>
          <a:ea typeface="Arial Unicode MS" pitchFamily="34" charset="-128"/>
          <a:cs typeface="+mn-cs"/>
        </a:defRPr>
      </a:lvl2pPr>
      <a:lvl3pPr marL="1143000" indent="-228600" algn="l" defTabSz="449263" rtl="0" eaLnBrk="0" fontAlgn="base" hangingPunct="0">
        <a:lnSpc>
          <a:spcPct val="93000"/>
        </a:lnSpc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400">
          <a:solidFill>
            <a:srgbClr val="000000"/>
          </a:solidFill>
          <a:latin typeface="+mn-lt"/>
          <a:ea typeface="Arial Unicode MS" pitchFamily="34" charset="-128"/>
          <a:cs typeface="+mn-cs"/>
        </a:defRPr>
      </a:lvl3pPr>
      <a:lvl4pPr marL="1600200" indent="-228600" algn="l" defTabSz="449263" rtl="0" eaLnBrk="0" fontAlgn="base" hangingPunct="0">
        <a:lnSpc>
          <a:spcPct val="93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>
          <a:solidFill>
            <a:srgbClr val="000000"/>
          </a:solidFill>
          <a:latin typeface="+mn-lt"/>
          <a:ea typeface="Arial Unicode MS" pitchFamily="34" charset="-128"/>
          <a:cs typeface="+mn-cs"/>
        </a:defRPr>
      </a:lvl4pPr>
      <a:lvl5pPr marL="2057400" indent="-228600" algn="l" defTabSz="449263" rtl="0" eaLnBrk="0" fontAlgn="base" hangingPunct="0">
        <a:lnSpc>
          <a:spcPct val="93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>
          <a:solidFill>
            <a:srgbClr val="000000"/>
          </a:solidFill>
          <a:latin typeface="+mn-lt"/>
          <a:ea typeface="Arial Unicode MS" pitchFamily="34" charset="-128"/>
          <a:cs typeface="+mn-cs"/>
        </a:defRPr>
      </a:lvl5pPr>
      <a:lvl6pPr marL="2514600" indent="-228600" algn="l" defTabSz="449263" rtl="0" eaLnBrk="0" fontAlgn="base" hangingPunct="0">
        <a:lnSpc>
          <a:spcPct val="93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6pPr>
      <a:lvl7pPr marL="2971800" indent="-228600" algn="l" defTabSz="449263" rtl="0" eaLnBrk="0" fontAlgn="base" hangingPunct="0">
        <a:lnSpc>
          <a:spcPct val="93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7pPr>
      <a:lvl8pPr marL="3429000" indent="-228600" algn="l" defTabSz="449263" rtl="0" eaLnBrk="0" fontAlgn="base" hangingPunct="0">
        <a:lnSpc>
          <a:spcPct val="93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8pPr>
      <a:lvl9pPr marL="3886200" indent="-228600" algn="l" defTabSz="449263" rtl="0" eaLnBrk="0" fontAlgn="base" hangingPunct="0">
        <a:lnSpc>
          <a:spcPct val="93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1">
            <a:extLst>
              <a:ext uri="{FF2B5EF4-FFF2-40B4-BE49-F238E27FC236}">
                <a16:creationId xmlns:a16="http://schemas.microsoft.com/office/drawing/2014/main" id="{DFCA9FBF-C0A5-E5D2-903C-E361CA8F3A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1188" y="765175"/>
            <a:ext cx="8062912" cy="5799138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2800"/>
              <a:t>Prof. JUDr. Vladimír Týč, CSc.</a:t>
            </a:r>
            <a:br>
              <a:rPr lang="cs-CZ" altLang="cs-CZ" sz="2800"/>
            </a:br>
            <a:br>
              <a:rPr lang="cs-CZ" altLang="cs-CZ" sz="2800"/>
            </a:br>
            <a:r>
              <a:rPr lang="cs-CZ" altLang="cs-CZ" sz="4400" b="1">
                <a:solidFill>
                  <a:srgbClr val="A50021"/>
                </a:solidFill>
              </a:rPr>
              <a:t>Právo jako společenský jev: </a:t>
            </a:r>
          </a:p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endParaRPr lang="cs-CZ" altLang="cs-CZ" sz="4400" b="1">
              <a:solidFill>
                <a:srgbClr val="CC0000"/>
              </a:solidFill>
            </a:endParaRPr>
          </a:p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4400" b="1">
                <a:solidFill>
                  <a:srgbClr val="CC0000"/>
                </a:solidFill>
              </a:rPr>
              <a:t>PRÁVO </a:t>
            </a:r>
          </a:p>
          <a:p>
            <a:pPr algn="ctr" eaLnBrk="1" hangingPunct="1">
              <a:spcBef>
                <a:spcPct val="0"/>
              </a:spcBef>
              <a:buClr>
                <a:srgbClr val="CC0000"/>
              </a:buClr>
              <a:buFont typeface="Times New Roman" panose="02020603050405020304" pitchFamily="18" charset="0"/>
              <a:buAutoNum type="arabicPeriod"/>
            </a:pPr>
            <a:r>
              <a:rPr lang="cs-CZ" altLang="cs-CZ" sz="4400" b="1">
                <a:solidFill>
                  <a:srgbClr val="CC0000"/>
                </a:solidFill>
              </a:rPr>
              <a:t>vnitrostátní,  </a:t>
            </a:r>
          </a:p>
          <a:p>
            <a:pPr algn="ctr" eaLnBrk="1" hangingPunct="1">
              <a:spcBef>
                <a:spcPct val="0"/>
              </a:spcBef>
              <a:buClr>
                <a:srgbClr val="CC0000"/>
              </a:buClr>
              <a:buFont typeface="Times New Roman" panose="02020603050405020304" pitchFamily="18" charset="0"/>
              <a:buAutoNum type="arabicPeriod"/>
            </a:pPr>
            <a:r>
              <a:rPr lang="cs-CZ" altLang="cs-CZ" sz="4400" b="1">
                <a:solidFill>
                  <a:srgbClr val="CC0000"/>
                </a:solidFill>
              </a:rPr>
              <a:t>mezinárodní a </a:t>
            </a:r>
          </a:p>
          <a:p>
            <a:pPr algn="ctr" eaLnBrk="1" hangingPunct="1">
              <a:spcBef>
                <a:spcPct val="0"/>
              </a:spcBef>
              <a:buClr>
                <a:srgbClr val="CC0000"/>
              </a:buClr>
              <a:buFont typeface="Times New Roman" panose="02020603050405020304" pitchFamily="18" charset="0"/>
              <a:buAutoNum type="arabicPeriod"/>
            </a:pPr>
            <a:r>
              <a:rPr lang="cs-CZ" altLang="cs-CZ" sz="4400" b="1">
                <a:solidFill>
                  <a:srgbClr val="CC0000"/>
                </a:solidFill>
              </a:rPr>
              <a:t>evropské (EU)</a:t>
            </a:r>
            <a:br>
              <a:rPr lang="cs-CZ" altLang="cs-CZ" sz="3000" b="1">
                <a:solidFill>
                  <a:srgbClr val="CC0000"/>
                </a:solidFill>
              </a:rPr>
            </a:br>
            <a:br>
              <a:rPr lang="cs-CZ" altLang="cs-CZ" sz="900" b="1">
                <a:solidFill>
                  <a:srgbClr val="CC0000"/>
                </a:solidFill>
              </a:rPr>
            </a:br>
            <a:br>
              <a:rPr lang="cs-CZ" altLang="cs-CZ" sz="900" b="1">
                <a:solidFill>
                  <a:srgbClr val="CC0000"/>
                </a:solidFill>
              </a:rPr>
            </a:br>
            <a:endParaRPr lang="cs-CZ" altLang="cs-CZ">
              <a:solidFill>
                <a:srgbClr val="0066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 Box 1">
            <a:extLst>
              <a:ext uri="{FF2B5EF4-FFF2-40B4-BE49-F238E27FC236}">
                <a16:creationId xmlns:a16="http://schemas.microsoft.com/office/drawing/2014/main" id="{6446D407-29F3-88AF-36EA-F7254B0234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4213" y="549275"/>
            <a:ext cx="7772400" cy="4032250"/>
          </a:xfrm>
          <a:prstGeom prst="rect">
            <a:avLst/>
          </a:prstGeom>
          <a:solidFill>
            <a:srgbClr val="1BED25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5400" b="1"/>
              <a:t>2. Mezinárodní právo </a:t>
            </a:r>
            <a:r>
              <a:rPr lang="cs-CZ" altLang="cs-CZ" sz="4400" b="1"/>
              <a:t>(veřejné)</a:t>
            </a:r>
            <a:br>
              <a:rPr lang="cs-CZ" altLang="cs-CZ" sz="4400" b="1"/>
            </a:br>
            <a:endParaRPr lang="cs-CZ" altLang="cs-CZ" sz="4400" b="1"/>
          </a:p>
        </p:txBody>
      </p:sp>
      <p:sp>
        <p:nvSpPr>
          <p:cNvPr id="21507" name="Text Box 2">
            <a:extLst>
              <a:ext uri="{FF2B5EF4-FFF2-40B4-BE49-F238E27FC236}">
                <a16:creationId xmlns:a16="http://schemas.microsoft.com/office/drawing/2014/main" id="{04DEC86D-709B-2311-AD4F-A9909BADF0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31913" y="3860800"/>
            <a:ext cx="6400800" cy="2089150"/>
          </a:xfrm>
          <a:prstGeom prst="rect">
            <a:avLst/>
          </a:prstGeom>
          <a:solidFill>
            <a:srgbClr val="92D05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algn="ctr" eaLnBrk="1" hangingPunct="1">
              <a:lnSpc>
                <a:spcPct val="80000"/>
              </a:lnSpc>
              <a:spcBef>
                <a:spcPts val="600"/>
              </a:spcBef>
              <a:buClrTx/>
              <a:buFontTx/>
              <a:buNone/>
            </a:pPr>
            <a:r>
              <a:rPr lang="cs-CZ" altLang="cs-CZ" sz="2400"/>
              <a:t>   </a:t>
            </a:r>
          </a:p>
          <a:p>
            <a:pPr algn="ctr" eaLnBrk="1" hangingPunct="1">
              <a:lnSpc>
                <a:spcPct val="80000"/>
              </a:lnSpc>
              <a:spcBef>
                <a:spcPts val="600"/>
              </a:spcBef>
              <a:buClrTx/>
              <a:buFontTx/>
              <a:buNone/>
            </a:pPr>
            <a:r>
              <a:rPr lang="cs-CZ" altLang="cs-CZ" sz="4800"/>
              <a:t>jako velmi specifický </a:t>
            </a:r>
            <a:br>
              <a:rPr lang="cs-CZ" altLang="cs-CZ" sz="4800"/>
            </a:br>
            <a:r>
              <a:rPr lang="cs-CZ" altLang="cs-CZ" sz="4800"/>
              <a:t>právní systém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ext Box 1">
            <a:extLst>
              <a:ext uri="{FF2B5EF4-FFF2-40B4-BE49-F238E27FC236}">
                <a16:creationId xmlns:a16="http://schemas.microsoft.com/office/drawing/2014/main" id="{01B7D3B3-CE1D-19BF-A8ED-C238037143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solidFill>
            <a:srgbClr val="0CE90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4400"/>
              <a:t>Pojem (definice) MP</a:t>
            </a:r>
          </a:p>
        </p:txBody>
      </p:sp>
      <p:sp>
        <p:nvSpPr>
          <p:cNvPr id="23555" name="Text Box 2">
            <a:extLst>
              <a:ext uri="{FF2B5EF4-FFF2-40B4-BE49-F238E27FC236}">
                <a16:creationId xmlns:a16="http://schemas.microsoft.com/office/drawing/2014/main" id="{9B6C71C3-8FBB-1B33-6577-F15F1BBCE3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628775"/>
            <a:ext cx="8229600" cy="4895850"/>
          </a:xfrm>
          <a:prstGeom prst="rect">
            <a:avLst/>
          </a:prstGeom>
          <a:solidFill>
            <a:srgbClr val="E2FEE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marL="339725" indent="-339725"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830263" indent="-2159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ts val="700"/>
              </a:spcBef>
              <a:buClr>
                <a:srgbClr val="000099"/>
              </a:buClr>
              <a:buFont typeface="Arial" panose="020B0604020202020204" pitchFamily="34" charset="0"/>
              <a:buChar char="•"/>
            </a:pPr>
            <a:endParaRPr lang="cs-CZ" altLang="cs-CZ" sz="2800">
              <a:solidFill>
                <a:srgbClr val="000099"/>
              </a:solidFill>
              <a:cs typeface="Arial" panose="020B0604020202020204" pitchFamily="34" charset="0"/>
            </a:endParaRPr>
          </a:p>
          <a:p>
            <a:pPr eaLnBrk="1" hangingPunct="1">
              <a:lnSpc>
                <a:spcPct val="100000"/>
              </a:lnSpc>
              <a:spcBef>
                <a:spcPts val="700"/>
              </a:spcBef>
              <a:buClr>
                <a:srgbClr val="000099"/>
              </a:buClr>
              <a:buFont typeface="Arial" panose="020B0604020202020204" pitchFamily="34" charset="0"/>
              <a:buChar char="•"/>
            </a:pPr>
            <a:r>
              <a:rPr lang="cs-CZ" altLang="cs-CZ" sz="2800">
                <a:solidFill>
                  <a:srgbClr val="000099"/>
                </a:solidFill>
                <a:cs typeface="Arial" panose="020B0604020202020204" pitchFamily="34" charset="0"/>
              </a:rPr>
              <a:t>souhrn </a:t>
            </a:r>
            <a:r>
              <a:rPr lang="cs-CZ" altLang="cs-CZ" sz="2800" b="1">
                <a:solidFill>
                  <a:srgbClr val="000099"/>
                </a:solidFill>
                <a:cs typeface="Arial" panose="020B0604020202020204" pitchFamily="34" charset="0"/>
              </a:rPr>
              <a:t>pravidel právně závazných</a:t>
            </a:r>
          </a:p>
          <a:p>
            <a:pPr eaLnBrk="1" hangingPunct="1">
              <a:lnSpc>
                <a:spcPct val="100000"/>
              </a:lnSpc>
              <a:spcBef>
                <a:spcPts val="700"/>
              </a:spcBef>
              <a:buClr>
                <a:srgbClr val="000099"/>
              </a:buClr>
              <a:buFont typeface="Arial" panose="020B0604020202020204" pitchFamily="34" charset="0"/>
              <a:buChar char="•"/>
            </a:pPr>
            <a:r>
              <a:rPr lang="cs-CZ" altLang="cs-CZ" sz="2800" b="1">
                <a:solidFill>
                  <a:srgbClr val="C00000"/>
                </a:solidFill>
                <a:cs typeface="Arial" panose="020B0604020202020204" pitchFamily="34" charset="0"/>
              </a:rPr>
              <a:t>i zde platí: pravidla stanovena a vynutitelná státy </a:t>
            </a:r>
            <a:r>
              <a:rPr lang="cs-CZ" altLang="cs-CZ" sz="2800" b="1">
                <a:solidFill>
                  <a:srgbClr val="000099"/>
                </a:solidFill>
                <a:cs typeface="Arial" panose="020B0604020202020204" pitchFamily="34" charset="0"/>
              </a:rPr>
              <a:t>(modifikovaně)</a:t>
            </a:r>
          </a:p>
          <a:p>
            <a:pPr eaLnBrk="1" hangingPunct="1">
              <a:lnSpc>
                <a:spcPct val="100000"/>
              </a:lnSpc>
              <a:spcBef>
                <a:spcPts val="700"/>
              </a:spcBef>
              <a:buClr>
                <a:srgbClr val="000099"/>
              </a:buClr>
              <a:buFont typeface="Arial" panose="020B0604020202020204" pitchFamily="34" charset="0"/>
              <a:buChar char="•"/>
            </a:pPr>
            <a:r>
              <a:rPr lang="cs-CZ" altLang="cs-CZ" sz="2800">
                <a:solidFill>
                  <a:schemeClr val="tx1"/>
                </a:solidFill>
                <a:cs typeface="Arial" panose="020B0604020202020204" pitchFamily="34" charset="0"/>
              </a:rPr>
              <a:t>pravidla upravující </a:t>
            </a:r>
            <a:r>
              <a:rPr lang="cs-CZ" altLang="cs-CZ" sz="2800" b="1">
                <a:solidFill>
                  <a:schemeClr val="tx1"/>
                </a:solidFill>
                <a:cs typeface="Arial" panose="020B0604020202020204" pitchFamily="34" charset="0"/>
              </a:rPr>
              <a:t>vztahy mezi státy</a:t>
            </a:r>
            <a:r>
              <a:rPr lang="cs-CZ" altLang="cs-CZ" sz="2800">
                <a:solidFill>
                  <a:schemeClr val="tx1"/>
                </a:solidFill>
                <a:cs typeface="Arial" panose="020B0604020202020204" pitchFamily="34" charset="0"/>
              </a:rPr>
              <a:t> a dalšími subjekty mezinárodních vztahů (mezinárodní organizace)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ext Box 1">
            <a:extLst>
              <a:ext uri="{FF2B5EF4-FFF2-40B4-BE49-F238E27FC236}">
                <a16:creationId xmlns:a16="http://schemas.microsoft.com/office/drawing/2014/main" id="{2883F851-331B-73EE-3B72-28395CC0D6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274638"/>
            <a:ext cx="8229600" cy="993775"/>
          </a:xfrm>
          <a:prstGeom prst="rect">
            <a:avLst/>
          </a:prstGeom>
          <a:solidFill>
            <a:srgbClr val="00808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4400">
                <a:solidFill>
                  <a:srgbClr val="FFFFFF"/>
                </a:solidFill>
              </a:rPr>
              <a:t>Mezinárodní právo  </a:t>
            </a:r>
          </a:p>
        </p:txBody>
      </p:sp>
      <p:sp>
        <p:nvSpPr>
          <p:cNvPr id="25603" name="Text Box 2">
            <a:extLst>
              <a:ext uri="{FF2B5EF4-FFF2-40B4-BE49-F238E27FC236}">
                <a16:creationId xmlns:a16="http://schemas.microsoft.com/office/drawing/2014/main" id="{B7E6BC31-3C62-3BE8-1686-8F83E0A396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412875"/>
            <a:ext cx="8229600" cy="4968875"/>
          </a:xfrm>
          <a:prstGeom prst="rect">
            <a:avLst/>
          </a:prstGeom>
          <a:gradFill rotWithShape="0">
            <a:gsLst>
              <a:gs pos="0">
                <a:srgbClr val="CCFFCC"/>
              </a:gs>
              <a:gs pos="50000">
                <a:srgbClr val="FFFFCC"/>
              </a:gs>
              <a:gs pos="100000">
                <a:srgbClr val="CCFFCC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marL="342900" indent="-341313"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cs-CZ" altLang="cs-CZ"/>
              <a:t>vztahy mezi státy + podobnými subjekty</a:t>
            </a:r>
          </a:p>
          <a:p>
            <a:pPr eaLnBrk="1" hangingPunct="1">
              <a:buClrTx/>
              <a:buFontTx/>
              <a:buNone/>
            </a:pPr>
            <a:r>
              <a:rPr lang="cs-CZ" altLang="cs-CZ"/>
              <a:t>mezinárodní společenství</a:t>
            </a:r>
          </a:p>
          <a:p>
            <a:pPr eaLnBrk="1" hangingPunct="1">
              <a:buClrTx/>
              <a:buFontTx/>
              <a:buNone/>
            </a:pPr>
            <a:r>
              <a:rPr lang="cs-CZ" altLang="cs-CZ">
                <a:solidFill>
                  <a:srgbClr val="CC0000"/>
                </a:solidFill>
              </a:rPr>
              <a:t>zásada svrchované rovnosti</a:t>
            </a:r>
            <a:r>
              <a:rPr lang="cs-CZ" altLang="cs-CZ"/>
              <a:t> - suverenita</a:t>
            </a:r>
          </a:p>
          <a:p>
            <a:pPr eaLnBrk="1" hangingPunct="1">
              <a:buClrTx/>
              <a:buFontTx/>
              <a:buNone/>
            </a:pPr>
            <a:r>
              <a:rPr lang="cs-CZ" altLang="cs-CZ" b="1">
                <a:solidFill>
                  <a:srgbClr val="FF0000"/>
                </a:solidFill>
              </a:rPr>
              <a:t>koordinační charakter mezinárodního práva (nikoli subordinační!)</a:t>
            </a:r>
          </a:p>
          <a:p>
            <a:pPr eaLnBrk="1" hangingPunct="1">
              <a:buClrTx/>
              <a:buFontTx/>
              <a:buNone/>
            </a:pPr>
            <a:r>
              <a:rPr lang="cs-CZ" altLang="cs-CZ" b="1">
                <a:solidFill>
                  <a:srgbClr val="008000"/>
                </a:solidFill>
              </a:rPr>
              <a:t>NIKDO NENÍ NIKOMU PODŘÍZEN </a:t>
            </a:r>
            <a:r>
              <a:rPr lang="cs-CZ" altLang="cs-CZ" b="1">
                <a:solidFill>
                  <a:srgbClr val="CC0000"/>
                </a:solidFill>
              </a:rPr>
              <a:t>!</a:t>
            </a:r>
          </a:p>
          <a:p>
            <a:pPr eaLnBrk="1" hangingPunct="1">
              <a:buClrTx/>
              <a:buFontTx/>
              <a:buNone/>
            </a:pPr>
            <a:r>
              <a:rPr lang="cs-CZ" altLang="cs-CZ"/>
              <a:t>státy mezinárodní právo </a:t>
            </a:r>
            <a:r>
              <a:rPr lang="cs-CZ" altLang="cs-CZ" b="1" i="1"/>
              <a:t>vytvářejí,</a:t>
            </a:r>
            <a:r>
              <a:rPr lang="cs-CZ" altLang="cs-CZ"/>
              <a:t>                             mají ho </a:t>
            </a:r>
            <a:r>
              <a:rPr lang="cs-CZ" altLang="cs-CZ" b="1" i="1"/>
              <a:t>respektovat</a:t>
            </a:r>
            <a:r>
              <a:rPr lang="cs-CZ" altLang="cs-CZ"/>
              <a:t> a jeho            respektování </a:t>
            </a:r>
            <a:r>
              <a:rPr lang="cs-CZ" altLang="cs-CZ" b="1" i="1"/>
              <a:t>vynucují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ext Box 1">
            <a:extLst>
              <a:ext uri="{FF2B5EF4-FFF2-40B4-BE49-F238E27FC236}">
                <a16:creationId xmlns:a16="http://schemas.microsoft.com/office/drawing/2014/main" id="{99EF0850-41CC-0785-FF4B-28680A23C9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274638"/>
            <a:ext cx="8229600" cy="1714500"/>
          </a:xfrm>
          <a:prstGeom prst="rect">
            <a:avLst/>
          </a:prstGeom>
          <a:solidFill>
            <a:srgbClr val="FDBDA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4400"/>
              <a:t>Zvláštnosti mezinárodního práva - shrnutí</a:t>
            </a:r>
          </a:p>
        </p:txBody>
      </p:sp>
      <p:sp>
        <p:nvSpPr>
          <p:cNvPr id="27651" name="Text Box 2">
            <a:extLst>
              <a:ext uri="{FF2B5EF4-FFF2-40B4-BE49-F238E27FC236}">
                <a16:creationId xmlns:a16="http://schemas.microsoft.com/office/drawing/2014/main" id="{BCF29C12-5AFA-B8F3-36CC-7D5463A5A5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850" y="2276475"/>
            <a:ext cx="8496300" cy="4176713"/>
          </a:xfrm>
          <a:prstGeom prst="rect">
            <a:avLst/>
          </a:prstGeom>
          <a:solidFill>
            <a:srgbClr val="FEF2E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marL="342900" indent="-339725"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  <a:tab pos="10331450" algn="l"/>
                <a:tab pos="1078071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  <a:tab pos="10331450" algn="l"/>
                <a:tab pos="1078071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  <a:tab pos="10331450" algn="l"/>
                <a:tab pos="1078071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  <a:tab pos="10331450" algn="l"/>
                <a:tab pos="1078071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  <a:tab pos="10331450" algn="l"/>
                <a:tab pos="1078071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  <a:tab pos="10331450" algn="l"/>
                <a:tab pos="1078071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  <a:tab pos="10331450" algn="l"/>
                <a:tab pos="1078071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  <a:tab pos="10331450" algn="l"/>
                <a:tab pos="1078071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  <a:tab pos="10331450" algn="l"/>
                <a:tab pos="1078071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ts val="1000"/>
              </a:spcBef>
              <a:buClrTx/>
              <a:buFontTx/>
              <a:buNone/>
            </a:pPr>
            <a:r>
              <a:rPr lang="cs-CZ" altLang="cs-CZ" sz="3600">
                <a:latin typeface="Times New Roman" panose="02020603050405020304" pitchFamily="18" charset="0"/>
                <a:cs typeface="DejaVu Sans" panose="020B0603030804020204" pitchFamily="34" charset="0"/>
              </a:rPr>
              <a:t>	</a:t>
            </a:r>
            <a:r>
              <a:rPr lang="cs-CZ" altLang="cs-CZ" sz="4000" b="1">
                <a:latin typeface="Times New Roman" panose="02020603050405020304" pitchFamily="18" charset="0"/>
                <a:cs typeface="DejaVu Sans" panose="020B0603030804020204" pitchFamily="34" charset="0"/>
              </a:rPr>
              <a:t>Z k r á t k a :</a:t>
            </a:r>
          </a:p>
          <a:p>
            <a:pPr eaLnBrk="1" hangingPunct="1">
              <a:lnSpc>
                <a:spcPct val="90000"/>
              </a:lnSpc>
              <a:spcBef>
                <a:spcPts val="900"/>
              </a:spcBef>
              <a:buClr>
                <a:srgbClr val="CC0000"/>
              </a:buClr>
              <a:buFont typeface="Arial" panose="020B0604020202020204" pitchFamily="34" charset="0"/>
              <a:buChar char="•"/>
            </a:pPr>
            <a:r>
              <a:rPr lang="cs-CZ" altLang="cs-CZ" sz="3600" b="1">
                <a:solidFill>
                  <a:srgbClr val="CC0000"/>
                </a:solidFill>
                <a:latin typeface="Times New Roman" panose="02020603050405020304" pitchFamily="18" charset="0"/>
                <a:cs typeface="DejaVu Sans" panose="020B0603030804020204" pitchFamily="34" charset="0"/>
              </a:rPr>
              <a:t>V mezinárodním společenství není nadřazená moc. </a:t>
            </a:r>
          </a:p>
          <a:p>
            <a:pPr eaLnBrk="1" hangingPunct="1">
              <a:lnSpc>
                <a:spcPct val="90000"/>
              </a:lnSpc>
              <a:spcBef>
                <a:spcPts val="900"/>
              </a:spcBef>
              <a:buSzPct val="45000"/>
              <a:buFont typeface="Wingdings" panose="05000000000000000000" pitchFamily="2" charset="2"/>
              <a:buChar char=""/>
            </a:pPr>
            <a:r>
              <a:rPr lang="cs-CZ" altLang="cs-CZ" sz="3600" b="1">
                <a:latin typeface="Times New Roman" panose="02020603050405020304" pitchFamily="18" charset="0"/>
                <a:cs typeface="DejaVu Sans" panose="020B0603030804020204" pitchFamily="34" charset="0"/>
              </a:rPr>
              <a:t>Státy jsou v MP tvůrci a adresáti norem.</a:t>
            </a:r>
            <a:r>
              <a:rPr lang="cs-CZ" altLang="cs-CZ" sz="3600" b="1">
                <a:solidFill>
                  <a:srgbClr val="CC0000"/>
                </a:solidFill>
                <a:latin typeface="Times New Roman" panose="02020603050405020304" pitchFamily="18" charset="0"/>
                <a:cs typeface="DejaVu Sans" panose="020B0603030804020204" pitchFamily="34" charset="0"/>
              </a:rPr>
              <a:t> </a:t>
            </a:r>
          </a:p>
          <a:p>
            <a:pPr eaLnBrk="1" hangingPunct="1">
              <a:lnSpc>
                <a:spcPct val="90000"/>
              </a:lnSpc>
              <a:spcBef>
                <a:spcPts val="900"/>
              </a:spcBef>
              <a:buClr>
                <a:srgbClr val="CC0000"/>
              </a:buClr>
              <a:buFont typeface="Arial" panose="020B0604020202020204" pitchFamily="34" charset="0"/>
              <a:buChar char="•"/>
            </a:pPr>
            <a:r>
              <a:rPr lang="cs-CZ" altLang="cs-CZ" sz="3600" b="1">
                <a:solidFill>
                  <a:srgbClr val="CC0000"/>
                </a:solidFill>
                <a:latin typeface="Times New Roman" panose="02020603050405020304" pitchFamily="18" charset="0"/>
                <a:cs typeface="DejaVu Sans" panose="020B0603030804020204" pitchFamily="34" charset="0"/>
              </a:rPr>
              <a:t>Zcela decentralizovaný systém </a:t>
            </a:r>
            <a:r>
              <a:rPr lang="cs-CZ" altLang="cs-CZ" sz="3600" b="1" i="1">
                <a:solidFill>
                  <a:srgbClr val="CC0000"/>
                </a:solidFill>
                <a:latin typeface="Times New Roman" panose="02020603050405020304" pitchFamily="18" charset="0"/>
                <a:cs typeface="DejaVu Sans" panose="020B0603030804020204" pitchFamily="34" charset="0"/>
              </a:rPr>
              <a:t>bez mocenského centra.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ext Box 1">
            <a:extLst>
              <a:ext uri="{FF2B5EF4-FFF2-40B4-BE49-F238E27FC236}">
                <a16:creationId xmlns:a16="http://schemas.microsoft.com/office/drawing/2014/main" id="{8082DE5A-DDBF-1820-F7BC-74FCB8706A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908050"/>
            <a:ext cx="7772400" cy="2692400"/>
          </a:xfrm>
          <a:prstGeom prst="rect">
            <a:avLst/>
          </a:prstGeom>
          <a:solidFill>
            <a:srgbClr val="47FFD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5400" b="1"/>
              <a:t>3. Právo Evropské unie</a:t>
            </a:r>
          </a:p>
        </p:txBody>
      </p:sp>
      <p:sp>
        <p:nvSpPr>
          <p:cNvPr id="29699" name="Text Box 2">
            <a:extLst>
              <a:ext uri="{FF2B5EF4-FFF2-40B4-BE49-F238E27FC236}">
                <a16:creationId xmlns:a16="http://schemas.microsoft.com/office/drawing/2014/main" id="{CE1C8B7F-970B-793D-220E-0A785FA20F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42988" y="4292600"/>
            <a:ext cx="7273925" cy="1752600"/>
          </a:xfrm>
          <a:prstGeom prst="rect">
            <a:avLst/>
          </a:prstGeom>
          <a:solidFill>
            <a:srgbClr val="FFD85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cs-CZ" altLang="cs-CZ" sz="3600"/>
              <a:t>EU: ani mezinárodní společenství, ani stát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ext Box 1">
            <a:extLst>
              <a:ext uri="{FF2B5EF4-FFF2-40B4-BE49-F238E27FC236}">
                <a16:creationId xmlns:a16="http://schemas.microsoft.com/office/drawing/2014/main" id="{3389D827-D2CC-2BF6-5207-0DA15804B0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28588"/>
            <a:ext cx="8229600" cy="1431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28800" rIns="0" bIns="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3600"/>
              <a:t>MP: Mezinárodní společenství</a:t>
            </a:r>
          </a:p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3600"/>
              <a:t>stejná úroveň</a:t>
            </a:r>
          </a:p>
        </p:txBody>
      </p:sp>
      <p:sp>
        <p:nvSpPr>
          <p:cNvPr id="31747" name="Text Box 2">
            <a:extLst>
              <a:ext uri="{FF2B5EF4-FFF2-40B4-BE49-F238E27FC236}">
                <a16:creationId xmlns:a16="http://schemas.microsoft.com/office/drawing/2014/main" id="{0D010E3A-FE70-1AC7-030D-967525B05A6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916113"/>
            <a:ext cx="8229600" cy="4321175"/>
          </a:xfrm>
          <a:prstGeom prst="rect">
            <a:avLst/>
          </a:prstGeom>
          <a:noFill/>
          <a:ln w="936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25560" rIns="0" bIns="0"/>
          <a:lstStyle>
            <a:lvl1pPr marL="342900" indent="-339725"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cs-CZ" altLang="cs-CZ"/>
              <a:t> </a:t>
            </a:r>
          </a:p>
        </p:txBody>
      </p:sp>
      <p:sp>
        <p:nvSpPr>
          <p:cNvPr id="31748" name="Oval 3">
            <a:extLst>
              <a:ext uri="{FF2B5EF4-FFF2-40B4-BE49-F238E27FC236}">
                <a16:creationId xmlns:a16="http://schemas.microsoft.com/office/drawing/2014/main" id="{817D4C4C-B99F-865D-AB71-AB2AFBFDEF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08075" y="3297238"/>
            <a:ext cx="1700213" cy="828675"/>
          </a:xfrm>
          <a:prstGeom prst="ellipse">
            <a:avLst/>
          </a:prstGeom>
          <a:solidFill>
            <a:srgbClr val="33CC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74160" tIns="43920" rIns="74160" bIns="3852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algn="ctr" eaLnBrk="1">
              <a:spcBef>
                <a:spcPct val="0"/>
              </a:spcBef>
              <a:buClrTx/>
              <a:buFontTx/>
              <a:buNone/>
            </a:pPr>
            <a:r>
              <a:rPr lang="cs-CZ" altLang="cs-CZ" sz="1500" i="1">
                <a:solidFill>
                  <a:srgbClr val="FFFFFF"/>
                </a:solidFill>
              </a:rPr>
              <a:t>Stát D</a:t>
            </a:r>
          </a:p>
        </p:txBody>
      </p:sp>
      <p:sp>
        <p:nvSpPr>
          <p:cNvPr id="31749" name="Oval 4">
            <a:extLst>
              <a:ext uri="{FF2B5EF4-FFF2-40B4-BE49-F238E27FC236}">
                <a16:creationId xmlns:a16="http://schemas.microsoft.com/office/drawing/2014/main" id="{461502F3-7281-7200-CA1F-8629F6D2A2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36688" y="4538663"/>
            <a:ext cx="1822450" cy="979487"/>
          </a:xfrm>
          <a:prstGeom prst="ellipse">
            <a:avLst/>
          </a:prstGeom>
          <a:solidFill>
            <a:srgbClr val="33CC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74160" tIns="46080" rIns="74160" bIns="3852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algn="ctr" eaLnBrk="1">
              <a:spcBef>
                <a:spcPct val="0"/>
              </a:spcBef>
              <a:buClrTx/>
              <a:buFontTx/>
              <a:buNone/>
            </a:pPr>
            <a:r>
              <a:rPr lang="cs-CZ" altLang="cs-CZ" sz="2000" i="1">
                <a:solidFill>
                  <a:srgbClr val="FFFFFF"/>
                </a:solidFill>
              </a:rPr>
              <a:t>Stát C</a:t>
            </a:r>
          </a:p>
        </p:txBody>
      </p:sp>
      <p:sp>
        <p:nvSpPr>
          <p:cNvPr id="31750" name="Oval 5">
            <a:extLst>
              <a:ext uri="{FF2B5EF4-FFF2-40B4-BE49-F238E27FC236}">
                <a16:creationId xmlns:a16="http://schemas.microsoft.com/office/drawing/2014/main" id="{409F2CE0-F1BA-63DD-93E1-318C97592A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00400" y="2841625"/>
            <a:ext cx="1501775" cy="652463"/>
          </a:xfrm>
          <a:prstGeom prst="ellipse">
            <a:avLst/>
          </a:prstGeom>
          <a:solidFill>
            <a:srgbClr val="33CC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74160" tIns="43920" rIns="74160" bIns="3852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algn="ctr" eaLnBrk="1">
              <a:spcBef>
                <a:spcPct val="0"/>
              </a:spcBef>
              <a:buClrTx/>
              <a:buFontTx/>
              <a:buNone/>
            </a:pPr>
            <a:r>
              <a:rPr lang="cs-CZ" altLang="cs-CZ" sz="1500" i="1">
                <a:solidFill>
                  <a:srgbClr val="FFFFFF"/>
                </a:solidFill>
              </a:rPr>
              <a:t>Stát E</a:t>
            </a:r>
          </a:p>
        </p:txBody>
      </p:sp>
      <p:sp>
        <p:nvSpPr>
          <p:cNvPr id="31751" name="Oval 6">
            <a:extLst>
              <a:ext uri="{FF2B5EF4-FFF2-40B4-BE49-F238E27FC236}">
                <a16:creationId xmlns:a16="http://schemas.microsoft.com/office/drawing/2014/main" id="{8E4400F9-3AB5-7163-D1F8-CC725EA5F6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19725" y="2841625"/>
            <a:ext cx="1438275" cy="654050"/>
          </a:xfrm>
          <a:prstGeom prst="ellipse">
            <a:avLst/>
          </a:prstGeom>
          <a:solidFill>
            <a:srgbClr val="33CC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74160" tIns="43920" rIns="74160" bIns="3852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algn="ctr" eaLnBrk="1">
              <a:spcBef>
                <a:spcPct val="0"/>
              </a:spcBef>
              <a:buClrTx/>
              <a:buFontTx/>
              <a:buNone/>
            </a:pPr>
            <a:r>
              <a:rPr lang="cs-CZ" altLang="cs-CZ" sz="1500" i="1">
                <a:solidFill>
                  <a:srgbClr val="FFFFFF"/>
                </a:solidFill>
              </a:rPr>
              <a:t>Stát F</a:t>
            </a:r>
          </a:p>
        </p:txBody>
      </p:sp>
      <p:sp>
        <p:nvSpPr>
          <p:cNvPr id="31752" name="Oval 7">
            <a:extLst>
              <a:ext uri="{FF2B5EF4-FFF2-40B4-BE49-F238E27FC236}">
                <a16:creationId xmlns:a16="http://schemas.microsoft.com/office/drawing/2014/main" id="{77DF691F-B6DA-EB38-E147-B1328AB14D3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05538" y="4802188"/>
            <a:ext cx="1828800" cy="914400"/>
          </a:xfrm>
          <a:prstGeom prst="ellipse">
            <a:avLst/>
          </a:prstGeom>
          <a:solidFill>
            <a:srgbClr val="33CC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74160" tIns="46080" rIns="74160" bIns="3852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algn="ctr" eaLnBrk="1">
              <a:spcBef>
                <a:spcPct val="0"/>
              </a:spcBef>
              <a:buClrTx/>
              <a:buFontTx/>
              <a:buNone/>
            </a:pPr>
            <a:r>
              <a:rPr lang="cs-CZ" altLang="cs-CZ" sz="2000" i="1">
                <a:solidFill>
                  <a:srgbClr val="FFFFFF"/>
                </a:solidFill>
              </a:rPr>
              <a:t>Stát A</a:t>
            </a:r>
          </a:p>
        </p:txBody>
      </p:sp>
      <p:sp>
        <p:nvSpPr>
          <p:cNvPr id="31753" name="Oval 8">
            <a:extLst>
              <a:ext uri="{FF2B5EF4-FFF2-40B4-BE49-F238E27FC236}">
                <a16:creationId xmlns:a16="http://schemas.microsoft.com/office/drawing/2014/main" id="{7BB26019-E6CC-8EA5-890B-0C6E869152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92913" y="3689350"/>
            <a:ext cx="1566862" cy="787400"/>
          </a:xfrm>
          <a:prstGeom prst="ellipse">
            <a:avLst/>
          </a:prstGeom>
          <a:solidFill>
            <a:srgbClr val="33CC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74160" tIns="45360" rIns="74160" bIns="3852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algn="ctr" eaLnBrk="1">
              <a:spcBef>
                <a:spcPct val="0"/>
              </a:spcBef>
              <a:buClrTx/>
              <a:buFontTx/>
              <a:buNone/>
            </a:pPr>
            <a:r>
              <a:rPr lang="cs-CZ" altLang="cs-CZ" sz="1800" i="1">
                <a:solidFill>
                  <a:srgbClr val="FFFFFF"/>
                </a:solidFill>
              </a:rPr>
              <a:t>Stát G</a:t>
            </a:r>
          </a:p>
        </p:txBody>
      </p:sp>
      <p:sp>
        <p:nvSpPr>
          <p:cNvPr id="31754" name="Oval 9">
            <a:extLst>
              <a:ext uri="{FF2B5EF4-FFF2-40B4-BE49-F238E27FC236}">
                <a16:creationId xmlns:a16="http://schemas.microsoft.com/office/drawing/2014/main" id="{A7FAB9BE-7075-89CB-45DA-1C118BA763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25838" y="5062538"/>
            <a:ext cx="2027237" cy="1089025"/>
          </a:xfrm>
          <a:prstGeom prst="ellipse">
            <a:avLst/>
          </a:prstGeom>
          <a:solidFill>
            <a:srgbClr val="33CC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74160" tIns="46080" rIns="74160" bIns="3852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algn="ctr" eaLnBrk="1">
              <a:spcBef>
                <a:spcPct val="0"/>
              </a:spcBef>
              <a:buClrTx/>
              <a:buFontTx/>
              <a:buNone/>
            </a:pPr>
            <a:r>
              <a:rPr lang="cs-CZ" altLang="cs-CZ" sz="2000" i="1">
                <a:solidFill>
                  <a:srgbClr val="FFFFFF"/>
                </a:solidFill>
              </a:rPr>
              <a:t>Stát B</a:t>
            </a:r>
          </a:p>
        </p:txBody>
      </p:sp>
      <p:sp>
        <p:nvSpPr>
          <p:cNvPr id="31755" name="Oval 10">
            <a:extLst>
              <a:ext uri="{FF2B5EF4-FFF2-40B4-BE49-F238E27FC236}">
                <a16:creationId xmlns:a16="http://schemas.microsoft.com/office/drawing/2014/main" id="{3CA115B8-CCF9-937C-CC67-61F797AE10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78300" y="3821113"/>
            <a:ext cx="1833563" cy="839787"/>
          </a:xfrm>
          <a:prstGeom prst="ellipse">
            <a:avLst/>
          </a:prstGeom>
          <a:solidFill>
            <a:srgbClr val="33CC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74160" tIns="47160" rIns="74160" bIns="3852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algn="ctr" eaLnBrk="1">
              <a:spcBef>
                <a:spcPct val="0"/>
              </a:spcBef>
              <a:buClrTx/>
              <a:buFontTx/>
              <a:buNone/>
            </a:pPr>
            <a:r>
              <a:rPr lang="cs-CZ" altLang="cs-CZ" sz="2300" i="1">
                <a:solidFill>
                  <a:schemeClr val="bg1"/>
                </a:solidFill>
              </a:rPr>
              <a:t>Stát H</a:t>
            </a:r>
            <a:endParaRPr lang="cs-CZ" altLang="cs-CZ" sz="230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ext Box 1">
            <a:extLst>
              <a:ext uri="{FF2B5EF4-FFF2-40B4-BE49-F238E27FC236}">
                <a16:creationId xmlns:a16="http://schemas.microsoft.com/office/drawing/2014/main" id="{867F851D-2133-1992-34F1-7A4E250603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28588"/>
            <a:ext cx="8229600" cy="1431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28800" rIns="0" bIns="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3600"/>
              <a:t>Mezinárodní organizace (běžná) </a:t>
            </a:r>
            <a:br>
              <a:rPr lang="cs-CZ" altLang="cs-CZ" sz="3600"/>
            </a:br>
            <a:r>
              <a:rPr lang="cs-CZ" altLang="cs-CZ" sz="3600"/>
              <a:t> stejná úroveň</a:t>
            </a:r>
          </a:p>
        </p:txBody>
      </p:sp>
      <p:sp>
        <p:nvSpPr>
          <p:cNvPr id="33795" name="Text Box 2">
            <a:extLst>
              <a:ext uri="{FF2B5EF4-FFF2-40B4-BE49-F238E27FC236}">
                <a16:creationId xmlns:a16="http://schemas.microsoft.com/office/drawing/2014/main" id="{916AC38F-D9F0-6A91-AD04-D638E23298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916113"/>
            <a:ext cx="8229600" cy="4321175"/>
          </a:xfrm>
          <a:prstGeom prst="rect">
            <a:avLst/>
          </a:prstGeom>
          <a:noFill/>
          <a:ln w="936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25560" rIns="0" bIns="0"/>
          <a:lstStyle>
            <a:lvl1pPr marL="342900" indent="-339725"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cs-CZ" altLang="cs-CZ"/>
              <a:t> </a:t>
            </a:r>
          </a:p>
        </p:txBody>
      </p:sp>
      <p:sp>
        <p:nvSpPr>
          <p:cNvPr id="33796" name="Oval 3">
            <a:extLst>
              <a:ext uri="{FF2B5EF4-FFF2-40B4-BE49-F238E27FC236}">
                <a16:creationId xmlns:a16="http://schemas.microsoft.com/office/drawing/2014/main" id="{E623321A-585E-794A-E28B-F5FB35A08A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08075" y="3297238"/>
            <a:ext cx="1700213" cy="828675"/>
          </a:xfrm>
          <a:prstGeom prst="ellipse">
            <a:avLst/>
          </a:prstGeom>
          <a:solidFill>
            <a:srgbClr val="33CC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74160" tIns="43920" rIns="74160" bIns="3852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algn="ctr" eaLnBrk="1">
              <a:spcBef>
                <a:spcPct val="0"/>
              </a:spcBef>
              <a:buClrTx/>
              <a:buFontTx/>
              <a:buNone/>
            </a:pPr>
            <a:r>
              <a:rPr lang="cs-CZ" altLang="cs-CZ" sz="1500" i="1">
                <a:solidFill>
                  <a:srgbClr val="FFFFFF"/>
                </a:solidFill>
              </a:rPr>
              <a:t>Stát D</a:t>
            </a:r>
          </a:p>
        </p:txBody>
      </p:sp>
      <p:sp>
        <p:nvSpPr>
          <p:cNvPr id="33797" name="Oval 4">
            <a:extLst>
              <a:ext uri="{FF2B5EF4-FFF2-40B4-BE49-F238E27FC236}">
                <a16:creationId xmlns:a16="http://schemas.microsoft.com/office/drawing/2014/main" id="{E6F2ADCB-C56B-2155-6F10-ADDC7D803B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36688" y="4538663"/>
            <a:ext cx="1822450" cy="979487"/>
          </a:xfrm>
          <a:prstGeom prst="ellipse">
            <a:avLst/>
          </a:prstGeom>
          <a:solidFill>
            <a:srgbClr val="33CC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74160" tIns="46080" rIns="74160" bIns="3852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algn="ctr" eaLnBrk="1">
              <a:spcBef>
                <a:spcPct val="0"/>
              </a:spcBef>
              <a:buClrTx/>
              <a:buFontTx/>
              <a:buNone/>
            </a:pPr>
            <a:r>
              <a:rPr lang="cs-CZ" altLang="cs-CZ" sz="2000" i="1">
                <a:solidFill>
                  <a:srgbClr val="FFFFFF"/>
                </a:solidFill>
              </a:rPr>
              <a:t>Stát C</a:t>
            </a:r>
          </a:p>
        </p:txBody>
      </p:sp>
      <p:sp>
        <p:nvSpPr>
          <p:cNvPr id="33798" name="Oval 5">
            <a:extLst>
              <a:ext uri="{FF2B5EF4-FFF2-40B4-BE49-F238E27FC236}">
                <a16:creationId xmlns:a16="http://schemas.microsoft.com/office/drawing/2014/main" id="{22932D5C-9CB4-8B25-39B7-41838BDC616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00400" y="2841625"/>
            <a:ext cx="1501775" cy="652463"/>
          </a:xfrm>
          <a:prstGeom prst="ellipse">
            <a:avLst/>
          </a:prstGeom>
          <a:solidFill>
            <a:srgbClr val="33CC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74160" tIns="43920" rIns="74160" bIns="3852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algn="ctr" eaLnBrk="1">
              <a:spcBef>
                <a:spcPct val="0"/>
              </a:spcBef>
              <a:buClrTx/>
              <a:buFontTx/>
              <a:buNone/>
            </a:pPr>
            <a:r>
              <a:rPr lang="cs-CZ" altLang="cs-CZ" sz="1500" i="1">
                <a:solidFill>
                  <a:srgbClr val="FFFFFF"/>
                </a:solidFill>
              </a:rPr>
              <a:t>Stát E</a:t>
            </a:r>
          </a:p>
        </p:txBody>
      </p:sp>
      <p:sp>
        <p:nvSpPr>
          <p:cNvPr id="33799" name="Oval 6">
            <a:extLst>
              <a:ext uri="{FF2B5EF4-FFF2-40B4-BE49-F238E27FC236}">
                <a16:creationId xmlns:a16="http://schemas.microsoft.com/office/drawing/2014/main" id="{EB49C608-EEFC-164B-9A49-01E5FC8E13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19725" y="2841625"/>
            <a:ext cx="1438275" cy="654050"/>
          </a:xfrm>
          <a:prstGeom prst="ellipse">
            <a:avLst/>
          </a:prstGeom>
          <a:solidFill>
            <a:srgbClr val="33CC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74160" tIns="43920" rIns="74160" bIns="3852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algn="ctr" eaLnBrk="1">
              <a:spcBef>
                <a:spcPct val="0"/>
              </a:spcBef>
              <a:buClrTx/>
              <a:buFontTx/>
              <a:buNone/>
            </a:pPr>
            <a:r>
              <a:rPr lang="cs-CZ" altLang="cs-CZ" sz="1500" i="1">
                <a:solidFill>
                  <a:srgbClr val="FFFFFF"/>
                </a:solidFill>
              </a:rPr>
              <a:t>Stát F</a:t>
            </a:r>
          </a:p>
        </p:txBody>
      </p:sp>
      <p:sp>
        <p:nvSpPr>
          <p:cNvPr id="33800" name="Oval 7">
            <a:extLst>
              <a:ext uri="{FF2B5EF4-FFF2-40B4-BE49-F238E27FC236}">
                <a16:creationId xmlns:a16="http://schemas.microsoft.com/office/drawing/2014/main" id="{3F12BF49-1B36-1FC1-C3CC-B08EB2CC13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05538" y="4802188"/>
            <a:ext cx="1828800" cy="914400"/>
          </a:xfrm>
          <a:prstGeom prst="ellipse">
            <a:avLst/>
          </a:prstGeom>
          <a:solidFill>
            <a:srgbClr val="33CC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74160" tIns="46080" rIns="74160" bIns="3852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algn="ctr" eaLnBrk="1">
              <a:spcBef>
                <a:spcPct val="0"/>
              </a:spcBef>
              <a:buClrTx/>
              <a:buFontTx/>
              <a:buNone/>
            </a:pPr>
            <a:r>
              <a:rPr lang="cs-CZ" altLang="cs-CZ" sz="2000" i="1">
                <a:solidFill>
                  <a:srgbClr val="FFFFFF"/>
                </a:solidFill>
              </a:rPr>
              <a:t>Stát A</a:t>
            </a:r>
          </a:p>
        </p:txBody>
      </p:sp>
      <p:sp>
        <p:nvSpPr>
          <p:cNvPr id="33801" name="Oval 8">
            <a:extLst>
              <a:ext uri="{FF2B5EF4-FFF2-40B4-BE49-F238E27FC236}">
                <a16:creationId xmlns:a16="http://schemas.microsoft.com/office/drawing/2014/main" id="{B6F56BCE-845D-53FC-A137-E9E89F0D0D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92913" y="3689350"/>
            <a:ext cx="1566862" cy="787400"/>
          </a:xfrm>
          <a:prstGeom prst="ellipse">
            <a:avLst/>
          </a:prstGeom>
          <a:solidFill>
            <a:srgbClr val="33CC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74160" tIns="45360" rIns="74160" bIns="3852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algn="ctr" eaLnBrk="1">
              <a:spcBef>
                <a:spcPct val="0"/>
              </a:spcBef>
              <a:buClrTx/>
              <a:buFontTx/>
              <a:buNone/>
            </a:pPr>
            <a:r>
              <a:rPr lang="cs-CZ" altLang="cs-CZ" sz="1800" i="1">
                <a:solidFill>
                  <a:srgbClr val="FFFFFF"/>
                </a:solidFill>
              </a:rPr>
              <a:t>Stát G</a:t>
            </a:r>
          </a:p>
        </p:txBody>
      </p:sp>
      <p:sp>
        <p:nvSpPr>
          <p:cNvPr id="33802" name="Oval 9">
            <a:extLst>
              <a:ext uri="{FF2B5EF4-FFF2-40B4-BE49-F238E27FC236}">
                <a16:creationId xmlns:a16="http://schemas.microsoft.com/office/drawing/2014/main" id="{06CCD7B6-6BFE-535E-AB0A-C4AC97E3CF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25838" y="5062538"/>
            <a:ext cx="2027237" cy="1089025"/>
          </a:xfrm>
          <a:prstGeom prst="ellipse">
            <a:avLst/>
          </a:prstGeom>
          <a:solidFill>
            <a:srgbClr val="33CC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74160" tIns="46080" rIns="74160" bIns="3852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algn="ctr" eaLnBrk="1">
              <a:spcBef>
                <a:spcPct val="0"/>
              </a:spcBef>
              <a:buClrTx/>
              <a:buFontTx/>
              <a:buNone/>
            </a:pPr>
            <a:r>
              <a:rPr lang="cs-CZ" altLang="cs-CZ" sz="2000" i="1">
                <a:solidFill>
                  <a:srgbClr val="FFFFFF"/>
                </a:solidFill>
              </a:rPr>
              <a:t>Stát B</a:t>
            </a:r>
          </a:p>
        </p:txBody>
      </p:sp>
      <p:sp>
        <p:nvSpPr>
          <p:cNvPr id="33803" name="Oval 10">
            <a:extLst>
              <a:ext uri="{FF2B5EF4-FFF2-40B4-BE49-F238E27FC236}">
                <a16:creationId xmlns:a16="http://schemas.microsoft.com/office/drawing/2014/main" id="{76885231-BC57-3584-B28E-B25E8CA003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63900" y="3622675"/>
            <a:ext cx="3135313" cy="1241425"/>
          </a:xfrm>
          <a:prstGeom prst="ellipse">
            <a:avLst/>
          </a:prstGeom>
          <a:solidFill>
            <a:srgbClr val="FFFF00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74160" tIns="47160" rIns="74160" bIns="3852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algn="ctr" eaLnBrk="1">
              <a:spcBef>
                <a:spcPct val="0"/>
              </a:spcBef>
              <a:buClrTx/>
              <a:buFontTx/>
              <a:buNone/>
            </a:pPr>
            <a:r>
              <a:rPr lang="cs-CZ" altLang="cs-CZ" sz="2300" i="1"/>
              <a:t>Mezinárodní </a:t>
            </a:r>
          </a:p>
          <a:p>
            <a:pPr algn="ctr" eaLnBrk="1">
              <a:spcBef>
                <a:spcPct val="0"/>
              </a:spcBef>
              <a:buClrTx/>
              <a:buFontTx/>
              <a:buNone/>
            </a:pPr>
            <a:r>
              <a:rPr lang="cs-CZ" altLang="cs-CZ" sz="2300" i="1"/>
              <a:t>organizace</a:t>
            </a:r>
            <a:r>
              <a:rPr lang="cs-CZ" altLang="cs-CZ" sz="2300">
                <a:solidFill>
                  <a:srgbClr val="FFFFFF"/>
                </a:solidFill>
              </a:rPr>
              <a:t> </a:t>
            </a:r>
          </a:p>
        </p:txBody>
      </p:sp>
      <p:sp>
        <p:nvSpPr>
          <p:cNvPr id="33804" name="Line 11">
            <a:extLst>
              <a:ext uri="{FF2B5EF4-FFF2-40B4-BE49-F238E27FC236}">
                <a16:creationId xmlns:a16="http://schemas.microsoft.com/office/drawing/2014/main" id="{FC26DF5A-D3E4-C086-4BD5-62C6F47B7424}"/>
              </a:ext>
            </a:extLst>
          </p:cNvPr>
          <p:cNvSpPr>
            <a:spLocks noChangeShapeType="1"/>
          </p:cNvSpPr>
          <p:nvPr/>
        </p:nvSpPr>
        <p:spPr bwMode="auto">
          <a:xfrm>
            <a:off x="2808288" y="3821113"/>
            <a:ext cx="588962" cy="195262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3805" name="Line 12">
            <a:extLst>
              <a:ext uri="{FF2B5EF4-FFF2-40B4-BE49-F238E27FC236}">
                <a16:creationId xmlns:a16="http://schemas.microsoft.com/office/drawing/2014/main" id="{EFE1F9D9-DFF6-6B2A-3606-61B321549B2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200400" y="4660900"/>
            <a:ext cx="455613" cy="214313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3806" name="Line 13">
            <a:extLst>
              <a:ext uri="{FF2B5EF4-FFF2-40B4-BE49-F238E27FC236}">
                <a16:creationId xmlns:a16="http://schemas.microsoft.com/office/drawing/2014/main" id="{9EB1DDE9-A82C-3BFF-A22D-55E6EF566668}"/>
              </a:ext>
            </a:extLst>
          </p:cNvPr>
          <p:cNvSpPr>
            <a:spLocks noChangeShapeType="1"/>
          </p:cNvSpPr>
          <p:nvPr/>
        </p:nvSpPr>
        <p:spPr bwMode="auto">
          <a:xfrm>
            <a:off x="4114800" y="3494088"/>
            <a:ext cx="63500" cy="193675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3807" name="Line 14">
            <a:extLst>
              <a:ext uri="{FF2B5EF4-FFF2-40B4-BE49-F238E27FC236}">
                <a16:creationId xmlns:a16="http://schemas.microsoft.com/office/drawing/2014/main" id="{B47361EE-50A0-3C45-F54F-3367CA373E40}"/>
              </a:ext>
            </a:extLst>
          </p:cNvPr>
          <p:cNvSpPr>
            <a:spLocks noChangeShapeType="1"/>
          </p:cNvSpPr>
          <p:nvPr/>
        </p:nvSpPr>
        <p:spPr bwMode="auto">
          <a:xfrm>
            <a:off x="4572000" y="4865688"/>
            <a:ext cx="1588" cy="198437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3808" name="Line 15">
            <a:extLst>
              <a:ext uri="{FF2B5EF4-FFF2-40B4-BE49-F238E27FC236}">
                <a16:creationId xmlns:a16="http://schemas.microsoft.com/office/drawing/2014/main" id="{0AC28E47-24D2-2C0B-8EEE-666E359CE3A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608638" y="3494088"/>
            <a:ext cx="342900" cy="193675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3809" name="Line 16">
            <a:extLst>
              <a:ext uri="{FF2B5EF4-FFF2-40B4-BE49-F238E27FC236}">
                <a16:creationId xmlns:a16="http://schemas.microsoft.com/office/drawing/2014/main" id="{E443D725-1432-A668-1EDB-AED2D562684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389688" y="4083050"/>
            <a:ext cx="411162" cy="65088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3810" name="Line 17">
            <a:extLst>
              <a:ext uri="{FF2B5EF4-FFF2-40B4-BE49-F238E27FC236}">
                <a16:creationId xmlns:a16="http://schemas.microsoft.com/office/drawing/2014/main" id="{D0BD957D-BFAA-3D0D-F256-8FE794EB1234}"/>
              </a:ext>
            </a:extLst>
          </p:cNvPr>
          <p:cNvSpPr>
            <a:spLocks noChangeShapeType="1"/>
          </p:cNvSpPr>
          <p:nvPr/>
        </p:nvSpPr>
        <p:spPr bwMode="auto">
          <a:xfrm>
            <a:off x="6140450" y="4603750"/>
            <a:ext cx="454025" cy="261938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ext Box 1">
            <a:extLst>
              <a:ext uri="{FF2B5EF4-FFF2-40B4-BE49-F238E27FC236}">
                <a16:creationId xmlns:a16="http://schemas.microsoft.com/office/drawing/2014/main" id="{1F3BB0C5-82A0-F94F-06F8-CD80021C60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28588"/>
            <a:ext cx="8229600" cy="1431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25560" rIns="0" bIns="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/>
              <a:t>Nadstátní organizace (EU)</a:t>
            </a:r>
          </a:p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/>
              <a:t>2 úrovně</a:t>
            </a:r>
          </a:p>
        </p:txBody>
      </p:sp>
      <p:sp>
        <p:nvSpPr>
          <p:cNvPr id="35843" name="Text Box 2">
            <a:extLst>
              <a:ext uri="{FF2B5EF4-FFF2-40B4-BE49-F238E27FC236}">
                <a16:creationId xmlns:a16="http://schemas.microsoft.com/office/drawing/2014/main" id="{161EDCEC-89CC-B708-C024-3517909531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628775"/>
            <a:ext cx="8229600" cy="4679950"/>
          </a:xfrm>
          <a:prstGeom prst="rect">
            <a:avLst/>
          </a:prstGeom>
          <a:noFill/>
          <a:ln w="936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25560" rIns="0" bIns="0"/>
          <a:lstStyle>
            <a:lvl1pPr marL="342900" indent="-339725"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cs-CZ" altLang="cs-CZ"/>
              <a:t> </a:t>
            </a:r>
          </a:p>
        </p:txBody>
      </p:sp>
      <p:sp>
        <p:nvSpPr>
          <p:cNvPr id="35844" name="Oval 3">
            <a:extLst>
              <a:ext uri="{FF2B5EF4-FFF2-40B4-BE49-F238E27FC236}">
                <a16:creationId xmlns:a16="http://schemas.microsoft.com/office/drawing/2014/main" id="{A6085CF4-B16D-E916-9DF9-B2D8D9BC401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08075" y="3297238"/>
            <a:ext cx="1700213" cy="828675"/>
          </a:xfrm>
          <a:prstGeom prst="ellipse">
            <a:avLst/>
          </a:prstGeom>
          <a:solidFill>
            <a:srgbClr val="33CC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74160" tIns="43920" rIns="74160" bIns="3852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algn="ctr" eaLnBrk="1">
              <a:spcBef>
                <a:spcPct val="0"/>
              </a:spcBef>
              <a:buClrTx/>
              <a:buFontTx/>
              <a:buNone/>
            </a:pPr>
            <a:r>
              <a:rPr lang="cs-CZ" altLang="cs-CZ" sz="1500" i="1">
                <a:solidFill>
                  <a:srgbClr val="FFFFFF"/>
                </a:solidFill>
              </a:rPr>
              <a:t>Stát D</a:t>
            </a:r>
          </a:p>
        </p:txBody>
      </p:sp>
      <p:sp>
        <p:nvSpPr>
          <p:cNvPr id="35845" name="Oval 4">
            <a:extLst>
              <a:ext uri="{FF2B5EF4-FFF2-40B4-BE49-F238E27FC236}">
                <a16:creationId xmlns:a16="http://schemas.microsoft.com/office/drawing/2014/main" id="{DA9231AD-F825-ED74-9843-B6D79EDB695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36688" y="4538663"/>
            <a:ext cx="1822450" cy="979487"/>
          </a:xfrm>
          <a:prstGeom prst="ellipse">
            <a:avLst/>
          </a:prstGeom>
          <a:solidFill>
            <a:srgbClr val="33CC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74160" tIns="46080" rIns="74160" bIns="3852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algn="ctr" eaLnBrk="1">
              <a:spcBef>
                <a:spcPct val="0"/>
              </a:spcBef>
              <a:buClrTx/>
              <a:buFontTx/>
              <a:buNone/>
            </a:pPr>
            <a:r>
              <a:rPr lang="cs-CZ" altLang="cs-CZ" sz="2000" i="1">
                <a:solidFill>
                  <a:srgbClr val="FFFFFF"/>
                </a:solidFill>
              </a:rPr>
              <a:t>Stát C</a:t>
            </a:r>
          </a:p>
        </p:txBody>
      </p:sp>
      <p:sp>
        <p:nvSpPr>
          <p:cNvPr id="35846" name="Oval 5">
            <a:extLst>
              <a:ext uri="{FF2B5EF4-FFF2-40B4-BE49-F238E27FC236}">
                <a16:creationId xmlns:a16="http://schemas.microsoft.com/office/drawing/2014/main" id="{72ABC2EA-C6D2-C80D-7CF7-7F743DC522B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01963" y="2774950"/>
            <a:ext cx="1501775" cy="652463"/>
          </a:xfrm>
          <a:prstGeom prst="ellipse">
            <a:avLst/>
          </a:prstGeom>
          <a:solidFill>
            <a:srgbClr val="33CC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74160" tIns="43920" rIns="74160" bIns="3852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algn="ctr" eaLnBrk="1">
              <a:spcBef>
                <a:spcPct val="0"/>
              </a:spcBef>
              <a:buClrTx/>
              <a:buFontTx/>
              <a:buNone/>
            </a:pPr>
            <a:r>
              <a:rPr lang="cs-CZ" altLang="cs-CZ" sz="1500" i="1">
                <a:solidFill>
                  <a:srgbClr val="FFFFFF"/>
                </a:solidFill>
              </a:rPr>
              <a:t>Stat E</a:t>
            </a:r>
          </a:p>
        </p:txBody>
      </p:sp>
      <p:sp>
        <p:nvSpPr>
          <p:cNvPr id="35847" name="Oval 6">
            <a:extLst>
              <a:ext uri="{FF2B5EF4-FFF2-40B4-BE49-F238E27FC236}">
                <a16:creationId xmlns:a16="http://schemas.microsoft.com/office/drawing/2014/main" id="{366CA773-3116-8C7D-88E3-B9CED30A89A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19725" y="2906713"/>
            <a:ext cx="1438275" cy="654050"/>
          </a:xfrm>
          <a:prstGeom prst="ellipse">
            <a:avLst/>
          </a:prstGeom>
          <a:solidFill>
            <a:srgbClr val="33CC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74160" tIns="43920" rIns="74160" bIns="3852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algn="ctr" eaLnBrk="1">
              <a:spcBef>
                <a:spcPct val="0"/>
              </a:spcBef>
              <a:buClrTx/>
              <a:buFontTx/>
              <a:buNone/>
            </a:pPr>
            <a:r>
              <a:rPr lang="cs-CZ" altLang="cs-CZ" sz="1500" i="1">
                <a:solidFill>
                  <a:srgbClr val="FFFFFF"/>
                </a:solidFill>
              </a:rPr>
              <a:t>Stát F</a:t>
            </a:r>
          </a:p>
        </p:txBody>
      </p:sp>
      <p:sp>
        <p:nvSpPr>
          <p:cNvPr id="35848" name="Oval 7">
            <a:extLst>
              <a:ext uri="{FF2B5EF4-FFF2-40B4-BE49-F238E27FC236}">
                <a16:creationId xmlns:a16="http://schemas.microsoft.com/office/drawing/2014/main" id="{0AD3E7B1-E331-8F84-89D2-625294A8B8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05538" y="4802188"/>
            <a:ext cx="1828800" cy="914400"/>
          </a:xfrm>
          <a:prstGeom prst="ellipse">
            <a:avLst/>
          </a:prstGeom>
          <a:solidFill>
            <a:srgbClr val="33CC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74160" tIns="46080" rIns="74160" bIns="3852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algn="ctr" eaLnBrk="1">
              <a:spcBef>
                <a:spcPct val="0"/>
              </a:spcBef>
              <a:buClrTx/>
              <a:buFontTx/>
              <a:buNone/>
            </a:pPr>
            <a:r>
              <a:rPr lang="cs-CZ" altLang="cs-CZ" sz="2000" i="1">
                <a:solidFill>
                  <a:srgbClr val="FFFFFF"/>
                </a:solidFill>
              </a:rPr>
              <a:t>Stát A</a:t>
            </a:r>
          </a:p>
        </p:txBody>
      </p:sp>
      <p:sp>
        <p:nvSpPr>
          <p:cNvPr id="35849" name="Oval 8">
            <a:extLst>
              <a:ext uri="{FF2B5EF4-FFF2-40B4-BE49-F238E27FC236}">
                <a16:creationId xmlns:a16="http://schemas.microsoft.com/office/drawing/2014/main" id="{E837E884-3B78-CE6F-6029-574B02A673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92913" y="3689350"/>
            <a:ext cx="1566862" cy="787400"/>
          </a:xfrm>
          <a:prstGeom prst="ellipse">
            <a:avLst/>
          </a:prstGeom>
          <a:solidFill>
            <a:srgbClr val="33CC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74160" tIns="45360" rIns="74160" bIns="3852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algn="ctr" eaLnBrk="1">
              <a:spcBef>
                <a:spcPct val="0"/>
              </a:spcBef>
              <a:buClrTx/>
              <a:buFontTx/>
              <a:buNone/>
            </a:pPr>
            <a:r>
              <a:rPr lang="cs-CZ" altLang="cs-CZ" sz="1800" i="1">
                <a:solidFill>
                  <a:srgbClr val="FFFFFF"/>
                </a:solidFill>
              </a:rPr>
              <a:t>Stát G</a:t>
            </a:r>
          </a:p>
        </p:txBody>
      </p:sp>
      <p:sp>
        <p:nvSpPr>
          <p:cNvPr id="35850" name="Oval 9">
            <a:extLst>
              <a:ext uri="{FF2B5EF4-FFF2-40B4-BE49-F238E27FC236}">
                <a16:creationId xmlns:a16="http://schemas.microsoft.com/office/drawing/2014/main" id="{FD61AEE0-2914-C686-EF09-14C9567BA36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25838" y="5062538"/>
            <a:ext cx="2027237" cy="1089025"/>
          </a:xfrm>
          <a:prstGeom prst="ellipse">
            <a:avLst/>
          </a:prstGeom>
          <a:solidFill>
            <a:srgbClr val="33CC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74160" tIns="46080" rIns="74160" bIns="3852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algn="ctr" eaLnBrk="1">
              <a:spcBef>
                <a:spcPct val="0"/>
              </a:spcBef>
              <a:buClrTx/>
              <a:buFontTx/>
              <a:buNone/>
            </a:pPr>
            <a:r>
              <a:rPr lang="cs-CZ" altLang="cs-CZ" sz="2000" i="1">
                <a:solidFill>
                  <a:srgbClr val="FFFFFF"/>
                </a:solidFill>
              </a:rPr>
              <a:t>Stát B</a:t>
            </a:r>
          </a:p>
        </p:txBody>
      </p:sp>
      <p:sp>
        <p:nvSpPr>
          <p:cNvPr id="35851" name="Oval 10">
            <a:extLst>
              <a:ext uri="{FF2B5EF4-FFF2-40B4-BE49-F238E27FC236}">
                <a16:creationId xmlns:a16="http://schemas.microsoft.com/office/drawing/2014/main" id="{20C51460-970F-5911-8BA2-BDABABC3E66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00400" y="1992313"/>
            <a:ext cx="3132138" cy="1241425"/>
          </a:xfrm>
          <a:prstGeom prst="ellipse">
            <a:avLst/>
          </a:prstGeom>
          <a:solidFill>
            <a:srgbClr val="FF9900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74160" tIns="47160" rIns="74160" bIns="3852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algn="ctr" eaLnBrk="1">
              <a:spcBef>
                <a:spcPct val="0"/>
              </a:spcBef>
              <a:buClrTx/>
              <a:buFontTx/>
              <a:buNone/>
            </a:pPr>
            <a:r>
              <a:rPr lang="cs-CZ" altLang="cs-CZ" sz="2300" i="1"/>
              <a:t>Nadstátní organizace</a:t>
            </a:r>
            <a:r>
              <a:rPr lang="cs-CZ" altLang="cs-CZ" sz="2300"/>
              <a:t> </a:t>
            </a:r>
          </a:p>
        </p:txBody>
      </p:sp>
      <p:sp>
        <p:nvSpPr>
          <p:cNvPr id="35852" name="Line 11">
            <a:extLst>
              <a:ext uri="{FF2B5EF4-FFF2-40B4-BE49-F238E27FC236}">
                <a16:creationId xmlns:a16="http://schemas.microsoft.com/office/drawing/2014/main" id="{9789C3DD-F6EE-2606-D9F0-F46094A3DA93}"/>
              </a:ext>
            </a:extLst>
          </p:cNvPr>
          <p:cNvSpPr>
            <a:spLocks noChangeShapeType="1"/>
          </p:cNvSpPr>
          <p:nvPr/>
        </p:nvSpPr>
        <p:spPr bwMode="auto">
          <a:xfrm>
            <a:off x="5680075" y="3101975"/>
            <a:ext cx="1177925" cy="849313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5853" name="Line 12">
            <a:extLst>
              <a:ext uri="{FF2B5EF4-FFF2-40B4-BE49-F238E27FC236}">
                <a16:creationId xmlns:a16="http://schemas.microsoft.com/office/drawing/2014/main" id="{970A473B-8EF7-FAF0-38B7-3062902FF90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808288" y="3095625"/>
            <a:ext cx="914400" cy="534988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5854" name="Line 13">
            <a:extLst>
              <a:ext uri="{FF2B5EF4-FFF2-40B4-BE49-F238E27FC236}">
                <a16:creationId xmlns:a16="http://schemas.microsoft.com/office/drawing/2014/main" id="{01E2A296-3EF0-1FD0-3F22-C7099D28505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200400" y="3227388"/>
            <a:ext cx="1111250" cy="1647825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5855" name="Line 14">
            <a:extLst>
              <a:ext uri="{FF2B5EF4-FFF2-40B4-BE49-F238E27FC236}">
                <a16:creationId xmlns:a16="http://schemas.microsoft.com/office/drawing/2014/main" id="{54E65448-EA6C-CECC-F196-4079E7D25C2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637088" y="3228975"/>
            <a:ext cx="128587" cy="1843088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5856" name="Line 15">
            <a:extLst>
              <a:ext uri="{FF2B5EF4-FFF2-40B4-BE49-F238E27FC236}">
                <a16:creationId xmlns:a16="http://schemas.microsoft.com/office/drawing/2014/main" id="{634986B4-9907-BF88-9EF5-F1D338901196}"/>
              </a:ext>
            </a:extLst>
          </p:cNvPr>
          <p:cNvSpPr>
            <a:spLocks noChangeShapeType="1"/>
          </p:cNvSpPr>
          <p:nvPr/>
        </p:nvSpPr>
        <p:spPr bwMode="auto">
          <a:xfrm>
            <a:off x="5226050" y="3233738"/>
            <a:ext cx="1306513" cy="1697037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ext Box 1">
            <a:extLst>
              <a:ext uri="{FF2B5EF4-FFF2-40B4-BE49-F238E27FC236}">
                <a16:creationId xmlns:a16="http://schemas.microsoft.com/office/drawing/2014/main" id="{1B706460-8D7F-74B4-7912-3D1008D020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313" y="1052513"/>
            <a:ext cx="8229600" cy="6192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marL="341313" indent="-338138"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cs-CZ" altLang="cs-CZ"/>
              <a:t>             </a:t>
            </a:r>
          </a:p>
        </p:txBody>
      </p:sp>
      <p:sp>
        <p:nvSpPr>
          <p:cNvPr id="37891" name="Rectangle 2">
            <a:extLst>
              <a:ext uri="{FF2B5EF4-FFF2-40B4-BE49-F238E27FC236}">
                <a16:creationId xmlns:a16="http://schemas.microsoft.com/office/drawing/2014/main" id="{AE2F3C08-1FC9-0C26-FF9F-3C937BB158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84438" y="0"/>
            <a:ext cx="9144000" cy="1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cs-CZ" altLang="cs-CZ"/>
          </a:p>
        </p:txBody>
      </p:sp>
      <p:grpSp>
        <p:nvGrpSpPr>
          <p:cNvPr id="37892" name="Group 3">
            <a:extLst>
              <a:ext uri="{FF2B5EF4-FFF2-40B4-BE49-F238E27FC236}">
                <a16:creationId xmlns:a16="http://schemas.microsoft.com/office/drawing/2014/main" id="{FED7D115-6255-29D3-31CE-937EEC5DC92F}"/>
              </a:ext>
            </a:extLst>
          </p:cNvPr>
          <p:cNvGrpSpPr>
            <a:grpSpLocks/>
          </p:cNvGrpSpPr>
          <p:nvPr/>
        </p:nvGrpSpPr>
        <p:grpSpPr bwMode="auto">
          <a:xfrm>
            <a:off x="1042988" y="-242888"/>
            <a:ext cx="7845425" cy="7673976"/>
            <a:chOff x="657" y="-153"/>
            <a:chExt cx="4942" cy="4834"/>
          </a:xfrm>
        </p:grpSpPr>
        <p:sp>
          <p:nvSpPr>
            <p:cNvPr id="37898" name="AutoShape 4">
              <a:extLst>
                <a:ext uri="{FF2B5EF4-FFF2-40B4-BE49-F238E27FC236}">
                  <a16:creationId xmlns:a16="http://schemas.microsoft.com/office/drawing/2014/main" id="{08009938-891A-2A35-DA03-4331379DAC7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57" y="-153"/>
              <a:ext cx="4942" cy="4834"/>
            </a:xfrm>
            <a:prstGeom prst="roundRect">
              <a:avLst>
                <a:gd name="adj" fmla="val 19"/>
              </a:avLst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lnSpc>
                  <a:spcPct val="93000"/>
                </a:lnSpc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</a:pPr>
              <a:endParaRPr lang="cs-CZ" altLang="cs-CZ"/>
            </a:p>
          </p:txBody>
        </p:sp>
        <p:sp>
          <p:nvSpPr>
            <p:cNvPr id="37899" name="Rectangle 5">
              <a:extLst>
                <a:ext uri="{FF2B5EF4-FFF2-40B4-BE49-F238E27FC236}">
                  <a16:creationId xmlns:a16="http://schemas.microsoft.com/office/drawing/2014/main" id="{3D35950E-4047-2475-2B23-3345592261F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99" y="355"/>
              <a:ext cx="1080" cy="580"/>
            </a:xfrm>
            <a:prstGeom prst="rect">
              <a:avLst/>
            </a:prstGeom>
            <a:solidFill>
              <a:srgbClr val="FEC3BE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0000" tIns="46800" rIns="90000" bIns="46800"/>
            <a:lstStyle>
              <a:lvl1pPr>
                <a:lnSpc>
                  <a:spcPct val="93000"/>
                </a:lnSpc>
                <a:spcBef>
                  <a:spcPts val="8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3200">
                  <a:solidFill>
                    <a:srgbClr val="000000"/>
                  </a:solidFill>
                  <a:latin typeface="Arial" panose="020B0604020202020204" pitchFamily="34" charset="0"/>
                  <a:ea typeface="Arial Unicode MS" pitchFamily="34" charset="-128"/>
                </a:defRPr>
              </a:lvl1pPr>
              <a:lvl2pPr>
                <a:lnSpc>
                  <a:spcPct val="93000"/>
                </a:lnSpc>
                <a:spcBef>
                  <a:spcPts val="7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800">
                  <a:solidFill>
                    <a:srgbClr val="000000"/>
                  </a:solidFill>
                  <a:latin typeface="Arial" panose="020B0604020202020204" pitchFamily="34" charset="0"/>
                  <a:ea typeface="Arial Unicode MS" pitchFamily="34" charset="-128"/>
                </a:defRPr>
              </a:lvl2pPr>
              <a:lvl3pPr>
                <a:lnSpc>
                  <a:spcPct val="93000"/>
                </a:lnSpc>
                <a:spcBef>
                  <a:spcPts val="6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400">
                  <a:solidFill>
                    <a:srgbClr val="000000"/>
                  </a:solidFill>
                  <a:latin typeface="Arial" panose="020B0604020202020204" pitchFamily="34" charset="0"/>
                  <a:ea typeface="Arial Unicode MS" pitchFamily="34" charset="-128"/>
                </a:defRPr>
              </a:lvl3pPr>
              <a:lvl4pPr>
                <a:lnSpc>
                  <a:spcPct val="93000"/>
                </a:lnSpc>
                <a:spcBef>
                  <a:spcPts val="5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Arial Unicode MS" pitchFamily="34" charset="-128"/>
                </a:defRPr>
              </a:lvl4pPr>
              <a:lvl5pPr>
                <a:lnSpc>
                  <a:spcPct val="93000"/>
                </a:lnSpc>
                <a:spcBef>
                  <a:spcPts val="5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Arial Unicode MS" pitchFamily="34" charset="-128"/>
                </a:defRPr>
              </a:lvl5pPr>
              <a:lvl6pPr marL="25146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Arial Unicode MS" pitchFamily="34" charset="-128"/>
                </a:defRPr>
              </a:lvl6pPr>
              <a:lvl7pPr marL="29718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Arial Unicode MS" pitchFamily="34" charset="-128"/>
                </a:defRPr>
              </a:lvl7pPr>
              <a:lvl8pPr marL="34290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Arial Unicode MS" pitchFamily="34" charset="-128"/>
                </a:defRPr>
              </a:lvl8pPr>
              <a:lvl9pPr marL="38862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Arial Unicode MS" pitchFamily="34" charset="-128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r>
                <a:rPr lang="cs-CZ" altLang="cs-CZ" sz="2000" b="1"/>
                <a:t>Evropská unie</a:t>
              </a:r>
            </a:p>
          </p:txBody>
        </p:sp>
        <p:sp>
          <p:nvSpPr>
            <p:cNvPr id="37900" name="Rectangle 6">
              <a:extLst>
                <a:ext uri="{FF2B5EF4-FFF2-40B4-BE49-F238E27FC236}">
                  <a16:creationId xmlns:a16="http://schemas.microsoft.com/office/drawing/2014/main" id="{85FA561F-38B4-7F7C-2E83-A974B996A14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91" y="1735"/>
              <a:ext cx="863" cy="580"/>
            </a:xfrm>
            <a:prstGeom prst="rect">
              <a:avLst/>
            </a:prstGeom>
            <a:solidFill>
              <a:srgbClr val="00CC99"/>
            </a:solidFill>
            <a:ln w="2844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0000" tIns="46800" rIns="90000" bIns="46800"/>
            <a:lstStyle>
              <a:lvl1pPr>
                <a:lnSpc>
                  <a:spcPct val="93000"/>
                </a:lnSpc>
                <a:spcBef>
                  <a:spcPts val="8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3200">
                  <a:solidFill>
                    <a:srgbClr val="000000"/>
                  </a:solidFill>
                  <a:latin typeface="Arial" panose="020B0604020202020204" pitchFamily="34" charset="0"/>
                  <a:ea typeface="Arial Unicode MS" pitchFamily="34" charset="-128"/>
                </a:defRPr>
              </a:lvl1pPr>
              <a:lvl2pPr>
                <a:lnSpc>
                  <a:spcPct val="93000"/>
                </a:lnSpc>
                <a:spcBef>
                  <a:spcPts val="7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800">
                  <a:solidFill>
                    <a:srgbClr val="000000"/>
                  </a:solidFill>
                  <a:latin typeface="Arial" panose="020B0604020202020204" pitchFamily="34" charset="0"/>
                  <a:ea typeface="Arial Unicode MS" pitchFamily="34" charset="-128"/>
                </a:defRPr>
              </a:lvl2pPr>
              <a:lvl3pPr>
                <a:lnSpc>
                  <a:spcPct val="93000"/>
                </a:lnSpc>
                <a:spcBef>
                  <a:spcPts val="6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400">
                  <a:solidFill>
                    <a:srgbClr val="000000"/>
                  </a:solidFill>
                  <a:latin typeface="Arial" panose="020B0604020202020204" pitchFamily="34" charset="0"/>
                  <a:ea typeface="Arial Unicode MS" pitchFamily="34" charset="-128"/>
                </a:defRPr>
              </a:lvl3pPr>
              <a:lvl4pPr>
                <a:lnSpc>
                  <a:spcPct val="93000"/>
                </a:lnSpc>
                <a:spcBef>
                  <a:spcPts val="5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Arial Unicode MS" pitchFamily="34" charset="-128"/>
                </a:defRPr>
              </a:lvl4pPr>
              <a:lvl5pPr>
                <a:lnSpc>
                  <a:spcPct val="93000"/>
                </a:lnSpc>
                <a:spcBef>
                  <a:spcPts val="5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Arial Unicode MS" pitchFamily="34" charset="-128"/>
                </a:defRPr>
              </a:lvl5pPr>
              <a:lvl6pPr marL="25146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Arial Unicode MS" pitchFamily="34" charset="-128"/>
                </a:defRPr>
              </a:lvl6pPr>
              <a:lvl7pPr marL="29718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Arial Unicode MS" pitchFamily="34" charset="-128"/>
                </a:defRPr>
              </a:lvl7pPr>
              <a:lvl8pPr marL="34290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Arial Unicode MS" pitchFamily="34" charset="-128"/>
                </a:defRPr>
              </a:lvl8pPr>
              <a:lvl9pPr marL="38862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Arial Unicode MS" pitchFamily="34" charset="-128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endParaRPr lang="cs-CZ" altLang="cs-CZ" sz="1800" b="1">
                <a:latin typeface="Times New Roman" panose="02020603050405020304" pitchFamily="18" charset="0"/>
              </a:endParaRPr>
            </a:p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r>
                <a:rPr lang="cs-CZ" altLang="cs-CZ" sz="1800" b="1"/>
                <a:t>Stát A</a:t>
              </a:r>
            </a:p>
          </p:txBody>
        </p:sp>
        <p:sp>
          <p:nvSpPr>
            <p:cNvPr id="37901" name="Rectangle 7">
              <a:extLst>
                <a:ext uri="{FF2B5EF4-FFF2-40B4-BE49-F238E27FC236}">
                  <a16:creationId xmlns:a16="http://schemas.microsoft.com/office/drawing/2014/main" id="{6E3C328C-ABE5-92A4-F5EA-8D69D7E807A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81" y="1735"/>
              <a:ext cx="863" cy="580"/>
            </a:xfrm>
            <a:prstGeom prst="rect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lnSpc>
                  <a:spcPct val="93000"/>
                </a:lnSpc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</a:pPr>
              <a:endParaRPr lang="cs-CZ" altLang="cs-CZ"/>
            </a:p>
          </p:txBody>
        </p:sp>
        <p:sp>
          <p:nvSpPr>
            <p:cNvPr id="37902" name="Rectangle 8">
              <a:extLst>
                <a:ext uri="{FF2B5EF4-FFF2-40B4-BE49-F238E27FC236}">
                  <a16:creationId xmlns:a16="http://schemas.microsoft.com/office/drawing/2014/main" id="{4F386B32-3A95-D734-46C0-A39251AEDAB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91" y="3116"/>
              <a:ext cx="863" cy="580"/>
            </a:xfrm>
            <a:prstGeom prst="rect">
              <a:avLst/>
            </a:prstGeom>
            <a:solidFill>
              <a:srgbClr val="CCECFF"/>
            </a:solidFill>
            <a:ln w="2844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0000" tIns="46800" rIns="90000" bIns="46800"/>
            <a:lstStyle>
              <a:lvl1pPr>
                <a:lnSpc>
                  <a:spcPct val="93000"/>
                </a:lnSpc>
                <a:spcBef>
                  <a:spcPts val="8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3200">
                  <a:solidFill>
                    <a:srgbClr val="000000"/>
                  </a:solidFill>
                  <a:latin typeface="Arial" panose="020B0604020202020204" pitchFamily="34" charset="0"/>
                  <a:ea typeface="Arial Unicode MS" pitchFamily="34" charset="-128"/>
                </a:defRPr>
              </a:lvl1pPr>
              <a:lvl2pPr>
                <a:lnSpc>
                  <a:spcPct val="93000"/>
                </a:lnSpc>
                <a:spcBef>
                  <a:spcPts val="7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800">
                  <a:solidFill>
                    <a:srgbClr val="000000"/>
                  </a:solidFill>
                  <a:latin typeface="Arial" panose="020B0604020202020204" pitchFamily="34" charset="0"/>
                  <a:ea typeface="Arial Unicode MS" pitchFamily="34" charset="-128"/>
                </a:defRPr>
              </a:lvl2pPr>
              <a:lvl3pPr>
                <a:lnSpc>
                  <a:spcPct val="93000"/>
                </a:lnSpc>
                <a:spcBef>
                  <a:spcPts val="6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400">
                  <a:solidFill>
                    <a:srgbClr val="000000"/>
                  </a:solidFill>
                  <a:latin typeface="Arial" panose="020B0604020202020204" pitchFamily="34" charset="0"/>
                  <a:ea typeface="Arial Unicode MS" pitchFamily="34" charset="-128"/>
                </a:defRPr>
              </a:lvl3pPr>
              <a:lvl4pPr>
                <a:lnSpc>
                  <a:spcPct val="93000"/>
                </a:lnSpc>
                <a:spcBef>
                  <a:spcPts val="5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Arial Unicode MS" pitchFamily="34" charset="-128"/>
                </a:defRPr>
              </a:lvl4pPr>
              <a:lvl5pPr>
                <a:lnSpc>
                  <a:spcPct val="93000"/>
                </a:lnSpc>
                <a:spcBef>
                  <a:spcPts val="5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Arial Unicode MS" pitchFamily="34" charset="-128"/>
                </a:defRPr>
              </a:lvl5pPr>
              <a:lvl6pPr marL="25146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Arial Unicode MS" pitchFamily="34" charset="-128"/>
                </a:defRPr>
              </a:lvl6pPr>
              <a:lvl7pPr marL="29718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Arial Unicode MS" pitchFamily="34" charset="-128"/>
                </a:defRPr>
              </a:lvl7pPr>
              <a:lvl8pPr marL="34290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Arial Unicode MS" pitchFamily="34" charset="-128"/>
                </a:defRPr>
              </a:lvl8pPr>
              <a:lvl9pPr marL="38862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Arial Unicode MS" pitchFamily="34" charset="-128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endParaRPr lang="cs-CZ" altLang="cs-CZ" sz="1400" b="1">
                <a:latin typeface="Times New Roman" panose="02020603050405020304" pitchFamily="18" charset="0"/>
              </a:endParaRPr>
            </a:p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r>
                <a:rPr lang="cs-CZ" altLang="cs-CZ" sz="1400" b="1"/>
                <a:t>Jednotlivec státu A</a:t>
              </a:r>
            </a:p>
          </p:txBody>
        </p:sp>
        <p:sp>
          <p:nvSpPr>
            <p:cNvPr id="37903" name="Rectangle 9">
              <a:extLst>
                <a:ext uri="{FF2B5EF4-FFF2-40B4-BE49-F238E27FC236}">
                  <a16:creationId xmlns:a16="http://schemas.microsoft.com/office/drawing/2014/main" id="{F1F77C5B-2438-83EE-F79E-12352D61E48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81" y="3116"/>
              <a:ext cx="863" cy="580"/>
            </a:xfrm>
            <a:prstGeom prst="rect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0000" tIns="46800" rIns="90000" bIns="46800"/>
            <a:lstStyle>
              <a:lvl1pPr>
                <a:lnSpc>
                  <a:spcPct val="93000"/>
                </a:lnSpc>
                <a:spcBef>
                  <a:spcPts val="8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3200">
                  <a:solidFill>
                    <a:srgbClr val="000000"/>
                  </a:solidFill>
                  <a:latin typeface="Arial" panose="020B0604020202020204" pitchFamily="34" charset="0"/>
                  <a:ea typeface="Arial Unicode MS" pitchFamily="34" charset="-128"/>
                </a:defRPr>
              </a:lvl1pPr>
              <a:lvl2pPr>
                <a:lnSpc>
                  <a:spcPct val="93000"/>
                </a:lnSpc>
                <a:spcBef>
                  <a:spcPts val="7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800">
                  <a:solidFill>
                    <a:srgbClr val="000000"/>
                  </a:solidFill>
                  <a:latin typeface="Arial" panose="020B0604020202020204" pitchFamily="34" charset="0"/>
                  <a:ea typeface="Arial Unicode MS" pitchFamily="34" charset="-128"/>
                </a:defRPr>
              </a:lvl2pPr>
              <a:lvl3pPr>
                <a:lnSpc>
                  <a:spcPct val="93000"/>
                </a:lnSpc>
                <a:spcBef>
                  <a:spcPts val="6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400">
                  <a:solidFill>
                    <a:srgbClr val="000000"/>
                  </a:solidFill>
                  <a:latin typeface="Arial" panose="020B0604020202020204" pitchFamily="34" charset="0"/>
                  <a:ea typeface="Arial Unicode MS" pitchFamily="34" charset="-128"/>
                </a:defRPr>
              </a:lvl3pPr>
              <a:lvl4pPr>
                <a:lnSpc>
                  <a:spcPct val="93000"/>
                </a:lnSpc>
                <a:spcBef>
                  <a:spcPts val="5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Arial Unicode MS" pitchFamily="34" charset="-128"/>
                </a:defRPr>
              </a:lvl4pPr>
              <a:lvl5pPr>
                <a:lnSpc>
                  <a:spcPct val="93000"/>
                </a:lnSpc>
                <a:spcBef>
                  <a:spcPts val="5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Arial Unicode MS" pitchFamily="34" charset="-128"/>
                </a:defRPr>
              </a:lvl5pPr>
              <a:lvl6pPr marL="25146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Arial Unicode MS" pitchFamily="34" charset="-128"/>
                </a:defRPr>
              </a:lvl6pPr>
              <a:lvl7pPr marL="29718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Arial Unicode MS" pitchFamily="34" charset="-128"/>
                </a:defRPr>
              </a:lvl7pPr>
              <a:lvl8pPr marL="34290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Arial Unicode MS" pitchFamily="34" charset="-128"/>
                </a:defRPr>
              </a:lvl8pPr>
              <a:lvl9pPr marL="38862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Arial Unicode MS" pitchFamily="34" charset="-128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endParaRPr lang="cs-CZ" altLang="cs-CZ" sz="1400" b="1">
                <a:latin typeface="Times New Roman" panose="02020603050405020304" pitchFamily="18" charset="0"/>
              </a:endParaRPr>
            </a:p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endParaRPr lang="cs-CZ" altLang="cs-CZ" sz="1400" b="1">
                <a:latin typeface="Times New Roman" panose="02020603050405020304" pitchFamily="18" charset="0"/>
              </a:endParaRPr>
            </a:p>
          </p:txBody>
        </p:sp>
        <p:sp>
          <p:nvSpPr>
            <p:cNvPr id="37904" name="Line 10">
              <a:extLst>
                <a:ext uri="{FF2B5EF4-FFF2-40B4-BE49-F238E27FC236}">
                  <a16:creationId xmlns:a16="http://schemas.microsoft.com/office/drawing/2014/main" id="{89628867-E010-FF9E-8745-14181943718B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764" y="937"/>
              <a:ext cx="1013" cy="797"/>
            </a:xfrm>
            <a:prstGeom prst="line">
              <a:avLst/>
            </a:prstGeom>
            <a:noFill/>
            <a:ln w="76320">
              <a:solidFill>
                <a:srgbClr val="CC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37905" name="Line 11">
              <a:extLst>
                <a:ext uri="{FF2B5EF4-FFF2-40B4-BE49-F238E27FC236}">
                  <a16:creationId xmlns:a16="http://schemas.microsoft.com/office/drawing/2014/main" id="{52F0EE5E-159C-A60E-A1CA-42770C084DE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76" y="937"/>
              <a:ext cx="863" cy="797"/>
            </a:xfrm>
            <a:prstGeom prst="line">
              <a:avLst/>
            </a:prstGeom>
            <a:noFill/>
            <a:ln w="9360">
              <a:solidFill>
                <a:srgbClr val="CC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37906" name="Line 12">
              <a:extLst>
                <a:ext uri="{FF2B5EF4-FFF2-40B4-BE49-F238E27FC236}">
                  <a16:creationId xmlns:a16="http://schemas.microsoft.com/office/drawing/2014/main" id="{E1824361-F341-C2B3-F073-3AF8B97C951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624" y="2317"/>
              <a:ext cx="0" cy="797"/>
            </a:xfrm>
            <a:prstGeom prst="line">
              <a:avLst/>
            </a:prstGeom>
            <a:noFill/>
            <a:ln w="57240">
              <a:solidFill>
                <a:srgbClr val="66CC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37907" name="Line 13">
              <a:extLst>
                <a:ext uri="{FF2B5EF4-FFF2-40B4-BE49-F238E27FC236}">
                  <a16:creationId xmlns:a16="http://schemas.microsoft.com/office/drawing/2014/main" id="{CACE24EA-1B0A-994E-2AF8-957380BB30B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714" y="2317"/>
              <a:ext cx="0" cy="797"/>
            </a:xfrm>
            <a:prstGeom prst="line">
              <a:avLst/>
            </a:prstGeom>
            <a:noFill/>
            <a:ln w="9360">
              <a:solidFill>
                <a:srgbClr val="FFCC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37908" name="Line 14">
              <a:extLst>
                <a:ext uri="{FF2B5EF4-FFF2-40B4-BE49-F238E27FC236}">
                  <a16:creationId xmlns:a16="http://schemas.microsoft.com/office/drawing/2014/main" id="{32456B9F-3564-CD93-9C61-6309A5CB82C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55" y="2026"/>
              <a:ext cx="1224" cy="0"/>
            </a:xfrm>
            <a:prstGeom prst="line">
              <a:avLst/>
            </a:prstGeom>
            <a:noFill/>
            <a:ln w="76320">
              <a:solidFill>
                <a:srgbClr val="66FF66"/>
              </a:solidFill>
              <a:prstDash val="sysDot"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37909" name="Line 15">
              <a:extLst>
                <a:ext uri="{FF2B5EF4-FFF2-40B4-BE49-F238E27FC236}">
                  <a16:creationId xmlns:a16="http://schemas.microsoft.com/office/drawing/2014/main" id="{54E64272-1F63-FA4D-11C0-69B11181C91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55" y="3407"/>
              <a:ext cx="1224" cy="0"/>
            </a:xfrm>
            <a:prstGeom prst="line">
              <a:avLst/>
            </a:prstGeom>
            <a:noFill/>
            <a:ln w="38160">
              <a:solidFill>
                <a:srgbClr val="FFFFFF"/>
              </a:solidFill>
              <a:prstDash val="dash"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37910" name="Line 16">
              <a:extLst>
                <a:ext uri="{FF2B5EF4-FFF2-40B4-BE49-F238E27FC236}">
                  <a16:creationId xmlns:a16="http://schemas.microsoft.com/office/drawing/2014/main" id="{EC57ED31-DF10-BB1B-D015-065CD21C5EB3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836" y="937"/>
              <a:ext cx="941" cy="2178"/>
            </a:xfrm>
            <a:prstGeom prst="line">
              <a:avLst/>
            </a:prstGeom>
            <a:noFill/>
            <a:ln w="76320">
              <a:solidFill>
                <a:srgbClr val="CC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37911" name="Line 17">
              <a:extLst>
                <a:ext uri="{FF2B5EF4-FFF2-40B4-BE49-F238E27FC236}">
                  <a16:creationId xmlns:a16="http://schemas.microsoft.com/office/drawing/2014/main" id="{C2A591DB-6DFA-1E51-DD9F-1A75934EF66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76" y="937"/>
              <a:ext cx="719" cy="2178"/>
            </a:xfrm>
            <a:prstGeom prst="line">
              <a:avLst/>
            </a:prstGeom>
            <a:noFill/>
            <a:ln w="9360">
              <a:solidFill>
                <a:srgbClr val="CC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</p:grpSp>
      <p:sp>
        <p:nvSpPr>
          <p:cNvPr id="37893" name="Text Box 18">
            <a:extLst>
              <a:ext uri="{FF2B5EF4-FFF2-40B4-BE49-F238E27FC236}">
                <a16:creationId xmlns:a16="http://schemas.microsoft.com/office/drawing/2014/main" id="{C3A2036C-FDE1-91FC-C538-AA8D3A648E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25725" y="1916113"/>
            <a:ext cx="963613" cy="306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1400" b="1">
                <a:solidFill>
                  <a:srgbClr val="CC0000"/>
                </a:solidFill>
              </a:rPr>
              <a:t>právo EU</a:t>
            </a:r>
          </a:p>
        </p:txBody>
      </p:sp>
      <p:sp>
        <p:nvSpPr>
          <p:cNvPr id="37894" name="Text Box 19">
            <a:extLst>
              <a:ext uri="{FF2B5EF4-FFF2-40B4-BE49-F238E27FC236}">
                <a16:creationId xmlns:a16="http://schemas.microsoft.com/office/drawing/2014/main" id="{5FF7A7B3-7967-080D-13A7-FF0A451D19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01988" y="4292600"/>
            <a:ext cx="963612" cy="306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1400" b="1">
                <a:solidFill>
                  <a:srgbClr val="CC0000"/>
                </a:solidFill>
              </a:rPr>
              <a:t>právo EU</a:t>
            </a:r>
          </a:p>
        </p:txBody>
      </p:sp>
      <p:sp>
        <p:nvSpPr>
          <p:cNvPr id="37895" name="Text Box 20">
            <a:extLst>
              <a:ext uri="{FF2B5EF4-FFF2-40B4-BE49-F238E27FC236}">
                <a16:creationId xmlns:a16="http://schemas.microsoft.com/office/drawing/2014/main" id="{7CD5C530-9EBB-3957-4A5B-811D8FDFC0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84663" y="4221163"/>
            <a:ext cx="266700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1200" b="1"/>
              <a:t>  </a:t>
            </a:r>
          </a:p>
        </p:txBody>
      </p:sp>
      <p:sp>
        <p:nvSpPr>
          <p:cNvPr id="37896" name="Text Box 21">
            <a:extLst>
              <a:ext uri="{FF2B5EF4-FFF2-40B4-BE49-F238E27FC236}">
                <a16:creationId xmlns:a16="http://schemas.microsoft.com/office/drawing/2014/main" id="{75BD4B73-F42A-4F83-38A4-7403A0C554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73200" y="4149725"/>
            <a:ext cx="1150938" cy="520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1400" b="1"/>
              <a:t>vnitrostátní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1400" b="1"/>
              <a:t>právo A</a:t>
            </a:r>
          </a:p>
        </p:txBody>
      </p:sp>
      <p:sp>
        <p:nvSpPr>
          <p:cNvPr id="37897" name="Oval 22">
            <a:extLst>
              <a:ext uri="{FF2B5EF4-FFF2-40B4-BE49-F238E27FC236}">
                <a16:creationId xmlns:a16="http://schemas.microsoft.com/office/drawing/2014/main" id="{09DF089A-1CA3-13FA-B91D-7FF7DF9514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03350" y="115888"/>
            <a:ext cx="4176713" cy="6597650"/>
          </a:xfrm>
          <a:prstGeom prst="ellipse">
            <a:avLst/>
          </a:prstGeom>
          <a:noFill/>
          <a:ln w="76320">
            <a:solidFill>
              <a:srgbClr val="FF66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cs-CZ" altLang="cs-CZ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ext Box 1">
            <a:extLst>
              <a:ext uri="{FF2B5EF4-FFF2-40B4-BE49-F238E27FC236}">
                <a16:creationId xmlns:a16="http://schemas.microsoft.com/office/drawing/2014/main" id="{169455E9-C7D1-0297-BE5D-66BE9A92F9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9750" y="1052513"/>
            <a:ext cx="8229600" cy="6192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marL="341313" indent="-338138"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cs-CZ" altLang="cs-CZ"/>
              <a:t>             </a:t>
            </a:r>
          </a:p>
        </p:txBody>
      </p:sp>
      <p:sp>
        <p:nvSpPr>
          <p:cNvPr id="39939" name="Rectangle 2">
            <a:extLst>
              <a:ext uri="{FF2B5EF4-FFF2-40B4-BE49-F238E27FC236}">
                <a16:creationId xmlns:a16="http://schemas.microsoft.com/office/drawing/2014/main" id="{8CC0CC05-F144-F82F-BD37-44648A186A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84438" y="0"/>
            <a:ext cx="9144000" cy="1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cs-CZ" altLang="cs-CZ"/>
          </a:p>
        </p:txBody>
      </p:sp>
      <p:grpSp>
        <p:nvGrpSpPr>
          <p:cNvPr id="39940" name="Group 3">
            <a:extLst>
              <a:ext uri="{FF2B5EF4-FFF2-40B4-BE49-F238E27FC236}">
                <a16:creationId xmlns:a16="http://schemas.microsoft.com/office/drawing/2014/main" id="{693EF409-7280-1910-0860-F368CD8C0B9C}"/>
              </a:ext>
            </a:extLst>
          </p:cNvPr>
          <p:cNvGrpSpPr>
            <a:grpSpLocks/>
          </p:cNvGrpSpPr>
          <p:nvPr/>
        </p:nvGrpSpPr>
        <p:grpSpPr bwMode="auto">
          <a:xfrm>
            <a:off x="1042988" y="-242888"/>
            <a:ext cx="7845425" cy="7673976"/>
            <a:chOff x="657" y="-153"/>
            <a:chExt cx="4942" cy="4834"/>
          </a:xfrm>
        </p:grpSpPr>
        <p:sp>
          <p:nvSpPr>
            <p:cNvPr id="39949" name="AutoShape 4">
              <a:extLst>
                <a:ext uri="{FF2B5EF4-FFF2-40B4-BE49-F238E27FC236}">
                  <a16:creationId xmlns:a16="http://schemas.microsoft.com/office/drawing/2014/main" id="{813E5A6C-11C7-2C9A-15D4-B3B0125C86C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57" y="-153"/>
              <a:ext cx="4942" cy="4834"/>
            </a:xfrm>
            <a:prstGeom prst="roundRect">
              <a:avLst>
                <a:gd name="adj" fmla="val 19"/>
              </a:avLst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lnSpc>
                  <a:spcPct val="93000"/>
                </a:lnSpc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</a:pPr>
              <a:endParaRPr lang="cs-CZ" altLang="cs-CZ"/>
            </a:p>
          </p:txBody>
        </p:sp>
        <p:sp>
          <p:nvSpPr>
            <p:cNvPr id="39950" name="Rectangle 5">
              <a:extLst>
                <a:ext uri="{FF2B5EF4-FFF2-40B4-BE49-F238E27FC236}">
                  <a16:creationId xmlns:a16="http://schemas.microsoft.com/office/drawing/2014/main" id="{770DFBE4-2078-C7CD-F942-841C14A63F4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99" y="355"/>
              <a:ext cx="1080" cy="580"/>
            </a:xfrm>
            <a:prstGeom prst="rect">
              <a:avLst/>
            </a:prstGeom>
            <a:solidFill>
              <a:srgbClr val="FEC3BE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0000" tIns="46800" rIns="90000" bIns="46800"/>
            <a:lstStyle>
              <a:lvl1pPr>
                <a:lnSpc>
                  <a:spcPct val="93000"/>
                </a:lnSpc>
                <a:spcBef>
                  <a:spcPts val="8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3200">
                  <a:solidFill>
                    <a:srgbClr val="000000"/>
                  </a:solidFill>
                  <a:latin typeface="Arial" panose="020B0604020202020204" pitchFamily="34" charset="0"/>
                  <a:ea typeface="Arial Unicode MS" pitchFamily="34" charset="-128"/>
                </a:defRPr>
              </a:lvl1pPr>
              <a:lvl2pPr>
                <a:lnSpc>
                  <a:spcPct val="93000"/>
                </a:lnSpc>
                <a:spcBef>
                  <a:spcPts val="7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800">
                  <a:solidFill>
                    <a:srgbClr val="000000"/>
                  </a:solidFill>
                  <a:latin typeface="Arial" panose="020B0604020202020204" pitchFamily="34" charset="0"/>
                  <a:ea typeface="Arial Unicode MS" pitchFamily="34" charset="-128"/>
                </a:defRPr>
              </a:lvl2pPr>
              <a:lvl3pPr>
                <a:lnSpc>
                  <a:spcPct val="93000"/>
                </a:lnSpc>
                <a:spcBef>
                  <a:spcPts val="6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400">
                  <a:solidFill>
                    <a:srgbClr val="000000"/>
                  </a:solidFill>
                  <a:latin typeface="Arial" panose="020B0604020202020204" pitchFamily="34" charset="0"/>
                  <a:ea typeface="Arial Unicode MS" pitchFamily="34" charset="-128"/>
                </a:defRPr>
              </a:lvl3pPr>
              <a:lvl4pPr>
                <a:lnSpc>
                  <a:spcPct val="93000"/>
                </a:lnSpc>
                <a:spcBef>
                  <a:spcPts val="5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Arial Unicode MS" pitchFamily="34" charset="-128"/>
                </a:defRPr>
              </a:lvl4pPr>
              <a:lvl5pPr>
                <a:lnSpc>
                  <a:spcPct val="93000"/>
                </a:lnSpc>
                <a:spcBef>
                  <a:spcPts val="5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Arial Unicode MS" pitchFamily="34" charset="-128"/>
                </a:defRPr>
              </a:lvl5pPr>
              <a:lvl6pPr marL="25146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Arial Unicode MS" pitchFamily="34" charset="-128"/>
                </a:defRPr>
              </a:lvl6pPr>
              <a:lvl7pPr marL="29718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Arial Unicode MS" pitchFamily="34" charset="-128"/>
                </a:defRPr>
              </a:lvl7pPr>
              <a:lvl8pPr marL="34290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Arial Unicode MS" pitchFamily="34" charset="-128"/>
                </a:defRPr>
              </a:lvl8pPr>
              <a:lvl9pPr marL="38862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Arial Unicode MS" pitchFamily="34" charset="-128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r>
                <a:rPr lang="cs-CZ" altLang="cs-CZ" sz="2000" b="1">
                  <a:latin typeface="Times New Roman" panose="02020603050405020304" pitchFamily="18" charset="0"/>
                </a:rPr>
                <a:t>Evropská unie</a:t>
              </a:r>
            </a:p>
          </p:txBody>
        </p:sp>
        <p:sp>
          <p:nvSpPr>
            <p:cNvPr id="39951" name="Rectangle 6">
              <a:extLst>
                <a:ext uri="{FF2B5EF4-FFF2-40B4-BE49-F238E27FC236}">
                  <a16:creationId xmlns:a16="http://schemas.microsoft.com/office/drawing/2014/main" id="{938C637F-1483-D86C-9E3C-F7618CFFCE6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91" y="1735"/>
              <a:ext cx="863" cy="580"/>
            </a:xfrm>
            <a:prstGeom prst="rect">
              <a:avLst/>
            </a:prstGeom>
            <a:solidFill>
              <a:srgbClr val="00CC99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0000" tIns="46800" rIns="90000" bIns="46800"/>
            <a:lstStyle>
              <a:lvl1pPr>
                <a:lnSpc>
                  <a:spcPct val="93000"/>
                </a:lnSpc>
                <a:spcBef>
                  <a:spcPts val="8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3200">
                  <a:solidFill>
                    <a:srgbClr val="000000"/>
                  </a:solidFill>
                  <a:latin typeface="Arial" panose="020B0604020202020204" pitchFamily="34" charset="0"/>
                  <a:ea typeface="Arial Unicode MS" pitchFamily="34" charset="-128"/>
                </a:defRPr>
              </a:lvl1pPr>
              <a:lvl2pPr>
                <a:lnSpc>
                  <a:spcPct val="93000"/>
                </a:lnSpc>
                <a:spcBef>
                  <a:spcPts val="7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800">
                  <a:solidFill>
                    <a:srgbClr val="000000"/>
                  </a:solidFill>
                  <a:latin typeface="Arial" panose="020B0604020202020204" pitchFamily="34" charset="0"/>
                  <a:ea typeface="Arial Unicode MS" pitchFamily="34" charset="-128"/>
                </a:defRPr>
              </a:lvl2pPr>
              <a:lvl3pPr>
                <a:lnSpc>
                  <a:spcPct val="93000"/>
                </a:lnSpc>
                <a:spcBef>
                  <a:spcPts val="6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400">
                  <a:solidFill>
                    <a:srgbClr val="000000"/>
                  </a:solidFill>
                  <a:latin typeface="Arial" panose="020B0604020202020204" pitchFamily="34" charset="0"/>
                  <a:ea typeface="Arial Unicode MS" pitchFamily="34" charset="-128"/>
                </a:defRPr>
              </a:lvl3pPr>
              <a:lvl4pPr>
                <a:lnSpc>
                  <a:spcPct val="93000"/>
                </a:lnSpc>
                <a:spcBef>
                  <a:spcPts val="5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Arial Unicode MS" pitchFamily="34" charset="-128"/>
                </a:defRPr>
              </a:lvl4pPr>
              <a:lvl5pPr>
                <a:lnSpc>
                  <a:spcPct val="93000"/>
                </a:lnSpc>
                <a:spcBef>
                  <a:spcPts val="5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Arial Unicode MS" pitchFamily="34" charset="-128"/>
                </a:defRPr>
              </a:lvl5pPr>
              <a:lvl6pPr marL="25146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Arial Unicode MS" pitchFamily="34" charset="-128"/>
                </a:defRPr>
              </a:lvl6pPr>
              <a:lvl7pPr marL="29718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Arial Unicode MS" pitchFamily="34" charset="-128"/>
                </a:defRPr>
              </a:lvl7pPr>
              <a:lvl8pPr marL="34290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Arial Unicode MS" pitchFamily="34" charset="-128"/>
                </a:defRPr>
              </a:lvl8pPr>
              <a:lvl9pPr marL="38862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Arial Unicode MS" pitchFamily="34" charset="-128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endParaRPr lang="cs-CZ" altLang="cs-CZ" sz="1800" b="1">
                <a:latin typeface="Times New Roman" panose="02020603050405020304" pitchFamily="18" charset="0"/>
              </a:endParaRPr>
            </a:p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r>
                <a:rPr lang="cs-CZ" altLang="cs-CZ" sz="1800" b="1">
                  <a:latin typeface="Times New Roman" panose="02020603050405020304" pitchFamily="18" charset="0"/>
                </a:rPr>
                <a:t>Stát A</a:t>
              </a:r>
            </a:p>
          </p:txBody>
        </p:sp>
        <p:sp>
          <p:nvSpPr>
            <p:cNvPr id="39952" name="Rectangle 7">
              <a:extLst>
                <a:ext uri="{FF2B5EF4-FFF2-40B4-BE49-F238E27FC236}">
                  <a16:creationId xmlns:a16="http://schemas.microsoft.com/office/drawing/2014/main" id="{BF307125-EDE1-4E71-CA5F-BEA49E7A834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81" y="1735"/>
              <a:ext cx="863" cy="580"/>
            </a:xfrm>
            <a:prstGeom prst="rect">
              <a:avLst/>
            </a:prstGeom>
            <a:solidFill>
              <a:srgbClr val="92D050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0000" tIns="46800" rIns="90000" bIns="46800"/>
            <a:lstStyle>
              <a:lvl1pPr>
                <a:lnSpc>
                  <a:spcPct val="93000"/>
                </a:lnSpc>
                <a:spcBef>
                  <a:spcPts val="8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3200">
                  <a:solidFill>
                    <a:srgbClr val="000000"/>
                  </a:solidFill>
                  <a:latin typeface="Arial" panose="020B0604020202020204" pitchFamily="34" charset="0"/>
                  <a:ea typeface="Arial Unicode MS" pitchFamily="34" charset="-128"/>
                </a:defRPr>
              </a:lvl1pPr>
              <a:lvl2pPr>
                <a:lnSpc>
                  <a:spcPct val="93000"/>
                </a:lnSpc>
                <a:spcBef>
                  <a:spcPts val="7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800">
                  <a:solidFill>
                    <a:srgbClr val="000000"/>
                  </a:solidFill>
                  <a:latin typeface="Arial" panose="020B0604020202020204" pitchFamily="34" charset="0"/>
                  <a:ea typeface="Arial Unicode MS" pitchFamily="34" charset="-128"/>
                </a:defRPr>
              </a:lvl2pPr>
              <a:lvl3pPr>
                <a:lnSpc>
                  <a:spcPct val="93000"/>
                </a:lnSpc>
                <a:spcBef>
                  <a:spcPts val="6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400">
                  <a:solidFill>
                    <a:srgbClr val="000000"/>
                  </a:solidFill>
                  <a:latin typeface="Arial" panose="020B0604020202020204" pitchFamily="34" charset="0"/>
                  <a:ea typeface="Arial Unicode MS" pitchFamily="34" charset="-128"/>
                </a:defRPr>
              </a:lvl3pPr>
              <a:lvl4pPr>
                <a:lnSpc>
                  <a:spcPct val="93000"/>
                </a:lnSpc>
                <a:spcBef>
                  <a:spcPts val="5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Arial Unicode MS" pitchFamily="34" charset="-128"/>
                </a:defRPr>
              </a:lvl4pPr>
              <a:lvl5pPr>
                <a:lnSpc>
                  <a:spcPct val="93000"/>
                </a:lnSpc>
                <a:spcBef>
                  <a:spcPts val="5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Arial Unicode MS" pitchFamily="34" charset="-128"/>
                </a:defRPr>
              </a:lvl5pPr>
              <a:lvl6pPr marL="25146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Arial Unicode MS" pitchFamily="34" charset="-128"/>
                </a:defRPr>
              </a:lvl6pPr>
              <a:lvl7pPr marL="29718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Arial Unicode MS" pitchFamily="34" charset="-128"/>
                </a:defRPr>
              </a:lvl7pPr>
              <a:lvl8pPr marL="34290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Arial Unicode MS" pitchFamily="34" charset="-128"/>
                </a:defRPr>
              </a:lvl8pPr>
              <a:lvl9pPr marL="38862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Arial Unicode MS" pitchFamily="34" charset="-128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endParaRPr lang="cs-CZ" altLang="cs-CZ" sz="1800" b="1">
                <a:latin typeface="Times New Roman" panose="02020603050405020304" pitchFamily="18" charset="0"/>
              </a:endParaRPr>
            </a:p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r>
                <a:rPr lang="cs-CZ" altLang="cs-CZ" sz="1800" b="1">
                  <a:latin typeface="Times New Roman" panose="02020603050405020304" pitchFamily="18" charset="0"/>
                </a:rPr>
                <a:t>Stát B</a:t>
              </a:r>
            </a:p>
          </p:txBody>
        </p:sp>
        <p:sp>
          <p:nvSpPr>
            <p:cNvPr id="39953" name="Rectangle 8">
              <a:extLst>
                <a:ext uri="{FF2B5EF4-FFF2-40B4-BE49-F238E27FC236}">
                  <a16:creationId xmlns:a16="http://schemas.microsoft.com/office/drawing/2014/main" id="{93B61790-9B8C-6643-6567-E0034255FB6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91" y="3116"/>
              <a:ext cx="863" cy="580"/>
            </a:xfrm>
            <a:prstGeom prst="rect">
              <a:avLst/>
            </a:prstGeom>
            <a:solidFill>
              <a:srgbClr val="CCECFF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0000" tIns="46800" rIns="90000" bIns="46800"/>
            <a:lstStyle>
              <a:lvl1pPr>
                <a:lnSpc>
                  <a:spcPct val="93000"/>
                </a:lnSpc>
                <a:spcBef>
                  <a:spcPts val="8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3200">
                  <a:solidFill>
                    <a:srgbClr val="000000"/>
                  </a:solidFill>
                  <a:latin typeface="Arial" panose="020B0604020202020204" pitchFamily="34" charset="0"/>
                  <a:ea typeface="Arial Unicode MS" pitchFamily="34" charset="-128"/>
                </a:defRPr>
              </a:lvl1pPr>
              <a:lvl2pPr>
                <a:lnSpc>
                  <a:spcPct val="93000"/>
                </a:lnSpc>
                <a:spcBef>
                  <a:spcPts val="7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800">
                  <a:solidFill>
                    <a:srgbClr val="000000"/>
                  </a:solidFill>
                  <a:latin typeface="Arial" panose="020B0604020202020204" pitchFamily="34" charset="0"/>
                  <a:ea typeface="Arial Unicode MS" pitchFamily="34" charset="-128"/>
                </a:defRPr>
              </a:lvl2pPr>
              <a:lvl3pPr>
                <a:lnSpc>
                  <a:spcPct val="93000"/>
                </a:lnSpc>
                <a:spcBef>
                  <a:spcPts val="6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400">
                  <a:solidFill>
                    <a:srgbClr val="000000"/>
                  </a:solidFill>
                  <a:latin typeface="Arial" panose="020B0604020202020204" pitchFamily="34" charset="0"/>
                  <a:ea typeface="Arial Unicode MS" pitchFamily="34" charset="-128"/>
                </a:defRPr>
              </a:lvl3pPr>
              <a:lvl4pPr>
                <a:lnSpc>
                  <a:spcPct val="93000"/>
                </a:lnSpc>
                <a:spcBef>
                  <a:spcPts val="5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Arial Unicode MS" pitchFamily="34" charset="-128"/>
                </a:defRPr>
              </a:lvl4pPr>
              <a:lvl5pPr>
                <a:lnSpc>
                  <a:spcPct val="93000"/>
                </a:lnSpc>
                <a:spcBef>
                  <a:spcPts val="5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Arial Unicode MS" pitchFamily="34" charset="-128"/>
                </a:defRPr>
              </a:lvl5pPr>
              <a:lvl6pPr marL="25146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Arial Unicode MS" pitchFamily="34" charset="-128"/>
                </a:defRPr>
              </a:lvl6pPr>
              <a:lvl7pPr marL="29718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Arial Unicode MS" pitchFamily="34" charset="-128"/>
                </a:defRPr>
              </a:lvl7pPr>
              <a:lvl8pPr marL="34290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Arial Unicode MS" pitchFamily="34" charset="-128"/>
                </a:defRPr>
              </a:lvl8pPr>
              <a:lvl9pPr marL="38862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Arial Unicode MS" pitchFamily="34" charset="-128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endParaRPr lang="cs-CZ" altLang="cs-CZ" sz="1400" b="1">
                <a:latin typeface="Times New Roman" panose="02020603050405020304" pitchFamily="18" charset="0"/>
              </a:endParaRPr>
            </a:p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r>
                <a:rPr lang="cs-CZ" altLang="cs-CZ" sz="1400" b="1">
                  <a:latin typeface="Times New Roman" panose="02020603050405020304" pitchFamily="18" charset="0"/>
                </a:rPr>
                <a:t>Jednotlivec státu A</a:t>
              </a:r>
            </a:p>
          </p:txBody>
        </p:sp>
        <p:sp>
          <p:nvSpPr>
            <p:cNvPr id="39954" name="Rectangle 9">
              <a:extLst>
                <a:ext uri="{FF2B5EF4-FFF2-40B4-BE49-F238E27FC236}">
                  <a16:creationId xmlns:a16="http://schemas.microsoft.com/office/drawing/2014/main" id="{4504F534-D426-6C03-B570-E52996DA301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81" y="3116"/>
              <a:ext cx="863" cy="580"/>
            </a:xfrm>
            <a:prstGeom prst="rect">
              <a:avLst/>
            </a:prstGeom>
            <a:solidFill>
              <a:srgbClr val="FFFFCC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0000" tIns="46800" rIns="90000" bIns="46800"/>
            <a:lstStyle>
              <a:lvl1pPr>
                <a:lnSpc>
                  <a:spcPct val="93000"/>
                </a:lnSpc>
                <a:spcBef>
                  <a:spcPts val="8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3200">
                  <a:solidFill>
                    <a:srgbClr val="000000"/>
                  </a:solidFill>
                  <a:latin typeface="Arial" panose="020B0604020202020204" pitchFamily="34" charset="0"/>
                  <a:ea typeface="Arial Unicode MS" pitchFamily="34" charset="-128"/>
                </a:defRPr>
              </a:lvl1pPr>
              <a:lvl2pPr>
                <a:lnSpc>
                  <a:spcPct val="93000"/>
                </a:lnSpc>
                <a:spcBef>
                  <a:spcPts val="7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800">
                  <a:solidFill>
                    <a:srgbClr val="000000"/>
                  </a:solidFill>
                  <a:latin typeface="Arial" panose="020B0604020202020204" pitchFamily="34" charset="0"/>
                  <a:ea typeface="Arial Unicode MS" pitchFamily="34" charset="-128"/>
                </a:defRPr>
              </a:lvl2pPr>
              <a:lvl3pPr>
                <a:lnSpc>
                  <a:spcPct val="93000"/>
                </a:lnSpc>
                <a:spcBef>
                  <a:spcPts val="6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400">
                  <a:solidFill>
                    <a:srgbClr val="000000"/>
                  </a:solidFill>
                  <a:latin typeface="Arial" panose="020B0604020202020204" pitchFamily="34" charset="0"/>
                  <a:ea typeface="Arial Unicode MS" pitchFamily="34" charset="-128"/>
                </a:defRPr>
              </a:lvl3pPr>
              <a:lvl4pPr>
                <a:lnSpc>
                  <a:spcPct val="93000"/>
                </a:lnSpc>
                <a:spcBef>
                  <a:spcPts val="5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Arial Unicode MS" pitchFamily="34" charset="-128"/>
                </a:defRPr>
              </a:lvl4pPr>
              <a:lvl5pPr>
                <a:lnSpc>
                  <a:spcPct val="93000"/>
                </a:lnSpc>
                <a:spcBef>
                  <a:spcPts val="5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Arial Unicode MS" pitchFamily="34" charset="-128"/>
                </a:defRPr>
              </a:lvl5pPr>
              <a:lvl6pPr marL="25146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Arial Unicode MS" pitchFamily="34" charset="-128"/>
                </a:defRPr>
              </a:lvl6pPr>
              <a:lvl7pPr marL="29718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Arial Unicode MS" pitchFamily="34" charset="-128"/>
                </a:defRPr>
              </a:lvl7pPr>
              <a:lvl8pPr marL="34290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Arial Unicode MS" pitchFamily="34" charset="-128"/>
                </a:defRPr>
              </a:lvl8pPr>
              <a:lvl9pPr marL="38862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Arial Unicode MS" pitchFamily="34" charset="-128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endParaRPr lang="cs-CZ" altLang="cs-CZ" sz="1400" b="1">
                <a:latin typeface="Times New Roman" panose="02020603050405020304" pitchFamily="18" charset="0"/>
              </a:endParaRPr>
            </a:p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r>
                <a:rPr lang="cs-CZ" altLang="cs-CZ" sz="1400" b="1">
                  <a:latin typeface="Times New Roman" panose="02020603050405020304" pitchFamily="18" charset="0"/>
                </a:rPr>
                <a:t>Jednotlivec státu B</a:t>
              </a:r>
            </a:p>
          </p:txBody>
        </p:sp>
        <p:sp>
          <p:nvSpPr>
            <p:cNvPr id="39955" name="Line 10">
              <a:extLst>
                <a:ext uri="{FF2B5EF4-FFF2-40B4-BE49-F238E27FC236}">
                  <a16:creationId xmlns:a16="http://schemas.microsoft.com/office/drawing/2014/main" id="{8F631219-63A0-9EEB-0564-1136628168CA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764" y="937"/>
              <a:ext cx="1013" cy="797"/>
            </a:xfrm>
            <a:prstGeom prst="line">
              <a:avLst/>
            </a:prstGeom>
            <a:noFill/>
            <a:ln w="38160">
              <a:solidFill>
                <a:srgbClr val="CC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39956" name="Line 11">
              <a:extLst>
                <a:ext uri="{FF2B5EF4-FFF2-40B4-BE49-F238E27FC236}">
                  <a16:creationId xmlns:a16="http://schemas.microsoft.com/office/drawing/2014/main" id="{6C451605-7612-5263-B4BD-F4719886732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76" y="937"/>
              <a:ext cx="863" cy="797"/>
            </a:xfrm>
            <a:prstGeom prst="line">
              <a:avLst/>
            </a:prstGeom>
            <a:noFill/>
            <a:ln w="38160">
              <a:solidFill>
                <a:srgbClr val="CC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39957" name="Line 12">
              <a:extLst>
                <a:ext uri="{FF2B5EF4-FFF2-40B4-BE49-F238E27FC236}">
                  <a16:creationId xmlns:a16="http://schemas.microsoft.com/office/drawing/2014/main" id="{00E78D3E-A0A0-5856-5C24-13DB682CEEB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624" y="2317"/>
              <a:ext cx="0" cy="797"/>
            </a:xfrm>
            <a:prstGeom prst="line">
              <a:avLst/>
            </a:prstGeom>
            <a:noFill/>
            <a:ln w="57240">
              <a:solidFill>
                <a:srgbClr val="66CC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39958" name="Line 13">
              <a:extLst>
                <a:ext uri="{FF2B5EF4-FFF2-40B4-BE49-F238E27FC236}">
                  <a16:creationId xmlns:a16="http://schemas.microsoft.com/office/drawing/2014/main" id="{6C9E62CE-454F-03F1-6EFF-CC2B0F30476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714" y="2317"/>
              <a:ext cx="0" cy="797"/>
            </a:xfrm>
            <a:prstGeom prst="line">
              <a:avLst/>
            </a:prstGeom>
            <a:noFill/>
            <a:ln w="57240">
              <a:solidFill>
                <a:srgbClr val="92D05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44055" name="Line 14">
              <a:extLst>
                <a:ext uri="{FF2B5EF4-FFF2-40B4-BE49-F238E27FC236}">
                  <a16:creationId xmlns:a16="http://schemas.microsoft.com/office/drawing/2014/main" id="{65AF0B42-7F1E-C673-F3FE-D6872CEBC86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55" y="2026"/>
              <a:ext cx="1224" cy="0"/>
            </a:xfrm>
            <a:prstGeom prst="line">
              <a:avLst/>
            </a:prstGeom>
            <a:noFill/>
            <a:ln w="76320">
              <a:solidFill>
                <a:schemeClr val="accent1">
                  <a:lumMod val="75000"/>
                </a:schemeClr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39960" name="Line 15">
              <a:extLst>
                <a:ext uri="{FF2B5EF4-FFF2-40B4-BE49-F238E27FC236}">
                  <a16:creationId xmlns:a16="http://schemas.microsoft.com/office/drawing/2014/main" id="{E63B67B4-98BC-AC6C-5321-C2D09463E21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55" y="3407"/>
              <a:ext cx="1224" cy="0"/>
            </a:xfrm>
            <a:prstGeom prst="line">
              <a:avLst/>
            </a:prstGeom>
            <a:noFill/>
            <a:ln w="38160">
              <a:solidFill>
                <a:srgbClr val="000000"/>
              </a:solidFill>
              <a:prstDash val="dash"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39961" name="Line 16">
              <a:extLst>
                <a:ext uri="{FF2B5EF4-FFF2-40B4-BE49-F238E27FC236}">
                  <a16:creationId xmlns:a16="http://schemas.microsoft.com/office/drawing/2014/main" id="{D04B2EB7-38F3-2F88-D980-D31FD52C7B76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836" y="937"/>
              <a:ext cx="941" cy="2178"/>
            </a:xfrm>
            <a:prstGeom prst="line">
              <a:avLst/>
            </a:prstGeom>
            <a:noFill/>
            <a:ln w="38160">
              <a:solidFill>
                <a:srgbClr val="CC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39962" name="Line 17">
              <a:extLst>
                <a:ext uri="{FF2B5EF4-FFF2-40B4-BE49-F238E27FC236}">
                  <a16:creationId xmlns:a16="http://schemas.microsoft.com/office/drawing/2014/main" id="{96E44F8F-B63D-7749-C736-821F0797D89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76" y="937"/>
              <a:ext cx="719" cy="2178"/>
            </a:xfrm>
            <a:prstGeom prst="line">
              <a:avLst/>
            </a:prstGeom>
            <a:noFill/>
            <a:ln w="38160">
              <a:solidFill>
                <a:srgbClr val="CC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</p:grpSp>
      <p:sp>
        <p:nvSpPr>
          <p:cNvPr id="39941" name="Text Box 18">
            <a:extLst>
              <a:ext uri="{FF2B5EF4-FFF2-40B4-BE49-F238E27FC236}">
                <a16:creationId xmlns:a16="http://schemas.microsoft.com/office/drawing/2014/main" id="{D5A1CAF7-F4AC-89A6-CED0-494217C346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25725" y="1916113"/>
            <a:ext cx="963613" cy="306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1400" b="1">
                <a:solidFill>
                  <a:srgbClr val="CC0000"/>
                </a:solidFill>
              </a:rPr>
              <a:t>právo EU</a:t>
            </a:r>
          </a:p>
        </p:txBody>
      </p:sp>
      <p:sp>
        <p:nvSpPr>
          <p:cNvPr id="39942" name="Text Box 19">
            <a:extLst>
              <a:ext uri="{FF2B5EF4-FFF2-40B4-BE49-F238E27FC236}">
                <a16:creationId xmlns:a16="http://schemas.microsoft.com/office/drawing/2014/main" id="{46547F27-B475-1C3C-6DB0-2D702A4348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92725" y="1773238"/>
            <a:ext cx="1008063" cy="306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1400" b="1">
                <a:solidFill>
                  <a:srgbClr val="CC0000"/>
                </a:solidFill>
              </a:rPr>
              <a:t>právo EU</a:t>
            </a:r>
          </a:p>
        </p:txBody>
      </p:sp>
      <p:sp>
        <p:nvSpPr>
          <p:cNvPr id="39943" name="Text Box 20">
            <a:extLst>
              <a:ext uri="{FF2B5EF4-FFF2-40B4-BE49-F238E27FC236}">
                <a16:creationId xmlns:a16="http://schemas.microsoft.com/office/drawing/2014/main" id="{83E27B91-4381-4EA1-930C-9FF98DB2CC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01988" y="4292600"/>
            <a:ext cx="963612" cy="306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1400" b="1">
                <a:solidFill>
                  <a:srgbClr val="CC0000"/>
                </a:solidFill>
              </a:rPr>
              <a:t>právo EU</a:t>
            </a:r>
          </a:p>
        </p:txBody>
      </p:sp>
      <p:sp>
        <p:nvSpPr>
          <p:cNvPr id="39944" name="Text Box 21">
            <a:extLst>
              <a:ext uri="{FF2B5EF4-FFF2-40B4-BE49-F238E27FC236}">
                <a16:creationId xmlns:a16="http://schemas.microsoft.com/office/drawing/2014/main" id="{F5924A52-290C-8D82-6130-EF00D0581C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83075" y="4221163"/>
            <a:ext cx="1049338" cy="306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1200" b="1"/>
              <a:t>  </a:t>
            </a:r>
            <a:r>
              <a:rPr lang="cs-CZ" altLang="cs-CZ" sz="1400" b="1">
                <a:solidFill>
                  <a:srgbClr val="CC0000"/>
                </a:solidFill>
              </a:rPr>
              <a:t>právo EU</a:t>
            </a:r>
          </a:p>
        </p:txBody>
      </p:sp>
      <p:sp>
        <p:nvSpPr>
          <p:cNvPr id="39945" name="Text Box 22">
            <a:extLst>
              <a:ext uri="{FF2B5EF4-FFF2-40B4-BE49-F238E27FC236}">
                <a16:creationId xmlns:a16="http://schemas.microsoft.com/office/drawing/2014/main" id="{5AD9C378-AC31-E158-A7AF-1C61BFB5DA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19250" y="4149725"/>
            <a:ext cx="942975" cy="458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1200" b="1">
                <a:latin typeface="Times New Roman" panose="02020603050405020304" pitchFamily="18" charset="0"/>
              </a:rPr>
              <a:t>vnitrostátní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1200" b="1">
                <a:latin typeface="Times New Roman" panose="02020603050405020304" pitchFamily="18" charset="0"/>
              </a:rPr>
              <a:t>právo A</a:t>
            </a:r>
          </a:p>
        </p:txBody>
      </p:sp>
      <p:sp>
        <p:nvSpPr>
          <p:cNvPr id="39946" name="Text Box 23">
            <a:extLst>
              <a:ext uri="{FF2B5EF4-FFF2-40B4-BE49-F238E27FC236}">
                <a16:creationId xmlns:a16="http://schemas.microsoft.com/office/drawing/2014/main" id="{C89E9270-E768-B436-4409-1C72D50A37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11863" y="4149725"/>
            <a:ext cx="1008062" cy="458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1200" b="1">
                <a:latin typeface="Times New Roman" panose="02020603050405020304" pitchFamily="18" charset="0"/>
              </a:rPr>
              <a:t>vnitrostátní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1200" b="1">
                <a:latin typeface="Times New Roman" panose="02020603050405020304" pitchFamily="18" charset="0"/>
              </a:rPr>
              <a:t>právo B</a:t>
            </a:r>
          </a:p>
        </p:txBody>
      </p:sp>
      <p:sp>
        <p:nvSpPr>
          <p:cNvPr id="44043" name="Text Box 24">
            <a:extLst>
              <a:ext uri="{FF2B5EF4-FFF2-40B4-BE49-F238E27FC236}">
                <a16:creationId xmlns:a16="http://schemas.microsoft.com/office/drawing/2014/main" id="{5A4FF3AB-A2B4-B287-21CF-49F2280454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13163" y="3284538"/>
            <a:ext cx="1143000" cy="520700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 lIns="90000" tIns="46800" rIns="90000" bIns="46800">
            <a:spAutoFit/>
          </a:bodyPr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/>
            </a:pPr>
            <a:r>
              <a:rPr lang="cs-CZ" altLang="cs-CZ" sz="14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</a:rPr>
              <a:t>mezinárodní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/>
            </a:pPr>
            <a:r>
              <a:rPr lang="cs-CZ" altLang="cs-CZ" sz="14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</a:rPr>
              <a:t>právo</a:t>
            </a:r>
          </a:p>
        </p:txBody>
      </p:sp>
      <p:sp>
        <p:nvSpPr>
          <p:cNvPr id="44044" name="Text Box 25">
            <a:extLst>
              <a:ext uri="{FF2B5EF4-FFF2-40B4-BE49-F238E27FC236}">
                <a16:creationId xmlns:a16="http://schemas.microsoft.com/office/drawing/2014/main" id="{D8DB7909-C82D-1047-300B-77ED6EE8A9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89313" y="5661025"/>
            <a:ext cx="1636712" cy="520700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 lIns="90000" tIns="46800" rIns="90000" bIns="46800">
            <a:spAutoFit/>
          </a:bodyPr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/>
            </a:pPr>
            <a:r>
              <a:rPr lang="cs-CZ" altLang="cs-CZ" sz="1400" b="1" dirty="0">
                <a:solidFill>
                  <a:schemeClr val="bg1">
                    <a:lumMod val="65000"/>
                  </a:schemeClr>
                </a:solidFill>
                <a:latin typeface="Times New Roman" panose="02020603050405020304" pitchFamily="18" charset="0"/>
              </a:rPr>
              <a:t>mezinárodní právo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/>
            </a:pPr>
            <a:r>
              <a:rPr lang="cs-CZ" altLang="cs-CZ" sz="1400" b="1" dirty="0">
                <a:solidFill>
                  <a:schemeClr val="bg1">
                    <a:lumMod val="65000"/>
                  </a:schemeClr>
                </a:solidFill>
                <a:latin typeface="Times New Roman" panose="02020603050405020304" pitchFamily="18" charset="0"/>
              </a:rPr>
              <a:t>soukromé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1">
            <a:extLst>
              <a:ext uri="{FF2B5EF4-FFF2-40B4-BE49-F238E27FC236}">
                <a16:creationId xmlns:a16="http://schemas.microsoft.com/office/drawing/2014/main" id="{1462353C-6D2C-9A63-0D08-A6D16225F3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274638"/>
            <a:ext cx="8229600" cy="922337"/>
          </a:xfrm>
          <a:prstGeom prst="rect">
            <a:avLst/>
          </a:prstGeom>
          <a:solidFill>
            <a:srgbClr val="0000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4400">
                <a:solidFill>
                  <a:srgbClr val="FFFFCC"/>
                </a:solidFill>
              </a:rPr>
              <a:t>Právo jako společenský jev</a:t>
            </a:r>
          </a:p>
        </p:txBody>
      </p:sp>
      <p:sp>
        <p:nvSpPr>
          <p:cNvPr id="5123" name="Text Box 2">
            <a:extLst>
              <a:ext uri="{FF2B5EF4-FFF2-40B4-BE49-F238E27FC236}">
                <a16:creationId xmlns:a16="http://schemas.microsoft.com/office/drawing/2014/main" id="{1668ABD9-0006-217B-2EC3-203DB29408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850" y="1268413"/>
            <a:ext cx="8496300" cy="5256212"/>
          </a:xfrm>
          <a:prstGeom prst="rect">
            <a:avLst/>
          </a:prstGeom>
          <a:solidFill>
            <a:srgbClr val="E5FFF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eaLnBrk="1" hangingPunct="1">
              <a:lnSpc>
                <a:spcPct val="100000"/>
              </a:lnSpc>
              <a:buSzPct val="45000"/>
              <a:buFont typeface="Wingdings" panose="05000000000000000000" pitchFamily="2" charset="2"/>
              <a:buChar char=""/>
            </a:pPr>
            <a:r>
              <a:rPr lang="cs-CZ" altLang="cs-CZ">
                <a:cs typeface="DejaVu Sans" panose="020B0603030804020204" pitchFamily="34" charset="0"/>
              </a:rPr>
              <a:t>   právo = regulativní normativní systém</a:t>
            </a:r>
          </a:p>
          <a:p>
            <a:pPr eaLnBrk="1" hangingPunct="1">
              <a:lnSpc>
                <a:spcPct val="100000"/>
              </a:lnSpc>
              <a:buSzPct val="45000"/>
              <a:buFont typeface="Wingdings" panose="05000000000000000000" pitchFamily="2" charset="2"/>
              <a:buChar char=""/>
            </a:pPr>
            <a:r>
              <a:rPr lang="cs-CZ" altLang="cs-CZ">
                <a:cs typeface="DejaVu Sans" panose="020B0603030804020204" pitchFamily="34" charset="0"/>
              </a:rPr>
              <a:t>   zajišťuje fungování </a:t>
            </a:r>
            <a:r>
              <a:rPr lang="cs-CZ" altLang="cs-CZ" b="1">
                <a:solidFill>
                  <a:srgbClr val="0000FF"/>
                </a:solidFill>
                <a:cs typeface="DejaVu Sans" panose="020B0603030804020204" pitchFamily="34" charset="0"/>
              </a:rPr>
              <a:t>společnosti lidí</a:t>
            </a:r>
            <a:r>
              <a:rPr lang="cs-CZ" altLang="cs-CZ">
                <a:cs typeface="DejaVu Sans" panose="020B0603030804020204" pitchFamily="34" charset="0"/>
              </a:rPr>
              <a:t> (státu)</a:t>
            </a:r>
          </a:p>
          <a:p>
            <a:pPr eaLnBrk="1" hangingPunct="1">
              <a:lnSpc>
                <a:spcPct val="100000"/>
              </a:lnSpc>
              <a:buSzPct val="45000"/>
              <a:buFont typeface="Wingdings" panose="05000000000000000000" pitchFamily="2" charset="2"/>
              <a:buChar char=""/>
            </a:pPr>
            <a:r>
              <a:rPr lang="cs-CZ" altLang="cs-CZ" b="1" i="1">
                <a:solidFill>
                  <a:srgbClr val="000080"/>
                </a:solidFill>
              </a:rPr>
              <a:t>   základní funkce práva: vnitřní uspořádání systému (řád)</a:t>
            </a:r>
          </a:p>
          <a:p>
            <a:pPr eaLnBrk="1" hangingPunct="1">
              <a:lnSpc>
                <a:spcPct val="100000"/>
              </a:lnSpc>
              <a:buSzPct val="45000"/>
              <a:buFont typeface="Wingdings" panose="05000000000000000000" pitchFamily="2" charset="2"/>
              <a:buChar char=""/>
            </a:pPr>
            <a:r>
              <a:rPr lang="cs-CZ" altLang="cs-CZ">
                <a:cs typeface="DejaVu Sans" panose="020B0603030804020204" pitchFamily="34" charset="0"/>
              </a:rPr>
              <a:t>   </a:t>
            </a:r>
            <a:r>
              <a:rPr lang="cs-CZ" altLang="cs-CZ" b="1"/>
              <a:t>Právo je systém </a:t>
            </a:r>
            <a:r>
              <a:rPr lang="cs-CZ" altLang="cs-CZ" b="1">
                <a:solidFill>
                  <a:srgbClr val="DC2300"/>
                </a:solidFill>
              </a:rPr>
              <a:t>pravidel chování, </a:t>
            </a:r>
            <a:r>
              <a:rPr lang="cs-CZ" altLang="cs-CZ" b="1"/>
              <a:t>která jsou </a:t>
            </a:r>
            <a:r>
              <a:rPr lang="cs-CZ" altLang="cs-CZ" b="1">
                <a:solidFill>
                  <a:srgbClr val="FF0000"/>
                </a:solidFill>
              </a:rPr>
              <a:t>stanovená a vynutitelná státem </a:t>
            </a:r>
            <a:r>
              <a:rPr lang="cs-CZ" altLang="cs-CZ" b="1"/>
              <a:t>(státní mocí).</a:t>
            </a:r>
          </a:p>
          <a:p>
            <a:pPr eaLnBrk="1" hangingPunct="1">
              <a:lnSpc>
                <a:spcPct val="100000"/>
              </a:lnSpc>
              <a:buSzPct val="45000"/>
              <a:buFont typeface="Wingdings" panose="05000000000000000000" pitchFamily="2" charset="2"/>
              <a:buChar char=""/>
            </a:pPr>
            <a:r>
              <a:rPr lang="cs-CZ" altLang="cs-CZ">
                <a:cs typeface="DejaVu Sans" panose="020B0603030804020204" pitchFamily="34" charset="0"/>
              </a:rPr>
              <a:t>   jiné normativní systémy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Nadpis 1">
            <a:extLst>
              <a:ext uri="{FF2B5EF4-FFF2-40B4-BE49-F238E27FC236}">
                <a16:creationId xmlns:a16="http://schemas.microsoft.com/office/drawing/2014/main" id="{8DE606DE-C4A8-BB66-8C27-9D5F2140999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333375"/>
            <a:ext cx="8224838" cy="1225550"/>
          </a:xfrm>
          <a:solidFill>
            <a:srgbClr val="FFFF00"/>
          </a:solidFill>
        </p:spPr>
        <p:txBody>
          <a:bodyPr/>
          <a:lstStyle/>
          <a:p>
            <a:r>
              <a:rPr lang="cs-CZ" altLang="cs-CZ"/>
              <a:t>Předběžně: co je EU ?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40B0CD0-96FE-CF89-130F-D729C96F66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  <a:p>
            <a:pPr marL="457200" indent="-457200">
              <a:buFont typeface="Wingdings" panose="05000000000000000000" pitchFamily="2" charset="2"/>
              <a:buChar char="§"/>
              <a:defRPr/>
            </a:pPr>
            <a:r>
              <a:rPr lang="cs-CZ" sz="2800" dirty="0"/>
              <a:t>není to stát </a:t>
            </a:r>
          </a:p>
          <a:p>
            <a:pPr marL="457200" indent="-457200">
              <a:buFont typeface="Wingdings" panose="05000000000000000000" pitchFamily="2" charset="2"/>
              <a:buChar char="§"/>
              <a:defRPr/>
            </a:pPr>
            <a:r>
              <a:rPr lang="cs-CZ" sz="2800" dirty="0"/>
              <a:t>sdružuje státy: pak je to „mezinárodní“ organizace</a:t>
            </a:r>
          </a:p>
          <a:p>
            <a:pPr marL="457200" indent="-457200">
              <a:buFont typeface="Wingdings" panose="05000000000000000000" pitchFamily="2" charset="2"/>
              <a:buChar char="§"/>
              <a:defRPr/>
            </a:pPr>
            <a:r>
              <a:rPr lang="cs-CZ" sz="2800" dirty="0">
                <a:solidFill>
                  <a:srgbClr val="C00000"/>
                </a:solidFill>
              </a:rPr>
              <a:t>ale velmi zvláštní</a:t>
            </a:r>
          </a:p>
          <a:p>
            <a:pPr marL="457200" indent="-457200">
              <a:buFont typeface="Wingdings" panose="05000000000000000000" pitchFamily="2" charset="2"/>
              <a:buChar char="§"/>
              <a:defRPr/>
            </a:pPr>
            <a:r>
              <a:rPr lang="cs-CZ" sz="2800" dirty="0"/>
              <a:t>členské státy se jí podřídily</a:t>
            </a:r>
          </a:p>
          <a:p>
            <a:pPr marL="457200" indent="-457200">
              <a:buFont typeface="Wingdings" panose="05000000000000000000" pitchFamily="2" charset="2"/>
              <a:buChar char="§"/>
              <a:defRPr/>
            </a:pPr>
            <a:r>
              <a:rPr lang="cs-CZ" sz="2800" dirty="0"/>
              <a:t>proto EU stojí nad členskými státy, tedy je organizací </a:t>
            </a:r>
            <a:r>
              <a:rPr lang="cs-CZ" sz="2800" dirty="0">
                <a:highlight>
                  <a:srgbClr val="FFFF00"/>
                </a:highlight>
              </a:rPr>
              <a:t>„nadnárodní“ (nadstátní)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Nadpis 1">
            <a:extLst>
              <a:ext uri="{FF2B5EF4-FFF2-40B4-BE49-F238E27FC236}">
                <a16:creationId xmlns:a16="http://schemas.microsoft.com/office/drawing/2014/main" id="{721F69A7-CCF8-08A1-68AC-0DE031524C7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128588"/>
            <a:ext cx="8228013" cy="1284287"/>
          </a:xfrm>
          <a:solidFill>
            <a:srgbClr val="FFFF00"/>
          </a:solidFill>
        </p:spPr>
        <p:txBody>
          <a:bodyPr/>
          <a:lstStyle/>
          <a:p>
            <a:br>
              <a:rPr lang="cs-CZ" altLang="cs-CZ"/>
            </a:br>
            <a:r>
              <a:rPr lang="cs-CZ" altLang="cs-CZ"/>
              <a:t>Představení EU</a:t>
            </a:r>
            <a:br>
              <a:rPr lang="cs-CZ" altLang="cs-CZ"/>
            </a:br>
            <a:endParaRPr lang="cs-CZ" altLang="cs-CZ"/>
          </a:p>
        </p:txBody>
      </p:sp>
      <p:sp>
        <p:nvSpPr>
          <p:cNvPr id="5123" name="Zástupný symbol pro obsah 2">
            <a:extLst>
              <a:ext uri="{FF2B5EF4-FFF2-40B4-BE49-F238E27FC236}">
                <a16:creationId xmlns:a16="http://schemas.microsoft.com/office/drawing/2014/main" id="{DF66B9A7-25F3-3B33-0D52-3C8809B3C5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850" y="1484313"/>
            <a:ext cx="8496300" cy="5184775"/>
          </a:xfrm>
          <a:solidFill>
            <a:srgbClr val="FFFFFF"/>
          </a:solidFill>
        </p:spPr>
        <p:txBody>
          <a:bodyPr/>
          <a:lstStyle/>
          <a:p>
            <a:pPr>
              <a:defRPr/>
            </a:pPr>
            <a:r>
              <a:rPr lang="cs-CZ" altLang="cs-CZ" sz="2800" dirty="0"/>
              <a:t>po válce – úsilí o vytvoření jednotného trhu v Evropě a o celkovou ekonomickou integraci Evropy (bez její východní části) </a:t>
            </a:r>
          </a:p>
          <a:p>
            <a:pPr>
              <a:defRPr/>
            </a:pPr>
            <a:r>
              <a:rPr lang="cs-CZ" altLang="cs-CZ" sz="2800" dirty="0">
                <a:solidFill>
                  <a:srgbClr val="000099"/>
                </a:solidFill>
              </a:rPr>
              <a:t>metody integrace - alternativy:</a:t>
            </a:r>
          </a:p>
          <a:p>
            <a:pPr>
              <a:defRPr/>
            </a:pPr>
            <a:r>
              <a:rPr lang="cs-CZ" altLang="cs-CZ" sz="2800" dirty="0"/>
              <a:t>1. </a:t>
            </a:r>
            <a:r>
              <a:rPr lang="cs-CZ" altLang="cs-CZ" sz="2800" b="1" i="1" dirty="0"/>
              <a:t>klasická mezinárodní organizace </a:t>
            </a:r>
            <a:r>
              <a:rPr lang="cs-CZ" altLang="cs-CZ" sz="2800" dirty="0"/>
              <a:t>(RVHP) na základě mezinárodního práva</a:t>
            </a:r>
          </a:p>
          <a:p>
            <a:pPr>
              <a:defRPr/>
            </a:pPr>
            <a:r>
              <a:rPr lang="cs-CZ" altLang="cs-CZ" sz="2800" dirty="0">
                <a:solidFill>
                  <a:srgbClr val="CC0000"/>
                </a:solidFill>
              </a:rPr>
              <a:t>2. </a:t>
            </a:r>
            <a:r>
              <a:rPr lang="cs-CZ" altLang="cs-CZ" sz="2800" b="1" i="1" dirty="0">
                <a:solidFill>
                  <a:srgbClr val="CC0000"/>
                </a:solidFill>
              </a:rPr>
              <a:t>nadstátní </a:t>
            </a:r>
            <a:r>
              <a:rPr lang="cs-CZ" altLang="cs-CZ" sz="2800" b="1" i="1" dirty="0" err="1">
                <a:solidFill>
                  <a:srgbClr val="CC0000"/>
                </a:solidFill>
              </a:rPr>
              <a:t>organizce</a:t>
            </a:r>
            <a:r>
              <a:rPr lang="cs-CZ" altLang="cs-CZ" sz="2800" b="1" i="1" dirty="0">
                <a:solidFill>
                  <a:srgbClr val="CC0000"/>
                </a:solidFill>
              </a:rPr>
              <a:t> </a:t>
            </a:r>
            <a:r>
              <a:rPr lang="cs-CZ" altLang="cs-CZ" sz="2800" dirty="0">
                <a:solidFill>
                  <a:srgbClr val="CC0000"/>
                </a:solidFill>
              </a:rPr>
              <a:t>na základě </a:t>
            </a:r>
            <a:r>
              <a:rPr lang="cs-CZ" altLang="cs-CZ" sz="2800" dirty="0">
                <a:solidFill>
                  <a:srgbClr val="CC0000"/>
                </a:solidFill>
                <a:highlight>
                  <a:srgbClr val="FFFF00"/>
                </a:highlight>
              </a:rPr>
              <a:t>částečného přenosu suverénních pravomocí státu na tuto organizaci</a:t>
            </a:r>
            <a:r>
              <a:rPr lang="cs-CZ" altLang="cs-CZ" sz="2800" dirty="0">
                <a:solidFill>
                  <a:srgbClr val="CC0000"/>
                </a:solidFill>
              </a:rPr>
              <a:t> (zejména legislativní pravomoci = tvorba práva)</a:t>
            </a:r>
          </a:p>
          <a:p>
            <a:pPr>
              <a:defRPr/>
            </a:pPr>
            <a:r>
              <a:rPr lang="cs-CZ" altLang="cs-CZ" sz="2800" dirty="0"/>
              <a:t>druhá možnost přijata</a:t>
            </a:r>
          </a:p>
          <a:p>
            <a:pPr>
              <a:defRPr/>
            </a:pPr>
            <a:endParaRPr lang="cs-CZ" altLang="cs-CZ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Nadpis 1">
            <a:extLst>
              <a:ext uri="{FF2B5EF4-FFF2-40B4-BE49-F238E27FC236}">
                <a16:creationId xmlns:a16="http://schemas.microsoft.com/office/drawing/2014/main" id="{BC2CB974-D9C3-B3EF-EE43-EAA1A419139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128588"/>
            <a:ext cx="8228013" cy="1212850"/>
          </a:xfrm>
          <a:solidFill>
            <a:srgbClr val="FFFF00"/>
          </a:solidFill>
        </p:spPr>
        <p:txBody>
          <a:bodyPr/>
          <a:lstStyle/>
          <a:p>
            <a:r>
              <a:rPr lang="cs-CZ" altLang="cs-CZ"/>
              <a:t>Výkon pravomocí</a:t>
            </a:r>
          </a:p>
        </p:txBody>
      </p:sp>
      <p:sp>
        <p:nvSpPr>
          <p:cNvPr id="44035" name="Zástupný symbol pro obsah 2">
            <a:extLst>
              <a:ext uri="{FF2B5EF4-FFF2-40B4-BE49-F238E27FC236}">
                <a16:creationId xmlns:a16="http://schemas.microsoft.com/office/drawing/2014/main" id="{3C9A41F8-F08A-4B54-ED8C-577858C8DACE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solidFill>
            <a:srgbClr val="FFFF99"/>
          </a:solidFill>
        </p:spPr>
        <p:txBody>
          <a:bodyPr/>
          <a:lstStyle/>
          <a:p>
            <a:endParaRPr lang="cs-CZ" altLang="cs-CZ"/>
          </a:p>
          <a:p>
            <a:r>
              <a:rPr lang="cs-CZ" altLang="cs-CZ"/>
              <a:t>EU je organizace vytvořená státy, které se  dobrovolně rozhodly </a:t>
            </a:r>
            <a:r>
              <a:rPr lang="cs-CZ" altLang="cs-CZ" b="1"/>
              <a:t>společně vykonávat některé svoje pravomoci </a:t>
            </a:r>
            <a:r>
              <a:rPr lang="cs-CZ" altLang="cs-CZ"/>
              <a:t>(legislativní) podle Smlouvy o EU a Smlouvy o fungování EU.</a:t>
            </a:r>
          </a:p>
          <a:p>
            <a:r>
              <a:rPr lang="cs-CZ" altLang="cs-CZ"/>
              <a:t>Společný výkon: prostřednictvím orgánů (institucí) Unie.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1">
            <a:extLst>
              <a:ext uri="{FF2B5EF4-FFF2-40B4-BE49-F238E27FC236}">
                <a16:creationId xmlns:a16="http://schemas.microsoft.com/office/drawing/2014/main" id="{CB1EDEFC-AF23-8E39-5FEA-D4D659D4D1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1773238"/>
            <a:ext cx="7772400" cy="3384550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6000" b="1">
                <a:solidFill>
                  <a:srgbClr val="FFFF99"/>
                </a:solidFill>
              </a:rPr>
              <a:t>1. právo vnitrostátní (národní)</a:t>
            </a:r>
          </a:p>
        </p:txBody>
      </p:sp>
      <p:sp>
        <p:nvSpPr>
          <p:cNvPr id="7171" name="Text Box 2">
            <a:extLst>
              <a:ext uri="{FF2B5EF4-FFF2-40B4-BE49-F238E27FC236}">
                <a16:creationId xmlns:a16="http://schemas.microsoft.com/office/drawing/2014/main" id="{4B00DD78-EA08-F6DF-208A-71642EBCE5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71600" y="5013325"/>
            <a:ext cx="6400800" cy="625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cs-CZ" altLang="cs-CZ"/>
              <a:t>  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1">
            <a:extLst>
              <a:ext uri="{FF2B5EF4-FFF2-40B4-BE49-F238E27FC236}">
                <a16:creationId xmlns:a16="http://schemas.microsoft.com/office/drawing/2014/main" id="{8B3E2111-E5CE-FCED-A0C5-289B127942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73038"/>
            <a:ext cx="8223250" cy="1089025"/>
          </a:xfrm>
          <a:prstGeom prst="rect">
            <a:avLst/>
          </a:prstGeom>
          <a:solidFill>
            <a:srgbClr val="CCFF6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35280" rIns="0" bIns="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3600" b="1"/>
              <a:t>Funkce práva ve státu </a:t>
            </a:r>
          </a:p>
        </p:txBody>
      </p:sp>
      <p:sp>
        <p:nvSpPr>
          <p:cNvPr id="9219" name="Text Box 2">
            <a:extLst>
              <a:ext uri="{FF2B5EF4-FFF2-40B4-BE49-F238E27FC236}">
                <a16:creationId xmlns:a16="http://schemas.microsoft.com/office/drawing/2014/main" id="{67832A9D-CC93-6B3B-077E-46F069358E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9925" y="1458913"/>
            <a:ext cx="8142288" cy="5032375"/>
          </a:xfrm>
          <a:prstGeom prst="rect">
            <a:avLst/>
          </a:prstGeom>
          <a:solidFill>
            <a:srgbClr val="FFFFCC"/>
          </a:solidFill>
          <a:ln>
            <a:noFill/>
          </a:ln>
          <a:effectLst/>
        </p:spPr>
        <p:txBody>
          <a:bodyPr lIns="0" tIns="25560" rIns="0" bIns="0"/>
          <a:lstStyle>
            <a:lvl1pPr marL="341313" indent="-339725"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eaLnBrk="1" hangingPunct="1">
              <a:buClrTx/>
              <a:buFontTx/>
              <a:buNone/>
              <a:defRPr/>
            </a:pPr>
            <a:r>
              <a:rPr lang="cs-CZ" altLang="cs-CZ" sz="2800" b="1" u="sng" dirty="0">
                <a:solidFill>
                  <a:srgbClr val="000080"/>
                </a:solidFill>
              </a:rPr>
              <a:t>V N I T R O S T Á T N Í  (Č E S K É)  P R Á V O :</a:t>
            </a:r>
          </a:p>
          <a:p>
            <a:pPr marL="458788" indent="-457200" eaLnBrk="1" hangingPunct="1">
              <a:buClrTx/>
              <a:buFont typeface="Arial" panose="020B0604020202020204" pitchFamily="34" charset="0"/>
              <a:buChar char="•"/>
              <a:defRPr/>
            </a:pPr>
            <a:r>
              <a:rPr lang="cs-CZ" altLang="cs-CZ" sz="2800" b="1" dirty="0">
                <a:solidFill>
                  <a:schemeClr val="tx1"/>
                </a:solidFill>
              </a:rPr>
              <a:t>vytváří ho stát (státní orgány)</a:t>
            </a:r>
          </a:p>
          <a:p>
            <a:pPr eaLnBrk="1" hangingPunct="1">
              <a:buFont typeface="Arial" panose="020B0604020202020204" pitchFamily="34" charset="0"/>
              <a:buChar char="•"/>
              <a:defRPr/>
            </a:pPr>
            <a:r>
              <a:rPr lang="cs-CZ" altLang="cs-CZ" sz="2800" b="1" dirty="0"/>
              <a:t>pravidla určena: státu samotnému a jednotlivcům (subjektům)</a:t>
            </a:r>
          </a:p>
          <a:p>
            <a:pPr eaLnBrk="1" hangingPunct="1">
              <a:buFont typeface="Arial" panose="020B0604020202020204" pitchFamily="34" charset="0"/>
              <a:buChar char="•"/>
              <a:defRPr/>
            </a:pPr>
            <a:r>
              <a:rPr lang="cs-CZ" altLang="cs-CZ" sz="2800" b="1" dirty="0">
                <a:solidFill>
                  <a:srgbClr val="C00000"/>
                </a:solidFill>
              </a:rPr>
              <a:t>SUBORDINAČNÍ CHARAKTER </a:t>
            </a:r>
            <a:r>
              <a:rPr lang="cs-CZ" altLang="cs-CZ" sz="2800" b="1" dirty="0">
                <a:solidFill>
                  <a:schemeClr val="tx1"/>
                </a:solidFill>
              </a:rPr>
              <a:t>(stát je nadřazen jednotlivcům, ti jsou podřízeni)</a:t>
            </a:r>
          </a:p>
          <a:p>
            <a:pPr eaLnBrk="1" hangingPunct="1">
              <a:buClrTx/>
              <a:buFontTx/>
              <a:buNone/>
              <a:defRPr/>
            </a:pPr>
            <a:r>
              <a:rPr lang="cs-CZ" altLang="cs-CZ" sz="1800" b="1" dirty="0"/>
              <a:t>----------------------------------------------------</a:t>
            </a:r>
          </a:p>
          <a:p>
            <a:pPr eaLnBrk="1" hangingPunct="1">
              <a:lnSpc>
                <a:spcPct val="100000"/>
              </a:lnSpc>
              <a:buClr>
                <a:srgbClr val="0000FF"/>
              </a:buClr>
              <a:buFont typeface="Arial" panose="020B0604020202020204" pitchFamily="34" charset="0"/>
              <a:buChar char="•"/>
              <a:defRPr/>
            </a:pPr>
            <a:r>
              <a:rPr lang="cs-CZ" altLang="cs-CZ" sz="2400" b="1" dirty="0">
                <a:solidFill>
                  <a:srgbClr val="0000FF"/>
                </a:solidFill>
                <a:cs typeface="DejaVu Sans" panose="020B0603030804020204" pitchFamily="34" charset="0"/>
              </a:rPr>
              <a:t> „</a:t>
            </a:r>
            <a:r>
              <a:rPr lang="cs-CZ" altLang="cs-CZ" sz="2400" b="1" i="1" dirty="0">
                <a:solidFill>
                  <a:srgbClr val="0000FF"/>
                </a:solidFill>
                <a:cs typeface="DejaVu Sans" panose="020B0603030804020204" pitchFamily="34" charset="0"/>
              </a:rPr>
              <a:t>společnost“ států:</a:t>
            </a:r>
            <a:r>
              <a:rPr lang="cs-CZ" altLang="cs-CZ" sz="2400" i="1" dirty="0">
                <a:cs typeface="DejaVu Sans" panose="020B0603030804020204" pitchFamily="34" charset="0"/>
              </a:rPr>
              <a:t> </a:t>
            </a:r>
            <a:r>
              <a:rPr lang="cs-CZ" altLang="cs-CZ" sz="2400" i="1" dirty="0">
                <a:solidFill>
                  <a:srgbClr val="096D2F"/>
                </a:solidFill>
                <a:cs typeface="DejaVu Sans" panose="020B0603030804020204" pitchFamily="34" charset="0"/>
              </a:rPr>
              <a:t>mezinárodní rozměr práva   </a:t>
            </a:r>
            <a:r>
              <a:rPr lang="cs-CZ" altLang="cs-CZ" sz="2400" b="1" i="1" dirty="0">
                <a:solidFill>
                  <a:srgbClr val="A50021"/>
                </a:solidFill>
                <a:cs typeface="DejaVu Sans" panose="020B0603030804020204" pitchFamily="34" charset="0"/>
              </a:rPr>
              <a:t>(mezinárodní společenství)</a:t>
            </a:r>
          </a:p>
          <a:p>
            <a:pPr eaLnBrk="1" hangingPunct="1">
              <a:lnSpc>
                <a:spcPct val="100000"/>
              </a:lnSpc>
              <a:buClr>
                <a:srgbClr val="FF0000"/>
              </a:buClr>
              <a:buFont typeface="Arial" panose="020B0604020202020204" pitchFamily="34" charset="0"/>
              <a:buChar char="•"/>
              <a:defRPr/>
            </a:pPr>
            <a:r>
              <a:rPr lang="cs-CZ" altLang="cs-CZ" sz="2400" b="1" i="1" dirty="0">
                <a:solidFill>
                  <a:srgbClr val="FF0000"/>
                </a:solidFill>
                <a:cs typeface="DejaVu Sans" panose="020B0603030804020204" pitchFamily="34" charset="0"/>
              </a:rPr>
              <a:t> Evropská unie:</a:t>
            </a:r>
            <a:r>
              <a:rPr lang="cs-CZ" altLang="cs-CZ" sz="2400" i="1" dirty="0">
                <a:cs typeface="DejaVu Sans" panose="020B0603030804020204" pitchFamily="34" charset="0"/>
              </a:rPr>
              <a:t> </a:t>
            </a:r>
            <a:r>
              <a:rPr lang="cs-CZ" altLang="cs-CZ" sz="2400" i="1" dirty="0">
                <a:solidFill>
                  <a:srgbClr val="00664D"/>
                </a:solidFill>
                <a:cs typeface="DejaVu Sans" panose="020B0603030804020204" pitchFamily="34" charset="0"/>
              </a:rPr>
              <a:t>ani stát, ani mezinárodní společenství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1">
            <a:extLst>
              <a:ext uri="{FF2B5EF4-FFF2-40B4-BE49-F238E27FC236}">
                <a16:creationId xmlns:a16="http://schemas.microsoft.com/office/drawing/2014/main" id="{A01B91BF-7AF2-A2ED-9015-0DED5A8FE9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79488" y="331788"/>
            <a:ext cx="8229600" cy="6192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marL="341313" indent="-338138"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cs-CZ" altLang="cs-CZ"/>
              <a:t>             </a:t>
            </a:r>
          </a:p>
        </p:txBody>
      </p:sp>
      <p:sp>
        <p:nvSpPr>
          <p:cNvPr id="11267" name="Rectangle 2">
            <a:extLst>
              <a:ext uri="{FF2B5EF4-FFF2-40B4-BE49-F238E27FC236}">
                <a16:creationId xmlns:a16="http://schemas.microsoft.com/office/drawing/2014/main" id="{030BCB7D-F445-92E5-7F13-531C572ED8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84438" y="0"/>
            <a:ext cx="9144000" cy="1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cs-CZ" altLang="cs-CZ"/>
          </a:p>
        </p:txBody>
      </p:sp>
      <p:grpSp>
        <p:nvGrpSpPr>
          <p:cNvPr id="11268" name="Group 3">
            <a:extLst>
              <a:ext uri="{FF2B5EF4-FFF2-40B4-BE49-F238E27FC236}">
                <a16:creationId xmlns:a16="http://schemas.microsoft.com/office/drawing/2014/main" id="{2532A18A-75B7-C17F-EEE9-F300A5E2F0EC}"/>
              </a:ext>
            </a:extLst>
          </p:cNvPr>
          <p:cNvGrpSpPr>
            <a:grpSpLocks/>
          </p:cNvGrpSpPr>
          <p:nvPr/>
        </p:nvGrpSpPr>
        <p:grpSpPr bwMode="auto">
          <a:xfrm>
            <a:off x="1042988" y="-171450"/>
            <a:ext cx="7847012" cy="7675563"/>
            <a:chOff x="657" y="-108"/>
            <a:chExt cx="4943" cy="4835"/>
          </a:xfrm>
        </p:grpSpPr>
        <p:sp>
          <p:nvSpPr>
            <p:cNvPr id="11271" name="AutoShape 4">
              <a:extLst>
                <a:ext uri="{FF2B5EF4-FFF2-40B4-BE49-F238E27FC236}">
                  <a16:creationId xmlns:a16="http://schemas.microsoft.com/office/drawing/2014/main" id="{10511363-3494-313F-2CCF-08CE8D62D40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57" y="-108"/>
              <a:ext cx="4943" cy="4835"/>
            </a:xfrm>
            <a:prstGeom prst="roundRect">
              <a:avLst>
                <a:gd name="adj" fmla="val 19"/>
              </a:avLst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lnSpc>
                  <a:spcPct val="93000"/>
                </a:lnSpc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</a:pPr>
              <a:endParaRPr lang="cs-CZ" altLang="cs-CZ"/>
            </a:p>
          </p:txBody>
        </p:sp>
        <p:sp>
          <p:nvSpPr>
            <p:cNvPr id="11272" name="Rectangle 5">
              <a:extLst>
                <a:ext uri="{FF2B5EF4-FFF2-40B4-BE49-F238E27FC236}">
                  <a16:creationId xmlns:a16="http://schemas.microsoft.com/office/drawing/2014/main" id="{DBE89B81-0135-C3AA-6BB2-CE9B245D87C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11" y="400"/>
              <a:ext cx="3402" cy="823"/>
            </a:xfrm>
            <a:prstGeom prst="rect">
              <a:avLst/>
            </a:prstGeom>
            <a:solidFill>
              <a:srgbClr val="FFFFFF"/>
            </a:solidFill>
            <a:ln w="9360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0000" tIns="46800" rIns="90000" bIns="46800"/>
            <a:lstStyle>
              <a:lvl1pPr>
                <a:lnSpc>
                  <a:spcPct val="93000"/>
                </a:lnSpc>
                <a:spcBef>
                  <a:spcPts val="8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3200">
                  <a:solidFill>
                    <a:srgbClr val="000000"/>
                  </a:solidFill>
                  <a:latin typeface="Arial" panose="020B0604020202020204" pitchFamily="34" charset="0"/>
                  <a:ea typeface="Arial Unicode MS" pitchFamily="34" charset="-128"/>
                </a:defRPr>
              </a:lvl1pPr>
              <a:lvl2pPr>
                <a:lnSpc>
                  <a:spcPct val="93000"/>
                </a:lnSpc>
                <a:spcBef>
                  <a:spcPts val="7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800">
                  <a:solidFill>
                    <a:srgbClr val="000000"/>
                  </a:solidFill>
                  <a:latin typeface="Arial" panose="020B0604020202020204" pitchFamily="34" charset="0"/>
                  <a:ea typeface="Arial Unicode MS" pitchFamily="34" charset="-128"/>
                </a:defRPr>
              </a:lvl2pPr>
              <a:lvl3pPr>
                <a:lnSpc>
                  <a:spcPct val="93000"/>
                </a:lnSpc>
                <a:spcBef>
                  <a:spcPts val="6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400">
                  <a:solidFill>
                    <a:srgbClr val="000000"/>
                  </a:solidFill>
                  <a:latin typeface="Arial" panose="020B0604020202020204" pitchFamily="34" charset="0"/>
                  <a:ea typeface="Arial Unicode MS" pitchFamily="34" charset="-128"/>
                </a:defRPr>
              </a:lvl3pPr>
              <a:lvl4pPr>
                <a:lnSpc>
                  <a:spcPct val="93000"/>
                </a:lnSpc>
                <a:spcBef>
                  <a:spcPts val="5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Arial Unicode MS" pitchFamily="34" charset="-128"/>
                </a:defRPr>
              </a:lvl4pPr>
              <a:lvl5pPr>
                <a:lnSpc>
                  <a:spcPct val="93000"/>
                </a:lnSpc>
                <a:spcBef>
                  <a:spcPts val="5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Arial Unicode MS" pitchFamily="34" charset="-128"/>
                </a:defRPr>
              </a:lvl5pPr>
              <a:lvl6pPr marL="25146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Arial Unicode MS" pitchFamily="34" charset="-128"/>
                </a:defRPr>
              </a:lvl6pPr>
              <a:lvl7pPr marL="29718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Arial Unicode MS" pitchFamily="34" charset="-128"/>
                </a:defRPr>
              </a:lvl7pPr>
              <a:lvl8pPr marL="34290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Arial Unicode MS" pitchFamily="34" charset="-128"/>
                </a:defRPr>
              </a:lvl8pPr>
              <a:lvl9pPr marL="38862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Arial Unicode MS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cs-CZ" altLang="cs-CZ" sz="1800">
                  <a:solidFill>
                    <a:srgbClr val="FFFFFF"/>
                  </a:solidFill>
                </a:rPr>
                <a:t>Vnitrostátní</a:t>
              </a:r>
            </a:p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cs-CZ" altLang="cs-CZ" sz="1800">
                  <a:solidFill>
                    <a:srgbClr val="FFFFFF"/>
                  </a:solidFill>
                </a:rPr>
                <a:t>		</a:t>
              </a:r>
              <a:r>
                <a:rPr lang="cs-CZ" altLang="cs-CZ" sz="2800">
                  <a:solidFill>
                    <a:srgbClr val="FFFFFF"/>
                  </a:solidFill>
                </a:rPr>
                <a:t> </a:t>
              </a:r>
              <a:r>
                <a:rPr lang="cs-CZ" altLang="cs-CZ" sz="2800">
                  <a:solidFill>
                    <a:schemeClr val="tx1"/>
                  </a:solidFill>
                </a:rPr>
                <a:t>Národní (vnitrostátní) právo</a:t>
              </a:r>
            </a:p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cs-CZ" altLang="cs-CZ" sz="1800">
                  <a:solidFill>
                    <a:srgbClr val="FFFFFF"/>
                  </a:solidFill>
                </a:rPr>
                <a:t>- subordinační charakter</a:t>
              </a:r>
            </a:p>
          </p:txBody>
        </p:sp>
        <p:sp>
          <p:nvSpPr>
            <p:cNvPr id="11273" name="Rectangle 6">
              <a:extLst>
                <a:ext uri="{FF2B5EF4-FFF2-40B4-BE49-F238E27FC236}">
                  <a16:creationId xmlns:a16="http://schemas.microsoft.com/office/drawing/2014/main" id="{E95E689C-24F8-D685-906E-AF6CCC6270A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01" y="1752"/>
              <a:ext cx="863" cy="603"/>
            </a:xfrm>
            <a:prstGeom prst="rect">
              <a:avLst/>
            </a:prstGeom>
            <a:solidFill>
              <a:srgbClr val="00CC99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0000" tIns="46800" rIns="90000" bIns="46800"/>
            <a:lstStyle>
              <a:lvl1pPr>
                <a:lnSpc>
                  <a:spcPct val="93000"/>
                </a:lnSpc>
                <a:spcBef>
                  <a:spcPts val="8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3200">
                  <a:solidFill>
                    <a:srgbClr val="000000"/>
                  </a:solidFill>
                  <a:latin typeface="Arial" panose="020B0604020202020204" pitchFamily="34" charset="0"/>
                  <a:ea typeface="Arial Unicode MS" pitchFamily="34" charset="-128"/>
                </a:defRPr>
              </a:lvl1pPr>
              <a:lvl2pPr>
                <a:lnSpc>
                  <a:spcPct val="93000"/>
                </a:lnSpc>
                <a:spcBef>
                  <a:spcPts val="7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800">
                  <a:solidFill>
                    <a:srgbClr val="000000"/>
                  </a:solidFill>
                  <a:latin typeface="Arial" panose="020B0604020202020204" pitchFamily="34" charset="0"/>
                  <a:ea typeface="Arial Unicode MS" pitchFamily="34" charset="-128"/>
                </a:defRPr>
              </a:lvl2pPr>
              <a:lvl3pPr>
                <a:lnSpc>
                  <a:spcPct val="93000"/>
                </a:lnSpc>
                <a:spcBef>
                  <a:spcPts val="6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400">
                  <a:solidFill>
                    <a:srgbClr val="000000"/>
                  </a:solidFill>
                  <a:latin typeface="Arial" panose="020B0604020202020204" pitchFamily="34" charset="0"/>
                  <a:ea typeface="Arial Unicode MS" pitchFamily="34" charset="-128"/>
                </a:defRPr>
              </a:lvl3pPr>
              <a:lvl4pPr>
                <a:lnSpc>
                  <a:spcPct val="93000"/>
                </a:lnSpc>
                <a:spcBef>
                  <a:spcPts val="5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Arial Unicode MS" pitchFamily="34" charset="-128"/>
                </a:defRPr>
              </a:lvl4pPr>
              <a:lvl5pPr>
                <a:lnSpc>
                  <a:spcPct val="93000"/>
                </a:lnSpc>
                <a:spcBef>
                  <a:spcPts val="5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Arial Unicode MS" pitchFamily="34" charset="-128"/>
                </a:defRPr>
              </a:lvl5pPr>
              <a:lvl6pPr marL="25146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Arial Unicode MS" pitchFamily="34" charset="-128"/>
                </a:defRPr>
              </a:lvl6pPr>
              <a:lvl7pPr marL="29718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Arial Unicode MS" pitchFamily="34" charset="-128"/>
                </a:defRPr>
              </a:lvl7pPr>
              <a:lvl8pPr marL="34290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Arial Unicode MS" pitchFamily="34" charset="-128"/>
                </a:defRPr>
              </a:lvl8pPr>
              <a:lvl9pPr marL="38862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Arial Unicode MS" pitchFamily="34" charset="-128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endParaRPr lang="cs-CZ" altLang="cs-CZ" sz="1800" b="1">
                <a:latin typeface="Times New Roman" panose="02020603050405020304" pitchFamily="18" charset="0"/>
              </a:endParaRPr>
            </a:p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r>
                <a:rPr lang="cs-CZ" altLang="cs-CZ" sz="1800" b="1">
                  <a:latin typeface="Times New Roman" panose="02020603050405020304" pitchFamily="18" charset="0"/>
                </a:rPr>
                <a:t>Stát A</a:t>
              </a:r>
            </a:p>
          </p:txBody>
        </p:sp>
        <p:sp>
          <p:nvSpPr>
            <p:cNvPr id="11274" name="Rectangle 7">
              <a:extLst>
                <a:ext uri="{FF2B5EF4-FFF2-40B4-BE49-F238E27FC236}">
                  <a16:creationId xmlns:a16="http://schemas.microsoft.com/office/drawing/2014/main" id="{B0DA2D44-480A-90B4-8CA9-4B315A99373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91" y="3162"/>
              <a:ext cx="863" cy="580"/>
            </a:xfrm>
            <a:prstGeom prst="rect">
              <a:avLst/>
            </a:prstGeom>
            <a:solidFill>
              <a:srgbClr val="CCECFF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0000" tIns="46800" rIns="90000" bIns="46800"/>
            <a:lstStyle>
              <a:lvl1pPr>
                <a:lnSpc>
                  <a:spcPct val="93000"/>
                </a:lnSpc>
                <a:spcBef>
                  <a:spcPts val="8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3200">
                  <a:solidFill>
                    <a:srgbClr val="000000"/>
                  </a:solidFill>
                  <a:latin typeface="Arial" panose="020B0604020202020204" pitchFamily="34" charset="0"/>
                  <a:ea typeface="Arial Unicode MS" pitchFamily="34" charset="-128"/>
                </a:defRPr>
              </a:lvl1pPr>
              <a:lvl2pPr>
                <a:lnSpc>
                  <a:spcPct val="93000"/>
                </a:lnSpc>
                <a:spcBef>
                  <a:spcPts val="7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800">
                  <a:solidFill>
                    <a:srgbClr val="000000"/>
                  </a:solidFill>
                  <a:latin typeface="Arial" panose="020B0604020202020204" pitchFamily="34" charset="0"/>
                  <a:ea typeface="Arial Unicode MS" pitchFamily="34" charset="-128"/>
                </a:defRPr>
              </a:lvl2pPr>
              <a:lvl3pPr>
                <a:lnSpc>
                  <a:spcPct val="93000"/>
                </a:lnSpc>
                <a:spcBef>
                  <a:spcPts val="6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400">
                  <a:solidFill>
                    <a:srgbClr val="000000"/>
                  </a:solidFill>
                  <a:latin typeface="Arial" panose="020B0604020202020204" pitchFamily="34" charset="0"/>
                  <a:ea typeface="Arial Unicode MS" pitchFamily="34" charset="-128"/>
                </a:defRPr>
              </a:lvl3pPr>
              <a:lvl4pPr>
                <a:lnSpc>
                  <a:spcPct val="93000"/>
                </a:lnSpc>
                <a:spcBef>
                  <a:spcPts val="5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Arial Unicode MS" pitchFamily="34" charset="-128"/>
                </a:defRPr>
              </a:lvl4pPr>
              <a:lvl5pPr>
                <a:lnSpc>
                  <a:spcPct val="93000"/>
                </a:lnSpc>
                <a:spcBef>
                  <a:spcPts val="5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Arial Unicode MS" pitchFamily="34" charset="-128"/>
                </a:defRPr>
              </a:lvl5pPr>
              <a:lvl6pPr marL="25146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Arial Unicode MS" pitchFamily="34" charset="-128"/>
                </a:defRPr>
              </a:lvl6pPr>
              <a:lvl7pPr marL="29718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Arial Unicode MS" pitchFamily="34" charset="-128"/>
                </a:defRPr>
              </a:lvl7pPr>
              <a:lvl8pPr marL="34290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Arial Unicode MS" pitchFamily="34" charset="-128"/>
                </a:defRPr>
              </a:lvl8pPr>
              <a:lvl9pPr marL="38862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Arial Unicode MS" pitchFamily="34" charset="-128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endParaRPr lang="cs-CZ" altLang="cs-CZ" sz="1400" b="1">
                <a:latin typeface="Times New Roman" panose="02020603050405020304" pitchFamily="18" charset="0"/>
              </a:endParaRPr>
            </a:p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r>
                <a:rPr lang="cs-CZ" altLang="cs-CZ" sz="1400" b="1">
                  <a:latin typeface="Times New Roman" panose="02020603050405020304" pitchFamily="18" charset="0"/>
                </a:rPr>
                <a:t>Jednotlivec státu A</a:t>
              </a:r>
            </a:p>
          </p:txBody>
        </p:sp>
        <p:sp>
          <p:nvSpPr>
            <p:cNvPr id="11275" name="Line 8">
              <a:extLst>
                <a:ext uri="{FF2B5EF4-FFF2-40B4-BE49-F238E27FC236}">
                  <a16:creationId xmlns:a16="http://schemas.microsoft.com/office/drawing/2014/main" id="{72DD805E-417B-ED15-FDBE-83D5F9C1C1A1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765" y="982"/>
              <a:ext cx="1013" cy="797"/>
            </a:xfrm>
            <a:prstGeom prst="line">
              <a:avLst/>
            </a:prstGeom>
            <a:noFill/>
            <a:ln w="3240" cap="rnd">
              <a:solidFill>
                <a:srgbClr val="FFFFFF"/>
              </a:solidFill>
              <a:prstDash val="sysDot"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1276" name="Line 9">
              <a:extLst>
                <a:ext uri="{FF2B5EF4-FFF2-40B4-BE49-F238E27FC236}">
                  <a16:creationId xmlns:a16="http://schemas.microsoft.com/office/drawing/2014/main" id="{6DEF7549-4C28-8A0C-FF53-66F09CAC5DC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77" y="982"/>
              <a:ext cx="863" cy="797"/>
            </a:xfrm>
            <a:prstGeom prst="line">
              <a:avLst/>
            </a:prstGeom>
            <a:noFill/>
            <a:ln w="3240" cap="rnd">
              <a:solidFill>
                <a:srgbClr val="FFFFFF"/>
              </a:solidFill>
              <a:prstDash val="sysDot"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1277" name="Line 10">
              <a:extLst>
                <a:ext uri="{FF2B5EF4-FFF2-40B4-BE49-F238E27FC236}">
                  <a16:creationId xmlns:a16="http://schemas.microsoft.com/office/drawing/2014/main" id="{A513FAE6-7D25-B247-D7CF-90D71703618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624" y="2363"/>
              <a:ext cx="0" cy="797"/>
            </a:xfrm>
            <a:prstGeom prst="line">
              <a:avLst/>
            </a:prstGeom>
            <a:noFill/>
            <a:ln w="57240">
              <a:solidFill>
                <a:srgbClr val="66CC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1278" name="Line 11">
              <a:extLst>
                <a:ext uri="{FF2B5EF4-FFF2-40B4-BE49-F238E27FC236}">
                  <a16:creationId xmlns:a16="http://schemas.microsoft.com/office/drawing/2014/main" id="{BBA48AF6-D63E-616C-B3B0-D6BDEAF51B28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837" y="982"/>
              <a:ext cx="941" cy="2178"/>
            </a:xfrm>
            <a:prstGeom prst="line">
              <a:avLst/>
            </a:prstGeom>
            <a:noFill/>
            <a:ln w="3240" cap="rnd">
              <a:solidFill>
                <a:srgbClr val="FFFFFF"/>
              </a:solidFill>
              <a:prstDash val="sysDot"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1279" name="Line 12">
              <a:extLst>
                <a:ext uri="{FF2B5EF4-FFF2-40B4-BE49-F238E27FC236}">
                  <a16:creationId xmlns:a16="http://schemas.microsoft.com/office/drawing/2014/main" id="{488D1DDB-4509-1B5E-7ECB-2420EAC9E39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77" y="982"/>
              <a:ext cx="719" cy="2178"/>
            </a:xfrm>
            <a:prstGeom prst="line">
              <a:avLst/>
            </a:prstGeom>
            <a:noFill/>
            <a:ln w="3240" cap="rnd">
              <a:solidFill>
                <a:srgbClr val="FFFFFF"/>
              </a:solidFill>
              <a:prstDash val="sysDot"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</p:grpSp>
      <p:sp>
        <p:nvSpPr>
          <p:cNvPr id="11269" name="Text Box 13">
            <a:extLst>
              <a:ext uri="{FF2B5EF4-FFF2-40B4-BE49-F238E27FC236}">
                <a16:creationId xmlns:a16="http://schemas.microsoft.com/office/drawing/2014/main" id="{01A170B9-E761-CB84-B0CE-BD043A79A7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84663" y="4221163"/>
            <a:ext cx="266700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1200" b="1"/>
              <a:t>  </a:t>
            </a:r>
          </a:p>
        </p:txBody>
      </p:sp>
      <p:sp>
        <p:nvSpPr>
          <p:cNvPr id="11270" name="Text Box 14">
            <a:extLst>
              <a:ext uri="{FF2B5EF4-FFF2-40B4-BE49-F238E27FC236}">
                <a16:creationId xmlns:a16="http://schemas.microsoft.com/office/drawing/2014/main" id="{E185EBB4-FCFB-1419-11CB-61E6570B29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19250" y="4149725"/>
            <a:ext cx="942975" cy="458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1200" b="1">
                <a:latin typeface="Times New Roman" panose="02020603050405020304" pitchFamily="18" charset="0"/>
              </a:rPr>
              <a:t>vnitrostátní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1200" b="1">
                <a:latin typeface="Times New Roman" panose="02020603050405020304" pitchFamily="18" charset="0"/>
              </a:rPr>
              <a:t>právo A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1">
            <a:extLst>
              <a:ext uri="{FF2B5EF4-FFF2-40B4-BE49-F238E27FC236}">
                <a16:creationId xmlns:a16="http://schemas.microsoft.com/office/drawing/2014/main" id="{FAF22C91-C195-FB39-0140-8B314CC330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73038"/>
            <a:ext cx="8223250" cy="1089025"/>
          </a:xfrm>
          <a:prstGeom prst="rect">
            <a:avLst/>
          </a:prstGeom>
          <a:solidFill>
            <a:srgbClr val="CCFF6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35280" rIns="0" bIns="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3600" b="1"/>
              <a:t>Systém českého práva</a:t>
            </a:r>
          </a:p>
        </p:txBody>
      </p:sp>
      <p:sp>
        <p:nvSpPr>
          <p:cNvPr id="13315" name="Text Box 2">
            <a:extLst>
              <a:ext uri="{FF2B5EF4-FFF2-40B4-BE49-F238E27FC236}">
                <a16:creationId xmlns:a16="http://schemas.microsoft.com/office/drawing/2014/main" id="{D804787C-D440-3663-DAE4-CF25192B3B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9750" y="1628775"/>
            <a:ext cx="8142288" cy="5032375"/>
          </a:xfrm>
          <a:prstGeom prst="rect">
            <a:avLst/>
          </a:prstGeom>
          <a:solidFill>
            <a:srgbClr val="FFFFCC"/>
          </a:solidFill>
          <a:ln>
            <a:noFill/>
          </a:ln>
          <a:effectLst/>
        </p:spPr>
        <p:txBody>
          <a:bodyPr lIns="0" tIns="25560" rIns="0" bIns="0"/>
          <a:lstStyle>
            <a:lvl1pPr marL="342900" indent="-339725"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20725" algn="l"/>
                <a:tab pos="1444625" algn="l"/>
                <a:tab pos="2171700" algn="l"/>
                <a:tab pos="2892425" algn="l"/>
                <a:tab pos="3616325" algn="l"/>
                <a:tab pos="4340225" algn="l"/>
                <a:tab pos="5064125" algn="l"/>
                <a:tab pos="5788025" algn="l"/>
                <a:tab pos="6515100" algn="l"/>
                <a:tab pos="7235825" algn="l"/>
                <a:tab pos="7959725" algn="l"/>
                <a:tab pos="8683625" algn="l"/>
                <a:tab pos="8982075" algn="l"/>
                <a:tab pos="9431338" algn="l"/>
                <a:tab pos="9880600" algn="l"/>
                <a:tab pos="10329863" algn="l"/>
                <a:tab pos="10779125" algn="l"/>
                <a:tab pos="1078071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39775" indent="-282575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20725" algn="l"/>
                <a:tab pos="1444625" algn="l"/>
                <a:tab pos="2171700" algn="l"/>
                <a:tab pos="2892425" algn="l"/>
                <a:tab pos="3616325" algn="l"/>
                <a:tab pos="4340225" algn="l"/>
                <a:tab pos="5064125" algn="l"/>
                <a:tab pos="5788025" algn="l"/>
                <a:tab pos="6515100" algn="l"/>
                <a:tab pos="7235825" algn="l"/>
                <a:tab pos="7959725" algn="l"/>
                <a:tab pos="8683625" algn="l"/>
                <a:tab pos="8982075" algn="l"/>
                <a:tab pos="9431338" algn="l"/>
                <a:tab pos="9880600" algn="l"/>
                <a:tab pos="10329863" algn="l"/>
                <a:tab pos="10779125" algn="l"/>
                <a:tab pos="1078071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20725" algn="l"/>
                <a:tab pos="1444625" algn="l"/>
                <a:tab pos="2171700" algn="l"/>
                <a:tab pos="2892425" algn="l"/>
                <a:tab pos="3616325" algn="l"/>
                <a:tab pos="4340225" algn="l"/>
                <a:tab pos="5064125" algn="l"/>
                <a:tab pos="5788025" algn="l"/>
                <a:tab pos="6515100" algn="l"/>
                <a:tab pos="7235825" algn="l"/>
                <a:tab pos="7959725" algn="l"/>
                <a:tab pos="8683625" algn="l"/>
                <a:tab pos="8982075" algn="l"/>
                <a:tab pos="9431338" algn="l"/>
                <a:tab pos="9880600" algn="l"/>
                <a:tab pos="10329863" algn="l"/>
                <a:tab pos="10779125" algn="l"/>
                <a:tab pos="1078071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20725" algn="l"/>
                <a:tab pos="1444625" algn="l"/>
                <a:tab pos="2171700" algn="l"/>
                <a:tab pos="2892425" algn="l"/>
                <a:tab pos="3616325" algn="l"/>
                <a:tab pos="4340225" algn="l"/>
                <a:tab pos="5064125" algn="l"/>
                <a:tab pos="5788025" algn="l"/>
                <a:tab pos="6515100" algn="l"/>
                <a:tab pos="7235825" algn="l"/>
                <a:tab pos="7959725" algn="l"/>
                <a:tab pos="8683625" algn="l"/>
                <a:tab pos="8982075" algn="l"/>
                <a:tab pos="9431338" algn="l"/>
                <a:tab pos="9880600" algn="l"/>
                <a:tab pos="10329863" algn="l"/>
                <a:tab pos="10779125" algn="l"/>
                <a:tab pos="1078071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20725" algn="l"/>
                <a:tab pos="1444625" algn="l"/>
                <a:tab pos="2171700" algn="l"/>
                <a:tab pos="2892425" algn="l"/>
                <a:tab pos="3616325" algn="l"/>
                <a:tab pos="4340225" algn="l"/>
                <a:tab pos="5064125" algn="l"/>
                <a:tab pos="5788025" algn="l"/>
                <a:tab pos="6515100" algn="l"/>
                <a:tab pos="7235825" algn="l"/>
                <a:tab pos="7959725" algn="l"/>
                <a:tab pos="8683625" algn="l"/>
                <a:tab pos="8982075" algn="l"/>
                <a:tab pos="9431338" algn="l"/>
                <a:tab pos="9880600" algn="l"/>
                <a:tab pos="10329863" algn="l"/>
                <a:tab pos="10779125" algn="l"/>
                <a:tab pos="1078071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20725" algn="l"/>
                <a:tab pos="1444625" algn="l"/>
                <a:tab pos="2171700" algn="l"/>
                <a:tab pos="2892425" algn="l"/>
                <a:tab pos="3616325" algn="l"/>
                <a:tab pos="4340225" algn="l"/>
                <a:tab pos="5064125" algn="l"/>
                <a:tab pos="5788025" algn="l"/>
                <a:tab pos="6515100" algn="l"/>
                <a:tab pos="7235825" algn="l"/>
                <a:tab pos="7959725" algn="l"/>
                <a:tab pos="8683625" algn="l"/>
                <a:tab pos="8982075" algn="l"/>
                <a:tab pos="9431338" algn="l"/>
                <a:tab pos="9880600" algn="l"/>
                <a:tab pos="10329863" algn="l"/>
                <a:tab pos="10779125" algn="l"/>
                <a:tab pos="1078071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20725" algn="l"/>
                <a:tab pos="1444625" algn="l"/>
                <a:tab pos="2171700" algn="l"/>
                <a:tab pos="2892425" algn="l"/>
                <a:tab pos="3616325" algn="l"/>
                <a:tab pos="4340225" algn="l"/>
                <a:tab pos="5064125" algn="l"/>
                <a:tab pos="5788025" algn="l"/>
                <a:tab pos="6515100" algn="l"/>
                <a:tab pos="7235825" algn="l"/>
                <a:tab pos="7959725" algn="l"/>
                <a:tab pos="8683625" algn="l"/>
                <a:tab pos="8982075" algn="l"/>
                <a:tab pos="9431338" algn="l"/>
                <a:tab pos="9880600" algn="l"/>
                <a:tab pos="10329863" algn="l"/>
                <a:tab pos="10779125" algn="l"/>
                <a:tab pos="1078071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20725" algn="l"/>
                <a:tab pos="1444625" algn="l"/>
                <a:tab pos="2171700" algn="l"/>
                <a:tab pos="2892425" algn="l"/>
                <a:tab pos="3616325" algn="l"/>
                <a:tab pos="4340225" algn="l"/>
                <a:tab pos="5064125" algn="l"/>
                <a:tab pos="5788025" algn="l"/>
                <a:tab pos="6515100" algn="l"/>
                <a:tab pos="7235825" algn="l"/>
                <a:tab pos="7959725" algn="l"/>
                <a:tab pos="8683625" algn="l"/>
                <a:tab pos="8982075" algn="l"/>
                <a:tab pos="9431338" algn="l"/>
                <a:tab pos="9880600" algn="l"/>
                <a:tab pos="10329863" algn="l"/>
                <a:tab pos="10779125" algn="l"/>
                <a:tab pos="1078071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20725" algn="l"/>
                <a:tab pos="1444625" algn="l"/>
                <a:tab pos="2171700" algn="l"/>
                <a:tab pos="2892425" algn="l"/>
                <a:tab pos="3616325" algn="l"/>
                <a:tab pos="4340225" algn="l"/>
                <a:tab pos="5064125" algn="l"/>
                <a:tab pos="5788025" algn="l"/>
                <a:tab pos="6515100" algn="l"/>
                <a:tab pos="7235825" algn="l"/>
                <a:tab pos="7959725" algn="l"/>
                <a:tab pos="8683625" algn="l"/>
                <a:tab pos="8982075" algn="l"/>
                <a:tab pos="9431338" algn="l"/>
                <a:tab pos="9880600" algn="l"/>
                <a:tab pos="10329863" algn="l"/>
                <a:tab pos="10779125" algn="l"/>
                <a:tab pos="1078071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eaLnBrk="1" hangingPunct="1">
              <a:buClrTx/>
              <a:buFontTx/>
              <a:buNone/>
              <a:defRPr/>
            </a:pPr>
            <a:r>
              <a:rPr lang="cs-CZ" altLang="cs-CZ" b="1" dirty="0">
                <a:solidFill>
                  <a:srgbClr val="993300"/>
                </a:solidFill>
              </a:rPr>
              <a:t>	</a:t>
            </a:r>
            <a:r>
              <a:rPr lang="cs-CZ" altLang="cs-CZ" b="1" dirty="0">
                <a:solidFill>
                  <a:schemeClr val="bg1">
                    <a:lumMod val="65000"/>
                  </a:schemeClr>
                </a:solidFill>
              </a:rPr>
              <a:t>1. </a:t>
            </a:r>
            <a:r>
              <a:rPr lang="cs-CZ" altLang="cs-CZ" b="1" dirty="0">
                <a:solidFill>
                  <a:schemeClr val="bg1">
                    <a:lumMod val="65000"/>
                  </a:schemeClr>
                </a:solidFill>
                <a:latin typeface="Arial Unicode MS" pitchFamily="34" charset="-128"/>
              </a:rPr>
              <a:t>horizontální uspořádání:</a:t>
            </a:r>
          </a:p>
          <a:p>
            <a:pPr lvl="1" eaLnBrk="1" hangingPunct="1">
              <a:buFont typeface="Arial" panose="020B0604020202020204" pitchFamily="34" charset="0"/>
              <a:buChar char="–"/>
              <a:defRPr/>
            </a:pPr>
            <a:r>
              <a:rPr lang="cs-CZ" altLang="cs-CZ" dirty="0">
                <a:solidFill>
                  <a:schemeClr val="bg1">
                    <a:lumMod val="65000"/>
                  </a:schemeClr>
                </a:solidFill>
              </a:rPr>
              <a:t>veřejné – soukromé – procesní </a:t>
            </a:r>
          </a:p>
          <a:p>
            <a:pPr lvl="1" eaLnBrk="1" hangingPunct="1">
              <a:buFont typeface="Arial" panose="020B0604020202020204" pitchFamily="34" charset="0"/>
              <a:buChar char="–"/>
              <a:defRPr/>
            </a:pPr>
            <a:r>
              <a:rPr lang="cs-CZ" altLang="cs-CZ" dirty="0">
                <a:solidFill>
                  <a:schemeClr val="bg1">
                    <a:lumMod val="65000"/>
                  </a:schemeClr>
                </a:solidFill>
              </a:rPr>
              <a:t>odvětví</a:t>
            </a:r>
          </a:p>
          <a:p>
            <a:pPr eaLnBrk="1" hangingPunct="1">
              <a:buFont typeface="Arial" panose="020B0604020202020204" pitchFamily="34" charset="0"/>
              <a:buChar char="•"/>
              <a:defRPr/>
            </a:pPr>
            <a:r>
              <a:rPr lang="cs-CZ" altLang="cs-CZ" b="1" dirty="0">
                <a:solidFill>
                  <a:srgbClr val="003399"/>
                </a:solidFill>
              </a:rPr>
              <a:t>2. </a:t>
            </a:r>
            <a:r>
              <a:rPr lang="cs-CZ" altLang="cs-CZ" b="1" dirty="0">
                <a:solidFill>
                  <a:srgbClr val="003399"/>
                </a:solidFill>
                <a:latin typeface="Arial Unicode MS" pitchFamily="34" charset="-128"/>
              </a:rPr>
              <a:t>vertikální uspořádání (shora dolů - právní síla):</a:t>
            </a:r>
          </a:p>
          <a:p>
            <a:pPr lvl="1" eaLnBrk="1" hangingPunct="1">
              <a:buFont typeface="Arial" panose="020B0604020202020204" pitchFamily="34" charset="0"/>
              <a:buChar char="–"/>
              <a:defRPr/>
            </a:pPr>
            <a:r>
              <a:rPr lang="cs-CZ" altLang="cs-CZ" dirty="0">
                <a:solidFill>
                  <a:srgbClr val="003399"/>
                </a:solidFill>
              </a:rPr>
              <a:t>ústavní pořádek (ústavní zákony, Listina)</a:t>
            </a:r>
          </a:p>
          <a:p>
            <a:pPr lvl="1" eaLnBrk="1" hangingPunct="1">
              <a:buFont typeface="Arial" panose="020B0604020202020204" pitchFamily="34" charset="0"/>
              <a:buChar char="–"/>
              <a:defRPr/>
            </a:pPr>
            <a:r>
              <a:rPr lang="cs-CZ" altLang="cs-CZ" dirty="0">
                <a:solidFill>
                  <a:srgbClr val="003399"/>
                </a:solidFill>
              </a:rPr>
              <a:t>zákony</a:t>
            </a:r>
          </a:p>
          <a:p>
            <a:pPr lvl="1" eaLnBrk="1" hangingPunct="1">
              <a:buFont typeface="Arial" panose="020B0604020202020204" pitchFamily="34" charset="0"/>
              <a:buChar char="–"/>
              <a:defRPr/>
            </a:pPr>
            <a:r>
              <a:rPr lang="cs-CZ" altLang="cs-CZ" dirty="0">
                <a:solidFill>
                  <a:srgbClr val="003399"/>
                </a:solidFill>
              </a:rPr>
              <a:t>nařízení vlády, vyhlášky ústředních orgánů</a:t>
            </a:r>
          </a:p>
          <a:p>
            <a:pPr lvl="1" eaLnBrk="1" hangingPunct="1">
              <a:buFont typeface="Arial" panose="020B0604020202020204" pitchFamily="34" charset="0"/>
              <a:buChar char="–"/>
              <a:defRPr/>
            </a:pPr>
            <a:r>
              <a:rPr lang="cs-CZ" altLang="cs-CZ" dirty="0">
                <a:solidFill>
                  <a:srgbClr val="003399"/>
                </a:solidFill>
              </a:rPr>
              <a:t>vyhlášky územních orgánů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1">
            <a:extLst>
              <a:ext uri="{FF2B5EF4-FFF2-40B4-BE49-F238E27FC236}">
                <a16:creationId xmlns:a16="http://schemas.microsoft.com/office/drawing/2014/main" id="{14AB2A0A-62B6-518E-A38D-E765EDB0B8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73038"/>
            <a:ext cx="8223250" cy="1089025"/>
          </a:xfrm>
          <a:prstGeom prst="rect">
            <a:avLst/>
          </a:prstGeom>
          <a:solidFill>
            <a:srgbClr val="CCFF6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35280" rIns="0" bIns="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3600" b="1"/>
              <a:t>Prameny českého práva</a:t>
            </a:r>
          </a:p>
        </p:txBody>
      </p:sp>
      <p:sp>
        <p:nvSpPr>
          <p:cNvPr id="15363" name="Text Box 2">
            <a:extLst>
              <a:ext uri="{FF2B5EF4-FFF2-40B4-BE49-F238E27FC236}">
                <a16:creationId xmlns:a16="http://schemas.microsoft.com/office/drawing/2014/main" id="{F31F6CF5-C1DA-6C3A-8FC7-45DCD992E8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9750" y="1773238"/>
            <a:ext cx="8140700" cy="3959225"/>
          </a:xfrm>
          <a:prstGeom prst="rect">
            <a:avLst/>
          </a:prstGeom>
          <a:solidFill>
            <a:srgbClr val="FFFFCC"/>
          </a:solidFill>
          <a:ln>
            <a:noFill/>
          </a:ln>
          <a:effectLst/>
        </p:spPr>
        <p:txBody>
          <a:bodyPr lIns="0" tIns="25560" rIns="0" bIns="0"/>
          <a:lstStyle>
            <a:lvl1pPr marL="339725" indent="-339725"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39775" indent="-282575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eaLnBrk="1" hangingPunct="1">
              <a:buFont typeface="Arial" panose="020B0604020202020204" pitchFamily="34" charset="0"/>
              <a:buNone/>
              <a:defRPr/>
            </a:pPr>
            <a:endParaRPr lang="cs-CZ" altLang="cs-CZ" sz="2800" b="1" dirty="0"/>
          </a:p>
          <a:p>
            <a:pPr eaLnBrk="1" hangingPunct="1">
              <a:buFont typeface="Arial" panose="020B0604020202020204" pitchFamily="34" charset="0"/>
              <a:buChar char="•"/>
              <a:defRPr/>
            </a:pPr>
            <a:r>
              <a:rPr lang="cs-CZ" altLang="cs-CZ" sz="2800" b="1" dirty="0"/>
              <a:t>právní normativní akt </a:t>
            </a:r>
          </a:p>
          <a:p>
            <a:pPr lvl="1" eaLnBrk="1" hangingPunct="1">
              <a:buFont typeface="Arial" panose="020B0604020202020204" pitchFamily="34" charset="0"/>
              <a:buChar char="–"/>
              <a:defRPr/>
            </a:pPr>
            <a:r>
              <a:rPr lang="cs-CZ" altLang="cs-CZ" sz="2400" b="1" dirty="0"/>
              <a:t>ústavní zákon</a:t>
            </a:r>
          </a:p>
          <a:p>
            <a:pPr lvl="1" eaLnBrk="1" hangingPunct="1">
              <a:buFont typeface="Arial" panose="020B0604020202020204" pitchFamily="34" charset="0"/>
              <a:buChar char="–"/>
              <a:defRPr/>
            </a:pPr>
            <a:r>
              <a:rPr lang="cs-CZ" altLang="cs-CZ" sz="2400" b="1" dirty="0"/>
              <a:t>zákon</a:t>
            </a:r>
          </a:p>
          <a:p>
            <a:pPr lvl="1" eaLnBrk="1" hangingPunct="1">
              <a:buFont typeface="Arial" panose="020B0604020202020204" pitchFamily="34" charset="0"/>
              <a:buChar char="–"/>
              <a:defRPr/>
            </a:pPr>
            <a:r>
              <a:rPr lang="cs-CZ" altLang="cs-CZ" sz="2400" b="1" dirty="0"/>
              <a:t>nařízení vlády, vyhlášky</a:t>
            </a:r>
          </a:p>
          <a:p>
            <a:pPr lvl="1" eaLnBrk="1" hangingPunct="1">
              <a:buFont typeface="Arial" panose="020B0604020202020204" pitchFamily="34" charset="0"/>
              <a:buChar char="–"/>
              <a:defRPr/>
            </a:pPr>
            <a:r>
              <a:rPr lang="cs-CZ" altLang="cs-CZ" sz="2400" b="1" dirty="0"/>
              <a:t>(mezinárodní smlouvy)</a:t>
            </a:r>
          </a:p>
          <a:p>
            <a:pPr lvl="1" eaLnBrk="1" hangingPunct="1">
              <a:buClrTx/>
              <a:buFontTx/>
              <a:buNone/>
              <a:defRPr/>
            </a:pPr>
            <a:endParaRPr lang="cs-CZ" altLang="cs-CZ" sz="2400" dirty="0"/>
          </a:p>
          <a:p>
            <a:pPr eaLnBrk="1" hangingPunct="1">
              <a:buFont typeface="Arial" panose="020B0604020202020204" pitchFamily="34" charset="0"/>
              <a:buChar char="•"/>
              <a:defRPr/>
            </a:pPr>
            <a:r>
              <a:rPr lang="cs-CZ" altLang="cs-CZ" sz="2800" b="1" dirty="0">
                <a:solidFill>
                  <a:schemeClr val="bg1">
                    <a:lumMod val="65000"/>
                  </a:schemeClr>
                </a:solidFill>
              </a:rPr>
              <a:t>normativní smlouva (kolektivní smlouva)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1">
            <a:extLst>
              <a:ext uri="{FF2B5EF4-FFF2-40B4-BE49-F238E27FC236}">
                <a16:creationId xmlns:a16="http://schemas.microsoft.com/office/drawing/2014/main" id="{563748FA-B608-8C23-AB1D-C99FB5357A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313" y="665163"/>
            <a:ext cx="822960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marL="341313" indent="-338138"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cs-CZ" altLang="cs-CZ"/>
              <a:t>             </a:t>
            </a:r>
          </a:p>
        </p:txBody>
      </p:sp>
      <p:sp>
        <p:nvSpPr>
          <p:cNvPr id="17411" name="Rectangle 2">
            <a:extLst>
              <a:ext uri="{FF2B5EF4-FFF2-40B4-BE49-F238E27FC236}">
                <a16:creationId xmlns:a16="http://schemas.microsoft.com/office/drawing/2014/main" id="{B6D9414C-B509-D726-DB86-DF346C0826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84438" y="0"/>
            <a:ext cx="9144000" cy="1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cs-CZ" altLang="cs-CZ"/>
          </a:p>
        </p:txBody>
      </p:sp>
      <p:grpSp>
        <p:nvGrpSpPr>
          <p:cNvPr id="17412" name="Group 3">
            <a:extLst>
              <a:ext uri="{FF2B5EF4-FFF2-40B4-BE49-F238E27FC236}">
                <a16:creationId xmlns:a16="http://schemas.microsoft.com/office/drawing/2014/main" id="{4C58172A-D4BE-EF6C-B135-4D4BB71B3E02}"/>
              </a:ext>
            </a:extLst>
          </p:cNvPr>
          <p:cNvGrpSpPr>
            <a:grpSpLocks/>
          </p:cNvGrpSpPr>
          <p:nvPr/>
        </p:nvGrpSpPr>
        <p:grpSpPr bwMode="auto">
          <a:xfrm>
            <a:off x="1116013" y="-242888"/>
            <a:ext cx="7845425" cy="7673976"/>
            <a:chOff x="703" y="-153"/>
            <a:chExt cx="4942" cy="4834"/>
          </a:xfrm>
        </p:grpSpPr>
        <p:sp>
          <p:nvSpPr>
            <p:cNvPr id="17420" name="AutoShape 4">
              <a:extLst>
                <a:ext uri="{FF2B5EF4-FFF2-40B4-BE49-F238E27FC236}">
                  <a16:creationId xmlns:a16="http://schemas.microsoft.com/office/drawing/2014/main" id="{98937CA7-A60B-B479-1FB7-A28645275D9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03" y="-153"/>
              <a:ext cx="4942" cy="4834"/>
            </a:xfrm>
            <a:prstGeom prst="roundRect">
              <a:avLst>
                <a:gd name="adj" fmla="val 19"/>
              </a:avLst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lnSpc>
                  <a:spcPct val="93000"/>
                </a:lnSpc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</a:pPr>
              <a:endParaRPr lang="cs-CZ" altLang="cs-CZ"/>
            </a:p>
          </p:txBody>
        </p:sp>
        <p:sp>
          <p:nvSpPr>
            <p:cNvPr id="17421" name="Rectangle 5">
              <a:extLst>
                <a:ext uri="{FF2B5EF4-FFF2-40B4-BE49-F238E27FC236}">
                  <a16:creationId xmlns:a16="http://schemas.microsoft.com/office/drawing/2014/main" id="{68D931C7-5935-F40E-42A3-A9782AA53CD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45" y="355"/>
              <a:ext cx="1080" cy="580"/>
            </a:xfrm>
            <a:prstGeom prst="rect">
              <a:avLst/>
            </a:prstGeom>
            <a:solidFill>
              <a:srgbClr val="FFFFFF"/>
            </a:solidFill>
            <a:ln w="9360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lnSpc>
                  <a:spcPct val="93000"/>
                </a:lnSpc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</a:pPr>
              <a:endParaRPr lang="cs-CZ" altLang="cs-CZ"/>
            </a:p>
          </p:txBody>
        </p:sp>
        <p:sp>
          <p:nvSpPr>
            <p:cNvPr id="17422" name="Rectangle 6">
              <a:extLst>
                <a:ext uri="{FF2B5EF4-FFF2-40B4-BE49-F238E27FC236}">
                  <a16:creationId xmlns:a16="http://schemas.microsoft.com/office/drawing/2014/main" id="{43B8FC79-29A1-D31D-652E-0852F8B6582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37" y="1735"/>
              <a:ext cx="863" cy="580"/>
            </a:xfrm>
            <a:prstGeom prst="rect">
              <a:avLst/>
            </a:prstGeom>
            <a:solidFill>
              <a:srgbClr val="00CC99"/>
            </a:solidFill>
            <a:ln w="2844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0000" tIns="46800" rIns="90000" bIns="46800"/>
            <a:lstStyle>
              <a:lvl1pPr>
                <a:lnSpc>
                  <a:spcPct val="93000"/>
                </a:lnSpc>
                <a:spcBef>
                  <a:spcPts val="8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3200">
                  <a:solidFill>
                    <a:srgbClr val="000000"/>
                  </a:solidFill>
                  <a:latin typeface="Arial" panose="020B0604020202020204" pitchFamily="34" charset="0"/>
                  <a:ea typeface="Arial Unicode MS" pitchFamily="34" charset="-128"/>
                </a:defRPr>
              </a:lvl1pPr>
              <a:lvl2pPr>
                <a:lnSpc>
                  <a:spcPct val="93000"/>
                </a:lnSpc>
                <a:spcBef>
                  <a:spcPts val="7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800">
                  <a:solidFill>
                    <a:srgbClr val="000000"/>
                  </a:solidFill>
                  <a:latin typeface="Arial" panose="020B0604020202020204" pitchFamily="34" charset="0"/>
                  <a:ea typeface="Arial Unicode MS" pitchFamily="34" charset="-128"/>
                </a:defRPr>
              </a:lvl2pPr>
              <a:lvl3pPr>
                <a:lnSpc>
                  <a:spcPct val="93000"/>
                </a:lnSpc>
                <a:spcBef>
                  <a:spcPts val="6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400">
                  <a:solidFill>
                    <a:srgbClr val="000000"/>
                  </a:solidFill>
                  <a:latin typeface="Arial" panose="020B0604020202020204" pitchFamily="34" charset="0"/>
                  <a:ea typeface="Arial Unicode MS" pitchFamily="34" charset="-128"/>
                </a:defRPr>
              </a:lvl3pPr>
              <a:lvl4pPr>
                <a:lnSpc>
                  <a:spcPct val="93000"/>
                </a:lnSpc>
                <a:spcBef>
                  <a:spcPts val="5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Arial Unicode MS" pitchFamily="34" charset="-128"/>
                </a:defRPr>
              </a:lvl4pPr>
              <a:lvl5pPr>
                <a:lnSpc>
                  <a:spcPct val="93000"/>
                </a:lnSpc>
                <a:spcBef>
                  <a:spcPts val="5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Arial Unicode MS" pitchFamily="34" charset="-128"/>
                </a:defRPr>
              </a:lvl5pPr>
              <a:lvl6pPr marL="25146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Arial Unicode MS" pitchFamily="34" charset="-128"/>
                </a:defRPr>
              </a:lvl6pPr>
              <a:lvl7pPr marL="29718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Arial Unicode MS" pitchFamily="34" charset="-128"/>
                </a:defRPr>
              </a:lvl7pPr>
              <a:lvl8pPr marL="34290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Arial Unicode MS" pitchFamily="34" charset="-128"/>
                </a:defRPr>
              </a:lvl8pPr>
              <a:lvl9pPr marL="38862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Arial Unicode MS" pitchFamily="34" charset="-128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endParaRPr lang="cs-CZ" altLang="cs-CZ" sz="1800" b="1">
                <a:latin typeface="Times New Roman" panose="02020603050405020304" pitchFamily="18" charset="0"/>
              </a:endParaRPr>
            </a:p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r>
                <a:rPr lang="cs-CZ" altLang="cs-CZ" sz="2000" b="1"/>
                <a:t>Stát A</a:t>
              </a:r>
            </a:p>
          </p:txBody>
        </p:sp>
        <p:sp>
          <p:nvSpPr>
            <p:cNvPr id="17423" name="Rectangle 7">
              <a:extLst>
                <a:ext uri="{FF2B5EF4-FFF2-40B4-BE49-F238E27FC236}">
                  <a16:creationId xmlns:a16="http://schemas.microsoft.com/office/drawing/2014/main" id="{9EC11E9C-2E6C-865E-517F-D82BF1BD6F2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27" y="1735"/>
              <a:ext cx="863" cy="580"/>
            </a:xfrm>
            <a:prstGeom prst="rect">
              <a:avLst/>
            </a:prstGeom>
            <a:solidFill>
              <a:srgbClr val="F0FE66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0000" tIns="46800" rIns="90000" bIns="46800"/>
            <a:lstStyle>
              <a:lvl1pPr>
                <a:lnSpc>
                  <a:spcPct val="93000"/>
                </a:lnSpc>
                <a:spcBef>
                  <a:spcPts val="8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3200">
                  <a:solidFill>
                    <a:srgbClr val="000000"/>
                  </a:solidFill>
                  <a:latin typeface="Arial" panose="020B0604020202020204" pitchFamily="34" charset="0"/>
                  <a:ea typeface="Arial Unicode MS" pitchFamily="34" charset="-128"/>
                </a:defRPr>
              </a:lvl1pPr>
              <a:lvl2pPr>
                <a:lnSpc>
                  <a:spcPct val="93000"/>
                </a:lnSpc>
                <a:spcBef>
                  <a:spcPts val="7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800">
                  <a:solidFill>
                    <a:srgbClr val="000000"/>
                  </a:solidFill>
                  <a:latin typeface="Arial" panose="020B0604020202020204" pitchFamily="34" charset="0"/>
                  <a:ea typeface="Arial Unicode MS" pitchFamily="34" charset="-128"/>
                </a:defRPr>
              </a:lvl2pPr>
              <a:lvl3pPr>
                <a:lnSpc>
                  <a:spcPct val="93000"/>
                </a:lnSpc>
                <a:spcBef>
                  <a:spcPts val="6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400">
                  <a:solidFill>
                    <a:srgbClr val="000000"/>
                  </a:solidFill>
                  <a:latin typeface="Arial" panose="020B0604020202020204" pitchFamily="34" charset="0"/>
                  <a:ea typeface="Arial Unicode MS" pitchFamily="34" charset="-128"/>
                </a:defRPr>
              </a:lvl3pPr>
              <a:lvl4pPr>
                <a:lnSpc>
                  <a:spcPct val="93000"/>
                </a:lnSpc>
                <a:spcBef>
                  <a:spcPts val="5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Arial Unicode MS" pitchFamily="34" charset="-128"/>
                </a:defRPr>
              </a:lvl4pPr>
              <a:lvl5pPr>
                <a:lnSpc>
                  <a:spcPct val="93000"/>
                </a:lnSpc>
                <a:spcBef>
                  <a:spcPts val="5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Arial Unicode MS" pitchFamily="34" charset="-128"/>
                </a:defRPr>
              </a:lvl5pPr>
              <a:lvl6pPr marL="25146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Arial Unicode MS" pitchFamily="34" charset="-128"/>
                </a:defRPr>
              </a:lvl6pPr>
              <a:lvl7pPr marL="29718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Arial Unicode MS" pitchFamily="34" charset="-128"/>
                </a:defRPr>
              </a:lvl7pPr>
              <a:lvl8pPr marL="34290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Arial Unicode MS" pitchFamily="34" charset="-128"/>
                </a:defRPr>
              </a:lvl8pPr>
              <a:lvl9pPr marL="38862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Arial Unicode MS" pitchFamily="34" charset="-128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endParaRPr lang="cs-CZ" altLang="cs-CZ" sz="1800" b="1">
                <a:latin typeface="Times New Roman" panose="02020603050405020304" pitchFamily="18" charset="0"/>
              </a:endParaRPr>
            </a:p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r>
                <a:rPr lang="cs-CZ" altLang="cs-CZ" sz="2000" b="1"/>
                <a:t>Stát B</a:t>
              </a:r>
            </a:p>
          </p:txBody>
        </p:sp>
        <p:sp>
          <p:nvSpPr>
            <p:cNvPr id="17424" name="Rectangle 8">
              <a:extLst>
                <a:ext uri="{FF2B5EF4-FFF2-40B4-BE49-F238E27FC236}">
                  <a16:creationId xmlns:a16="http://schemas.microsoft.com/office/drawing/2014/main" id="{26E4966E-E2A7-E322-3439-264352CFC05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37" y="3116"/>
              <a:ext cx="863" cy="580"/>
            </a:xfrm>
            <a:prstGeom prst="rect">
              <a:avLst/>
            </a:prstGeom>
            <a:solidFill>
              <a:srgbClr val="CCECFF"/>
            </a:solidFill>
            <a:ln w="2844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0000" tIns="46800" rIns="90000" bIns="46800"/>
            <a:lstStyle>
              <a:lvl1pPr>
                <a:lnSpc>
                  <a:spcPct val="93000"/>
                </a:lnSpc>
                <a:spcBef>
                  <a:spcPts val="8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3200">
                  <a:solidFill>
                    <a:srgbClr val="000000"/>
                  </a:solidFill>
                  <a:latin typeface="Arial" panose="020B0604020202020204" pitchFamily="34" charset="0"/>
                  <a:ea typeface="Arial Unicode MS" pitchFamily="34" charset="-128"/>
                </a:defRPr>
              </a:lvl1pPr>
              <a:lvl2pPr>
                <a:lnSpc>
                  <a:spcPct val="93000"/>
                </a:lnSpc>
                <a:spcBef>
                  <a:spcPts val="7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800">
                  <a:solidFill>
                    <a:srgbClr val="000000"/>
                  </a:solidFill>
                  <a:latin typeface="Arial" panose="020B0604020202020204" pitchFamily="34" charset="0"/>
                  <a:ea typeface="Arial Unicode MS" pitchFamily="34" charset="-128"/>
                </a:defRPr>
              </a:lvl2pPr>
              <a:lvl3pPr>
                <a:lnSpc>
                  <a:spcPct val="93000"/>
                </a:lnSpc>
                <a:spcBef>
                  <a:spcPts val="6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400">
                  <a:solidFill>
                    <a:srgbClr val="000000"/>
                  </a:solidFill>
                  <a:latin typeface="Arial" panose="020B0604020202020204" pitchFamily="34" charset="0"/>
                  <a:ea typeface="Arial Unicode MS" pitchFamily="34" charset="-128"/>
                </a:defRPr>
              </a:lvl3pPr>
              <a:lvl4pPr>
                <a:lnSpc>
                  <a:spcPct val="93000"/>
                </a:lnSpc>
                <a:spcBef>
                  <a:spcPts val="5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Arial Unicode MS" pitchFamily="34" charset="-128"/>
                </a:defRPr>
              </a:lvl4pPr>
              <a:lvl5pPr>
                <a:lnSpc>
                  <a:spcPct val="93000"/>
                </a:lnSpc>
                <a:spcBef>
                  <a:spcPts val="5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Arial Unicode MS" pitchFamily="34" charset="-128"/>
                </a:defRPr>
              </a:lvl5pPr>
              <a:lvl6pPr marL="25146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Arial Unicode MS" pitchFamily="34" charset="-128"/>
                </a:defRPr>
              </a:lvl6pPr>
              <a:lvl7pPr marL="29718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Arial Unicode MS" pitchFamily="34" charset="-128"/>
                </a:defRPr>
              </a:lvl7pPr>
              <a:lvl8pPr marL="34290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Arial Unicode MS" pitchFamily="34" charset="-128"/>
                </a:defRPr>
              </a:lvl8pPr>
              <a:lvl9pPr marL="38862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Arial Unicode MS" pitchFamily="34" charset="-128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endParaRPr lang="cs-CZ" altLang="cs-CZ" sz="1400" b="1">
                <a:latin typeface="Times New Roman" panose="02020603050405020304" pitchFamily="18" charset="0"/>
              </a:endParaRPr>
            </a:p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r>
                <a:rPr lang="cs-CZ" altLang="cs-CZ" sz="1400" b="1"/>
                <a:t>Jednotlivec státu A</a:t>
              </a:r>
            </a:p>
          </p:txBody>
        </p:sp>
        <p:sp>
          <p:nvSpPr>
            <p:cNvPr id="17425" name="Rectangle 9">
              <a:extLst>
                <a:ext uri="{FF2B5EF4-FFF2-40B4-BE49-F238E27FC236}">
                  <a16:creationId xmlns:a16="http://schemas.microsoft.com/office/drawing/2014/main" id="{DFEE166C-CEF2-E2DC-AC1A-6CA80D6A772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27" y="3116"/>
              <a:ext cx="863" cy="580"/>
            </a:xfrm>
            <a:prstGeom prst="rect">
              <a:avLst/>
            </a:prstGeom>
            <a:solidFill>
              <a:srgbClr val="FFFFCC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0000" tIns="46800" rIns="90000" bIns="46800"/>
            <a:lstStyle>
              <a:lvl1pPr>
                <a:lnSpc>
                  <a:spcPct val="93000"/>
                </a:lnSpc>
                <a:spcBef>
                  <a:spcPts val="8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3200">
                  <a:solidFill>
                    <a:srgbClr val="000000"/>
                  </a:solidFill>
                  <a:latin typeface="Arial" panose="020B0604020202020204" pitchFamily="34" charset="0"/>
                  <a:ea typeface="Arial Unicode MS" pitchFamily="34" charset="-128"/>
                </a:defRPr>
              </a:lvl1pPr>
              <a:lvl2pPr>
                <a:lnSpc>
                  <a:spcPct val="93000"/>
                </a:lnSpc>
                <a:spcBef>
                  <a:spcPts val="7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800">
                  <a:solidFill>
                    <a:srgbClr val="000000"/>
                  </a:solidFill>
                  <a:latin typeface="Arial" panose="020B0604020202020204" pitchFamily="34" charset="0"/>
                  <a:ea typeface="Arial Unicode MS" pitchFamily="34" charset="-128"/>
                </a:defRPr>
              </a:lvl2pPr>
              <a:lvl3pPr>
                <a:lnSpc>
                  <a:spcPct val="93000"/>
                </a:lnSpc>
                <a:spcBef>
                  <a:spcPts val="6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400">
                  <a:solidFill>
                    <a:srgbClr val="000000"/>
                  </a:solidFill>
                  <a:latin typeface="Arial" panose="020B0604020202020204" pitchFamily="34" charset="0"/>
                  <a:ea typeface="Arial Unicode MS" pitchFamily="34" charset="-128"/>
                </a:defRPr>
              </a:lvl3pPr>
              <a:lvl4pPr>
                <a:lnSpc>
                  <a:spcPct val="93000"/>
                </a:lnSpc>
                <a:spcBef>
                  <a:spcPts val="5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Arial Unicode MS" pitchFamily="34" charset="-128"/>
                </a:defRPr>
              </a:lvl4pPr>
              <a:lvl5pPr>
                <a:lnSpc>
                  <a:spcPct val="93000"/>
                </a:lnSpc>
                <a:spcBef>
                  <a:spcPts val="5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Arial Unicode MS" pitchFamily="34" charset="-128"/>
                </a:defRPr>
              </a:lvl5pPr>
              <a:lvl6pPr marL="25146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Arial Unicode MS" pitchFamily="34" charset="-128"/>
                </a:defRPr>
              </a:lvl6pPr>
              <a:lvl7pPr marL="29718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Arial Unicode MS" pitchFamily="34" charset="-128"/>
                </a:defRPr>
              </a:lvl7pPr>
              <a:lvl8pPr marL="34290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Arial Unicode MS" pitchFamily="34" charset="-128"/>
                </a:defRPr>
              </a:lvl8pPr>
              <a:lvl9pPr marL="38862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Arial Unicode MS" pitchFamily="34" charset="-128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endParaRPr lang="cs-CZ" altLang="cs-CZ" sz="1400" b="1">
                <a:latin typeface="Times New Roman" panose="02020603050405020304" pitchFamily="18" charset="0"/>
              </a:endParaRPr>
            </a:p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r>
                <a:rPr lang="cs-CZ" altLang="cs-CZ" sz="1400" b="1"/>
                <a:t>Jednotlivec státu B</a:t>
              </a:r>
            </a:p>
          </p:txBody>
        </p:sp>
        <p:sp>
          <p:nvSpPr>
            <p:cNvPr id="17426" name="Line 10">
              <a:extLst>
                <a:ext uri="{FF2B5EF4-FFF2-40B4-BE49-F238E27FC236}">
                  <a16:creationId xmlns:a16="http://schemas.microsoft.com/office/drawing/2014/main" id="{C61DB695-4443-87F5-CD6B-39C0C1A29514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811" y="937"/>
              <a:ext cx="1013" cy="797"/>
            </a:xfrm>
            <a:prstGeom prst="line">
              <a:avLst/>
            </a:prstGeom>
            <a:noFill/>
            <a:ln w="3240" cap="rnd">
              <a:solidFill>
                <a:srgbClr val="FFFFFF"/>
              </a:solidFill>
              <a:prstDash val="sysDot"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7427" name="Line 11">
              <a:extLst>
                <a:ext uri="{FF2B5EF4-FFF2-40B4-BE49-F238E27FC236}">
                  <a16:creationId xmlns:a16="http://schemas.microsoft.com/office/drawing/2014/main" id="{34BCDF9A-ECEA-1831-556D-9A617EE068F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822" y="937"/>
              <a:ext cx="863" cy="797"/>
            </a:xfrm>
            <a:prstGeom prst="line">
              <a:avLst/>
            </a:prstGeom>
            <a:noFill/>
            <a:ln w="3240" cap="rnd">
              <a:solidFill>
                <a:srgbClr val="FFFFFF"/>
              </a:solidFill>
              <a:prstDash val="sysDot"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7428" name="Line 12">
              <a:extLst>
                <a:ext uri="{FF2B5EF4-FFF2-40B4-BE49-F238E27FC236}">
                  <a16:creationId xmlns:a16="http://schemas.microsoft.com/office/drawing/2014/main" id="{6838B572-286C-E251-4CE7-7E0E1E0C862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670" y="2317"/>
              <a:ext cx="0" cy="797"/>
            </a:xfrm>
            <a:prstGeom prst="line">
              <a:avLst/>
            </a:prstGeom>
            <a:noFill/>
            <a:ln w="57240">
              <a:solidFill>
                <a:srgbClr val="3399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7429" name="Line 13">
              <a:extLst>
                <a:ext uri="{FF2B5EF4-FFF2-40B4-BE49-F238E27FC236}">
                  <a16:creationId xmlns:a16="http://schemas.microsoft.com/office/drawing/2014/main" id="{48979CAC-591F-3FAB-6682-A9C05B2AC67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760" y="2317"/>
              <a:ext cx="0" cy="797"/>
            </a:xfrm>
            <a:prstGeom prst="line">
              <a:avLst/>
            </a:prstGeom>
            <a:noFill/>
            <a:ln w="57240">
              <a:solidFill>
                <a:srgbClr val="FFCC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7430" name="Line 14">
              <a:extLst>
                <a:ext uri="{FF2B5EF4-FFF2-40B4-BE49-F238E27FC236}">
                  <a16:creationId xmlns:a16="http://schemas.microsoft.com/office/drawing/2014/main" id="{E5B484BE-4173-FD71-B956-811B6159FDC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01" y="2026"/>
              <a:ext cx="1224" cy="0"/>
            </a:xfrm>
            <a:prstGeom prst="line">
              <a:avLst/>
            </a:prstGeom>
            <a:noFill/>
            <a:ln w="76320">
              <a:solidFill>
                <a:srgbClr val="33CC33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7431" name="Line 15">
              <a:extLst>
                <a:ext uri="{FF2B5EF4-FFF2-40B4-BE49-F238E27FC236}">
                  <a16:creationId xmlns:a16="http://schemas.microsoft.com/office/drawing/2014/main" id="{7A814687-416F-5DEC-071D-B4046F63AB7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01" y="3407"/>
              <a:ext cx="1224" cy="0"/>
            </a:xfrm>
            <a:prstGeom prst="line">
              <a:avLst/>
            </a:prstGeom>
            <a:noFill/>
            <a:ln w="38160">
              <a:solidFill>
                <a:srgbClr val="000000"/>
              </a:solidFill>
              <a:prstDash val="dash"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7432" name="Line 16">
              <a:extLst>
                <a:ext uri="{FF2B5EF4-FFF2-40B4-BE49-F238E27FC236}">
                  <a16:creationId xmlns:a16="http://schemas.microsoft.com/office/drawing/2014/main" id="{DCFF1A12-FBF2-271E-01D6-FD824ED1A151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883" y="937"/>
              <a:ext cx="941" cy="2178"/>
            </a:xfrm>
            <a:prstGeom prst="line">
              <a:avLst/>
            </a:prstGeom>
            <a:noFill/>
            <a:ln w="3240" cap="rnd">
              <a:solidFill>
                <a:srgbClr val="FFFFFF"/>
              </a:solidFill>
              <a:prstDash val="sysDot"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7433" name="Line 17">
              <a:extLst>
                <a:ext uri="{FF2B5EF4-FFF2-40B4-BE49-F238E27FC236}">
                  <a16:creationId xmlns:a16="http://schemas.microsoft.com/office/drawing/2014/main" id="{1992375A-4A89-5D91-9EB9-52B66DBD273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822" y="937"/>
              <a:ext cx="719" cy="2178"/>
            </a:xfrm>
            <a:prstGeom prst="line">
              <a:avLst/>
            </a:prstGeom>
            <a:noFill/>
            <a:ln w="3240" cap="rnd">
              <a:solidFill>
                <a:srgbClr val="FFFFFF"/>
              </a:solidFill>
              <a:prstDash val="sysDot"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</p:grpSp>
      <p:sp>
        <p:nvSpPr>
          <p:cNvPr id="17413" name="Text Box 18">
            <a:extLst>
              <a:ext uri="{FF2B5EF4-FFF2-40B4-BE49-F238E27FC236}">
                <a16:creationId xmlns:a16="http://schemas.microsoft.com/office/drawing/2014/main" id="{D5F8B803-1E0A-59EA-A844-A8A14B1D0E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84663" y="4221163"/>
            <a:ext cx="266700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1200" b="1"/>
              <a:t>  </a:t>
            </a:r>
          </a:p>
        </p:txBody>
      </p:sp>
      <p:sp>
        <p:nvSpPr>
          <p:cNvPr id="17414" name="Text Box 19">
            <a:extLst>
              <a:ext uri="{FF2B5EF4-FFF2-40B4-BE49-F238E27FC236}">
                <a16:creationId xmlns:a16="http://schemas.microsoft.com/office/drawing/2014/main" id="{5218A4FB-5065-C1F8-B5F5-5D33342BD0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58888" y="4149725"/>
            <a:ext cx="1371600" cy="520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1400" b="1"/>
              <a:t>vnitrostátní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1400" b="1"/>
              <a:t>právo A</a:t>
            </a:r>
          </a:p>
        </p:txBody>
      </p:sp>
      <p:sp>
        <p:nvSpPr>
          <p:cNvPr id="17415" name="Text Box 20">
            <a:extLst>
              <a:ext uri="{FF2B5EF4-FFF2-40B4-BE49-F238E27FC236}">
                <a16:creationId xmlns:a16="http://schemas.microsoft.com/office/drawing/2014/main" id="{0CE8C1B1-D8CC-D25F-DFC2-A39ACB7058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11863" y="4149725"/>
            <a:ext cx="1296987" cy="520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1400" b="1"/>
              <a:t>vnitrostátní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1400" b="1"/>
              <a:t>právo B</a:t>
            </a:r>
          </a:p>
        </p:txBody>
      </p:sp>
      <p:sp>
        <p:nvSpPr>
          <p:cNvPr id="19464" name="Text Box 21">
            <a:extLst>
              <a:ext uri="{FF2B5EF4-FFF2-40B4-BE49-F238E27FC236}">
                <a16:creationId xmlns:a16="http://schemas.microsoft.com/office/drawing/2014/main" id="{8BD8928A-B2D8-DA80-54D1-93A28E74C3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89313" y="5661025"/>
            <a:ext cx="1636712" cy="520700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 lIns="90000" tIns="46800" rIns="90000" bIns="46800">
            <a:spAutoFit/>
          </a:bodyPr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/>
            </a:pPr>
            <a:r>
              <a:rPr lang="cs-CZ" altLang="cs-CZ" sz="1400" b="1" dirty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</a:rPr>
              <a:t>mezinárodní právo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/>
            </a:pPr>
            <a:r>
              <a:rPr lang="cs-CZ" altLang="cs-CZ" sz="1400" b="1" dirty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</a:rPr>
              <a:t>soukromé</a:t>
            </a:r>
          </a:p>
        </p:txBody>
      </p:sp>
      <p:sp>
        <p:nvSpPr>
          <p:cNvPr id="17417" name="Text Box 22">
            <a:extLst>
              <a:ext uri="{FF2B5EF4-FFF2-40B4-BE49-F238E27FC236}">
                <a16:creationId xmlns:a16="http://schemas.microsoft.com/office/drawing/2014/main" id="{33FD2EF3-8DD2-200B-3EB9-3FCFBCACDA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08400" y="3429000"/>
            <a:ext cx="1368425" cy="733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ts val="875"/>
              </a:spcBef>
              <a:buClrTx/>
              <a:buFontTx/>
              <a:buNone/>
            </a:pPr>
            <a:r>
              <a:rPr lang="cs-CZ" altLang="cs-CZ" sz="1400" b="1"/>
              <a:t>mezinárodní právo (veřejné)</a:t>
            </a:r>
          </a:p>
        </p:txBody>
      </p:sp>
      <p:sp>
        <p:nvSpPr>
          <p:cNvPr id="17418" name="Oval 23">
            <a:extLst>
              <a:ext uri="{FF2B5EF4-FFF2-40B4-BE49-F238E27FC236}">
                <a16:creationId xmlns:a16="http://schemas.microsoft.com/office/drawing/2014/main" id="{DA825F5E-73B3-B2A3-6363-7F955D2D774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1188" y="1628775"/>
            <a:ext cx="3024187" cy="4897438"/>
          </a:xfrm>
          <a:prstGeom prst="ellipse">
            <a:avLst/>
          </a:prstGeom>
          <a:noFill/>
          <a:ln w="57240">
            <a:solidFill>
              <a:srgbClr val="3333CC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cs-CZ" altLang="cs-CZ"/>
          </a:p>
        </p:txBody>
      </p:sp>
      <p:sp>
        <p:nvSpPr>
          <p:cNvPr id="17419" name="Oval 24">
            <a:extLst>
              <a:ext uri="{FF2B5EF4-FFF2-40B4-BE49-F238E27FC236}">
                <a16:creationId xmlns:a16="http://schemas.microsoft.com/office/drawing/2014/main" id="{93ED6DE0-37AA-2792-058F-75842E6B04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32363" y="1557338"/>
            <a:ext cx="2879725" cy="4895850"/>
          </a:xfrm>
          <a:prstGeom prst="ellipse">
            <a:avLst/>
          </a:prstGeom>
          <a:noFill/>
          <a:ln w="57240">
            <a:solidFill>
              <a:srgbClr val="FFCC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cs-CZ" altLang="cs-CZ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Box 1">
            <a:extLst>
              <a:ext uri="{FF2B5EF4-FFF2-40B4-BE49-F238E27FC236}">
                <a16:creationId xmlns:a16="http://schemas.microsoft.com/office/drawing/2014/main" id="{57428700-EF5B-1D13-5CBB-F65F80A787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313" y="1052513"/>
            <a:ext cx="8229600" cy="6192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marL="341313" indent="-338138"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cs-CZ" altLang="cs-CZ"/>
              <a:t>             </a:t>
            </a:r>
          </a:p>
        </p:txBody>
      </p:sp>
      <p:sp>
        <p:nvSpPr>
          <p:cNvPr id="19459" name="Rectangle 2">
            <a:extLst>
              <a:ext uri="{FF2B5EF4-FFF2-40B4-BE49-F238E27FC236}">
                <a16:creationId xmlns:a16="http://schemas.microsoft.com/office/drawing/2014/main" id="{ECD5F219-900F-4871-7FE9-5E64D79FA4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84438" y="0"/>
            <a:ext cx="9144000" cy="1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cs-CZ" altLang="cs-CZ"/>
          </a:p>
        </p:txBody>
      </p:sp>
      <p:grpSp>
        <p:nvGrpSpPr>
          <p:cNvPr id="19460" name="Group 3">
            <a:extLst>
              <a:ext uri="{FF2B5EF4-FFF2-40B4-BE49-F238E27FC236}">
                <a16:creationId xmlns:a16="http://schemas.microsoft.com/office/drawing/2014/main" id="{EB680F1D-5B14-E7AB-2364-9638889F7386}"/>
              </a:ext>
            </a:extLst>
          </p:cNvPr>
          <p:cNvGrpSpPr>
            <a:grpSpLocks/>
          </p:cNvGrpSpPr>
          <p:nvPr/>
        </p:nvGrpSpPr>
        <p:grpSpPr bwMode="auto">
          <a:xfrm>
            <a:off x="1116013" y="-242888"/>
            <a:ext cx="7845425" cy="7673976"/>
            <a:chOff x="703" y="-153"/>
            <a:chExt cx="4942" cy="4834"/>
          </a:xfrm>
        </p:grpSpPr>
        <p:sp>
          <p:nvSpPr>
            <p:cNvPr id="19467" name="AutoShape 4">
              <a:extLst>
                <a:ext uri="{FF2B5EF4-FFF2-40B4-BE49-F238E27FC236}">
                  <a16:creationId xmlns:a16="http://schemas.microsoft.com/office/drawing/2014/main" id="{39B24478-F8FC-B217-1EBA-C26B237FD65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03" y="-153"/>
              <a:ext cx="4942" cy="4834"/>
            </a:xfrm>
            <a:prstGeom prst="roundRect">
              <a:avLst>
                <a:gd name="adj" fmla="val 19"/>
              </a:avLst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lnSpc>
                  <a:spcPct val="93000"/>
                </a:lnSpc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</a:pPr>
              <a:endParaRPr lang="cs-CZ" altLang="cs-CZ"/>
            </a:p>
          </p:txBody>
        </p:sp>
        <p:sp>
          <p:nvSpPr>
            <p:cNvPr id="19468" name="Rectangle 5">
              <a:extLst>
                <a:ext uri="{FF2B5EF4-FFF2-40B4-BE49-F238E27FC236}">
                  <a16:creationId xmlns:a16="http://schemas.microsoft.com/office/drawing/2014/main" id="{61993B92-C650-3C98-8629-6D03B6311DB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45" y="355"/>
              <a:ext cx="1080" cy="580"/>
            </a:xfrm>
            <a:prstGeom prst="rect">
              <a:avLst/>
            </a:prstGeom>
            <a:solidFill>
              <a:srgbClr val="FFFFFF"/>
            </a:solidFill>
            <a:ln w="9360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lnSpc>
                  <a:spcPct val="93000"/>
                </a:lnSpc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</a:pPr>
              <a:endParaRPr lang="cs-CZ" altLang="cs-CZ"/>
            </a:p>
          </p:txBody>
        </p:sp>
        <p:sp>
          <p:nvSpPr>
            <p:cNvPr id="19469" name="Rectangle 6">
              <a:extLst>
                <a:ext uri="{FF2B5EF4-FFF2-40B4-BE49-F238E27FC236}">
                  <a16:creationId xmlns:a16="http://schemas.microsoft.com/office/drawing/2014/main" id="{34E25E59-FEA8-79FF-2DD8-9A2D16F2B5D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37" y="1735"/>
              <a:ext cx="863" cy="580"/>
            </a:xfrm>
            <a:prstGeom prst="rect">
              <a:avLst/>
            </a:prstGeom>
            <a:solidFill>
              <a:srgbClr val="00CC99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0000" tIns="46800" rIns="90000" bIns="46800"/>
            <a:lstStyle>
              <a:lvl1pPr>
                <a:lnSpc>
                  <a:spcPct val="93000"/>
                </a:lnSpc>
                <a:spcBef>
                  <a:spcPts val="8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3200">
                  <a:solidFill>
                    <a:srgbClr val="000000"/>
                  </a:solidFill>
                  <a:latin typeface="Arial" panose="020B0604020202020204" pitchFamily="34" charset="0"/>
                  <a:ea typeface="Arial Unicode MS" pitchFamily="34" charset="-128"/>
                </a:defRPr>
              </a:lvl1pPr>
              <a:lvl2pPr>
                <a:lnSpc>
                  <a:spcPct val="93000"/>
                </a:lnSpc>
                <a:spcBef>
                  <a:spcPts val="7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800">
                  <a:solidFill>
                    <a:srgbClr val="000000"/>
                  </a:solidFill>
                  <a:latin typeface="Arial" panose="020B0604020202020204" pitchFamily="34" charset="0"/>
                  <a:ea typeface="Arial Unicode MS" pitchFamily="34" charset="-128"/>
                </a:defRPr>
              </a:lvl2pPr>
              <a:lvl3pPr>
                <a:lnSpc>
                  <a:spcPct val="93000"/>
                </a:lnSpc>
                <a:spcBef>
                  <a:spcPts val="6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400">
                  <a:solidFill>
                    <a:srgbClr val="000000"/>
                  </a:solidFill>
                  <a:latin typeface="Arial" panose="020B0604020202020204" pitchFamily="34" charset="0"/>
                  <a:ea typeface="Arial Unicode MS" pitchFamily="34" charset="-128"/>
                </a:defRPr>
              </a:lvl3pPr>
              <a:lvl4pPr>
                <a:lnSpc>
                  <a:spcPct val="93000"/>
                </a:lnSpc>
                <a:spcBef>
                  <a:spcPts val="5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Arial Unicode MS" pitchFamily="34" charset="-128"/>
                </a:defRPr>
              </a:lvl4pPr>
              <a:lvl5pPr>
                <a:lnSpc>
                  <a:spcPct val="93000"/>
                </a:lnSpc>
                <a:spcBef>
                  <a:spcPts val="5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Arial Unicode MS" pitchFamily="34" charset="-128"/>
                </a:defRPr>
              </a:lvl5pPr>
              <a:lvl6pPr marL="25146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Arial Unicode MS" pitchFamily="34" charset="-128"/>
                </a:defRPr>
              </a:lvl6pPr>
              <a:lvl7pPr marL="29718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Arial Unicode MS" pitchFamily="34" charset="-128"/>
                </a:defRPr>
              </a:lvl7pPr>
              <a:lvl8pPr marL="34290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Arial Unicode MS" pitchFamily="34" charset="-128"/>
                </a:defRPr>
              </a:lvl8pPr>
              <a:lvl9pPr marL="38862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Arial Unicode MS" pitchFamily="34" charset="-128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endParaRPr lang="cs-CZ" altLang="cs-CZ" sz="1800" b="1">
                <a:latin typeface="Times New Roman" panose="02020603050405020304" pitchFamily="18" charset="0"/>
              </a:endParaRPr>
            </a:p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r>
                <a:rPr lang="cs-CZ" altLang="cs-CZ" sz="1800" b="1">
                  <a:latin typeface="Times New Roman" panose="02020603050405020304" pitchFamily="18" charset="0"/>
                </a:rPr>
                <a:t>Stát A</a:t>
              </a:r>
            </a:p>
          </p:txBody>
        </p:sp>
        <p:sp>
          <p:nvSpPr>
            <p:cNvPr id="19470" name="Rectangle 7">
              <a:extLst>
                <a:ext uri="{FF2B5EF4-FFF2-40B4-BE49-F238E27FC236}">
                  <a16:creationId xmlns:a16="http://schemas.microsoft.com/office/drawing/2014/main" id="{25F734E4-C7DB-C8E1-CE77-3A9002EA946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27" y="1735"/>
              <a:ext cx="863" cy="580"/>
            </a:xfrm>
            <a:prstGeom prst="rect">
              <a:avLst/>
            </a:prstGeom>
            <a:solidFill>
              <a:srgbClr val="F0FE66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0000" tIns="46800" rIns="90000" bIns="46800"/>
            <a:lstStyle>
              <a:lvl1pPr>
                <a:lnSpc>
                  <a:spcPct val="93000"/>
                </a:lnSpc>
                <a:spcBef>
                  <a:spcPts val="8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3200">
                  <a:solidFill>
                    <a:srgbClr val="000000"/>
                  </a:solidFill>
                  <a:latin typeface="Arial" panose="020B0604020202020204" pitchFamily="34" charset="0"/>
                  <a:ea typeface="Arial Unicode MS" pitchFamily="34" charset="-128"/>
                </a:defRPr>
              </a:lvl1pPr>
              <a:lvl2pPr>
                <a:lnSpc>
                  <a:spcPct val="93000"/>
                </a:lnSpc>
                <a:spcBef>
                  <a:spcPts val="7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800">
                  <a:solidFill>
                    <a:srgbClr val="000000"/>
                  </a:solidFill>
                  <a:latin typeface="Arial" panose="020B0604020202020204" pitchFamily="34" charset="0"/>
                  <a:ea typeface="Arial Unicode MS" pitchFamily="34" charset="-128"/>
                </a:defRPr>
              </a:lvl2pPr>
              <a:lvl3pPr>
                <a:lnSpc>
                  <a:spcPct val="93000"/>
                </a:lnSpc>
                <a:spcBef>
                  <a:spcPts val="6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400">
                  <a:solidFill>
                    <a:srgbClr val="000000"/>
                  </a:solidFill>
                  <a:latin typeface="Arial" panose="020B0604020202020204" pitchFamily="34" charset="0"/>
                  <a:ea typeface="Arial Unicode MS" pitchFamily="34" charset="-128"/>
                </a:defRPr>
              </a:lvl3pPr>
              <a:lvl4pPr>
                <a:lnSpc>
                  <a:spcPct val="93000"/>
                </a:lnSpc>
                <a:spcBef>
                  <a:spcPts val="5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Arial Unicode MS" pitchFamily="34" charset="-128"/>
                </a:defRPr>
              </a:lvl4pPr>
              <a:lvl5pPr>
                <a:lnSpc>
                  <a:spcPct val="93000"/>
                </a:lnSpc>
                <a:spcBef>
                  <a:spcPts val="5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Arial Unicode MS" pitchFamily="34" charset="-128"/>
                </a:defRPr>
              </a:lvl5pPr>
              <a:lvl6pPr marL="25146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Arial Unicode MS" pitchFamily="34" charset="-128"/>
                </a:defRPr>
              </a:lvl6pPr>
              <a:lvl7pPr marL="29718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Arial Unicode MS" pitchFamily="34" charset="-128"/>
                </a:defRPr>
              </a:lvl7pPr>
              <a:lvl8pPr marL="34290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Arial Unicode MS" pitchFamily="34" charset="-128"/>
                </a:defRPr>
              </a:lvl8pPr>
              <a:lvl9pPr marL="38862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Arial Unicode MS" pitchFamily="34" charset="-128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endParaRPr lang="cs-CZ" altLang="cs-CZ" sz="1800" b="1">
                <a:latin typeface="Times New Roman" panose="02020603050405020304" pitchFamily="18" charset="0"/>
              </a:endParaRPr>
            </a:p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r>
                <a:rPr lang="cs-CZ" altLang="cs-CZ" sz="1800" b="1">
                  <a:latin typeface="Times New Roman" panose="02020603050405020304" pitchFamily="18" charset="0"/>
                </a:rPr>
                <a:t>Stát B</a:t>
              </a:r>
            </a:p>
          </p:txBody>
        </p:sp>
        <p:sp>
          <p:nvSpPr>
            <p:cNvPr id="19471" name="Rectangle 8">
              <a:extLst>
                <a:ext uri="{FF2B5EF4-FFF2-40B4-BE49-F238E27FC236}">
                  <a16:creationId xmlns:a16="http://schemas.microsoft.com/office/drawing/2014/main" id="{850CE810-5A0A-7F59-C578-96609B329F3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37" y="3116"/>
              <a:ext cx="863" cy="580"/>
            </a:xfrm>
            <a:prstGeom prst="rect">
              <a:avLst/>
            </a:prstGeom>
            <a:solidFill>
              <a:srgbClr val="CCECFF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0000" tIns="46800" rIns="90000" bIns="46800"/>
            <a:lstStyle>
              <a:lvl1pPr>
                <a:lnSpc>
                  <a:spcPct val="93000"/>
                </a:lnSpc>
                <a:spcBef>
                  <a:spcPts val="8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3200">
                  <a:solidFill>
                    <a:srgbClr val="000000"/>
                  </a:solidFill>
                  <a:latin typeface="Arial" panose="020B0604020202020204" pitchFamily="34" charset="0"/>
                  <a:ea typeface="Arial Unicode MS" pitchFamily="34" charset="-128"/>
                </a:defRPr>
              </a:lvl1pPr>
              <a:lvl2pPr>
                <a:lnSpc>
                  <a:spcPct val="93000"/>
                </a:lnSpc>
                <a:spcBef>
                  <a:spcPts val="7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800">
                  <a:solidFill>
                    <a:srgbClr val="000000"/>
                  </a:solidFill>
                  <a:latin typeface="Arial" panose="020B0604020202020204" pitchFamily="34" charset="0"/>
                  <a:ea typeface="Arial Unicode MS" pitchFamily="34" charset="-128"/>
                </a:defRPr>
              </a:lvl2pPr>
              <a:lvl3pPr>
                <a:lnSpc>
                  <a:spcPct val="93000"/>
                </a:lnSpc>
                <a:spcBef>
                  <a:spcPts val="6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400">
                  <a:solidFill>
                    <a:srgbClr val="000000"/>
                  </a:solidFill>
                  <a:latin typeface="Arial" panose="020B0604020202020204" pitchFamily="34" charset="0"/>
                  <a:ea typeface="Arial Unicode MS" pitchFamily="34" charset="-128"/>
                </a:defRPr>
              </a:lvl3pPr>
              <a:lvl4pPr>
                <a:lnSpc>
                  <a:spcPct val="93000"/>
                </a:lnSpc>
                <a:spcBef>
                  <a:spcPts val="5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Arial Unicode MS" pitchFamily="34" charset="-128"/>
                </a:defRPr>
              </a:lvl4pPr>
              <a:lvl5pPr>
                <a:lnSpc>
                  <a:spcPct val="93000"/>
                </a:lnSpc>
                <a:spcBef>
                  <a:spcPts val="5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Arial Unicode MS" pitchFamily="34" charset="-128"/>
                </a:defRPr>
              </a:lvl5pPr>
              <a:lvl6pPr marL="25146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Arial Unicode MS" pitchFamily="34" charset="-128"/>
                </a:defRPr>
              </a:lvl6pPr>
              <a:lvl7pPr marL="29718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Arial Unicode MS" pitchFamily="34" charset="-128"/>
                </a:defRPr>
              </a:lvl7pPr>
              <a:lvl8pPr marL="34290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Arial Unicode MS" pitchFamily="34" charset="-128"/>
                </a:defRPr>
              </a:lvl8pPr>
              <a:lvl9pPr marL="38862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Arial Unicode MS" pitchFamily="34" charset="-128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endParaRPr lang="cs-CZ" altLang="cs-CZ" sz="1400" b="1">
                <a:latin typeface="Times New Roman" panose="02020603050405020304" pitchFamily="18" charset="0"/>
              </a:endParaRPr>
            </a:p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r>
                <a:rPr lang="cs-CZ" altLang="cs-CZ" sz="1400" b="1">
                  <a:latin typeface="Times New Roman" panose="02020603050405020304" pitchFamily="18" charset="0"/>
                </a:rPr>
                <a:t>Jednotlivec státu A</a:t>
              </a:r>
            </a:p>
          </p:txBody>
        </p:sp>
        <p:sp>
          <p:nvSpPr>
            <p:cNvPr id="19472" name="Rectangle 9">
              <a:extLst>
                <a:ext uri="{FF2B5EF4-FFF2-40B4-BE49-F238E27FC236}">
                  <a16:creationId xmlns:a16="http://schemas.microsoft.com/office/drawing/2014/main" id="{1C38A80A-9BB7-0B88-CF04-BCE278CFD39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27" y="3116"/>
              <a:ext cx="863" cy="580"/>
            </a:xfrm>
            <a:prstGeom prst="rect">
              <a:avLst/>
            </a:prstGeom>
            <a:solidFill>
              <a:srgbClr val="FFFFCC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0000" tIns="46800" rIns="90000" bIns="46800"/>
            <a:lstStyle>
              <a:lvl1pPr>
                <a:lnSpc>
                  <a:spcPct val="93000"/>
                </a:lnSpc>
                <a:spcBef>
                  <a:spcPts val="8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3200">
                  <a:solidFill>
                    <a:srgbClr val="000000"/>
                  </a:solidFill>
                  <a:latin typeface="Arial" panose="020B0604020202020204" pitchFamily="34" charset="0"/>
                  <a:ea typeface="Arial Unicode MS" pitchFamily="34" charset="-128"/>
                </a:defRPr>
              </a:lvl1pPr>
              <a:lvl2pPr>
                <a:lnSpc>
                  <a:spcPct val="93000"/>
                </a:lnSpc>
                <a:spcBef>
                  <a:spcPts val="7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800">
                  <a:solidFill>
                    <a:srgbClr val="000000"/>
                  </a:solidFill>
                  <a:latin typeface="Arial" panose="020B0604020202020204" pitchFamily="34" charset="0"/>
                  <a:ea typeface="Arial Unicode MS" pitchFamily="34" charset="-128"/>
                </a:defRPr>
              </a:lvl2pPr>
              <a:lvl3pPr>
                <a:lnSpc>
                  <a:spcPct val="93000"/>
                </a:lnSpc>
                <a:spcBef>
                  <a:spcPts val="6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400">
                  <a:solidFill>
                    <a:srgbClr val="000000"/>
                  </a:solidFill>
                  <a:latin typeface="Arial" panose="020B0604020202020204" pitchFamily="34" charset="0"/>
                  <a:ea typeface="Arial Unicode MS" pitchFamily="34" charset="-128"/>
                </a:defRPr>
              </a:lvl3pPr>
              <a:lvl4pPr>
                <a:lnSpc>
                  <a:spcPct val="93000"/>
                </a:lnSpc>
                <a:spcBef>
                  <a:spcPts val="5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Arial Unicode MS" pitchFamily="34" charset="-128"/>
                </a:defRPr>
              </a:lvl4pPr>
              <a:lvl5pPr>
                <a:lnSpc>
                  <a:spcPct val="93000"/>
                </a:lnSpc>
                <a:spcBef>
                  <a:spcPts val="5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Arial Unicode MS" pitchFamily="34" charset="-128"/>
                </a:defRPr>
              </a:lvl5pPr>
              <a:lvl6pPr marL="25146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Arial Unicode MS" pitchFamily="34" charset="-128"/>
                </a:defRPr>
              </a:lvl6pPr>
              <a:lvl7pPr marL="29718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Arial Unicode MS" pitchFamily="34" charset="-128"/>
                </a:defRPr>
              </a:lvl7pPr>
              <a:lvl8pPr marL="34290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Arial Unicode MS" pitchFamily="34" charset="-128"/>
                </a:defRPr>
              </a:lvl8pPr>
              <a:lvl9pPr marL="38862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Arial Unicode MS" pitchFamily="34" charset="-128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endParaRPr lang="cs-CZ" altLang="cs-CZ" sz="1400" b="1">
                <a:latin typeface="Times New Roman" panose="02020603050405020304" pitchFamily="18" charset="0"/>
              </a:endParaRPr>
            </a:p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r>
                <a:rPr lang="cs-CZ" altLang="cs-CZ" sz="1400" b="1">
                  <a:latin typeface="Times New Roman" panose="02020603050405020304" pitchFamily="18" charset="0"/>
                </a:rPr>
                <a:t>Jednotlivec státu B</a:t>
              </a:r>
            </a:p>
          </p:txBody>
        </p:sp>
        <p:sp>
          <p:nvSpPr>
            <p:cNvPr id="19473" name="Line 10">
              <a:extLst>
                <a:ext uri="{FF2B5EF4-FFF2-40B4-BE49-F238E27FC236}">
                  <a16:creationId xmlns:a16="http://schemas.microsoft.com/office/drawing/2014/main" id="{D0144A46-7501-9923-7273-67BEE033600C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811" y="937"/>
              <a:ext cx="1013" cy="797"/>
            </a:xfrm>
            <a:prstGeom prst="line">
              <a:avLst/>
            </a:prstGeom>
            <a:noFill/>
            <a:ln w="3240" cap="rnd">
              <a:solidFill>
                <a:srgbClr val="FFFFFF"/>
              </a:solidFill>
              <a:prstDash val="sysDot"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9474" name="Line 11">
              <a:extLst>
                <a:ext uri="{FF2B5EF4-FFF2-40B4-BE49-F238E27FC236}">
                  <a16:creationId xmlns:a16="http://schemas.microsoft.com/office/drawing/2014/main" id="{2F10BDBB-6EE1-F8BE-7939-1593B5F1679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822" y="937"/>
              <a:ext cx="863" cy="797"/>
            </a:xfrm>
            <a:prstGeom prst="line">
              <a:avLst/>
            </a:prstGeom>
            <a:noFill/>
            <a:ln w="3240" cap="rnd">
              <a:solidFill>
                <a:srgbClr val="FFFFFF"/>
              </a:solidFill>
              <a:prstDash val="sysDot"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9475" name="Line 12">
              <a:extLst>
                <a:ext uri="{FF2B5EF4-FFF2-40B4-BE49-F238E27FC236}">
                  <a16:creationId xmlns:a16="http://schemas.microsoft.com/office/drawing/2014/main" id="{0BBCA9E0-F9FB-79D5-5588-2AC1EEF11C9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670" y="2317"/>
              <a:ext cx="0" cy="797"/>
            </a:xfrm>
            <a:prstGeom prst="line">
              <a:avLst/>
            </a:prstGeom>
            <a:noFill/>
            <a:ln w="57240">
              <a:solidFill>
                <a:srgbClr val="66CC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9476" name="Line 13">
              <a:extLst>
                <a:ext uri="{FF2B5EF4-FFF2-40B4-BE49-F238E27FC236}">
                  <a16:creationId xmlns:a16="http://schemas.microsoft.com/office/drawing/2014/main" id="{28C09A20-002C-8B07-9391-50C9A480F7B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760" y="2317"/>
              <a:ext cx="0" cy="797"/>
            </a:xfrm>
            <a:prstGeom prst="line">
              <a:avLst/>
            </a:prstGeom>
            <a:noFill/>
            <a:ln w="57240">
              <a:solidFill>
                <a:srgbClr val="FFCC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9477" name="Line 14">
              <a:extLst>
                <a:ext uri="{FF2B5EF4-FFF2-40B4-BE49-F238E27FC236}">
                  <a16:creationId xmlns:a16="http://schemas.microsoft.com/office/drawing/2014/main" id="{FB0CA626-E7BB-8034-16E6-756D8D542D5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01" y="2026"/>
              <a:ext cx="1224" cy="0"/>
            </a:xfrm>
            <a:prstGeom prst="line">
              <a:avLst/>
            </a:prstGeom>
            <a:noFill/>
            <a:ln w="76320">
              <a:solidFill>
                <a:srgbClr val="33CC33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9478" name="Line 15">
              <a:extLst>
                <a:ext uri="{FF2B5EF4-FFF2-40B4-BE49-F238E27FC236}">
                  <a16:creationId xmlns:a16="http://schemas.microsoft.com/office/drawing/2014/main" id="{D86F65C4-DDD8-30D4-CB1A-88A08483922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01" y="3407"/>
              <a:ext cx="1224" cy="0"/>
            </a:xfrm>
            <a:prstGeom prst="line">
              <a:avLst/>
            </a:prstGeom>
            <a:noFill/>
            <a:ln w="38160">
              <a:solidFill>
                <a:srgbClr val="000000"/>
              </a:solidFill>
              <a:prstDash val="dash"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9479" name="Line 16">
              <a:extLst>
                <a:ext uri="{FF2B5EF4-FFF2-40B4-BE49-F238E27FC236}">
                  <a16:creationId xmlns:a16="http://schemas.microsoft.com/office/drawing/2014/main" id="{DE2A9941-B27E-43C1-D0A9-A86A227CA7BF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883" y="937"/>
              <a:ext cx="941" cy="2178"/>
            </a:xfrm>
            <a:prstGeom prst="line">
              <a:avLst/>
            </a:prstGeom>
            <a:noFill/>
            <a:ln w="3240" cap="rnd">
              <a:solidFill>
                <a:srgbClr val="FFFFFF"/>
              </a:solidFill>
              <a:prstDash val="sysDot"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9480" name="Line 17">
              <a:extLst>
                <a:ext uri="{FF2B5EF4-FFF2-40B4-BE49-F238E27FC236}">
                  <a16:creationId xmlns:a16="http://schemas.microsoft.com/office/drawing/2014/main" id="{C69092CA-6D1C-1775-5305-396D2C2A4D1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822" y="937"/>
              <a:ext cx="719" cy="2178"/>
            </a:xfrm>
            <a:prstGeom prst="line">
              <a:avLst/>
            </a:prstGeom>
            <a:noFill/>
            <a:ln w="3240" cap="rnd">
              <a:solidFill>
                <a:srgbClr val="FFFFFF"/>
              </a:solidFill>
              <a:prstDash val="sysDot"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</p:grpSp>
      <p:sp>
        <p:nvSpPr>
          <p:cNvPr id="19461" name="Text Box 18">
            <a:extLst>
              <a:ext uri="{FF2B5EF4-FFF2-40B4-BE49-F238E27FC236}">
                <a16:creationId xmlns:a16="http://schemas.microsoft.com/office/drawing/2014/main" id="{38962097-1939-E0DF-E7DB-D05BE6CA7C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84663" y="4221163"/>
            <a:ext cx="266700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1200" b="1"/>
              <a:t>  </a:t>
            </a:r>
          </a:p>
        </p:txBody>
      </p:sp>
      <p:sp>
        <p:nvSpPr>
          <p:cNvPr id="19462" name="Text Box 19">
            <a:extLst>
              <a:ext uri="{FF2B5EF4-FFF2-40B4-BE49-F238E27FC236}">
                <a16:creationId xmlns:a16="http://schemas.microsoft.com/office/drawing/2014/main" id="{5357E51C-3310-1E51-04B6-1CB3DE706D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19250" y="4149725"/>
            <a:ext cx="942975" cy="458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1200" b="1">
                <a:latin typeface="Times New Roman" panose="02020603050405020304" pitchFamily="18" charset="0"/>
              </a:rPr>
              <a:t>vnitrostátní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1200" b="1">
                <a:latin typeface="Times New Roman" panose="02020603050405020304" pitchFamily="18" charset="0"/>
              </a:rPr>
              <a:t>právo A</a:t>
            </a:r>
          </a:p>
        </p:txBody>
      </p:sp>
      <p:sp>
        <p:nvSpPr>
          <p:cNvPr id="19463" name="Text Box 20">
            <a:extLst>
              <a:ext uri="{FF2B5EF4-FFF2-40B4-BE49-F238E27FC236}">
                <a16:creationId xmlns:a16="http://schemas.microsoft.com/office/drawing/2014/main" id="{7B9FCEA3-956B-E820-F6B8-266F0E4FBA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11863" y="4149725"/>
            <a:ext cx="1008062" cy="458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1200" b="1">
                <a:latin typeface="Times New Roman" panose="02020603050405020304" pitchFamily="18" charset="0"/>
              </a:rPr>
              <a:t>vnitrostátní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1200" b="1">
                <a:latin typeface="Times New Roman" panose="02020603050405020304" pitchFamily="18" charset="0"/>
              </a:rPr>
              <a:t>právo B</a:t>
            </a:r>
          </a:p>
        </p:txBody>
      </p:sp>
      <p:sp>
        <p:nvSpPr>
          <p:cNvPr id="19464" name="Text Box 21">
            <a:extLst>
              <a:ext uri="{FF2B5EF4-FFF2-40B4-BE49-F238E27FC236}">
                <a16:creationId xmlns:a16="http://schemas.microsoft.com/office/drawing/2014/main" id="{2822E20B-6E87-9325-0493-4D626E83BD3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89313" y="5661025"/>
            <a:ext cx="1636712" cy="520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1400" b="1">
                <a:latin typeface="Times New Roman" panose="02020603050405020304" pitchFamily="18" charset="0"/>
              </a:rPr>
              <a:t>mezinárodní právo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1400" b="1">
                <a:latin typeface="Times New Roman" panose="02020603050405020304" pitchFamily="18" charset="0"/>
              </a:rPr>
              <a:t>soukromé</a:t>
            </a:r>
          </a:p>
        </p:txBody>
      </p:sp>
      <p:sp>
        <p:nvSpPr>
          <p:cNvPr id="19465" name="Text Box 22">
            <a:extLst>
              <a:ext uri="{FF2B5EF4-FFF2-40B4-BE49-F238E27FC236}">
                <a16:creationId xmlns:a16="http://schemas.microsoft.com/office/drawing/2014/main" id="{42C66C7B-7D5A-A467-FFEC-3C2A1220D8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08400" y="3429000"/>
            <a:ext cx="1368425" cy="733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ts val="875"/>
              </a:spcBef>
              <a:buClrTx/>
              <a:buFontTx/>
              <a:buNone/>
            </a:pPr>
            <a:r>
              <a:rPr lang="cs-CZ" altLang="cs-CZ" sz="1400" b="1"/>
              <a:t>mezinárodní právo (veřejné)</a:t>
            </a:r>
          </a:p>
        </p:txBody>
      </p:sp>
      <p:sp>
        <p:nvSpPr>
          <p:cNvPr id="19466" name="Oval 23">
            <a:extLst>
              <a:ext uri="{FF2B5EF4-FFF2-40B4-BE49-F238E27FC236}">
                <a16:creationId xmlns:a16="http://schemas.microsoft.com/office/drawing/2014/main" id="{622100BA-94B8-F801-F88B-5F06A1F646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03350" y="1412875"/>
            <a:ext cx="5976938" cy="3095625"/>
          </a:xfrm>
          <a:prstGeom prst="ellipse">
            <a:avLst/>
          </a:prstGeom>
          <a:noFill/>
          <a:ln w="57240">
            <a:solidFill>
              <a:srgbClr val="0066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cs-CZ" altLang="cs-CZ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Motiv systému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Motiv systému Office">
      <a:majorFont>
        <a:latin typeface="Arial"/>
        <a:ea typeface=""/>
        <a:cs typeface="Arial Unicode MS"/>
      </a:majorFont>
      <a:minorFont>
        <a:latin typeface="Arial"/>
        <a:ea typeface=""/>
        <a:cs typeface="Arial Unicode MS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altLang="cs-CZ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cs typeface="Arial Unicode MS" pitchFamily="3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altLang="cs-CZ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cs typeface="Arial Unicode MS" pitchFamily="32" charset="0"/>
          </a:defRPr>
        </a:defPPr>
      </a:lstStyle>
    </a:lnDef>
  </a:objectDefaults>
  <a:extraClrSchemeLst>
    <a:extraClrScheme>
      <a:clrScheme name="Motiv systému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ystému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iv systému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ystému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ystému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ystému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ystému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127</TotalTime>
  <Words>730</Words>
  <Application>Microsoft Office PowerPoint</Application>
  <PresentationFormat>Předvádění na obrazovce (4:3)</PresentationFormat>
  <Paragraphs>198</Paragraphs>
  <Slides>22</Slides>
  <Notes>19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22</vt:i4>
      </vt:variant>
    </vt:vector>
  </HeadingPairs>
  <TitlesOfParts>
    <vt:vector size="28" baseType="lpstr">
      <vt:lpstr>Arial</vt:lpstr>
      <vt:lpstr>Arial Unicode MS</vt:lpstr>
      <vt:lpstr>DejaVu Sans</vt:lpstr>
      <vt:lpstr>Times New Roman</vt:lpstr>
      <vt:lpstr>Wingdings</vt:lpstr>
      <vt:lpstr>Motiv systému Office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Předběžně: co je EU ?</vt:lpstr>
      <vt:lpstr> Představení EU </vt:lpstr>
      <vt:lpstr>Výkon pravomocí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Vladimír Týč</dc:creator>
  <cp:lastModifiedBy>Vladimír Týč</cp:lastModifiedBy>
  <cp:revision>76</cp:revision>
  <cp:lastPrinted>1601-01-01T00:00:00Z</cp:lastPrinted>
  <dcterms:created xsi:type="dcterms:W3CDTF">1601-01-01T00:00:00Z</dcterms:created>
  <dcterms:modified xsi:type="dcterms:W3CDTF">2024-09-20T13:38:31Z</dcterms:modified>
</cp:coreProperties>
</file>