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  <p:sldMasterId id="2147483653" r:id="rId2"/>
    <p:sldMasterId id="2147483840" r:id="rId3"/>
    <p:sldMasterId id="2147483859" r:id="rId4"/>
    <p:sldMasterId id="2147483871" r:id="rId5"/>
  </p:sldMasterIdLst>
  <p:notesMasterIdLst>
    <p:notesMasterId r:id="rId46"/>
  </p:notesMasterIdLst>
  <p:handoutMasterIdLst>
    <p:handoutMasterId r:id="rId47"/>
  </p:handoutMasterIdLst>
  <p:sldIdLst>
    <p:sldId id="360" r:id="rId6"/>
    <p:sldId id="361" r:id="rId7"/>
    <p:sldId id="388" r:id="rId8"/>
    <p:sldId id="389" r:id="rId9"/>
    <p:sldId id="407" r:id="rId10"/>
    <p:sldId id="390" r:id="rId11"/>
    <p:sldId id="391" r:id="rId12"/>
    <p:sldId id="392" r:id="rId13"/>
    <p:sldId id="393" r:id="rId14"/>
    <p:sldId id="394" r:id="rId15"/>
    <p:sldId id="395" r:id="rId16"/>
    <p:sldId id="363" r:id="rId17"/>
    <p:sldId id="364" r:id="rId18"/>
    <p:sldId id="362" r:id="rId19"/>
    <p:sldId id="366" r:id="rId20"/>
    <p:sldId id="367" r:id="rId21"/>
    <p:sldId id="381" r:id="rId22"/>
    <p:sldId id="396" r:id="rId23"/>
    <p:sldId id="397" r:id="rId24"/>
    <p:sldId id="398" r:id="rId25"/>
    <p:sldId id="368" r:id="rId26"/>
    <p:sldId id="369" r:id="rId27"/>
    <p:sldId id="378" r:id="rId28"/>
    <p:sldId id="415" r:id="rId29"/>
    <p:sldId id="424" r:id="rId30"/>
    <p:sldId id="409" r:id="rId31"/>
    <p:sldId id="372" r:id="rId32"/>
    <p:sldId id="373" r:id="rId33"/>
    <p:sldId id="412" r:id="rId34"/>
    <p:sldId id="375" r:id="rId35"/>
    <p:sldId id="432" r:id="rId36"/>
    <p:sldId id="376" r:id="rId37"/>
    <p:sldId id="401" r:id="rId38"/>
    <p:sldId id="402" r:id="rId39"/>
    <p:sldId id="403" r:id="rId40"/>
    <p:sldId id="404" r:id="rId41"/>
    <p:sldId id="406" r:id="rId42"/>
    <p:sldId id="374" r:id="rId43"/>
    <p:sldId id="377" r:id="rId44"/>
    <p:sldId id="387" r:id="rId45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97" autoAdjust="0"/>
    <p:restoredTop sz="94766" autoAdjust="0"/>
  </p:normalViewPr>
  <p:slideViewPr>
    <p:cSldViewPr>
      <p:cViewPr varScale="1">
        <p:scale>
          <a:sx n="104" d="100"/>
          <a:sy n="104" d="100"/>
        </p:scale>
        <p:origin x="1720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presProps" Target="presProps.xml"/><Relationship Id="rId8" Type="http://schemas.openxmlformats.org/officeDocument/2006/relationships/slide" Target="slides/slide3.xml"/><Relationship Id="rId51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BBF6B6-A61A-2642-BB90-C400561D8D86}" type="doc">
      <dgm:prSet loTypeId="urn:microsoft.com/office/officeart/2005/8/layout/hierarchy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F9B7D17-C89A-D947-944E-658DE44545C3}">
      <dgm:prSet phldrT="[Text]"/>
      <dgm:spPr/>
      <dgm:t>
        <a:bodyPr/>
        <a:lstStyle/>
        <a:p>
          <a:r>
            <a:rPr lang="cs-CZ" dirty="0"/>
            <a:t>Soukromé právo</a:t>
          </a:r>
        </a:p>
      </dgm:t>
    </dgm:pt>
    <dgm:pt modelId="{10D540C4-CB08-6D4A-8843-6196A4A7E8C6}" type="parTrans" cxnId="{15EEF94E-34F9-614A-99E0-915E67D86A67}">
      <dgm:prSet/>
      <dgm:spPr/>
      <dgm:t>
        <a:bodyPr/>
        <a:lstStyle/>
        <a:p>
          <a:endParaRPr lang="cs-CZ"/>
        </a:p>
      </dgm:t>
    </dgm:pt>
    <dgm:pt modelId="{D9010847-D4D4-0A40-ADF7-798565AAE6BD}" type="sibTrans" cxnId="{15EEF94E-34F9-614A-99E0-915E67D86A67}">
      <dgm:prSet/>
      <dgm:spPr/>
      <dgm:t>
        <a:bodyPr/>
        <a:lstStyle/>
        <a:p>
          <a:endParaRPr lang="cs-CZ"/>
        </a:p>
      </dgm:t>
    </dgm:pt>
    <dgm:pt modelId="{CF67DF8D-17E5-F747-9487-6FE21C15C98C}">
      <dgm:prSet phldrT="[Text]"/>
      <dgm:spPr/>
      <dgm:t>
        <a:bodyPr/>
        <a:lstStyle/>
        <a:p>
          <a:r>
            <a:rPr lang="cs-CZ" dirty="0"/>
            <a:t>Obecné (občanské - OZ)</a:t>
          </a:r>
        </a:p>
      </dgm:t>
    </dgm:pt>
    <dgm:pt modelId="{F3A30150-4B0D-F84B-AFF2-98A80C757DD7}" type="parTrans" cxnId="{750408B4-89D0-2A4E-BB1B-344B1FF11C13}">
      <dgm:prSet/>
      <dgm:spPr/>
      <dgm:t>
        <a:bodyPr/>
        <a:lstStyle/>
        <a:p>
          <a:endParaRPr lang="cs-CZ"/>
        </a:p>
      </dgm:t>
    </dgm:pt>
    <dgm:pt modelId="{0613DED7-A117-A148-84F4-A0B21FB82956}" type="sibTrans" cxnId="{750408B4-89D0-2A4E-BB1B-344B1FF11C13}">
      <dgm:prSet/>
      <dgm:spPr/>
      <dgm:t>
        <a:bodyPr/>
        <a:lstStyle/>
        <a:p>
          <a:endParaRPr lang="cs-CZ"/>
        </a:p>
      </dgm:t>
    </dgm:pt>
    <dgm:pt modelId="{E023CC6D-6C0F-6E47-8328-AC897259C631}">
      <dgm:prSet phldrT="[Text]"/>
      <dgm:spPr/>
      <dgm:t>
        <a:bodyPr/>
        <a:lstStyle/>
        <a:p>
          <a:r>
            <a:rPr lang="cs-CZ" dirty="0"/>
            <a:t>Část první: Obecná část</a:t>
          </a:r>
        </a:p>
      </dgm:t>
    </dgm:pt>
    <dgm:pt modelId="{1BE53E2F-BDD3-EA4C-8774-887C87CF3FF3}" type="parTrans" cxnId="{DA7B994B-23AB-AF4A-B098-814B361FBCD8}">
      <dgm:prSet/>
      <dgm:spPr/>
      <dgm:t>
        <a:bodyPr/>
        <a:lstStyle/>
        <a:p>
          <a:endParaRPr lang="cs-CZ"/>
        </a:p>
      </dgm:t>
    </dgm:pt>
    <dgm:pt modelId="{CD2E3879-6F7B-C446-BEE6-35BFA7320F03}" type="sibTrans" cxnId="{DA7B994B-23AB-AF4A-B098-814B361FBCD8}">
      <dgm:prSet/>
      <dgm:spPr/>
      <dgm:t>
        <a:bodyPr/>
        <a:lstStyle/>
        <a:p>
          <a:endParaRPr lang="cs-CZ"/>
        </a:p>
      </dgm:t>
    </dgm:pt>
    <dgm:pt modelId="{6B82F8B4-ACEE-8D4E-9F3E-B251DB6F8BED}">
      <dgm:prSet phldrT="[Text]"/>
      <dgm:spPr/>
      <dgm:t>
        <a:bodyPr/>
        <a:lstStyle/>
        <a:p>
          <a:r>
            <a:rPr lang="cs-CZ" dirty="0"/>
            <a:t>Zvláštní</a:t>
          </a:r>
        </a:p>
      </dgm:t>
    </dgm:pt>
    <dgm:pt modelId="{FFF78F4C-37E3-8E4C-9ADF-DB76649001F2}" type="parTrans" cxnId="{2D267DB9-E78E-7B45-83E0-F192FCCAEDB0}">
      <dgm:prSet/>
      <dgm:spPr/>
      <dgm:t>
        <a:bodyPr/>
        <a:lstStyle/>
        <a:p>
          <a:endParaRPr lang="cs-CZ"/>
        </a:p>
      </dgm:t>
    </dgm:pt>
    <dgm:pt modelId="{91D1C112-0328-5049-BC34-00B1CD2572EA}" type="sibTrans" cxnId="{2D267DB9-E78E-7B45-83E0-F192FCCAEDB0}">
      <dgm:prSet/>
      <dgm:spPr/>
      <dgm:t>
        <a:bodyPr/>
        <a:lstStyle/>
        <a:p>
          <a:endParaRPr lang="cs-CZ"/>
        </a:p>
      </dgm:t>
    </dgm:pt>
    <dgm:pt modelId="{B5C2D4A4-D7FB-D041-B326-B8949CED431D}">
      <dgm:prSet/>
      <dgm:spPr/>
      <dgm:t>
        <a:bodyPr/>
        <a:lstStyle/>
        <a:p>
          <a:r>
            <a:rPr lang="cs-CZ" b="0" dirty="0">
              <a:solidFill>
                <a:schemeClr val="bg1"/>
              </a:solidFill>
            </a:rPr>
            <a:t>Část třetí: Absolutní majetková práva</a:t>
          </a:r>
        </a:p>
      </dgm:t>
    </dgm:pt>
    <dgm:pt modelId="{2AB850E0-3251-C14A-890C-2DEAF554D5AE}" type="parTrans" cxnId="{491120D9-DC00-AB4C-9F8A-F127756E1FBD}">
      <dgm:prSet/>
      <dgm:spPr/>
      <dgm:t>
        <a:bodyPr/>
        <a:lstStyle/>
        <a:p>
          <a:endParaRPr lang="cs-CZ"/>
        </a:p>
      </dgm:t>
    </dgm:pt>
    <dgm:pt modelId="{80CAD13F-DBFC-C840-B78F-06750AA50052}" type="sibTrans" cxnId="{491120D9-DC00-AB4C-9F8A-F127756E1FBD}">
      <dgm:prSet/>
      <dgm:spPr/>
      <dgm:t>
        <a:bodyPr/>
        <a:lstStyle/>
        <a:p>
          <a:endParaRPr lang="cs-CZ"/>
        </a:p>
      </dgm:t>
    </dgm:pt>
    <dgm:pt modelId="{06885E15-58BD-AC4F-8BC8-CC2E4A4F73B5}">
      <dgm:prSet/>
      <dgm:spPr/>
      <dgm:t>
        <a:bodyPr/>
        <a:lstStyle/>
        <a:p>
          <a:r>
            <a:rPr lang="cs-CZ" b="1" dirty="0">
              <a:solidFill>
                <a:srgbClr val="FFC000"/>
              </a:solidFill>
            </a:rPr>
            <a:t>Hlava II: Ustanovení o osobách</a:t>
          </a:r>
        </a:p>
      </dgm:t>
    </dgm:pt>
    <dgm:pt modelId="{702A9E0A-B22A-FD45-9C4E-FBC2325FE012}" type="parTrans" cxnId="{8CFA340B-0D67-8F4B-A25C-CA5CD35BD56E}">
      <dgm:prSet/>
      <dgm:spPr/>
      <dgm:t>
        <a:bodyPr/>
        <a:lstStyle/>
        <a:p>
          <a:endParaRPr lang="cs-CZ"/>
        </a:p>
      </dgm:t>
    </dgm:pt>
    <dgm:pt modelId="{3C8C8CA7-8826-6945-96A5-04B6A5674D85}" type="sibTrans" cxnId="{8CFA340B-0D67-8F4B-A25C-CA5CD35BD56E}">
      <dgm:prSet/>
      <dgm:spPr/>
      <dgm:t>
        <a:bodyPr/>
        <a:lstStyle/>
        <a:p>
          <a:endParaRPr lang="cs-CZ"/>
        </a:p>
      </dgm:t>
    </dgm:pt>
    <dgm:pt modelId="{DF45B634-F210-5643-9918-3A71276C8554}">
      <dgm:prSet/>
      <dgm:spPr/>
      <dgm:t>
        <a:bodyPr/>
        <a:lstStyle/>
        <a:p>
          <a:r>
            <a:rPr lang="cs-CZ" b="1" dirty="0">
              <a:solidFill>
                <a:srgbClr val="FFC000"/>
              </a:solidFill>
            </a:rPr>
            <a:t>Hlava IV: Ustanovení o věcech</a:t>
          </a:r>
        </a:p>
      </dgm:t>
    </dgm:pt>
    <dgm:pt modelId="{372EC915-145F-D044-8697-75AA3766E784}" type="parTrans" cxnId="{9F7E6517-AD7C-2448-8508-56E437876299}">
      <dgm:prSet/>
      <dgm:spPr/>
      <dgm:t>
        <a:bodyPr/>
        <a:lstStyle/>
        <a:p>
          <a:endParaRPr lang="cs-CZ"/>
        </a:p>
      </dgm:t>
    </dgm:pt>
    <dgm:pt modelId="{4F4FE4D1-5AFE-8745-8053-37E693A839E9}" type="sibTrans" cxnId="{9F7E6517-AD7C-2448-8508-56E437876299}">
      <dgm:prSet/>
      <dgm:spPr/>
      <dgm:t>
        <a:bodyPr/>
        <a:lstStyle/>
        <a:p>
          <a:endParaRPr lang="cs-CZ"/>
        </a:p>
      </dgm:t>
    </dgm:pt>
    <dgm:pt modelId="{1E6C401E-7372-E544-94F0-7F0994C89B10}">
      <dgm:prSet/>
      <dgm:spPr/>
      <dgm:t>
        <a:bodyPr/>
        <a:lstStyle/>
        <a:p>
          <a:r>
            <a:rPr lang="cs-CZ" b="1" dirty="0">
              <a:solidFill>
                <a:schemeClr val="bg2"/>
              </a:solidFill>
            </a:rPr>
            <a:t>Hlava II:</a:t>
          </a:r>
          <a:br>
            <a:rPr lang="cs-CZ" b="1" dirty="0">
              <a:solidFill>
                <a:schemeClr val="bg2"/>
              </a:solidFill>
            </a:rPr>
          </a:br>
          <a:r>
            <a:rPr lang="cs-CZ" b="1" dirty="0">
              <a:solidFill>
                <a:schemeClr val="bg2"/>
              </a:solidFill>
            </a:rPr>
            <a:t>Věcná práva</a:t>
          </a:r>
        </a:p>
      </dgm:t>
    </dgm:pt>
    <dgm:pt modelId="{18DBB055-91ED-864C-BB26-B28CFCC4AD27}" type="parTrans" cxnId="{1DC44B3C-1105-8641-85A5-6B320289006E}">
      <dgm:prSet/>
      <dgm:spPr/>
      <dgm:t>
        <a:bodyPr/>
        <a:lstStyle/>
        <a:p>
          <a:endParaRPr lang="cs-CZ"/>
        </a:p>
      </dgm:t>
    </dgm:pt>
    <dgm:pt modelId="{90D75EA8-2DAB-A04A-A130-703CB68117B0}" type="sibTrans" cxnId="{1DC44B3C-1105-8641-85A5-6B320289006E}">
      <dgm:prSet/>
      <dgm:spPr/>
      <dgm:t>
        <a:bodyPr/>
        <a:lstStyle/>
        <a:p>
          <a:endParaRPr lang="cs-CZ"/>
        </a:p>
      </dgm:t>
    </dgm:pt>
    <dgm:pt modelId="{145E9DB4-AA5A-454F-8D25-1966EC7A8F58}" type="pres">
      <dgm:prSet presAssocID="{7DBBF6B6-A61A-2642-BB90-C400561D8D8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5B2B58E-C378-7B4A-9954-281D3F25481B}" type="pres">
      <dgm:prSet presAssocID="{4F9B7D17-C89A-D947-944E-658DE44545C3}" presName="root1" presStyleCnt="0"/>
      <dgm:spPr/>
    </dgm:pt>
    <dgm:pt modelId="{790E9888-4D72-D943-A104-FDD7877A05FE}" type="pres">
      <dgm:prSet presAssocID="{4F9B7D17-C89A-D947-944E-658DE44545C3}" presName="LevelOneTextNode" presStyleLbl="node0" presStyleIdx="0" presStyleCnt="1">
        <dgm:presLayoutVars>
          <dgm:chPref val="3"/>
        </dgm:presLayoutVars>
      </dgm:prSet>
      <dgm:spPr/>
    </dgm:pt>
    <dgm:pt modelId="{5A9605DB-B6B5-D944-A95F-F31D9A09D160}" type="pres">
      <dgm:prSet presAssocID="{4F9B7D17-C89A-D947-944E-658DE44545C3}" presName="level2hierChild" presStyleCnt="0"/>
      <dgm:spPr/>
    </dgm:pt>
    <dgm:pt modelId="{6811ED6E-235B-A943-BD78-B4EE19EF9975}" type="pres">
      <dgm:prSet presAssocID="{F3A30150-4B0D-F84B-AFF2-98A80C757DD7}" presName="conn2-1" presStyleLbl="parChTrans1D2" presStyleIdx="0" presStyleCnt="2"/>
      <dgm:spPr/>
    </dgm:pt>
    <dgm:pt modelId="{0065C2B8-F9AD-9F40-8499-51537BCD42C6}" type="pres">
      <dgm:prSet presAssocID="{F3A30150-4B0D-F84B-AFF2-98A80C757DD7}" presName="connTx" presStyleLbl="parChTrans1D2" presStyleIdx="0" presStyleCnt="2"/>
      <dgm:spPr/>
    </dgm:pt>
    <dgm:pt modelId="{B1D92173-3307-2645-8CDB-464CF544FF28}" type="pres">
      <dgm:prSet presAssocID="{CF67DF8D-17E5-F747-9487-6FE21C15C98C}" presName="root2" presStyleCnt="0"/>
      <dgm:spPr/>
    </dgm:pt>
    <dgm:pt modelId="{D3AC0443-B8A8-174C-AA14-AA39AFD92A0B}" type="pres">
      <dgm:prSet presAssocID="{CF67DF8D-17E5-F747-9487-6FE21C15C98C}" presName="LevelTwoTextNode" presStyleLbl="node2" presStyleIdx="0" presStyleCnt="2">
        <dgm:presLayoutVars>
          <dgm:chPref val="3"/>
        </dgm:presLayoutVars>
      </dgm:prSet>
      <dgm:spPr/>
    </dgm:pt>
    <dgm:pt modelId="{DC116C9D-ADE1-3C47-AAED-5B567593EE79}" type="pres">
      <dgm:prSet presAssocID="{CF67DF8D-17E5-F747-9487-6FE21C15C98C}" presName="level3hierChild" presStyleCnt="0"/>
      <dgm:spPr/>
    </dgm:pt>
    <dgm:pt modelId="{BA49AFD8-1E9F-1D4C-886D-FFD816478E48}" type="pres">
      <dgm:prSet presAssocID="{1BE53E2F-BDD3-EA4C-8774-887C87CF3FF3}" presName="conn2-1" presStyleLbl="parChTrans1D3" presStyleIdx="0" presStyleCnt="2"/>
      <dgm:spPr/>
    </dgm:pt>
    <dgm:pt modelId="{2B5A4E49-151F-7840-A877-D61FB1F86BEE}" type="pres">
      <dgm:prSet presAssocID="{1BE53E2F-BDD3-EA4C-8774-887C87CF3FF3}" presName="connTx" presStyleLbl="parChTrans1D3" presStyleIdx="0" presStyleCnt="2"/>
      <dgm:spPr/>
    </dgm:pt>
    <dgm:pt modelId="{BCE85A21-37C0-4A49-B461-CC711C5AF152}" type="pres">
      <dgm:prSet presAssocID="{E023CC6D-6C0F-6E47-8328-AC897259C631}" presName="root2" presStyleCnt="0"/>
      <dgm:spPr/>
    </dgm:pt>
    <dgm:pt modelId="{6FA32BFD-DB02-D647-894F-1DDE7BAEF7A5}" type="pres">
      <dgm:prSet presAssocID="{E023CC6D-6C0F-6E47-8328-AC897259C631}" presName="LevelTwoTextNode" presStyleLbl="node3" presStyleIdx="0" presStyleCnt="2">
        <dgm:presLayoutVars>
          <dgm:chPref val="3"/>
        </dgm:presLayoutVars>
      </dgm:prSet>
      <dgm:spPr/>
    </dgm:pt>
    <dgm:pt modelId="{38ED8524-4AB5-9D44-B413-61CCCCA575CA}" type="pres">
      <dgm:prSet presAssocID="{E023CC6D-6C0F-6E47-8328-AC897259C631}" presName="level3hierChild" presStyleCnt="0"/>
      <dgm:spPr/>
    </dgm:pt>
    <dgm:pt modelId="{859476A4-C43B-7D4A-A510-077426E4F156}" type="pres">
      <dgm:prSet presAssocID="{702A9E0A-B22A-FD45-9C4E-FBC2325FE012}" presName="conn2-1" presStyleLbl="parChTrans1D4" presStyleIdx="0" presStyleCnt="3"/>
      <dgm:spPr/>
    </dgm:pt>
    <dgm:pt modelId="{78B61AB7-BFC8-4A40-9449-73F4920648EA}" type="pres">
      <dgm:prSet presAssocID="{702A9E0A-B22A-FD45-9C4E-FBC2325FE012}" presName="connTx" presStyleLbl="parChTrans1D4" presStyleIdx="0" presStyleCnt="3"/>
      <dgm:spPr/>
    </dgm:pt>
    <dgm:pt modelId="{F4E94AD1-2AB0-774B-8CA8-ADC0276BC685}" type="pres">
      <dgm:prSet presAssocID="{06885E15-58BD-AC4F-8BC8-CC2E4A4F73B5}" presName="root2" presStyleCnt="0"/>
      <dgm:spPr/>
    </dgm:pt>
    <dgm:pt modelId="{97A70DA9-8A70-104A-A510-FE043B1D514F}" type="pres">
      <dgm:prSet presAssocID="{06885E15-58BD-AC4F-8BC8-CC2E4A4F73B5}" presName="LevelTwoTextNode" presStyleLbl="node4" presStyleIdx="0" presStyleCnt="3">
        <dgm:presLayoutVars>
          <dgm:chPref val="3"/>
        </dgm:presLayoutVars>
      </dgm:prSet>
      <dgm:spPr/>
    </dgm:pt>
    <dgm:pt modelId="{4557797E-375F-3948-96B7-03D1D5EA8791}" type="pres">
      <dgm:prSet presAssocID="{06885E15-58BD-AC4F-8BC8-CC2E4A4F73B5}" presName="level3hierChild" presStyleCnt="0"/>
      <dgm:spPr/>
    </dgm:pt>
    <dgm:pt modelId="{5A51B890-0618-954D-9F23-0AE79E8CD7C0}" type="pres">
      <dgm:prSet presAssocID="{372EC915-145F-D044-8697-75AA3766E784}" presName="conn2-1" presStyleLbl="parChTrans1D4" presStyleIdx="1" presStyleCnt="3"/>
      <dgm:spPr/>
    </dgm:pt>
    <dgm:pt modelId="{812FE18D-EF18-6941-88C7-FE6F8E1452AD}" type="pres">
      <dgm:prSet presAssocID="{372EC915-145F-D044-8697-75AA3766E784}" presName="connTx" presStyleLbl="parChTrans1D4" presStyleIdx="1" presStyleCnt="3"/>
      <dgm:spPr/>
    </dgm:pt>
    <dgm:pt modelId="{68C5C75A-CCDE-BC46-8DE0-DA73C5B63A37}" type="pres">
      <dgm:prSet presAssocID="{DF45B634-F210-5643-9918-3A71276C8554}" presName="root2" presStyleCnt="0"/>
      <dgm:spPr/>
    </dgm:pt>
    <dgm:pt modelId="{D51A899C-A092-0F46-870B-85CE8A9BEC43}" type="pres">
      <dgm:prSet presAssocID="{DF45B634-F210-5643-9918-3A71276C8554}" presName="LevelTwoTextNode" presStyleLbl="node4" presStyleIdx="1" presStyleCnt="3">
        <dgm:presLayoutVars>
          <dgm:chPref val="3"/>
        </dgm:presLayoutVars>
      </dgm:prSet>
      <dgm:spPr/>
    </dgm:pt>
    <dgm:pt modelId="{E5CEC8DA-FAF8-6E46-924F-394D1613A8E8}" type="pres">
      <dgm:prSet presAssocID="{DF45B634-F210-5643-9918-3A71276C8554}" presName="level3hierChild" presStyleCnt="0"/>
      <dgm:spPr/>
    </dgm:pt>
    <dgm:pt modelId="{0470D4D6-1045-3A4A-92CA-1C4F6B25903F}" type="pres">
      <dgm:prSet presAssocID="{2AB850E0-3251-C14A-890C-2DEAF554D5AE}" presName="conn2-1" presStyleLbl="parChTrans1D3" presStyleIdx="1" presStyleCnt="2"/>
      <dgm:spPr/>
    </dgm:pt>
    <dgm:pt modelId="{379A50DF-7AA3-2640-BC49-310C7E902785}" type="pres">
      <dgm:prSet presAssocID="{2AB850E0-3251-C14A-890C-2DEAF554D5AE}" presName="connTx" presStyleLbl="parChTrans1D3" presStyleIdx="1" presStyleCnt="2"/>
      <dgm:spPr/>
    </dgm:pt>
    <dgm:pt modelId="{00BED633-3FB1-084D-92D7-021C6366C1DF}" type="pres">
      <dgm:prSet presAssocID="{B5C2D4A4-D7FB-D041-B326-B8949CED431D}" presName="root2" presStyleCnt="0"/>
      <dgm:spPr/>
    </dgm:pt>
    <dgm:pt modelId="{FB16B1DF-36BE-F84F-B202-81BEA716D003}" type="pres">
      <dgm:prSet presAssocID="{B5C2D4A4-D7FB-D041-B326-B8949CED431D}" presName="LevelTwoTextNode" presStyleLbl="node3" presStyleIdx="1" presStyleCnt="2">
        <dgm:presLayoutVars>
          <dgm:chPref val="3"/>
        </dgm:presLayoutVars>
      </dgm:prSet>
      <dgm:spPr/>
    </dgm:pt>
    <dgm:pt modelId="{797EE28B-D71E-2C41-8D09-18E3F6EE0C62}" type="pres">
      <dgm:prSet presAssocID="{B5C2D4A4-D7FB-D041-B326-B8949CED431D}" presName="level3hierChild" presStyleCnt="0"/>
      <dgm:spPr/>
    </dgm:pt>
    <dgm:pt modelId="{A28504FD-F37E-E640-9C72-EAACCB8A9624}" type="pres">
      <dgm:prSet presAssocID="{18DBB055-91ED-864C-BB26-B28CFCC4AD27}" presName="conn2-1" presStyleLbl="parChTrans1D4" presStyleIdx="2" presStyleCnt="3"/>
      <dgm:spPr/>
    </dgm:pt>
    <dgm:pt modelId="{9601F8ED-56B9-1042-9569-EFD322BF4C7E}" type="pres">
      <dgm:prSet presAssocID="{18DBB055-91ED-864C-BB26-B28CFCC4AD27}" presName="connTx" presStyleLbl="parChTrans1D4" presStyleIdx="2" presStyleCnt="3"/>
      <dgm:spPr/>
    </dgm:pt>
    <dgm:pt modelId="{2833B2FC-DFE1-ED4C-9D5F-EA39BD420EE6}" type="pres">
      <dgm:prSet presAssocID="{1E6C401E-7372-E544-94F0-7F0994C89B10}" presName="root2" presStyleCnt="0"/>
      <dgm:spPr/>
    </dgm:pt>
    <dgm:pt modelId="{DB768916-7C3D-8644-9C5D-A306C4A9DB3F}" type="pres">
      <dgm:prSet presAssocID="{1E6C401E-7372-E544-94F0-7F0994C89B10}" presName="LevelTwoTextNode" presStyleLbl="node4" presStyleIdx="2" presStyleCnt="3">
        <dgm:presLayoutVars>
          <dgm:chPref val="3"/>
        </dgm:presLayoutVars>
      </dgm:prSet>
      <dgm:spPr/>
    </dgm:pt>
    <dgm:pt modelId="{286A22AF-7BAF-0D48-8B48-34B08BC25CBD}" type="pres">
      <dgm:prSet presAssocID="{1E6C401E-7372-E544-94F0-7F0994C89B10}" presName="level3hierChild" presStyleCnt="0"/>
      <dgm:spPr/>
    </dgm:pt>
    <dgm:pt modelId="{FFCEAF68-4578-AE47-8B07-B1D77EB6D18F}" type="pres">
      <dgm:prSet presAssocID="{FFF78F4C-37E3-8E4C-9ADF-DB76649001F2}" presName="conn2-1" presStyleLbl="parChTrans1D2" presStyleIdx="1" presStyleCnt="2"/>
      <dgm:spPr/>
    </dgm:pt>
    <dgm:pt modelId="{4EE59A33-93CC-6F4F-91C6-AA0140A1C708}" type="pres">
      <dgm:prSet presAssocID="{FFF78F4C-37E3-8E4C-9ADF-DB76649001F2}" presName="connTx" presStyleLbl="parChTrans1D2" presStyleIdx="1" presStyleCnt="2"/>
      <dgm:spPr/>
    </dgm:pt>
    <dgm:pt modelId="{B877873D-F562-2B40-8498-C43BC8867DB2}" type="pres">
      <dgm:prSet presAssocID="{6B82F8B4-ACEE-8D4E-9F3E-B251DB6F8BED}" presName="root2" presStyleCnt="0"/>
      <dgm:spPr/>
    </dgm:pt>
    <dgm:pt modelId="{8F989AE2-B544-8F42-B4E9-F58722ECCBEB}" type="pres">
      <dgm:prSet presAssocID="{6B82F8B4-ACEE-8D4E-9F3E-B251DB6F8BED}" presName="LevelTwoTextNode" presStyleLbl="node2" presStyleIdx="1" presStyleCnt="2">
        <dgm:presLayoutVars>
          <dgm:chPref val="3"/>
        </dgm:presLayoutVars>
      </dgm:prSet>
      <dgm:spPr/>
    </dgm:pt>
    <dgm:pt modelId="{2247A836-7EA4-884E-9D6D-78A41C3CF37F}" type="pres">
      <dgm:prSet presAssocID="{6B82F8B4-ACEE-8D4E-9F3E-B251DB6F8BED}" presName="level3hierChild" presStyleCnt="0"/>
      <dgm:spPr/>
    </dgm:pt>
  </dgm:ptLst>
  <dgm:cxnLst>
    <dgm:cxn modelId="{BFA1EC03-1865-3A4A-BE4F-5D8B46B413AB}" type="presOf" srcId="{1BE53E2F-BDD3-EA4C-8774-887C87CF3FF3}" destId="{BA49AFD8-1E9F-1D4C-886D-FFD816478E48}" srcOrd="0" destOrd="0" presId="urn:microsoft.com/office/officeart/2005/8/layout/hierarchy2"/>
    <dgm:cxn modelId="{8CFA340B-0D67-8F4B-A25C-CA5CD35BD56E}" srcId="{E023CC6D-6C0F-6E47-8328-AC897259C631}" destId="{06885E15-58BD-AC4F-8BC8-CC2E4A4F73B5}" srcOrd="0" destOrd="0" parTransId="{702A9E0A-B22A-FD45-9C4E-FBC2325FE012}" sibTransId="{3C8C8CA7-8826-6945-96A5-04B6A5674D85}"/>
    <dgm:cxn modelId="{9F7E6517-AD7C-2448-8508-56E437876299}" srcId="{E023CC6D-6C0F-6E47-8328-AC897259C631}" destId="{DF45B634-F210-5643-9918-3A71276C8554}" srcOrd="1" destOrd="0" parTransId="{372EC915-145F-D044-8697-75AA3766E784}" sibTransId="{4F4FE4D1-5AFE-8745-8053-37E693A839E9}"/>
    <dgm:cxn modelId="{CBF8CF1A-AE65-D24C-910A-1CCA066A6162}" type="presOf" srcId="{6B82F8B4-ACEE-8D4E-9F3E-B251DB6F8BED}" destId="{8F989AE2-B544-8F42-B4E9-F58722ECCBEB}" srcOrd="0" destOrd="0" presId="urn:microsoft.com/office/officeart/2005/8/layout/hierarchy2"/>
    <dgm:cxn modelId="{4B24C31D-5A5D-B74F-8A7A-BFEDEA0AE027}" type="presOf" srcId="{702A9E0A-B22A-FD45-9C4E-FBC2325FE012}" destId="{78B61AB7-BFC8-4A40-9449-73F4920648EA}" srcOrd="1" destOrd="0" presId="urn:microsoft.com/office/officeart/2005/8/layout/hierarchy2"/>
    <dgm:cxn modelId="{57A3CC21-7DC0-334B-8F5B-D297945EEF9F}" type="presOf" srcId="{E023CC6D-6C0F-6E47-8328-AC897259C631}" destId="{6FA32BFD-DB02-D647-894F-1DDE7BAEF7A5}" srcOrd="0" destOrd="0" presId="urn:microsoft.com/office/officeart/2005/8/layout/hierarchy2"/>
    <dgm:cxn modelId="{1DC44B3C-1105-8641-85A5-6B320289006E}" srcId="{B5C2D4A4-D7FB-D041-B326-B8949CED431D}" destId="{1E6C401E-7372-E544-94F0-7F0994C89B10}" srcOrd="0" destOrd="0" parTransId="{18DBB055-91ED-864C-BB26-B28CFCC4AD27}" sibTransId="{90D75EA8-2DAB-A04A-A130-703CB68117B0}"/>
    <dgm:cxn modelId="{DFF48242-8F46-6846-992B-6F92B84F4564}" type="presOf" srcId="{4F9B7D17-C89A-D947-944E-658DE44545C3}" destId="{790E9888-4D72-D943-A104-FDD7877A05FE}" srcOrd="0" destOrd="0" presId="urn:microsoft.com/office/officeart/2005/8/layout/hierarchy2"/>
    <dgm:cxn modelId="{D52B9449-ADF9-C74B-9CFD-D0FED5A8EEF1}" type="presOf" srcId="{F3A30150-4B0D-F84B-AFF2-98A80C757DD7}" destId="{0065C2B8-F9AD-9F40-8499-51537BCD42C6}" srcOrd="1" destOrd="0" presId="urn:microsoft.com/office/officeart/2005/8/layout/hierarchy2"/>
    <dgm:cxn modelId="{DA7B994B-23AB-AF4A-B098-814B361FBCD8}" srcId="{CF67DF8D-17E5-F747-9487-6FE21C15C98C}" destId="{E023CC6D-6C0F-6E47-8328-AC897259C631}" srcOrd="0" destOrd="0" parTransId="{1BE53E2F-BDD3-EA4C-8774-887C87CF3FF3}" sibTransId="{CD2E3879-6F7B-C446-BEE6-35BFA7320F03}"/>
    <dgm:cxn modelId="{26A0034E-7CCF-1A46-9116-7BFFAE64B770}" type="presOf" srcId="{FFF78F4C-37E3-8E4C-9ADF-DB76649001F2}" destId="{FFCEAF68-4578-AE47-8B07-B1D77EB6D18F}" srcOrd="0" destOrd="0" presId="urn:microsoft.com/office/officeart/2005/8/layout/hierarchy2"/>
    <dgm:cxn modelId="{15EEF94E-34F9-614A-99E0-915E67D86A67}" srcId="{7DBBF6B6-A61A-2642-BB90-C400561D8D86}" destId="{4F9B7D17-C89A-D947-944E-658DE44545C3}" srcOrd="0" destOrd="0" parTransId="{10D540C4-CB08-6D4A-8843-6196A4A7E8C6}" sibTransId="{D9010847-D4D4-0A40-ADF7-798565AAE6BD}"/>
    <dgm:cxn modelId="{52F3D858-D94D-7C45-8892-2C4A59CC2F36}" type="presOf" srcId="{DF45B634-F210-5643-9918-3A71276C8554}" destId="{D51A899C-A092-0F46-870B-85CE8A9BEC43}" srcOrd="0" destOrd="0" presId="urn:microsoft.com/office/officeart/2005/8/layout/hierarchy2"/>
    <dgm:cxn modelId="{D5BE6E6D-08C6-9242-BEFF-FDFFB435037D}" type="presOf" srcId="{7DBBF6B6-A61A-2642-BB90-C400561D8D86}" destId="{145E9DB4-AA5A-454F-8D25-1966EC7A8F58}" srcOrd="0" destOrd="0" presId="urn:microsoft.com/office/officeart/2005/8/layout/hierarchy2"/>
    <dgm:cxn modelId="{57BE027A-1C99-6241-8BD9-DF2AEDEAEC4D}" type="presOf" srcId="{18DBB055-91ED-864C-BB26-B28CFCC4AD27}" destId="{A28504FD-F37E-E640-9C72-EAACCB8A9624}" srcOrd="0" destOrd="0" presId="urn:microsoft.com/office/officeart/2005/8/layout/hierarchy2"/>
    <dgm:cxn modelId="{B1F5B886-0F3A-DB40-B204-493DF94187E8}" type="presOf" srcId="{372EC915-145F-D044-8697-75AA3766E784}" destId="{812FE18D-EF18-6941-88C7-FE6F8E1452AD}" srcOrd="1" destOrd="0" presId="urn:microsoft.com/office/officeart/2005/8/layout/hierarchy2"/>
    <dgm:cxn modelId="{731A6399-A545-2F41-B3F8-BDFC006E3798}" type="presOf" srcId="{06885E15-58BD-AC4F-8BC8-CC2E4A4F73B5}" destId="{97A70DA9-8A70-104A-A510-FE043B1D514F}" srcOrd="0" destOrd="0" presId="urn:microsoft.com/office/officeart/2005/8/layout/hierarchy2"/>
    <dgm:cxn modelId="{220647A9-CE6E-F640-8EDA-937A87F17A47}" type="presOf" srcId="{B5C2D4A4-D7FB-D041-B326-B8949CED431D}" destId="{FB16B1DF-36BE-F84F-B202-81BEA716D003}" srcOrd="0" destOrd="0" presId="urn:microsoft.com/office/officeart/2005/8/layout/hierarchy2"/>
    <dgm:cxn modelId="{750408B4-89D0-2A4E-BB1B-344B1FF11C13}" srcId="{4F9B7D17-C89A-D947-944E-658DE44545C3}" destId="{CF67DF8D-17E5-F747-9487-6FE21C15C98C}" srcOrd="0" destOrd="0" parTransId="{F3A30150-4B0D-F84B-AFF2-98A80C757DD7}" sibTransId="{0613DED7-A117-A148-84F4-A0B21FB82956}"/>
    <dgm:cxn modelId="{2D267DB9-E78E-7B45-83E0-F192FCCAEDB0}" srcId="{4F9B7D17-C89A-D947-944E-658DE44545C3}" destId="{6B82F8B4-ACEE-8D4E-9F3E-B251DB6F8BED}" srcOrd="1" destOrd="0" parTransId="{FFF78F4C-37E3-8E4C-9ADF-DB76649001F2}" sibTransId="{91D1C112-0328-5049-BC34-00B1CD2572EA}"/>
    <dgm:cxn modelId="{3F0AA0CA-5862-C44B-AB87-9E114F75FD4D}" type="presOf" srcId="{CF67DF8D-17E5-F747-9487-6FE21C15C98C}" destId="{D3AC0443-B8A8-174C-AA14-AA39AFD92A0B}" srcOrd="0" destOrd="0" presId="urn:microsoft.com/office/officeart/2005/8/layout/hierarchy2"/>
    <dgm:cxn modelId="{F26DAAD1-A5C9-CD43-AB59-D303FB96D1F9}" type="presOf" srcId="{2AB850E0-3251-C14A-890C-2DEAF554D5AE}" destId="{0470D4D6-1045-3A4A-92CA-1C4F6B25903F}" srcOrd="0" destOrd="0" presId="urn:microsoft.com/office/officeart/2005/8/layout/hierarchy2"/>
    <dgm:cxn modelId="{3F593AD2-7338-5746-943D-F1E7724D5C3E}" type="presOf" srcId="{702A9E0A-B22A-FD45-9C4E-FBC2325FE012}" destId="{859476A4-C43B-7D4A-A510-077426E4F156}" srcOrd="0" destOrd="0" presId="urn:microsoft.com/office/officeart/2005/8/layout/hierarchy2"/>
    <dgm:cxn modelId="{D96D2CD3-DB1A-0D40-A852-66779ADE3C2F}" type="presOf" srcId="{F3A30150-4B0D-F84B-AFF2-98A80C757DD7}" destId="{6811ED6E-235B-A943-BD78-B4EE19EF9975}" srcOrd="0" destOrd="0" presId="urn:microsoft.com/office/officeart/2005/8/layout/hierarchy2"/>
    <dgm:cxn modelId="{89C60AD8-52DD-A94B-908C-5EADB1D2D0C7}" type="presOf" srcId="{18DBB055-91ED-864C-BB26-B28CFCC4AD27}" destId="{9601F8ED-56B9-1042-9569-EFD322BF4C7E}" srcOrd="1" destOrd="0" presId="urn:microsoft.com/office/officeart/2005/8/layout/hierarchy2"/>
    <dgm:cxn modelId="{491120D9-DC00-AB4C-9F8A-F127756E1FBD}" srcId="{CF67DF8D-17E5-F747-9487-6FE21C15C98C}" destId="{B5C2D4A4-D7FB-D041-B326-B8949CED431D}" srcOrd="1" destOrd="0" parTransId="{2AB850E0-3251-C14A-890C-2DEAF554D5AE}" sibTransId="{80CAD13F-DBFC-C840-B78F-06750AA50052}"/>
    <dgm:cxn modelId="{FB614ADA-B9DF-E549-B5F4-46FB667EA371}" type="presOf" srcId="{FFF78F4C-37E3-8E4C-9ADF-DB76649001F2}" destId="{4EE59A33-93CC-6F4F-91C6-AA0140A1C708}" srcOrd="1" destOrd="0" presId="urn:microsoft.com/office/officeart/2005/8/layout/hierarchy2"/>
    <dgm:cxn modelId="{6C9285E1-727B-9D46-B490-3E0D08B53B38}" type="presOf" srcId="{1BE53E2F-BDD3-EA4C-8774-887C87CF3FF3}" destId="{2B5A4E49-151F-7840-A877-D61FB1F86BEE}" srcOrd="1" destOrd="0" presId="urn:microsoft.com/office/officeart/2005/8/layout/hierarchy2"/>
    <dgm:cxn modelId="{68F572E3-AAF2-3145-825B-BCB96AA5A898}" type="presOf" srcId="{2AB850E0-3251-C14A-890C-2DEAF554D5AE}" destId="{379A50DF-7AA3-2640-BC49-310C7E902785}" srcOrd="1" destOrd="0" presId="urn:microsoft.com/office/officeart/2005/8/layout/hierarchy2"/>
    <dgm:cxn modelId="{EFB8C3F7-FBC6-8642-B1AD-B47A3658DB67}" type="presOf" srcId="{1E6C401E-7372-E544-94F0-7F0994C89B10}" destId="{DB768916-7C3D-8644-9C5D-A306C4A9DB3F}" srcOrd="0" destOrd="0" presId="urn:microsoft.com/office/officeart/2005/8/layout/hierarchy2"/>
    <dgm:cxn modelId="{BC83C9FD-17B3-004B-AB2E-2D176A6C33E0}" type="presOf" srcId="{372EC915-145F-D044-8697-75AA3766E784}" destId="{5A51B890-0618-954D-9F23-0AE79E8CD7C0}" srcOrd="0" destOrd="0" presId="urn:microsoft.com/office/officeart/2005/8/layout/hierarchy2"/>
    <dgm:cxn modelId="{4014E866-4392-7B4F-9275-3153F9A8F6E3}" type="presParOf" srcId="{145E9DB4-AA5A-454F-8D25-1966EC7A8F58}" destId="{95B2B58E-C378-7B4A-9954-281D3F25481B}" srcOrd="0" destOrd="0" presId="urn:microsoft.com/office/officeart/2005/8/layout/hierarchy2"/>
    <dgm:cxn modelId="{E4E21106-48F3-FE45-8A20-2E251468BB29}" type="presParOf" srcId="{95B2B58E-C378-7B4A-9954-281D3F25481B}" destId="{790E9888-4D72-D943-A104-FDD7877A05FE}" srcOrd="0" destOrd="0" presId="urn:microsoft.com/office/officeart/2005/8/layout/hierarchy2"/>
    <dgm:cxn modelId="{5B1AF45A-4DBC-B74C-A39B-ADC78CAEC505}" type="presParOf" srcId="{95B2B58E-C378-7B4A-9954-281D3F25481B}" destId="{5A9605DB-B6B5-D944-A95F-F31D9A09D160}" srcOrd="1" destOrd="0" presId="urn:microsoft.com/office/officeart/2005/8/layout/hierarchy2"/>
    <dgm:cxn modelId="{D26C73C0-C689-8D4A-98DA-D80E9A4D7C63}" type="presParOf" srcId="{5A9605DB-B6B5-D944-A95F-F31D9A09D160}" destId="{6811ED6E-235B-A943-BD78-B4EE19EF9975}" srcOrd="0" destOrd="0" presId="urn:microsoft.com/office/officeart/2005/8/layout/hierarchy2"/>
    <dgm:cxn modelId="{AD3B40F8-57EB-C147-9AF7-547BC26A06DE}" type="presParOf" srcId="{6811ED6E-235B-A943-BD78-B4EE19EF9975}" destId="{0065C2B8-F9AD-9F40-8499-51537BCD42C6}" srcOrd="0" destOrd="0" presId="urn:microsoft.com/office/officeart/2005/8/layout/hierarchy2"/>
    <dgm:cxn modelId="{6E174FBE-F093-B64F-9B47-B08D8996102C}" type="presParOf" srcId="{5A9605DB-B6B5-D944-A95F-F31D9A09D160}" destId="{B1D92173-3307-2645-8CDB-464CF544FF28}" srcOrd="1" destOrd="0" presId="urn:microsoft.com/office/officeart/2005/8/layout/hierarchy2"/>
    <dgm:cxn modelId="{00FEE427-81F4-AA46-82DF-C3C77AD8A243}" type="presParOf" srcId="{B1D92173-3307-2645-8CDB-464CF544FF28}" destId="{D3AC0443-B8A8-174C-AA14-AA39AFD92A0B}" srcOrd="0" destOrd="0" presId="urn:microsoft.com/office/officeart/2005/8/layout/hierarchy2"/>
    <dgm:cxn modelId="{605A53DF-4366-DD40-BE5B-E16D11F5FFB8}" type="presParOf" srcId="{B1D92173-3307-2645-8CDB-464CF544FF28}" destId="{DC116C9D-ADE1-3C47-AAED-5B567593EE79}" srcOrd="1" destOrd="0" presId="urn:microsoft.com/office/officeart/2005/8/layout/hierarchy2"/>
    <dgm:cxn modelId="{1283888A-A717-D343-801B-F9103ADC0B28}" type="presParOf" srcId="{DC116C9D-ADE1-3C47-AAED-5B567593EE79}" destId="{BA49AFD8-1E9F-1D4C-886D-FFD816478E48}" srcOrd="0" destOrd="0" presId="urn:microsoft.com/office/officeart/2005/8/layout/hierarchy2"/>
    <dgm:cxn modelId="{6F82F4CC-B978-A549-A1B6-C522416E6A50}" type="presParOf" srcId="{BA49AFD8-1E9F-1D4C-886D-FFD816478E48}" destId="{2B5A4E49-151F-7840-A877-D61FB1F86BEE}" srcOrd="0" destOrd="0" presId="urn:microsoft.com/office/officeart/2005/8/layout/hierarchy2"/>
    <dgm:cxn modelId="{C81CBE8D-8769-4E49-BE87-425E16EAE1B7}" type="presParOf" srcId="{DC116C9D-ADE1-3C47-AAED-5B567593EE79}" destId="{BCE85A21-37C0-4A49-B461-CC711C5AF152}" srcOrd="1" destOrd="0" presId="urn:microsoft.com/office/officeart/2005/8/layout/hierarchy2"/>
    <dgm:cxn modelId="{FEFD8E12-2BB9-D84A-AC62-6654BB477AB6}" type="presParOf" srcId="{BCE85A21-37C0-4A49-B461-CC711C5AF152}" destId="{6FA32BFD-DB02-D647-894F-1DDE7BAEF7A5}" srcOrd="0" destOrd="0" presId="urn:microsoft.com/office/officeart/2005/8/layout/hierarchy2"/>
    <dgm:cxn modelId="{4EFDE8E7-4C3B-3A47-A919-003B1762650B}" type="presParOf" srcId="{BCE85A21-37C0-4A49-B461-CC711C5AF152}" destId="{38ED8524-4AB5-9D44-B413-61CCCCA575CA}" srcOrd="1" destOrd="0" presId="urn:microsoft.com/office/officeart/2005/8/layout/hierarchy2"/>
    <dgm:cxn modelId="{555F08CD-91AD-F843-A92B-5C9D28CF83C4}" type="presParOf" srcId="{38ED8524-4AB5-9D44-B413-61CCCCA575CA}" destId="{859476A4-C43B-7D4A-A510-077426E4F156}" srcOrd="0" destOrd="0" presId="urn:microsoft.com/office/officeart/2005/8/layout/hierarchy2"/>
    <dgm:cxn modelId="{97E611CC-92E8-0448-9878-C180DE9B08CB}" type="presParOf" srcId="{859476A4-C43B-7D4A-A510-077426E4F156}" destId="{78B61AB7-BFC8-4A40-9449-73F4920648EA}" srcOrd="0" destOrd="0" presId="urn:microsoft.com/office/officeart/2005/8/layout/hierarchy2"/>
    <dgm:cxn modelId="{8E00B289-17E3-0E43-AFF8-EEC2FF7924EA}" type="presParOf" srcId="{38ED8524-4AB5-9D44-B413-61CCCCA575CA}" destId="{F4E94AD1-2AB0-774B-8CA8-ADC0276BC685}" srcOrd="1" destOrd="0" presId="urn:microsoft.com/office/officeart/2005/8/layout/hierarchy2"/>
    <dgm:cxn modelId="{6EE87F28-5997-904C-9FB3-D692EA073C40}" type="presParOf" srcId="{F4E94AD1-2AB0-774B-8CA8-ADC0276BC685}" destId="{97A70DA9-8A70-104A-A510-FE043B1D514F}" srcOrd="0" destOrd="0" presId="urn:microsoft.com/office/officeart/2005/8/layout/hierarchy2"/>
    <dgm:cxn modelId="{51706A34-2FEF-4241-929D-5734EC5A3507}" type="presParOf" srcId="{F4E94AD1-2AB0-774B-8CA8-ADC0276BC685}" destId="{4557797E-375F-3948-96B7-03D1D5EA8791}" srcOrd="1" destOrd="0" presId="urn:microsoft.com/office/officeart/2005/8/layout/hierarchy2"/>
    <dgm:cxn modelId="{CDDE7F49-8E82-314E-A799-9A48BC0F62EA}" type="presParOf" srcId="{38ED8524-4AB5-9D44-B413-61CCCCA575CA}" destId="{5A51B890-0618-954D-9F23-0AE79E8CD7C0}" srcOrd="2" destOrd="0" presId="urn:microsoft.com/office/officeart/2005/8/layout/hierarchy2"/>
    <dgm:cxn modelId="{C087D156-672B-2345-85BE-52C0257D7B87}" type="presParOf" srcId="{5A51B890-0618-954D-9F23-0AE79E8CD7C0}" destId="{812FE18D-EF18-6941-88C7-FE6F8E1452AD}" srcOrd="0" destOrd="0" presId="urn:microsoft.com/office/officeart/2005/8/layout/hierarchy2"/>
    <dgm:cxn modelId="{1185885B-506A-EA4D-B6EB-EE237BDBFF7D}" type="presParOf" srcId="{38ED8524-4AB5-9D44-B413-61CCCCA575CA}" destId="{68C5C75A-CCDE-BC46-8DE0-DA73C5B63A37}" srcOrd="3" destOrd="0" presId="urn:microsoft.com/office/officeart/2005/8/layout/hierarchy2"/>
    <dgm:cxn modelId="{906E3E0D-E377-A644-AB1C-98F4508323F2}" type="presParOf" srcId="{68C5C75A-CCDE-BC46-8DE0-DA73C5B63A37}" destId="{D51A899C-A092-0F46-870B-85CE8A9BEC43}" srcOrd="0" destOrd="0" presId="urn:microsoft.com/office/officeart/2005/8/layout/hierarchy2"/>
    <dgm:cxn modelId="{053BA716-A113-6847-9D40-5DAB768905C9}" type="presParOf" srcId="{68C5C75A-CCDE-BC46-8DE0-DA73C5B63A37}" destId="{E5CEC8DA-FAF8-6E46-924F-394D1613A8E8}" srcOrd="1" destOrd="0" presId="urn:microsoft.com/office/officeart/2005/8/layout/hierarchy2"/>
    <dgm:cxn modelId="{3E3FDC08-BA60-3C4A-B6EB-76A64D5E190E}" type="presParOf" srcId="{DC116C9D-ADE1-3C47-AAED-5B567593EE79}" destId="{0470D4D6-1045-3A4A-92CA-1C4F6B25903F}" srcOrd="2" destOrd="0" presId="urn:microsoft.com/office/officeart/2005/8/layout/hierarchy2"/>
    <dgm:cxn modelId="{DEF5B2DA-0AC6-6F4D-B2F3-C6056F141B94}" type="presParOf" srcId="{0470D4D6-1045-3A4A-92CA-1C4F6B25903F}" destId="{379A50DF-7AA3-2640-BC49-310C7E902785}" srcOrd="0" destOrd="0" presId="urn:microsoft.com/office/officeart/2005/8/layout/hierarchy2"/>
    <dgm:cxn modelId="{60E36570-1958-1844-BECA-27AAAB56FA20}" type="presParOf" srcId="{DC116C9D-ADE1-3C47-AAED-5B567593EE79}" destId="{00BED633-3FB1-084D-92D7-021C6366C1DF}" srcOrd="3" destOrd="0" presId="urn:microsoft.com/office/officeart/2005/8/layout/hierarchy2"/>
    <dgm:cxn modelId="{E4223455-85A0-CC47-89B5-7AE67922B016}" type="presParOf" srcId="{00BED633-3FB1-084D-92D7-021C6366C1DF}" destId="{FB16B1DF-36BE-F84F-B202-81BEA716D003}" srcOrd="0" destOrd="0" presId="urn:microsoft.com/office/officeart/2005/8/layout/hierarchy2"/>
    <dgm:cxn modelId="{23B6B3BA-A1D5-3D43-961B-5F540562B476}" type="presParOf" srcId="{00BED633-3FB1-084D-92D7-021C6366C1DF}" destId="{797EE28B-D71E-2C41-8D09-18E3F6EE0C62}" srcOrd="1" destOrd="0" presId="urn:microsoft.com/office/officeart/2005/8/layout/hierarchy2"/>
    <dgm:cxn modelId="{BBC1A08C-24BE-114F-B903-FB077536227E}" type="presParOf" srcId="{797EE28B-D71E-2C41-8D09-18E3F6EE0C62}" destId="{A28504FD-F37E-E640-9C72-EAACCB8A9624}" srcOrd="0" destOrd="0" presId="urn:microsoft.com/office/officeart/2005/8/layout/hierarchy2"/>
    <dgm:cxn modelId="{0F2F8399-A950-AA47-A5BC-E02168002F18}" type="presParOf" srcId="{A28504FD-F37E-E640-9C72-EAACCB8A9624}" destId="{9601F8ED-56B9-1042-9569-EFD322BF4C7E}" srcOrd="0" destOrd="0" presId="urn:microsoft.com/office/officeart/2005/8/layout/hierarchy2"/>
    <dgm:cxn modelId="{D2FFB544-1AEE-3442-A22E-CB6094E4CEFB}" type="presParOf" srcId="{797EE28B-D71E-2C41-8D09-18E3F6EE0C62}" destId="{2833B2FC-DFE1-ED4C-9D5F-EA39BD420EE6}" srcOrd="1" destOrd="0" presId="urn:microsoft.com/office/officeart/2005/8/layout/hierarchy2"/>
    <dgm:cxn modelId="{7C7F5ED7-7451-5945-809F-F6F96EFD4E5E}" type="presParOf" srcId="{2833B2FC-DFE1-ED4C-9D5F-EA39BD420EE6}" destId="{DB768916-7C3D-8644-9C5D-A306C4A9DB3F}" srcOrd="0" destOrd="0" presId="urn:microsoft.com/office/officeart/2005/8/layout/hierarchy2"/>
    <dgm:cxn modelId="{B33C83B8-5753-8E4C-A630-EAC91288143B}" type="presParOf" srcId="{2833B2FC-DFE1-ED4C-9D5F-EA39BD420EE6}" destId="{286A22AF-7BAF-0D48-8B48-34B08BC25CBD}" srcOrd="1" destOrd="0" presId="urn:microsoft.com/office/officeart/2005/8/layout/hierarchy2"/>
    <dgm:cxn modelId="{0D900083-0992-8749-BB6C-E6577E7B9C5B}" type="presParOf" srcId="{5A9605DB-B6B5-D944-A95F-F31D9A09D160}" destId="{FFCEAF68-4578-AE47-8B07-B1D77EB6D18F}" srcOrd="2" destOrd="0" presId="urn:microsoft.com/office/officeart/2005/8/layout/hierarchy2"/>
    <dgm:cxn modelId="{178D4ABA-DCF1-C545-AAF0-43B190F60991}" type="presParOf" srcId="{FFCEAF68-4578-AE47-8B07-B1D77EB6D18F}" destId="{4EE59A33-93CC-6F4F-91C6-AA0140A1C708}" srcOrd="0" destOrd="0" presId="urn:microsoft.com/office/officeart/2005/8/layout/hierarchy2"/>
    <dgm:cxn modelId="{C68E2A70-2F7F-D148-A4A1-9B94FE775AD3}" type="presParOf" srcId="{5A9605DB-B6B5-D944-A95F-F31D9A09D160}" destId="{B877873D-F562-2B40-8498-C43BC8867DB2}" srcOrd="3" destOrd="0" presId="urn:microsoft.com/office/officeart/2005/8/layout/hierarchy2"/>
    <dgm:cxn modelId="{FF5A3C88-D4D7-A949-A94E-99CF6D77280D}" type="presParOf" srcId="{B877873D-F562-2B40-8498-C43BC8867DB2}" destId="{8F989AE2-B544-8F42-B4E9-F58722ECCBEB}" srcOrd="0" destOrd="0" presId="urn:microsoft.com/office/officeart/2005/8/layout/hierarchy2"/>
    <dgm:cxn modelId="{AF24EEBD-68AF-994F-B711-89DECADE063C}" type="presParOf" srcId="{B877873D-F562-2B40-8498-C43BC8867DB2}" destId="{2247A836-7EA4-884E-9D6D-78A41C3CF37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0E9888-4D72-D943-A104-FDD7877A05FE}">
      <dsp:nvSpPr>
        <dsp:cNvPr id="0" name=""/>
        <dsp:cNvSpPr/>
      </dsp:nvSpPr>
      <dsp:spPr>
        <a:xfrm>
          <a:off x="811" y="2239691"/>
          <a:ext cx="1550553" cy="7752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Soukromé právo</a:t>
          </a:r>
        </a:p>
      </dsp:txBody>
      <dsp:txXfrm>
        <a:off x="23518" y="2262398"/>
        <a:ext cx="1505139" cy="729862"/>
      </dsp:txXfrm>
    </dsp:sp>
    <dsp:sp modelId="{6811ED6E-235B-A943-BD78-B4EE19EF9975}">
      <dsp:nvSpPr>
        <dsp:cNvPr id="0" name=""/>
        <dsp:cNvSpPr/>
      </dsp:nvSpPr>
      <dsp:spPr>
        <a:xfrm rot="19457599">
          <a:off x="1479572" y="2387585"/>
          <a:ext cx="763804" cy="33706"/>
        </a:xfrm>
        <a:custGeom>
          <a:avLst/>
          <a:gdLst/>
          <a:ahLst/>
          <a:cxnLst/>
          <a:rect l="0" t="0" r="0" b="0"/>
          <a:pathLst>
            <a:path>
              <a:moveTo>
                <a:pt x="0" y="16853"/>
              </a:moveTo>
              <a:lnTo>
                <a:pt x="763804" y="168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1842380" y="2385342"/>
        <a:ext cx="38190" cy="38190"/>
      </dsp:txXfrm>
    </dsp:sp>
    <dsp:sp modelId="{D3AC0443-B8A8-174C-AA14-AA39AFD92A0B}">
      <dsp:nvSpPr>
        <dsp:cNvPr id="0" name=""/>
        <dsp:cNvSpPr/>
      </dsp:nvSpPr>
      <dsp:spPr>
        <a:xfrm>
          <a:off x="2171585" y="1793907"/>
          <a:ext cx="1550553" cy="7752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Obecné (občanské - OZ)</a:t>
          </a:r>
        </a:p>
      </dsp:txBody>
      <dsp:txXfrm>
        <a:off x="2194292" y="1816614"/>
        <a:ext cx="1505139" cy="729862"/>
      </dsp:txXfrm>
    </dsp:sp>
    <dsp:sp modelId="{BA49AFD8-1E9F-1D4C-886D-FFD816478E48}">
      <dsp:nvSpPr>
        <dsp:cNvPr id="0" name=""/>
        <dsp:cNvSpPr/>
      </dsp:nvSpPr>
      <dsp:spPr>
        <a:xfrm rot="18770822">
          <a:off x="3576234" y="1830354"/>
          <a:ext cx="912031" cy="33706"/>
        </a:xfrm>
        <a:custGeom>
          <a:avLst/>
          <a:gdLst/>
          <a:ahLst/>
          <a:cxnLst/>
          <a:rect l="0" t="0" r="0" b="0"/>
          <a:pathLst>
            <a:path>
              <a:moveTo>
                <a:pt x="0" y="16853"/>
              </a:moveTo>
              <a:lnTo>
                <a:pt x="912031" y="168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4009449" y="1824407"/>
        <a:ext cx="45601" cy="45601"/>
      </dsp:txXfrm>
    </dsp:sp>
    <dsp:sp modelId="{6FA32BFD-DB02-D647-894F-1DDE7BAEF7A5}">
      <dsp:nvSpPr>
        <dsp:cNvPr id="0" name=""/>
        <dsp:cNvSpPr/>
      </dsp:nvSpPr>
      <dsp:spPr>
        <a:xfrm>
          <a:off x="4342360" y="1125231"/>
          <a:ext cx="1550553" cy="7752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Část první: Obecná část</a:t>
          </a:r>
        </a:p>
      </dsp:txBody>
      <dsp:txXfrm>
        <a:off x="4365067" y="1147938"/>
        <a:ext cx="1505139" cy="729862"/>
      </dsp:txXfrm>
    </dsp:sp>
    <dsp:sp modelId="{859476A4-C43B-7D4A-A510-077426E4F156}">
      <dsp:nvSpPr>
        <dsp:cNvPr id="0" name=""/>
        <dsp:cNvSpPr/>
      </dsp:nvSpPr>
      <dsp:spPr>
        <a:xfrm rot="19457599">
          <a:off x="5821122" y="1273124"/>
          <a:ext cx="763804" cy="33706"/>
        </a:xfrm>
        <a:custGeom>
          <a:avLst/>
          <a:gdLst/>
          <a:ahLst/>
          <a:cxnLst/>
          <a:rect l="0" t="0" r="0" b="0"/>
          <a:pathLst>
            <a:path>
              <a:moveTo>
                <a:pt x="0" y="16853"/>
              </a:moveTo>
              <a:lnTo>
                <a:pt x="763804" y="168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183929" y="1270882"/>
        <a:ext cx="38190" cy="38190"/>
      </dsp:txXfrm>
    </dsp:sp>
    <dsp:sp modelId="{97A70DA9-8A70-104A-A510-FE043B1D514F}">
      <dsp:nvSpPr>
        <dsp:cNvPr id="0" name=""/>
        <dsp:cNvSpPr/>
      </dsp:nvSpPr>
      <dsp:spPr>
        <a:xfrm>
          <a:off x="6513135" y="679447"/>
          <a:ext cx="1550553" cy="7752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>
              <a:solidFill>
                <a:srgbClr val="FFC000"/>
              </a:solidFill>
            </a:rPr>
            <a:t>Hlava II: Ustanovení o osobách</a:t>
          </a:r>
        </a:p>
      </dsp:txBody>
      <dsp:txXfrm>
        <a:off x="6535842" y="702154"/>
        <a:ext cx="1505139" cy="729862"/>
      </dsp:txXfrm>
    </dsp:sp>
    <dsp:sp modelId="{5A51B890-0618-954D-9F23-0AE79E8CD7C0}">
      <dsp:nvSpPr>
        <dsp:cNvPr id="0" name=""/>
        <dsp:cNvSpPr/>
      </dsp:nvSpPr>
      <dsp:spPr>
        <a:xfrm rot="2142401">
          <a:off x="5821122" y="1718908"/>
          <a:ext cx="763804" cy="33706"/>
        </a:xfrm>
        <a:custGeom>
          <a:avLst/>
          <a:gdLst/>
          <a:ahLst/>
          <a:cxnLst/>
          <a:rect l="0" t="0" r="0" b="0"/>
          <a:pathLst>
            <a:path>
              <a:moveTo>
                <a:pt x="0" y="16853"/>
              </a:moveTo>
              <a:lnTo>
                <a:pt x="763804" y="168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183929" y="1716666"/>
        <a:ext cx="38190" cy="38190"/>
      </dsp:txXfrm>
    </dsp:sp>
    <dsp:sp modelId="{D51A899C-A092-0F46-870B-85CE8A9BEC43}">
      <dsp:nvSpPr>
        <dsp:cNvPr id="0" name=""/>
        <dsp:cNvSpPr/>
      </dsp:nvSpPr>
      <dsp:spPr>
        <a:xfrm>
          <a:off x="6513135" y="1571015"/>
          <a:ext cx="1550553" cy="7752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>
              <a:solidFill>
                <a:srgbClr val="FFC000"/>
              </a:solidFill>
            </a:rPr>
            <a:t>Hlava IV: Ustanovení o věcech</a:t>
          </a:r>
        </a:p>
      </dsp:txBody>
      <dsp:txXfrm>
        <a:off x="6535842" y="1593722"/>
        <a:ext cx="1505139" cy="729862"/>
      </dsp:txXfrm>
    </dsp:sp>
    <dsp:sp modelId="{0470D4D6-1045-3A4A-92CA-1C4F6B25903F}">
      <dsp:nvSpPr>
        <dsp:cNvPr id="0" name=""/>
        <dsp:cNvSpPr/>
      </dsp:nvSpPr>
      <dsp:spPr>
        <a:xfrm rot="2829178">
          <a:off x="3576234" y="2499031"/>
          <a:ext cx="912031" cy="33706"/>
        </a:xfrm>
        <a:custGeom>
          <a:avLst/>
          <a:gdLst/>
          <a:ahLst/>
          <a:cxnLst/>
          <a:rect l="0" t="0" r="0" b="0"/>
          <a:pathLst>
            <a:path>
              <a:moveTo>
                <a:pt x="0" y="16853"/>
              </a:moveTo>
              <a:lnTo>
                <a:pt x="912031" y="168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4009449" y="2493083"/>
        <a:ext cx="45601" cy="45601"/>
      </dsp:txXfrm>
    </dsp:sp>
    <dsp:sp modelId="{FB16B1DF-36BE-F84F-B202-81BEA716D003}">
      <dsp:nvSpPr>
        <dsp:cNvPr id="0" name=""/>
        <dsp:cNvSpPr/>
      </dsp:nvSpPr>
      <dsp:spPr>
        <a:xfrm>
          <a:off x="4342360" y="2462583"/>
          <a:ext cx="1550553" cy="7752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kern="1200" dirty="0">
              <a:solidFill>
                <a:schemeClr val="bg1"/>
              </a:solidFill>
            </a:rPr>
            <a:t>Část třetí: Absolutní majetková práva</a:t>
          </a:r>
        </a:p>
      </dsp:txBody>
      <dsp:txXfrm>
        <a:off x="4365067" y="2485290"/>
        <a:ext cx="1505139" cy="729862"/>
      </dsp:txXfrm>
    </dsp:sp>
    <dsp:sp modelId="{A28504FD-F37E-E640-9C72-EAACCB8A9624}">
      <dsp:nvSpPr>
        <dsp:cNvPr id="0" name=""/>
        <dsp:cNvSpPr/>
      </dsp:nvSpPr>
      <dsp:spPr>
        <a:xfrm>
          <a:off x="5892914" y="2833369"/>
          <a:ext cx="620221" cy="33706"/>
        </a:xfrm>
        <a:custGeom>
          <a:avLst/>
          <a:gdLst/>
          <a:ahLst/>
          <a:cxnLst/>
          <a:rect l="0" t="0" r="0" b="0"/>
          <a:pathLst>
            <a:path>
              <a:moveTo>
                <a:pt x="0" y="16853"/>
              </a:moveTo>
              <a:lnTo>
                <a:pt x="620221" y="168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187519" y="2834716"/>
        <a:ext cx="31011" cy="31011"/>
      </dsp:txXfrm>
    </dsp:sp>
    <dsp:sp modelId="{DB768916-7C3D-8644-9C5D-A306C4A9DB3F}">
      <dsp:nvSpPr>
        <dsp:cNvPr id="0" name=""/>
        <dsp:cNvSpPr/>
      </dsp:nvSpPr>
      <dsp:spPr>
        <a:xfrm>
          <a:off x="6513135" y="2462583"/>
          <a:ext cx="1550553" cy="7752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>
              <a:solidFill>
                <a:schemeClr val="bg2"/>
              </a:solidFill>
            </a:rPr>
            <a:t>Hlava II:</a:t>
          </a:r>
          <a:br>
            <a:rPr lang="cs-CZ" sz="1500" b="1" kern="1200" dirty="0">
              <a:solidFill>
                <a:schemeClr val="bg2"/>
              </a:solidFill>
            </a:rPr>
          </a:br>
          <a:r>
            <a:rPr lang="cs-CZ" sz="1500" b="1" kern="1200" dirty="0">
              <a:solidFill>
                <a:schemeClr val="bg2"/>
              </a:solidFill>
            </a:rPr>
            <a:t>Věcná práva</a:t>
          </a:r>
        </a:p>
      </dsp:txBody>
      <dsp:txXfrm>
        <a:off x="6535842" y="2485290"/>
        <a:ext cx="1505139" cy="729862"/>
      </dsp:txXfrm>
    </dsp:sp>
    <dsp:sp modelId="{FFCEAF68-4578-AE47-8B07-B1D77EB6D18F}">
      <dsp:nvSpPr>
        <dsp:cNvPr id="0" name=""/>
        <dsp:cNvSpPr/>
      </dsp:nvSpPr>
      <dsp:spPr>
        <a:xfrm rot="2142401">
          <a:off x="1479572" y="2833369"/>
          <a:ext cx="763804" cy="33706"/>
        </a:xfrm>
        <a:custGeom>
          <a:avLst/>
          <a:gdLst/>
          <a:ahLst/>
          <a:cxnLst/>
          <a:rect l="0" t="0" r="0" b="0"/>
          <a:pathLst>
            <a:path>
              <a:moveTo>
                <a:pt x="0" y="16853"/>
              </a:moveTo>
              <a:lnTo>
                <a:pt x="763804" y="168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1842380" y="2831127"/>
        <a:ext cx="38190" cy="38190"/>
      </dsp:txXfrm>
    </dsp:sp>
    <dsp:sp modelId="{8F989AE2-B544-8F42-B4E9-F58722ECCBEB}">
      <dsp:nvSpPr>
        <dsp:cNvPr id="0" name=""/>
        <dsp:cNvSpPr/>
      </dsp:nvSpPr>
      <dsp:spPr>
        <a:xfrm>
          <a:off x="2171585" y="2685475"/>
          <a:ext cx="1550553" cy="7752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Zvláštní</a:t>
          </a:r>
        </a:p>
      </dsp:txBody>
      <dsp:txXfrm>
        <a:off x="2194292" y="2708182"/>
        <a:ext cx="1505139" cy="7298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>
            <a:extLst>
              <a:ext uri="{FF2B5EF4-FFF2-40B4-BE49-F238E27FC236}">
                <a16:creationId xmlns:a16="http://schemas.microsoft.com/office/drawing/2014/main" id="{6EF3D136-9E5B-60BC-F661-4167DDDA3EE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5" name="Rectangle 3">
            <a:extLst>
              <a:ext uri="{FF2B5EF4-FFF2-40B4-BE49-F238E27FC236}">
                <a16:creationId xmlns:a16="http://schemas.microsoft.com/office/drawing/2014/main" id="{C176AC6D-7B66-0A88-AA60-7F232871B10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6" name="Rectangle 4">
            <a:extLst>
              <a:ext uri="{FF2B5EF4-FFF2-40B4-BE49-F238E27FC236}">
                <a16:creationId xmlns:a16="http://schemas.microsoft.com/office/drawing/2014/main" id="{B0398D37-9797-ED3F-4F0C-D1ED300FF36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7" name="Rectangle 5">
            <a:extLst>
              <a:ext uri="{FF2B5EF4-FFF2-40B4-BE49-F238E27FC236}">
                <a16:creationId xmlns:a16="http://schemas.microsoft.com/office/drawing/2014/main" id="{9F38A543-5439-0422-BE72-87399F9AC41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8DBFC3C-BEC7-1948-B2A6-69354190066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>
            <a:extLst>
              <a:ext uri="{FF2B5EF4-FFF2-40B4-BE49-F238E27FC236}">
                <a16:creationId xmlns:a16="http://schemas.microsoft.com/office/drawing/2014/main" id="{F5F9F38F-D684-4D99-7FF2-3A16CAA48A4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1" name="Rectangle 3">
            <a:extLst>
              <a:ext uri="{FF2B5EF4-FFF2-40B4-BE49-F238E27FC236}">
                <a16:creationId xmlns:a16="http://schemas.microsoft.com/office/drawing/2014/main" id="{2A5D52F0-435F-DAF1-11C1-3696830890E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2B821E18-D014-1574-AEE8-61DB927871F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4853" name="Rectangle 5">
            <a:extLst>
              <a:ext uri="{FF2B5EF4-FFF2-40B4-BE49-F238E27FC236}">
                <a16:creationId xmlns:a16="http://schemas.microsoft.com/office/drawing/2014/main" id="{76BB1F05-F268-28E1-628B-810D9B4B790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334854" name="Rectangle 6">
            <a:extLst>
              <a:ext uri="{FF2B5EF4-FFF2-40B4-BE49-F238E27FC236}">
                <a16:creationId xmlns:a16="http://schemas.microsoft.com/office/drawing/2014/main" id="{739289C5-4E0A-E069-CCBF-F99FFC265BB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5" name="Rectangle 7">
            <a:extLst>
              <a:ext uri="{FF2B5EF4-FFF2-40B4-BE49-F238E27FC236}">
                <a16:creationId xmlns:a16="http://schemas.microsoft.com/office/drawing/2014/main" id="{7D452EA6-B7AF-3148-CAE2-530A329B99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4F545B6-1284-694F-99F8-304AD445DE0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78C43976-68B3-499C-6603-F040CA8427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64D4141-0C56-9143-9752-BB90F1FF5E42}" type="slidenum">
              <a:rPr lang="cs-CZ" altLang="cs-CZ"/>
              <a:pPr>
                <a:spcBef>
                  <a:spcPct val="0"/>
                </a:spcBef>
              </a:pPr>
              <a:t>1</a:t>
            </a:fld>
            <a:endParaRPr lang="cs-CZ" altLang="cs-CZ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24EC9F83-4CCE-E753-5D22-DD73B76253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220C548C-51EA-1F07-2A20-D256641550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F545B6-1284-694F-99F8-304AD445DE02}" type="slidenum">
              <a:rPr lang="cs-CZ" altLang="cs-CZ" smtClean="0"/>
              <a:pPr>
                <a:defRPr/>
              </a:pPr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5322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>
            <a:extLst>
              <a:ext uri="{FF2B5EF4-FFF2-40B4-BE49-F238E27FC236}">
                <a16:creationId xmlns:a16="http://schemas.microsoft.com/office/drawing/2014/main" id="{9A40E29E-79CA-5BE2-FBAB-DA8ED98049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  <p:pic>
        <p:nvPicPr>
          <p:cNvPr id="3" name="Picture 21" descr="pruh+znak_PF_13_gray5+fialovy_RGB">
            <a:extLst>
              <a:ext uri="{FF2B5EF4-FFF2-40B4-BE49-F238E27FC236}">
                <a16:creationId xmlns:a16="http://schemas.microsoft.com/office/drawing/2014/main" id="{3756D01E-825A-767C-13C6-3C353B6AE1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5" descr="PF_PPT">
            <a:extLst>
              <a:ext uri="{FF2B5EF4-FFF2-40B4-BE49-F238E27FC236}">
                <a16:creationId xmlns:a16="http://schemas.microsoft.com/office/drawing/2014/main" id="{4895EFDC-CF63-A557-2E5F-274A9B67CF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6">
            <a:extLst>
              <a:ext uri="{FF2B5EF4-FFF2-40B4-BE49-F238E27FC236}">
                <a16:creationId xmlns:a16="http://schemas.microsoft.com/office/drawing/2014/main" id="{1927DAA6-51F6-13E0-5F14-B9ABA4F57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cs-CZ"/>
              <a:t>Klepnutím lze upravit styl </a:t>
            </a:r>
            <a:br>
              <a:rPr lang="cs-CZ"/>
            </a:br>
            <a:r>
              <a:rPr lang="cs-CZ"/>
              <a:t>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C6C39D-5280-1249-752E-69A1A4F1EC3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7971BB6-ED56-4730-5D9A-93D887485EB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177CD9-B69F-524C-BADB-E019C8A8C08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50130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81C5246-940D-E6EE-13C0-CC464542A44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EE62E1-17FC-B647-7A85-5AE3CD99970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D69E6-D260-BC4E-9EA6-FDEBD601AB0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66788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7847C7F-1C42-74EC-F298-A8398EF74B2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15B399-9AC8-7DDD-B432-5994DF65822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07F7A-B306-7540-AB65-5BB12741A79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9004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E138DA-31C4-0CAA-7981-D3F03CDAC9A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025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5CD349-925C-F98B-CD2C-8D5667B59C8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44024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3870FFA-74E2-E213-84A6-DFAC20B6EFB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25237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D67D9D-BCA7-AD18-98E7-001410C583A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94602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B80CC00-B156-626C-8E03-88B1E78F632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6060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C915A03-C2DF-EB18-0CBC-8A4BBC2641D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660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08CF00C-79BB-E460-CE6F-138E07150A3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3244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CB44C7-70C2-4C23-51A9-A0ED1D056CB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129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3E42741-0747-B495-8970-F5414A9CBE7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E7E19EE-BB56-B1E1-DB7C-4495925583E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CB61C-CF65-6944-8740-09ED49E02F1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879149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D0A9C2-391C-B9EF-900D-C38868DB6FC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7681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F6DC838-6754-2698-2D5C-E8074647989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6935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361D63-8D08-9CDF-BB71-FFBBDEAC143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0159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29295F0A-28B5-9531-CB36-0490205722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50" y="414338"/>
            <a:ext cx="11588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298877" y="2900365"/>
            <a:ext cx="8521200" cy="1171580"/>
          </a:xfrm>
        </p:spPr>
        <p:txBody>
          <a:bodyPr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7" y="4116403"/>
            <a:ext cx="8521200" cy="698497"/>
          </a:xfrm>
        </p:spPr>
        <p:txBody>
          <a:bodyPr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810B35B-4998-9591-A898-70B133AE7A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61F72A-7398-B674-A133-A5CBB1B4D9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86226FC-3DBC-FA43-9DB2-BFF4ECD46D2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980610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BFBEB22B-3349-1B5F-F48C-7D6BD9D8F2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3" name="Zástupný symbol pro zápatí 3">
            <a:extLst>
              <a:ext uri="{FF2B5EF4-FFF2-40B4-BE49-F238E27FC236}">
                <a16:creationId xmlns:a16="http://schemas.microsoft.com/office/drawing/2014/main" id="{43988F20-4F6E-1CE5-8C9E-2E7A28AA0E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4">
            <a:extLst>
              <a:ext uri="{FF2B5EF4-FFF2-40B4-BE49-F238E27FC236}">
                <a16:creationId xmlns:a16="http://schemas.microsoft.com/office/drawing/2014/main" id="{9703DBD4-E8E6-A0D0-0877-9DC7EF585B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F745BF5-B319-9F49-B418-0B1E8AE46F1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10557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1CAC16BF-7AFF-9BCB-2B33-671331708E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50" y="414338"/>
            <a:ext cx="1150938" cy="105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298877" y="2900365"/>
            <a:ext cx="8521200" cy="1171580"/>
          </a:xfrm>
        </p:spPr>
        <p:txBody>
          <a:bodyPr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7" y="4116403"/>
            <a:ext cx="8521200" cy="698497"/>
          </a:xfrm>
        </p:spPr>
        <p:txBody>
          <a:bodyPr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6B77EAB-EA0A-9573-E368-0976A0D01E6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09AFDA7-5226-DF01-AB28-6DBDEA887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0959585-5C0C-D84C-BDED-072A8489903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900614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9473EAEF-B380-A511-DFFE-C689D12FD4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7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BA5D103-372C-2531-BAE7-D4C0240C7641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3D6A99C-AB33-6104-E734-AD936C72922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F64675-66F2-E443-B1EC-083BE48CEDC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362430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0C107DA4-99EE-FCD2-B9AE-FE6BD4C4BB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Zástupný symbol pro text 7"/>
          <p:cNvSpPr>
            <a:spLocks noGrp="1"/>
          </p:cNvSpPr>
          <p:nvPr>
            <p:ph type="body" sz="quarter" idx="26"/>
          </p:nvPr>
        </p:nvSpPr>
        <p:spPr>
          <a:xfrm>
            <a:off x="540544" y="1296001"/>
            <a:ext cx="3915000" cy="271576"/>
          </a:xfrm>
        </p:spPr>
        <p:txBody>
          <a:bodyPr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/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/>
          <p:cNvSpPr>
            <a:spLocks noGrp="1"/>
          </p:cNvSpPr>
          <p:nvPr>
            <p:ph type="body" sz="quarter" idx="27"/>
          </p:nvPr>
        </p:nvSpPr>
        <p:spPr>
          <a:xfrm>
            <a:off x="4688459" y="1290515"/>
            <a:ext cx="3915000" cy="271576"/>
          </a:xfrm>
        </p:spPr>
        <p:txBody>
          <a:bodyPr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1"/>
            <a:ext cx="3914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90271"/>
            <a:ext cx="3914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B0D4F6AF-8350-DD0C-8F20-A737D5C79B28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6A4F48CF-0306-FACE-B4F2-47F2202D6F32}"/>
              </a:ext>
            </a:extLst>
          </p:cNvPr>
          <p:cNvSpPr>
            <a:spLocks noGrp="1"/>
          </p:cNvSpPr>
          <p:nvPr>
            <p:ph type="sldNum" sz="quarter" idx="3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60671-CD1D-CE47-B63F-CAC5740C75C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056291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CC5F4675-1A54-D499-BBD0-9914797EA3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ástupný symbol pro obsah 12"/>
          <p:cNvSpPr>
            <a:spLocks noGrp="1"/>
          </p:cNvSpPr>
          <p:nvPr>
            <p:ph sz="quarter" idx="24"/>
          </p:nvPr>
        </p:nvSpPr>
        <p:spPr>
          <a:xfrm>
            <a:off x="539353" y="1695075"/>
            <a:ext cx="3913810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/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67024"/>
            <a:ext cx="3914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2297E93C-DCC4-10A4-0DA7-578146E0F6E6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D2E4F4D3-578B-D096-6BF9-D81EC3D3F6F1}"/>
              </a:ext>
            </a:extLst>
          </p:cNvPr>
          <p:cNvSpPr>
            <a:spLocks noGrp="1"/>
          </p:cNvSpPr>
          <p:nvPr>
            <p:ph type="sldNum" sz="quarter" idx="3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DA6F88-52E4-F341-9634-0B7D74B2D69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34766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AECC5578-2ABC-551B-27A4-0EE47FEC42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Zástupný symbol pro obsah 12"/>
          <p:cNvSpPr>
            <a:spLocks noGrp="1"/>
          </p:cNvSpPr>
          <p:nvPr>
            <p:ph sz="quarter" idx="22"/>
          </p:nvPr>
        </p:nvSpPr>
        <p:spPr>
          <a:xfrm>
            <a:off x="3330000" y="1692003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39999" y="4414271"/>
            <a:ext cx="2484000" cy="1427730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3330000" y="4414271"/>
            <a:ext cx="2484000" cy="1427730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/>
          <p:cNvSpPr>
            <a:spLocks noGrp="1"/>
          </p:cNvSpPr>
          <p:nvPr>
            <p:ph type="body" sz="quarter" idx="15"/>
          </p:nvPr>
        </p:nvSpPr>
        <p:spPr>
          <a:xfrm>
            <a:off x="6120900" y="4414270"/>
            <a:ext cx="2484000" cy="1427730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19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/>
          <p:cNvSpPr>
            <a:spLocks noGrp="1"/>
          </p:cNvSpPr>
          <p:nvPr>
            <p:ph type="body" sz="quarter" idx="20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/>
          <p:cNvSpPr>
            <a:spLocks noGrp="1"/>
          </p:cNvSpPr>
          <p:nvPr>
            <p:ph type="body" sz="quarter" idx="2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/>
          <p:cNvSpPr>
            <a:spLocks noGrp="1"/>
          </p:cNvSpPr>
          <p:nvPr>
            <p:ph sz="quarter" idx="23"/>
          </p:nvPr>
        </p:nvSpPr>
        <p:spPr>
          <a:xfrm>
            <a:off x="540000" y="1692003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/>
          <p:cNvSpPr>
            <a:spLocks noGrp="1"/>
          </p:cNvSpPr>
          <p:nvPr>
            <p:ph sz="quarter" idx="24"/>
          </p:nvPr>
        </p:nvSpPr>
        <p:spPr>
          <a:xfrm>
            <a:off x="6120001" y="1692003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/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D6B6D72D-01E1-85E8-389E-6854F6A0AAFC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EF581916-A072-EF4A-BCAA-DEE2511731AA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8CA980B-1AB2-4C4A-A12E-453455E92A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8704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7DB97D-59F6-13D3-D231-2B1B3F35C46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448639D-23A0-AC59-B5D2-27FBEDEDE00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904FA-90F7-6F4A-BD64-8C5BB191E12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9078142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CBDFAA15-45E0-5BF3-F129-287C4BEF14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160" y="692150"/>
            <a:ext cx="3900740" cy="513985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/>
          <p:cNvSpPr>
            <a:spLocks noGrp="1"/>
          </p:cNvSpPr>
          <p:nvPr>
            <p:ph sz="quarter" idx="24"/>
          </p:nvPr>
        </p:nvSpPr>
        <p:spPr>
          <a:xfrm>
            <a:off x="539353" y="692151"/>
            <a:ext cx="3913810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/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93D4CA19-8052-975A-C67B-D682F7577033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F0F07800-DC3D-C9E1-C02E-BB5ADE871B64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81AF4C-014F-7F4B-82CF-B338F9B724E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63423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1A098BAD-3834-643F-38E3-D33C8BC4B9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7F009098-5BF6-980C-AC37-89D579DD60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4CF15679-F924-3B74-84FE-EA4370AEFC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58D3C1-E18E-1647-9D08-F6B467D6B1E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690959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BCA6FB7E-3441-EFB9-F00F-1B8DD51F16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Zástupný symbol pro obsah 12"/>
          <p:cNvSpPr>
            <a:spLocks noGrp="1"/>
          </p:cNvSpPr>
          <p:nvPr>
            <p:ph sz="quarter" idx="24"/>
          </p:nvPr>
        </p:nvSpPr>
        <p:spPr>
          <a:xfrm>
            <a:off x="539998" y="718713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39999" y="4500000"/>
            <a:ext cx="3915000" cy="1331998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/>
          <p:cNvSpPr>
            <a:spLocks noGrp="1"/>
          </p:cNvSpPr>
          <p:nvPr>
            <p:ph type="body" sz="quarter" idx="19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>
              <a:lnSpc>
                <a:spcPts val="825"/>
              </a:lnSpc>
              <a:defRPr sz="675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/>
          <p:cNvSpPr>
            <a:spLocks noGrp="1"/>
          </p:cNvSpPr>
          <p:nvPr>
            <p:ph type="body" sz="quarter" idx="20"/>
          </p:nvPr>
        </p:nvSpPr>
        <p:spPr>
          <a:xfrm>
            <a:off x="4688459" y="4500000"/>
            <a:ext cx="3915000" cy="1331998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/>
          <p:cNvSpPr>
            <a:spLocks noGrp="1"/>
          </p:cNvSpPr>
          <p:nvPr>
            <p:ph type="body" sz="quarter" idx="22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>
              <a:lnSpc>
                <a:spcPts val="825"/>
              </a:lnSpc>
              <a:defRPr sz="675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/>
          <p:cNvSpPr>
            <a:spLocks noGrp="1"/>
          </p:cNvSpPr>
          <p:nvPr>
            <p:ph sz="quarter" idx="25"/>
          </p:nvPr>
        </p:nvSpPr>
        <p:spPr>
          <a:xfrm>
            <a:off x="4688459" y="718713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E6F20711-6269-9027-70E9-E1DEF2F4BE3A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F8C50B5F-EAEC-77A8-9096-8A32E5D24E9C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E1BA1DD-B979-934E-82EC-83CFB0456F3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11478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0FEF103F-79E4-98A5-0C01-C6231C98F7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D5DC7277-37C3-9B61-7E17-0A6DA14765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0355B15E-6AC5-4D70-3DD2-1EAC1A00F4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F3D4F6-02A0-2D4E-A5D3-6B799E939AE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551913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C63FC908-3658-D7F5-4C7A-0AE95FFB1C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48375"/>
            <a:ext cx="649287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5842000"/>
          </a:xfrm>
        </p:spPr>
        <p:txBody>
          <a:bodyPr rtlCol="0" anchor="ctr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6D91843-DD45-E8C5-C3B3-52EFC65F6DFC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3945CA3C-31B5-C80E-3133-D39DD71DADD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3B0D622-7127-DF47-9C10-F296AB0C9AA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8271368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BACA87EF-795B-A9FA-4581-99728C50E1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25" y="2019300"/>
            <a:ext cx="3079750" cy="283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57A1D46F-BC2E-80EE-ECF5-EBAB233AD0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A2B059F0-DD14-B2B0-4D5A-FDCFD3A51C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>
                <a:solidFill>
                  <a:srgbClr val="9100DC"/>
                </a:solidFill>
              </a:defRPr>
            </a:lvl1pPr>
          </a:lstStyle>
          <a:p>
            <a:pPr>
              <a:defRPr/>
            </a:pPr>
            <a:fld id="{A38D1C9E-9626-0D4C-A04E-BCC301B38EA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92390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A3438DF5-61DF-E5EB-3B60-1B3A479DDB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7513" y="2433638"/>
            <a:ext cx="5754687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CA8097D-C9CD-E95B-51DE-13EDCEE47B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A23388C1-045E-0BEC-3EBA-492B658103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>
                <a:solidFill>
                  <a:srgbClr val="0000DC"/>
                </a:solidFill>
              </a:defRPr>
            </a:lvl1pPr>
          </a:lstStyle>
          <a:p>
            <a:pPr>
              <a:defRPr/>
            </a:pPr>
            <a:fld id="{29579AC3-D6C4-B041-8092-9E2FD24B642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67119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741219-0D59-26BB-6511-BB04ECC57F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45A4D27-38BB-FD40-8FAB-00BF0D740084}" type="datetime1">
              <a:rPr lang="cs-CZ"/>
              <a:pPr>
                <a:defRPr/>
              </a:pPr>
              <a:t>10.11.2024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1BB19E-BD03-BBD7-A46F-7AD435013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C92204-9D07-1CCD-5941-6A0246FAD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0C4F624-88E1-F940-9C5A-38461535756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648937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>
            <a:extLst>
              <a:ext uri="{FF2B5EF4-FFF2-40B4-BE49-F238E27FC236}">
                <a16:creationId xmlns:a16="http://schemas.microsoft.com/office/drawing/2014/main" id="{7DF6AB51-4CA7-B74F-42A3-1B85D2C56A0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id="{3F60157E-97F5-769D-970B-9B4047BEE8D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326CA4-2695-3D47-9B58-FBE2CA6CC0B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653612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>
            <a:extLst>
              <a:ext uri="{FF2B5EF4-FFF2-40B4-BE49-F238E27FC236}">
                <a16:creationId xmlns:a16="http://schemas.microsoft.com/office/drawing/2014/main" id="{D49CF2B4-53AC-F6AF-9A9E-E45B3D9671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cs-CZ" altLang="cs-CZ"/>
          </a:p>
        </p:txBody>
      </p:sp>
      <p:pic>
        <p:nvPicPr>
          <p:cNvPr id="3" name="Picture 21" descr="pruh+znak_PF_13_gray5+fialovy_RGB">
            <a:extLst>
              <a:ext uri="{FF2B5EF4-FFF2-40B4-BE49-F238E27FC236}">
                <a16:creationId xmlns:a16="http://schemas.microsoft.com/office/drawing/2014/main" id="{43C83112-93D0-DE4C-0852-98BD69237C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5" descr="PF_PPT">
            <a:extLst>
              <a:ext uri="{FF2B5EF4-FFF2-40B4-BE49-F238E27FC236}">
                <a16:creationId xmlns:a16="http://schemas.microsoft.com/office/drawing/2014/main" id="{2ABDA881-6039-9DB4-0070-FF192D037D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6">
            <a:extLst>
              <a:ext uri="{FF2B5EF4-FFF2-40B4-BE49-F238E27FC236}">
                <a16:creationId xmlns:a16="http://schemas.microsoft.com/office/drawing/2014/main" id="{B643DC51-EED9-F052-EA4C-472FD5A6B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cs-CZ" altLang="cs-CZ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229E1CE-6375-601C-AAF2-0E7A2A2931E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CE3CA98-0423-032B-0E72-4AE9BE6BE0B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DF30AE-5F46-0848-A8AA-C9C849431EC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92961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711266-2F0A-C93F-381E-40D3EBE9415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349E50-9C6B-9E40-9C57-27AAB5FB4C5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A8D63-57F8-1644-B148-F5A862DF19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6223071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B2CD35-1652-3B24-4781-457A37C5CAB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3FB4AB-2280-9EEC-6D38-340365215C3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E1589-5019-1541-A5E4-3B47A54FA95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130448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CACB73-0E53-1553-7A3B-FD7DBB28C91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A0F5E94-9F64-AE66-D96A-EA9CB021429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3F110-C40B-8C44-9528-D492BC4D610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813905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9F5BFD-70A4-ECF9-7F8F-22C0460E6B4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98DA52-651D-4509-18C8-214AEA304B6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D3FCE-10DC-5D4F-A9FB-C087661C94D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8458959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5FC7AB4-6E2F-FC6C-01D4-DBFBF94F4D9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5072B47-AD12-2CDB-4CAC-C9E5FF6E00F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69E14-762B-894B-B831-4010C9A3909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943033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F7A9539-8445-257B-BB58-F98ABF5B110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3DBB6F7-EFEF-73BE-0352-2CF733C0674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95FCA-4579-F842-AA0A-A910E74EF00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389805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5AAD7FA-72D6-A93A-75B0-FD5B602187B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139D418-0844-D832-CF79-EA7ACEF207F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05C005-1D96-7943-B841-99E5C9C0411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527543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3DA823-C573-8F8F-B080-9D99EEF17FC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10C0DC-096A-B29F-9DB4-67A29AFF694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E4018-224A-854A-8795-DB812016F1B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654349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C4EE10-7FBB-F6F3-FDD4-66A27CD416C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49E172A-DA77-BD59-308A-8B726BF83EF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93D67-6540-8B41-9C79-951303F5CA7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2249840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1429089-15BE-3B64-8130-2BCA98AA7E0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C556967-8E43-84FA-0EC2-1E59A4A2130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24CA7-F3DD-E449-B617-15CA466DA14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799420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6A59E83-8C72-89EF-F14F-0D3F67DA77B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BA26BB9-1200-5FC6-9029-6B184C3EAC8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5FA5E-6977-5D48-97F8-9592BF5A332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2197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B17342E-1CC6-952F-FB11-C8426193628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E22443D-194F-8183-1D9C-3DD3FD146BD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682DE-E745-2641-8A32-6E0E616FCA5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380562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DED13F5-B960-4A9C-C1E0-21D678B7112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154304269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9D080C1-A903-8C62-B8DA-1D84BAD126A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151712320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43C576B-7785-5AE9-D240-7062F943BF6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6486679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930BCC-1A98-7925-3A4C-EA26057926D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129560385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E58E895-86E2-4B79-AAE2-FD6CD389C52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251581802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AEE7CB9-7507-47F3-C11A-E52F780430F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230155586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6D3789C-3017-1408-DAA3-F329DB359F1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245890644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E17B472-353D-94B4-EC60-7F63E287670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348909449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00D0F7-B854-6609-E343-C4F1D1AC06B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173890903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B2DBE0-57A2-1019-69DD-2F481B49B72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574398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F8BCC52-6885-1480-7B84-2380E17966D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53FA03A-BC5C-302D-29A6-F71B8578C1D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BAE4B-7315-9949-83F9-8BE95D62490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2688710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0B62D8-0655-3747-C1DC-1EA7CF47A3E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4015859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E39AD65-3B5E-F3D1-F253-23D7D262810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618DC0E-6012-A2DA-7D36-32331E4858E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0A25F-01A5-434C-ABA9-0D6E5904867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03752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C83496-1227-A4EE-93CD-D24F1128791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EFA0C9-7271-D384-3AE7-13D6D526206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E83F9-AC68-0045-9A06-71067068AAD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098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23DF7B-9EE0-C9F0-8360-6A2F42F493D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376D50-1D38-2D7D-09A6-6D4B4F76744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7B41E-A2CA-8049-8FA9-1C084041977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76570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image" Target="../media/image5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image" Target="../media/image2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>
            <a:extLst>
              <a:ext uri="{FF2B5EF4-FFF2-40B4-BE49-F238E27FC236}">
                <a16:creationId xmlns:a16="http://schemas.microsoft.com/office/drawing/2014/main" id="{8E44563A-0788-DDC5-0D48-DED60EF1D7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cs-CZ" altLang="cs-CZ"/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CCCA1ED8-1087-5933-F376-6AD46BD0B4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B3D48F5D-3221-660F-6536-D7977521AA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>
            <a:extLst>
              <a:ext uri="{FF2B5EF4-FFF2-40B4-BE49-F238E27FC236}">
                <a16:creationId xmlns:a16="http://schemas.microsoft.com/office/drawing/2014/main" id="{37373763-46A4-4E8E-ED53-35FCD701909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226309" name="Rectangle 5">
            <a:extLst>
              <a:ext uri="{FF2B5EF4-FFF2-40B4-BE49-F238E27FC236}">
                <a16:creationId xmlns:a16="http://schemas.microsoft.com/office/drawing/2014/main" id="{A279ED90-1DE0-23C6-CD64-9A0DDBB2B85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 smtClean="0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7791C444-78D7-3442-9519-335EB655DE0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31" name="Text Box 10">
            <a:extLst>
              <a:ext uri="{FF2B5EF4-FFF2-40B4-BE49-F238E27FC236}">
                <a16:creationId xmlns:a16="http://schemas.microsoft.com/office/drawing/2014/main" id="{5028D462-3AC3-AD7A-121E-5F6EF5D3A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sz="1400">
                <a:solidFill>
                  <a:srgbClr val="68676C"/>
                </a:solidFill>
                <a:latin typeface="Trebuchet MS" panose="020B0603020202020204" pitchFamily="34" charset="0"/>
              </a:rPr>
              <a:t>www.law.muni.cz</a:t>
            </a:r>
          </a:p>
        </p:txBody>
      </p:sp>
      <p:pic>
        <p:nvPicPr>
          <p:cNvPr id="1032" name="Picture 18" descr="PF_PPT2">
            <a:extLst>
              <a:ext uri="{FF2B5EF4-FFF2-40B4-BE49-F238E27FC236}">
                <a16:creationId xmlns:a16="http://schemas.microsoft.com/office/drawing/2014/main" id="{D634A960-2E54-3939-2A08-B56B32AB8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4" descr="PF_PPT_nahled">
            <a:extLst>
              <a:ext uri="{FF2B5EF4-FFF2-40B4-BE49-F238E27FC236}">
                <a16:creationId xmlns:a16="http://schemas.microsoft.com/office/drawing/2014/main" id="{00CCE78B-58E0-A4F2-7CC3-0164265316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5">
            <a:extLst>
              <a:ext uri="{FF2B5EF4-FFF2-40B4-BE49-F238E27FC236}">
                <a16:creationId xmlns:a16="http://schemas.microsoft.com/office/drawing/2014/main" id="{E5ECD617-BAE3-AF1D-7F9C-33996DCD7E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059" r:id="rId2"/>
    <p:sldLayoutId id="2147484060" r:id="rId3"/>
    <p:sldLayoutId id="2147484061" r:id="rId4"/>
    <p:sldLayoutId id="2147484062" r:id="rId5"/>
    <p:sldLayoutId id="2147484063" r:id="rId6"/>
    <p:sldLayoutId id="2147484064" r:id="rId7"/>
    <p:sldLayoutId id="2147484065" r:id="rId8"/>
    <p:sldLayoutId id="2147484066" r:id="rId9"/>
    <p:sldLayoutId id="2147484067" r:id="rId10"/>
    <p:sldLayoutId id="2147484068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E655BB2-5B66-CC8F-73A8-A7D5F1646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cs-CZ" altLang="cs-CZ"/>
          </a:p>
        </p:txBody>
      </p:sp>
      <p:sp>
        <p:nvSpPr>
          <p:cNvPr id="227332" name="Rectangle 4">
            <a:extLst>
              <a:ext uri="{FF2B5EF4-FFF2-40B4-BE49-F238E27FC236}">
                <a16:creationId xmlns:a16="http://schemas.microsoft.com/office/drawing/2014/main" id="{5A256957-2735-E3C1-E6D0-45A06E6D796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2052" name="Rectangle 11">
            <a:extLst>
              <a:ext uri="{FF2B5EF4-FFF2-40B4-BE49-F238E27FC236}">
                <a16:creationId xmlns:a16="http://schemas.microsoft.com/office/drawing/2014/main" id="{958E2138-8837-CEF8-4CD2-F6D303436C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053" name="Rectangle 22">
            <a:extLst>
              <a:ext uri="{FF2B5EF4-FFF2-40B4-BE49-F238E27FC236}">
                <a16:creationId xmlns:a16="http://schemas.microsoft.com/office/drawing/2014/main" id="{08742533-508C-BFF4-E212-3F57185A5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  <p:pic>
        <p:nvPicPr>
          <p:cNvPr id="2054" name="Picture 23" descr="PF_PPT">
            <a:extLst>
              <a:ext uri="{FF2B5EF4-FFF2-40B4-BE49-F238E27FC236}">
                <a16:creationId xmlns:a16="http://schemas.microsoft.com/office/drawing/2014/main" id="{9CD935CB-9053-DB8E-B99A-55F302A60E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24" descr="pruh+znak_PF_13_gray5+fialovy_RGB">
            <a:extLst>
              <a:ext uri="{FF2B5EF4-FFF2-40B4-BE49-F238E27FC236}">
                <a16:creationId xmlns:a16="http://schemas.microsoft.com/office/drawing/2014/main" id="{AE375219-5FD8-8BA1-1035-F0FEC06EF5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hf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buChar char="•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>
            <a:extLst>
              <a:ext uri="{FF2B5EF4-FFF2-40B4-BE49-F238E27FC236}">
                <a16:creationId xmlns:a16="http://schemas.microsoft.com/office/drawing/2014/main" id="{F767769A-D684-7717-379A-53EBC1460B8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6227763"/>
            <a:ext cx="5940425" cy="2524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lang="cs-CZ" altLang="cs-CZ" sz="90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64530" name="Rectangle 18">
            <a:extLst>
              <a:ext uri="{FF2B5EF4-FFF2-40B4-BE49-F238E27FC236}">
                <a16:creationId xmlns:a16="http://schemas.microsoft.com/office/drawing/2014/main" id="{FCF27855-DC24-6E4B-D0F3-C23553D4E86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1150" y="6227763"/>
            <a:ext cx="188913" cy="2524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1674950-5AA9-E446-8B0B-BA84B12C57E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3076" name="Zástupný nadpis 1">
            <a:extLst>
              <a:ext uri="{FF2B5EF4-FFF2-40B4-BE49-F238E27FC236}">
                <a16:creationId xmlns:a16="http://schemas.microsoft.com/office/drawing/2014/main" id="{3967AFDD-053A-827E-B6BE-0956FE49DC6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39750" y="720725"/>
            <a:ext cx="8064500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</a:p>
        </p:txBody>
      </p:sp>
      <p:sp>
        <p:nvSpPr>
          <p:cNvPr id="3077" name="Zástupný symbol pro text 4">
            <a:extLst>
              <a:ext uri="{FF2B5EF4-FFF2-40B4-BE49-F238E27FC236}">
                <a16:creationId xmlns:a16="http://schemas.microsoft.com/office/drawing/2014/main" id="{E11D4C7E-B15B-32FC-F54D-E863C69A19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39750" y="1871663"/>
            <a:ext cx="8064500" cy="396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3" r:id="rId1"/>
    <p:sldLayoutId id="2147484104" r:id="rId2"/>
    <p:sldLayoutId id="2147484105" r:id="rId3"/>
    <p:sldLayoutId id="2147484106" r:id="rId4"/>
    <p:sldLayoutId id="2147484107" r:id="rId5"/>
    <p:sldLayoutId id="2147484108" r:id="rId6"/>
    <p:sldLayoutId id="2147484109" r:id="rId7"/>
    <p:sldLayoutId id="2147484110" r:id="rId8"/>
    <p:sldLayoutId id="2147484111" r:id="rId9"/>
    <p:sldLayoutId id="2147484112" r:id="rId10"/>
    <p:sldLayoutId id="2147484113" r:id="rId11"/>
    <p:sldLayoutId id="2147484114" r:id="rId12"/>
    <p:sldLayoutId id="2147484115" r:id="rId13"/>
    <p:sldLayoutId id="2147484116" r:id="rId14"/>
    <p:sldLayoutId id="2147484117" r:id="rId15"/>
    <p:sldLayoutId id="2147484080" r:id="rId16"/>
  </p:sldLayoutIdLst>
  <p:hf hdr="0" dt="0"/>
  <p:txStyles>
    <p:titleStyle>
      <a:lvl1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algn="l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100000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algn="l" rtl="0" eaLnBrk="0" fontAlgn="base" hangingPunct="0">
        <a:lnSpc>
          <a:spcPts val="1350"/>
        </a:lnSpc>
        <a:spcBef>
          <a:spcPct val="0"/>
        </a:spcBef>
        <a:spcAft>
          <a:spcPct val="0"/>
        </a:spcAft>
        <a:buClr>
          <a:schemeClr val="tx2"/>
        </a:buClr>
        <a:buSzPct val="100000"/>
        <a:defRPr sz="1100">
          <a:solidFill>
            <a:schemeClr val="tx1"/>
          </a:solidFill>
          <a:latin typeface="+mn-lt"/>
        </a:defRPr>
      </a:lvl2pPr>
      <a:lvl3pPr marL="685800" algn="l" rtl="0" eaLnBrk="0" fontAlgn="base" hangingPunct="0">
        <a:lnSpc>
          <a:spcPts val="1350"/>
        </a:lnSpc>
        <a:spcBef>
          <a:spcPct val="0"/>
        </a:spcBef>
        <a:spcAft>
          <a:spcPct val="0"/>
        </a:spcAft>
        <a:buClr>
          <a:schemeClr val="folHlink"/>
        </a:buClr>
        <a:buSzPct val="80000"/>
        <a:defRPr sz="1100">
          <a:solidFill>
            <a:schemeClr val="tx1"/>
          </a:solidFill>
          <a:latin typeface="+mn-lt"/>
        </a:defRPr>
      </a:lvl3pPr>
      <a:lvl4pPr marL="1028700" algn="l" rtl="0" eaLnBrk="0" fontAlgn="base" hangingPunct="0">
        <a:lnSpc>
          <a:spcPts val="1350"/>
        </a:lnSpc>
        <a:spcBef>
          <a:spcPct val="0"/>
        </a:spcBef>
        <a:spcAft>
          <a:spcPct val="0"/>
        </a:spcAft>
        <a:buClr>
          <a:schemeClr val="accent2"/>
        </a:buClr>
        <a:buSzPct val="90000"/>
        <a:defRPr sz="1100">
          <a:solidFill>
            <a:schemeClr val="tx1"/>
          </a:solidFill>
          <a:latin typeface="+mn-lt"/>
        </a:defRPr>
      </a:lvl4pPr>
      <a:lvl5pPr marL="1371600" algn="l" rtl="0" eaLnBrk="0" fontAlgn="base" hangingPunct="0">
        <a:lnSpc>
          <a:spcPts val="1350"/>
        </a:lnSpc>
        <a:spcBef>
          <a:spcPct val="0"/>
        </a:spcBef>
        <a:spcAft>
          <a:spcPct val="0"/>
        </a:spcAft>
        <a:buClr>
          <a:schemeClr val="accent1"/>
        </a:buClr>
        <a:defRPr sz="11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8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>
            <a:extLst>
              <a:ext uri="{FF2B5EF4-FFF2-40B4-BE49-F238E27FC236}">
                <a16:creationId xmlns:a16="http://schemas.microsoft.com/office/drawing/2014/main" id="{2874873F-1CD9-B9A7-9395-919523B2B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cs-CZ" altLang="cs-CZ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1BF4D698-DDBA-C8D3-17CD-E4AFCFAA41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65A877A4-BB52-73C4-D379-DF6E88E71F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>
            <a:extLst>
              <a:ext uri="{FF2B5EF4-FFF2-40B4-BE49-F238E27FC236}">
                <a16:creationId xmlns:a16="http://schemas.microsoft.com/office/drawing/2014/main" id="{4CDF014F-968B-7A0A-2D57-25FD7E2FB8D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226309" name="Rectangle 5">
            <a:extLst>
              <a:ext uri="{FF2B5EF4-FFF2-40B4-BE49-F238E27FC236}">
                <a16:creationId xmlns:a16="http://schemas.microsoft.com/office/drawing/2014/main" id="{5DD06923-C1B4-25DE-51B0-083CA409C63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 smtClean="0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A852740F-FC84-5D40-A5F1-E3FF33FD3DF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31" name="Text Box 10">
            <a:extLst>
              <a:ext uri="{FF2B5EF4-FFF2-40B4-BE49-F238E27FC236}">
                <a16:creationId xmlns:a16="http://schemas.microsoft.com/office/drawing/2014/main" id="{BB07A3E2-B591-62B2-BA86-3113E7957F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cs-CZ" altLang="cs-CZ" sz="1400">
                <a:solidFill>
                  <a:srgbClr val="68676C"/>
                </a:solidFill>
                <a:latin typeface="Trebuchet MS" panose="020B0603020202020204" pitchFamily="34" charset="0"/>
              </a:rPr>
              <a:t>www.law.muni.cz</a:t>
            </a:r>
          </a:p>
        </p:txBody>
      </p:sp>
      <p:pic>
        <p:nvPicPr>
          <p:cNvPr id="4104" name="Picture 18" descr="PF_PPT2">
            <a:extLst>
              <a:ext uri="{FF2B5EF4-FFF2-40B4-BE49-F238E27FC236}">
                <a16:creationId xmlns:a16="http://schemas.microsoft.com/office/drawing/2014/main" id="{D1757C08-CB90-CADB-F8A7-829E989F7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24" descr="PF_PPT_nahled">
            <a:extLst>
              <a:ext uri="{FF2B5EF4-FFF2-40B4-BE49-F238E27FC236}">
                <a16:creationId xmlns:a16="http://schemas.microsoft.com/office/drawing/2014/main" id="{40CAE796-6580-DE8F-E23D-00686D5A3D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5">
            <a:extLst>
              <a:ext uri="{FF2B5EF4-FFF2-40B4-BE49-F238E27FC236}">
                <a16:creationId xmlns:a16="http://schemas.microsoft.com/office/drawing/2014/main" id="{A3E825AE-D4F5-C183-D1C9-E370BE9B74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9" r:id="rId1"/>
    <p:sldLayoutId id="2147484081" r:id="rId2"/>
    <p:sldLayoutId id="2147484082" r:id="rId3"/>
    <p:sldLayoutId id="2147484083" r:id="rId4"/>
    <p:sldLayoutId id="2147484084" r:id="rId5"/>
    <p:sldLayoutId id="2147484085" r:id="rId6"/>
    <p:sldLayoutId id="2147484086" r:id="rId7"/>
    <p:sldLayoutId id="2147484087" r:id="rId8"/>
    <p:sldLayoutId id="2147484088" r:id="rId9"/>
    <p:sldLayoutId id="2147484089" r:id="rId10"/>
    <p:sldLayoutId id="21474840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638B99C-1BAD-7EAD-B05A-D1B8E38972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cs-CZ" altLang="cs-CZ"/>
          </a:p>
        </p:txBody>
      </p:sp>
      <p:sp>
        <p:nvSpPr>
          <p:cNvPr id="227332" name="Rectangle 4">
            <a:extLst>
              <a:ext uri="{FF2B5EF4-FFF2-40B4-BE49-F238E27FC236}">
                <a16:creationId xmlns:a16="http://schemas.microsoft.com/office/drawing/2014/main" id="{003893FC-38F1-2B2D-1101-BD842650429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5124" name="Rectangle 11">
            <a:extLst>
              <a:ext uri="{FF2B5EF4-FFF2-40B4-BE49-F238E27FC236}">
                <a16:creationId xmlns:a16="http://schemas.microsoft.com/office/drawing/2014/main" id="{DE2232EF-AF27-7EEA-61E7-079AFECA02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053" name="Rectangle 22">
            <a:extLst>
              <a:ext uri="{FF2B5EF4-FFF2-40B4-BE49-F238E27FC236}">
                <a16:creationId xmlns:a16="http://schemas.microsoft.com/office/drawing/2014/main" id="{AD2CA251-EBD4-046E-2C69-72748D70D9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cs-CZ" altLang="cs-CZ"/>
          </a:p>
        </p:txBody>
      </p:sp>
      <p:pic>
        <p:nvPicPr>
          <p:cNvPr id="5126" name="Picture 23" descr="PF_PPT">
            <a:extLst>
              <a:ext uri="{FF2B5EF4-FFF2-40B4-BE49-F238E27FC236}">
                <a16:creationId xmlns:a16="http://schemas.microsoft.com/office/drawing/2014/main" id="{E055A03F-3291-ACB1-4CE7-AA8F9BF2D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24" descr="pruh+znak_PF_13_gray5+fialovy_RGB">
            <a:extLst>
              <a:ext uri="{FF2B5EF4-FFF2-40B4-BE49-F238E27FC236}">
                <a16:creationId xmlns:a16="http://schemas.microsoft.com/office/drawing/2014/main" id="{B5E672ED-E497-C2AD-2A99-1E21432072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1" r:id="rId1"/>
    <p:sldLayoutId id="2147484092" r:id="rId2"/>
    <p:sldLayoutId id="2147484093" r:id="rId3"/>
    <p:sldLayoutId id="2147484094" r:id="rId4"/>
    <p:sldLayoutId id="2147484095" r:id="rId5"/>
    <p:sldLayoutId id="2147484096" r:id="rId6"/>
    <p:sldLayoutId id="2147484097" r:id="rId7"/>
    <p:sldLayoutId id="2147484098" r:id="rId8"/>
    <p:sldLayoutId id="2147484099" r:id="rId9"/>
    <p:sldLayoutId id="2147484100" r:id="rId10"/>
    <p:sldLayoutId id="2147484101" r:id="rId11"/>
  </p:sldLayoutIdLst>
  <p:hf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buChar char="•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svg"/><Relationship Id="rId18" Type="http://schemas.openxmlformats.org/officeDocument/2006/relationships/image" Target="../media/image25.png"/><Relationship Id="rId26" Type="http://schemas.openxmlformats.org/officeDocument/2006/relationships/image" Target="../media/image33.png"/><Relationship Id="rId3" Type="http://schemas.openxmlformats.org/officeDocument/2006/relationships/image" Target="../media/image10.svg"/><Relationship Id="rId21" Type="http://schemas.openxmlformats.org/officeDocument/2006/relationships/image" Target="../media/image28.svg"/><Relationship Id="rId7" Type="http://schemas.openxmlformats.org/officeDocument/2006/relationships/image" Target="../media/image14.svg"/><Relationship Id="rId12" Type="http://schemas.openxmlformats.org/officeDocument/2006/relationships/image" Target="../media/image19.png"/><Relationship Id="rId17" Type="http://schemas.openxmlformats.org/officeDocument/2006/relationships/image" Target="../media/image24.svg"/><Relationship Id="rId25" Type="http://schemas.openxmlformats.org/officeDocument/2006/relationships/image" Target="../media/image32.svg"/><Relationship Id="rId2" Type="http://schemas.openxmlformats.org/officeDocument/2006/relationships/image" Target="../media/image9.png"/><Relationship Id="rId16" Type="http://schemas.openxmlformats.org/officeDocument/2006/relationships/image" Target="../media/image23.png"/><Relationship Id="rId20" Type="http://schemas.openxmlformats.org/officeDocument/2006/relationships/image" Target="../media/image27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3.png"/><Relationship Id="rId11" Type="http://schemas.openxmlformats.org/officeDocument/2006/relationships/image" Target="../media/image18.svg"/><Relationship Id="rId24" Type="http://schemas.openxmlformats.org/officeDocument/2006/relationships/image" Target="../media/image31.png"/><Relationship Id="rId5" Type="http://schemas.openxmlformats.org/officeDocument/2006/relationships/image" Target="../media/image12.svg"/><Relationship Id="rId15" Type="http://schemas.openxmlformats.org/officeDocument/2006/relationships/image" Target="../media/image22.svg"/><Relationship Id="rId23" Type="http://schemas.openxmlformats.org/officeDocument/2006/relationships/image" Target="../media/image30.svg"/><Relationship Id="rId10" Type="http://schemas.openxmlformats.org/officeDocument/2006/relationships/image" Target="../media/image17.png"/><Relationship Id="rId19" Type="http://schemas.openxmlformats.org/officeDocument/2006/relationships/image" Target="../media/image26.svg"/><Relationship Id="rId4" Type="http://schemas.openxmlformats.org/officeDocument/2006/relationships/image" Target="../media/image11.png"/><Relationship Id="rId9" Type="http://schemas.openxmlformats.org/officeDocument/2006/relationships/image" Target="../media/image16.svg"/><Relationship Id="rId14" Type="http://schemas.openxmlformats.org/officeDocument/2006/relationships/image" Target="../media/image21.png"/><Relationship Id="rId22" Type="http://schemas.openxmlformats.org/officeDocument/2006/relationships/image" Target="../media/image29.png"/><Relationship Id="rId27" Type="http://schemas.openxmlformats.org/officeDocument/2006/relationships/image" Target="../media/image34.sv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sv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sv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40.svg"/><Relationship Id="rId4" Type="http://schemas.openxmlformats.org/officeDocument/2006/relationships/image" Target="../media/image3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svg"/><Relationship Id="rId7" Type="http://schemas.openxmlformats.org/officeDocument/2006/relationships/image" Target="../media/image42.sv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41.png"/><Relationship Id="rId5" Type="http://schemas.openxmlformats.org/officeDocument/2006/relationships/image" Target="../media/image40.svg"/><Relationship Id="rId4" Type="http://schemas.openxmlformats.org/officeDocument/2006/relationships/image" Target="../media/image39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29562262-B108-F267-CC67-BFE1156EA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2255950"/>
            <a:ext cx="8521700" cy="1171575"/>
          </a:xfrm>
        </p:spPr>
        <p:txBody>
          <a:bodyPr/>
          <a:lstStyle/>
          <a:p>
            <a:pPr eaLnBrk="1" hangingPunct="1"/>
            <a:r>
              <a:rPr lang="cs-CZ" altLang="cs-CZ" dirty="0"/>
              <a:t>Občanské právo I</a:t>
            </a:r>
            <a:br>
              <a:rPr lang="cs-CZ" altLang="cs-CZ" dirty="0"/>
            </a:br>
            <a:br>
              <a:rPr lang="cs-CZ" altLang="cs-CZ" dirty="0"/>
            </a:br>
            <a:r>
              <a:rPr lang="cs-CZ" altLang="cs-CZ" dirty="0"/>
              <a:t>osoby, věci a věcná práva</a:t>
            </a:r>
          </a:p>
        </p:txBody>
      </p:sp>
      <p:sp>
        <p:nvSpPr>
          <p:cNvPr id="11267" name="Rectangle 24">
            <a:extLst>
              <a:ext uri="{FF2B5EF4-FFF2-40B4-BE49-F238E27FC236}">
                <a16:creationId xmlns:a16="http://schemas.microsoft.com/office/drawing/2014/main" id="{2B5D87F5-8F86-FC3D-3D02-55E7CDB4339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4668" y="4149080"/>
            <a:ext cx="8521700" cy="6985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Adam Holubář</a:t>
            </a:r>
            <a:endParaRPr altLang="cs-CZ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CBBE43-C1F6-BDC4-F965-E31E05A59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Osoby právnické – pojmové znaky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E1AC66-1498-5738-B28D-30ABD53FA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Pojmové znaky právnických osob</a:t>
            </a:r>
          </a:p>
          <a:p>
            <a:pPr marL="531900" lvl="1" indent="-342900">
              <a:buFont typeface="Arial" panose="020B0604020202020204" pitchFamily="34" charset="0"/>
              <a:buChar char="•"/>
            </a:pPr>
            <a:r>
              <a:rPr lang="cs-CZ" sz="1800" dirty="0"/>
              <a:t>Právní subjektivita (zásadně od vzniku do zániku)</a:t>
            </a:r>
          </a:p>
          <a:p>
            <a:pPr marL="531900" lvl="1" indent="-342900">
              <a:buFont typeface="Arial" panose="020B0604020202020204" pitchFamily="34" charset="0"/>
              <a:buChar char="•"/>
            </a:pPr>
            <a:r>
              <a:rPr lang="cs-CZ" sz="1800" dirty="0"/>
              <a:t>Organizační struktura</a:t>
            </a:r>
          </a:p>
          <a:p>
            <a:pPr marL="531900" lvl="1" indent="-342900">
              <a:buFont typeface="Arial" panose="020B0604020202020204" pitchFamily="34" charset="0"/>
              <a:buChar char="•"/>
            </a:pPr>
            <a:r>
              <a:rPr lang="cs-CZ" sz="1800" dirty="0"/>
              <a:t>Majetková samostatnost</a:t>
            </a:r>
          </a:p>
          <a:p>
            <a:pPr marL="531900" lvl="1" indent="-342900">
              <a:buFont typeface="Arial" panose="020B0604020202020204" pitchFamily="34" charset="0"/>
              <a:buChar char="•"/>
            </a:pPr>
            <a:r>
              <a:rPr lang="cs-CZ" sz="1800" dirty="0"/>
              <a:t>Účel</a:t>
            </a:r>
          </a:p>
          <a:p>
            <a:pPr marL="189000" lvl="1" indent="0">
              <a:buNone/>
            </a:pPr>
            <a:endParaRPr lang="cs-CZ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Identifikační znaky právnických osob</a:t>
            </a:r>
          </a:p>
          <a:p>
            <a:pPr marL="531900" lvl="1" indent="-342900">
              <a:buFont typeface="Arial" panose="020B0604020202020204" pitchFamily="34" charset="0"/>
              <a:buChar char="•"/>
            </a:pPr>
            <a:r>
              <a:rPr lang="cs-CZ" sz="1800" dirty="0"/>
              <a:t>Název</a:t>
            </a:r>
          </a:p>
          <a:p>
            <a:pPr marL="531900" lvl="1" indent="-342900">
              <a:buFont typeface="Arial" panose="020B0604020202020204" pitchFamily="34" charset="0"/>
              <a:buChar char="•"/>
            </a:pPr>
            <a:r>
              <a:rPr lang="cs-CZ" sz="1800" dirty="0"/>
              <a:t>Sídlo</a:t>
            </a:r>
          </a:p>
          <a:p>
            <a:pPr marL="531900" lvl="1" indent="-342900">
              <a:buFont typeface="Arial" panose="020B0604020202020204" pitchFamily="34" charset="0"/>
              <a:buChar char="•"/>
            </a:pPr>
            <a:r>
              <a:rPr lang="cs-CZ" sz="1800" dirty="0"/>
              <a:t>Identifikační číslo</a:t>
            </a:r>
          </a:p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CBF6690-AD2E-605E-3DF7-E04AC0733A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6918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DD2E5E-96BB-7574-30C2-A840F8CFA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Osoby právnické – kategorizace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057C1F-6173-1048-9B8A-007E658E3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1800" dirty="0"/>
              <a:t>PO práva soukromého X PO práva veřejného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/>
              <a:t>PO veřejně prospěšné X PO bez veřejné prospěšnosti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/>
              <a:t>PO upravené v OZ X PO upravené v ZOK (obchodní společnosti a družstva)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/>
              <a:t>PO korporačního typu X PO fundačního typu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/>
              <a:t>Projekce typologie právnických osob (odraz zásady numerus clausus PO)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/>
              <a:t>Limit autonomie vůle při založení PO a úpravě vnitřních poměrů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/>
              <a:t>Kdy ještě hovoříme o té které právnické osobě? Otázka statusová.</a:t>
            </a:r>
          </a:p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4E6B221-28F7-A78F-E29A-FF7DD5D64D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77578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FEC3EE-CA21-C760-C7FA-92DC48ABA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Věc v právním smyslu – pojem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956A81-5E74-700A-2ED3-6BDC80E9D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1800" b="1" dirty="0"/>
              <a:t>§ 489 zákona č. 89/2012 Sb. („OZ“) – </a:t>
            </a:r>
            <a:r>
              <a:rPr lang="cs-CZ" altLang="cs-CZ" sz="1800" dirty="0"/>
              <a:t>právní široké pojetí věci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1800" dirty="0"/>
              <a:t>(a) </a:t>
            </a:r>
            <a:r>
              <a:rPr lang="cs-CZ" altLang="cs-CZ" sz="1800" dirty="0">
                <a:solidFill>
                  <a:srgbClr val="FF0000"/>
                </a:solidFill>
              </a:rPr>
              <a:t>rozdílnost od osoby</a:t>
            </a:r>
            <a:r>
              <a:rPr lang="cs-CZ" altLang="cs-CZ" sz="1800" dirty="0"/>
              <a:t> + (b) </a:t>
            </a:r>
            <a:r>
              <a:rPr lang="cs-CZ" altLang="cs-CZ" sz="1800" dirty="0">
                <a:solidFill>
                  <a:srgbClr val="FF0000"/>
                </a:solidFill>
              </a:rPr>
              <a:t>slouží potřebě lidí (užitečnost)</a:t>
            </a:r>
            <a:endParaRPr lang="cs-CZ" altLang="cs-CZ" sz="1800" dirty="0"/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1800" b="1" dirty="0"/>
              <a:t>Co není věcí?</a:t>
            </a:r>
          </a:p>
          <a:p>
            <a:pPr marL="531900" lvl="1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1600" dirty="0"/>
              <a:t>Živé zvíře (§ 494 OZ, srov. však obdobná použitelnost ustanovení o věcech),</a:t>
            </a:r>
          </a:p>
          <a:p>
            <a:pPr marL="531900" lvl="1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1600" dirty="0"/>
              <a:t>lidské tělo ani jeho části (§ 493 OZ, srov. však § 112 OZ), </a:t>
            </a:r>
          </a:p>
          <a:p>
            <a:pPr marL="531900" lvl="1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1600" dirty="0"/>
              <a:t>(ne)ovladatelné přírodní síly (§ 497 OZ), a</a:t>
            </a:r>
          </a:p>
          <a:p>
            <a:pPr marL="531900" lvl="1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1600" dirty="0"/>
              <a:t>+ zvláštní režim pro res extra </a:t>
            </a:r>
            <a:r>
              <a:rPr lang="cs-CZ" altLang="cs-CZ" sz="1600" dirty="0" err="1"/>
              <a:t>commercium</a:t>
            </a:r>
            <a:r>
              <a:rPr lang="cs-CZ" altLang="cs-CZ" sz="1600" dirty="0"/>
              <a:t>.</a:t>
            </a:r>
          </a:p>
          <a:p>
            <a:pPr marL="531900" lvl="1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cs-CZ" altLang="cs-CZ" sz="1200" dirty="0"/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1800" dirty="0"/>
              <a:t>Veřejný statek (problematika obecného užívání, § 490 OZ)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cs-CZ" altLang="cs-CZ" sz="1800" dirty="0"/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1800" dirty="0"/>
              <a:t>Věc jako nepřímý předmět (objekt) majetkových práv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9766660-3832-ECB0-B329-B04451C422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74292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39E162-3F6A-C14E-0760-878BAE259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 v právním smyslu – kategorizace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F5C126-71AE-62BA-CE9E-9E95F5A3F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Hmotné (např. kniha) a nehmotné (např. pohledávka) (§ 496 OZ)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Movité (např. kniha) a nemovité (např. pozemek) (§ 498 OZ)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Zastupitelné (např. peníze) a nezastupitelné (např. obraz) (§ 499 OZ)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Zuživatelné (např. potraviny) a nezuživatelné (např. dům) (§ 500 OZ)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Individuálně a genericky určené: týká se závazkových právních vztahů (§ 2390 OZ)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Dělitelné (např. pozemek) a nedělitelné věci (např. automobil) (§ 1144 OZ)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Ocenitelné (např. kniha) a neocenitelné (např. písemnosti osobní povahy)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Zapisované (pozemky) a nezapisované (automobil) do veřejných seznamů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884CA2A-502E-B22E-69B0-F94C9248F3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87339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A6600C-826B-1B55-470E-CE06015C2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 v právním smyslu – související pojmy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CA5B97-B1CD-708F-D45C-CB0D1718A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Plody a užitky věci (§ 491 OZ)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Hodnota a cena věci (§ 492 OZ)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Majetek a jmění (§ 495 OZ)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Součást věci (§ 505 – 509 OZ)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Příslušenství věci (§ 510 – 513 OZ)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Věc hromadná (§ 501 OZ)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Obchodní závod, pobočka, odštěpný závod (§ 502 a 503 OZ)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Superficiální zásada v OZ (§ 506 a 507 OZ)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11181BB-AFB6-CF30-FBC6-83D75BDEE3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667016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0FA865-0ADE-006D-876D-D974E9746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práva – systematika v OZ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020AFB-91F3-98CA-6160-E2E08F2DB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b="1" dirty="0"/>
              <a:t>Část třetí OZ: §§ 979 – 1399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altLang="cs-CZ" sz="1800" dirty="0"/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dirty="0"/>
              <a:t>§§ 1011 – 1088 OZ: Vlastnické právo, nezbytná cesta, sousedské právo, nabývání vlastnického práva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dirty="0"/>
              <a:t>§§ 1115 – 1239 OZ: Spoluvlastnictví (podílové a bezpodílové, ideální a reálné, přídatné obecné a zvláštní - bytové)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dirty="0"/>
              <a:t>§§ 987 – 1010 OZ: Držba (faktický stav)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sz="1800" dirty="0"/>
              <a:t>§§ 1240 – 1399 OZ: Věcná práva k věcem cizím (právo stavby, služebnosti, reálná břemena, zástavní právo, zadržovací právo, předkupní právo + nepravidelně část čtvrtá OZ: např. zákaz zatížení a zcizení)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cs-CZ" sz="16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9743C9F-AA16-2450-6CED-F82FDC744A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918573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615175-0E4A-FCE4-E2DD-163D6376E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práva – principy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E60232-49CC-3068-90A3-BF8C6DD44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Absolutní povaha (§ 976 OZ): působí vůči všem, není nutná součinnost třetích osob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Kogentní povaha (§ 978 OZ): lze se odchýlit s účinky vůči třetím osobám pouze, pokud tak stanoví zákon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Taxativní výčet věcných práv (§ 977 OZ): nelze si sjednat nepojmenované věcné právo (x služebnosti)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Publicita (veřejné seznamy): povinný zápis práv k nemovitým a někdy i movitým věcem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Priorita: s ohledem na zápis ve veřejném seznamu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Specialita: na jakých věcech může předmětné věcné právo vzniknout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7F479E-186D-07BB-D107-354C681BEB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433969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098856-400A-FC8F-C85D-456C72BE3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práva – vymezení vůči obligacím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7BF8D6-D975-F9AA-C7A2-F1845271A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700" b="1" dirty="0"/>
              <a:t>Evidence ve veřejných seznamech </a:t>
            </a:r>
            <a:r>
              <a:rPr lang="cs-CZ" altLang="cs-CZ" sz="1700" dirty="0"/>
              <a:t>X obligace zásadně ne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700" b="1" dirty="0"/>
              <a:t>Přímý vztah osoby k věci </a:t>
            </a:r>
            <a:r>
              <a:rPr lang="cs-CZ" altLang="cs-CZ" sz="1700" dirty="0"/>
              <a:t>X vztahy mezi osobami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1700" b="1" dirty="0"/>
              <a:t>Působnost vůči všem </a:t>
            </a:r>
            <a:r>
              <a:rPr lang="cs-CZ" altLang="cs-CZ" sz="1700" dirty="0"/>
              <a:t>X působnost pouze mezi stranami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700" b="1" dirty="0"/>
              <a:t>Výkon práv nezávisle na dalších osobách </a:t>
            </a:r>
            <a:r>
              <a:rPr lang="cs-CZ" altLang="cs-CZ" sz="1700" dirty="0"/>
              <a:t>X vzájemná práva osob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700" b="1" dirty="0"/>
              <a:t>Specialita</a:t>
            </a:r>
            <a:r>
              <a:rPr lang="cs-CZ" altLang="cs-CZ" sz="1700" dirty="0"/>
              <a:t> X lze sjednat i jinak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altLang="cs-CZ" sz="1700" dirty="0"/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1700" dirty="0"/>
              <a:t>Právní panství nad pozemkem s domem versus pohledávka (obligační právo) na převedení vlastnického práva k pozemku s domem (vlastník versus věřitel)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1700" dirty="0"/>
              <a:t>ALE! Obligační stránka věcných práv a absolutní stránka obligací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1700" dirty="0"/>
              <a:t>§ 979 OZ: použití části třetí na hmotné a nehmotné věci, omezeně na práva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</a:pPr>
            <a:endParaRPr lang="cs-CZ" altLang="cs-CZ" sz="16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C507E49-130D-6BA4-A0D7-57590A5882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99004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C31AE1-CA5F-6711-1BAA-E40817C7A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seznamy – podstata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902694-DD39-C35A-8327-74952CFB7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§§ 980 – 986 OZ - právní úprava a význam veřejných seznamů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Veřejné seznamy (katastr nemovitostí) X Veřejné rejstříky (obchodní rejstřík)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Jsou vedené orgány veřejné moci na základě zákona (správní orgány nebo soudy)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Funkce veřejných seznamů:</a:t>
            </a:r>
          </a:p>
          <a:p>
            <a:pPr marL="531900" lvl="1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dirty="0"/>
              <a:t>Evidenční</a:t>
            </a:r>
          </a:p>
          <a:p>
            <a:pPr marL="531900" lvl="1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dirty="0"/>
              <a:t>Ochranná (srov. dále princip materiální publicity)</a:t>
            </a:r>
          </a:p>
          <a:p>
            <a:pPr marL="531900" lvl="1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dirty="0"/>
              <a:t>Informační (srov. dále princip formální publicity)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16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044CF2F-5395-AEE8-D537-577FC19E9D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42908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6B88AD-5055-A3A0-093E-175C0546C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seznamy – principy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ECAA93-9AA8-0D68-B5A9-67482EB06A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600" b="1" dirty="0"/>
              <a:t>Princip formální publicity</a:t>
            </a:r>
          </a:p>
          <a:p>
            <a:pPr marL="531900" lvl="1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Veřejně přístupný, pořizování opisů a výpisů bez nutnosti prokázat právní zájem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600" b="1" dirty="0"/>
              <a:t>Princip formální pravdivosti</a:t>
            </a:r>
          </a:p>
          <a:p>
            <a:pPr marL="531900" lvl="1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§ 980 odst. 2 - vyvratitelná domněnka správnosti zápisu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600" b="1" dirty="0"/>
              <a:t>Princip materiální publicity</a:t>
            </a:r>
          </a:p>
          <a:p>
            <a:pPr marL="531900" lvl="1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Ochrana dobré víry osoby jednající v důvěře ve veřejný seznam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600" b="1" dirty="0"/>
              <a:t>Princip legality</a:t>
            </a:r>
          </a:p>
          <a:p>
            <a:pPr marL="531900" lvl="1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Omezená přezkumná činnost orgánu, který seznam vede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600" b="1" dirty="0"/>
              <a:t>Princip intabulační</a:t>
            </a:r>
          </a:p>
          <a:p>
            <a:pPr marL="531900" lvl="1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Platí pro konstitutivní nabytí na základě právního jednání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600" b="1" dirty="0"/>
              <a:t>Princip priority</a:t>
            </a:r>
          </a:p>
          <a:p>
            <a:pPr marL="531900" lvl="1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/>
              <a:t>Provedení zápisu práv dle pořadí, v jakém byly doručeny (+ §§ 981 a 982 OZ)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CBE517D-D804-461C-6EE4-61F7D426C5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29293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8153FA-C5E8-5ECC-EE1F-48413F6F9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přednášky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CC566F-DD6B-87E4-7C84-25230C191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861" y="1171575"/>
            <a:ext cx="8064900" cy="4139998"/>
          </a:xfrm>
        </p:spPr>
        <p:txBody>
          <a:bodyPr/>
          <a:lstStyle/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cs-CZ" altLang="cs-CZ" sz="1600" dirty="0"/>
          </a:p>
          <a:p>
            <a:pPr marL="457200" indent="-457200" eaLnBrk="1" hangingPunct="1">
              <a:buAutoNum type="arabicParenR"/>
              <a:defRPr/>
            </a:pPr>
            <a:r>
              <a:rPr lang="cs-CZ" altLang="cs-CZ" sz="2000" dirty="0"/>
              <a:t>Občanské právo jako obecné soukromé právo</a:t>
            </a:r>
          </a:p>
          <a:p>
            <a:pPr marL="457200" indent="-457200" eaLnBrk="1" hangingPunct="1">
              <a:buAutoNum type="arabicParenR"/>
              <a:defRPr/>
            </a:pPr>
            <a:r>
              <a:rPr lang="cs-CZ" altLang="cs-CZ" sz="2000" dirty="0"/>
              <a:t>Osoby a jejich kategorizace</a:t>
            </a:r>
          </a:p>
          <a:p>
            <a:pPr marL="457200" indent="-457200" eaLnBrk="1" hangingPunct="1">
              <a:buAutoNum type="arabicParenR"/>
              <a:defRPr/>
            </a:pPr>
            <a:r>
              <a:rPr lang="cs-CZ" altLang="cs-CZ" sz="2000" dirty="0"/>
              <a:t>Věci a jejich kategorizace</a:t>
            </a:r>
          </a:p>
          <a:p>
            <a:pPr marL="457200" indent="-457200" eaLnBrk="1" hangingPunct="1">
              <a:buAutoNum type="arabicParenR"/>
              <a:defRPr/>
            </a:pPr>
            <a:r>
              <a:rPr lang="cs-CZ" altLang="cs-CZ" sz="2000" dirty="0"/>
              <a:t>Věcná práva jako absolutní majetková práva</a:t>
            </a:r>
          </a:p>
          <a:p>
            <a:pPr marL="457200" indent="-457200" eaLnBrk="1" hangingPunct="1">
              <a:buAutoNum type="arabicParenR"/>
              <a:defRPr/>
            </a:pPr>
            <a:r>
              <a:rPr lang="cs-CZ" altLang="cs-CZ" sz="2000" dirty="0"/>
              <a:t>Veřejné seznamy</a:t>
            </a:r>
          </a:p>
          <a:p>
            <a:pPr marL="457200" indent="-457200" eaLnBrk="1" hangingPunct="1">
              <a:buAutoNum type="arabicParenR"/>
              <a:defRPr/>
            </a:pPr>
            <a:r>
              <a:rPr lang="cs-CZ" sz="2000" dirty="0"/>
              <a:t>Vlastnické právo</a:t>
            </a:r>
          </a:p>
          <a:p>
            <a:pPr marL="457200" indent="-457200" eaLnBrk="1" hangingPunct="1">
              <a:buAutoNum type="arabicParenR"/>
              <a:defRPr/>
            </a:pPr>
            <a:r>
              <a:rPr lang="cs-CZ" sz="2000" dirty="0"/>
              <a:t>Věcná práva k věcem cizím (limitovaná věcná práva)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B581F82-5326-5A1E-A7E9-543382C85A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474513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7E6290-5C89-487F-E525-12EF50E9A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Evidence v katastru nemovitostí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60BB20-9FBF-02B9-6F62-575A28361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Pozemky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Budovy, které nejsou součástí pozemku ani práva stavby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Jednotky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Práva stavby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Další nemovitosti, o kterých to zákon stanoví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Způsoby zápisu</a:t>
            </a:r>
          </a:p>
          <a:p>
            <a:pPr marL="531900" lvl="1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400" dirty="0"/>
              <a:t>Vklad (§ 11 KZ)</a:t>
            </a:r>
          </a:p>
          <a:p>
            <a:pPr marL="531900" lvl="1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400" dirty="0"/>
              <a:t>Záznam (§ 19 KZ)</a:t>
            </a:r>
          </a:p>
          <a:p>
            <a:pPr marL="531900" lvl="1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400" dirty="0"/>
              <a:t>Poznámka (§ 23 KZ)</a:t>
            </a:r>
          </a:p>
          <a:p>
            <a:pPr marL="531900" lvl="1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400" dirty="0"/>
              <a:t>Upozornění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Určující pro zápis je povaha zapisovaného práva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16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90E7BE5-0EA4-1922-6EA3-316D7668F6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991547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C6F1A1-0785-7228-1F0F-CD8FA2780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Vlastnické právo – pojem a 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DE20B5-1E08-455A-71A9-784543BFFE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Široká koncepce vlastnictví (§ 1011 OZ): navazuje na široké pojetí věci, zahrnuje věci hmotné i nehmotné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Vlastnické právo v objektivním a subjektivním smyslu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Čl. 11 odst. 1 LZPS: rovnost vlastnického práva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Čl. 12 odst. 2 LZPS: zásadní </a:t>
            </a:r>
            <a:r>
              <a:rPr lang="cs-CZ" altLang="cs-CZ" sz="1800" dirty="0" err="1"/>
              <a:t>neomezitelnost</a:t>
            </a:r>
            <a:r>
              <a:rPr lang="cs-CZ" altLang="cs-CZ" sz="1800" dirty="0"/>
              <a:t> nabývání vlastnického práva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§ 1012 OZ: nakládání s předmětem vlastnického práva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Obsah vlastnického práva: Ius </a:t>
            </a:r>
            <a:r>
              <a:rPr lang="cs-CZ" altLang="cs-CZ" sz="1800" b="1" dirty="0" err="1"/>
              <a:t>possidendi</a:t>
            </a:r>
            <a:r>
              <a:rPr lang="cs-CZ" altLang="cs-CZ" sz="1800" dirty="0"/>
              <a:t>,</a:t>
            </a:r>
            <a:r>
              <a:rPr lang="cs-CZ" altLang="cs-CZ" sz="1800" b="1" dirty="0"/>
              <a:t> ius </a:t>
            </a:r>
            <a:r>
              <a:rPr lang="cs-CZ" altLang="cs-CZ" sz="1800" b="1" dirty="0" err="1"/>
              <a:t>disponendi</a:t>
            </a:r>
            <a:r>
              <a:rPr lang="cs-CZ" altLang="cs-CZ" sz="1800" dirty="0"/>
              <a:t>,</a:t>
            </a:r>
            <a:r>
              <a:rPr lang="cs-CZ" altLang="cs-CZ" sz="1800" b="1" dirty="0"/>
              <a:t> ius utendi et </a:t>
            </a:r>
            <a:r>
              <a:rPr lang="cs-CZ" altLang="cs-CZ" sz="1800" b="1" dirty="0" err="1"/>
              <a:t>fruendi</a:t>
            </a:r>
            <a:r>
              <a:rPr lang="cs-CZ" altLang="cs-CZ" sz="1800" b="1" dirty="0"/>
              <a:t> </a:t>
            </a:r>
            <a:r>
              <a:rPr lang="cs-CZ" altLang="cs-CZ" sz="1800" dirty="0"/>
              <a:t>(vlastnické triáda), ius </a:t>
            </a:r>
            <a:r>
              <a:rPr lang="cs-CZ" altLang="cs-CZ" sz="1800" dirty="0" err="1"/>
              <a:t>abutendi</a:t>
            </a:r>
            <a:r>
              <a:rPr lang="cs-CZ" altLang="cs-CZ" sz="1800" dirty="0"/>
              <a:t>, ius </a:t>
            </a:r>
            <a:r>
              <a:rPr lang="cs-CZ" altLang="cs-CZ" sz="1800" dirty="0" err="1"/>
              <a:t>dereliquendi</a:t>
            </a:r>
            <a:r>
              <a:rPr lang="cs-CZ" altLang="cs-CZ" sz="1800" dirty="0"/>
              <a:t>, ius </a:t>
            </a:r>
            <a:r>
              <a:rPr lang="cs-CZ" altLang="cs-CZ" sz="1800" dirty="0" err="1"/>
              <a:t>excludendi</a:t>
            </a:r>
            <a:endParaRPr lang="cs-CZ" altLang="cs-CZ" sz="1800" dirty="0"/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Elasticita vlastnického práva a holé vlastnictví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Trvalost a nepromlčitelnost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890796D-FF4C-5B9F-9AB0-FEE511F98A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214623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DC8C8C-7286-97C7-EE64-FC594C593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Vlastnické právo – omezení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EEE0C2-CD39-76FB-98E7-EB4C001328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b="1" dirty="0">
                <a:latin typeface="+mj-lt"/>
              </a:rPr>
              <a:t>Vnější omezení vlastnického práva</a:t>
            </a:r>
            <a:r>
              <a:rPr lang="cs-CZ" altLang="cs-CZ" sz="1800" dirty="0">
                <a:latin typeface="+mj-lt"/>
              </a:rPr>
              <a:t>: ukládá soud, správní orgán, resp. vlastník ze své vůle (např. věcné břemeno zřízené dohodou, legální věcné břemeno, čl. 11 odst. 4 LZPS: „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+mj-lt"/>
              </a:rPr>
              <a:t>Vyvlastnění nebo nucené omezení vlastnického práva je možné ve veřejném zájmu, a to na základě zákona a za náhradu.“)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>
                <a:solidFill>
                  <a:srgbClr val="000000"/>
                </a:solidFill>
                <a:latin typeface="+mj-lt"/>
              </a:rPr>
              <a:t>§ 1038 OZ, resp. § 3 zákona č. 184/2006 Sb. (o vyvlastnění): proporcionalita!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altLang="cs-CZ" sz="1800" dirty="0">
              <a:latin typeface="+mj-lt"/>
            </a:endParaRP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b="1" dirty="0">
                <a:latin typeface="+mj-lt"/>
              </a:rPr>
              <a:t>Vnitřní omezení vlastnického práva</a:t>
            </a:r>
            <a:r>
              <a:rPr lang="cs-CZ" altLang="cs-CZ" sz="1800" dirty="0">
                <a:latin typeface="+mj-lt"/>
              </a:rPr>
              <a:t> (čl. 11 odst. 3 LZPS + § 1012 věta druhá OZ + § 1013 OZ): </a:t>
            </a:r>
            <a:r>
              <a:rPr lang="cs-CZ" altLang="cs-CZ" sz="1800" dirty="0">
                <a:solidFill>
                  <a:srgbClr val="FF0000"/>
                </a:solidFill>
                <a:latin typeface="+mj-lt"/>
              </a:rPr>
              <a:t>vlastnictví zavazuje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7A5B6CB-6AF3-3D34-0BAB-F47963FD32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851430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ACD511-71FE-3169-A8B6-A0532ED35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Vlastnické právo – sousedská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38ED06-302D-B29C-2049-7D19AAB47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b="1" dirty="0"/>
              <a:t>Přímé imise </a:t>
            </a:r>
            <a:r>
              <a:rPr lang="cs-CZ" sz="1800" dirty="0"/>
              <a:t>(§ 1013 odst. 1 OZ): zakázané, ale lze opřít o zvláštní právní důvod, např. služebnost (svádění vody, odpadu)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b="1" dirty="0"/>
              <a:t>Nepřímé imise </a:t>
            </a:r>
            <a:r>
              <a:rPr lang="cs-CZ" sz="1800" dirty="0"/>
              <a:t>(§ 1013 odst. 1 OZ): povolené do určité míry; rozhoduje míra přiměřená místním poměrům (hluk, prach, kouř, listí..)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b="1" dirty="0"/>
              <a:t>Privilegované imise </a:t>
            </a:r>
            <a:r>
              <a:rPr lang="cs-CZ" sz="1800" dirty="0"/>
              <a:t>(§ 1013 odst. 2 OZ): úředně schválený závod nebo obdobné zařízení (hluk z diskotéky, kouř z továrny)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dirty="0"/>
              <a:t>Pozitivní imise (kouř, prach)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dirty="0"/>
              <a:t>Negativní imise (stínění)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564506B-4183-01E2-E7D0-B27B10591D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477156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BD442F-7E7E-2A42-CFC4-516956D960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DC69F8-50AE-14A5-BF3C-424EEB8EA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Obtěžování imisemi – příklady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37EC7CF-1C41-CD7D-76B6-636179603C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24</a:t>
            </a:fld>
            <a:endParaRPr lang="cs-CZ" alt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99A3D5E1-7106-7E73-B105-2C250E44B75A}"/>
              </a:ext>
            </a:extLst>
          </p:cNvPr>
          <p:cNvSpPr/>
          <p:nvPr/>
        </p:nvSpPr>
        <p:spPr bwMode="auto">
          <a:xfrm>
            <a:off x="986262" y="2636912"/>
            <a:ext cx="3569617" cy="2315105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FCEF531-8F43-4ADD-B73A-070055EEAEFB}"/>
              </a:ext>
            </a:extLst>
          </p:cNvPr>
          <p:cNvSpPr/>
          <p:nvPr/>
        </p:nvSpPr>
        <p:spPr bwMode="auto">
          <a:xfrm>
            <a:off x="4572816" y="2636912"/>
            <a:ext cx="3671592" cy="2315105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pic>
        <p:nvPicPr>
          <p:cNvPr id="12" name="Grafický objekt 11" descr="Dům obrys">
            <a:extLst>
              <a:ext uri="{FF2B5EF4-FFF2-40B4-BE49-F238E27FC236}">
                <a16:creationId xmlns:a16="http://schemas.microsoft.com/office/drawing/2014/main" id="{88E3DC4C-1771-9F3B-D054-FC5542409E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1620" y="3760447"/>
            <a:ext cx="1152128" cy="1152128"/>
          </a:xfrm>
          <a:prstGeom prst="rect">
            <a:avLst/>
          </a:prstGeom>
        </p:spPr>
      </p:pic>
      <p:pic>
        <p:nvPicPr>
          <p:cNvPr id="14" name="Grafický objekt 13" descr="Dům obrys">
            <a:extLst>
              <a:ext uri="{FF2B5EF4-FFF2-40B4-BE49-F238E27FC236}">
                <a16:creationId xmlns:a16="http://schemas.microsoft.com/office/drawing/2014/main" id="{B8DD5707-7659-0FF7-C04E-E4AFAB8CE4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38795" y="3803670"/>
            <a:ext cx="1118943" cy="1118943"/>
          </a:xfrm>
          <a:prstGeom prst="rect">
            <a:avLst/>
          </a:prstGeom>
        </p:spPr>
      </p:pic>
      <p:pic>
        <p:nvPicPr>
          <p:cNvPr id="16" name="Grafický objekt 15" descr="Listnatý strom obrys">
            <a:extLst>
              <a:ext uri="{FF2B5EF4-FFF2-40B4-BE49-F238E27FC236}">
                <a16:creationId xmlns:a16="http://schemas.microsoft.com/office/drawing/2014/main" id="{A6DB549F-AB21-29D2-CBF7-108C072557C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491880" y="3949625"/>
            <a:ext cx="904972" cy="904972"/>
          </a:xfrm>
          <a:prstGeom prst="rect">
            <a:avLst/>
          </a:prstGeom>
        </p:spPr>
      </p:pic>
      <p:pic>
        <p:nvPicPr>
          <p:cNvPr id="18" name="Grafický objekt 17" descr="Kuře obrys">
            <a:extLst>
              <a:ext uri="{FF2B5EF4-FFF2-40B4-BE49-F238E27FC236}">
                <a16:creationId xmlns:a16="http://schemas.microsoft.com/office/drawing/2014/main" id="{AE84594E-7343-DAB8-85DE-77060801376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746871" y="3078018"/>
            <a:ext cx="609799" cy="609799"/>
          </a:xfrm>
          <a:prstGeom prst="rect">
            <a:avLst/>
          </a:prstGeom>
        </p:spPr>
      </p:pic>
      <p:pic>
        <p:nvPicPr>
          <p:cNvPr id="20" name="Grafický objekt 19" descr="Kuře obrys">
            <a:extLst>
              <a:ext uri="{FF2B5EF4-FFF2-40B4-BE49-F238E27FC236}">
                <a16:creationId xmlns:a16="http://schemas.microsoft.com/office/drawing/2014/main" id="{FFC98A7D-022F-56D5-302F-84951175EA1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162107" y="3078018"/>
            <a:ext cx="609799" cy="609799"/>
          </a:xfrm>
          <a:prstGeom prst="rect">
            <a:avLst/>
          </a:prstGeom>
        </p:spPr>
      </p:pic>
      <p:pic>
        <p:nvPicPr>
          <p:cNvPr id="22" name="Grafický objekt 21" descr="Obrys rozzlobeného obličeje obrys">
            <a:extLst>
              <a:ext uri="{FF2B5EF4-FFF2-40B4-BE49-F238E27FC236}">
                <a16:creationId xmlns:a16="http://schemas.microsoft.com/office/drawing/2014/main" id="{79F9421B-37D4-2DDC-179C-7568FFB007D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123728" y="1344983"/>
            <a:ext cx="914400" cy="914400"/>
          </a:xfrm>
          <a:prstGeom prst="rect">
            <a:avLst/>
          </a:prstGeom>
        </p:spPr>
      </p:pic>
      <p:pic>
        <p:nvPicPr>
          <p:cNvPr id="25" name="Zástupný obsah 24" descr="Obrys neutrálního obličeje obrys">
            <a:extLst>
              <a:ext uri="{FF2B5EF4-FFF2-40B4-BE49-F238E27FC236}">
                <a16:creationId xmlns:a16="http://schemas.microsoft.com/office/drawing/2014/main" id="{B501FD58-48C9-E202-370F-8F056A003B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849142" y="1344983"/>
            <a:ext cx="914400" cy="914400"/>
          </a:xfrm>
        </p:spPr>
      </p:pic>
      <p:pic>
        <p:nvPicPr>
          <p:cNvPr id="27" name="Grafický objekt 26" descr="Piknikový stůl se souvislou výplní">
            <a:extLst>
              <a:ext uri="{FF2B5EF4-FFF2-40B4-BE49-F238E27FC236}">
                <a16:creationId xmlns:a16="http://schemas.microsoft.com/office/drawing/2014/main" id="{9AABE1EA-3326-5293-5245-3FAA3839650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769843" y="3233767"/>
            <a:ext cx="498792" cy="498792"/>
          </a:xfrm>
          <a:prstGeom prst="rect">
            <a:avLst/>
          </a:prstGeom>
        </p:spPr>
      </p:pic>
      <p:cxnSp>
        <p:nvCxnSpPr>
          <p:cNvPr id="29" name="Přímá spojovací šipka 28">
            <a:extLst>
              <a:ext uri="{FF2B5EF4-FFF2-40B4-BE49-F238E27FC236}">
                <a16:creationId xmlns:a16="http://schemas.microsoft.com/office/drawing/2014/main" id="{2108799D-BACD-CF6C-901F-7D09F29EDBEE}"/>
              </a:ext>
            </a:extLst>
          </p:cNvPr>
          <p:cNvCxnSpPr/>
          <p:nvPr/>
        </p:nvCxnSpPr>
        <p:spPr bwMode="auto">
          <a:xfrm>
            <a:off x="2866551" y="5229200"/>
            <a:ext cx="2880320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šipka 29">
            <a:extLst>
              <a:ext uri="{FF2B5EF4-FFF2-40B4-BE49-F238E27FC236}">
                <a16:creationId xmlns:a16="http://schemas.microsoft.com/office/drawing/2014/main" id="{10B1B31B-1297-E0C7-1363-4E2E0E123B63}"/>
              </a:ext>
            </a:extLst>
          </p:cNvPr>
          <p:cNvCxnSpPr>
            <a:cxnSpLocks/>
          </p:cNvCxnSpPr>
          <p:nvPr/>
        </p:nvCxnSpPr>
        <p:spPr bwMode="auto">
          <a:xfrm flipH="1">
            <a:off x="2835747" y="2492896"/>
            <a:ext cx="2880320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6" name="Grafický objekt 35" descr="Včela obrys">
            <a:extLst>
              <a:ext uri="{FF2B5EF4-FFF2-40B4-BE49-F238E27FC236}">
                <a16:creationId xmlns:a16="http://schemas.microsoft.com/office/drawing/2014/main" id="{11D60E76-4FB9-E2DD-5C9D-D16EEAE519B8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4524762" y="4352877"/>
            <a:ext cx="563129" cy="563129"/>
          </a:xfrm>
          <a:prstGeom prst="rect">
            <a:avLst/>
          </a:prstGeom>
        </p:spPr>
      </p:pic>
      <p:pic>
        <p:nvPicPr>
          <p:cNvPr id="40" name="Grafický objekt 39" descr="Plážový deštník obrys">
            <a:extLst>
              <a:ext uri="{FF2B5EF4-FFF2-40B4-BE49-F238E27FC236}">
                <a16:creationId xmlns:a16="http://schemas.microsoft.com/office/drawing/2014/main" id="{65AC720D-DBC2-4103-2287-5C2ABF38E843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3595978" y="2555639"/>
            <a:ext cx="914400" cy="914400"/>
          </a:xfrm>
          <a:prstGeom prst="rect">
            <a:avLst/>
          </a:prstGeom>
        </p:spPr>
      </p:pic>
      <p:pic>
        <p:nvPicPr>
          <p:cNvPr id="42" name="Grafický objekt 41" descr="Buben obrys">
            <a:extLst>
              <a:ext uri="{FF2B5EF4-FFF2-40B4-BE49-F238E27FC236}">
                <a16:creationId xmlns:a16="http://schemas.microsoft.com/office/drawing/2014/main" id="{1A50ADBF-3E3F-EEB0-7D70-09B1A710A55E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2753603" y="3382918"/>
            <a:ext cx="699283" cy="699283"/>
          </a:xfrm>
          <a:prstGeom prst="rect">
            <a:avLst/>
          </a:prstGeom>
        </p:spPr>
      </p:pic>
      <p:pic>
        <p:nvPicPr>
          <p:cNvPr id="44" name="Grafický objekt 43" descr="Krysa obrys">
            <a:extLst>
              <a:ext uri="{FF2B5EF4-FFF2-40B4-BE49-F238E27FC236}">
                <a16:creationId xmlns:a16="http://schemas.microsoft.com/office/drawing/2014/main" id="{EBA94053-548F-AF8F-D6E5-12BCF34CCD20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4571185" y="3765380"/>
            <a:ext cx="573483" cy="573483"/>
          </a:xfrm>
          <a:prstGeom prst="rect">
            <a:avLst/>
          </a:prstGeom>
        </p:spPr>
      </p:pic>
      <p:pic>
        <p:nvPicPr>
          <p:cNvPr id="46" name="Grafický objekt 45" descr="Vrabec obrys">
            <a:extLst>
              <a:ext uri="{FF2B5EF4-FFF2-40B4-BE49-F238E27FC236}">
                <a16:creationId xmlns:a16="http://schemas.microsoft.com/office/drawing/2014/main" id="{4356EFA4-3CB6-5AA6-780F-E805C5A5E27C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2116804" y="2683661"/>
            <a:ext cx="699257" cy="699257"/>
          </a:xfrm>
          <a:prstGeom prst="rect">
            <a:avLst/>
          </a:prstGeom>
        </p:spPr>
      </p:pic>
      <p:pic>
        <p:nvPicPr>
          <p:cNvPr id="48" name="Grafický objekt 47" descr="Handwashing obrys">
            <a:extLst>
              <a:ext uri="{FF2B5EF4-FFF2-40B4-BE49-F238E27FC236}">
                <a16:creationId xmlns:a16="http://schemas.microsoft.com/office/drawing/2014/main" id="{1AC1472A-2A9F-3814-BF67-1920FA690D93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6201883" y="4121505"/>
            <a:ext cx="609799" cy="609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5355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85A68F-582C-9228-0D2B-1FDB132F67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024AA4-3992-8B3E-AE66-3B2961AFB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Nezbytná cesta – podstata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A07070-928F-0E50-DF47-F578C5942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§ 1029 a násl.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Chybějící přístup k nemovitosti (pozemek či jiná nemovitá věc, např. stavba na cizím pozemku)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Soukromý i veřejný zájem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Zřizuje se „i jako služebnost“ – k těm viz dále (navzdory slovům zákona tvoří obligace výjimku, srov. 22 </a:t>
            </a:r>
            <a:r>
              <a:rPr lang="cs-CZ" altLang="cs-CZ" sz="2000" dirty="0" err="1"/>
              <a:t>Cdo</a:t>
            </a:r>
            <a:r>
              <a:rPr lang="cs-CZ" altLang="cs-CZ" sz="2000" dirty="0"/>
              <a:t> 999/2014, 22 </a:t>
            </a:r>
            <a:r>
              <a:rPr lang="cs-CZ" altLang="cs-CZ" sz="2000" dirty="0" err="1"/>
              <a:t>Cdo</a:t>
            </a:r>
            <a:r>
              <a:rPr lang="cs-CZ" altLang="cs-CZ" sz="2000" dirty="0"/>
              <a:t> 651/2018)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Za nezbytnou cestu náleží vždy úplata (dle čeho soud postupuje při zjišťování výše úplaty?)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altLang="cs-CZ" sz="20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BDE8F43-1BBC-979B-4D49-FEBD8240D6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23517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26C66C-E6E8-D228-A59A-7951E83E8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Nezbytná cesta – situace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A7DC8B-B833-0597-6F22-C197263DE9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D86B7AD-B32D-9F1C-53A1-9BF12390EB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26</a:t>
            </a:fld>
            <a:endParaRPr lang="cs-CZ" altLang="cs-CZ"/>
          </a:p>
        </p:txBody>
      </p:sp>
      <p:sp>
        <p:nvSpPr>
          <p:cNvPr id="7" name="Veselý obličej 6">
            <a:extLst>
              <a:ext uri="{FF2B5EF4-FFF2-40B4-BE49-F238E27FC236}">
                <a16:creationId xmlns:a16="http://schemas.microsoft.com/office/drawing/2014/main" id="{A499E36F-ABC9-8954-7008-2BE23B2CAB78}"/>
              </a:ext>
            </a:extLst>
          </p:cNvPr>
          <p:cNvSpPr/>
          <p:nvPr/>
        </p:nvSpPr>
        <p:spPr bwMode="auto">
          <a:xfrm>
            <a:off x="2468463" y="1699782"/>
            <a:ext cx="914400" cy="914400"/>
          </a:xfrm>
          <a:prstGeom prst="smileyFac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Veselý obličej 8">
            <a:extLst>
              <a:ext uri="{FF2B5EF4-FFF2-40B4-BE49-F238E27FC236}">
                <a16:creationId xmlns:a16="http://schemas.microsoft.com/office/drawing/2014/main" id="{2DAADACE-B0A4-B472-CA5D-C9819AEC9253}"/>
              </a:ext>
            </a:extLst>
          </p:cNvPr>
          <p:cNvSpPr/>
          <p:nvPr/>
        </p:nvSpPr>
        <p:spPr bwMode="auto">
          <a:xfrm>
            <a:off x="5796136" y="1690254"/>
            <a:ext cx="914400" cy="914400"/>
          </a:xfrm>
          <a:prstGeom prst="smileyFac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553807DC-0BAE-86C4-C964-4C89DD790DAD}"/>
              </a:ext>
            </a:extLst>
          </p:cNvPr>
          <p:cNvSpPr/>
          <p:nvPr/>
        </p:nvSpPr>
        <p:spPr bwMode="auto">
          <a:xfrm>
            <a:off x="1689234" y="3125081"/>
            <a:ext cx="2880320" cy="1826936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ED17ACF4-F973-8F2E-0126-9D36EE7AA40E}"/>
              </a:ext>
            </a:extLst>
          </p:cNvPr>
          <p:cNvSpPr/>
          <p:nvPr/>
        </p:nvSpPr>
        <p:spPr bwMode="auto">
          <a:xfrm>
            <a:off x="4572816" y="3125081"/>
            <a:ext cx="2880319" cy="1826936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A4242C45-1848-AF2F-99FD-0E940231ACA1}"/>
              </a:ext>
            </a:extLst>
          </p:cNvPr>
          <p:cNvSpPr/>
          <p:nvPr/>
        </p:nvSpPr>
        <p:spPr bwMode="auto">
          <a:xfrm>
            <a:off x="4567923" y="4631403"/>
            <a:ext cx="2880319" cy="104216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CB22ACE9-A65B-A272-DC36-8C58CF6BB6FA}"/>
              </a:ext>
            </a:extLst>
          </p:cNvPr>
          <p:cNvSpPr/>
          <p:nvPr/>
        </p:nvSpPr>
        <p:spPr bwMode="auto">
          <a:xfrm>
            <a:off x="7451505" y="2245099"/>
            <a:ext cx="144832" cy="3586902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pic>
        <p:nvPicPr>
          <p:cNvPr id="12" name="Grafický objekt 11" descr="Dům obrys">
            <a:extLst>
              <a:ext uri="{FF2B5EF4-FFF2-40B4-BE49-F238E27FC236}">
                <a16:creationId xmlns:a16="http://schemas.microsoft.com/office/drawing/2014/main" id="{40D38627-C6A5-C50A-3582-962F80D94C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05751" y="3479275"/>
            <a:ext cx="1152128" cy="1152128"/>
          </a:xfrm>
          <a:prstGeom prst="rect">
            <a:avLst/>
          </a:prstGeom>
        </p:spPr>
      </p:pic>
      <p:pic>
        <p:nvPicPr>
          <p:cNvPr id="13" name="Grafický objekt 12" descr="Dům obrys">
            <a:extLst>
              <a:ext uri="{FF2B5EF4-FFF2-40B4-BE49-F238E27FC236}">
                <a16:creationId xmlns:a16="http://schemas.microsoft.com/office/drawing/2014/main" id="{5DE51567-4EBD-80AC-B17D-8F064F3F87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87010" y="3158661"/>
            <a:ext cx="1152128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9323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E311B4-B6F2-83C3-D7DE-FA608E4F7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Spoluvlastnictví – pojem a druhy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47AEB2-3438-2E25-2D18-C082DA91DB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Stejná věc nemůže být vlastněna různými subjekty, může být ale spoluvlastněna (§ 1115 a násl. OZ)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Nejedná se o situaci, kdy je věc vlastně právnickou osobou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altLang="cs-CZ" sz="1800" dirty="0"/>
              <a:t>OZ rozeznává spoluvlastnictví podílové (obecné, přídatné, bytové) a bezpodílové (SJM)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PS: Každý ze spoluvlastníků je úplným vlastníkem svého podílu (§ 1121 OZ), ten vyjadřuje míru účasti spoluvlastníka na vytváření společné vůle a právech a povinnostech (§ 1122 OZ)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800" dirty="0"/>
              <a:t>Vzhledem k věci jako celku se spoluvlastníci považují za jedinou osobu a nakládají s věcí jako jediná osoba (§ 1116 OZ)</a:t>
            </a:r>
            <a:endParaRPr lang="cs-CZ" altLang="cs-CZ" sz="1800" dirty="0"/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cs-CZ" sz="1800" dirty="0"/>
              <a:t>	 	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1DB9AB2-A1F5-73A7-DDEC-048917009C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274876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915666-2453-0EEB-8417-BC6B25356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Podílové spoluvlastnictví – pojem a vztahy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DEEB05-57DF-2508-748E-3E0641A50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dirty="0"/>
              <a:t>§ 1115 a násl. OZ: Osoby, jimž náleží vlastnické právo k věci společně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b="1" dirty="0"/>
              <a:t>Podíl</a:t>
            </a:r>
          </a:p>
          <a:p>
            <a:pPr marL="531900" lvl="1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Míra účasti spoluvlastníka na právech a povinnostech ke společné věci</a:t>
            </a:r>
          </a:p>
          <a:p>
            <a:pPr marL="531900" lvl="1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Každý ze spoluvlastníků je úplným vlastníkem svého podílu</a:t>
            </a:r>
          </a:p>
          <a:p>
            <a:pPr marL="531900" lvl="1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Omezení nakládání se spoluvlastnickým podílem (§ 1124 OZ: předkupní právo)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b="1" dirty="0"/>
              <a:t>Obsah</a:t>
            </a:r>
            <a:r>
              <a:rPr lang="cs-CZ" sz="1800" dirty="0"/>
              <a:t>: rozlišujeme různé spoluvlastnické vztahy</a:t>
            </a:r>
          </a:p>
          <a:p>
            <a:pPr marL="531900" lvl="1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Práva a povinnosti ve vztahu ke třetím osobám týkající se společné věci (převod věci)</a:t>
            </a:r>
          </a:p>
          <a:p>
            <a:pPr marL="531900" lvl="1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Práva a povinnosti týkající se podílu (např. převod podílu)</a:t>
            </a:r>
          </a:p>
          <a:p>
            <a:pPr marL="531900" lvl="1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Práva a povinnosti mezi spoluvlastníky (správa společné věci, především §§ 1128 a 1129 OZ, běžná X mimořádná správa věci)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C759645-8DE9-6A00-34B1-3504BE6F5E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237940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86D824-EF95-8AB5-837D-78CDFB6361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40A9BB-BDEF-AD53-85B3-C5C286FE7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v podílovém spoluvlastnictví</a:t>
            </a:r>
          </a:p>
        </p:txBody>
      </p:sp>
      <p:pic>
        <p:nvPicPr>
          <p:cNvPr id="10" name="Zástupný obsah 9" descr="Harveyho ideogramy 50% se souvislou výplní">
            <a:extLst>
              <a:ext uri="{FF2B5EF4-FFF2-40B4-BE49-F238E27FC236}">
                <a16:creationId xmlns:a16="http://schemas.microsoft.com/office/drawing/2014/main" id="{3882B330-BE46-2EE4-ECCF-9D7076EB39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93139" y="4726006"/>
            <a:ext cx="914400" cy="914400"/>
          </a:xfrm>
        </p:spPr>
      </p:pic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46602E6-B42E-E23A-0483-E31B54B76C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29</a:t>
            </a:fld>
            <a:endParaRPr lang="cs-CZ" altLang="cs-CZ"/>
          </a:p>
        </p:txBody>
      </p:sp>
      <p:sp>
        <p:nvSpPr>
          <p:cNvPr id="6" name="Tlačítko akce: Domů 5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68C5E9B2-02CB-6E02-692B-B2A9D5C7FAA0}"/>
              </a:ext>
            </a:extLst>
          </p:cNvPr>
          <p:cNvSpPr/>
          <p:nvPr/>
        </p:nvSpPr>
        <p:spPr bwMode="auto">
          <a:xfrm>
            <a:off x="2801512" y="3192693"/>
            <a:ext cx="1420792" cy="1242463"/>
          </a:xfrm>
          <a:prstGeom prst="actionButtonHome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ahoma" pitchFamily="34" charset="0"/>
            </a:endParaRPr>
          </a:p>
        </p:txBody>
      </p:sp>
      <p:sp>
        <p:nvSpPr>
          <p:cNvPr id="7" name="Veselý obličej 6">
            <a:extLst>
              <a:ext uri="{FF2B5EF4-FFF2-40B4-BE49-F238E27FC236}">
                <a16:creationId xmlns:a16="http://schemas.microsoft.com/office/drawing/2014/main" id="{554B6D18-4F15-8959-3CA4-81BC412E1E00}"/>
              </a:ext>
            </a:extLst>
          </p:cNvPr>
          <p:cNvSpPr/>
          <p:nvPr/>
        </p:nvSpPr>
        <p:spPr bwMode="auto">
          <a:xfrm>
            <a:off x="7501312" y="3304801"/>
            <a:ext cx="914400" cy="914400"/>
          </a:xfrm>
          <a:prstGeom prst="smileyFac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Veselý obličej 7">
            <a:extLst>
              <a:ext uri="{FF2B5EF4-FFF2-40B4-BE49-F238E27FC236}">
                <a16:creationId xmlns:a16="http://schemas.microsoft.com/office/drawing/2014/main" id="{37C8FD49-77C4-AAE0-B6C3-FA422DC4DCF1}"/>
              </a:ext>
            </a:extLst>
          </p:cNvPr>
          <p:cNvSpPr/>
          <p:nvPr/>
        </p:nvSpPr>
        <p:spPr bwMode="auto">
          <a:xfrm>
            <a:off x="844605" y="1780988"/>
            <a:ext cx="914400" cy="914400"/>
          </a:xfrm>
          <a:prstGeom prst="smileyFac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Veselý obličej 8">
            <a:extLst>
              <a:ext uri="{FF2B5EF4-FFF2-40B4-BE49-F238E27FC236}">
                <a16:creationId xmlns:a16="http://schemas.microsoft.com/office/drawing/2014/main" id="{8D5185B4-091B-A867-732E-5970307362DD}"/>
              </a:ext>
            </a:extLst>
          </p:cNvPr>
          <p:cNvSpPr/>
          <p:nvPr/>
        </p:nvSpPr>
        <p:spPr bwMode="auto">
          <a:xfrm>
            <a:off x="844605" y="4726006"/>
            <a:ext cx="914400" cy="914400"/>
          </a:xfrm>
          <a:prstGeom prst="smileyFac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11" name="Přímá spojovací šipka 10">
            <a:extLst>
              <a:ext uri="{FF2B5EF4-FFF2-40B4-BE49-F238E27FC236}">
                <a16:creationId xmlns:a16="http://schemas.microsoft.com/office/drawing/2014/main" id="{48961CE1-5764-F303-0F62-117FE915F061}"/>
              </a:ext>
            </a:extLst>
          </p:cNvPr>
          <p:cNvCxnSpPr>
            <a:cxnSpLocks/>
          </p:cNvCxnSpPr>
          <p:nvPr/>
        </p:nvCxnSpPr>
        <p:spPr bwMode="auto">
          <a:xfrm>
            <a:off x="1301805" y="3033414"/>
            <a:ext cx="0" cy="1412866"/>
          </a:xfrm>
          <a:prstGeom prst="straightConnector1">
            <a:avLst/>
          </a:prstGeom>
          <a:ln w="381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Přímá spojovací šipka 15">
            <a:extLst>
              <a:ext uri="{FF2B5EF4-FFF2-40B4-BE49-F238E27FC236}">
                <a16:creationId xmlns:a16="http://schemas.microsoft.com/office/drawing/2014/main" id="{3DEA0EBE-BAF1-A793-51D8-D8896E5C14B7}"/>
              </a:ext>
            </a:extLst>
          </p:cNvPr>
          <p:cNvCxnSpPr>
            <a:cxnSpLocks/>
          </p:cNvCxnSpPr>
          <p:nvPr/>
        </p:nvCxnSpPr>
        <p:spPr bwMode="auto">
          <a:xfrm>
            <a:off x="2938097" y="2324822"/>
            <a:ext cx="4374027" cy="1100626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Přímá spojovací šipka 16">
            <a:extLst>
              <a:ext uri="{FF2B5EF4-FFF2-40B4-BE49-F238E27FC236}">
                <a16:creationId xmlns:a16="http://schemas.microsoft.com/office/drawing/2014/main" id="{A845DFCF-9601-BCA7-8C89-F7FA6F813C6E}"/>
              </a:ext>
            </a:extLst>
          </p:cNvPr>
          <p:cNvCxnSpPr>
            <a:cxnSpLocks/>
          </p:cNvCxnSpPr>
          <p:nvPr/>
        </p:nvCxnSpPr>
        <p:spPr bwMode="auto">
          <a:xfrm flipV="1">
            <a:off x="2938097" y="4324203"/>
            <a:ext cx="4416092" cy="859003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>
            <a:extLst>
              <a:ext uri="{FF2B5EF4-FFF2-40B4-BE49-F238E27FC236}">
                <a16:creationId xmlns:a16="http://schemas.microsoft.com/office/drawing/2014/main" id="{18B19AF9-263D-5A0E-C533-D922F92FFD1F}"/>
              </a:ext>
            </a:extLst>
          </p:cNvPr>
          <p:cNvCxnSpPr>
            <a:cxnSpLocks/>
          </p:cNvCxnSpPr>
          <p:nvPr/>
        </p:nvCxnSpPr>
        <p:spPr bwMode="auto">
          <a:xfrm>
            <a:off x="4572000" y="3870103"/>
            <a:ext cx="2647714" cy="0"/>
          </a:xfrm>
          <a:prstGeom prst="straightConnector1">
            <a:avLst/>
          </a:prstGeom>
          <a:ln w="38100">
            <a:solidFill>
              <a:srgbClr val="7030A0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Grafický objekt 12" descr="Harveyho ideogramy 50% se souvislou výplní">
            <a:extLst>
              <a:ext uri="{FF2B5EF4-FFF2-40B4-BE49-F238E27FC236}">
                <a16:creationId xmlns:a16="http://schemas.microsoft.com/office/drawing/2014/main" id="{EE3CDFB1-AF72-D9F6-2931-2CFDD7346E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1893139" y="1839515"/>
            <a:ext cx="908373" cy="908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460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EF6205-B337-0E99-6E1B-5652B636A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systematika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EADA37-D791-7F54-8C59-7E2539F2C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b="1" dirty="0"/>
              <a:t>Právo soukromé </a:t>
            </a:r>
            <a:r>
              <a:rPr lang="cs-CZ" altLang="cs-CZ" sz="2000" dirty="0"/>
              <a:t>a právo veřejné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Právo soukromé slouží k úpravě vztahů mezi osobami ve formálně rovném postavení, často reguluje vztahy „každodenního života“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/>
              <a:t>Obecné právo soukromé </a:t>
            </a:r>
            <a:r>
              <a:rPr lang="cs-CZ" sz="2000" dirty="0"/>
              <a:t>(občanské) a zvláštní (další odvětví)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sz="2000" dirty="0"/>
              <a:t>Základním (a obecným) předpisem zákon č. 89/2012, občanský zákoník, („OZ“)</a:t>
            </a:r>
          </a:p>
          <a:p>
            <a:pPr marL="531900" lvl="1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dirty="0"/>
              <a:t>Ustanovení o </a:t>
            </a:r>
            <a:r>
              <a:rPr lang="cs-CZ" sz="1800" b="1" dirty="0"/>
              <a:t>osobách</a:t>
            </a:r>
            <a:r>
              <a:rPr lang="cs-CZ" sz="1800" dirty="0"/>
              <a:t> (subjektech) a ustanovení o </a:t>
            </a:r>
            <a:r>
              <a:rPr lang="cs-CZ" sz="1800" b="1" dirty="0"/>
              <a:t>věcech </a:t>
            </a:r>
            <a:r>
              <a:rPr lang="cs-CZ" sz="1800" dirty="0"/>
              <a:t>(objektech)</a:t>
            </a:r>
          </a:p>
          <a:p>
            <a:pPr marL="531900" lvl="1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dirty="0"/>
              <a:t>Práva </a:t>
            </a:r>
            <a:r>
              <a:rPr lang="cs-CZ" sz="1800" b="1" dirty="0"/>
              <a:t>osobní</a:t>
            </a:r>
            <a:r>
              <a:rPr lang="cs-CZ" sz="1800" dirty="0"/>
              <a:t> a práva </a:t>
            </a:r>
            <a:r>
              <a:rPr lang="cs-CZ" sz="1800" b="1" dirty="0"/>
              <a:t>majetková</a:t>
            </a:r>
          </a:p>
          <a:p>
            <a:pPr marL="531900" lvl="1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dirty="0"/>
              <a:t>Práva </a:t>
            </a:r>
            <a:r>
              <a:rPr lang="cs-CZ" sz="1800" b="1" dirty="0"/>
              <a:t>absolutní</a:t>
            </a:r>
            <a:r>
              <a:rPr lang="cs-CZ" sz="1800" dirty="0"/>
              <a:t> a práva </a:t>
            </a:r>
            <a:r>
              <a:rPr lang="cs-CZ" sz="1800" b="1" dirty="0"/>
              <a:t>relativní</a:t>
            </a:r>
          </a:p>
          <a:p>
            <a:pPr marL="285750" indent="-285750" eaLnBrk="1" hangingPunct="1">
              <a:lnSpc>
                <a:spcPct val="150000"/>
              </a:lnSpc>
              <a:buFont typeface="Wingdings" pitchFamily="2" charset="2"/>
              <a:buChar char="q"/>
            </a:pPr>
            <a:endParaRPr lang="cs-CZ" sz="18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266E1E1-4EDE-1945-4609-3ED2B2E1E4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837953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1B7D53-887A-D0D1-B746-5A84B5855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Podílové spoluvlastnictví – zrušení a vypořádání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C44F3C-5B0C-78D5-2D12-575BB7DDC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900" dirty="0"/>
              <a:t>Oddělení ze spoluvlastnictví je možné tam, kde je věc reálně dělitelná (§ 1140 OZ)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900" dirty="0"/>
              <a:t>Zrušení a vypořádání spoluvlastnictví (dohodou nebo soudním rozhodnutím)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900" dirty="0"/>
              <a:t>Posloupnost způsobů vypořádání spoluvlastnictví soudem (§ 1144 a násl. OZ)</a:t>
            </a:r>
          </a:p>
          <a:p>
            <a:pPr marL="531900" lvl="1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700" dirty="0"/>
              <a:t>Rozdělení společné věci</a:t>
            </a:r>
          </a:p>
          <a:p>
            <a:pPr marL="531900" lvl="1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700" dirty="0"/>
              <a:t>Přikázání jednomu nebo více spoluvlastníkům</a:t>
            </a:r>
          </a:p>
          <a:p>
            <a:pPr marL="531900" lvl="1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700" dirty="0"/>
              <a:t>Prodej společné věci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900" dirty="0"/>
              <a:t>Kritéria rozhodná pro přikázání věci jednomu ze spoluvlastníků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3556F83-5AD9-DEF3-6A28-6F8F5BFD19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07436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7A1AA0-E60B-1ACB-1FF1-E3F5493D17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6BB7C6-14D5-AC60-33F5-409605A94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Zrušení a vypořádání PS</a:t>
            </a:r>
          </a:p>
        </p:txBody>
      </p:sp>
      <p:pic>
        <p:nvPicPr>
          <p:cNvPr id="10" name="Zástupný obsah 9" descr="Harveyho ideogramy 50% se souvislou výplní">
            <a:extLst>
              <a:ext uri="{FF2B5EF4-FFF2-40B4-BE49-F238E27FC236}">
                <a16:creationId xmlns:a16="http://schemas.microsoft.com/office/drawing/2014/main" id="{2A5EAFE4-4BD0-22AA-DB21-21E5E8F6AE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28037" y="1681351"/>
            <a:ext cx="914400" cy="914400"/>
          </a:xfrm>
        </p:spPr>
      </p:pic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BD1B8BD-EF94-C686-3154-9AC41FED5E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31</a:t>
            </a:fld>
            <a:endParaRPr lang="cs-CZ" altLang="cs-CZ"/>
          </a:p>
        </p:txBody>
      </p:sp>
      <p:sp>
        <p:nvSpPr>
          <p:cNvPr id="6" name="Tlačítko akce: Domů 5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5909FAA3-EF93-1558-36D0-7EB73EE3E993}"/>
              </a:ext>
            </a:extLst>
          </p:cNvPr>
          <p:cNvSpPr/>
          <p:nvPr/>
        </p:nvSpPr>
        <p:spPr bwMode="auto">
          <a:xfrm>
            <a:off x="3861604" y="3717032"/>
            <a:ext cx="1420792" cy="1469184"/>
          </a:xfrm>
          <a:prstGeom prst="actionButtonHome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ahoma" pitchFamily="34" charset="0"/>
            </a:endParaRPr>
          </a:p>
        </p:txBody>
      </p:sp>
      <p:sp>
        <p:nvSpPr>
          <p:cNvPr id="8" name="Veselý obličej 7">
            <a:extLst>
              <a:ext uri="{FF2B5EF4-FFF2-40B4-BE49-F238E27FC236}">
                <a16:creationId xmlns:a16="http://schemas.microsoft.com/office/drawing/2014/main" id="{518A2CC8-5746-31F2-9696-987F8ABB7931}"/>
              </a:ext>
            </a:extLst>
          </p:cNvPr>
          <p:cNvSpPr/>
          <p:nvPr/>
        </p:nvSpPr>
        <p:spPr bwMode="auto">
          <a:xfrm>
            <a:off x="7378989" y="1627490"/>
            <a:ext cx="914400" cy="914400"/>
          </a:xfrm>
          <a:prstGeom prst="smileyFac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Veselý obličej 8">
            <a:extLst>
              <a:ext uri="{FF2B5EF4-FFF2-40B4-BE49-F238E27FC236}">
                <a16:creationId xmlns:a16="http://schemas.microsoft.com/office/drawing/2014/main" id="{E6950BFC-008F-4647-99BD-7361D725FBAB}"/>
              </a:ext>
            </a:extLst>
          </p:cNvPr>
          <p:cNvSpPr/>
          <p:nvPr/>
        </p:nvSpPr>
        <p:spPr bwMode="auto">
          <a:xfrm>
            <a:off x="539750" y="1674794"/>
            <a:ext cx="914400" cy="914400"/>
          </a:xfrm>
          <a:prstGeom prst="smileyFac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pic>
        <p:nvPicPr>
          <p:cNvPr id="13" name="Grafický objekt 12" descr="Harveyho ideogramy 50% se souvislou výplní">
            <a:extLst>
              <a:ext uri="{FF2B5EF4-FFF2-40B4-BE49-F238E27FC236}">
                <a16:creationId xmlns:a16="http://schemas.microsoft.com/office/drawing/2014/main" id="{5B35C9D3-8DCC-E7A9-C4A4-EFB024AE57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6293952" y="1674794"/>
            <a:ext cx="908373" cy="908373"/>
          </a:xfrm>
          <a:prstGeom prst="rect">
            <a:avLst/>
          </a:prstGeom>
        </p:spPr>
      </p:pic>
      <p:cxnSp>
        <p:nvCxnSpPr>
          <p:cNvPr id="25" name="Přímá spojovací šipka 24">
            <a:extLst>
              <a:ext uri="{FF2B5EF4-FFF2-40B4-BE49-F238E27FC236}">
                <a16:creationId xmlns:a16="http://schemas.microsoft.com/office/drawing/2014/main" id="{DE1E97DC-B044-CFB1-37CA-DD0DCE405047}"/>
              </a:ext>
            </a:extLst>
          </p:cNvPr>
          <p:cNvCxnSpPr>
            <a:cxnSpLocks/>
          </p:cNvCxnSpPr>
          <p:nvPr/>
        </p:nvCxnSpPr>
        <p:spPr bwMode="auto">
          <a:xfrm flipH="1">
            <a:off x="1657173" y="4451624"/>
            <a:ext cx="1770528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71CE5D18-29EB-D1A1-A33C-276B745D4D8B}"/>
              </a:ext>
            </a:extLst>
          </p:cNvPr>
          <p:cNvSpPr txBox="1"/>
          <p:nvPr/>
        </p:nvSpPr>
        <p:spPr>
          <a:xfrm>
            <a:off x="3923928" y="2044193"/>
            <a:ext cx="16584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ZRUŠENÍ</a:t>
            </a:r>
          </a:p>
        </p:txBody>
      </p:sp>
      <p:cxnSp>
        <p:nvCxnSpPr>
          <p:cNvPr id="14" name="Přímá spojovací šipka 13">
            <a:extLst>
              <a:ext uri="{FF2B5EF4-FFF2-40B4-BE49-F238E27FC236}">
                <a16:creationId xmlns:a16="http://schemas.microsoft.com/office/drawing/2014/main" id="{F9020AC2-0980-E299-7D9B-9C960EE4475A}"/>
              </a:ext>
            </a:extLst>
          </p:cNvPr>
          <p:cNvCxnSpPr>
            <a:cxnSpLocks/>
          </p:cNvCxnSpPr>
          <p:nvPr/>
        </p:nvCxnSpPr>
        <p:spPr bwMode="auto">
          <a:xfrm>
            <a:off x="4552773" y="2444303"/>
            <a:ext cx="0" cy="552649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E52A81EF-A506-9334-6E49-7B7F53A9D4AF}"/>
              </a:ext>
            </a:extLst>
          </p:cNvPr>
          <p:cNvSpPr txBox="1"/>
          <p:nvPr/>
        </p:nvSpPr>
        <p:spPr>
          <a:xfrm>
            <a:off x="3707907" y="3156937"/>
            <a:ext cx="1874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VYPOŘÁDÁNÍ</a:t>
            </a:r>
          </a:p>
        </p:txBody>
      </p:sp>
      <p:cxnSp>
        <p:nvCxnSpPr>
          <p:cNvPr id="23" name="Přímá spojovací šipka 22">
            <a:extLst>
              <a:ext uri="{FF2B5EF4-FFF2-40B4-BE49-F238E27FC236}">
                <a16:creationId xmlns:a16="http://schemas.microsoft.com/office/drawing/2014/main" id="{9A305DA8-58B5-E887-093B-779649E644F9}"/>
              </a:ext>
            </a:extLst>
          </p:cNvPr>
          <p:cNvCxnSpPr>
            <a:cxnSpLocks/>
          </p:cNvCxnSpPr>
          <p:nvPr/>
        </p:nvCxnSpPr>
        <p:spPr bwMode="auto">
          <a:xfrm>
            <a:off x="1657173" y="5805264"/>
            <a:ext cx="4715027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Grafický objekt 28" descr="Peníze se souvislou výplní">
            <a:extLst>
              <a:ext uri="{FF2B5EF4-FFF2-40B4-BE49-F238E27FC236}">
                <a16:creationId xmlns:a16="http://schemas.microsoft.com/office/drawing/2014/main" id="{F07E076B-B598-D956-0F85-2629844F90D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888008" y="518320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7169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EBA4DB-8439-E4D0-BBD0-99CF32F4C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Bytové spoluvlastnictví a společenství </a:t>
            </a:r>
            <a:r>
              <a:rPr lang="cs-CZ"/>
              <a:t>vlastníků jednotek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4D7565-91D3-3E78-3F8F-335D2F661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Bytové spoluvlastnictví založené vlastnictvím jednotek, pokud jsou v domě alespoň dva byty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Vymezení jednotky: byt a společné části (§ 1159 OZ)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Nutnost založit SVJ: Pokud je v domě alespoň 5 bytů ve vlastnictví 4 různých osob (§ 1198 OZ)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sz="2000" dirty="0"/>
              <a:t>Orgány společenství vlastníků (shromáždění, výbor nebo předseda)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Pravidla rozhodování (na shromáždění, kvorum + většina pro přijetí rozhodnutí)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0133162-3426-398F-3BFC-F2FF75ED80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32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0605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FEC3EE-CA21-C760-C7FA-92DC48ABA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Věcná práva k věci cizí – pojem a kategorizace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956A81-5E74-700A-2ED3-6BDC80E9D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1700" dirty="0"/>
              <a:t>Též označována jako limitovaná věcná práva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1700" dirty="0"/>
              <a:t>Na rozdíl od obligačních vztahů působí </a:t>
            </a:r>
            <a:r>
              <a:rPr lang="cs-CZ" sz="1700" dirty="0" err="1"/>
              <a:t>erga</a:t>
            </a:r>
            <a:r>
              <a:rPr lang="cs-CZ" sz="1700" dirty="0"/>
              <a:t> </a:t>
            </a:r>
            <a:r>
              <a:rPr lang="cs-CZ" sz="1700" dirty="0" err="1"/>
              <a:t>omnes</a:t>
            </a:r>
            <a:endParaRPr lang="cs-CZ" sz="1700" dirty="0"/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1700" dirty="0"/>
              <a:t>Poskytují tzv. částečné právní panství nad věcí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cs-CZ" sz="1700" dirty="0"/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1700" dirty="0"/>
              <a:t>Právo stavby (§§ 1240 - 1256 OZ)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1700" dirty="0"/>
              <a:t>Věcná břemena (§§ 1257 - 1308 OZ)</a:t>
            </a:r>
          </a:p>
          <a:p>
            <a:pPr marL="531900" lvl="1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dirty="0"/>
              <a:t>Služebnosti (§§ 1257 - 1302 OZ)</a:t>
            </a:r>
          </a:p>
          <a:p>
            <a:pPr marL="531900" lvl="1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dirty="0"/>
              <a:t>Reálná břemena (§§ 1303 - 1308 OZ)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1700" dirty="0"/>
              <a:t>Zástavní právo (§§ 1309 - 1394 OZ)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1700" dirty="0"/>
              <a:t>Zadržovací právo (§§ 1395 - 1399 OZ)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1700" dirty="0"/>
              <a:t>Věcná práva k věci cizí podle části čtvrté OZ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endParaRPr lang="cs-CZ" sz="1600" dirty="0"/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endParaRPr lang="cs-CZ" sz="1600" dirty="0"/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endParaRPr lang="cs-CZ" sz="16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9766660-3832-ECB0-B329-B04451C422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33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121595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CC2902-AFA8-C809-FAD6-33C0626C7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stavby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992DC4-CD18-1ACC-8D11-2415EB48A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§ 1240 a násl. OZ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Umožňuje stavebníkovi zbudovat stavbu na cizím pozemku, aniž by došlo k uplatnění zásady </a:t>
            </a:r>
            <a:r>
              <a:rPr lang="cs-CZ" sz="1800" dirty="0" err="1"/>
              <a:t>superficies</a:t>
            </a:r>
            <a:r>
              <a:rPr lang="cs-CZ" sz="1800" dirty="0"/>
              <a:t> </a:t>
            </a:r>
            <a:r>
              <a:rPr lang="cs-CZ" sz="1800" dirty="0" err="1"/>
              <a:t>solo</a:t>
            </a:r>
            <a:r>
              <a:rPr lang="cs-CZ" sz="1800" dirty="0"/>
              <a:t> cedit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Jedná se o nehmotnou nemovitou věc, jejíž součástí se stane stavba (umělý přírůstek práva stavba)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Maximálně na dobu 99 let, pokud vzniklo na základě vydržení, pak zásadně 40 let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Lze sjednat úplatně i bezúplatně, jednorázová či pravidelná úplata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§ 1255 OZ: finanční vypořádání mezi stavebníkem a majitelem pozemku poté, co zanikne právo stavby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C44F215-564F-2588-5800-0353955934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34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043444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828D5D-658E-6182-CCD2-4ED096F5C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břemena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F0E901-6280-2A45-BCBE-7EDEF70E9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Stejně jako v případě práva stavby se jedná o věci nehmotné (§ 496 odst. 2 OZ), pokud váznou na nemovité věci, pak nehmotné nemovité (§ 498 odst. 1 OZ)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Dělení: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cs-CZ" sz="2000" b="1" dirty="0"/>
              <a:t>Služebnosti</a:t>
            </a:r>
          </a:p>
          <a:p>
            <a:pPr marL="474750" lvl="1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Povinnost vlastníka zatížené věci něčeho se zdržet nebo něco strpět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cs-CZ" sz="2000" b="1" dirty="0"/>
              <a:t>Reálná břemena</a:t>
            </a:r>
          </a:p>
          <a:p>
            <a:pPr marL="474750" lvl="1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Povinnost vlastníka zatížené věci něco dát nebo něco konat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29DE07F-126A-FBC7-CD7E-CC92E7F590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35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07349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64C62B-C213-C6C1-9C1C-A837B96E6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Služebnosti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B09EB5-9F70-D253-C392-6169C6A99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Povinnost vlastníka zatížené věci něco strpět či se něčeho zdržet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Služebnosti in </a:t>
            </a:r>
            <a:r>
              <a:rPr lang="cs-CZ" sz="2000" dirty="0" err="1"/>
              <a:t>rem</a:t>
            </a:r>
            <a:r>
              <a:rPr lang="cs-CZ" sz="2000" dirty="0"/>
              <a:t> (oprávněným je panující pozemek, resp. každý jeho budoucí vlastník)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Služebnosti in personam (oprávněnou je osoba)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Lze sjednat i nepojmenované služebnosti, zákon hovoří o některých (významných) pozemkových služebnostech (§ 1267 a násl. OZ)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Příkladem je již zmiňovaná nezbytná cesta (zřizována zpravidla jako služebnost cesty/stezky)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cs-CZ" sz="2000" dirty="0"/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1F31A8A-B831-D79E-B7E2-433F679F78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36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364337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DE8DC1-D0A1-3F3A-334D-39D47A0DC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Reálná břemena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A44096-86A7-4223-DC52-762549A63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Povinnost vlastníka zatížené věci něco dát nebo konat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§ 1303 a násl. OZ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Mohou zatěžovat jen věci zapsané do veřejných seznamů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Reálná břemena in </a:t>
            </a:r>
            <a:r>
              <a:rPr lang="cs-CZ" sz="2000" dirty="0" err="1"/>
              <a:t>rem</a:t>
            </a:r>
            <a:r>
              <a:rPr lang="cs-CZ" sz="2000" dirty="0"/>
              <a:t> (oprávněným je panující pozemek, resp. každý jeho budoucí vlastník)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Reálná břemena in personam (oprávněnou je osoba)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Je-li reálné břemeno sjednáno jako časově neomezené, musí být obligatorně sjednáno jako vykupitelné (§ 1304 OZ)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DE2DFE0-9FF0-75EB-2B55-DBF8CF44D6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37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207351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0EB27B-0897-FBFD-C41F-942064BAC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Zástavní právo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788AFC-3B93-4E45-C093-3F82B7AAF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§§ 1309 - 1394 OZ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Podstata tkví v tom, že dlužník, případně jiná osoba, poskytuje věřiteli věcnou jistotu, ze které se věřitel uspokojí v případě, že dlužník dluh nesplní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Funkce: Zajišťovací (vnitřní či vnější) a uhrazovací: zástavou věc obchodovatelná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Principy:</a:t>
            </a:r>
          </a:p>
          <a:p>
            <a:pPr marL="531900" lvl="1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1600" dirty="0" err="1"/>
              <a:t>Akcesorita</a:t>
            </a:r>
            <a:r>
              <a:rPr lang="cs-CZ" sz="1600" dirty="0"/>
              <a:t> (§ 1376 OZ)</a:t>
            </a:r>
          </a:p>
          <a:p>
            <a:pPr marL="531900" lvl="1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Subsidiarita (§ 1309 OZ)</a:t>
            </a:r>
          </a:p>
          <a:p>
            <a:pPr marL="531900" lvl="1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Specialita (respektuje jeden z principů věcných práv, srov. však věc hromadná)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cs-CZ" sz="16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7E9875E-39DB-A57F-A58A-152031A4C5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38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741566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D16A83-2184-1890-3801-5B4075B01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Zadržovací právo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961E1C-9E73-2AFF-77B8-D1873D7ED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§ 1395 a násl. OZ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Slouží k zajištění dluhu (i nesplatného, srov. § 1395 odst. 2 OZ)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Obdobně jako u zástavního práva funkce zajišťovací a uhrazovací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Obdobně jako u zástavního práva platí princip </a:t>
            </a:r>
            <a:r>
              <a:rPr lang="cs-CZ" sz="2000" dirty="0" err="1"/>
              <a:t>akcesority</a:t>
            </a:r>
            <a:r>
              <a:rPr lang="cs-CZ" sz="2000" dirty="0"/>
              <a:t> a subsidiarity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§ 1396 odst. 1 OZ: Zadržet cizí věc nesmí ten, kdo ji má u sebe neprávem, zejména zmocnil-li se jí násilně nebo lstí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A26B372-E243-0287-011B-A2EDB393B4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39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99115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0C0506-204F-F713-C617-E63B5E252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Systematika občanského zákoníku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CF4790-3A88-83BC-4ED3-16F8E992D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FF0000"/>
                </a:solidFill>
              </a:rPr>
              <a:t>Část první</a:t>
            </a:r>
            <a:r>
              <a:rPr lang="cs-CZ" sz="2000" b="1" dirty="0"/>
              <a:t>: obecná část (součástí úprava osob a věcí)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Část druhá: rodinné právo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FF0000"/>
                </a:solidFill>
              </a:rPr>
              <a:t>Část třetí</a:t>
            </a:r>
            <a:r>
              <a:rPr lang="cs-CZ" sz="2000" b="1" dirty="0"/>
              <a:t>: absolutní majetková práva (součástí věcná práva)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Část čtvrtá: relativní majetková práva (závazková práva)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Část pátá: společná, přechodná a závěrečná ustanovení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Pro občanské právo je typická dispozitivnost právních norem, to však zásadně neplatí o dnes přednášených částech OZ </a:t>
            </a:r>
            <a:r>
              <a:rPr lang="cs-CZ" sz="2000" dirty="0">
                <a:sym typeface="Wingdings" pitchFamily="2" charset="2"/>
              </a:rPr>
              <a:t> </a:t>
            </a:r>
            <a:endParaRPr lang="cs-CZ" sz="20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C4E47D0-462E-0BAC-2279-37C8677ED5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218050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E47CF0-D88D-1418-244E-9E50ACEC0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Děkuji za pozornost!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AD701E9-2313-BD3B-7DAE-527799FC88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937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5023B1-FA11-525A-7C8C-441D620687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35D7FC-B31E-699D-4CE0-E8FF8BE9A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Systematika dle tématu přednášky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D37099D-CFD2-404C-CD87-E1A61ECCBD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5</a:t>
            </a:fld>
            <a:endParaRPr lang="cs-CZ" altLang="cs-CZ"/>
          </a:p>
        </p:txBody>
      </p:sp>
      <p:graphicFrame>
        <p:nvGraphicFramePr>
          <p:cNvPr id="8" name="Zástupný obsah 7">
            <a:extLst>
              <a:ext uri="{FF2B5EF4-FFF2-40B4-BE49-F238E27FC236}">
                <a16:creationId xmlns:a16="http://schemas.microsoft.com/office/drawing/2014/main" id="{82FBF0B6-0D2C-6CF9-6D98-97B51B9F29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1275627"/>
              </p:ext>
            </p:extLst>
          </p:nvPr>
        </p:nvGraphicFramePr>
        <p:xfrm>
          <a:off x="539750" y="1692275"/>
          <a:ext cx="8064500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8265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610C31-4258-9DC0-5777-9F8F27A23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Osoby a jejich kategorizace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14C7C7-9A33-0915-3CC7-2BA81BB15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Osoba je </a:t>
            </a:r>
            <a:r>
              <a:rPr lang="cs-CZ" sz="2000" b="1" dirty="0"/>
              <a:t>fyzická</a:t>
            </a:r>
            <a:r>
              <a:rPr lang="cs-CZ" sz="2000" dirty="0"/>
              <a:t>, nebo </a:t>
            </a:r>
            <a:r>
              <a:rPr lang="cs-CZ" sz="2000" b="1" dirty="0"/>
              <a:t>právnická</a:t>
            </a:r>
            <a:r>
              <a:rPr lang="cs-CZ" sz="2000" dirty="0"/>
              <a:t>. (§ 18 OZ)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Přirozenoprávní koncept fyzické osoby (§ 19 OZ)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Teorie fikce u osob právnických (§ 20 OZ)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V obou případech se jedná o subjekty právních vztahů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Odlišnosti mezi osobami fyzickými a právnickými: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dirty="0"/>
              <a:t>Statusové otázky (právní osobnost a svéprávnost)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dirty="0"/>
              <a:t>Způsob jednání, resp. zastupování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dirty="0"/>
              <a:t>Způsobilost být subjektem právních vztahů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dirty="0"/>
              <a:t>Rozsah a ochrana osobnostních práv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6364EF8-EC96-1F37-F788-9275ED81AD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89921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8AB323-7B0A-7118-BE81-422873D8B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Osoby fyzické – statusové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7F1D78-D782-60D8-FD6B-9225CBF7B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1800" dirty="0"/>
              <a:t>Čl. 5 LZPS: Každý je způsobilý mít práva.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/>
              <a:t>§ 15 OZ: </a:t>
            </a:r>
            <a:r>
              <a:rPr lang="cs-CZ" sz="1800" b="1" u="sng" dirty="0"/>
              <a:t>Právní osobnost</a:t>
            </a:r>
            <a:r>
              <a:rPr lang="cs-CZ" sz="1800" b="1" dirty="0"/>
              <a:t> </a:t>
            </a:r>
            <a:r>
              <a:rPr lang="cs-CZ" sz="1800" dirty="0"/>
              <a:t>je způsobilost mít v mezích právního řádu práva a povinnosti. </a:t>
            </a:r>
            <a:r>
              <a:rPr lang="cs-CZ" sz="1800" b="1" u="sng" dirty="0"/>
              <a:t>Svéprávnost</a:t>
            </a:r>
            <a:r>
              <a:rPr lang="cs-CZ" sz="1800" dirty="0"/>
              <a:t> je způsobilost nabývat pro sebe vlastním právním jednáním práva a zavazovat se k povinnostem (právně  jednat).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Zletilost X svéprávnost (částečná či omezená)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Přiznání svéprávnosti (§ 37 OZ) X omezení svéprávnosti (§ 55 </a:t>
            </a:r>
            <a:r>
              <a:rPr lang="cs-CZ" sz="1800" dirty="0" err="1"/>
              <a:t>an</a:t>
            </a:r>
            <a:r>
              <a:rPr lang="cs-CZ" sz="1800" dirty="0"/>
              <a:t>. OZ)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itchFamily="2" charset="2"/>
              <a:buChar char="q"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45F7FD6-29BC-AED2-CF10-BE10AE412C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39629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C6F6D6-E162-E594-723C-AA2AD1CB1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Osoby fyzické – chráněné statky osobnostní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901565-0487-E7A5-C029-2AC0DC8AE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Práva osob, která jsou nezadatelná, nezcizitelná, nezrušitelná a nepromlčitelná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Mají nemajetkový charakter a působí absolutně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Chráněna je osobnost člověka včetně všech jeho přirozených práv. Každý je povinen ctít svobodné rozhodnutí člověka žít podle svého. </a:t>
            </a:r>
          </a:p>
          <a:p>
            <a:pPr marL="54000" indent="0">
              <a:buNone/>
            </a:pPr>
            <a:r>
              <a:rPr lang="cs-CZ" sz="2000" dirty="0"/>
              <a:t>  (§ 81 odst. 1 OZ)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Demonstrativní výčet chráněných statků osobnostních (§ 81 odst. 2 OZ)</a:t>
            </a:r>
          </a:p>
          <a:p>
            <a:pPr>
              <a:buFont typeface="Wingdings" pitchFamily="2" charset="2"/>
              <a:buChar char="q"/>
            </a:pPr>
            <a:endParaRPr lang="cs-CZ" dirty="0"/>
          </a:p>
          <a:p>
            <a:pPr>
              <a:buFont typeface="Wingdings" pitchFamily="2" charset="2"/>
              <a:buChar char="q"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F7DE367-ADBA-8011-25A1-12679A87D7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1521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749070-BC41-D6CE-4DDB-CB3DAB245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Osoby právnické – vymezení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96FE52-A20B-6E0D-BC00-CD038AC8B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čl. 20 LZPS: Právo svobodně se sdružovat je zaručeno. </a:t>
            </a:r>
            <a:r>
              <a:rPr lang="cs-CZ" sz="1800" b="1" dirty="0"/>
              <a:t>Každý má právo spolu s jinými se sdružovat ve spolcích, společnostech a jiných sdruženích</a:t>
            </a:r>
            <a:r>
              <a:rPr lang="cs-CZ" sz="1800" dirty="0"/>
              <a:t>. Občané mají právo zakládat též politické strany a politická hnutí a sdružovat se v nich.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§ 20 OZ: Právnická osoba je organizovaný útvar, o kterém zákon stanoví, že má </a:t>
            </a:r>
            <a:r>
              <a:rPr lang="cs-CZ" sz="1800" b="1" u="sng" dirty="0"/>
              <a:t>právní osobnost</a:t>
            </a:r>
            <a:r>
              <a:rPr lang="cs-CZ" sz="1800" dirty="0"/>
              <a:t>, nebo jehož právní osobnost zákon uzná. Právnická osoba může bez zřetele na předmět své činnosti mít práva a povinnosti, které se slučují s její právní povahou. Právnické osoby veřejného práva podléhají zákonům, podle nichž byly zřízeny; ustanovení tohoto zákona se použijí jen tehdy, slučuje-li se to s právní povahou těchto osob.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>
              <a:buFont typeface="Wingdings" pitchFamily="2" charset="2"/>
              <a:buChar char="q"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453027C-0D12-A630-D77A-D83DF43148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26770511"/>
      </p:ext>
    </p:extLst>
  </p:cSld>
  <p:clrMapOvr>
    <a:masterClrMapping/>
  </p:clrMapOvr>
</p:sld>
</file>

<file path=ppt/theme/theme1.xml><?xml version="1.0" encoding="utf-8"?>
<a:theme xmlns:a="http://schemas.openxmlformats.org/drawingml/2006/main" name="PF_PPT_prezentace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4.xml><?xml version="1.0" encoding="utf-8"?>
<a:theme xmlns:a="http://schemas.openxmlformats.org/drawingml/2006/main" name="1_PF_PPT_prezentace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UNI MED">
    <a:dk1>
      <a:srgbClr val="000000"/>
    </a:dk1>
    <a:lt1>
      <a:srgbClr val="FFFFFF"/>
    </a:lt1>
    <a:dk2>
      <a:srgbClr val="0000DC"/>
    </a:dk2>
    <a:lt2>
      <a:srgbClr val="FFC000"/>
    </a:lt2>
    <a:accent1>
      <a:srgbClr val="0000DC"/>
    </a:accent1>
    <a:accent2>
      <a:srgbClr val="F01928"/>
    </a:accent2>
    <a:accent3>
      <a:srgbClr val="00AF3F"/>
    </a:accent3>
    <a:accent4>
      <a:srgbClr val="4BC8FF"/>
    </a:accent4>
    <a:accent5>
      <a:srgbClr val="FF7300"/>
    </a:accent5>
    <a:accent6>
      <a:srgbClr val="B9006E"/>
    </a:accent6>
    <a:hlink>
      <a:srgbClr val="0000DC"/>
    </a:hlink>
    <a:folHlink>
      <a:srgbClr val="5AC8A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3709</TotalTime>
  <Words>2815</Words>
  <Application>Microsoft Macintosh PowerPoint</Application>
  <PresentationFormat>Předvádění na obrazovce (4:3)</PresentationFormat>
  <Paragraphs>329</Paragraphs>
  <Slides>40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5</vt:i4>
      </vt:variant>
      <vt:variant>
        <vt:lpstr>Nadpisy snímků</vt:lpstr>
      </vt:variant>
      <vt:variant>
        <vt:i4>40</vt:i4>
      </vt:variant>
    </vt:vector>
  </HeadingPairs>
  <TitlesOfParts>
    <vt:vector size="49" baseType="lpstr">
      <vt:lpstr>Arial</vt:lpstr>
      <vt:lpstr>Tahoma</vt:lpstr>
      <vt:lpstr>Trebuchet MS</vt:lpstr>
      <vt:lpstr>Wingdings</vt:lpstr>
      <vt:lpstr>PF_PPT_prezentace</vt:lpstr>
      <vt:lpstr>BÉŽOVÁ TITL</vt:lpstr>
      <vt:lpstr>Prezentace_MU_CZ</vt:lpstr>
      <vt:lpstr>1_PF_PPT_prezentace</vt:lpstr>
      <vt:lpstr>1_BÉŽOVÁ TITL</vt:lpstr>
      <vt:lpstr>Občanské právo I  osoby, věci a věcná práva</vt:lpstr>
      <vt:lpstr>Členění přednášky</vt:lpstr>
      <vt:lpstr>Základní systematika</vt:lpstr>
      <vt:lpstr>Systematika občanského zákoníku</vt:lpstr>
      <vt:lpstr>Systematika dle tématu přednášky</vt:lpstr>
      <vt:lpstr>Osoby a jejich kategorizace</vt:lpstr>
      <vt:lpstr>Osoby fyzické – statusové otázky</vt:lpstr>
      <vt:lpstr>Osoby fyzické – chráněné statky osobnostní</vt:lpstr>
      <vt:lpstr>Osoby právnické – vymezení</vt:lpstr>
      <vt:lpstr>Osoby právnické – pojmové znaky</vt:lpstr>
      <vt:lpstr>Osoby právnické – kategorizace</vt:lpstr>
      <vt:lpstr>Věc v právním smyslu – pojem</vt:lpstr>
      <vt:lpstr>Věc v právním smyslu – kategorizace</vt:lpstr>
      <vt:lpstr>Věc v právním smyslu – související pojmy</vt:lpstr>
      <vt:lpstr>Věcná práva – systematika v OZ</vt:lpstr>
      <vt:lpstr>Věcná práva – principy</vt:lpstr>
      <vt:lpstr>Věcná práva – vymezení vůči obligacím</vt:lpstr>
      <vt:lpstr>Veřejné seznamy – podstata</vt:lpstr>
      <vt:lpstr>Veřejné seznamy – principy</vt:lpstr>
      <vt:lpstr>Evidence v katastru nemovitostí</vt:lpstr>
      <vt:lpstr>Vlastnické právo – pojem a obsah</vt:lpstr>
      <vt:lpstr>Vlastnické právo – omezení</vt:lpstr>
      <vt:lpstr>Vlastnické právo – sousedská práva</vt:lpstr>
      <vt:lpstr>Obtěžování imisemi – příklady</vt:lpstr>
      <vt:lpstr>Nezbytná cesta – podstata</vt:lpstr>
      <vt:lpstr>Nezbytná cesta – situace</vt:lpstr>
      <vt:lpstr>Spoluvlastnictví – pojem a druhy</vt:lpstr>
      <vt:lpstr>Podílové spoluvlastnictví – pojem a vztahy</vt:lpstr>
      <vt:lpstr>Vztahy v podílovém spoluvlastnictví</vt:lpstr>
      <vt:lpstr>Podílové spoluvlastnictví – zrušení a vypořádání</vt:lpstr>
      <vt:lpstr>Zrušení a vypořádání PS</vt:lpstr>
      <vt:lpstr>Bytové spoluvlastnictví a společenství vlastníků jednotek</vt:lpstr>
      <vt:lpstr>Věcná práva k věci cizí – pojem a kategorizace</vt:lpstr>
      <vt:lpstr>Právo stavby</vt:lpstr>
      <vt:lpstr>Věcná břemena</vt:lpstr>
      <vt:lpstr>Služebnosti</vt:lpstr>
      <vt:lpstr>Reálná břemena</vt:lpstr>
      <vt:lpstr>Zástavní právo</vt:lpstr>
      <vt:lpstr>Zadržovací právo</vt:lpstr>
      <vt:lpstr>Děkuji za pozornost!</vt:lpstr>
    </vt:vector>
  </TitlesOfParts>
  <Company>Radek Poisl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Radek Poisl</dc:creator>
  <cp:lastModifiedBy>Adam Holubář</cp:lastModifiedBy>
  <cp:revision>271</cp:revision>
  <dcterms:created xsi:type="dcterms:W3CDTF">2008-07-11T10:13:01Z</dcterms:created>
  <dcterms:modified xsi:type="dcterms:W3CDTF">2024-11-10T20:00:43Z</dcterms:modified>
</cp:coreProperties>
</file>