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6" r:id="rId5"/>
    <p:sldId id="267" r:id="rId6"/>
    <p:sldId id="271" r:id="rId7"/>
    <p:sldId id="263" r:id="rId8"/>
    <p:sldId id="268" r:id="rId9"/>
    <p:sldId id="269" r:id="rId10"/>
    <p:sldId id="272" r:id="rId11"/>
    <p:sldId id="270" r:id="rId12"/>
    <p:sldId id="275" r:id="rId13"/>
    <p:sldId id="274" r:id="rId14"/>
    <p:sldId id="276" r:id="rId15"/>
    <p:sldId id="279" r:id="rId1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1" d="100"/>
          <a:sy n="111" d="100"/>
        </p:scale>
        <p:origin x="147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CORE025 Informační společnost a právo: 29. listopadu 2024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CORE025 Informační společnost a právo: 29. listopadu 2024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CORE025 Informační společnost a právo: 29. listopadu 2024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CORE025 Informační společnost a právo: 29. listopadu 2024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CORE025 Informační společnost a právo: 29. listopadu 2024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CORE025 Informační společnost a právo: 29. listopadu 2024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CORE025 Informační společnost a právo: 29. listopadu 2024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CORE025 Informační společnost a právo: 29. listopadu 2024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CORE025 Informační společnost a právo: 29. listopadu 2024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CORE025 Informační společnost a právo: 29. listopadu 2024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CORE025 Informační společnost a právo: 29. listopadu 2024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CORE025 Informační společnost a právo: 29. listopadu 2024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CORE025 Informační společnost a právo: 29. listopadu 2024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CORE025 Informační společnost a právo: 29. listopadu 2024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CORE025 Informační společnost a právo: 29. listopadu 2024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A35D2A8-A816-44FD-BC0A-FD01501F4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Svoboda projevu online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88E5CE7-5B16-47BA-ABE0-5138209072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/>
              <a:t>Jakub HARAŠTA a Tina MIZEROVÁ</a:t>
            </a:r>
          </a:p>
        </p:txBody>
      </p:sp>
    </p:spTree>
    <p:extLst>
      <p:ext uri="{BB962C8B-B14F-4D97-AF65-F5344CB8AC3E}">
        <p14:creationId xmlns:p14="http://schemas.microsoft.com/office/powerpoint/2010/main" val="467989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146BA6-1FBF-4A69-8408-1CB79F60A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D3CFC-AFDB-4DC4-B504-6657E456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diskuzi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AA7B8C-4CE7-4015-B030-325F19E87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 úvaha Ústavního soudu o zdrženlivosti soudce správná? Proč ano/ne?</a:t>
            </a:r>
          </a:p>
        </p:txBody>
      </p:sp>
    </p:spTree>
    <p:extLst>
      <p:ext uri="{BB962C8B-B14F-4D97-AF65-F5344CB8AC3E}">
        <p14:creationId xmlns:p14="http://schemas.microsoft.com/office/powerpoint/2010/main" val="318531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3894EA73-4BAD-4030-87EC-7EACFD75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II. Svoboda projevu online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ED877ADF-ED59-46BC-9D04-DCCA190659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716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EF5889-C372-4447-A041-540C5CED84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28DE78-246C-4A52-BCC5-7EB463DD8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Omezování projevu (platformy)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31678CD-1EBE-4001-B6E8-B451617FE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Smazání příspěvku</a:t>
            </a:r>
          </a:p>
          <a:p>
            <a:r>
              <a:rPr lang="cs-CZ" dirty="0"/>
              <a:t>Dočasná blokace autora</a:t>
            </a:r>
          </a:p>
          <a:p>
            <a:r>
              <a:rPr lang="cs-CZ" dirty="0"/>
              <a:t>Smazání účtu autora</a:t>
            </a:r>
          </a:p>
          <a:p>
            <a:r>
              <a:rPr lang="cs-CZ" dirty="0"/>
              <a:t>Nezobrazování/snižování viditelnosti příspěvků</a:t>
            </a:r>
          </a:p>
          <a:p>
            <a:r>
              <a:rPr lang="cs-CZ" dirty="0"/>
              <a:t>Znemožnění monetizace</a:t>
            </a:r>
          </a:p>
        </p:txBody>
      </p:sp>
    </p:spTree>
    <p:extLst>
      <p:ext uri="{BB962C8B-B14F-4D97-AF65-F5344CB8AC3E}">
        <p14:creationId xmlns:p14="http://schemas.microsoft.com/office/powerpoint/2010/main" val="4277886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146BA6-1FBF-4A69-8408-1CB79F60A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D3CFC-AFDB-4DC4-B504-6657E456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diskuzi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AA7B8C-4CE7-4015-B030-325F19E87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Jedná se u shora uvedených způsobů omezení projevu o cenzuru?</a:t>
            </a:r>
          </a:p>
          <a:p>
            <a:r>
              <a:rPr lang="cs-CZ" sz="2400" dirty="0"/>
              <a:t>Za jakých okolností je shora uvedené způsoby omezení projevu možné realizovat?</a:t>
            </a:r>
          </a:p>
          <a:p>
            <a:r>
              <a:rPr lang="cs-CZ" sz="2400" dirty="0"/>
              <a:t>Jakým způsobem je vyhodnocena proporcionalita takového zásahu?</a:t>
            </a:r>
          </a:p>
          <a:p>
            <a:r>
              <a:rPr lang="cs-CZ" sz="2400" dirty="0"/>
              <a:t>Bude šíření online vnímáno ve prospěch či neprospěch svobody projevu?</a:t>
            </a:r>
          </a:p>
        </p:txBody>
      </p:sp>
    </p:spTree>
    <p:extLst>
      <p:ext uri="{BB962C8B-B14F-4D97-AF65-F5344CB8AC3E}">
        <p14:creationId xmlns:p14="http://schemas.microsoft.com/office/powerpoint/2010/main" val="249798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3894EA73-4BAD-4030-87EC-7EACFD75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III. Limity svobody projevu</a:t>
            </a:r>
          </a:p>
        </p:txBody>
      </p:sp>
    </p:spTree>
    <p:extLst>
      <p:ext uri="{BB962C8B-B14F-4D97-AF65-F5344CB8AC3E}">
        <p14:creationId xmlns:p14="http://schemas.microsoft.com/office/powerpoint/2010/main" val="2632897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146BA6-1FBF-4A69-8408-1CB79F60A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D3CFC-AFDB-4DC4-B504-6657E456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diskuzi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AA7B8C-4CE7-4015-B030-325F19E87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Musí se jednat o trestný čin, aby šlo o </a:t>
            </a:r>
            <a:r>
              <a:rPr lang="cs-CZ" sz="2400" i="1" dirty="0" err="1"/>
              <a:t>hate</a:t>
            </a:r>
            <a:r>
              <a:rPr lang="cs-CZ" sz="2400" i="1" dirty="0"/>
              <a:t> </a:t>
            </a:r>
            <a:r>
              <a:rPr lang="cs-CZ" sz="2400" i="1" dirty="0" err="1"/>
              <a:t>speech</a:t>
            </a:r>
            <a:r>
              <a:rPr lang="cs-CZ" sz="2400" dirty="0"/>
              <a:t>?</a:t>
            </a:r>
          </a:p>
          <a:p>
            <a:r>
              <a:rPr lang="cs-CZ" sz="2400" dirty="0"/>
              <a:t>Je potlačování </a:t>
            </a:r>
            <a:r>
              <a:rPr lang="cs-CZ" sz="2400" i="1" dirty="0" err="1"/>
              <a:t>hate</a:t>
            </a:r>
            <a:r>
              <a:rPr lang="cs-CZ" sz="2400" i="1" dirty="0"/>
              <a:t> </a:t>
            </a:r>
            <a:r>
              <a:rPr lang="cs-CZ" sz="2400" i="1" dirty="0" err="1"/>
              <a:t>speech</a:t>
            </a:r>
            <a:r>
              <a:rPr lang="cs-CZ" sz="2400" dirty="0"/>
              <a:t>/dezinformací na sociálních sítích cenzurou?</a:t>
            </a:r>
          </a:p>
          <a:p>
            <a:r>
              <a:rPr lang="cs-CZ" sz="2400" dirty="0"/>
              <a:t>Je příkaz státu k </a:t>
            </a:r>
            <a:r>
              <a:rPr lang="cs-CZ" sz="2400" dirty="0" err="1"/>
              <a:t>pozlatování</a:t>
            </a:r>
            <a:r>
              <a:rPr lang="cs-CZ" sz="2400" dirty="0"/>
              <a:t> dezinformací cenzurou?</a:t>
            </a:r>
          </a:p>
          <a:p>
            <a:r>
              <a:rPr lang="cs-CZ" sz="2400" dirty="0"/>
              <a:t>Proč neponecháme obranu před </a:t>
            </a:r>
            <a:r>
              <a:rPr lang="cs-CZ" sz="2400" i="1" dirty="0" err="1"/>
              <a:t>hate</a:t>
            </a:r>
            <a:r>
              <a:rPr lang="cs-CZ" sz="2400" i="1" dirty="0"/>
              <a:t> </a:t>
            </a:r>
            <a:r>
              <a:rPr lang="cs-CZ" sz="2400" i="1" dirty="0" err="1"/>
              <a:t>speech</a:t>
            </a:r>
            <a:r>
              <a:rPr lang="cs-CZ" sz="2400" dirty="0"/>
              <a:t> na jednotlivcích nebo skupinách, kteří jsou cílem?</a:t>
            </a:r>
          </a:p>
        </p:txBody>
      </p:sp>
    </p:spTree>
    <p:extLst>
      <p:ext uri="{BB962C8B-B14F-4D97-AF65-F5344CB8AC3E}">
        <p14:creationId xmlns:p14="http://schemas.microsoft.com/office/powerpoint/2010/main" val="223837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ABB271-E935-40C3-9FFB-A43580303A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9FA08A-28D4-4483-B4A0-9529D225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350539-C04E-496E-85DB-DAFF5F807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Svoboda projevu</a:t>
            </a:r>
          </a:p>
          <a:p>
            <a:endParaRPr lang="cs-CZ" sz="2400" dirty="0"/>
          </a:p>
          <a:p>
            <a:r>
              <a:rPr lang="cs-CZ" sz="2400" dirty="0"/>
              <a:t>Svoboda projevu online</a:t>
            </a:r>
          </a:p>
          <a:p>
            <a:endParaRPr lang="cs-CZ" sz="2400" dirty="0"/>
          </a:p>
          <a:p>
            <a:r>
              <a:rPr lang="cs-CZ" sz="2400" dirty="0"/>
              <a:t>Limity svobody projevu (</a:t>
            </a:r>
            <a:r>
              <a:rPr lang="cs-CZ" sz="2400" i="1" dirty="0" err="1"/>
              <a:t>hate</a:t>
            </a:r>
            <a:r>
              <a:rPr lang="cs-CZ" sz="2400" i="1" dirty="0"/>
              <a:t> </a:t>
            </a:r>
            <a:r>
              <a:rPr lang="cs-CZ" sz="2400" i="1" dirty="0" err="1"/>
              <a:t>speech</a:t>
            </a:r>
            <a:r>
              <a:rPr lang="cs-CZ" sz="2400" dirty="0"/>
              <a:t> a dezinformace)</a:t>
            </a:r>
          </a:p>
        </p:txBody>
      </p:sp>
    </p:spTree>
    <p:extLst>
      <p:ext uri="{BB962C8B-B14F-4D97-AF65-F5344CB8AC3E}">
        <p14:creationId xmlns:p14="http://schemas.microsoft.com/office/powerpoint/2010/main" val="1108819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3894EA73-4BAD-4030-87EC-7EACFD75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I. Svoboda projevu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ED877ADF-ED59-46BC-9D04-DCCA190659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500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0D9CF5-6050-4463-9D61-EC93534DAC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C4D668-B0A1-4D3E-B520-C297DE058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D9BA75-6623-421E-BBC4-6BEF51C80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Příjem informací</a:t>
            </a:r>
          </a:p>
          <a:p>
            <a:pPr lvl="1"/>
            <a:r>
              <a:rPr lang="cs-CZ" dirty="0"/>
              <a:t>123/1998 Sb., 106/1999 Sb.</a:t>
            </a:r>
          </a:p>
          <a:p>
            <a:endParaRPr lang="cs-CZ" dirty="0"/>
          </a:p>
          <a:p>
            <a:r>
              <a:rPr lang="cs-CZ" dirty="0"/>
              <a:t>Vyhledávání informací</a:t>
            </a:r>
          </a:p>
          <a:p>
            <a:endParaRPr lang="cs-CZ" dirty="0"/>
          </a:p>
          <a:p>
            <a:r>
              <a:rPr lang="cs-CZ" dirty="0"/>
              <a:t>Šíření informací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2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9E6B8-4D5C-4233-BF9E-9EEEA6D34B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36804-F4DA-4116-8BEA-90AE4F4EF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F04378-A671-4B22-B0E5-6D19D71C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Pasivní</a:t>
            </a:r>
          </a:p>
          <a:p>
            <a:pPr lvl="1"/>
            <a:r>
              <a:rPr lang="cs-CZ" dirty="0"/>
              <a:t>Nezasahuj!</a:t>
            </a:r>
          </a:p>
          <a:p>
            <a:pPr lvl="1"/>
            <a:endParaRPr lang="cs-CZ" dirty="0"/>
          </a:p>
          <a:p>
            <a:r>
              <a:rPr lang="cs-CZ" dirty="0"/>
              <a:t>Aktivní</a:t>
            </a:r>
          </a:p>
          <a:p>
            <a:pPr lvl="1"/>
            <a:r>
              <a:rPr lang="cs-CZ" dirty="0"/>
              <a:t>Chraň!</a:t>
            </a:r>
          </a:p>
        </p:txBody>
      </p:sp>
    </p:spTree>
    <p:extLst>
      <p:ext uri="{BB962C8B-B14F-4D97-AF65-F5344CB8AC3E}">
        <p14:creationId xmlns:p14="http://schemas.microsoft.com/office/powerpoint/2010/main" val="398429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146BA6-1FBF-4A69-8408-1CB79F60A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D3CFC-AFDB-4DC4-B504-6657E456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diskuzi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AA7B8C-4CE7-4015-B030-325F19E87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Jaké znáte neverbální projevy?</a:t>
            </a:r>
          </a:p>
          <a:p>
            <a:r>
              <a:rPr lang="cs-CZ" sz="2400" dirty="0"/>
              <a:t>Jaké znáte symbolické projevy?</a:t>
            </a:r>
          </a:p>
          <a:p>
            <a:r>
              <a:rPr lang="cs-CZ" sz="2400" dirty="0"/>
              <a:t>S jakými právy může být svoboda projevu v konfliktu?</a:t>
            </a:r>
          </a:p>
          <a:p>
            <a:r>
              <a:rPr lang="cs-CZ" sz="2400" dirty="0"/>
              <a:t>Jaká znáte zákonná omezení svobody projevu?</a:t>
            </a:r>
          </a:p>
        </p:txBody>
      </p:sp>
    </p:spTree>
    <p:extLst>
      <p:ext uri="{BB962C8B-B14F-4D97-AF65-F5344CB8AC3E}">
        <p14:creationId xmlns:p14="http://schemas.microsoft.com/office/powerpoint/2010/main" val="97813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4CCD6F-A5A2-4225-9910-91B33DA434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5FB877-E361-4926-8BD2-78DAFE6D6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proporcionality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899344-169F-45E1-AB12-FC68DA172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Vhodnost</a:t>
            </a:r>
          </a:p>
          <a:p>
            <a:r>
              <a:rPr lang="cs-CZ" dirty="0"/>
              <a:t>Potřebnost</a:t>
            </a:r>
          </a:p>
          <a:p>
            <a:r>
              <a:rPr lang="cs-CZ" dirty="0"/>
              <a:t>Poměřování závažnosti kolidujících práv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+ prevence vyprázdnění práva (čl. 4 odst. 4 LZPS)</a:t>
            </a:r>
          </a:p>
        </p:txBody>
      </p:sp>
    </p:spTree>
    <p:extLst>
      <p:ext uri="{BB962C8B-B14F-4D97-AF65-F5344CB8AC3E}">
        <p14:creationId xmlns:p14="http://schemas.microsoft.com/office/powerpoint/2010/main" val="2989867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3FF2AE-47FB-4945-B93C-BC26172716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D8B6C0-D346-4FED-B319-7704422B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ÚS 2609/16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B6E7D1-1E7E-4CB0-B685-2F81E358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Soudce má svobodu projevu a může vyjadřovat kritické názory. ALE musí je vyjadřovat s určitou mírou zdrženlivosti.</a:t>
            </a:r>
          </a:p>
        </p:txBody>
      </p:sp>
    </p:spTree>
    <p:extLst>
      <p:ext uri="{BB962C8B-B14F-4D97-AF65-F5344CB8AC3E}">
        <p14:creationId xmlns:p14="http://schemas.microsoft.com/office/powerpoint/2010/main" val="2043006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F1E1E6-B353-445F-A97D-4B8F98EA1E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9B4C11-AF2D-491E-AD53-22966EE34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Šestistupňový test (ESLP)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C02128-D7D5-4120-88E3-55459DF89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Hodnota projevu v debatě o veřejném zájmu</a:t>
            </a:r>
          </a:p>
          <a:p>
            <a:r>
              <a:rPr lang="cs-CZ" dirty="0"/>
              <a:t>Status osoby (adresáta projevu)</a:t>
            </a:r>
          </a:p>
          <a:p>
            <a:r>
              <a:rPr lang="cs-CZ" dirty="0"/>
              <a:t>Předchozí chování osoby (adresáta projevu)</a:t>
            </a:r>
          </a:p>
          <a:p>
            <a:r>
              <a:rPr lang="cs-CZ" dirty="0"/>
              <a:t>Způsob získání informací (věrohodnost)</a:t>
            </a:r>
          </a:p>
          <a:p>
            <a:r>
              <a:rPr lang="cs-CZ" dirty="0"/>
              <a:t>Obsah/forma/následky projevu</a:t>
            </a:r>
          </a:p>
          <a:p>
            <a:r>
              <a:rPr lang="cs-CZ" dirty="0"/>
              <a:t>Závažnost/dopady sankce (původce projevu)</a:t>
            </a:r>
          </a:p>
        </p:txBody>
      </p:sp>
    </p:spTree>
    <p:extLst>
      <p:ext uri="{BB962C8B-B14F-4D97-AF65-F5344CB8AC3E}">
        <p14:creationId xmlns:p14="http://schemas.microsoft.com/office/powerpoint/2010/main" val="39467333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Šablona_cz</Template>
  <TotalTime>37</TotalTime>
  <Words>312</Words>
  <Application>Microsoft Office PowerPoint</Application>
  <PresentationFormat>Vlastní</PresentationFormat>
  <Paragraphs>71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Svoboda projevu online</vt:lpstr>
      <vt:lpstr>Prezentace aplikace PowerPoint</vt:lpstr>
      <vt:lpstr>I. Svoboda projevu</vt:lpstr>
      <vt:lpstr>Prezentace aplikace PowerPoint</vt:lpstr>
      <vt:lpstr>Prezentace aplikace PowerPoint</vt:lpstr>
      <vt:lpstr>K diskuzi</vt:lpstr>
      <vt:lpstr>Test proporcionality</vt:lpstr>
      <vt:lpstr>IV. ÚS 2609/16</vt:lpstr>
      <vt:lpstr>Šestistupňový test (ESLP)</vt:lpstr>
      <vt:lpstr>K diskuzi</vt:lpstr>
      <vt:lpstr>II. Svoboda projevu online</vt:lpstr>
      <vt:lpstr>Omezování projevu (platformy)</vt:lpstr>
      <vt:lpstr>K diskuzi</vt:lpstr>
      <vt:lpstr>III. Limity svobody projevu</vt:lpstr>
      <vt:lpstr>K diskuzi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CORE025 Informační společnost a právo: Bezpečnost a ochrana před patologickými jevy online</dc:title>
  <dc:creator>Jakub Harašta</dc:creator>
  <cp:lastModifiedBy>Jakub Harašta</cp:lastModifiedBy>
  <cp:revision>12</cp:revision>
  <cp:lastPrinted>1601-01-01T00:00:00Z</cp:lastPrinted>
  <dcterms:created xsi:type="dcterms:W3CDTF">2022-11-10T09:04:52Z</dcterms:created>
  <dcterms:modified xsi:type="dcterms:W3CDTF">2024-11-29T08:36:15Z</dcterms:modified>
</cp:coreProperties>
</file>