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2"/>
  </p:notesMasterIdLst>
  <p:sldIdLst>
    <p:sldId id="256" r:id="rId2"/>
    <p:sldId id="257" r:id="rId3"/>
    <p:sldId id="259" r:id="rId4"/>
    <p:sldId id="258" r:id="rId5"/>
    <p:sldId id="400" r:id="rId6"/>
    <p:sldId id="402" r:id="rId7"/>
    <p:sldId id="401" r:id="rId8"/>
    <p:sldId id="295" r:id="rId9"/>
    <p:sldId id="296" r:id="rId10"/>
    <p:sldId id="297" r:id="rId11"/>
    <p:sldId id="387" r:id="rId12"/>
    <p:sldId id="419" r:id="rId13"/>
    <p:sldId id="414" r:id="rId14"/>
    <p:sldId id="383" r:id="rId15"/>
    <p:sldId id="384" r:id="rId16"/>
    <p:sldId id="385" r:id="rId17"/>
    <p:sldId id="290" r:id="rId18"/>
    <p:sldId id="291" r:id="rId19"/>
    <p:sldId id="293" r:id="rId20"/>
    <p:sldId id="287" r:id="rId21"/>
    <p:sldId id="386" r:id="rId22"/>
    <p:sldId id="289" r:id="rId23"/>
    <p:sldId id="403" r:id="rId24"/>
    <p:sldId id="405" r:id="rId25"/>
    <p:sldId id="404" r:id="rId26"/>
    <p:sldId id="310" r:id="rId27"/>
    <p:sldId id="344" r:id="rId28"/>
    <p:sldId id="345" r:id="rId29"/>
    <p:sldId id="311" r:id="rId30"/>
    <p:sldId id="406" r:id="rId31"/>
    <p:sldId id="407" r:id="rId32"/>
    <p:sldId id="408" r:id="rId33"/>
    <p:sldId id="346" r:id="rId34"/>
    <p:sldId id="409" r:id="rId35"/>
    <p:sldId id="417" r:id="rId36"/>
    <p:sldId id="418" r:id="rId37"/>
    <p:sldId id="410" r:id="rId38"/>
    <p:sldId id="415" r:id="rId39"/>
    <p:sldId id="416" r:id="rId40"/>
    <p:sldId id="411" r:id="rId41"/>
    <p:sldId id="412" r:id="rId42"/>
    <p:sldId id="413" r:id="rId43"/>
    <p:sldId id="388" r:id="rId44"/>
    <p:sldId id="389" r:id="rId45"/>
    <p:sldId id="286" r:id="rId46"/>
    <p:sldId id="390" r:id="rId47"/>
    <p:sldId id="391" r:id="rId48"/>
    <p:sldId id="339" r:id="rId49"/>
    <p:sldId id="260" r:id="rId50"/>
    <p:sldId id="263" r:id="rId51"/>
    <p:sldId id="392" r:id="rId52"/>
    <p:sldId id="393" r:id="rId53"/>
    <p:sldId id="394" r:id="rId54"/>
    <p:sldId id="395" r:id="rId55"/>
    <p:sldId id="340" r:id="rId56"/>
    <p:sldId id="341" r:id="rId57"/>
    <p:sldId id="342" r:id="rId58"/>
    <p:sldId id="396" r:id="rId59"/>
    <p:sldId id="397" r:id="rId60"/>
    <p:sldId id="398" r:id="rId61"/>
  </p:sldIdLst>
  <p:sldSz cx="12192000" cy="6858000"/>
  <p:notesSz cx="6858000" cy="9144000"/>
  <p:defaultTextStyle>
    <a:defPPr>
      <a:defRPr lang="en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53"/>
    <p:restoredTop sz="95807"/>
  </p:normalViewPr>
  <p:slideViewPr>
    <p:cSldViewPr snapToGrid="0">
      <p:cViewPr>
        <p:scale>
          <a:sx n="85" d="100"/>
          <a:sy n="85" d="100"/>
        </p:scale>
        <p:origin x="392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870DAA-EFA3-034B-808B-2797D241D930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1EFE2F86-E996-804C-95CA-C27BA0D2F9F4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GB" dirty="0" err="1"/>
            <a:t>Právní</a:t>
          </a:r>
          <a:r>
            <a:rPr lang="en-GB" dirty="0"/>
            <a:t> text</a:t>
          </a:r>
        </a:p>
      </dgm:t>
    </dgm:pt>
    <dgm:pt modelId="{01A27FB3-C7E2-3046-ABD9-826F88EC00CB}" type="parTrans" cxnId="{CC103602-24FF-EA41-B0BE-E71EF595D8FA}">
      <dgm:prSet/>
      <dgm:spPr/>
      <dgm:t>
        <a:bodyPr/>
        <a:lstStyle/>
        <a:p>
          <a:endParaRPr lang="en-GB"/>
        </a:p>
      </dgm:t>
    </dgm:pt>
    <dgm:pt modelId="{342E47C5-6E03-1C4E-8270-EB0328651BF3}" type="sibTrans" cxnId="{CC103602-24FF-EA41-B0BE-E71EF595D8FA}">
      <dgm:prSet/>
      <dgm:spPr/>
      <dgm:t>
        <a:bodyPr/>
        <a:lstStyle/>
        <a:p>
          <a:endParaRPr lang="en-GB"/>
        </a:p>
      </dgm:t>
    </dgm:pt>
    <dgm:pt modelId="{BC730C84-0ADD-8A44-B568-7514AB8F0A8E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GB" dirty="0" err="1"/>
            <a:t>Interpretace</a:t>
          </a:r>
          <a:endParaRPr lang="en-GB" dirty="0"/>
        </a:p>
      </dgm:t>
    </dgm:pt>
    <dgm:pt modelId="{67A4B7F0-A86F-9F44-B8D2-ED404B7DB8E6}" type="parTrans" cxnId="{3BAD6864-D687-054E-AACE-4455FC71A586}">
      <dgm:prSet/>
      <dgm:spPr/>
      <dgm:t>
        <a:bodyPr/>
        <a:lstStyle/>
        <a:p>
          <a:endParaRPr lang="en-GB"/>
        </a:p>
      </dgm:t>
    </dgm:pt>
    <dgm:pt modelId="{897C58CC-9182-2C4C-B3F2-06F3D2BA26F2}" type="sibTrans" cxnId="{3BAD6864-D687-054E-AACE-4455FC71A586}">
      <dgm:prSet/>
      <dgm:spPr/>
      <dgm:t>
        <a:bodyPr/>
        <a:lstStyle/>
        <a:p>
          <a:endParaRPr lang="en-GB"/>
        </a:p>
      </dgm:t>
    </dgm:pt>
    <dgm:pt modelId="{24227E73-EDE0-8141-A58B-40D9D0A97EEE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GB" dirty="0" err="1"/>
            <a:t>Identifikace</a:t>
          </a:r>
          <a:r>
            <a:rPr lang="en-GB" dirty="0"/>
            <a:t> (</a:t>
          </a:r>
          <a:r>
            <a:rPr lang="en-GB" dirty="0" err="1"/>
            <a:t>konstrukce</a:t>
          </a:r>
          <a:r>
            <a:rPr lang="en-GB" dirty="0"/>
            <a:t>) </a:t>
          </a:r>
          <a:r>
            <a:rPr lang="en-GB" dirty="0" err="1"/>
            <a:t>právní</a:t>
          </a:r>
          <a:r>
            <a:rPr lang="en-GB" dirty="0"/>
            <a:t> </a:t>
          </a:r>
          <a:r>
            <a:rPr lang="en-GB" dirty="0" err="1"/>
            <a:t>normy</a:t>
          </a:r>
          <a:endParaRPr lang="en-GB" dirty="0"/>
        </a:p>
      </dgm:t>
    </dgm:pt>
    <dgm:pt modelId="{3A973569-4F60-5641-8D31-82A62353DA36}" type="parTrans" cxnId="{70E96134-6F84-4646-A3FD-18DFE7AA603C}">
      <dgm:prSet/>
      <dgm:spPr/>
      <dgm:t>
        <a:bodyPr/>
        <a:lstStyle/>
        <a:p>
          <a:endParaRPr lang="en-GB"/>
        </a:p>
      </dgm:t>
    </dgm:pt>
    <dgm:pt modelId="{07987A81-D6AC-BE46-B20D-9029AC99B230}" type="sibTrans" cxnId="{70E96134-6F84-4646-A3FD-18DFE7AA603C}">
      <dgm:prSet/>
      <dgm:spPr/>
      <dgm:t>
        <a:bodyPr/>
        <a:lstStyle/>
        <a:p>
          <a:endParaRPr lang="en-GB"/>
        </a:p>
      </dgm:t>
    </dgm:pt>
    <dgm:pt modelId="{08612878-5ADF-664E-AD9D-1CF051C2D57E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GB" dirty="0" err="1"/>
            <a:t>Aplikace</a:t>
          </a:r>
          <a:endParaRPr lang="en-GB" dirty="0"/>
        </a:p>
      </dgm:t>
    </dgm:pt>
    <dgm:pt modelId="{F821A755-624B-1044-A541-A5DA501D0642}" type="parTrans" cxnId="{1BA8420D-6B9B-D249-86F6-53C3E9601BF3}">
      <dgm:prSet/>
      <dgm:spPr/>
      <dgm:t>
        <a:bodyPr/>
        <a:lstStyle/>
        <a:p>
          <a:endParaRPr lang="en-GB"/>
        </a:p>
      </dgm:t>
    </dgm:pt>
    <dgm:pt modelId="{0FCCB56D-80D4-7441-8440-13075D6CA3DB}" type="sibTrans" cxnId="{1BA8420D-6B9B-D249-86F6-53C3E9601BF3}">
      <dgm:prSet/>
      <dgm:spPr/>
      <dgm:t>
        <a:bodyPr/>
        <a:lstStyle/>
        <a:p>
          <a:endParaRPr lang="en-GB"/>
        </a:p>
      </dgm:t>
    </dgm:pt>
    <dgm:pt modelId="{233D4584-5DBF-354F-8EDB-7CA8FB5AA7A0}" type="pres">
      <dgm:prSet presAssocID="{74870DAA-EFA3-034B-808B-2797D241D930}" presName="Name0" presStyleCnt="0">
        <dgm:presLayoutVars>
          <dgm:dir/>
          <dgm:resizeHandles val="exact"/>
        </dgm:presLayoutVars>
      </dgm:prSet>
      <dgm:spPr/>
    </dgm:pt>
    <dgm:pt modelId="{6C46B330-2F8E-9E4E-8AB5-400D0DE2F3BD}" type="pres">
      <dgm:prSet presAssocID="{1EFE2F86-E996-804C-95CA-C27BA0D2F9F4}" presName="node" presStyleLbl="node1" presStyleIdx="0" presStyleCnt="4">
        <dgm:presLayoutVars>
          <dgm:bulletEnabled val="1"/>
        </dgm:presLayoutVars>
      </dgm:prSet>
      <dgm:spPr/>
    </dgm:pt>
    <dgm:pt modelId="{A04D83D8-A102-7943-A7B5-9CDE64E60EA9}" type="pres">
      <dgm:prSet presAssocID="{342E47C5-6E03-1C4E-8270-EB0328651BF3}" presName="sibTrans" presStyleLbl="sibTrans2D1" presStyleIdx="0" presStyleCnt="3"/>
      <dgm:spPr/>
    </dgm:pt>
    <dgm:pt modelId="{4E03C57E-DD56-6C45-A472-43FBDA27550F}" type="pres">
      <dgm:prSet presAssocID="{342E47C5-6E03-1C4E-8270-EB0328651BF3}" presName="connectorText" presStyleLbl="sibTrans2D1" presStyleIdx="0" presStyleCnt="3"/>
      <dgm:spPr/>
    </dgm:pt>
    <dgm:pt modelId="{160B945F-AD1D-E646-B4D4-389F974AB0D0}" type="pres">
      <dgm:prSet presAssocID="{BC730C84-0ADD-8A44-B568-7514AB8F0A8E}" presName="node" presStyleLbl="node1" presStyleIdx="1" presStyleCnt="4">
        <dgm:presLayoutVars>
          <dgm:bulletEnabled val="1"/>
        </dgm:presLayoutVars>
      </dgm:prSet>
      <dgm:spPr/>
    </dgm:pt>
    <dgm:pt modelId="{189B72DB-D9F3-194D-9B7C-0E5CEFBC2296}" type="pres">
      <dgm:prSet presAssocID="{897C58CC-9182-2C4C-B3F2-06F3D2BA26F2}" presName="sibTrans" presStyleLbl="sibTrans2D1" presStyleIdx="1" presStyleCnt="3"/>
      <dgm:spPr/>
    </dgm:pt>
    <dgm:pt modelId="{0B498D56-D7DB-BA4F-A99D-33279A698CD5}" type="pres">
      <dgm:prSet presAssocID="{897C58CC-9182-2C4C-B3F2-06F3D2BA26F2}" presName="connectorText" presStyleLbl="sibTrans2D1" presStyleIdx="1" presStyleCnt="3"/>
      <dgm:spPr/>
    </dgm:pt>
    <dgm:pt modelId="{2599C72F-F0C0-9746-8B02-D22CC8AEC47C}" type="pres">
      <dgm:prSet presAssocID="{24227E73-EDE0-8141-A58B-40D9D0A97EEE}" presName="node" presStyleLbl="node1" presStyleIdx="2" presStyleCnt="4">
        <dgm:presLayoutVars>
          <dgm:bulletEnabled val="1"/>
        </dgm:presLayoutVars>
      </dgm:prSet>
      <dgm:spPr/>
    </dgm:pt>
    <dgm:pt modelId="{76005E00-5563-9B4C-BBB4-D3D232191023}" type="pres">
      <dgm:prSet presAssocID="{07987A81-D6AC-BE46-B20D-9029AC99B230}" presName="sibTrans" presStyleLbl="sibTrans2D1" presStyleIdx="2" presStyleCnt="3"/>
      <dgm:spPr/>
    </dgm:pt>
    <dgm:pt modelId="{12490B46-673C-BA48-B953-141D1A6B5DEE}" type="pres">
      <dgm:prSet presAssocID="{07987A81-D6AC-BE46-B20D-9029AC99B230}" presName="connectorText" presStyleLbl="sibTrans2D1" presStyleIdx="2" presStyleCnt="3"/>
      <dgm:spPr/>
    </dgm:pt>
    <dgm:pt modelId="{8E78C5EC-4708-864A-818C-1E78875A827D}" type="pres">
      <dgm:prSet presAssocID="{08612878-5ADF-664E-AD9D-1CF051C2D57E}" presName="node" presStyleLbl="node1" presStyleIdx="3" presStyleCnt="4">
        <dgm:presLayoutVars>
          <dgm:bulletEnabled val="1"/>
        </dgm:presLayoutVars>
      </dgm:prSet>
      <dgm:spPr/>
    </dgm:pt>
  </dgm:ptLst>
  <dgm:cxnLst>
    <dgm:cxn modelId="{CC103602-24FF-EA41-B0BE-E71EF595D8FA}" srcId="{74870DAA-EFA3-034B-808B-2797D241D930}" destId="{1EFE2F86-E996-804C-95CA-C27BA0D2F9F4}" srcOrd="0" destOrd="0" parTransId="{01A27FB3-C7E2-3046-ABD9-826F88EC00CB}" sibTransId="{342E47C5-6E03-1C4E-8270-EB0328651BF3}"/>
    <dgm:cxn modelId="{1BA8420D-6B9B-D249-86F6-53C3E9601BF3}" srcId="{74870DAA-EFA3-034B-808B-2797D241D930}" destId="{08612878-5ADF-664E-AD9D-1CF051C2D57E}" srcOrd="3" destOrd="0" parTransId="{F821A755-624B-1044-A541-A5DA501D0642}" sibTransId="{0FCCB56D-80D4-7441-8440-13075D6CA3DB}"/>
    <dgm:cxn modelId="{8B04B112-3E1B-384C-9EC0-C1EA876A0385}" type="presOf" srcId="{24227E73-EDE0-8141-A58B-40D9D0A97EEE}" destId="{2599C72F-F0C0-9746-8B02-D22CC8AEC47C}" srcOrd="0" destOrd="0" presId="urn:microsoft.com/office/officeart/2005/8/layout/process1"/>
    <dgm:cxn modelId="{70E96134-6F84-4646-A3FD-18DFE7AA603C}" srcId="{74870DAA-EFA3-034B-808B-2797D241D930}" destId="{24227E73-EDE0-8141-A58B-40D9D0A97EEE}" srcOrd="2" destOrd="0" parTransId="{3A973569-4F60-5641-8D31-82A62353DA36}" sibTransId="{07987A81-D6AC-BE46-B20D-9029AC99B230}"/>
    <dgm:cxn modelId="{3BAD6864-D687-054E-AACE-4455FC71A586}" srcId="{74870DAA-EFA3-034B-808B-2797D241D930}" destId="{BC730C84-0ADD-8A44-B568-7514AB8F0A8E}" srcOrd="1" destOrd="0" parTransId="{67A4B7F0-A86F-9F44-B8D2-ED404B7DB8E6}" sibTransId="{897C58CC-9182-2C4C-B3F2-06F3D2BA26F2}"/>
    <dgm:cxn modelId="{45918487-B1BE-194D-B2F3-C5EA2B5A0EEC}" type="presOf" srcId="{342E47C5-6E03-1C4E-8270-EB0328651BF3}" destId="{4E03C57E-DD56-6C45-A472-43FBDA27550F}" srcOrd="1" destOrd="0" presId="urn:microsoft.com/office/officeart/2005/8/layout/process1"/>
    <dgm:cxn modelId="{13666E97-8A2C-1840-9218-0E28F65D0828}" type="presOf" srcId="{342E47C5-6E03-1C4E-8270-EB0328651BF3}" destId="{A04D83D8-A102-7943-A7B5-9CDE64E60EA9}" srcOrd="0" destOrd="0" presId="urn:microsoft.com/office/officeart/2005/8/layout/process1"/>
    <dgm:cxn modelId="{FD98E9A9-2181-2A4B-960F-733AE9AA70F5}" type="presOf" srcId="{74870DAA-EFA3-034B-808B-2797D241D930}" destId="{233D4584-5DBF-354F-8EDB-7CA8FB5AA7A0}" srcOrd="0" destOrd="0" presId="urn:microsoft.com/office/officeart/2005/8/layout/process1"/>
    <dgm:cxn modelId="{BAF52CCD-5BA6-1A49-ABC5-FEF6D182541F}" type="presOf" srcId="{07987A81-D6AC-BE46-B20D-9029AC99B230}" destId="{76005E00-5563-9B4C-BBB4-D3D232191023}" srcOrd="0" destOrd="0" presId="urn:microsoft.com/office/officeart/2005/8/layout/process1"/>
    <dgm:cxn modelId="{E2E17DCE-2E22-B84F-9619-00D881EFC24B}" type="presOf" srcId="{897C58CC-9182-2C4C-B3F2-06F3D2BA26F2}" destId="{0B498D56-D7DB-BA4F-A99D-33279A698CD5}" srcOrd="1" destOrd="0" presId="urn:microsoft.com/office/officeart/2005/8/layout/process1"/>
    <dgm:cxn modelId="{E56F2AD0-C947-4E46-8CDE-C8A9E81DADD8}" type="presOf" srcId="{897C58CC-9182-2C4C-B3F2-06F3D2BA26F2}" destId="{189B72DB-D9F3-194D-9B7C-0E5CEFBC2296}" srcOrd="0" destOrd="0" presId="urn:microsoft.com/office/officeart/2005/8/layout/process1"/>
    <dgm:cxn modelId="{0C8262D6-35D0-CA40-9900-21D06C7E4B17}" type="presOf" srcId="{07987A81-D6AC-BE46-B20D-9029AC99B230}" destId="{12490B46-673C-BA48-B953-141D1A6B5DEE}" srcOrd="1" destOrd="0" presId="urn:microsoft.com/office/officeart/2005/8/layout/process1"/>
    <dgm:cxn modelId="{5E83E8E4-D8BE-D347-912D-434DAD0EBECA}" type="presOf" srcId="{BC730C84-0ADD-8A44-B568-7514AB8F0A8E}" destId="{160B945F-AD1D-E646-B4D4-389F974AB0D0}" srcOrd="0" destOrd="0" presId="urn:microsoft.com/office/officeart/2005/8/layout/process1"/>
    <dgm:cxn modelId="{6DF99BF1-267D-9E4B-A880-866B0BED59D3}" type="presOf" srcId="{08612878-5ADF-664E-AD9D-1CF051C2D57E}" destId="{8E78C5EC-4708-864A-818C-1E78875A827D}" srcOrd="0" destOrd="0" presId="urn:microsoft.com/office/officeart/2005/8/layout/process1"/>
    <dgm:cxn modelId="{99BBB3F7-48C0-0C46-AA3F-9652DD3F3FA5}" type="presOf" srcId="{1EFE2F86-E996-804C-95CA-C27BA0D2F9F4}" destId="{6C46B330-2F8E-9E4E-8AB5-400D0DE2F3BD}" srcOrd="0" destOrd="0" presId="urn:microsoft.com/office/officeart/2005/8/layout/process1"/>
    <dgm:cxn modelId="{4C61556A-1F34-0649-9AD5-80E68CD07F00}" type="presParOf" srcId="{233D4584-5DBF-354F-8EDB-7CA8FB5AA7A0}" destId="{6C46B330-2F8E-9E4E-8AB5-400D0DE2F3BD}" srcOrd="0" destOrd="0" presId="urn:microsoft.com/office/officeart/2005/8/layout/process1"/>
    <dgm:cxn modelId="{BD51E7F6-144C-5745-9B54-EA2468623E05}" type="presParOf" srcId="{233D4584-5DBF-354F-8EDB-7CA8FB5AA7A0}" destId="{A04D83D8-A102-7943-A7B5-9CDE64E60EA9}" srcOrd="1" destOrd="0" presId="urn:microsoft.com/office/officeart/2005/8/layout/process1"/>
    <dgm:cxn modelId="{FA0DADAB-D4A1-AE46-9B57-43BBCB4092A6}" type="presParOf" srcId="{A04D83D8-A102-7943-A7B5-9CDE64E60EA9}" destId="{4E03C57E-DD56-6C45-A472-43FBDA27550F}" srcOrd="0" destOrd="0" presId="urn:microsoft.com/office/officeart/2005/8/layout/process1"/>
    <dgm:cxn modelId="{EF48D198-C604-9741-BE21-E3F986865EF7}" type="presParOf" srcId="{233D4584-5DBF-354F-8EDB-7CA8FB5AA7A0}" destId="{160B945F-AD1D-E646-B4D4-389F974AB0D0}" srcOrd="2" destOrd="0" presId="urn:microsoft.com/office/officeart/2005/8/layout/process1"/>
    <dgm:cxn modelId="{5CD5F691-CA01-C847-B64C-A37CC8B3BCA2}" type="presParOf" srcId="{233D4584-5DBF-354F-8EDB-7CA8FB5AA7A0}" destId="{189B72DB-D9F3-194D-9B7C-0E5CEFBC2296}" srcOrd="3" destOrd="0" presId="urn:microsoft.com/office/officeart/2005/8/layout/process1"/>
    <dgm:cxn modelId="{1DF325D4-892A-CB47-9EA0-677620F05F47}" type="presParOf" srcId="{189B72DB-D9F3-194D-9B7C-0E5CEFBC2296}" destId="{0B498D56-D7DB-BA4F-A99D-33279A698CD5}" srcOrd="0" destOrd="0" presId="urn:microsoft.com/office/officeart/2005/8/layout/process1"/>
    <dgm:cxn modelId="{369367EA-C93B-574E-A6FE-D962E28BFDCF}" type="presParOf" srcId="{233D4584-5DBF-354F-8EDB-7CA8FB5AA7A0}" destId="{2599C72F-F0C0-9746-8B02-D22CC8AEC47C}" srcOrd="4" destOrd="0" presId="urn:microsoft.com/office/officeart/2005/8/layout/process1"/>
    <dgm:cxn modelId="{0D57F422-37CB-4643-A600-CF55D82EF0AE}" type="presParOf" srcId="{233D4584-5DBF-354F-8EDB-7CA8FB5AA7A0}" destId="{76005E00-5563-9B4C-BBB4-D3D232191023}" srcOrd="5" destOrd="0" presId="urn:microsoft.com/office/officeart/2005/8/layout/process1"/>
    <dgm:cxn modelId="{8B0A1EF3-22B4-4E44-B698-1BDA9C2FD5D7}" type="presParOf" srcId="{76005E00-5563-9B4C-BBB4-D3D232191023}" destId="{12490B46-673C-BA48-B953-141D1A6B5DEE}" srcOrd="0" destOrd="0" presId="urn:microsoft.com/office/officeart/2005/8/layout/process1"/>
    <dgm:cxn modelId="{E4E464CC-EDF3-7F48-82A0-A46DA5143E28}" type="presParOf" srcId="{233D4584-5DBF-354F-8EDB-7CA8FB5AA7A0}" destId="{8E78C5EC-4708-864A-818C-1E78875A827D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1EE747-28FE-413E-AE5F-E27860072D7F}" type="doc">
      <dgm:prSet loTypeId="urn:microsoft.com/office/officeart/2005/8/layout/orgChart1" loCatId="hierarchy" qsTypeId="urn:microsoft.com/office/officeart/2005/8/quickstyle/3d3" qsCatId="3D" csTypeId="urn:microsoft.com/office/officeart/2005/8/colors/accent4_5" csCatId="accent4" phldr="1"/>
      <dgm:spPr/>
    </dgm:pt>
    <dgm:pt modelId="{5405CF30-0298-4A50-A767-418998C6529B}">
      <dgm:prSet/>
      <dgm:spPr>
        <a:solidFill>
          <a:schemeClr val="accent6">
            <a:lumMod val="75000"/>
            <a:alpha val="8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en-US" b="1" i="0" u="none" strike="noStrike" cap="none" normalizeH="0" baseline="0" dirty="0">
              <a:ln/>
              <a:solidFill>
                <a:schemeClr val="tx1"/>
              </a:solidFill>
              <a:effectLst/>
              <a:latin typeface="Arial" charset="0"/>
              <a:cs typeface="Arial" charset="0"/>
            </a:rPr>
            <a:t>PRÁVNÍ SKUTEČNOSTI</a:t>
          </a:r>
        </a:p>
      </dgm:t>
    </dgm:pt>
    <dgm:pt modelId="{81B2CDBF-46D9-4785-9CA7-4FDEF64D24BF}" type="parTrans" cxnId="{CA6CC546-7C86-46C2-968D-17233F8A0B7A}">
      <dgm:prSet/>
      <dgm:spPr/>
      <dgm:t>
        <a:bodyPr/>
        <a:lstStyle/>
        <a:p>
          <a:endParaRPr lang="cs-CZ"/>
        </a:p>
      </dgm:t>
    </dgm:pt>
    <dgm:pt modelId="{51EFA070-434B-4B7A-B99B-586BA92F7A12}" type="sibTrans" cxnId="{CA6CC546-7C86-46C2-968D-17233F8A0B7A}">
      <dgm:prSet/>
      <dgm:spPr/>
      <dgm:t>
        <a:bodyPr/>
        <a:lstStyle/>
        <a:p>
          <a:endParaRPr lang="cs-CZ"/>
        </a:p>
      </dgm:t>
    </dgm:pt>
    <dgm:pt modelId="{9DF1697A-5A46-4545-B970-4B10D2028A80}">
      <dgm:prSet/>
      <dgm:spPr>
        <a:solidFill>
          <a:schemeClr val="accent6">
            <a:lumMod val="40000"/>
            <a:lumOff val="60000"/>
            <a:alpha val="7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en-US" b="0" i="0" u="none" strike="noStrike" cap="none" normalizeH="0" baseline="0" dirty="0">
              <a:ln/>
              <a:solidFill>
                <a:schemeClr val="tx1"/>
              </a:solidFill>
              <a:effectLst/>
              <a:latin typeface="Arial" charset="0"/>
              <a:cs typeface="Arial" charset="0"/>
            </a:rPr>
            <a:t>SUBJEKTIVNÍ (LIDSKÉ CHOVÁNÍ) </a:t>
          </a:r>
        </a:p>
      </dgm:t>
    </dgm:pt>
    <dgm:pt modelId="{FCBC864E-07D1-43D2-8452-A225DD80316C}" type="parTrans" cxnId="{D616C81B-B597-41F4-BA09-6545DE960699}">
      <dgm:prSet/>
      <dgm:spPr/>
      <dgm:t>
        <a:bodyPr/>
        <a:lstStyle/>
        <a:p>
          <a:endParaRPr lang="cs-CZ"/>
        </a:p>
      </dgm:t>
    </dgm:pt>
    <dgm:pt modelId="{31E6CA0B-D5B8-4516-9049-61EC859FB774}" type="sibTrans" cxnId="{D616C81B-B597-41F4-BA09-6545DE960699}">
      <dgm:prSet/>
      <dgm:spPr/>
      <dgm:t>
        <a:bodyPr/>
        <a:lstStyle/>
        <a:p>
          <a:endParaRPr lang="cs-CZ"/>
        </a:p>
      </dgm:t>
    </dgm:pt>
    <dgm:pt modelId="{E3D9ACC2-9C28-4045-B94E-7A55C3A3F542}">
      <dgm:prSet/>
      <dgm:spPr>
        <a:solidFill>
          <a:schemeClr val="bg2">
            <a:lumMod val="60000"/>
            <a:lumOff val="40000"/>
            <a:alpha val="5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en-US" b="0" i="0" u="none" strike="noStrike" cap="none" normalizeH="0" baseline="0" dirty="0">
              <a:ln/>
              <a:solidFill>
                <a:schemeClr val="tx1"/>
              </a:solidFill>
              <a:effectLst/>
              <a:latin typeface="Arial" charset="0"/>
              <a:cs typeface="Arial" charset="0"/>
            </a:rPr>
            <a:t>PRÁVNÍ JEDNÁNÍ A REÁLNÉ AKTY</a:t>
          </a:r>
        </a:p>
      </dgm:t>
    </dgm:pt>
    <dgm:pt modelId="{CFD0087C-4566-41F8-8696-FF1ADEFBA6C7}" type="parTrans" cxnId="{1FF572A2-B4AA-43FA-BD46-784D0C3F9D5F}">
      <dgm:prSet/>
      <dgm:spPr/>
      <dgm:t>
        <a:bodyPr/>
        <a:lstStyle/>
        <a:p>
          <a:endParaRPr lang="cs-CZ"/>
        </a:p>
      </dgm:t>
    </dgm:pt>
    <dgm:pt modelId="{934EF6F8-807D-48BA-B530-FAF33F90F8ED}" type="sibTrans" cxnId="{1FF572A2-B4AA-43FA-BD46-784D0C3F9D5F}">
      <dgm:prSet/>
      <dgm:spPr/>
      <dgm:t>
        <a:bodyPr/>
        <a:lstStyle/>
        <a:p>
          <a:endParaRPr lang="cs-CZ"/>
        </a:p>
      </dgm:t>
    </dgm:pt>
    <dgm:pt modelId="{7D242EB7-9F27-4587-8520-ED536D53C343}">
      <dgm:prSet/>
      <dgm:spPr>
        <a:solidFill>
          <a:schemeClr val="bg2">
            <a:lumMod val="60000"/>
            <a:lumOff val="40000"/>
            <a:alpha val="5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en-US" b="0" i="0" u="none" strike="noStrike" cap="none" normalizeH="0" baseline="0" dirty="0">
              <a:ln/>
              <a:solidFill>
                <a:schemeClr val="tx1"/>
              </a:solidFill>
              <a:effectLst/>
              <a:latin typeface="Arial" charset="0"/>
              <a:cs typeface="Arial" charset="0"/>
            </a:rPr>
            <a:t>PROTIPRÁVNÍ JEDNÁNÍ</a:t>
          </a:r>
        </a:p>
      </dgm:t>
    </dgm:pt>
    <dgm:pt modelId="{F7D270F1-6845-4584-9C4A-C5AD00D084B1}" type="parTrans" cxnId="{FEC08FA5-CBA0-4DBC-A985-2F905060BE12}">
      <dgm:prSet/>
      <dgm:spPr/>
      <dgm:t>
        <a:bodyPr/>
        <a:lstStyle/>
        <a:p>
          <a:endParaRPr lang="cs-CZ"/>
        </a:p>
      </dgm:t>
    </dgm:pt>
    <dgm:pt modelId="{8D77D318-E8FA-4981-BD81-E334A1A34CFB}" type="sibTrans" cxnId="{FEC08FA5-CBA0-4DBC-A985-2F905060BE12}">
      <dgm:prSet/>
      <dgm:spPr/>
      <dgm:t>
        <a:bodyPr/>
        <a:lstStyle/>
        <a:p>
          <a:endParaRPr lang="cs-CZ"/>
        </a:p>
      </dgm:t>
    </dgm:pt>
    <dgm:pt modelId="{694C6330-C87D-4494-8078-A47735604CBB}">
      <dgm:prSet/>
      <dgm:spPr>
        <a:solidFill>
          <a:schemeClr val="accent6">
            <a:lumMod val="40000"/>
            <a:lumOff val="60000"/>
            <a:alpha val="7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en-US" b="0" i="0" u="none" strike="noStrike" cap="none" normalizeH="0" baseline="0" dirty="0">
              <a:ln/>
              <a:solidFill>
                <a:schemeClr val="tx1"/>
              </a:solidFill>
              <a:effectLst/>
              <a:latin typeface="Arial" charset="0"/>
              <a:cs typeface="Arial" charset="0"/>
            </a:rPr>
            <a:t>OBJEKTIVNÍ  (JINÉ OKOLNOSTI)</a:t>
          </a:r>
        </a:p>
      </dgm:t>
    </dgm:pt>
    <dgm:pt modelId="{547D77CA-D037-4976-8D3B-7A94B216BE4E}" type="parTrans" cxnId="{A66BBDBA-BE15-4638-81B3-6E060508CC4B}">
      <dgm:prSet/>
      <dgm:spPr/>
      <dgm:t>
        <a:bodyPr/>
        <a:lstStyle/>
        <a:p>
          <a:endParaRPr lang="cs-CZ"/>
        </a:p>
      </dgm:t>
    </dgm:pt>
    <dgm:pt modelId="{8E660249-C44E-42C3-9D46-3C3A8C79D6C6}" type="sibTrans" cxnId="{A66BBDBA-BE15-4638-81B3-6E060508CC4B}">
      <dgm:prSet/>
      <dgm:spPr/>
      <dgm:t>
        <a:bodyPr/>
        <a:lstStyle/>
        <a:p>
          <a:endParaRPr lang="cs-CZ"/>
        </a:p>
      </dgm:t>
    </dgm:pt>
    <dgm:pt modelId="{8CF025D1-CA21-4B3D-8218-BDCEEF7CA4E1}">
      <dgm:prSet/>
      <dgm:spPr>
        <a:solidFill>
          <a:schemeClr val="bg2">
            <a:lumMod val="60000"/>
            <a:lumOff val="40000"/>
            <a:alpha val="5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en-US" b="0" i="0" u="none" strike="noStrike" cap="none" normalizeH="0" baseline="0" dirty="0">
              <a:ln/>
              <a:solidFill>
                <a:schemeClr val="tx1"/>
              </a:solidFill>
              <a:effectLst/>
              <a:latin typeface="Arial" charset="0"/>
              <a:cs typeface="Arial" charset="0"/>
            </a:rPr>
            <a:t>PRÁVEM REPROBOVANÉ (PROTIPRÁVNÍ UDÁLOSTI)</a:t>
          </a:r>
        </a:p>
      </dgm:t>
    </dgm:pt>
    <dgm:pt modelId="{68EA8D7C-D266-4B90-B7D8-FEB006503563}" type="parTrans" cxnId="{B9427161-C18B-4CEF-A1BB-EE73FA24893E}">
      <dgm:prSet/>
      <dgm:spPr/>
      <dgm:t>
        <a:bodyPr/>
        <a:lstStyle/>
        <a:p>
          <a:endParaRPr lang="cs-CZ"/>
        </a:p>
      </dgm:t>
    </dgm:pt>
    <dgm:pt modelId="{5FF935DE-FA0F-4F95-99C9-5205F2562DCD}" type="sibTrans" cxnId="{B9427161-C18B-4CEF-A1BB-EE73FA24893E}">
      <dgm:prSet/>
      <dgm:spPr/>
      <dgm:t>
        <a:bodyPr/>
        <a:lstStyle/>
        <a:p>
          <a:endParaRPr lang="cs-CZ"/>
        </a:p>
      </dgm:t>
    </dgm:pt>
    <dgm:pt modelId="{6A576BB1-9C3C-4328-BF37-2E6331B033A9}">
      <dgm:prSet/>
      <dgm:spPr>
        <a:solidFill>
          <a:schemeClr val="bg2">
            <a:lumMod val="60000"/>
            <a:lumOff val="40000"/>
            <a:alpha val="5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en-US" b="0" i="0" u="none" strike="noStrike" cap="none" normalizeH="0" baseline="0" dirty="0">
              <a:ln/>
              <a:solidFill>
                <a:schemeClr val="tx1"/>
              </a:solidFill>
              <a:effectLst/>
              <a:latin typeface="Arial" charset="0"/>
              <a:cs typeface="Arial" charset="0"/>
            </a:rPr>
            <a:t>PRÁVEM APROBOVANÉ (PRÁVNÍ STAVY)</a:t>
          </a:r>
        </a:p>
      </dgm:t>
    </dgm:pt>
    <dgm:pt modelId="{94B3E946-55A6-45B2-AECB-7BB3793C98C4}" type="parTrans" cxnId="{81F38830-4450-452D-B41C-D8BF55656614}">
      <dgm:prSet/>
      <dgm:spPr/>
      <dgm:t>
        <a:bodyPr/>
        <a:lstStyle/>
        <a:p>
          <a:endParaRPr lang="cs-CZ"/>
        </a:p>
      </dgm:t>
    </dgm:pt>
    <dgm:pt modelId="{600360F3-3364-49B2-9CB1-61D9FF22B1AA}" type="sibTrans" cxnId="{81F38830-4450-452D-B41C-D8BF55656614}">
      <dgm:prSet/>
      <dgm:spPr/>
      <dgm:t>
        <a:bodyPr/>
        <a:lstStyle/>
        <a:p>
          <a:endParaRPr lang="cs-CZ"/>
        </a:p>
      </dgm:t>
    </dgm:pt>
    <dgm:pt modelId="{66FD38F0-FC43-46E0-A5C8-085B5F159437}" type="pres">
      <dgm:prSet presAssocID="{961EE747-28FE-413E-AE5F-E27860072D7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2D79522-AE02-4421-B5C1-795EFBEFC426}" type="pres">
      <dgm:prSet presAssocID="{5405CF30-0298-4A50-A767-418998C6529B}" presName="hierRoot1" presStyleCnt="0">
        <dgm:presLayoutVars>
          <dgm:hierBranch/>
        </dgm:presLayoutVars>
      </dgm:prSet>
      <dgm:spPr/>
    </dgm:pt>
    <dgm:pt modelId="{9D2BCF03-3EA4-4601-AADA-333B491911AE}" type="pres">
      <dgm:prSet presAssocID="{5405CF30-0298-4A50-A767-418998C6529B}" presName="rootComposite1" presStyleCnt="0"/>
      <dgm:spPr/>
    </dgm:pt>
    <dgm:pt modelId="{C009386B-15C2-451E-9EC9-081F2F1A3A00}" type="pres">
      <dgm:prSet presAssocID="{5405CF30-0298-4A50-A767-418998C6529B}" presName="rootText1" presStyleLbl="node0" presStyleIdx="0" presStyleCnt="1">
        <dgm:presLayoutVars>
          <dgm:chPref val="3"/>
        </dgm:presLayoutVars>
      </dgm:prSet>
      <dgm:spPr/>
    </dgm:pt>
    <dgm:pt modelId="{6B57F72D-E358-40FF-BA29-C4664D5055E2}" type="pres">
      <dgm:prSet presAssocID="{5405CF30-0298-4A50-A767-418998C6529B}" presName="rootConnector1" presStyleLbl="node1" presStyleIdx="0" presStyleCnt="0"/>
      <dgm:spPr/>
    </dgm:pt>
    <dgm:pt modelId="{561A6CDC-6663-4951-B24F-FA99AA3F025F}" type="pres">
      <dgm:prSet presAssocID="{5405CF30-0298-4A50-A767-418998C6529B}" presName="hierChild2" presStyleCnt="0"/>
      <dgm:spPr/>
    </dgm:pt>
    <dgm:pt modelId="{67E3F066-6E48-4B31-8005-B0AA89197C5E}" type="pres">
      <dgm:prSet presAssocID="{FCBC864E-07D1-43D2-8452-A225DD80316C}" presName="Name35" presStyleLbl="parChTrans1D2" presStyleIdx="0" presStyleCnt="2"/>
      <dgm:spPr/>
    </dgm:pt>
    <dgm:pt modelId="{3F8244F4-1E2C-4295-8ABD-773DE0B9F13E}" type="pres">
      <dgm:prSet presAssocID="{9DF1697A-5A46-4545-B970-4B10D2028A80}" presName="hierRoot2" presStyleCnt="0">
        <dgm:presLayoutVars>
          <dgm:hierBranch/>
        </dgm:presLayoutVars>
      </dgm:prSet>
      <dgm:spPr/>
    </dgm:pt>
    <dgm:pt modelId="{7488B5C3-C313-4454-BAC2-99036FF544B5}" type="pres">
      <dgm:prSet presAssocID="{9DF1697A-5A46-4545-B970-4B10D2028A80}" presName="rootComposite" presStyleCnt="0"/>
      <dgm:spPr/>
    </dgm:pt>
    <dgm:pt modelId="{E782E09C-98D8-4D59-BC5C-777143087C14}" type="pres">
      <dgm:prSet presAssocID="{9DF1697A-5A46-4545-B970-4B10D2028A80}" presName="rootText" presStyleLbl="node2" presStyleIdx="0" presStyleCnt="2">
        <dgm:presLayoutVars>
          <dgm:chPref val="3"/>
        </dgm:presLayoutVars>
      </dgm:prSet>
      <dgm:spPr/>
    </dgm:pt>
    <dgm:pt modelId="{D1807EF8-2B40-4AF7-BD8D-12B65C5B359A}" type="pres">
      <dgm:prSet presAssocID="{9DF1697A-5A46-4545-B970-4B10D2028A80}" presName="rootConnector" presStyleLbl="node2" presStyleIdx="0" presStyleCnt="2"/>
      <dgm:spPr/>
    </dgm:pt>
    <dgm:pt modelId="{A172A583-1203-4109-89F4-7211D0A2D66E}" type="pres">
      <dgm:prSet presAssocID="{9DF1697A-5A46-4545-B970-4B10D2028A80}" presName="hierChild4" presStyleCnt="0"/>
      <dgm:spPr/>
    </dgm:pt>
    <dgm:pt modelId="{FB3001AB-BEEE-4701-B9FB-74868A9A32EB}" type="pres">
      <dgm:prSet presAssocID="{CFD0087C-4566-41F8-8696-FF1ADEFBA6C7}" presName="Name35" presStyleLbl="parChTrans1D3" presStyleIdx="0" presStyleCnt="4"/>
      <dgm:spPr/>
    </dgm:pt>
    <dgm:pt modelId="{E33C6347-F6B9-4F43-86C6-F4F44033D373}" type="pres">
      <dgm:prSet presAssocID="{E3D9ACC2-9C28-4045-B94E-7A55C3A3F542}" presName="hierRoot2" presStyleCnt="0">
        <dgm:presLayoutVars>
          <dgm:hierBranch val="r"/>
        </dgm:presLayoutVars>
      </dgm:prSet>
      <dgm:spPr/>
    </dgm:pt>
    <dgm:pt modelId="{A59CF44E-7BDD-4C35-A55F-4CF71B52DBE9}" type="pres">
      <dgm:prSet presAssocID="{E3D9ACC2-9C28-4045-B94E-7A55C3A3F542}" presName="rootComposite" presStyleCnt="0"/>
      <dgm:spPr/>
    </dgm:pt>
    <dgm:pt modelId="{22A270A4-8B8A-48B6-8A86-1641A23990A6}" type="pres">
      <dgm:prSet presAssocID="{E3D9ACC2-9C28-4045-B94E-7A55C3A3F542}" presName="rootText" presStyleLbl="node3" presStyleIdx="0" presStyleCnt="4">
        <dgm:presLayoutVars>
          <dgm:chPref val="3"/>
        </dgm:presLayoutVars>
      </dgm:prSet>
      <dgm:spPr/>
    </dgm:pt>
    <dgm:pt modelId="{B003A7AB-226F-4FAF-AA09-2C9E2C483BF0}" type="pres">
      <dgm:prSet presAssocID="{E3D9ACC2-9C28-4045-B94E-7A55C3A3F542}" presName="rootConnector" presStyleLbl="node3" presStyleIdx="0" presStyleCnt="4"/>
      <dgm:spPr/>
    </dgm:pt>
    <dgm:pt modelId="{C47C68B8-086A-4437-A3A0-6E5918D35E51}" type="pres">
      <dgm:prSet presAssocID="{E3D9ACC2-9C28-4045-B94E-7A55C3A3F542}" presName="hierChild4" presStyleCnt="0"/>
      <dgm:spPr/>
    </dgm:pt>
    <dgm:pt modelId="{E4B319D4-2400-450F-89E0-89AFAF5F34A6}" type="pres">
      <dgm:prSet presAssocID="{E3D9ACC2-9C28-4045-B94E-7A55C3A3F542}" presName="hierChild5" presStyleCnt="0"/>
      <dgm:spPr/>
    </dgm:pt>
    <dgm:pt modelId="{319605D4-1C41-4ABE-A037-EA589B362A01}" type="pres">
      <dgm:prSet presAssocID="{F7D270F1-6845-4584-9C4A-C5AD00D084B1}" presName="Name35" presStyleLbl="parChTrans1D3" presStyleIdx="1" presStyleCnt="4"/>
      <dgm:spPr/>
    </dgm:pt>
    <dgm:pt modelId="{F8129768-EDC0-46CF-821E-33AFAECDEB9C}" type="pres">
      <dgm:prSet presAssocID="{7D242EB7-9F27-4587-8520-ED536D53C343}" presName="hierRoot2" presStyleCnt="0">
        <dgm:presLayoutVars>
          <dgm:hierBranch val="r"/>
        </dgm:presLayoutVars>
      </dgm:prSet>
      <dgm:spPr/>
    </dgm:pt>
    <dgm:pt modelId="{60E1EDF3-1E7D-4400-998E-F3FB2BA381ED}" type="pres">
      <dgm:prSet presAssocID="{7D242EB7-9F27-4587-8520-ED536D53C343}" presName="rootComposite" presStyleCnt="0"/>
      <dgm:spPr/>
    </dgm:pt>
    <dgm:pt modelId="{E60F1B14-F41B-4A6F-BEAC-7D8117AE8DE3}" type="pres">
      <dgm:prSet presAssocID="{7D242EB7-9F27-4587-8520-ED536D53C343}" presName="rootText" presStyleLbl="node3" presStyleIdx="1" presStyleCnt="4">
        <dgm:presLayoutVars>
          <dgm:chPref val="3"/>
        </dgm:presLayoutVars>
      </dgm:prSet>
      <dgm:spPr/>
    </dgm:pt>
    <dgm:pt modelId="{D149DCF3-4F8C-4BBC-AD32-8BAD0EC6B30F}" type="pres">
      <dgm:prSet presAssocID="{7D242EB7-9F27-4587-8520-ED536D53C343}" presName="rootConnector" presStyleLbl="node3" presStyleIdx="1" presStyleCnt="4"/>
      <dgm:spPr/>
    </dgm:pt>
    <dgm:pt modelId="{9A4D83A7-A79C-4994-88F4-A66E1CA5F03E}" type="pres">
      <dgm:prSet presAssocID="{7D242EB7-9F27-4587-8520-ED536D53C343}" presName="hierChild4" presStyleCnt="0"/>
      <dgm:spPr/>
    </dgm:pt>
    <dgm:pt modelId="{E62103C5-6B8B-4983-93DB-65DA8D49AE58}" type="pres">
      <dgm:prSet presAssocID="{7D242EB7-9F27-4587-8520-ED536D53C343}" presName="hierChild5" presStyleCnt="0"/>
      <dgm:spPr/>
    </dgm:pt>
    <dgm:pt modelId="{7F881F4E-B5E6-4A8A-95B0-9C5AA4F15B04}" type="pres">
      <dgm:prSet presAssocID="{9DF1697A-5A46-4545-B970-4B10D2028A80}" presName="hierChild5" presStyleCnt="0"/>
      <dgm:spPr/>
    </dgm:pt>
    <dgm:pt modelId="{E4E25972-5637-4715-AAE4-BE9AC8A19F63}" type="pres">
      <dgm:prSet presAssocID="{547D77CA-D037-4976-8D3B-7A94B216BE4E}" presName="Name35" presStyleLbl="parChTrans1D2" presStyleIdx="1" presStyleCnt="2"/>
      <dgm:spPr/>
    </dgm:pt>
    <dgm:pt modelId="{5D1A18B8-077B-4923-95F4-C13636DFAAE3}" type="pres">
      <dgm:prSet presAssocID="{694C6330-C87D-4494-8078-A47735604CBB}" presName="hierRoot2" presStyleCnt="0">
        <dgm:presLayoutVars>
          <dgm:hierBranch/>
        </dgm:presLayoutVars>
      </dgm:prSet>
      <dgm:spPr/>
    </dgm:pt>
    <dgm:pt modelId="{CF7C88A2-C3E8-46EC-B7FE-A4B887E2EC23}" type="pres">
      <dgm:prSet presAssocID="{694C6330-C87D-4494-8078-A47735604CBB}" presName="rootComposite" presStyleCnt="0"/>
      <dgm:spPr/>
    </dgm:pt>
    <dgm:pt modelId="{7B7F8B1D-BC9E-4AE9-B24E-0E4029E77642}" type="pres">
      <dgm:prSet presAssocID="{694C6330-C87D-4494-8078-A47735604CBB}" presName="rootText" presStyleLbl="node2" presStyleIdx="1" presStyleCnt="2">
        <dgm:presLayoutVars>
          <dgm:chPref val="3"/>
        </dgm:presLayoutVars>
      </dgm:prSet>
      <dgm:spPr/>
    </dgm:pt>
    <dgm:pt modelId="{1988DC3F-6CC5-4C24-B9B4-227C707DA0C6}" type="pres">
      <dgm:prSet presAssocID="{694C6330-C87D-4494-8078-A47735604CBB}" presName="rootConnector" presStyleLbl="node2" presStyleIdx="1" presStyleCnt="2"/>
      <dgm:spPr/>
    </dgm:pt>
    <dgm:pt modelId="{9C0C13EB-4293-4338-BD11-587257245E70}" type="pres">
      <dgm:prSet presAssocID="{694C6330-C87D-4494-8078-A47735604CBB}" presName="hierChild4" presStyleCnt="0"/>
      <dgm:spPr/>
    </dgm:pt>
    <dgm:pt modelId="{77B38FD1-6A93-4A56-8759-023717327BD9}" type="pres">
      <dgm:prSet presAssocID="{68EA8D7C-D266-4B90-B7D8-FEB006503563}" presName="Name35" presStyleLbl="parChTrans1D3" presStyleIdx="2" presStyleCnt="4"/>
      <dgm:spPr/>
    </dgm:pt>
    <dgm:pt modelId="{B7820410-20F4-4D76-9B42-3F540047A2C3}" type="pres">
      <dgm:prSet presAssocID="{8CF025D1-CA21-4B3D-8218-BDCEEF7CA4E1}" presName="hierRoot2" presStyleCnt="0">
        <dgm:presLayoutVars>
          <dgm:hierBranch val="r"/>
        </dgm:presLayoutVars>
      </dgm:prSet>
      <dgm:spPr/>
    </dgm:pt>
    <dgm:pt modelId="{25FF8549-62EF-46D4-9356-D8314CD57526}" type="pres">
      <dgm:prSet presAssocID="{8CF025D1-CA21-4B3D-8218-BDCEEF7CA4E1}" presName="rootComposite" presStyleCnt="0"/>
      <dgm:spPr/>
    </dgm:pt>
    <dgm:pt modelId="{C818CAEF-97A1-43CC-8916-C325227DD9C5}" type="pres">
      <dgm:prSet presAssocID="{8CF025D1-CA21-4B3D-8218-BDCEEF7CA4E1}" presName="rootText" presStyleLbl="node3" presStyleIdx="2" presStyleCnt="4">
        <dgm:presLayoutVars>
          <dgm:chPref val="3"/>
        </dgm:presLayoutVars>
      </dgm:prSet>
      <dgm:spPr/>
    </dgm:pt>
    <dgm:pt modelId="{AB7D00BA-02FC-4A25-B896-DC5647AF9967}" type="pres">
      <dgm:prSet presAssocID="{8CF025D1-CA21-4B3D-8218-BDCEEF7CA4E1}" presName="rootConnector" presStyleLbl="node3" presStyleIdx="2" presStyleCnt="4"/>
      <dgm:spPr/>
    </dgm:pt>
    <dgm:pt modelId="{136B1839-713C-4449-B39A-B273DDA2EF71}" type="pres">
      <dgm:prSet presAssocID="{8CF025D1-CA21-4B3D-8218-BDCEEF7CA4E1}" presName="hierChild4" presStyleCnt="0"/>
      <dgm:spPr/>
    </dgm:pt>
    <dgm:pt modelId="{486E42C9-E88E-47F5-A67B-EB2018E1632A}" type="pres">
      <dgm:prSet presAssocID="{8CF025D1-CA21-4B3D-8218-BDCEEF7CA4E1}" presName="hierChild5" presStyleCnt="0"/>
      <dgm:spPr/>
    </dgm:pt>
    <dgm:pt modelId="{D07EB81E-0282-42B2-AC96-DF15BDD23EC3}" type="pres">
      <dgm:prSet presAssocID="{94B3E946-55A6-45B2-AECB-7BB3793C98C4}" presName="Name35" presStyleLbl="parChTrans1D3" presStyleIdx="3" presStyleCnt="4"/>
      <dgm:spPr/>
    </dgm:pt>
    <dgm:pt modelId="{8B6E6109-138D-4C5D-B0AB-089FB576E43A}" type="pres">
      <dgm:prSet presAssocID="{6A576BB1-9C3C-4328-BF37-2E6331B033A9}" presName="hierRoot2" presStyleCnt="0">
        <dgm:presLayoutVars>
          <dgm:hierBranch val="r"/>
        </dgm:presLayoutVars>
      </dgm:prSet>
      <dgm:spPr/>
    </dgm:pt>
    <dgm:pt modelId="{E2573B5D-B53C-4A69-99AF-6E38B0E373EF}" type="pres">
      <dgm:prSet presAssocID="{6A576BB1-9C3C-4328-BF37-2E6331B033A9}" presName="rootComposite" presStyleCnt="0"/>
      <dgm:spPr/>
    </dgm:pt>
    <dgm:pt modelId="{76144B4A-CDA4-494F-BE68-F51A6A1BA791}" type="pres">
      <dgm:prSet presAssocID="{6A576BB1-9C3C-4328-BF37-2E6331B033A9}" presName="rootText" presStyleLbl="node3" presStyleIdx="3" presStyleCnt="4">
        <dgm:presLayoutVars>
          <dgm:chPref val="3"/>
        </dgm:presLayoutVars>
      </dgm:prSet>
      <dgm:spPr/>
    </dgm:pt>
    <dgm:pt modelId="{4778CF65-D536-48EB-8028-885130066160}" type="pres">
      <dgm:prSet presAssocID="{6A576BB1-9C3C-4328-BF37-2E6331B033A9}" presName="rootConnector" presStyleLbl="node3" presStyleIdx="3" presStyleCnt="4"/>
      <dgm:spPr/>
    </dgm:pt>
    <dgm:pt modelId="{0595A0FF-C5F9-4107-B831-BBE15B28C27B}" type="pres">
      <dgm:prSet presAssocID="{6A576BB1-9C3C-4328-BF37-2E6331B033A9}" presName="hierChild4" presStyleCnt="0"/>
      <dgm:spPr/>
    </dgm:pt>
    <dgm:pt modelId="{A335C51F-3DE4-4CEE-B3C0-F8D8438F818E}" type="pres">
      <dgm:prSet presAssocID="{6A576BB1-9C3C-4328-BF37-2E6331B033A9}" presName="hierChild5" presStyleCnt="0"/>
      <dgm:spPr/>
    </dgm:pt>
    <dgm:pt modelId="{83071369-0F45-451D-9EB3-735A5C6EEBC4}" type="pres">
      <dgm:prSet presAssocID="{694C6330-C87D-4494-8078-A47735604CBB}" presName="hierChild5" presStyleCnt="0"/>
      <dgm:spPr/>
    </dgm:pt>
    <dgm:pt modelId="{0DDFF3FE-AD35-4A28-8041-6D5ECE271E58}" type="pres">
      <dgm:prSet presAssocID="{5405CF30-0298-4A50-A767-418998C6529B}" presName="hierChild3" presStyleCnt="0"/>
      <dgm:spPr/>
    </dgm:pt>
  </dgm:ptLst>
  <dgm:cxnLst>
    <dgm:cxn modelId="{818E5104-CF51-4462-80BE-4FA64110A89C}" type="presOf" srcId="{5405CF30-0298-4A50-A767-418998C6529B}" destId="{C009386B-15C2-451E-9EC9-081F2F1A3A00}" srcOrd="0" destOrd="0" presId="urn:microsoft.com/office/officeart/2005/8/layout/orgChart1"/>
    <dgm:cxn modelId="{775B9308-D546-455B-B041-8B9452A92AEC}" type="presOf" srcId="{6A576BB1-9C3C-4328-BF37-2E6331B033A9}" destId="{4778CF65-D536-48EB-8028-885130066160}" srcOrd="1" destOrd="0" presId="urn:microsoft.com/office/officeart/2005/8/layout/orgChart1"/>
    <dgm:cxn modelId="{FC511B09-A49E-468D-AA7C-7ED9C2F35EE3}" type="presOf" srcId="{8CF025D1-CA21-4B3D-8218-BDCEEF7CA4E1}" destId="{AB7D00BA-02FC-4A25-B896-DC5647AF9967}" srcOrd="1" destOrd="0" presId="urn:microsoft.com/office/officeart/2005/8/layout/orgChart1"/>
    <dgm:cxn modelId="{D2D12313-D61F-45F4-A8FE-46342B080126}" type="presOf" srcId="{9DF1697A-5A46-4545-B970-4B10D2028A80}" destId="{E782E09C-98D8-4D59-BC5C-777143087C14}" srcOrd="0" destOrd="0" presId="urn:microsoft.com/office/officeart/2005/8/layout/orgChart1"/>
    <dgm:cxn modelId="{13BA7719-2B07-479E-9E47-D5F9BBE44774}" type="presOf" srcId="{E3D9ACC2-9C28-4045-B94E-7A55C3A3F542}" destId="{B003A7AB-226F-4FAF-AA09-2C9E2C483BF0}" srcOrd="1" destOrd="0" presId="urn:microsoft.com/office/officeart/2005/8/layout/orgChart1"/>
    <dgm:cxn modelId="{D616C81B-B597-41F4-BA09-6545DE960699}" srcId="{5405CF30-0298-4A50-A767-418998C6529B}" destId="{9DF1697A-5A46-4545-B970-4B10D2028A80}" srcOrd="0" destOrd="0" parTransId="{FCBC864E-07D1-43D2-8452-A225DD80316C}" sibTransId="{31E6CA0B-D5B8-4516-9049-61EC859FB774}"/>
    <dgm:cxn modelId="{4090D31C-58FE-4460-AF07-03B1C6A982A3}" type="presOf" srcId="{8CF025D1-CA21-4B3D-8218-BDCEEF7CA4E1}" destId="{C818CAEF-97A1-43CC-8916-C325227DD9C5}" srcOrd="0" destOrd="0" presId="urn:microsoft.com/office/officeart/2005/8/layout/orgChart1"/>
    <dgm:cxn modelId="{C45D872A-260C-4E1C-AC7E-D7039DC7AEC7}" type="presOf" srcId="{CFD0087C-4566-41F8-8696-FF1ADEFBA6C7}" destId="{FB3001AB-BEEE-4701-B9FB-74868A9A32EB}" srcOrd="0" destOrd="0" presId="urn:microsoft.com/office/officeart/2005/8/layout/orgChart1"/>
    <dgm:cxn modelId="{81F38830-4450-452D-B41C-D8BF55656614}" srcId="{694C6330-C87D-4494-8078-A47735604CBB}" destId="{6A576BB1-9C3C-4328-BF37-2E6331B033A9}" srcOrd="1" destOrd="0" parTransId="{94B3E946-55A6-45B2-AECB-7BB3793C98C4}" sibTransId="{600360F3-3364-49B2-9CB1-61D9FF22B1AA}"/>
    <dgm:cxn modelId="{D038B946-8255-4333-8B38-78B99A8B0946}" type="presOf" srcId="{94B3E946-55A6-45B2-AECB-7BB3793C98C4}" destId="{D07EB81E-0282-42B2-AC96-DF15BDD23EC3}" srcOrd="0" destOrd="0" presId="urn:microsoft.com/office/officeart/2005/8/layout/orgChart1"/>
    <dgm:cxn modelId="{CA6CC546-7C86-46C2-968D-17233F8A0B7A}" srcId="{961EE747-28FE-413E-AE5F-E27860072D7F}" destId="{5405CF30-0298-4A50-A767-418998C6529B}" srcOrd="0" destOrd="0" parTransId="{81B2CDBF-46D9-4785-9CA7-4FDEF64D24BF}" sibTransId="{51EFA070-434B-4B7A-B99B-586BA92F7A12}"/>
    <dgm:cxn modelId="{F58BD65A-0E5B-4B7B-8664-2CA57156EEC4}" type="presOf" srcId="{6A576BB1-9C3C-4328-BF37-2E6331B033A9}" destId="{76144B4A-CDA4-494F-BE68-F51A6A1BA791}" srcOrd="0" destOrd="0" presId="urn:microsoft.com/office/officeart/2005/8/layout/orgChart1"/>
    <dgm:cxn modelId="{B9427161-C18B-4CEF-A1BB-EE73FA24893E}" srcId="{694C6330-C87D-4494-8078-A47735604CBB}" destId="{8CF025D1-CA21-4B3D-8218-BDCEEF7CA4E1}" srcOrd="0" destOrd="0" parTransId="{68EA8D7C-D266-4B90-B7D8-FEB006503563}" sibTransId="{5FF935DE-FA0F-4F95-99C9-5205F2562DCD}"/>
    <dgm:cxn modelId="{C4FF5664-9369-40AD-BBBA-381C6AE917EB}" type="presOf" srcId="{694C6330-C87D-4494-8078-A47735604CBB}" destId="{7B7F8B1D-BC9E-4AE9-B24E-0E4029E77642}" srcOrd="0" destOrd="0" presId="urn:microsoft.com/office/officeart/2005/8/layout/orgChart1"/>
    <dgm:cxn modelId="{A6F98A69-DBC8-4393-B360-E0067AEA4995}" type="presOf" srcId="{547D77CA-D037-4976-8D3B-7A94B216BE4E}" destId="{E4E25972-5637-4715-AAE4-BE9AC8A19F63}" srcOrd="0" destOrd="0" presId="urn:microsoft.com/office/officeart/2005/8/layout/orgChart1"/>
    <dgm:cxn modelId="{700A286C-AE81-49FA-80B6-618F15D0959B}" type="presOf" srcId="{E3D9ACC2-9C28-4045-B94E-7A55C3A3F542}" destId="{22A270A4-8B8A-48B6-8A86-1641A23990A6}" srcOrd="0" destOrd="0" presId="urn:microsoft.com/office/officeart/2005/8/layout/orgChart1"/>
    <dgm:cxn modelId="{3F7ECB70-8785-43D7-BC1F-CB66F414734F}" type="presOf" srcId="{7D242EB7-9F27-4587-8520-ED536D53C343}" destId="{E60F1B14-F41B-4A6F-BEAC-7D8117AE8DE3}" srcOrd="0" destOrd="0" presId="urn:microsoft.com/office/officeart/2005/8/layout/orgChart1"/>
    <dgm:cxn modelId="{24AC0971-47CF-427B-A094-CBA12EF8E893}" type="presOf" srcId="{68EA8D7C-D266-4B90-B7D8-FEB006503563}" destId="{77B38FD1-6A93-4A56-8759-023717327BD9}" srcOrd="0" destOrd="0" presId="urn:microsoft.com/office/officeart/2005/8/layout/orgChart1"/>
    <dgm:cxn modelId="{E0B68A7C-3178-4E2F-B58E-FD67EA436E41}" type="presOf" srcId="{9DF1697A-5A46-4545-B970-4B10D2028A80}" destId="{D1807EF8-2B40-4AF7-BD8D-12B65C5B359A}" srcOrd="1" destOrd="0" presId="urn:microsoft.com/office/officeart/2005/8/layout/orgChart1"/>
    <dgm:cxn modelId="{ED3D637E-63AD-4F28-9CF2-984F9F88CC7F}" type="presOf" srcId="{961EE747-28FE-413E-AE5F-E27860072D7F}" destId="{66FD38F0-FC43-46E0-A5C8-085B5F159437}" srcOrd="0" destOrd="0" presId="urn:microsoft.com/office/officeart/2005/8/layout/orgChart1"/>
    <dgm:cxn modelId="{1FF572A2-B4AA-43FA-BD46-784D0C3F9D5F}" srcId="{9DF1697A-5A46-4545-B970-4B10D2028A80}" destId="{E3D9ACC2-9C28-4045-B94E-7A55C3A3F542}" srcOrd="0" destOrd="0" parTransId="{CFD0087C-4566-41F8-8696-FF1ADEFBA6C7}" sibTransId="{934EF6F8-807D-48BA-B530-FAF33F90F8ED}"/>
    <dgm:cxn modelId="{FEC08FA5-CBA0-4DBC-A985-2F905060BE12}" srcId="{9DF1697A-5A46-4545-B970-4B10D2028A80}" destId="{7D242EB7-9F27-4587-8520-ED536D53C343}" srcOrd="1" destOrd="0" parTransId="{F7D270F1-6845-4584-9C4A-C5AD00D084B1}" sibTransId="{8D77D318-E8FA-4981-BD81-E334A1A34CFB}"/>
    <dgm:cxn modelId="{C0A964A8-2CBE-4E59-BE4F-EB6F67F7D624}" type="presOf" srcId="{7D242EB7-9F27-4587-8520-ED536D53C343}" destId="{D149DCF3-4F8C-4BBC-AD32-8BAD0EC6B30F}" srcOrd="1" destOrd="0" presId="urn:microsoft.com/office/officeart/2005/8/layout/orgChart1"/>
    <dgm:cxn modelId="{E3EE8AB7-7A86-4A66-868A-B79E5CB70060}" type="presOf" srcId="{F7D270F1-6845-4584-9C4A-C5AD00D084B1}" destId="{319605D4-1C41-4ABE-A037-EA589B362A01}" srcOrd="0" destOrd="0" presId="urn:microsoft.com/office/officeart/2005/8/layout/orgChart1"/>
    <dgm:cxn modelId="{A66BBDBA-BE15-4638-81B3-6E060508CC4B}" srcId="{5405CF30-0298-4A50-A767-418998C6529B}" destId="{694C6330-C87D-4494-8078-A47735604CBB}" srcOrd="1" destOrd="0" parTransId="{547D77CA-D037-4976-8D3B-7A94B216BE4E}" sibTransId="{8E660249-C44E-42C3-9D46-3C3A8C79D6C6}"/>
    <dgm:cxn modelId="{97BB10BB-2B96-4094-873F-917F44BB274E}" type="presOf" srcId="{5405CF30-0298-4A50-A767-418998C6529B}" destId="{6B57F72D-E358-40FF-BA29-C4664D5055E2}" srcOrd="1" destOrd="0" presId="urn:microsoft.com/office/officeart/2005/8/layout/orgChart1"/>
    <dgm:cxn modelId="{36875AC6-B225-45C2-99FB-52C2AF8462A2}" type="presOf" srcId="{FCBC864E-07D1-43D2-8452-A225DD80316C}" destId="{67E3F066-6E48-4B31-8005-B0AA89197C5E}" srcOrd="0" destOrd="0" presId="urn:microsoft.com/office/officeart/2005/8/layout/orgChart1"/>
    <dgm:cxn modelId="{F58D0DC8-2976-4579-86F8-AB90A4AF0CEE}" type="presOf" srcId="{694C6330-C87D-4494-8078-A47735604CBB}" destId="{1988DC3F-6CC5-4C24-B9B4-227C707DA0C6}" srcOrd="1" destOrd="0" presId="urn:microsoft.com/office/officeart/2005/8/layout/orgChart1"/>
    <dgm:cxn modelId="{9C6E9276-1F08-4494-A17C-AC259FF6D9D1}" type="presParOf" srcId="{66FD38F0-FC43-46E0-A5C8-085B5F159437}" destId="{F2D79522-AE02-4421-B5C1-795EFBEFC426}" srcOrd="0" destOrd="0" presId="urn:microsoft.com/office/officeart/2005/8/layout/orgChart1"/>
    <dgm:cxn modelId="{08F9B579-928B-4F9A-A1DC-091A31E98AAB}" type="presParOf" srcId="{F2D79522-AE02-4421-B5C1-795EFBEFC426}" destId="{9D2BCF03-3EA4-4601-AADA-333B491911AE}" srcOrd="0" destOrd="0" presId="urn:microsoft.com/office/officeart/2005/8/layout/orgChart1"/>
    <dgm:cxn modelId="{FFD1C83E-E55B-401C-8C90-317224CE9D54}" type="presParOf" srcId="{9D2BCF03-3EA4-4601-AADA-333B491911AE}" destId="{C009386B-15C2-451E-9EC9-081F2F1A3A00}" srcOrd="0" destOrd="0" presId="urn:microsoft.com/office/officeart/2005/8/layout/orgChart1"/>
    <dgm:cxn modelId="{C3A5B551-5F7F-48B9-BC6E-671A9501AE7B}" type="presParOf" srcId="{9D2BCF03-3EA4-4601-AADA-333B491911AE}" destId="{6B57F72D-E358-40FF-BA29-C4664D5055E2}" srcOrd="1" destOrd="0" presId="urn:microsoft.com/office/officeart/2005/8/layout/orgChart1"/>
    <dgm:cxn modelId="{D8B7CBD2-C667-4D37-9D57-1386F8EBF639}" type="presParOf" srcId="{F2D79522-AE02-4421-B5C1-795EFBEFC426}" destId="{561A6CDC-6663-4951-B24F-FA99AA3F025F}" srcOrd="1" destOrd="0" presId="urn:microsoft.com/office/officeart/2005/8/layout/orgChart1"/>
    <dgm:cxn modelId="{F9ACF098-1117-4BAE-8FCA-9E42EF93E442}" type="presParOf" srcId="{561A6CDC-6663-4951-B24F-FA99AA3F025F}" destId="{67E3F066-6E48-4B31-8005-B0AA89197C5E}" srcOrd="0" destOrd="0" presId="urn:microsoft.com/office/officeart/2005/8/layout/orgChart1"/>
    <dgm:cxn modelId="{8E40FF9C-FB54-4529-944D-A351385A3EEC}" type="presParOf" srcId="{561A6CDC-6663-4951-B24F-FA99AA3F025F}" destId="{3F8244F4-1E2C-4295-8ABD-773DE0B9F13E}" srcOrd="1" destOrd="0" presId="urn:microsoft.com/office/officeart/2005/8/layout/orgChart1"/>
    <dgm:cxn modelId="{FB7A38B7-067E-4E2B-84FD-52179518D3B1}" type="presParOf" srcId="{3F8244F4-1E2C-4295-8ABD-773DE0B9F13E}" destId="{7488B5C3-C313-4454-BAC2-99036FF544B5}" srcOrd="0" destOrd="0" presId="urn:microsoft.com/office/officeart/2005/8/layout/orgChart1"/>
    <dgm:cxn modelId="{36116ACC-55FB-4161-AC90-5A85F96D6499}" type="presParOf" srcId="{7488B5C3-C313-4454-BAC2-99036FF544B5}" destId="{E782E09C-98D8-4D59-BC5C-777143087C14}" srcOrd="0" destOrd="0" presId="urn:microsoft.com/office/officeart/2005/8/layout/orgChart1"/>
    <dgm:cxn modelId="{A864E163-27B4-41CF-B50A-4A9A9899FBD8}" type="presParOf" srcId="{7488B5C3-C313-4454-BAC2-99036FF544B5}" destId="{D1807EF8-2B40-4AF7-BD8D-12B65C5B359A}" srcOrd="1" destOrd="0" presId="urn:microsoft.com/office/officeart/2005/8/layout/orgChart1"/>
    <dgm:cxn modelId="{06795D96-0449-4395-BC24-C995D8123616}" type="presParOf" srcId="{3F8244F4-1E2C-4295-8ABD-773DE0B9F13E}" destId="{A172A583-1203-4109-89F4-7211D0A2D66E}" srcOrd="1" destOrd="0" presId="urn:microsoft.com/office/officeart/2005/8/layout/orgChart1"/>
    <dgm:cxn modelId="{E908286E-6F5F-41F2-A751-241F29A207AC}" type="presParOf" srcId="{A172A583-1203-4109-89F4-7211D0A2D66E}" destId="{FB3001AB-BEEE-4701-B9FB-74868A9A32EB}" srcOrd="0" destOrd="0" presId="urn:microsoft.com/office/officeart/2005/8/layout/orgChart1"/>
    <dgm:cxn modelId="{467FB51C-3DD1-4805-B9D7-E24B1B13D2DC}" type="presParOf" srcId="{A172A583-1203-4109-89F4-7211D0A2D66E}" destId="{E33C6347-F6B9-4F43-86C6-F4F44033D373}" srcOrd="1" destOrd="0" presId="urn:microsoft.com/office/officeart/2005/8/layout/orgChart1"/>
    <dgm:cxn modelId="{26473F86-B066-4717-A8EB-A1B8DB8A8182}" type="presParOf" srcId="{E33C6347-F6B9-4F43-86C6-F4F44033D373}" destId="{A59CF44E-7BDD-4C35-A55F-4CF71B52DBE9}" srcOrd="0" destOrd="0" presId="urn:microsoft.com/office/officeart/2005/8/layout/orgChart1"/>
    <dgm:cxn modelId="{3EAD3130-4CEC-4B24-92DF-CBD5D91B179E}" type="presParOf" srcId="{A59CF44E-7BDD-4C35-A55F-4CF71B52DBE9}" destId="{22A270A4-8B8A-48B6-8A86-1641A23990A6}" srcOrd="0" destOrd="0" presId="urn:microsoft.com/office/officeart/2005/8/layout/orgChart1"/>
    <dgm:cxn modelId="{FC356F1E-6FEE-4CB3-83D3-B0D76B146133}" type="presParOf" srcId="{A59CF44E-7BDD-4C35-A55F-4CF71B52DBE9}" destId="{B003A7AB-226F-4FAF-AA09-2C9E2C483BF0}" srcOrd="1" destOrd="0" presId="urn:microsoft.com/office/officeart/2005/8/layout/orgChart1"/>
    <dgm:cxn modelId="{7327EC60-75B2-46A6-82DA-A0254AC20992}" type="presParOf" srcId="{E33C6347-F6B9-4F43-86C6-F4F44033D373}" destId="{C47C68B8-086A-4437-A3A0-6E5918D35E51}" srcOrd="1" destOrd="0" presId="urn:microsoft.com/office/officeart/2005/8/layout/orgChart1"/>
    <dgm:cxn modelId="{38C86281-CA6F-44B5-A2DA-779A561BE345}" type="presParOf" srcId="{E33C6347-F6B9-4F43-86C6-F4F44033D373}" destId="{E4B319D4-2400-450F-89E0-89AFAF5F34A6}" srcOrd="2" destOrd="0" presId="urn:microsoft.com/office/officeart/2005/8/layout/orgChart1"/>
    <dgm:cxn modelId="{9CC07F54-CD74-4531-B9E7-F0019709E07D}" type="presParOf" srcId="{A172A583-1203-4109-89F4-7211D0A2D66E}" destId="{319605D4-1C41-4ABE-A037-EA589B362A01}" srcOrd="2" destOrd="0" presId="urn:microsoft.com/office/officeart/2005/8/layout/orgChart1"/>
    <dgm:cxn modelId="{7EF96618-8689-42BA-A2CB-A25899C92BE8}" type="presParOf" srcId="{A172A583-1203-4109-89F4-7211D0A2D66E}" destId="{F8129768-EDC0-46CF-821E-33AFAECDEB9C}" srcOrd="3" destOrd="0" presId="urn:microsoft.com/office/officeart/2005/8/layout/orgChart1"/>
    <dgm:cxn modelId="{5BEE5EA4-BA0C-4756-95FA-E4FE16DEEB92}" type="presParOf" srcId="{F8129768-EDC0-46CF-821E-33AFAECDEB9C}" destId="{60E1EDF3-1E7D-4400-998E-F3FB2BA381ED}" srcOrd="0" destOrd="0" presId="urn:microsoft.com/office/officeart/2005/8/layout/orgChart1"/>
    <dgm:cxn modelId="{44C07600-EA7C-4578-8046-7D3FE763BBAF}" type="presParOf" srcId="{60E1EDF3-1E7D-4400-998E-F3FB2BA381ED}" destId="{E60F1B14-F41B-4A6F-BEAC-7D8117AE8DE3}" srcOrd="0" destOrd="0" presId="urn:microsoft.com/office/officeart/2005/8/layout/orgChart1"/>
    <dgm:cxn modelId="{DF570689-0FA8-4702-AF9C-9722D4996875}" type="presParOf" srcId="{60E1EDF3-1E7D-4400-998E-F3FB2BA381ED}" destId="{D149DCF3-4F8C-4BBC-AD32-8BAD0EC6B30F}" srcOrd="1" destOrd="0" presId="urn:microsoft.com/office/officeart/2005/8/layout/orgChart1"/>
    <dgm:cxn modelId="{84F7715C-077B-486E-8478-83E395678015}" type="presParOf" srcId="{F8129768-EDC0-46CF-821E-33AFAECDEB9C}" destId="{9A4D83A7-A79C-4994-88F4-A66E1CA5F03E}" srcOrd="1" destOrd="0" presId="urn:microsoft.com/office/officeart/2005/8/layout/orgChart1"/>
    <dgm:cxn modelId="{F5857387-5695-411D-B49F-3D5D963E08EE}" type="presParOf" srcId="{F8129768-EDC0-46CF-821E-33AFAECDEB9C}" destId="{E62103C5-6B8B-4983-93DB-65DA8D49AE58}" srcOrd="2" destOrd="0" presId="urn:microsoft.com/office/officeart/2005/8/layout/orgChart1"/>
    <dgm:cxn modelId="{06BAB568-31C7-4CDF-9E47-30A3A6A5017C}" type="presParOf" srcId="{3F8244F4-1E2C-4295-8ABD-773DE0B9F13E}" destId="{7F881F4E-B5E6-4A8A-95B0-9C5AA4F15B04}" srcOrd="2" destOrd="0" presId="urn:microsoft.com/office/officeart/2005/8/layout/orgChart1"/>
    <dgm:cxn modelId="{7C31F045-A330-4280-BAB9-3AA9489EFB56}" type="presParOf" srcId="{561A6CDC-6663-4951-B24F-FA99AA3F025F}" destId="{E4E25972-5637-4715-AAE4-BE9AC8A19F63}" srcOrd="2" destOrd="0" presId="urn:microsoft.com/office/officeart/2005/8/layout/orgChart1"/>
    <dgm:cxn modelId="{1AC78999-98DA-4C0F-9101-D472BAF4A291}" type="presParOf" srcId="{561A6CDC-6663-4951-B24F-FA99AA3F025F}" destId="{5D1A18B8-077B-4923-95F4-C13636DFAAE3}" srcOrd="3" destOrd="0" presId="urn:microsoft.com/office/officeart/2005/8/layout/orgChart1"/>
    <dgm:cxn modelId="{CEE1CCE0-274A-41EA-AA74-94249A1A71E7}" type="presParOf" srcId="{5D1A18B8-077B-4923-95F4-C13636DFAAE3}" destId="{CF7C88A2-C3E8-46EC-B7FE-A4B887E2EC23}" srcOrd="0" destOrd="0" presId="urn:microsoft.com/office/officeart/2005/8/layout/orgChart1"/>
    <dgm:cxn modelId="{8C3068D5-68CE-42FF-8604-0E674BC68FC8}" type="presParOf" srcId="{CF7C88A2-C3E8-46EC-B7FE-A4B887E2EC23}" destId="{7B7F8B1D-BC9E-4AE9-B24E-0E4029E77642}" srcOrd="0" destOrd="0" presId="urn:microsoft.com/office/officeart/2005/8/layout/orgChart1"/>
    <dgm:cxn modelId="{6F7553BB-D85D-47D3-84E0-9D88CEB31C3B}" type="presParOf" srcId="{CF7C88A2-C3E8-46EC-B7FE-A4B887E2EC23}" destId="{1988DC3F-6CC5-4C24-B9B4-227C707DA0C6}" srcOrd="1" destOrd="0" presId="urn:microsoft.com/office/officeart/2005/8/layout/orgChart1"/>
    <dgm:cxn modelId="{21CC5009-0A65-4520-8219-87B18B18A097}" type="presParOf" srcId="{5D1A18B8-077B-4923-95F4-C13636DFAAE3}" destId="{9C0C13EB-4293-4338-BD11-587257245E70}" srcOrd="1" destOrd="0" presId="urn:microsoft.com/office/officeart/2005/8/layout/orgChart1"/>
    <dgm:cxn modelId="{FB0AF8D5-C331-48F5-8531-597C92C975E2}" type="presParOf" srcId="{9C0C13EB-4293-4338-BD11-587257245E70}" destId="{77B38FD1-6A93-4A56-8759-023717327BD9}" srcOrd="0" destOrd="0" presId="urn:microsoft.com/office/officeart/2005/8/layout/orgChart1"/>
    <dgm:cxn modelId="{57CA4121-52DC-404C-8103-D7A5DC1386EF}" type="presParOf" srcId="{9C0C13EB-4293-4338-BD11-587257245E70}" destId="{B7820410-20F4-4D76-9B42-3F540047A2C3}" srcOrd="1" destOrd="0" presId="urn:microsoft.com/office/officeart/2005/8/layout/orgChart1"/>
    <dgm:cxn modelId="{5097139A-A25F-4FD5-AB28-367D03B06468}" type="presParOf" srcId="{B7820410-20F4-4D76-9B42-3F540047A2C3}" destId="{25FF8549-62EF-46D4-9356-D8314CD57526}" srcOrd="0" destOrd="0" presId="urn:microsoft.com/office/officeart/2005/8/layout/orgChart1"/>
    <dgm:cxn modelId="{1C2EA625-5992-46C3-84CD-CD237831F564}" type="presParOf" srcId="{25FF8549-62EF-46D4-9356-D8314CD57526}" destId="{C818CAEF-97A1-43CC-8916-C325227DD9C5}" srcOrd="0" destOrd="0" presId="urn:microsoft.com/office/officeart/2005/8/layout/orgChart1"/>
    <dgm:cxn modelId="{325D4A10-64AF-4813-8600-96396EDD957E}" type="presParOf" srcId="{25FF8549-62EF-46D4-9356-D8314CD57526}" destId="{AB7D00BA-02FC-4A25-B896-DC5647AF9967}" srcOrd="1" destOrd="0" presId="urn:microsoft.com/office/officeart/2005/8/layout/orgChart1"/>
    <dgm:cxn modelId="{BA33DE47-014B-4370-B4D9-F35F8E142026}" type="presParOf" srcId="{B7820410-20F4-4D76-9B42-3F540047A2C3}" destId="{136B1839-713C-4449-B39A-B273DDA2EF71}" srcOrd="1" destOrd="0" presId="urn:microsoft.com/office/officeart/2005/8/layout/orgChart1"/>
    <dgm:cxn modelId="{A936A9BE-551C-4776-88BA-84EF5EADFD45}" type="presParOf" srcId="{B7820410-20F4-4D76-9B42-3F540047A2C3}" destId="{486E42C9-E88E-47F5-A67B-EB2018E1632A}" srcOrd="2" destOrd="0" presId="urn:microsoft.com/office/officeart/2005/8/layout/orgChart1"/>
    <dgm:cxn modelId="{77429FE9-2EEE-495C-9D81-4757F9162594}" type="presParOf" srcId="{9C0C13EB-4293-4338-BD11-587257245E70}" destId="{D07EB81E-0282-42B2-AC96-DF15BDD23EC3}" srcOrd="2" destOrd="0" presId="urn:microsoft.com/office/officeart/2005/8/layout/orgChart1"/>
    <dgm:cxn modelId="{6E98FC46-2838-405E-B7B7-EE788BB079AA}" type="presParOf" srcId="{9C0C13EB-4293-4338-BD11-587257245E70}" destId="{8B6E6109-138D-4C5D-B0AB-089FB576E43A}" srcOrd="3" destOrd="0" presId="urn:microsoft.com/office/officeart/2005/8/layout/orgChart1"/>
    <dgm:cxn modelId="{C7506E9B-6098-4A1B-8D47-4361B3EF76BF}" type="presParOf" srcId="{8B6E6109-138D-4C5D-B0AB-089FB576E43A}" destId="{E2573B5D-B53C-4A69-99AF-6E38B0E373EF}" srcOrd="0" destOrd="0" presId="urn:microsoft.com/office/officeart/2005/8/layout/orgChart1"/>
    <dgm:cxn modelId="{9252E937-235C-4590-8C91-B764D015359D}" type="presParOf" srcId="{E2573B5D-B53C-4A69-99AF-6E38B0E373EF}" destId="{76144B4A-CDA4-494F-BE68-F51A6A1BA791}" srcOrd="0" destOrd="0" presId="urn:microsoft.com/office/officeart/2005/8/layout/orgChart1"/>
    <dgm:cxn modelId="{211F2374-6E0A-47BB-8276-EF4024E9B90F}" type="presParOf" srcId="{E2573B5D-B53C-4A69-99AF-6E38B0E373EF}" destId="{4778CF65-D536-48EB-8028-885130066160}" srcOrd="1" destOrd="0" presId="urn:microsoft.com/office/officeart/2005/8/layout/orgChart1"/>
    <dgm:cxn modelId="{13834465-9760-49A4-85D1-960CD2C4E7A3}" type="presParOf" srcId="{8B6E6109-138D-4C5D-B0AB-089FB576E43A}" destId="{0595A0FF-C5F9-4107-B831-BBE15B28C27B}" srcOrd="1" destOrd="0" presId="urn:microsoft.com/office/officeart/2005/8/layout/orgChart1"/>
    <dgm:cxn modelId="{C93C50EC-C8D4-4CF8-843C-AD65DFB48087}" type="presParOf" srcId="{8B6E6109-138D-4C5D-B0AB-089FB576E43A}" destId="{A335C51F-3DE4-4CEE-B3C0-F8D8438F818E}" srcOrd="2" destOrd="0" presId="urn:microsoft.com/office/officeart/2005/8/layout/orgChart1"/>
    <dgm:cxn modelId="{B3D44867-A203-4F72-9F47-4CD2FFC23650}" type="presParOf" srcId="{5D1A18B8-077B-4923-95F4-C13636DFAAE3}" destId="{83071369-0F45-451D-9EB3-735A5C6EEBC4}" srcOrd="2" destOrd="0" presId="urn:microsoft.com/office/officeart/2005/8/layout/orgChart1"/>
    <dgm:cxn modelId="{705A47CE-CAFD-42CD-ADC5-3A549F376A69}" type="presParOf" srcId="{F2D79522-AE02-4421-B5C1-795EFBEFC426}" destId="{0DDFF3FE-AD35-4A28-8041-6D5ECE271E5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7DD36EC-035C-4C6D-A57E-57885E0F0100}" type="doc">
      <dgm:prSet loTypeId="urn:microsoft.com/office/officeart/2005/8/layout/orgChart1" loCatId="hierarchy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A16AA488-3D00-4766-8EED-308933BD932D}">
      <dgm:prSet phldrT="[Text]" custT="1"/>
      <dgm:spPr/>
      <dgm:t>
        <a:bodyPr/>
        <a:lstStyle/>
        <a:p>
          <a:r>
            <a:rPr lang="cs-CZ" sz="2400" dirty="0"/>
            <a:t>PRVKY</a:t>
          </a:r>
          <a:endParaRPr lang="en-US" sz="2400" dirty="0"/>
        </a:p>
      </dgm:t>
    </dgm:pt>
    <dgm:pt modelId="{6FA2D831-D9EF-431D-BABF-C2DB4033DD95}" type="parTrans" cxnId="{63E57914-0C9E-4465-9860-A5E60E615BB5}">
      <dgm:prSet/>
      <dgm:spPr/>
      <dgm:t>
        <a:bodyPr/>
        <a:lstStyle/>
        <a:p>
          <a:endParaRPr lang="en-US"/>
        </a:p>
      </dgm:t>
    </dgm:pt>
    <dgm:pt modelId="{628BEEF7-7D99-4411-A996-6E5BAAE5D7C9}" type="sibTrans" cxnId="{63E57914-0C9E-4465-9860-A5E60E615BB5}">
      <dgm:prSet/>
      <dgm:spPr/>
      <dgm:t>
        <a:bodyPr/>
        <a:lstStyle/>
        <a:p>
          <a:endParaRPr lang="en-US"/>
        </a:p>
      </dgm:t>
    </dgm:pt>
    <dgm:pt modelId="{1A1E4778-9CC9-4AB0-9BD1-D9416EF92F4D}">
      <dgm:prSet phldrT="[Text]"/>
      <dgm:spPr/>
      <dgm:t>
        <a:bodyPr/>
        <a:lstStyle/>
        <a:p>
          <a:r>
            <a:rPr lang="cs-CZ" dirty="0"/>
            <a:t>SUBJEKT</a:t>
          </a:r>
          <a:endParaRPr lang="en-US" dirty="0"/>
        </a:p>
      </dgm:t>
    </dgm:pt>
    <dgm:pt modelId="{0AA83BBD-67CE-486D-B6DF-EA25CD699938}" type="parTrans" cxnId="{FB076F6F-916F-405B-B374-ECBFA9B11855}">
      <dgm:prSet/>
      <dgm:spPr/>
      <dgm:t>
        <a:bodyPr/>
        <a:lstStyle/>
        <a:p>
          <a:endParaRPr lang="en-US"/>
        </a:p>
      </dgm:t>
    </dgm:pt>
    <dgm:pt modelId="{50E7E093-505E-4ABF-9AEB-4462A7164C02}" type="sibTrans" cxnId="{FB076F6F-916F-405B-B374-ECBFA9B11855}">
      <dgm:prSet/>
      <dgm:spPr/>
      <dgm:t>
        <a:bodyPr/>
        <a:lstStyle/>
        <a:p>
          <a:endParaRPr lang="en-US"/>
        </a:p>
      </dgm:t>
    </dgm:pt>
    <dgm:pt modelId="{42F6F2F5-AE97-44CA-8F62-F220A80F70ED}">
      <dgm:prSet phldrT="[Text]"/>
      <dgm:spPr/>
      <dgm:t>
        <a:bodyPr/>
        <a:lstStyle/>
        <a:p>
          <a:r>
            <a:rPr lang="cs-CZ" dirty="0"/>
            <a:t>OBSAH</a:t>
          </a:r>
          <a:endParaRPr lang="en-US" dirty="0"/>
        </a:p>
      </dgm:t>
    </dgm:pt>
    <dgm:pt modelId="{C4127E2A-061D-46D2-9E61-D4C4DA36A023}" type="parTrans" cxnId="{4C113F96-DFC1-4CDF-B5BF-33B235972DE0}">
      <dgm:prSet/>
      <dgm:spPr/>
      <dgm:t>
        <a:bodyPr/>
        <a:lstStyle/>
        <a:p>
          <a:endParaRPr lang="en-US"/>
        </a:p>
      </dgm:t>
    </dgm:pt>
    <dgm:pt modelId="{5D2609A5-2042-486E-ACE0-AF6E4AD3553D}" type="sibTrans" cxnId="{4C113F96-DFC1-4CDF-B5BF-33B235972DE0}">
      <dgm:prSet/>
      <dgm:spPr/>
      <dgm:t>
        <a:bodyPr/>
        <a:lstStyle/>
        <a:p>
          <a:endParaRPr lang="en-US"/>
        </a:p>
      </dgm:t>
    </dgm:pt>
    <dgm:pt modelId="{17F629DA-A1B2-47C5-8742-E3A78CAE3DBB}">
      <dgm:prSet/>
      <dgm:spPr/>
      <dgm:t>
        <a:bodyPr/>
        <a:lstStyle/>
        <a:p>
          <a:r>
            <a:rPr lang="cs-CZ" dirty="0"/>
            <a:t>OBJEKT</a:t>
          </a:r>
          <a:endParaRPr lang="en-US" dirty="0"/>
        </a:p>
      </dgm:t>
    </dgm:pt>
    <dgm:pt modelId="{75A79FAA-D366-49C4-846C-FEFCCA7AF534}" type="parTrans" cxnId="{7885A1E5-49AE-49DD-8C10-F4A8BCE41453}">
      <dgm:prSet/>
      <dgm:spPr/>
      <dgm:t>
        <a:bodyPr/>
        <a:lstStyle/>
        <a:p>
          <a:endParaRPr lang="en-US"/>
        </a:p>
      </dgm:t>
    </dgm:pt>
    <dgm:pt modelId="{40E3B2A2-5A55-4F59-8B80-DBB68D10C08F}" type="sibTrans" cxnId="{7885A1E5-49AE-49DD-8C10-F4A8BCE41453}">
      <dgm:prSet/>
      <dgm:spPr/>
      <dgm:t>
        <a:bodyPr/>
        <a:lstStyle/>
        <a:p>
          <a:endParaRPr lang="en-US"/>
        </a:p>
      </dgm:t>
    </dgm:pt>
    <dgm:pt modelId="{F251180A-874A-49E8-9844-7D82C8D3681F}">
      <dgm:prSet custT="1"/>
      <dgm:spPr/>
      <dgm:t>
        <a:bodyPr/>
        <a:lstStyle/>
        <a:p>
          <a:r>
            <a:rPr lang="cs-CZ" sz="1400" dirty="0"/>
            <a:t>PŘEDPOKLADY</a:t>
          </a:r>
          <a:endParaRPr lang="en-US" sz="1400" dirty="0"/>
        </a:p>
      </dgm:t>
    </dgm:pt>
    <dgm:pt modelId="{45914770-4602-4A97-A7C1-AE3AFF3A575F}" type="parTrans" cxnId="{DF7B61A8-3030-4C7E-992A-AF6178985B6C}">
      <dgm:prSet/>
      <dgm:spPr/>
      <dgm:t>
        <a:bodyPr/>
        <a:lstStyle/>
        <a:p>
          <a:endParaRPr lang="en-US"/>
        </a:p>
      </dgm:t>
    </dgm:pt>
    <dgm:pt modelId="{3E2D4238-C560-4791-AB33-805E902B5F88}" type="sibTrans" cxnId="{DF7B61A8-3030-4C7E-992A-AF6178985B6C}">
      <dgm:prSet/>
      <dgm:spPr/>
      <dgm:t>
        <a:bodyPr/>
        <a:lstStyle/>
        <a:p>
          <a:endParaRPr lang="en-US"/>
        </a:p>
      </dgm:t>
    </dgm:pt>
    <dgm:pt modelId="{1009FF0D-4871-480B-A75C-89C59C836F48}">
      <dgm:prSet/>
      <dgm:spPr>
        <a:solidFill>
          <a:schemeClr val="accent6">
            <a:lumMod val="75000"/>
            <a:alpha val="52000"/>
          </a:schemeClr>
        </a:solidFill>
      </dgm:spPr>
      <dgm:t>
        <a:bodyPr/>
        <a:lstStyle/>
        <a:p>
          <a:r>
            <a:rPr lang="cs-CZ" dirty="0"/>
            <a:t>PRÁVNÍ NORMA</a:t>
          </a:r>
          <a:endParaRPr lang="en-US" dirty="0"/>
        </a:p>
      </dgm:t>
    </dgm:pt>
    <dgm:pt modelId="{1C0B7D5E-E274-43A1-909B-5A4F0509EE93}" type="parTrans" cxnId="{C4FF7942-2E0D-4D58-A528-3E96C7A812C0}">
      <dgm:prSet/>
      <dgm:spPr/>
      <dgm:t>
        <a:bodyPr/>
        <a:lstStyle/>
        <a:p>
          <a:endParaRPr lang="en-US"/>
        </a:p>
      </dgm:t>
    </dgm:pt>
    <dgm:pt modelId="{79C136FD-3BF5-4D4B-A902-C5F732EAC325}" type="sibTrans" cxnId="{C4FF7942-2E0D-4D58-A528-3E96C7A812C0}">
      <dgm:prSet/>
      <dgm:spPr/>
      <dgm:t>
        <a:bodyPr/>
        <a:lstStyle/>
        <a:p>
          <a:endParaRPr lang="en-US"/>
        </a:p>
      </dgm:t>
    </dgm:pt>
    <dgm:pt modelId="{266F6762-F54C-4EAC-989D-2330041E854E}">
      <dgm:prSet/>
      <dgm:spPr>
        <a:solidFill>
          <a:schemeClr val="accent6">
            <a:lumMod val="75000"/>
            <a:alpha val="49000"/>
          </a:schemeClr>
        </a:solidFill>
      </dgm:spPr>
      <dgm:t>
        <a:bodyPr/>
        <a:lstStyle/>
        <a:p>
          <a:r>
            <a:rPr lang="cs-CZ" dirty="0"/>
            <a:t>PRÁVNÍ SKUTEČNOSTI</a:t>
          </a:r>
          <a:endParaRPr lang="en-US" dirty="0"/>
        </a:p>
      </dgm:t>
    </dgm:pt>
    <dgm:pt modelId="{457E8B7B-2780-460E-9D14-1895AA6B7BA5}" type="parTrans" cxnId="{3140021C-0050-4556-9779-4AE0886790FC}">
      <dgm:prSet/>
      <dgm:spPr/>
      <dgm:t>
        <a:bodyPr/>
        <a:lstStyle/>
        <a:p>
          <a:endParaRPr lang="en-US"/>
        </a:p>
      </dgm:t>
    </dgm:pt>
    <dgm:pt modelId="{ADA36116-8E43-4996-A458-BBBA04F8B138}" type="sibTrans" cxnId="{3140021C-0050-4556-9779-4AE0886790FC}">
      <dgm:prSet/>
      <dgm:spPr/>
      <dgm:t>
        <a:bodyPr/>
        <a:lstStyle/>
        <a:p>
          <a:endParaRPr lang="en-US"/>
        </a:p>
      </dgm:t>
    </dgm:pt>
    <dgm:pt modelId="{620F0863-75E6-4181-BE19-1B79595892C0}">
      <dgm:prSet/>
      <dgm:spPr/>
      <dgm:t>
        <a:bodyPr/>
        <a:lstStyle/>
        <a:p>
          <a:r>
            <a:rPr lang="cs-CZ" dirty="0"/>
            <a:t>SUBJEKT + OBJEKT (INDIVIDUALIZOVANÝ)</a:t>
          </a:r>
          <a:endParaRPr lang="en-US" dirty="0"/>
        </a:p>
      </dgm:t>
    </dgm:pt>
    <dgm:pt modelId="{508C2BAF-3F2C-4DD3-938B-DAA92B4B255C}" type="parTrans" cxnId="{FA78B571-6B85-44DC-8583-F916BA337B30}">
      <dgm:prSet/>
      <dgm:spPr/>
      <dgm:t>
        <a:bodyPr/>
        <a:lstStyle/>
        <a:p>
          <a:endParaRPr lang="en-US"/>
        </a:p>
      </dgm:t>
    </dgm:pt>
    <dgm:pt modelId="{36AD574D-D4FC-4649-B233-64C9379EB23E}" type="sibTrans" cxnId="{FA78B571-6B85-44DC-8583-F916BA337B30}">
      <dgm:prSet/>
      <dgm:spPr/>
      <dgm:t>
        <a:bodyPr/>
        <a:lstStyle/>
        <a:p>
          <a:endParaRPr lang="en-US"/>
        </a:p>
      </dgm:t>
    </dgm:pt>
    <dgm:pt modelId="{F92112AA-7735-42F0-88C0-ACB4A6B6FC34}" type="pres">
      <dgm:prSet presAssocID="{87DD36EC-035C-4C6D-A57E-57885E0F010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1DDAD54-985E-4FB8-A3EC-CD2DAE16008B}" type="pres">
      <dgm:prSet presAssocID="{A16AA488-3D00-4766-8EED-308933BD932D}" presName="hierRoot1" presStyleCnt="0">
        <dgm:presLayoutVars>
          <dgm:hierBranch val="l"/>
        </dgm:presLayoutVars>
      </dgm:prSet>
      <dgm:spPr/>
    </dgm:pt>
    <dgm:pt modelId="{FEF9DB64-D92C-4B02-9024-8CF7291B3B17}" type="pres">
      <dgm:prSet presAssocID="{A16AA488-3D00-4766-8EED-308933BD932D}" presName="rootComposite1" presStyleCnt="0"/>
      <dgm:spPr/>
    </dgm:pt>
    <dgm:pt modelId="{0EE07D8D-19B3-4A7C-A98A-D26FF24DC628}" type="pres">
      <dgm:prSet presAssocID="{A16AA488-3D00-4766-8EED-308933BD932D}" presName="rootText1" presStyleLbl="node0" presStyleIdx="0" presStyleCnt="2">
        <dgm:presLayoutVars>
          <dgm:chPref val="3"/>
        </dgm:presLayoutVars>
      </dgm:prSet>
      <dgm:spPr/>
    </dgm:pt>
    <dgm:pt modelId="{AD4D265D-3F47-4ECB-9404-1D22CCB82DF7}" type="pres">
      <dgm:prSet presAssocID="{A16AA488-3D00-4766-8EED-308933BD932D}" presName="rootConnector1" presStyleLbl="node1" presStyleIdx="0" presStyleCnt="0"/>
      <dgm:spPr/>
    </dgm:pt>
    <dgm:pt modelId="{DF50DA19-F0D2-4202-88E6-359BAE861F1A}" type="pres">
      <dgm:prSet presAssocID="{A16AA488-3D00-4766-8EED-308933BD932D}" presName="hierChild2" presStyleCnt="0"/>
      <dgm:spPr/>
    </dgm:pt>
    <dgm:pt modelId="{C519EF0B-6254-433E-AC91-BDFE9A63CB61}" type="pres">
      <dgm:prSet presAssocID="{0AA83BBD-67CE-486D-B6DF-EA25CD699938}" presName="Name50" presStyleLbl="parChTrans1D2" presStyleIdx="0" presStyleCnt="6"/>
      <dgm:spPr/>
    </dgm:pt>
    <dgm:pt modelId="{1A5A496C-5100-4E4A-8418-AF771C5ABBDB}" type="pres">
      <dgm:prSet presAssocID="{1A1E4778-9CC9-4AB0-9BD1-D9416EF92F4D}" presName="hierRoot2" presStyleCnt="0">
        <dgm:presLayoutVars>
          <dgm:hierBranch val="init"/>
        </dgm:presLayoutVars>
      </dgm:prSet>
      <dgm:spPr/>
    </dgm:pt>
    <dgm:pt modelId="{2804A940-49AF-47A6-BF01-119EC414E62B}" type="pres">
      <dgm:prSet presAssocID="{1A1E4778-9CC9-4AB0-9BD1-D9416EF92F4D}" presName="rootComposite" presStyleCnt="0"/>
      <dgm:spPr/>
    </dgm:pt>
    <dgm:pt modelId="{C8552CB7-3FE8-49D1-A839-23760F4D0A62}" type="pres">
      <dgm:prSet presAssocID="{1A1E4778-9CC9-4AB0-9BD1-D9416EF92F4D}" presName="rootText" presStyleLbl="node2" presStyleIdx="0" presStyleCnt="6">
        <dgm:presLayoutVars>
          <dgm:chPref val="3"/>
        </dgm:presLayoutVars>
      </dgm:prSet>
      <dgm:spPr/>
    </dgm:pt>
    <dgm:pt modelId="{6FF0C955-AB3C-42B5-A01D-40BE4930DBA8}" type="pres">
      <dgm:prSet presAssocID="{1A1E4778-9CC9-4AB0-9BD1-D9416EF92F4D}" presName="rootConnector" presStyleLbl="node2" presStyleIdx="0" presStyleCnt="6"/>
      <dgm:spPr/>
    </dgm:pt>
    <dgm:pt modelId="{5EC3CF24-B774-4DEC-865A-5C273BD533FF}" type="pres">
      <dgm:prSet presAssocID="{1A1E4778-9CC9-4AB0-9BD1-D9416EF92F4D}" presName="hierChild4" presStyleCnt="0"/>
      <dgm:spPr/>
    </dgm:pt>
    <dgm:pt modelId="{ED06C875-0CD6-4805-9C03-E479A90AEE98}" type="pres">
      <dgm:prSet presAssocID="{1A1E4778-9CC9-4AB0-9BD1-D9416EF92F4D}" presName="hierChild5" presStyleCnt="0"/>
      <dgm:spPr/>
    </dgm:pt>
    <dgm:pt modelId="{3EF163FC-3DE9-47B0-B9BF-DA027DE3351E}" type="pres">
      <dgm:prSet presAssocID="{75A79FAA-D366-49C4-846C-FEFCCA7AF534}" presName="Name50" presStyleLbl="parChTrans1D2" presStyleIdx="1" presStyleCnt="6"/>
      <dgm:spPr/>
    </dgm:pt>
    <dgm:pt modelId="{A20514B6-768E-41E2-81F9-C45D558970D7}" type="pres">
      <dgm:prSet presAssocID="{17F629DA-A1B2-47C5-8742-E3A78CAE3DBB}" presName="hierRoot2" presStyleCnt="0">
        <dgm:presLayoutVars>
          <dgm:hierBranch val="l"/>
        </dgm:presLayoutVars>
      </dgm:prSet>
      <dgm:spPr/>
    </dgm:pt>
    <dgm:pt modelId="{EE01DAF5-EE92-423D-9FF6-D3009B7FCB28}" type="pres">
      <dgm:prSet presAssocID="{17F629DA-A1B2-47C5-8742-E3A78CAE3DBB}" presName="rootComposite" presStyleCnt="0"/>
      <dgm:spPr/>
    </dgm:pt>
    <dgm:pt modelId="{2813689C-1FA2-49F5-8F2C-E270690E279D}" type="pres">
      <dgm:prSet presAssocID="{17F629DA-A1B2-47C5-8742-E3A78CAE3DBB}" presName="rootText" presStyleLbl="node2" presStyleIdx="1" presStyleCnt="6">
        <dgm:presLayoutVars>
          <dgm:chPref val="3"/>
        </dgm:presLayoutVars>
      </dgm:prSet>
      <dgm:spPr/>
    </dgm:pt>
    <dgm:pt modelId="{CFDB1709-1749-40A3-B82E-9693BB8E2363}" type="pres">
      <dgm:prSet presAssocID="{17F629DA-A1B2-47C5-8742-E3A78CAE3DBB}" presName="rootConnector" presStyleLbl="node2" presStyleIdx="1" presStyleCnt="6"/>
      <dgm:spPr/>
    </dgm:pt>
    <dgm:pt modelId="{08EDFBCF-9B1C-4C5A-B505-F5919E0F3F32}" type="pres">
      <dgm:prSet presAssocID="{17F629DA-A1B2-47C5-8742-E3A78CAE3DBB}" presName="hierChild4" presStyleCnt="0"/>
      <dgm:spPr/>
    </dgm:pt>
    <dgm:pt modelId="{F81CD2D2-17F5-44C6-9837-9299C290C0D6}" type="pres">
      <dgm:prSet presAssocID="{17F629DA-A1B2-47C5-8742-E3A78CAE3DBB}" presName="hierChild5" presStyleCnt="0"/>
      <dgm:spPr/>
    </dgm:pt>
    <dgm:pt modelId="{09E94C83-011D-4E45-8291-D38FEC530CDF}" type="pres">
      <dgm:prSet presAssocID="{C4127E2A-061D-46D2-9E61-D4C4DA36A023}" presName="Name50" presStyleLbl="parChTrans1D2" presStyleIdx="2" presStyleCnt="6"/>
      <dgm:spPr/>
    </dgm:pt>
    <dgm:pt modelId="{FAE865C2-EDD6-48FF-BB8A-33F6327860B9}" type="pres">
      <dgm:prSet presAssocID="{42F6F2F5-AE97-44CA-8F62-F220A80F70ED}" presName="hierRoot2" presStyleCnt="0">
        <dgm:presLayoutVars>
          <dgm:hierBranch val="r"/>
        </dgm:presLayoutVars>
      </dgm:prSet>
      <dgm:spPr/>
    </dgm:pt>
    <dgm:pt modelId="{5B297E47-85A4-499F-BD63-4AF0F7CE0418}" type="pres">
      <dgm:prSet presAssocID="{42F6F2F5-AE97-44CA-8F62-F220A80F70ED}" presName="rootComposite" presStyleCnt="0"/>
      <dgm:spPr/>
    </dgm:pt>
    <dgm:pt modelId="{E60A2A5C-8021-4D00-8BA4-245FA2A55013}" type="pres">
      <dgm:prSet presAssocID="{42F6F2F5-AE97-44CA-8F62-F220A80F70ED}" presName="rootText" presStyleLbl="node2" presStyleIdx="2" presStyleCnt="6">
        <dgm:presLayoutVars>
          <dgm:chPref val="3"/>
        </dgm:presLayoutVars>
      </dgm:prSet>
      <dgm:spPr/>
    </dgm:pt>
    <dgm:pt modelId="{E92D920D-F13A-46B1-A545-824524957EAD}" type="pres">
      <dgm:prSet presAssocID="{42F6F2F5-AE97-44CA-8F62-F220A80F70ED}" presName="rootConnector" presStyleLbl="node2" presStyleIdx="2" presStyleCnt="6"/>
      <dgm:spPr/>
    </dgm:pt>
    <dgm:pt modelId="{1672A817-6F4D-411F-A226-97844F6D391B}" type="pres">
      <dgm:prSet presAssocID="{42F6F2F5-AE97-44CA-8F62-F220A80F70ED}" presName="hierChild4" presStyleCnt="0"/>
      <dgm:spPr/>
    </dgm:pt>
    <dgm:pt modelId="{7267BB1D-A003-4F9F-B6A6-5E8627864D44}" type="pres">
      <dgm:prSet presAssocID="{42F6F2F5-AE97-44CA-8F62-F220A80F70ED}" presName="hierChild5" presStyleCnt="0"/>
      <dgm:spPr/>
    </dgm:pt>
    <dgm:pt modelId="{837EBB4F-70B2-422A-B557-3CDAD9DFDE45}" type="pres">
      <dgm:prSet presAssocID="{A16AA488-3D00-4766-8EED-308933BD932D}" presName="hierChild3" presStyleCnt="0"/>
      <dgm:spPr/>
    </dgm:pt>
    <dgm:pt modelId="{28BA617C-9DCB-4453-BC1F-2DFAADBBAB63}" type="pres">
      <dgm:prSet presAssocID="{F251180A-874A-49E8-9844-7D82C8D3681F}" presName="hierRoot1" presStyleCnt="0">
        <dgm:presLayoutVars>
          <dgm:hierBranch val="r"/>
        </dgm:presLayoutVars>
      </dgm:prSet>
      <dgm:spPr/>
    </dgm:pt>
    <dgm:pt modelId="{83125970-5582-4096-A8F5-F0D867F974EA}" type="pres">
      <dgm:prSet presAssocID="{F251180A-874A-49E8-9844-7D82C8D3681F}" presName="rootComposite1" presStyleCnt="0"/>
      <dgm:spPr/>
    </dgm:pt>
    <dgm:pt modelId="{83ED1181-B846-4F83-9752-BE79ABB4EC68}" type="pres">
      <dgm:prSet presAssocID="{F251180A-874A-49E8-9844-7D82C8D3681F}" presName="rootText1" presStyleLbl="node0" presStyleIdx="1" presStyleCnt="2">
        <dgm:presLayoutVars>
          <dgm:chPref val="3"/>
        </dgm:presLayoutVars>
      </dgm:prSet>
      <dgm:spPr/>
    </dgm:pt>
    <dgm:pt modelId="{5EE70C38-460C-48E3-9FEE-49380F8FD2E9}" type="pres">
      <dgm:prSet presAssocID="{F251180A-874A-49E8-9844-7D82C8D3681F}" presName="rootConnector1" presStyleLbl="node1" presStyleIdx="0" presStyleCnt="0"/>
      <dgm:spPr/>
    </dgm:pt>
    <dgm:pt modelId="{F4816C5D-DA1A-4FFC-A14A-02F1ADA062AA}" type="pres">
      <dgm:prSet presAssocID="{F251180A-874A-49E8-9844-7D82C8D3681F}" presName="hierChild2" presStyleCnt="0"/>
      <dgm:spPr/>
    </dgm:pt>
    <dgm:pt modelId="{3520D0E8-B097-4AD1-A70F-AFCC1497652A}" type="pres">
      <dgm:prSet presAssocID="{457E8B7B-2780-460E-9D14-1895AA6B7BA5}" presName="Name50" presStyleLbl="parChTrans1D2" presStyleIdx="3" presStyleCnt="6"/>
      <dgm:spPr/>
    </dgm:pt>
    <dgm:pt modelId="{235FBA77-214A-41A3-9406-EC891E0F6427}" type="pres">
      <dgm:prSet presAssocID="{266F6762-F54C-4EAC-989D-2330041E854E}" presName="hierRoot2" presStyleCnt="0">
        <dgm:presLayoutVars>
          <dgm:hierBranch val="init"/>
        </dgm:presLayoutVars>
      </dgm:prSet>
      <dgm:spPr/>
    </dgm:pt>
    <dgm:pt modelId="{B03C3F1C-909F-4E9E-84C9-F417012971E6}" type="pres">
      <dgm:prSet presAssocID="{266F6762-F54C-4EAC-989D-2330041E854E}" presName="rootComposite" presStyleCnt="0"/>
      <dgm:spPr/>
    </dgm:pt>
    <dgm:pt modelId="{F90D67F3-8928-404F-9C60-B08DCC04CC02}" type="pres">
      <dgm:prSet presAssocID="{266F6762-F54C-4EAC-989D-2330041E854E}" presName="rootText" presStyleLbl="node2" presStyleIdx="3" presStyleCnt="6">
        <dgm:presLayoutVars>
          <dgm:chPref val="3"/>
        </dgm:presLayoutVars>
      </dgm:prSet>
      <dgm:spPr/>
    </dgm:pt>
    <dgm:pt modelId="{2B5699C1-E6CB-46B8-AE1E-EA46D98B6673}" type="pres">
      <dgm:prSet presAssocID="{266F6762-F54C-4EAC-989D-2330041E854E}" presName="rootConnector" presStyleLbl="node2" presStyleIdx="3" presStyleCnt="6"/>
      <dgm:spPr/>
    </dgm:pt>
    <dgm:pt modelId="{8C0611D4-637A-4DB8-A62D-35597BBB6552}" type="pres">
      <dgm:prSet presAssocID="{266F6762-F54C-4EAC-989D-2330041E854E}" presName="hierChild4" presStyleCnt="0"/>
      <dgm:spPr/>
    </dgm:pt>
    <dgm:pt modelId="{2D9DA0CC-FDF9-4856-AEDD-411D8B482DC7}" type="pres">
      <dgm:prSet presAssocID="{266F6762-F54C-4EAC-989D-2330041E854E}" presName="hierChild5" presStyleCnt="0"/>
      <dgm:spPr/>
    </dgm:pt>
    <dgm:pt modelId="{AC257EE4-BE69-49FC-89EE-174134C9EEF5}" type="pres">
      <dgm:prSet presAssocID="{1C0B7D5E-E274-43A1-909B-5A4F0509EE93}" presName="Name50" presStyleLbl="parChTrans1D2" presStyleIdx="4" presStyleCnt="6"/>
      <dgm:spPr/>
    </dgm:pt>
    <dgm:pt modelId="{E8D035B3-0E57-414D-B39B-B44713670385}" type="pres">
      <dgm:prSet presAssocID="{1009FF0D-4871-480B-A75C-89C59C836F48}" presName="hierRoot2" presStyleCnt="0">
        <dgm:presLayoutVars>
          <dgm:hierBranch val="init"/>
        </dgm:presLayoutVars>
      </dgm:prSet>
      <dgm:spPr/>
    </dgm:pt>
    <dgm:pt modelId="{72A902E0-0885-4D18-9740-732A1493E2E8}" type="pres">
      <dgm:prSet presAssocID="{1009FF0D-4871-480B-A75C-89C59C836F48}" presName="rootComposite" presStyleCnt="0"/>
      <dgm:spPr/>
    </dgm:pt>
    <dgm:pt modelId="{150176D2-086D-48BE-9B01-81C09E9984FC}" type="pres">
      <dgm:prSet presAssocID="{1009FF0D-4871-480B-A75C-89C59C836F48}" presName="rootText" presStyleLbl="node2" presStyleIdx="4" presStyleCnt="6">
        <dgm:presLayoutVars>
          <dgm:chPref val="3"/>
        </dgm:presLayoutVars>
      </dgm:prSet>
      <dgm:spPr/>
    </dgm:pt>
    <dgm:pt modelId="{172BC9AA-FECA-48D0-8957-9E06F0D554F7}" type="pres">
      <dgm:prSet presAssocID="{1009FF0D-4871-480B-A75C-89C59C836F48}" presName="rootConnector" presStyleLbl="node2" presStyleIdx="4" presStyleCnt="6"/>
      <dgm:spPr/>
    </dgm:pt>
    <dgm:pt modelId="{0618B400-D460-4F03-A4B3-F106FB3B506A}" type="pres">
      <dgm:prSet presAssocID="{1009FF0D-4871-480B-A75C-89C59C836F48}" presName="hierChild4" presStyleCnt="0"/>
      <dgm:spPr/>
    </dgm:pt>
    <dgm:pt modelId="{DAE07C1A-B6DF-4DE1-B74F-108A9EC8B029}" type="pres">
      <dgm:prSet presAssocID="{1009FF0D-4871-480B-A75C-89C59C836F48}" presName="hierChild5" presStyleCnt="0"/>
      <dgm:spPr/>
    </dgm:pt>
    <dgm:pt modelId="{029C4CD6-2286-458C-9CEF-F20C1B3337D8}" type="pres">
      <dgm:prSet presAssocID="{508C2BAF-3F2C-4DD3-938B-DAA92B4B255C}" presName="Name50" presStyleLbl="parChTrans1D2" presStyleIdx="5" presStyleCnt="6"/>
      <dgm:spPr/>
    </dgm:pt>
    <dgm:pt modelId="{4B8839B9-A113-480F-8004-00A51DA0AAAC}" type="pres">
      <dgm:prSet presAssocID="{620F0863-75E6-4181-BE19-1B79595892C0}" presName="hierRoot2" presStyleCnt="0">
        <dgm:presLayoutVars>
          <dgm:hierBranch val="init"/>
        </dgm:presLayoutVars>
      </dgm:prSet>
      <dgm:spPr/>
    </dgm:pt>
    <dgm:pt modelId="{61AB508E-7503-49B2-80DE-3DFB242FBBC4}" type="pres">
      <dgm:prSet presAssocID="{620F0863-75E6-4181-BE19-1B79595892C0}" presName="rootComposite" presStyleCnt="0"/>
      <dgm:spPr/>
    </dgm:pt>
    <dgm:pt modelId="{E181A793-A368-495F-8250-F046E5211657}" type="pres">
      <dgm:prSet presAssocID="{620F0863-75E6-4181-BE19-1B79595892C0}" presName="rootText" presStyleLbl="node2" presStyleIdx="5" presStyleCnt="6">
        <dgm:presLayoutVars>
          <dgm:chPref val="3"/>
        </dgm:presLayoutVars>
      </dgm:prSet>
      <dgm:spPr/>
    </dgm:pt>
    <dgm:pt modelId="{6361F8CB-0556-4753-BBF4-90228669E92C}" type="pres">
      <dgm:prSet presAssocID="{620F0863-75E6-4181-BE19-1B79595892C0}" presName="rootConnector" presStyleLbl="node2" presStyleIdx="5" presStyleCnt="6"/>
      <dgm:spPr/>
    </dgm:pt>
    <dgm:pt modelId="{616648DC-ABBE-4142-9497-0B54AFCA4D7C}" type="pres">
      <dgm:prSet presAssocID="{620F0863-75E6-4181-BE19-1B79595892C0}" presName="hierChild4" presStyleCnt="0"/>
      <dgm:spPr/>
    </dgm:pt>
    <dgm:pt modelId="{7480699E-8818-43FB-940A-D9D9C0A6E250}" type="pres">
      <dgm:prSet presAssocID="{620F0863-75E6-4181-BE19-1B79595892C0}" presName="hierChild5" presStyleCnt="0"/>
      <dgm:spPr/>
    </dgm:pt>
    <dgm:pt modelId="{D257BECC-1174-430A-A01A-192D79C05900}" type="pres">
      <dgm:prSet presAssocID="{F251180A-874A-49E8-9844-7D82C8D3681F}" presName="hierChild3" presStyleCnt="0"/>
      <dgm:spPr/>
    </dgm:pt>
  </dgm:ptLst>
  <dgm:cxnLst>
    <dgm:cxn modelId="{5FBCF908-AE67-4415-AFC3-F59D5E3EF6B2}" type="presOf" srcId="{F251180A-874A-49E8-9844-7D82C8D3681F}" destId="{5EE70C38-460C-48E3-9FEE-49380F8FD2E9}" srcOrd="1" destOrd="0" presId="urn:microsoft.com/office/officeart/2005/8/layout/orgChart1"/>
    <dgm:cxn modelId="{1F8F710C-E8EC-4F72-BBAF-195F39747AD4}" type="presOf" srcId="{1009FF0D-4871-480B-A75C-89C59C836F48}" destId="{150176D2-086D-48BE-9B01-81C09E9984FC}" srcOrd="0" destOrd="0" presId="urn:microsoft.com/office/officeart/2005/8/layout/orgChart1"/>
    <dgm:cxn modelId="{63E57914-0C9E-4465-9860-A5E60E615BB5}" srcId="{87DD36EC-035C-4C6D-A57E-57885E0F0100}" destId="{A16AA488-3D00-4766-8EED-308933BD932D}" srcOrd="0" destOrd="0" parTransId="{6FA2D831-D9EF-431D-BABF-C2DB4033DD95}" sibTransId="{628BEEF7-7D99-4411-A996-6E5BAAE5D7C9}"/>
    <dgm:cxn modelId="{01939714-2ED2-4F96-B87D-E8878CE69886}" type="presOf" srcId="{266F6762-F54C-4EAC-989D-2330041E854E}" destId="{2B5699C1-E6CB-46B8-AE1E-EA46D98B6673}" srcOrd="1" destOrd="0" presId="urn:microsoft.com/office/officeart/2005/8/layout/orgChart1"/>
    <dgm:cxn modelId="{3140021C-0050-4556-9779-4AE0886790FC}" srcId="{F251180A-874A-49E8-9844-7D82C8D3681F}" destId="{266F6762-F54C-4EAC-989D-2330041E854E}" srcOrd="0" destOrd="0" parTransId="{457E8B7B-2780-460E-9D14-1895AA6B7BA5}" sibTransId="{ADA36116-8E43-4996-A458-BBBA04F8B138}"/>
    <dgm:cxn modelId="{39F9B41F-EA70-4EC4-BBC1-EBCCA27AC10A}" type="presOf" srcId="{F251180A-874A-49E8-9844-7D82C8D3681F}" destId="{83ED1181-B846-4F83-9752-BE79ABB4EC68}" srcOrd="0" destOrd="0" presId="urn:microsoft.com/office/officeart/2005/8/layout/orgChart1"/>
    <dgm:cxn modelId="{0853DF20-E1EF-416D-914A-B554A58575C2}" type="presOf" srcId="{17F629DA-A1B2-47C5-8742-E3A78CAE3DBB}" destId="{CFDB1709-1749-40A3-B82E-9693BB8E2363}" srcOrd="1" destOrd="0" presId="urn:microsoft.com/office/officeart/2005/8/layout/orgChart1"/>
    <dgm:cxn modelId="{ACD9E925-1CA8-48CF-855F-158C936C2921}" type="presOf" srcId="{42F6F2F5-AE97-44CA-8F62-F220A80F70ED}" destId="{E60A2A5C-8021-4D00-8BA4-245FA2A55013}" srcOrd="0" destOrd="0" presId="urn:microsoft.com/office/officeart/2005/8/layout/orgChart1"/>
    <dgm:cxn modelId="{6152652B-A0EC-407F-9F13-C4ED3254AA50}" type="presOf" srcId="{508C2BAF-3F2C-4DD3-938B-DAA92B4B255C}" destId="{029C4CD6-2286-458C-9CEF-F20C1B3337D8}" srcOrd="0" destOrd="0" presId="urn:microsoft.com/office/officeart/2005/8/layout/orgChart1"/>
    <dgm:cxn modelId="{E904DE2B-E444-48CC-8CE0-D431B280BC56}" type="presOf" srcId="{42F6F2F5-AE97-44CA-8F62-F220A80F70ED}" destId="{E92D920D-F13A-46B1-A545-824524957EAD}" srcOrd="1" destOrd="0" presId="urn:microsoft.com/office/officeart/2005/8/layout/orgChart1"/>
    <dgm:cxn modelId="{78882232-BB08-4973-9985-C5D878DFC6D5}" type="presOf" srcId="{87DD36EC-035C-4C6D-A57E-57885E0F0100}" destId="{F92112AA-7735-42F0-88C0-ACB4A6B6FC34}" srcOrd="0" destOrd="0" presId="urn:microsoft.com/office/officeart/2005/8/layout/orgChart1"/>
    <dgm:cxn modelId="{B31A8D3A-4951-4293-A24A-8E4E70CE710F}" type="presOf" srcId="{620F0863-75E6-4181-BE19-1B79595892C0}" destId="{E181A793-A368-495F-8250-F046E5211657}" srcOrd="0" destOrd="0" presId="urn:microsoft.com/office/officeart/2005/8/layout/orgChart1"/>
    <dgm:cxn modelId="{C4FF7942-2E0D-4D58-A528-3E96C7A812C0}" srcId="{F251180A-874A-49E8-9844-7D82C8D3681F}" destId="{1009FF0D-4871-480B-A75C-89C59C836F48}" srcOrd="1" destOrd="0" parTransId="{1C0B7D5E-E274-43A1-909B-5A4F0509EE93}" sibTransId="{79C136FD-3BF5-4D4B-A902-C5F732EAC325}"/>
    <dgm:cxn modelId="{67541946-DFE7-440B-83C7-7366E83A2C17}" type="presOf" srcId="{1A1E4778-9CC9-4AB0-9BD1-D9416EF92F4D}" destId="{C8552CB7-3FE8-49D1-A839-23760F4D0A62}" srcOrd="0" destOrd="0" presId="urn:microsoft.com/office/officeart/2005/8/layout/orgChart1"/>
    <dgm:cxn modelId="{E91FF764-227C-485C-B157-4E3B19EA2F46}" type="presOf" srcId="{620F0863-75E6-4181-BE19-1B79595892C0}" destId="{6361F8CB-0556-4753-BBF4-90228669E92C}" srcOrd="1" destOrd="0" presId="urn:microsoft.com/office/officeart/2005/8/layout/orgChart1"/>
    <dgm:cxn modelId="{51262866-7C6C-4E6A-AF04-C92F552B7733}" type="presOf" srcId="{1C0B7D5E-E274-43A1-909B-5A4F0509EE93}" destId="{AC257EE4-BE69-49FC-89EE-174134C9EEF5}" srcOrd="0" destOrd="0" presId="urn:microsoft.com/office/officeart/2005/8/layout/orgChart1"/>
    <dgm:cxn modelId="{FB076F6F-916F-405B-B374-ECBFA9B11855}" srcId="{A16AA488-3D00-4766-8EED-308933BD932D}" destId="{1A1E4778-9CC9-4AB0-9BD1-D9416EF92F4D}" srcOrd="0" destOrd="0" parTransId="{0AA83BBD-67CE-486D-B6DF-EA25CD699938}" sibTransId="{50E7E093-505E-4ABF-9AEB-4462A7164C02}"/>
    <dgm:cxn modelId="{FA78B571-6B85-44DC-8583-F916BA337B30}" srcId="{F251180A-874A-49E8-9844-7D82C8D3681F}" destId="{620F0863-75E6-4181-BE19-1B79595892C0}" srcOrd="2" destOrd="0" parTransId="{508C2BAF-3F2C-4DD3-938B-DAA92B4B255C}" sibTransId="{36AD574D-D4FC-4649-B233-64C9379EB23E}"/>
    <dgm:cxn modelId="{86A63081-BDEF-4141-8531-401F41327F25}" type="presOf" srcId="{75A79FAA-D366-49C4-846C-FEFCCA7AF534}" destId="{3EF163FC-3DE9-47B0-B9BF-DA027DE3351E}" srcOrd="0" destOrd="0" presId="urn:microsoft.com/office/officeart/2005/8/layout/orgChart1"/>
    <dgm:cxn modelId="{C9B43084-1164-4EB6-BA2B-62BB83BE204E}" type="presOf" srcId="{A16AA488-3D00-4766-8EED-308933BD932D}" destId="{AD4D265D-3F47-4ECB-9404-1D22CCB82DF7}" srcOrd="1" destOrd="0" presId="urn:microsoft.com/office/officeart/2005/8/layout/orgChart1"/>
    <dgm:cxn modelId="{4C113F96-DFC1-4CDF-B5BF-33B235972DE0}" srcId="{A16AA488-3D00-4766-8EED-308933BD932D}" destId="{42F6F2F5-AE97-44CA-8F62-F220A80F70ED}" srcOrd="2" destOrd="0" parTransId="{C4127E2A-061D-46D2-9E61-D4C4DA36A023}" sibTransId="{5D2609A5-2042-486E-ACE0-AF6E4AD3553D}"/>
    <dgm:cxn modelId="{DF7B61A8-3030-4C7E-992A-AF6178985B6C}" srcId="{87DD36EC-035C-4C6D-A57E-57885E0F0100}" destId="{F251180A-874A-49E8-9844-7D82C8D3681F}" srcOrd="1" destOrd="0" parTransId="{45914770-4602-4A97-A7C1-AE3AFF3A575F}" sibTransId="{3E2D4238-C560-4791-AB33-805E902B5F88}"/>
    <dgm:cxn modelId="{FCA6B0C2-81BA-4FB6-AABC-94E56A72317B}" type="presOf" srcId="{457E8B7B-2780-460E-9D14-1895AA6B7BA5}" destId="{3520D0E8-B097-4AD1-A70F-AFCC1497652A}" srcOrd="0" destOrd="0" presId="urn:microsoft.com/office/officeart/2005/8/layout/orgChart1"/>
    <dgm:cxn modelId="{C66669DF-C678-4C83-9B8A-B73B5476FDDC}" type="presOf" srcId="{17F629DA-A1B2-47C5-8742-E3A78CAE3DBB}" destId="{2813689C-1FA2-49F5-8F2C-E270690E279D}" srcOrd="0" destOrd="0" presId="urn:microsoft.com/office/officeart/2005/8/layout/orgChart1"/>
    <dgm:cxn modelId="{7885A1E5-49AE-49DD-8C10-F4A8BCE41453}" srcId="{A16AA488-3D00-4766-8EED-308933BD932D}" destId="{17F629DA-A1B2-47C5-8742-E3A78CAE3DBB}" srcOrd="1" destOrd="0" parTransId="{75A79FAA-D366-49C4-846C-FEFCCA7AF534}" sibTransId="{40E3B2A2-5A55-4F59-8B80-DBB68D10C08F}"/>
    <dgm:cxn modelId="{08981DE7-A6BB-40DE-AE86-779AA47259EF}" type="presOf" srcId="{266F6762-F54C-4EAC-989D-2330041E854E}" destId="{F90D67F3-8928-404F-9C60-B08DCC04CC02}" srcOrd="0" destOrd="0" presId="urn:microsoft.com/office/officeart/2005/8/layout/orgChart1"/>
    <dgm:cxn modelId="{186929F1-F9CA-4CC1-8093-C53D98065C6B}" type="presOf" srcId="{A16AA488-3D00-4766-8EED-308933BD932D}" destId="{0EE07D8D-19B3-4A7C-A98A-D26FF24DC628}" srcOrd="0" destOrd="0" presId="urn:microsoft.com/office/officeart/2005/8/layout/orgChart1"/>
    <dgm:cxn modelId="{2ABFC3F2-AF29-4BC7-8C20-8AF8E54CB0E5}" type="presOf" srcId="{0AA83BBD-67CE-486D-B6DF-EA25CD699938}" destId="{C519EF0B-6254-433E-AC91-BDFE9A63CB61}" srcOrd="0" destOrd="0" presId="urn:microsoft.com/office/officeart/2005/8/layout/orgChart1"/>
    <dgm:cxn modelId="{69ADDAF2-129B-4705-8AD7-F2870FF8D5C0}" type="presOf" srcId="{1A1E4778-9CC9-4AB0-9BD1-D9416EF92F4D}" destId="{6FF0C955-AB3C-42B5-A01D-40BE4930DBA8}" srcOrd="1" destOrd="0" presId="urn:microsoft.com/office/officeart/2005/8/layout/orgChart1"/>
    <dgm:cxn modelId="{9D13DDF4-ECB0-46B7-9675-3123A4803A6A}" type="presOf" srcId="{C4127E2A-061D-46D2-9E61-D4C4DA36A023}" destId="{09E94C83-011D-4E45-8291-D38FEC530CDF}" srcOrd="0" destOrd="0" presId="urn:microsoft.com/office/officeart/2005/8/layout/orgChart1"/>
    <dgm:cxn modelId="{FB545EFD-6A8A-4493-8D77-15D90D6D60F2}" type="presOf" srcId="{1009FF0D-4871-480B-A75C-89C59C836F48}" destId="{172BC9AA-FECA-48D0-8957-9E06F0D554F7}" srcOrd="1" destOrd="0" presId="urn:microsoft.com/office/officeart/2005/8/layout/orgChart1"/>
    <dgm:cxn modelId="{C34F84A0-826B-4979-91C1-FD3D83DB4C98}" type="presParOf" srcId="{F92112AA-7735-42F0-88C0-ACB4A6B6FC34}" destId="{81DDAD54-985E-4FB8-A3EC-CD2DAE16008B}" srcOrd="0" destOrd="0" presId="urn:microsoft.com/office/officeart/2005/8/layout/orgChart1"/>
    <dgm:cxn modelId="{D173A519-72E1-4904-97E7-0C5954AB56D1}" type="presParOf" srcId="{81DDAD54-985E-4FB8-A3EC-CD2DAE16008B}" destId="{FEF9DB64-D92C-4B02-9024-8CF7291B3B17}" srcOrd="0" destOrd="0" presId="urn:microsoft.com/office/officeart/2005/8/layout/orgChart1"/>
    <dgm:cxn modelId="{FFB66D2B-B6A7-4D93-B051-F1E2E2447341}" type="presParOf" srcId="{FEF9DB64-D92C-4B02-9024-8CF7291B3B17}" destId="{0EE07D8D-19B3-4A7C-A98A-D26FF24DC628}" srcOrd="0" destOrd="0" presId="urn:microsoft.com/office/officeart/2005/8/layout/orgChart1"/>
    <dgm:cxn modelId="{401445F9-8F82-4DD6-8467-7FF352926F93}" type="presParOf" srcId="{FEF9DB64-D92C-4B02-9024-8CF7291B3B17}" destId="{AD4D265D-3F47-4ECB-9404-1D22CCB82DF7}" srcOrd="1" destOrd="0" presId="urn:microsoft.com/office/officeart/2005/8/layout/orgChart1"/>
    <dgm:cxn modelId="{278BF857-F448-4002-B44F-7BB685D279C4}" type="presParOf" srcId="{81DDAD54-985E-4FB8-A3EC-CD2DAE16008B}" destId="{DF50DA19-F0D2-4202-88E6-359BAE861F1A}" srcOrd="1" destOrd="0" presId="urn:microsoft.com/office/officeart/2005/8/layout/orgChart1"/>
    <dgm:cxn modelId="{6E24121C-0FFB-4E2E-8E8C-F735AC8D4623}" type="presParOf" srcId="{DF50DA19-F0D2-4202-88E6-359BAE861F1A}" destId="{C519EF0B-6254-433E-AC91-BDFE9A63CB61}" srcOrd="0" destOrd="0" presId="urn:microsoft.com/office/officeart/2005/8/layout/orgChart1"/>
    <dgm:cxn modelId="{E88D04B9-6C8D-4596-8DB2-067A0661ACCE}" type="presParOf" srcId="{DF50DA19-F0D2-4202-88E6-359BAE861F1A}" destId="{1A5A496C-5100-4E4A-8418-AF771C5ABBDB}" srcOrd="1" destOrd="0" presId="urn:microsoft.com/office/officeart/2005/8/layout/orgChart1"/>
    <dgm:cxn modelId="{EC3B6D63-8D16-4DA8-8ED0-7A4AA6D212CA}" type="presParOf" srcId="{1A5A496C-5100-4E4A-8418-AF771C5ABBDB}" destId="{2804A940-49AF-47A6-BF01-119EC414E62B}" srcOrd="0" destOrd="0" presId="urn:microsoft.com/office/officeart/2005/8/layout/orgChart1"/>
    <dgm:cxn modelId="{7312C9C8-D6DE-4738-8F42-2BEF239E1E70}" type="presParOf" srcId="{2804A940-49AF-47A6-BF01-119EC414E62B}" destId="{C8552CB7-3FE8-49D1-A839-23760F4D0A62}" srcOrd="0" destOrd="0" presId="urn:microsoft.com/office/officeart/2005/8/layout/orgChart1"/>
    <dgm:cxn modelId="{0E46A672-BF20-4429-9F77-F95A520C7966}" type="presParOf" srcId="{2804A940-49AF-47A6-BF01-119EC414E62B}" destId="{6FF0C955-AB3C-42B5-A01D-40BE4930DBA8}" srcOrd="1" destOrd="0" presId="urn:microsoft.com/office/officeart/2005/8/layout/orgChart1"/>
    <dgm:cxn modelId="{0C26A15A-FE10-4C8C-B78B-75EF7DD82655}" type="presParOf" srcId="{1A5A496C-5100-4E4A-8418-AF771C5ABBDB}" destId="{5EC3CF24-B774-4DEC-865A-5C273BD533FF}" srcOrd="1" destOrd="0" presId="urn:microsoft.com/office/officeart/2005/8/layout/orgChart1"/>
    <dgm:cxn modelId="{1EDEACD5-1CDE-494A-8C5A-80F5AB9D60AF}" type="presParOf" srcId="{1A5A496C-5100-4E4A-8418-AF771C5ABBDB}" destId="{ED06C875-0CD6-4805-9C03-E479A90AEE98}" srcOrd="2" destOrd="0" presId="urn:microsoft.com/office/officeart/2005/8/layout/orgChart1"/>
    <dgm:cxn modelId="{A1611401-78E7-4702-AE69-B177C52F5641}" type="presParOf" srcId="{DF50DA19-F0D2-4202-88E6-359BAE861F1A}" destId="{3EF163FC-3DE9-47B0-B9BF-DA027DE3351E}" srcOrd="2" destOrd="0" presId="urn:microsoft.com/office/officeart/2005/8/layout/orgChart1"/>
    <dgm:cxn modelId="{130BEDAD-9F4C-4958-9A20-8F0C0D626335}" type="presParOf" srcId="{DF50DA19-F0D2-4202-88E6-359BAE861F1A}" destId="{A20514B6-768E-41E2-81F9-C45D558970D7}" srcOrd="3" destOrd="0" presId="urn:microsoft.com/office/officeart/2005/8/layout/orgChart1"/>
    <dgm:cxn modelId="{856E4C5B-4B0C-4946-A0E6-4D3C00D253DE}" type="presParOf" srcId="{A20514B6-768E-41E2-81F9-C45D558970D7}" destId="{EE01DAF5-EE92-423D-9FF6-D3009B7FCB28}" srcOrd="0" destOrd="0" presId="urn:microsoft.com/office/officeart/2005/8/layout/orgChart1"/>
    <dgm:cxn modelId="{BF524BE3-3F79-4E3E-B160-EE1DEEDE119B}" type="presParOf" srcId="{EE01DAF5-EE92-423D-9FF6-D3009B7FCB28}" destId="{2813689C-1FA2-49F5-8F2C-E270690E279D}" srcOrd="0" destOrd="0" presId="urn:microsoft.com/office/officeart/2005/8/layout/orgChart1"/>
    <dgm:cxn modelId="{8FD04D2E-E9ED-465C-AF17-4329A098AF03}" type="presParOf" srcId="{EE01DAF5-EE92-423D-9FF6-D3009B7FCB28}" destId="{CFDB1709-1749-40A3-B82E-9693BB8E2363}" srcOrd="1" destOrd="0" presId="urn:microsoft.com/office/officeart/2005/8/layout/orgChart1"/>
    <dgm:cxn modelId="{3858D3FF-5C08-4767-BB86-F8493DD818DD}" type="presParOf" srcId="{A20514B6-768E-41E2-81F9-C45D558970D7}" destId="{08EDFBCF-9B1C-4C5A-B505-F5919E0F3F32}" srcOrd="1" destOrd="0" presId="urn:microsoft.com/office/officeart/2005/8/layout/orgChart1"/>
    <dgm:cxn modelId="{61D634F8-177B-4E15-9AB9-36F5524BEBCA}" type="presParOf" srcId="{A20514B6-768E-41E2-81F9-C45D558970D7}" destId="{F81CD2D2-17F5-44C6-9837-9299C290C0D6}" srcOrd="2" destOrd="0" presId="urn:microsoft.com/office/officeart/2005/8/layout/orgChart1"/>
    <dgm:cxn modelId="{8F50DAB6-F014-464D-9881-58E83EECE914}" type="presParOf" srcId="{DF50DA19-F0D2-4202-88E6-359BAE861F1A}" destId="{09E94C83-011D-4E45-8291-D38FEC530CDF}" srcOrd="4" destOrd="0" presId="urn:microsoft.com/office/officeart/2005/8/layout/orgChart1"/>
    <dgm:cxn modelId="{7EC45594-4657-48C2-983C-8ACC519175FF}" type="presParOf" srcId="{DF50DA19-F0D2-4202-88E6-359BAE861F1A}" destId="{FAE865C2-EDD6-48FF-BB8A-33F6327860B9}" srcOrd="5" destOrd="0" presId="urn:microsoft.com/office/officeart/2005/8/layout/orgChart1"/>
    <dgm:cxn modelId="{23DFD929-D4F4-46A1-BBEC-2656EF71759E}" type="presParOf" srcId="{FAE865C2-EDD6-48FF-BB8A-33F6327860B9}" destId="{5B297E47-85A4-499F-BD63-4AF0F7CE0418}" srcOrd="0" destOrd="0" presId="urn:microsoft.com/office/officeart/2005/8/layout/orgChart1"/>
    <dgm:cxn modelId="{8A43AFEE-5252-427B-A63B-89950C86A9E6}" type="presParOf" srcId="{5B297E47-85A4-499F-BD63-4AF0F7CE0418}" destId="{E60A2A5C-8021-4D00-8BA4-245FA2A55013}" srcOrd="0" destOrd="0" presId="urn:microsoft.com/office/officeart/2005/8/layout/orgChart1"/>
    <dgm:cxn modelId="{799B7934-238F-4E0C-B0D7-9CC28B7938BB}" type="presParOf" srcId="{5B297E47-85A4-499F-BD63-4AF0F7CE0418}" destId="{E92D920D-F13A-46B1-A545-824524957EAD}" srcOrd="1" destOrd="0" presId="urn:microsoft.com/office/officeart/2005/8/layout/orgChart1"/>
    <dgm:cxn modelId="{C0CD2B77-9DEC-4383-9E71-656413368BF7}" type="presParOf" srcId="{FAE865C2-EDD6-48FF-BB8A-33F6327860B9}" destId="{1672A817-6F4D-411F-A226-97844F6D391B}" srcOrd="1" destOrd="0" presId="urn:microsoft.com/office/officeart/2005/8/layout/orgChart1"/>
    <dgm:cxn modelId="{143BA70E-7936-49C9-9808-B97B3945900B}" type="presParOf" srcId="{FAE865C2-EDD6-48FF-BB8A-33F6327860B9}" destId="{7267BB1D-A003-4F9F-B6A6-5E8627864D44}" srcOrd="2" destOrd="0" presId="urn:microsoft.com/office/officeart/2005/8/layout/orgChart1"/>
    <dgm:cxn modelId="{092248F4-0720-4241-ADC1-FD07E03F7C3F}" type="presParOf" srcId="{81DDAD54-985E-4FB8-A3EC-CD2DAE16008B}" destId="{837EBB4F-70B2-422A-B557-3CDAD9DFDE45}" srcOrd="2" destOrd="0" presId="urn:microsoft.com/office/officeart/2005/8/layout/orgChart1"/>
    <dgm:cxn modelId="{144A5D3C-5499-4922-9602-4E151D941981}" type="presParOf" srcId="{F92112AA-7735-42F0-88C0-ACB4A6B6FC34}" destId="{28BA617C-9DCB-4453-BC1F-2DFAADBBAB63}" srcOrd="1" destOrd="0" presId="urn:microsoft.com/office/officeart/2005/8/layout/orgChart1"/>
    <dgm:cxn modelId="{EB8D7699-9007-4C53-A02B-122EA0A8C3E1}" type="presParOf" srcId="{28BA617C-9DCB-4453-BC1F-2DFAADBBAB63}" destId="{83125970-5582-4096-A8F5-F0D867F974EA}" srcOrd="0" destOrd="0" presId="urn:microsoft.com/office/officeart/2005/8/layout/orgChart1"/>
    <dgm:cxn modelId="{445ED1BB-2132-4FFF-941B-B4FC4EEED14B}" type="presParOf" srcId="{83125970-5582-4096-A8F5-F0D867F974EA}" destId="{83ED1181-B846-4F83-9752-BE79ABB4EC68}" srcOrd="0" destOrd="0" presId="urn:microsoft.com/office/officeart/2005/8/layout/orgChart1"/>
    <dgm:cxn modelId="{EA3F9155-BCF2-40C2-83B8-976D20947979}" type="presParOf" srcId="{83125970-5582-4096-A8F5-F0D867F974EA}" destId="{5EE70C38-460C-48E3-9FEE-49380F8FD2E9}" srcOrd="1" destOrd="0" presId="urn:microsoft.com/office/officeart/2005/8/layout/orgChart1"/>
    <dgm:cxn modelId="{F760B862-E6A6-43A7-AAC7-D5AD75B128EA}" type="presParOf" srcId="{28BA617C-9DCB-4453-BC1F-2DFAADBBAB63}" destId="{F4816C5D-DA1A-4FFC-A14A-02F1ADA062AA}" srcOrd="1" destOrd="0" presId="urn:microsoft.com/office/officeart/2005/8/layout/orgChart1"/>
    <dgm:cxn modelId="{DD66246F-0751-4604-A0F5-981FBD27F4DA}" type="presParOf" srcId="{F4816C5D-DA1A-4FFC-A14A-02F1ADA062AA}" destId="{3520D0E8-B097-4AD1-A70F-AFCC1497652A}" srcOrd="0" destOrd="0" presId="urn:microsoft.com/office/officeart/2005/8/layout/orgChart1"/>
    <dgm:cxn modelId="{A5BBA0DF-CDB1-4F4C-9354-37512FA14B97}" type="presParOf" srcId="{F4816C5D-DA1A-4FFC-A14A-02F1ADA062AA}" destId="{235FBA77-214A-41A3-9406-EC891E0F6427}" srcOrd="1" destOrd="0" presId="urn:microsoft.com/office/officeart/2005/8/layout/orgChart1"/>
    <dgm:cxn modelId="{158DF471-3CBE-49B3-B8F9-74E4E45368B1}" type="presParOf" srcId="{235FBA77-214A-41A3-9406-EC891E0F6427}" destId="{B03C3F1C-909F-4E9E-84C9-F417012971E6}" srcOrd="0" destOrd="0" presId="urn:microsoft.com/office/officeart/2005/8/layout/orgChart1"/>
    <dgm:cxn modelId="{8B5FCCBA-2864-47C3-BD5E-AAE3D3DBC81D}" type="presParOf" srcId="{B03C3F1C-909F-4E9E-84C9-F417012971E6}" destId="{F90D67F3-8928-404F-9C60-B08DCC04CC02}" srcOrd="0" destOrd="0" presId="urn:microsoft.com/office/officeart/2005/8/layout/orgChart1"/>
    <dgm:cxn modelId="{A90148E0-5F52-41ED-8788-8DF022CD9593}" type="presParOf" srcId="{B03C3F1C-909F-4E9E-84C9-F417012971E6}" destId="{2B5699C1-E6CB-46B8-AE1E-EA46D98B6673}" srcOrd="1" destOrd="0" presId="urn:microsoft.com/office/officeart/2005/8/layout/orgChart1"/>
    <dgm:cxn modelId="{E1B489B9-7EDE-4C36-AD22-1B236710D3B8}" type="presParOf" srcId="{235FBA77-214A-41A3-9406-EC891E0F6427}" destId="{8C0611D4-637A-4DB8-A62D-35597BBB6552}" srcOrd="1" destOrd="0" presId="urn:microsoft.com/office/officeart/2005/8/layout/orgChart1"/>
    <dgm:cxn modelId="{B39AFEBD-3FAF-4549-84AD-EB0FD145E7CC}" type="presParOf" srcId="{235FBA77-214A-41A3-9406-EC891E0F6427}" destId="{2D9DA0CC-FDF9-4856-AEDD-411D8B482DC7}" srcOrd="2" destOrd="0" presId="urn:microsoft.com/office/officeart/2005/8/layout/orgChart1"/>
    <dgm:cxn modelId="{CAC6A8E8-D88F-41DA-B30D-CE629FD9D6B6}" type="presParOf" srcId="{F4816C5D-DA1A-4FFC-A14A-02F1ADA062AA}" destId="{AC257EE4-BE69-49FC-89EE-174134C9EEF5}" srcOrd="2" destOrd="0" presId="urn:microsoft.com/office/officeart/2005/8/layout/orgChart1"/>
    <dgm:cxn modelId="{6C12A337-9F22-4E81-9CD4-510E2FB6211E}" type="presParOf" srcId="{F4816C5D-DA1A-4FFC-A14A-02F1ADA062AA}" destId="{E8D035B3-0E57-414D-B39B-B44713670385}" srcOrd="3" destOrd="0" presId="urn:microsoft.com/office/officeart/2005/8/layout/orgChart1"/>
    <dgm:cxn modelId="{3A440F13-2640-46BD-BF57-6EBE21ABCB30}" type="presParOf" srcId="{E8D035B3-0E57-414D-B39B-B44713670385}" destId="{72A902E0-0885-4D18-9740-732A1493E2E8}" srcOrd="0" destOrd="0" presId="urn:microsoft.com/office/officeart/2005/8/layout/orgChart1"/>
    <dgm:cxn modelId="{E60FA36A-1FC6-4168-896C-8860E0EAF6E9}" type="presParOf" srcId="{72A902E0-0885-4D18-9740-732A1493E2E8}" destId="{150176D2-086D-48BE-9B01-81C09E9984FC}" srcOrd="0" destOrd="0" presId="urn:microsoft.com/office/officeart/2005/8/layout/orgChart1"/>
    <dgm:cxn modelId="{11A8A020-5701-4403-9550-B8ED6290B31C}" type="presParOf" srcId="{72A902E0-0885-4D18-9740-732A1493E2E8}" destId="{172BC9AA-FECA-48D0-8957-9E06F0D554F7}" srcOrd="1" destOrd="0" presId="urn:microsoft.com/office/officeart/2005/8/layout/orgChart1"/>
    <dgm:cxn modelId="{5F34682C-4880-47BF-9047-AD156508AE72}" type="presParOf" srcId="{E8D035B3-0E57-414D-B39B-B44713670385}" destId="{0618B400-D460-4F03-A4B3-F106FB3B506A}" srcOrd="1" destOrd="0" presId="urn:microsoft.com/office/officeart/2005/8/layout/orgChart1"/>
    <dgm:cxn modelId="{7201640B-E458-49B5-BB84-76F1D22F67AD}" type="presParOf" srcId="{E8D035B3-0E57-414D-B39B-B44713670385}" destId="{DAE07C1A-B6DF-4DE1-B74F-108A9EC8B029}" srcOrd="2" destOrd="0" presId="urn:microsoft.com/office/officeart/2005/8/layout/orgChart1"/>
    <dgm:cxn modelId="{54DD4D9E-CE1A-4C58-A40E-C05C5499E586}" type="presParOf" srcId="{F4816C5D-DA1A-4FFC-A14A-02F1ADA062AA}" destId="{029C4CD6-2286-458C-9CEF-F20C1B3337D8}" srcOrd="4" destOrd="0" presId="urn:microsoft.com/office/officeart/2005/8/layout/orgChart1"/>
    <dgm:cxn modelId="{3FC784FA-FF55-4A88-8714-44F5434D5042}" type="presParOf" srcId="{F4816C5D-DA1A-4FFC-A14A-02F1ADA062AA}" destId="{4B8839B9-A113-480F-8004-00A51DA0AAAC}" srcOrd="5" destOrd="0" presId="urn:microsoft.com/office/officeart/2005/8/layout/orgChart1"/>
    <dgm:cxn modelId="{A73623D5-9F55-4FC3-9B58-17F992F34AC1}" type="presParOf" srcId="{4B8839B9-A113-480F-8004-00A51DA0AAAC}" destId="{61AB508E-7503-49B2-80DE-3DFB242FBBC4}" srcOrd="0" destOrd="0" presId="urn:microsoft.com/office/officeart/2005/8/layout/orgChart1"/>
    <dgm:cxn modelId="{2C09A575-ECDC-4984-B4BF-DDB49208B0D0}" type="presParOf" srcId="{61AB508E-7503-49B2-80DE-3DFB242FBBC4}" destId="{E181A793-A368-495F-8250-F046E5211657}" srcOrd="0" destOrd="0" presId="urn:microsoft.com/office/officeart/2005/8/layout/orgChart1"/>
    <dgm:cxn modelId="{AE331120-99B5-499D-ADCE-F0B62E5EC200}" type="presParOf" srcId="{61AB508E-7503-49B2-80DE-3DFB242FBBC4}" destId="{6361F8CB-0556-4753-BBF4-90228669E92C}" srcOrd="1" destOrd="0" presId="urn:microsoft.com/office/officeart/2005/8/layout/orgChart1"/>
    <dgm:cxn modelId="{74E54765-03EE-411A-8DD4-3639822C888C}" type="presParOf" srcId="{4B8839B9-A113-480F-8004-00A51DA0AAAC}" destId="{616648DC-ABBE-4142-9497-0B54AFCA4D7C}" srcOrd="1" destOrd="0" presId="urn:microsoft.com/office/officeart/2005/8/layout/orgChart1"/>
    <dgm:cxn modelId="{CEF48972-20AB-4AB1-91D1-FEEAAEC9994B}" type="presParOf" srcId="{4B8839B9-A113-480F-8004-00A51DA0AAAC}" destId="{7480699E-8818-43FB-940A-D9D9C0A6E250}" srcOrd="2" destOrd="0" presId="urn:microsoft.com/office/officeart/2005/8/layout/orgChart1"/>
    <dgm:cxn modelId="{83F71DAA-BF36-4AFC-BF40-A7EE0C3060F8}" type="presParOf" srcId="{28BA617C-9DCB-4453-BC1F-2DFAADBBAB63}" destId="{D257BECC-1174-430A-A01A-192D79C0590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D760B2-34EB-492F-99E1-85D4574D9EA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9BCE3382-A393-414B-8B91-6803405DC032}">
      <dgm:prSet/>
      <dgm:spPr>
        <a:solidFill>
          <a:schemeClr val="bg2">
            <a:lumMod val="10000"/>
            <a:lumOff val="9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rPr>
            <a:t>ZAVINĚNÍ</a:t>
          </a:r>
        </a:p>
      </dgm:t>
    </dgm:pt>
    <dgm:pt modelId="{1EF6BE56-97D3-4911-B352-84008ED45B65}" type="parTrans" cxnId="{672EF053-BB6D-4E1F-ADE3-E6AEAF42AB23}">
      <dgm:prSet/>
      <dgm:spPr/>
      <dgm:t>
        <a:bodyPr/>
        <a:lstStyle/>
        <a:p>
          <a:endParaRPr lang="cs-CZ"/>
        </a:p>
      </dgm:t>
    </dgm:pt>
    <dgm:pt modelId="{E551560A-BFA8-4907-B14A-8C3988B1106F}" type="sibTrans" cxnId="{672EF053-BB6D-4E1F-ADE3-E6AEAF42AB23}">
      <dgm:prSet/>
      <dgm:spPr/>
      <dgm:t>
        <a:bodyPr/>
        <a:lstStyle/>
        <a:p>
          <a:endParaRPr lang="cs-CZ"/>
        </a:p>
      </dgm:t>
    </dgm:pt>
    <dgm:pt modelId="{54BF1FF7-A72B-4842-9C89-7E3326536A2B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rPr>
            <a:t>ÚMYSL</a:t>
          </a:r>
        </a:p>
      </dgm:t>
    </dgm:pt>
    <dgm:pt modelId="{D991CBC4-7F76-4087-ACDB-10EE052F6D73}" type="parTrans" cxnId="{9A58C412-73B5-47AA-BE4F-A635718615D0}">
      <dgm:prSet/>
      <dgm:spPr/>
      <dgm:t>
        <a:bodyPr/>
        <a:lstStyle/>
        <a:p>
          <a:endParaRPr lang="cs-CZ"/>
        </a:p>
      </dgm:t>
    </dgm:pt>
    <dgm:pt modelId="{1A3D4999-743B-4250-960C-81CDF83EB376}" type="sibTrans" cxnId="{9A58C412-73B5-47AA-BE4F-A635718615D0}">
      <dgm:prSet/>
      <dgm:spPr/>
      <dgm:t>
        <a:bodyPr/>
        <a:lstStyle/>
        <a:p>
          <a:endParaRPr lang="cs-CZ"/>
        </a:p>
      </dgm:t>
    </dgm:pt>
    <dgm:pt modelId="{6B0B9CF0-2F41-4DC3-987A-0728E10594B3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PŘÍMÝ</a:t>
          </a:r>
        </a:p>
      </dgm:t>
    </dgm:pt>
    <dgm:pt modelId="{513CE07B-1DDB-4469-B296-FD9983794EDF}" type="parTrans" cxnId="{2ABFC54C-08A5-4474-A587-521319BDD344}">
      <dgm:prSet/>
      <dgm:spPr/>
      <dgm:t>
        <a:bodyPr/>
        <a:lstStyle/>
        <a:p>
          <a:endParaRPr lang="cs-CZ"/>
        </a:p>
      </dgm:t>
    </dgm:pt>
    <dgm:pt modelId="{9BB6E480-E232-4596-82C1-3867E81024FC}" type="sibTrans" cxnId="{2ABFC54C-08A5-4474-A587-521319BDD344}">
      <dgm:prSet/>
      <dgm:spPr/>
      <dgm:t>
        <a:bodyPr/>
        <a:lstStyle/>
        <a:p>
          <a:endParaRPr lang="cs-CZ"/>
        </a:p>
      </dgm:t>
    </dgm:pt>
    <dgm:pt modelId="{39BDF563-58F6-4123-A1C6-B88DCC178FDF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NEPŘÍMÝ</a:t>
          </a:r>
        </a:p>
      </dgm:t>
    </dgm:pt>
    <dgm:pt modelId="{28D9767F-722C-47A2-966A-F6D38CDE8A36}" type="parTrans" cxnId="{621556E8-7ABC-427C-994E-3975F25EE6F0}">
      <dgm:prSet/>
      <dgm:spPr/>
      <dgm:t>
        <a:bodyPr/>
        <a:lstStyle/>
        <a:p>
          <a:endParaRPr lang="cs-CZ"/>
        </a:p>
      </dgm:t>
    </dgm:pt>
    <dgm:pt modelId="{44733B8E-8C0F-4AC1-A0DD-0EAAB36305C6}" type="sibTrans" cxnId="{621556E8-7ABC-427C-994E-3975F25EE6F0}">
      <dgm:prSet/>
      <dgm:spPr/>
      <dgm:t>
        <a:bodyPr/>
        <a:lstStyle/>
        <a:p>
          <a:endParaRPr lang="cs-CZ"/>
        </a:p>
      </dgm:t>
    </dgm:pt>
    <dgm:pt modelId="{133D59AD-CE6B-497A-A3ED-D55F054A2663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rPr>
            <a:t>NEDBALOST</a:t>
          </a:r>
        </a:p>
      </dgm:t>
    </dgm:pt>
    <dgm:pt modelId="{1D4D0CD5-8A8B-43AF-8C8B-FAAAB86EC4B0}" type="parTrans" cxnId="{F760A578-3D8A-47E1-9D3A-CE7E8B43680A}">
      <dgm:prSet/>
      <dgm:spPr/>
      <dgm:t>
        <a:bodyPr/>
        <a:lstStyle/>
        <a:p>
          <a:endParaRPr lang="cs-CZ"/>
        </a:p>
      </dgm:t>
    </dgm:pt>
    <dgm:pt modelId="{7698F5F5-D4D0-4A2A-8079-5DFA995F0630}" type="sibTrans" cxnId="{F760A578-3D8A-47E1-9D3A-CE7E8B43680A}">
      <dgm:prSet/>
      <dgm:spPr/>
      <dgm:t>
        <a:bodyPr/>
        <a:lstStyle/>
        <a:p>
          <a:endParaRPr lang="cs-CZ"/>
        </a:p>
      </dgm:t>
    </dgm:pt>
    <dgm:pt modelId="{32AB0878-CC93-4D48-80FC-7149F31ECF51}">
      <dgm:prSet/>
      <dgm:spPr>
        <a:solidFill>
          <a:srgbClr val="00B0F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VĚDOMÁ</a:t>
          </a:r>
        </a:p>
      </dgm:t>
    </dgm:pt>
    <dgm:pt modelId="{DCA4C789-1AE1-45C8-B026-FD476294B681}" type="parTrans" cxnId="{DE76C990-37B7-4B31-ACA3-BC2447126C31}">
      <dgm:prSet/>
      <dgm:spPr/>
      <dgm:t>
        <a:bodyPr/>
        <a:lstStyle/>
        <a:p>
          <a:endParaRPr lang="cs-CZ"/>
        </a:p>
      </dgm:t>
    </dgm:pt>
    <dgm:pt modelId="{3F7E0A56-DF95-45DA-A932-8ABC709BF0E5}" type="sibTrans" cxnId="{DE76C990-37B7-4B31-ACA3-BC2447126C31}">
      <dgm:prSet/>
      <dgm:spPr/>
      <dgm:t>
        <a:bodyPr/>
        <a:lstStyle/>
        <a:p>
          <a:endParaRPr lang="cs-CZ"/>
        </a:p>
      </dgm:t>
    </dgm:pt>
    <dgm:pt modelId="{CEFCA4C5-7B18-4692-BBDE-95B8A55991DF}">
      <dgm:prSet/>
      <dgm:spPr>
        <a:solidFill>
          <a:srgbClr val="00B0F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NEVĚDOMÁ</a:t>
          </a:r>
        </a:p>
      </dgm:t>
    </dgm:pt>
    <dgm:pt modelId="{E03A0EA6-CAF9-4FCB-A3EE-017B712DA8F0}" type="parTrans" cxnId="{12BE6626-E899-4983-B674-08F15469016C}">
      <dgm:prSet/>
      <dgm:spPr/>
      <dgm:t>
        <a:bodyPr/>
        <a:lstStyle/>
        <a:p>
          <a:endParaRPr lang="cs-CZ"/>
        </a:p>
      </dgm:t>
    </dgm:pt>
    <dgm:pt modelId="{663074AA-FE73-4251-9FF4-BC6331650C5C}" type="sibTrans" cxnId="{12BE6626-E899-4983-B674-08F15469016C}">
      <dgm:prSet/>
      <dgm:spPr/>
      <dgm:t>
        <a:bodyPr/>
        <a:lstStyle/>
        <a:p>
          <a:endParaRPr lang="cs-CZ"/>
        </a:p>
      </dgm:t>
    </dgm:pt>
    <dgm:pt modelId="{FD998044-BB6A-4D6C-90D7-8029585BFF20}" type="pres">
      <dgm:prSet presAssocID="{C0D760B2-34EB-492F-99E1-85D4574D9EA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C5FF86C-4CE9-47D9-B39A-7CED13CC2411}" type="pres">
      <dgm:prSet presAssocID="{9BCE3382-A393-414B-8B91-6803405DC032}" presName="hierRoot1" presStyleCnt="0">
        <dgm:presLayoutVars>
          <dgm:hierBranch/>
        </dgm:presLayoutVars>
      </dgm:prSet>
      <dgm:spPr/>
    </dgm:pt>
    <dgm:pt modelId="{C67F6F92-72FF-495F-9065-B275F1A646C3}" type="pres">
      <dgm:prSet presAssocID="{9BCE3382-A393-414B-8B91-6803405DC032}" presName="rootComposite1" presStyleCnt="0"/>
      <dgm:spPr/>
    </dgm:pt>
    <dgm:pt modelId="{4642A204-FD29-4DA1-A719-DF37DF9E1079}" type="pres">
      <dgm:prSet presAssocID="{9BCE3382-A393-414B-8B91-6803405DC032}" presName="rootText1" presStyleLbl="node0" presStyleIdx="0" presStyleCnt="1">
        <dgm:presLayoutVars>
          <dgm:chPref val="3"/>
        </dgm:presLayoutVars>
      </dgm:prSet>
      <dgm:spPr/>
    </dgm:pt>
    <dgm:pt modelId="{6617600A-F873-4DC9-9C69-82F6E57DB24A}" type="pres">
      <dgm:prSet presAssocID="{9BCE3382-A393-414B-8B91-6803405DC032}" presName="rootConnector1" presStyleLbl="node1" presStyleIdx="0" presStyleCnt="0"/>
      <dgm:spPr/>
    </dgm:pt>
    <dgm:pt modelId="{4D1FB080-CD9C-4A97-AF1A-C25F29DBD1A6}" type="pres">
      <dgm:prSet presAssocID="{9BCE3382-A393-414B-8B91-6803405DC032}" presName="hierChild2" presStyleCnt="0"/>
      <dgm:spPr/>
    </dgm:pt>
    <dgm:pt modelId="{44705C38-A96D-4B7F-87BF-8C1A0109E6A3}" type="pres">
      <dgm:prSet presAssocID="{D991CBC4-7F76-4087-ACDB-10EE052F6D73}" presName="Name35" presStyleLbl="parChTrans1D2" presStyleIdx="0" presStyleCnt="2"/>
      <dgm:spPr/>
    </dgm:pt>
    <dgm:pt modelId="{B9857A15-1D4D-446D-A8DB-D9B7D6BF59F8}" type="pres">
      <dgm:prSet presAssocID="{54BF1FF7-A72B-4842-9C89-7E3326536A2B}" presName="hierRoot2" presStyleCnt="0">
        <dgm:presLayoutVars>
          <dgm:hierBranch/>
        </dgm:presLayoutVars>
      </dgm:prSet>
      <dgm:spPr/>
    </dgm:pt>
    <dgm:pt modelId="{F4DD9CC4-9549-42D1-B95B-EC5B23279A90}" type="pres">
      <dgm:prSet presAssocID="{54BF1FF7-A72B-4842-9C89-7E3326536A2B}" presName="rootComposite" presStyleCnt="0"/>
      <dgm:spPr/>
    </dgm:pt>
    <dgm:pt modelId="{A4A2FB8D-2288-4C87-B758-30745B37F25B}" type="pres">
      <dgm:prSet presAssocID="{54BF1FF7-A72B-4842-9C89-7E3326536A2B}" presName="rootText" presStyleLbl="node2" presStyleIdx="0" presStyleCnt="2">
        <dgm:presLayoutVars>
          <dgm:chPref val="3"/>
        </dgm:presLayoutVars>
      </dgm:prSet>
      <dgm:spPr/>
    </dgm:pt>
    <dgm:pt modelId="{3F299E2F-815E-4B24-B465-FB42B5418B53}" type="pres">
      <dgm:prSet presAssocID="{54BF1FF7-A72B-4842-9C89-7E3326536A2B}" presName="rootConnector" presStyleLbl="node2" presStyleIdx="0" presStyleCnt="2"/>
      <dgm:spPr/>
    </dgm:pt>
    <dgm:pt modelId="{A761372A-B0FD-4BB9-9F91-8BF654E10714}" type="pres">
      <dgm:prSet presAssocID="{54BF1FF7-A72B-4842-9C89-7E3326536A2B}" presName="hierChild4" presStyleCnt="0"/>
      <dgm:spPr/>
    </dgm:pt>
    <dgm:pt modelId="{A3550EEE-93AE-4B26-A38B-4B2D213A2123}" type="pres">
      <dgm:prSet presAssocID="{513CE07B-1DDB-4469-B296-FD9983794EDF}" presName="Name35" presStyleLbl="parChTrans1D3" presStyleIdx="0" presStyleCnt="4"/>
      <dgm:spPr/>
    </dgm:pt>
    <dgm:pt modelId="{F345E8E3-96E1-4E6F-B7E5-9A8A6424022F}" type="pres">
      <dgm:prSet presAssocID="{6B0B9CF0-2F41-4DC3-987A-0728E10594B3}" presName="hierRoot2" presStyleCnt="0">
        <dgm:presLayoutVars>
          <dgm:hierBranch val="r"/>
        </dgm:presLayoutVars>
      </dgm:prSet>
      <dgm:spPr/>
    </dgm:pt>
    <dgm:pt modelId="{2588E6DC-987A-474D-82F5-225F3F9A1DA8}" type="pres">
      <dgm:prSet presAssocID="{6B0B9CF0-2F41-4DC3-987A-0728E10594B3}" presName="rootComposite" presStyleCnt="0"/>
      <dgm:spPr/>
    </dgm:pt>
    <dgm:pt modelId="{2CE0FFDC-4B3E-48B7-89EF-E3BB50B0CC7F}" type="pres">
      <dgm:prSet presAssocID="{6B0B9CF0-2F41-4DC3-987A-0728E10594B3}" presName="rootText" presStyleLbl="node3" presStyleIdx="0" presStyleCnt="4">
        <dgm:presLayoutVars>
          <dgm:chPref val="3"/>
        </dgm:presLayoutVars>
      </dgm:prSet>
      <dgm:spPr/>
    </dgm:pt>
    <dgm:pt modelId="{EF74F9AA-B0C1-4F71-A47F-232ADAEAFB75}" type="pres">
      <dgm:prSet presAssocID="{6B0B9CF0-2F41-4DC3-987A-0728E10594B3}" presName="rootConnector" presStyleLbl="node3" presStyleIdx="0" presStyleCnt="4"/>
      <dgm:spPr/>
    </dgm:pt>
    <dgm:pt modelId="{B226FC60-C128-414E-80F2-B2055A0E94E6}" type="pres">
      <dgm:prSet presAssocID="{6B0B9CF0-2F41-4DC3-987A-0728E10594B3}" presName="hierChild4" presStyleCnt="0"/>
      <dgm:spPr/>
    </dgm:pt>
    <dgm:pt modelId="{FFC1A406-3B91-40E7-9E54-FE92EE892B7E}" type="pres">
      <dgm:prSet presAssocID="{6B0B9CF0-2F41-4DC3-987A-0728E10594B3}" presName="hierChild5" presStyleCnt="0"/>
      <dgm:spPr/>
    </dgm:pt>
    <dgm:pt modelId="{63EB12AE-D9C6-4252-8BEE-5943058FEFC4}" type="pres">
      <dgm:prSet presAssocID="{28D9767F-722C-47A2-966A-F6D38CDE8A36}" presName="Name35" presStyleLbl="parChTrans1D3" presStyleIdx="1" presStyleCnt="4"/>
      <dgm:spPr/>
    </dgm:pt>
    <dgm:pt modelId="{677AF168-433A-4E90-8889-491478E97DDC}" type="pres">
      <dgm:prSet presAssocID="{39BDF563-58F6-4123-A1C6-B88DCC178FDF}" presName="hierRoot2" presStyleCnt="0">
        <dgm:presLayoutVars>
          <dgm:hierBranch val="r"/>
        </dgm:presLayoutVars>
      </dgm:prSet>
      <dgm:spPr/>
    </dgm:pt>
    <dgm:pt modelId="{136B1328-9979-4722-94F5-23BFCB147DA2}" type="pres">
      <dgm:prSet presAssocID="{39BDF563-58F6-4123-A1C6-B88DCC178FDF}" presName="rootComposite" presStyleCnt="0"/>
      <dgm:spPr/>
    </dgm:pt>
    <dgm:pt modelId="{4EAA34A3-A732-4151-AECC-EEDEE2A78158}" type="pres">
      <dgm:prSet presAssocID="{39BDF563-58F6-4123-A1C6-B88DCC178FDF}" presName="rootText" presStyleLbl="node3" presStyleIdx="1" presStyleCnt="4">
        <dgm:presLayoutVars>
          <dgm:chPref val="3"/>
        </dgm:presLayoutVars>
      </dgm:prSet>
      <dgm:spPr/>
    </dgm:pt>
    <dgm:pt modelId="{66952487-EDE6-4D69-939C-C84E1D420069}" type="pres">
      <dgm:prSet presAssocID="{39BDF563-58F6-4123-A1C6-B88DCC178FDF}" presName="rootConnector" presStyleLbl="node3" presStyleIdx="1" presStyleCnt="4"/>
      <dgm:spPr/>
    </dgm:pt>
    <dgm:pt modelId="{F5B46858-A69E-42A0-B411-A367C0EC7569}" type="pres">
      <dgm:prSet presAssocID="{39BDF563-58F6-4123-A1C6-B88DCC178FDF}" presName="hierChild4" presStyleCnt="0"/>
      <dgm:spPr/>
    </dgm:pt>
    <dgm:pt modelId="{3E28729B-FC03-4A66-94DE-347BEDD354D7}" type="pres">
      <dgm:prSet presAssocID="{39BDF563-58F6-4123-A1C6-B88DCC178FDF}" presName="hierChild5" presStyleCnt="0"/>
      <dgm:spPr/>
    </dgm:pt>
    <dgm:pt modelId="{6F48E5DE-55D6-4B78-9E49-D11D832A5611}" type="pres">
      <dgm:prSet presAssocID="{54BF1FF7-A72B-4842-9C89-7E3326536A2B}" presName="hierChild5" presStyleCnt="0"/>
      <dgm:spPr/>
    </dgm:pt>
    <dgm:pt modelId="{27D2C7B0-B7BA-4083-80C9-50F8769ACFF6}" type="pres">
      <dgm:prSet presAssocID="{1D4D0CD5-8A8B-43AF-8C8B-FAAAB86EC4B0}" presName="Name35" presStyleLbl="parChTrans1D2" presStyleIdx="1" presStyleCnt="2"/>
      <dgm:spPr/>
    </dgm:pt>
    <dgm:pt modelId="{F2CCC07E-F02E-49E3-AEC0-C01600A7665C}" type="pres">
      <dgm:prSet presAssocID="{133D59AD-CE6B-497A-A3ED-D55F054A2663}" presName="hierRoot2" presStyleCnt="0">
        <dgm:presLayoutVars>
          <dgm:hierBranch/>
        </dgm:presLayoutVars>
      </dgm:prSet>
      <dgm:spPr/>
    </dgm:pt>
    <dgm:pt modelId="{646D52BC-B3A8-4446-B770-DBDDA3520380}" type="pres">
      <dgm:prSet presAssocID="{133D59AD-CE6B-497A-A3ED-D55F054A2663}" presName="rootComposite" presStyleCnt="0"/>
      <dgm:spPr/>
    </dgm:pt>
    <dgm:pt modelId="{21149F38-57BC-4529-864B-D9DCFDD1C068}" type="pres">
      <dgm:prSet presAssocID="{133D59AD-CE6B-497A-A3ED-D55F054A2663}" presName="rootText" presStyleLbl="node2" presStyleIdx="1" presStyleCnt="2">
        <dgm:presLayoutVars>
          <dgm:chPref val="3"/>
        </dgm:presLayoutVars>
      </dgm:prSet>
      <dgm:spPr/>
    </dgm:pt>
    <dgm:pt modelId="{F9D7041A-9362-46E6-9056-02815F322B3D}" type="pres">
      <dgm:prSet presAssocID="{133D59AD-CE6B-497A-A3ED-D55F054A2663}" presName="rootConnector" presStyleLbl="node2" presStyleIdx="1" presStyleCnt="2"/>
      <dgm:spPr/>
    </dgm:pt>
    <dgm:pt modelId="{05B851F8-7D7A-4AF9-B3D3-826732D101C7}" type="pres">
      <dgm:prSet presAssocID="{133D59AD-CE6B-497A-A3ED-D55F054A2663}" presName="hierChild4" presStyleCnt="0"/>
      <dgm:spPr/>
    </dgm:pt>
    <dgm:pt modelId="{6BE0A799-3574-4D30-8C74-CDB8883CF1FB}" type="pres">
      <dgm:prSet presAssocID="{DCA4C789-1AE1-45C8-B026-FD476294B681}" presName="Name35" presStyleLbl="parChTrans1D3" presStyleIdx="2" presStyleCnt="4"/>
      <dgm:spPr/>
    </dgm:pt>
    <dgm:pt modelId="{14C54EA2-424B-48EB-95F9-68A3AC87C051}" type="pres">
      <dgm:prSet presAssocID="{32AB0878-CC93-4D48-80FC-7149F31ECF51}" presName="hierRoot2" presStyleCnt="0">
        <dgm:presLayoutVars>
          <dgm:hierBranch val="r"/>
        </dgm:presLayoutVars>
      </dgm:prSet>
      <dgm:spPr/>
    </dgm:pt>
    <dgm:pt modelId="{7A7FAA5D-F5B3-48E4-A991-1137E1C36208}" type="pres">
      <dgm:prSet presAssocID="{32AB0878-CC93-4D48-80FC-7149F31ECF51}" presName="rootComposite" presStyleCnt="0"/>
      <dgm:spPr/>
    </dgm:pt>
    <dgm:pt modelId="{D90127AF-DEDA-4996-869F-07B2ED3EF762}" type="pres">
      <dgm:prSet presAssocID="{32AB0878-CC93-4D48-80FC-7149F31ECF51}" presName="rootText" presStyleLbl="node3" presStyleIdx="2" presStyleCnt="4">
        <dgm:presLayoutVars>
          <dgm:chPref val="3"/>
        </dgm:presLayoutVars>
      </dgm:prSet>
      <dgm:spPr/>
    </dgm:pt>
    <dgm:pt modelId="{E199D545-342A-43BB-80C7-C084A640884B}" type="pres">
      <dgm:prSet presAssocID="{32AB0878-CC93-4D48-80FC-7149F31ECF51}" presName="rootConnector" presStyleLbl="node3" presStyleIdx="2" presStyleCnt="4"/>
      <dgm:spPr/>
    </dgm:pt>
    <dgm:pt modelId="{3913DAEF-C647-4C12-99DF-3091FF0859D7}" type="pres">
      <dgm:prSet presAssocID="{32AB0878-CC93-4D48-80FC-7149F31ECF51}" presName="hierChild4" presStyleCnt="0"/>
      <dgm:spPr/>
    </dgm:pt>
    <dgm:pt modelId="{35023CB0-5E96-4F76-8CE8-8CFE7111BF3C}" type="pres">
      <dgm:prSet presAssocID="{32AB0878-CC93-4D48-80FC-7149F31ECF51}" presName="hierChild5" presStyleCnt="0"/>
      <dgm:spPr/>
    </dgm:pt>
    <dgm:pt modelId="{CBC7F594-FE1E-4A8F-BE59-E6529746FD37}" type="pres">
      <dgm:prSet presAssocID="{E03A0EA6-CAF9-4FCB-A3EE-017B712DA8F0}" presName="Name35" presStyleLbl="parChTrans1D3" presStyleIdx="3" presStyleCnt="4"/>
      <dgm:spPr/>
    </dgm:pt>
    <dgm:pt modelId="{87516B55-1558-445E-AA31-B35317AED800}" type="pres">
      <dgm:prSet presAssocID="{CEFCA4C5-7B18-4692-BBDE-95B8A55991DF}" presName="hierRoot2" presStyleCnt="0">
        <dgm:presLayoutVars>
          <dgm:hierBranch val="r"/>
        </dgm:presLayoutVars>
      </dgm:prSet>
      <dgm:spPr/>
    </dgm:pt>
    <dgm:pt modelId="{2541EA6A-3980-4CF7-B9B1-423FD83B2AB4}" type="pres">
      <dgm:prSet presAssocID="{CEFCA4C5-7B18-4692-BBDE-95B8A55991DF}" presName="rootComposite" presStyleCnt="0"/>
      <dgm:spPr/>
    </dgm:pt>
    <dgm:pt modelId="{0114C127-54FC-4F6F-BF0F-C8C1008A121F}" type="pres">
      <dgm:prSet presAssocID="{CEFCA4C5-7B18-4692-BBDE-95B8A55991DF}" presName="rootText" presStyleLbl="node3" presStyleIdx="3" presStyleCnt="4">
        <dgm:presLayoutVars>
          <dgm:chPref val="3"/>
        </dgm:presLayoutVars>
      </dgm:prSet>
      <dgm:spPr/>
    </dgm:pt>
    <dgm:pt modelId="{50444887-ADF9-4918-82CE-6F023C825C7C}" type="pres">
      <dgm:prSet presAssocID="{CEFCA4C5-7B18-4692-BBDE-95B8A55991DF}" presName="rootConnector" presStyleLbl="node3" presStyleIdx="3" presStyleCnt="4"/>
      <dgm:spPr/>
    </dgm:pt>
    <dgm:pt modelId="{42BDCA0E-4363-462E-89E5-AFE4C3DDB32D}" type="pres">
      <dgm:prSet presAssocID="{CEFCA4C5-7B18-4692-BBDE-95B8A55991DF}" presName="hierChild4" presStyleCnt="0"/>
      <dgm:spPr/>
    </dgm:pt>
    <dgm:pt modelId="{1A79E72D-859F-41F5-BC33-C9C9024A8F70}" type="pres">
      <dgm:prSet presAssocID="{CEFCA4C5-7B18-4692-BBDE-95B8A55991DF}" presName="hierChild5" presStyleCnt="0"/>
      <dgm:spPr/>
    </dgm:pt>
    <dgm:pt modelId="{20DD0381-3F53-44C8-9F0F-03F0BF3A8E31}" type="pres">
      <dgm:prSet presAssocID="{133D59AD-CE6B-497A-A3ED-D55F054A2663}" presName="hierChild5" presStyleCnt="0"/>
      <dgm:spPr/>
    </dgm:pt>
    <dgm:pt modelId="{1B4E90F0-F8F4-45A2-8627-857C43A431A8}" type="pres">
      <dgm:prSet presAssocID="{9BCE3382-A393-414B-8B91-6803405DC032}" presName="hierChild3" presStyleCnt="0"/>
      <dgm:spPr/>
    </dgm:pt>
  </dgm:ptLst>
  <dgm:cxnLst>
    <dgm:cxn modelId="{06DB4C10-1BA8-47C9-8FA4-08A945A2FC97}" type="presOf" srcId="{32AB0878-CC93-4D48-80FC-7149F31ECF51}" destId="{D90127AF-DEDA-4996-869F-07B2ED3EF762}" srcOrd="0" destOrd="0" presId="urn:microsoft.com/office/officeart/2005/8/layout/orgChart1"/>
    <dgm:cxn modelId="{9A58C412-73B5-47AA-BE4F-A635718615D0}" srcId="{9BCE3382-A393-414B-8B91-6803405DC032}" destId="{54BF1FF7-A72B-4842-9C89-7E3326536A2B}" srcOrd="0" destOrd="0" parTransId="{D991CBC4-7F76-4087-ACDB-10EE052F6D73}" sibTransId="{1A3D4999-743B-4250-960C-81CDF83EB376}"/>
    <dgm:cxn modelId="{805EC921-59FA-421D-AB12-5376A40D0B2C}" type="presOf" srcId="{39BDF563-58F6-4123-A1C6-B88DCC178FDF}" destId="{4EAA34A3-A732-4151-AECC-EEDEE2A78158}" srcOrd="0" destOrd="0" presId="urn:microsoft.com/office/officeart/2005/8/layout/orgChart1"/>
    <dgm:cxn modelId="{12BE6626-E899-4983-B674-08F15469016C}" srcId="{133D59AD-CE6B-497A-A3ED-D55F054A2663}" destId="{CEFCA4C5-7B18-4692-BBDE-95B8A55991DF}" srcOrd="1" destOrd="0" parTransId="{E03A0EA6-CAF9-4FCB-A3EE-017B712DA8F0}" sibTransId="{663074AA-FE73-4251-9FF4-BC6331650C5C}"/>
    <dgm:cxn modelId="{69608F28-046F-42C3-A49B-858E2BB70D42}" type="presOf" srcId="{DCA4C789-1AE1-45C8-B026-FD476294B681}" destId="{6BE0A799-3574-4D30-8C74-CDB8883CF1FB}" srcOrd="0" destOrd="0" presId="urn:microsoft.com/office/officeart/2005/8/layout/orgChart1"/>
    <dgm:cxn modelId="{DB71EF3B-9708-4DF6-A72A-14AB9A2E2772}" type="presOf" srcId="{1D4D0CD5-8A8B-43AF-8C8B-FAAAB86EC4B0}" destId="{27D2C7B0-B7BA-4083-80C9-50F8769ACFF6}" srcOrd="0" destOrd="0" presId="urn:microsoft.com/office/officeart/2005/8/layout/orgChart1"/>
    <dgm:cxn modelId="{ED299B48-D161-4E78-8B0C-D2BF4F3BD4C8}" type="presOf" srcId="{39BDF563-58F6-4123-A1C6-B88DCC178FDF}" destId="{66952487-EDE6-4D69-939C-C84E1D420069}" srcOrd="1" destOrd="0" presId="urn:microsoft.com/office/officeart/2005/8/layout/orgChart1"/>
    <dgm:cxn modelId="{2ABFC54C-08A5-4474-A587-521319BDD344}" srcId="{54BF1FF7-A72B-4842-9C89-7E3326536A2B}" destId="{6B0B9CF0-2F41-4DC3-987A-0728E10594B3}" srcOrd="0" destOrd="0" parTransId="{513CE07B-1DDB-4469-B296-FD9983794EDF}" sibTransId="{9BB6E480-E232-4596-82C1-3867E81024FC}"/>
    <dgm:cxn modelId="{DF549D4D-2AC3-4358-86F0-EFC0898245BD}" type="presOf" srcId="{54BF1FF7-A72B-4842-9C89-7E3326536A2B}" destId="{3F299E2F-815E-4B24-B465-FB42B5418B53}" srcOrd="1" destOrd="0" presId="urn:microsoft.com/office/officeart/2005/8/layout/orgChart1"/>
    <dgm:cxn modelId="{18115E52-3DEF-4438-B8A2-8BF4298D0FB7}" type="presOf" srcId="{D991CBC4-7F76-4087-ACDB-10EE052F6D73}" destId="{44705C38-A96D-4B7F-87BF-8C1A0109E6A3}" srcOrd="0" destOrd="0" presId="urn:microsoft.com/office/officeart/2005/8/layout/orgChart1"/>
    <dgm:cxn modelId="{672EF053-BB6D-4E1F-ADE3-E6AEAF42AB23}" srcId="{C0D760B2-34EB-492F-99E1-85D4574D9EA7}" destId="{9BCE3382-A393-414B-8B91-6803405DC032}" srcOrd="0" destOrd="0" parTransId="{1EF6BE56-97D3-4911-B352-84008ED45B65}" sibTransId="{E551560A-BFA8-4907-B14A-8C3988B1106F}"/>
    <dgm:cxn modelId="{6F6EF356-5714-4DEC-8E83-EA8A9A418735}" type="presOf" srcId="{28D9767F-722C-47A2-966A-F6D38CDE8A36}" destId="{63EB12AE-D9C6-4252-8BEE-5943058FEFC4}" srcOrd="0" destOrd="0" presId="urn:microsoft.com/office/officeart/2005/8/layout/orgChart1"/>
    <dgm:cxn modelId="{F9E34E58-2C4F-4B47-9902-F053D8777598}" type="presOf" srcId="{CEFCA4C5-7B18-4692-BBDE-95B8A55991DF}" destId="{50444887-ADF9-4918-82CE-6F023C825C7C}" srcOrd="1" destOrd="0" presId="urn:microsoft.com/office/officeart/2005/8/layout/orgChart1"/>
    <dgm:cxn modelId="{8396155B-D38A-4603-908B-ED2BDFAE8CBF}" type="presOf" srcId="{CEFCA4C5-7B18-4692-BBDE-95B8A55991DF}" destId="{0114C127-54FC-4F6F-BF0F-C8C1008A121F}" srcOrd="0" destOrd="0" presId="urn:microsoft.com/office/officeart/2005/8/layout/orgChart1"/>
    <dgm:cxn modelId="{71245463-7058-4A5A-A7A9-E66E14BC60A0}" type="presOf" srcId="{32AB0878-CC93-4D48-80FC-7149F31ECF51}" destId="{E199D545-342A-43BB-80C7-C084A640884B}" srcOrd="1" destOrd="0" presId="urn:microsoft.com/office/officeart/2005/8/layout/orgChart1"/>
    <dgm:cxn modelId="{5CD2356D-8F7E-4880-A09D-561E688D60D5}" type="presOf" srcId="{513CE07B-1DDB-4469-B296-FD9983794EDF}" destId="{A3550EEE-93AE-4B26-A38B-4B2D213A2123}" srcOrd="0" destOrd="0" presId="urn:microsoft.com/office/officeart/2005/8/layout/orgChart1"/>
    <dgm:cxn modelId="{F760A578-3D8A-47E1-9D3A-CE7E8B43680A}" srcId="{9BCE3382-A393-414B-8B91-6803405DC032}" destId="{133D59AD-CE6B-497A-A3ED-D55F054A2663}" srcOrd="1" destOrd="0" parTransId="{1D4D0CD5-8A8B-43AF-8C8B-FAAAB86EC4B0}" sibTransId="{7698F5F5-D4D0-4A2A-8079-5DFA995F0630}"/>
    <dgm:cxn modelId="{F1032380-ED65-4072-9368-2F91EADF1886}" type="presOf" srcId="{133D59AD-CE6B-497A-A3ED-D55F054A2663}" destId="{F9D7041A-9362-46E6-9056-02815F322B3D}" srcOrd="1" destOrd="0" presId="urn:microsoft.com/office/officeart/2005/8/layout/orgChart1"/>
    <dgm:cxn modelId="{DE76C990-37B7-4B31-ACA3-BC2447126C31}" srcId="{133D59AD-CE6B-497A-A3ED-D55F054A2663}" destId="{32AB0878-CC93-4D48-80FC-7149F31ECF51}" srcOrd="0" destOrd="0" parTransId="{DCA4C789-1AE1-45C8-B026-FD476294B681}" sibTransId="{3F7E0A56-DF95-45DA-A932-8ABC709BF0E5}"/>
    <dgm:cxn modelId="{C4AD469C-9978-4877-B9E7-0C9EF0230767}" type="presOf" srcId="{9BCE3382-A393-414B-8B91-6803405DC032}" destId="{4642A204-FD29-4DA1-A719-DF37DF9E1079}" srcOrd="0" destOrd="0" presId="urn:microsoft.com/office/officeart/2005/8/layout/orgChart1"/>
    <dgm:cxn modelId="{236217AD-05D1-4337-8761-F25557C3ECF4}" type="presOf" srcId="{9BCE3382-A393-414B-8B91-6803405DC032}" destId="{6617600A-F873-4DC9-9C69-82F6E57DB24A}" srcOrd="1" destOrd="0" presId="urn:microsoft.com/office/officeart/2005/8/layout/orgChart1"/>
    <dgm:cxn modelId="{E6DD4DB2-ABE9-4F39-A162-3BB4B7E97BAF}" type="presOf" srcId="{54BF1FF7-A72B-4842-9C89-7E3326536A2B}" destId="{A4A2FB8D-2288-4C87-B758-30745B37F25B}" srcOrd="0" destOrd="0" presId="urn:microsoft.com/office/officeart/2005/8/layout/orgChart1"/>
    <dgm:cxn modelId="{12550BB9-3D3E-4956-81A9-373D1E166D0F}" type="presOf" srcId="{E03A0EA6-CAF9-4FCB-A3EE-017B712DA8F0}" destId="{CBC7F594-FE1E-4A8F-BE59-E6529746FD37}" srcOrd="0" destOrd="0" presId="urn:microsoft.com/office/officeart/2005/8/layout/orgChart1"/>
    <dgm:cxn modelId="{726827C2-8CDD-4BB3-B48B-FEEB48EA9B4D}" type="presOf" srcId="{133D59AD-CE6B-497A-A3ED-D55F054A2663}" destId="{21149F38-57BC-4529-864B-D9DCFDD1C068}" srcOrd="0" destOrd="0" presId="urn:microsoft.com/office/officeart/2005/8/layout/orgChart1"/>
    <dgm:cxn modelId="{B2A5AED9-DCBC-41B8-9B19-35559DB151DF}" type="presOf" srcId="{C0D760B2-34EB-492F-99E1-85D4574D9EA7}" destId="{FD998044-BB6A-4D6C-90D7-8029585BFF20}" srcOrd="0" destOrd="0" presId="urn:microsoft.com/office/officeart/2005/8/layout/orgChart1"/>
    <dgm:cxn modelId="{621556E8-7ABC-427C-994E-3975F25EE6F0}" srcId="{54BF1FF7-A72B-4842-9C89-7E3326536A2B}" destId="{39BDF563-58F6-4123-A1C6-B88DCC178FDF}" srcOrd="1" destOrd="0" parTransId="{28D9767F-722C-47A2-966A-F6D38CDE8A36}" sibTransId="{44733B8E-8C0F-4AC1-A0DD-0EAAB36305C6}"/>
    <dgm:cxn modelId="{DBB7E4F0-EE83-4B82-B8BF-980BDB64C764}" type="presOf" srcId="{6B0B9CF0-2F41-4DC3-987A-0728E10594B3}" destId="{2CE0FFDC-4B3E-48B7-89EF-E3BB50B0CC7F}" srcOrd="0" destOrd="0" presId="urn:microsoft.com/office/officeart/2005/8/layout/orgChart1"/>
    <dgm:cxn modelId="{C009F3F6-E342-40C1-A00E-11460E459F6A}" type="presOf" srcId="{6B0B9CF0-2F41-4DC3-987A-0728E10594B3}" destId="{EF74F9AA-B0C1-4F71-A47F-232ADAEAFB75}" srcOrd="1" destOrd="0" presId="urn:microsoft.com/office/officeart/2005/8/layout/orgChart1"/>
    <dgm:cxn modelId="{D256A92E-F774-431A-B90B-B2D8D62A93FA}" type="presParOf" srcId="{FD998044-BB6A-4D6C-90D7-8029585BFF20}" destId="{EC5FF86C-4CE9-47D9-B39A-7CED13CC2411}" srcOrd="0" destOrd="0" presId="urn:microsoft.com/office/officeart/2005/8/layout/orgChart1"/>
    <dgm:cxn modelId="{8E5A87F1-9DE5-4306-A03C-EE978D376521}" type="presParOf" srcId="{EC5FF86C-4CE9-47D9-B39A-7CED13CC2411}" destId="{C67F6F92-72FF-495F-9065-B275F1A646C3}" srcOrd="0" destOrd="0" presId="urn:microsoft.com/office/officeart/2005/8/layout/orgChart1"/>
    <dgm:cxn modelId="{AC2E6DFE-FFCF-4DE3-8E47-58750FDC423C}" type="presParOf" srcId="{C67F6F92-72FF-495F-9065-B275F1A646C3}" destId="{4642A204-FD29-4DA1-A719-DF37DF9E1079}" srcOrd="0" destOrd="0" presId="urn:microsoft.com/office/officeart/2005/8/layout/orgChart1"/>
    <dgm:cxn modelId="{60874048-CBC4-4DF1-B584-21A962543294}" type="presParOf" srcId="{C67F6F92-72FF-495F-9065-B275F1A646C3}" destId="{6617600A-F873-4DC9-9C69-82F6E57DB24A}" srcOrd="1" destOrd="0" presId="urn:microsoft.com/office/officeart/2005/8/layout/orgChart1"/>
    <dgm:cxn modelId="{879428E8-731D-4033-B1F4-DDD7D7E795AB}" type="presParOf" srcId="{EC5FF86C-4CE9-47D9-B39A-7CED13CC2411}" destId="{4D1FB080-CD9C-4A97-AF1A-C25F29DBD1A6}" srcOrd="1" destOrd="0" presId="urn:microsoft.com/office/officeart/2005/8/layout/orgChart1"/>
    <dgm:cxn modelId="{7626C305-7DA0-4D5A-B055-EB263C713DA9}" type="presParOf" srcId="{4D1FB080-CD9C-4A97-AF1A-C25F29DBD1A6}" destId="{44705C38-A96D-4B7F-87BF-8C1A0109E6A3}" srcOrd="0" destOrd="0" presId="urn:microsoft.com/office/officeart/2005/8/layout/orgChart1"/>
    <dgm:cxn modelId="{A5211DB1-14AF-416C-A852-7BF674A8FEED}" type="presParOf" srcId="{4D1FB080-CD9C-4A97-AF1A-C25F29DBD1A6}" destId="{B9857A15-1D4D-446D-A8DB-D9B7D6BF59F8}" srcOrd="1" destOrd="0" presId="urn:microsoft.com/office/officeart/2005/8/layout/orgChart1"/>
    <dgm:cxn modelId="{687DE8E0-8208-4662-B2EB-8CBD124D1757}" type="presParOf" srcId="{B9857A15-1D4D-446D-A8DB-D9B7D6BF59F8}" destId="{F4DD9CC4-9549-42D1-B95B-EC5B23279A90}" srcOrd="0" destOrd="0" presId="urn:microsoft.com/office/officeart/2005/8/layout/orgChart1"/>
    <dgm:cxn modelId="{8944FC73-FE97-4310-A0BC-524A3C24E1BD}" type="presParOf" srcId="{F4DD9CC4-9549-42D1-B95B-EC5B23279A90}" destId="{A4A2FB8D-2288-4C87-B758-30745B37F25B}" srcOrd="0" destOrd="0" presId="urn:microsoft.com/office/officeart/2005/8/layout/orgChart1"/>
    <dgm:cxn modelId="{88C3060B-2DBB-43C3-B6D7-E37D85162BC9}" type="presParOf" srcId="{F4DD9CC4-9549-42D1-B95B-EC5B23279A90}" destId="{3F299E2F-815E-4B24-B465-FB42B5418B53}" srcOrd="1" destOrd="0" presId="urn:microsoft.com/office/officeart/2005/8/layout/orgChart1"/>
    <dgm:cxn modelId="{B322FEFC-D75A-4D91-9A88-7CAD9FA7D644}" type="presParOf" srcId="{B9857A15-1D4D-446D-A8DB-D9B7D6BF59F8}" destId="{A761372A-B0FD-4BB9-9F91-8BF654E10714}" srcOrd="1" destOrd="0" presId="urn:microsoft.com/office/officeart/2005/8/layout/orgChart1"/>
    <dgm:cxn modelId="{F4C9D323-761A-470A-924F-F9B64F947A7F}" type="presParOf" srcId="{A761372A-B0FD-4BB9-9F91-8BF654E10714}" destId="{A3550EEE-93AE-4B26-A38B-4B2D213A2123}" srcOrd="0" destOrd="0" presId="urn:microsoft.com/office/officeart/2005/8/layout/orgChart1"/>
    <dgm:cxn modelId="{BA0E070F-0D3C-45E2-9AFE-9F3EDAEED94C}" type="presParOf" srcId="{A761372A-B0FD-4BB9-9F91-8BF654E10714}" destId="{F345E8E3-96E1-4E6F-B7E5-9A8A6424022F}" srcOrd="1" destOrd="0" presId="urn:microsoft.com/office/officeart/2005/8/layout/orgChart1"/>
    <dgm:cxn modelId="{45B2D131-4380-49D2-941D-E5A638F0D1A2}" type="presParOf" srcId="{F345E8E3-96E1-4E6F-B7E5-9A8A6424022F}" destId="{2588E6DC-987A-474D-82F5-225F3F9A1DA8}" srcOrd="0" destOrd="0" presId="urn:microsoft.com/office/officeart/2005/8/layout/orgChart1"/>
    <dgm:cxn modelId="{AF271053-1A48-48D1-BBFD-5D2CD249AC11}" type="presParOf" srcId="{2588E6DC-987A-474D-82F5-225F3F9A1DA8}" destId="{2CE0FFDC-4B3E-48B7-89EF-E3BB50B0CC7F}" srcOrd="0" destOrd="0" presId="urn:microsoft.com/office/officeart/2005/8/layout/orgChart1"/>
    <dgm:cxn modelId="{5DE25E8F-36D5-4F34-BF37-F5480E67050D}" type="presParOf" srcId="{2588E6DC-987A-474D-82F5-225F3F9A1DA8}" destId="{EF74F9AA-B0C1-4F71-A47F-232ADAEAFB75}" srcOrd="1" destOrd="0" presId="urn:microsoft.com/office/officeart/2005/8/layout/orgChart1"/>
    <dgm:cxn modelId="{09258409-28A8-4BC1-9EB7-FDD9DF5BE466}" type="presParOf" srcId="{F345E8E3-96E1-4E6F-B7E5-9A8A6424022F}" destId="{B226FC60-C128-414E-80F2-B2055A0E94E6}" srcOrd="1" destOrd="0" presId="urn:microsoft.com/office/officeart/2005/8/layout/orgChart1"/>
    <dgm:cxn modelId="{F5967A5E-B99C-47A2-BF3A-372BEC946A70}" type="presParOf" srcId="{F345E8E3-96E1-4E6F-B7E5-9A8A6424022F}" destId="{FFC1A406-3B91-40E7-9E54-FE92EE892B7E}" srcOrd="2" destOrd="0" presId="urn:microsoft.com/office/officeart/2005/8/layout/orgChart1"/>
    <dgm:cxn modelId="{5A5E8D1C-D11E-49BA-9B95-960B520D9FD7}" type="presParOf" srcId="{A761372A-B0FD-4BB9-9F91-8BF654E10714}" destId="{63EB12AE-D9C6-4252-8BEE-5943058FEFC4}" srcOrd="2" destOrd="0" presId="urn:microsoft.com/office/officeart/2005/8/layout/orgChart1"/>
    <dgm:cxn modelId="{081B239B-29D8-4D2C-A061-F2358FFAD94E}" type="presParOf" srcId="{A761372A-B0FD-4BB9-9F91-8BF654E10714}" destId="{677AF168-433A-4E90-8889-491478E97DDC}" srcOrd="3" destOrd="0" presId="urn:microsoft.com/office/officeart/2005/8/layout/orgChart1"/>
    <dgm:cxn modelId="{58EFA4C8-C273-4BF4-A289-512623846477}" type="presParOf" srcId="{677AF168-433A-4E90-8889-491478E97DDC}" destId="{136B1328-9979-4722-94F5-23BFCB147DA2}" srcOrd="0" destOrd="0" presId="urn:microsoft.com/office/officeart/2005/8/layout/orgChart1"/>
    <dgm:cxn modelId="{1440187C-EC34-4411-A76C-EEDBB0D8B66A}" type="presParOf" srcId="{136B1328-9979-4722-94F5-23BFCB147DA2}" destId="{4EAA34A3-A732-4151-AECC-EEDEE2A78158}" srcOrd="0" destOrd="0" presId="urn:microsoft.com/office/officeart/2005/8/layout/orgChart1"/>
    <dgm:cxn modelId="{96AAC5BD-C6D2-4185-B678-572652972276}" type="presParOf" srcId="{136B1328-9979-4722-94F5-23BFCB147DA2}" destId="{66952487-EDE6-4D69-939C-C84E1D420069}" srcOrd="1" destOrd="0" presId="urn:microsoft.com/office/officeart/2005/8/layout/orgChart1"/>
    <dgm:cxn modelId="{9988BBDB-323D-4D32-8CC6-BD7F309F5E45}" type="presParOf" srcId="{677AF168-433A-4E90-8889-491478E97DDC}" destId="{F5B46858-A69E-42A0-B411-A367C0EC7569}" srcOrd="1" destOrd="0" presId="urn:microsoft.com/office/officeart/2005/8/layout/orgChart1"/>
    <dgm:cxn modelId="{4FBFEA4A-A789-4C8E-AEDF-E9D555EC7DD6}" type="presParOf" srcId="{677AF168-433A-4E90-8889-491478E97DDC}" destId="{3E28729B-FC03-4A66-94DE-347BEDD354D7}" srcOrd="2" destOrd="0" presId="urn:microsoft.com/office/officeart/2005/8/layout/orgChart1"/>
    <dgm:cxn modelId="{861DC97F-B10E-4007-B6FE-8787D2E1D440}" type="presParOf" srcId="{B9857A15-1D4D-446D-A8DB-D9B7D6BF59F8}" destId="{6F48E5DE-55D6-4B78-9E49-D11D832A5611}" srcOrd="2" destOrd="0" presId="urn:microsoft.com/office/officeart/2005/8/layout/orgChart1"/>
    <dgm:cxn modelId="{29C76542-8E00-4FFC-83AB-CFA7F99ACBC3}" type="presParOf" srcId="{4D1FB080-CD9C-4A97-AF1A-C25F29DBD1A6}" destId="{27D2C7B0-B7BA-4083-80C9-50F8769ACFF6}" srcOrd="2" destOrd="0" presId="urn:microsoft.com/office/officeart/2005/8/layout/orgChart1"/>
    <dgm:cxn modelId="{A5AE57F0-3285-4E31-B915-90371DF4CD78}" type="presParOf" srcId="{4D1FB080-CD9C-4A97-AF1A-C25F29DBD1A6}" destId="{F2CCC07E-F02E-49E3-AEC0-C01600A7665C}" srcOrd="3" destOrd="0" presId="urn:microsoft.com/office/officeart/2005/8/layout/orgChart1"/>
    <dgm:cxn modelId="{87C39457-8F18-43E0-8A22-7ECC97E86695}" type="presParOf" srcId="{F2CCC07E-F02E-49E3-AEC0-C01600A7665C}" destId="{646D52BC-B3A8-4446-B770-DBDDA3520380}" srcOrd="0" destOrd="0" presId="urn:microsoft.com/office/officeart/2005/8/layout/orgChart1"/>
    <dgm:cxn modelId="{507FA3BC-552B-4454-AEC1-14A9B280F839}" type="presParOf" srcId="{646D52BC-B3A8-4446-B770-DBDDA3520380}" destId="{21149F38-57BC-4529-864B-D9DCFDD1C068}" srcOrd="0" destOrd="0" presId="urn:microsoft.com/office/officeart/2005/8/layout/orgChart1"/>
    <dgm:cxn modelId="{C8ABB8C8-94B7-4C70-A973-CC7F6D4A186D}" type="presParOf" srcId="{646D52BC-B3A8-4446-B770-DBDDA3520380}" destId="{F9D7041A-9362-46E6-9056-02815F322B3D}" srcOrd="1" destOrd="0" presId="urn:microsoft.com/office/officeart/2005/8/layout/orgChart1"/>
    <dgm:cxn modelId="{FAFE0F74-60F3-4995-82DF-CD46C109C839}" type="presParOf" srcId="{F2CCC07E-F02E-49E3-AEC0-C01600A7665C}" destId="{05B851F8-7D7A-4AF9-B3D3-826732D101C7}" srcOrd="1" destOrd="0" presId="urn:microsoft.com/office/officeart/2005/8/layout/orgChart1"/>
    <dgm:cxn modelId="{14B6EE39-020B-4624-B598-23097E869558}" type="presParOf" srcId="{05B851F8-7D7A-4AF9-B3D3-826732D101C7}" destId="{6BE0A799-3574-4D30-8C74-CDB8883CF1FB}" srcOrd="0" destOrd="0" presId="urn:microsoft.com/office/officeart/2005/8/layout/orgChart1"/>
    <dgm:cxn modelId="{2DE28868-3781-4160-AD8C-07C4D4504D49}" type="presParOf" srcId="{05B851F8-7D7A-4AF9-B3D3-826732D101C7}" destId="{14C54EA2-424B-48EB-95F9-68A3AC87C051}" srcOrd="1" destOrd="0" presId="urn:microsoft.com/office/officeart/2005/8/layout/orgChart1"/>
    <dgm:cxn modelId="{436EDF7D-48BB-4F6B-9AAB-EA7434BC79F7}" type="presParOf" srcId="{14C54EA2-424B-48EB-95F9-68A3AC87C051}" destId="{7A7FAA5D-F5B3-48E4-A991-1137E1C36208}" srcOrd="0" destOrd="0" presId="urn:microsoft.com/office/officeart/2005/8/layout/orgChart1"/>
    <dgm:cxn modelId="{49AACE28-519C-4291-B584-F4727BE2619D}" type="presParOf" srcId="{7A7FAA5D-F5B3-48E4-A991-1137E1C36208}" destId="{D90127AF-DEDA-4996-869F-07B2ED3EF762}" srcOrd="0" destOrd="0" presId="urn:microsoft.com/office/officeart/2005/8/layout/orgChart1"/>
    <dgm:cxn modelId="{1F331E8E-0B61-48EC-BE30-9B24F03CFDD2}" type="presParOf" srcId="{7A7FAA5D-F5B3-48E4-A991-1137E1C36208}" destId="{E199D545-342A-43BB-80C7-C084A640884B}" srcOrd="1" destOrd="0" presId="urn:microsoft.com/office/officeart/2005/8/layout/orgChart1"/>
    <dgm:cxn modelId="{552CB45C-7043-43E8-AD5D-0EA9F53AF085}" type="presParOf" srcId="{14C54EA2-424B-48EB-95F9-68A3AC87C051}" destId="{3913DAEF-C647-4C12-99DF-3091FF0859D7}" srcOrd="1" destOrd="0" presId="urn:microsoft.com/office/officeart/2005/8/layout/orgChart1"/>
    <dgm:cxn modelId="{8DB5CA9E-1DD9-4134-920C-D1A6D15CAD76}" type="presParOf" srcId="{14C54EA2-424B-48EB-95F9-68A3AC87C051}" destId="{35023CB0-5E96-4F76-8CE8-8CFE7111BF3C}" srcOrd="2" destOrd="0" presId="urn:microsoft.com/office/officeart/2005/8/layout/orgChart1"/>
    <dgm:cxn modelId="{8BA0F73D-5664-41FF-971B-070664718961}" type="presParOf" srcId="{05B851F8-7D7A-4AF9-B3D3-826732D101C7}" destId="{CBC7F594-FE1E-4A8F-BE59-E6529746FD37}" srcOrd="2" destOrd="0" presId="urn:microsoft.com/office/officeart/2005/8/layout/orgChart1"/>
    <dgm:cxn modelId="{76386A65-BD03-49F8-A4B3-4BC66E368E84}" type="presParOf" srcId="{05B851F8-7D7A-4AF9-B3D3-826732D101C7}" destId="{87516B55-1558-445E-AA31-B35317AED800}" srcOrd="3" destOrd="0" presId="urn:microsoft.com/office/officeart/2005/8/layout/orgChart1"/>
    <dgm:cxn modelId="{50A2C281-2495-4E8B-AE04-D34594025333}" type="presParOf" srcId="{87516B55-1558-445E-AA31-B35317AED800}" destId="{2541EA6A-3980-4CF7-B9B1-423FD83B2AB4}" srcOrd="0" destOrd="0" presId="urn:microsoft.com/office/officeart/2005/8/layout/orgChart1"/>
    <dgm:cxn modelId="{B4FAF09C-583F-44A4-85B5-4233356EDE43}" type="presParOf" srcId="{2541EA6A-3980-4CF7-B9B1-423FD83B2AB4}" destId="{0114C127-54FC-4F6F-BF0F-C8C1008A121F}" srcOrd="0" destOrd="0" presId="urn:microsoft.com/office/officeart/2005/8/layout/orgChart1"/>
    <dgm:cxn modelId="{95553C76-E6F9-474F-98EA-5B6DF8E92CF4}" type="presParOf" srcId="{2541EA6A-3980-4CF7-B9B1-423FD83B2AB4}" destId="{50444887-ADF9-4918-82CE-6F023C825C7C}" srcOrd="1" destOrd="0" presId="urn:microsoft.com/office/officeart/2005/8/layout/orgChart1"/>
    <dgm:cxn modelId="{4DF80461-2CB4-4E70-A942-C86B41C1836D}" type="presParOf" srcId="{87516B55-1558-445E-AA31-B35317AED800}" destId="{42BDCA0E-4363-462E-89E5-AFE4C3DDB32D}" srcOrd="1" destOrd="0" presId="urn:microsoft.com/office/officeart/2005/8/layout/orgChart1"/>
    <dgm:cxn modelId="{AF987B1B-7404-4F78-A412-FF06A360D5B2}" type="presParOf" srcId="{87516B55-1558-445E-AA31-B35317AED800}" destId="{1A79E72D-859F-41F5-BC33-C9C9024A8F70}" srcOrd="2" destOrd="0" presId="urn:microsoft.com/office/officeart/2005/8/layout/orgChart1"/>
    <dgm:cxn modelId="{587D2D8C-44CE-4A83-8F32-32111C7BB58E}" type="presParOf" srcId="{F2CCC07E-F02E-49E3-AEC0-C01600A7665C}" destId="{20DD0381-3F53-44C8-9F0F-03F0BF3A8E31}" srcOrd="2" destOrd="0" presId="urn:microsoft.com/office/officeart/2005/8/layout/orgChart1"/>
    <dgm:cxn modelId="{58F352F9-37B2-4DB4-BD92-7314B9E97BBF}" type="presParOf" srcId="{EC5FF86C-4CE9-47D9-B39A-7CED13CC2411}" destId="{1B4E90F0-F8F4-45A2-8627-857C43A431A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298885D-0543-4723-86CC-464EAA8BCCA2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cs-CZ"/>
        </a:p>
      </dgm:t>
    </dgm:pt>
    <dgm:pt modelId="{373F2F5C-DEC5-4CCA-A977-60275CC529E2}">
      <dgm:prSet phldrT="[Text]"/>
      <dgm:spPr/>
      <dgm:t>
        <a:bodyPr/>
        <a:lstStyle/>
        <a:p>
          <a:r>
            <a:rPr lang="cs-CZ" altLang="en-US" dirty="0">
              <a:solidFill>
                <a:schemeClr val="tx1"/>
              </a:solidFill>
            </a:rPr>
            <a:t>Zjištění skutkového stavu</a:t>
          </a:r>
          <a:endParaRPr lang="cs-CZ" dirty="0">
            <a:solidFill>
              <a:schemeClr val="tx1"/>
            </a:solidFill>
          </a:endParaRPr>
        </a:p>
      </dgm:t>
    </dgm:pt>
    <dgm:pt modelId="{50923259-CC11-46BB-80D9-B98CB76A7938}" type="parTrans" cxnId="{42925B3C-08A7-4923-882A-2237F3DDD0DC}">
      <dgm:prSet/>
      <dgm:spPr/>
      <dgm:t>
        <a:bodyPr/>
        <a:lstStyle/>
        <a:p>
          <a:endParaRPr lang="cs-CZ"/>
        </a:p>
      </dgm:t>
    </dgm:pt>
    <dgm:pt modelId="{F44A017E-65DD-4805-BA67-239D83788BF4}" type="sibTrans" cxnId="{42925B3C-08A7-4923-882A-2237F3DDD0DC}">
      <dgm:prSet/>
      <dgm:spPr/>
      <dgm:t>
        <a:bodyPr/>
        <a:lstStyle/>
        <a:p>
          <a:endParaRPr lang="cs-CZ"/>
        </a:p>
      </dgm:t>
    </dgm:pt>
    <dgm:pt modelId="{79802FD5-8CB0-4B82-A380-BD2DD418F09B}">
      <dgm:prSet/>
      <dgm:spPr/>
      <dgm:t>
        <a:bodyPr/>
        <a:lstStyle/>
        <a:p>
          <a:r>
            <a:rPr lang="cs-CZ" altLang="en-US" dirty="0">
              <a:solidFill>
                <a:schemeClr val="tx1"/>
              </a:solidFill>
            </a:rPr>
            <a:t>Poznání příslušné právní normy</a:t>
          </a:r>
        </a:p>
      </dgm:t>
    </dgm:pt>
    <dgm:pt modelId="{92D1F651-5795-4FD5-AE07-AD7842BB13AB}" type="parTrans" cxnId="{3E6C6834-2D14-4638-B4C9-44BF78A36275}">
      <dgm:prSet/>
      <dgm:spPr/>
      <dgm:t>
        <a:bodyPr/>
        <a:lstStyle/>
        <a:p>
          <a:endParaRPr lang="cs-CZ"/>
        </a:p>
      </dgm:t>
    </dgm:pt>
    <dgm:pt modelId="{DA0A8C34-86BC-46C1-8F1E-210056956CC9}" type="sibTrans" cxnId="{3E6C6834-2D14-4638-B4C9-44BF78A36275}">
      <dgm:prSet/>
      <dgm:spPr/>
      <dgm:t>
        <a:bodyPr/>
        <a:lstStyle/>
        <a:p>
          <a:endParaRPr lang="cs-CZ"/>
        </a:p>
      </dgm:t>
    </dgm:pt>
    <dgm:pt modelId="{A6F30626-784C-4290-BCBD-CFEEC384E6E1}">
      <dgm:prSet/>
      <dgm:spPr/>
      <dgm:t>
        <a:bodyPr/>
        <a:lstStyle/>
        <a:p>
          <a:r>
            <a:rPr lang="cs-CZ" altLang="en-US" dirty="0">
              <a:solidFill>
                <a:schemeClr val="tx1"/>
              </a:solidFill>
            </a:rPr>
            <a:t>Vydání individuálního právního aktu</a:t>
          </a:r>
        </a:p>
      </dgm:t>
    </dgm:pt>
    <dgm:pt modelId="{2C1D64CF-2691-4452-A82B-7E96961D5A7A}" type="parTrans" cxnId="{A1B5B88D-8F5C-4672-84FC-12107B74463D}">
      <dgm:prSet/>
      <dgm:spPr/>
      <dgm:t>
        <a:bodyPr/>
        <a:lstStyle/>
        <a:p>
          <a:endParaRPr lang="cs-CZ"/>
        </a:p>
      </dgm:t>
    </dgm:pt>
    <dgm:pt modelId="{1F27E6E6-828E-4A7A-B361-260EF1B8AEE8}" type="sibTrans" cxnId="{A1B5B88D-8F5C-4672-84FC-12107B74463D}">
      <dgm:prSet/>
      <dgm:spPr/>
      <dgm:t>
        <a:bodyPr/>
        <a:lstStyle/>
        <a:p>
          <a:endParaRPr lang="cs-CZ"/>
        </a:p>
      </dgm:t>
    </dgm:pt>
    <dgm:pt modelId="{42B00861-2C2C-48C0-93BB-E4F68E801940}" type="pres">
      <dgm:prSet presAssocID="{4298885D-0543-4723-86CC-464EAA8BCCA2}" presName="Name0" presStyleCnt="0">
        <dgm:presLayoutVars>
          <dgm:dir/>
          <dgm:resizeHandles val="exact"/>
        </dgm:presLayoutVars>
      </dgm:prSet>
      <dgm:spPr/>
    </dgm:pt>
    <dgm:pt modelId="{20779F74-4827-4F17-836F-8A00A0234928}" type="pres">
      <dgm:prSet presAssocID="{373F2F5C-DEC5-4CCA-A977-60275CC529E2}" presName="node" presStyleLbl="node1" presStyleIdx="0" presStyleCnt="3">
        <dgm:presLayoutVars>
          <dgm:bulletEnabled val="1"/>
        </dgm:presLayoutVars>
      </dgm:prSet>
      <dgm:spPr/>
    </dgm:pt>
    <dgm:pt modelId="{D045996F-3BBD-400E-9BD0-C9E72A4F94FA}" type="pres">
      <dgm:prSet presAssocID="{F44A017E-65DD-4805-BA67-239D83788BF4}" presName="sibTrans" presStyleLbl="sibTrans2D1" presStyleIdx="0" presStyleCnt="2"/>
      <dgm:spPr/>
    </dgm:pt>
    <dgm:pt modelId="{FE1220F9-8495-4AE8-B9E4-C0358EED7975}" type="pres">
      <dgm:prSet presAssocID="{F44A017E-65DD-4805-BA67-239D83788BF4}" presName="connectorText" presStyleLbl="sibTrans2D1" presStyleIdx="0" presStyleCnt="2"/>
      <dgm:spPr/>
    </dgm:pt>
    <dgm:pt modelId="{900D4F76-9B07-4D9B-9D08-A0075B3A11BC}" type="pres">
      <dgm:prSet presAssocID="{79802FD5-8CB0-4B82-A380-BD2DD418F09B}" presName="node" presStyleLbl="node1" presStyleIdx="1" presStyleCnt="3">
        <dgm:presLayoutVars>
          <dgm:bulletEnabled val="1"/>
        </dgm:presLayoutVars>
      </dgm:prSet>
      <dgm:spPr/>
    </dgm:pt>
    <dgm:pt modelId="{A15E204B-3296-48B7-AAD4-AB8CE4F39ECF}" type="pres">
      <dgm:prSet presAssocID="{DA0A8C34-86BC-46C1-8F1E-210056956CC9}" presName="sibTrans" presStyleLbl="sibTrans2D1" presStyleIdx="1" presStyleCnt="2"/>
      <dgm:spPr/>
    </dgm:pt>
    <dgm:pt modelId="{4CB0E327-CBD4-4EA7-8D42-C8CA8F706BB4}" type="pres">
      <dgm:prSet presAssocID="{DA0A8C34-86BC-46C1-8F1E-210056956CC9}" presName="connectorText" presStyleLbl="sibTrans2D1" presStyleIdx="1" presStyleCnt="2"/>
      <dgm:spPr/>
    </dgm:pt>
    <dgm:pt modelId="{FD4639FA-4088-4E97-A3D3-2F6267150E62}" type="pres">
      <dgm:prSet presAssocID="{A6F30626-784C-4290-BCBD-CFEEC384E6E1}" presName="node" presStyleLbl="node1" presStyleIdx="2" presStyleCnt="3">
        <dgm:presLayoutVars>
          <dgm:bulletEnabled val="1"/>
        </dgm:presLayoutVars>
      </dgm:prSet>
      <dgm:spPr/>
    </dgm:pt>
  </dgm:ptLst>
  <dgm:cxnLst>
    <dgm:cxn modelId="{79F93504-8D7B-4754-97D6-6EB698BD83D3}" type="presOf" srcId="{DA0A8C34-86BC-46C1-8F1E-210056956CC9}" destId="{A15E204B-3296-48B7-AAD4-AB8CE4F39ECF}" srcOrd="0" destOrd="0" presId="urn:microsoft.com/office/officeart/2005/8/layout/process1"/>
    <dgm:cxn modelId="{12B6981F-1625-4773-8E82-2D2851E42E93}" type="presOf" srcId="{F44A017E-65DD-4805-BA67-239D83788BF4}" destId="{FE1220F9-8495-4AE8-B9E4-C0358EED7975}" srcOrd="1" destOrd="0" presId="urn:microsoft.com/office/officeart/2005/8/layout/process1"/>
    <dgm:cxn modelId="{3E6C6834-2D14-4638-B4C9-44BF78A36275}" srcId="{4298885D-0543-4723-86CC-464EAA8BCCA2}" destId="{79802FD5-8CB0-4B82-A380-BD2DD418F09B}" srcOrd="1" destOrd="0" parTransId="{92D1F651-5795-4FD5-AE07-AD7842BB13AB}" sibTransId="{DA0A8C34-86BC-46C1-8F1E-210056956CC9}"/>
    <dgm:cxn modelId="{42925B3C-08A7-4923-882A-2237F3DDD0DC}" srcId="{4298885D-0543-4723-86CC-464EAA8BCCA2}" destId="{373F2F5C-DEC5-4CCA-A977-60275CC529E2}" srcOrd="0" destOrd="0" parTransId="{50923259-CC11-46BB-80D9-B98CB76A7938}" sibTransId="{F44A017E-65DD-4805-BA67-239D83788BF4}"/>
    <dgm:cxn modelId="{B8A2FB3E-2624-4F4D-863F-CB797FD08071}" type="presOf" srcId="{F44A017E-65DD-4805-BA67-239D83788BF4}" destId="{D045996F-3BBD-400E-9BD0-C9E72A4F94FA}" srcOrd="0" destOrd="0" presId="urn:microsoft.com/office/officeart/2005/8/layout/process1"/>
    <dgm:cxn modelId="{4D920653-106D-4ED3-99FA-CDEE3FCE9E0C}" type="presOf" srcId="{79802FD5-8CB0-4B82-A380-BD2DD418F09B}" destId="{900D4F76-9B07-4D9B-9D08-A0075B3A11BC}" srcOrd="0" destOrd="0" presId="urn:microsoft.com/office/officeart/2005/8/layout/process1"/>
    <dgm:cxn modelId="{5212F458-E183-43E8-9056-A2EE9E322EA0}" type="presOf" srcId="{A6F30626-784C-4290-BCBD-CFEEC384E6E1}" destId="{FD4639FA-4088-4E97-A3D3-2F6267150E62}" srcOrd="0" destOrd="0" presId="urn:microsoft.com/office/officeart/2005/8/layout/process1"/>
    <dgm:cxn modelId="{A1B5B88D-8F5C-4672-84FC-12107B74463D}" srcId="{4298885D-0543-4723-86CC-464EAA8BCCA2}" destId="{A6F30626-784C-4290-BCBD-CFEEC384E6E1}" srcOrd="2" destOrd="0" parTransId="{2C1D64CF-2691-4452-A82B-7E96961D5A7A}" sibTransId="{1F27E6E6-828E-4A7A-B361-260EF1B8AEE8}"/>
    <dgm:cxn modelId="{EA1E56A0-3906-41A8-99C5-82610DF7A2CB}" type="presOf" srcId="{4298885D-0543-4723-86CC-464EAA8BCCA2}" destId="{42B00861-2C2C-48C0-93BB-E4F68E801940}" srcOrd="0" destOrd="0" presId="urn:microsoft.com/office/officeart/2005/8/layout/process1"/>
    <dgm:cxn modelId="{073B3BDA-E2A2-4B36-9D0A-772114A3B3EB}" type="presOf" srcId="{373F2F5C-DEC5-4CCA-A977-60275CC529E2}" destId="{20779F74-4827-4F17-836F-8A00A0234928}" srcOrd="0" destOrd="0" presId="urn:microsoft.com/office/officeart/2005/8/layout/process1"/>
    <dgm:cxn modelId="{6AFD29F8-9909-45A6-8BA8-D07492816795}" type="presOf" srcId="{DA0A8C34-86BC-46C1-8F1E-210056956CC9}" destId="{4CB0E327-CBD4-4EA7-8D42-C8CA8F706BB4}" srcOrd="1" destOrd="0" presId="urn:microsoft.com/office/officeart/2005/8/layout/process1"/>
    <dgm:cxn modelId="{0C868DC7-B1E2-4E11-8A2D-E760FCC540C1}" type="presParOf" srcId="{42B00861-2C2C-48C0-93BB-E4F68E801940}" destId="{20779F74-4827-4F17-836F-8A00A0234928}" srcOrd="0" destOrd="0" presId="urn:microsoft.com/office/officeart/2005/8/layout/process1"/>
    <dgm:cxn modelId="{4FAED652-69F0-48F0-BB7D-26333CE3A437}" type="presParOf" srcId="{42B00861-2C2C-48C0-93BB-E4F68E801940}" destId="{D045996F-3BBD-400E-9BD0-C9E72A4F94FA}" srcOrd="1" destOrd="0" presId="urn:microsoft.com/office/officeart/2005/8/layout/process1"/>
    <dgm:cxn modelId="{B5334DF3-FD37-485F-AE23-A189E3992AE4}" type="presParOf" srcId="{D045996F-3BBD-400E-9BD0-C9E72A4F94FA}" destId="{FE1220F9-8495-4AE8-B9E4-C0358EED7975}" srcOrd="0" destOrd="0" presId="urn:microsoft.com/office/officeart/2005/8/layout/process1"/>
    <dgm:cxn modelId="{ED22069A-7AB4-45EB-A05B-8DE20721F933}" type="presParOf" srcId="{42B00861-2C2C-48C0-93BB-E4F68E801940}" destId="{900D4F76-9B07-4D9B-9D08-A0075B3A11BC}" srcOrd="2" destOrd="0" presId="urn:microsoft.com/office/officeart/2005/8/layout/process1"/>
    <dgm:cxn modelId="{A41543F7-63FB-425E-9047-CF0D4A74AB2B}" type="presParOf" srcId="{42B00861-2C2C-48C0-93BB-E4F68E801940}" destId="{A15E204B-3296-48B7-AAD4-AB8CE4F39ECF}" srcOrd="3" destOrd="0" presId="urn:microsoft.com/office/officeart/2005/8/layout/process1"/>
    <dgm:cxn modelId="{598E50AA-D10D-4CDA-AA01-24C8C47C6891}" type="presParOf" srcId="{A15E204B-3296-48B7-AAD4-AB8CE4F39ECF}" destId="{4CB0E327-CBD4-4EA7-8D42-C8CA8F706BB4}" srcOrd="0" destOrd="0" presId="urn:microsoft.com/office/officeart/2005/8/layout/process1"/>
    <dgm:cxn modelId="{BC21B61E-5234-4BEB-98B0-76FB4BAB30CA}" type="presParOf" srcId="{42B00861-2C2C-48C0-93BB-E4F68E801940}" destId="{FD4639FA-4088-4E97-A3D3-2F6267150E6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F486916-14B1-4A56-9FD3-178AA6B8070B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21CA58D5-E0A5-4481-A400-872EC4FA8A2A}">
      <dgm:prSet phldrT="[Text]" custT="1"/>
      <dgm:spPr>
        <a:solidFill>
          <a:schemeClr val="accent1"/>
        </a:solidFill>
      </dgm:spPr>
      <dgm:t>
        <a:bodyPr/>
        <a:lstStyle/>
        <a:p>
          <a:r>
            <a:rPr lang="cs-CZ" sz="3200" b="1" dirty="0"/>
            <a:t>ZÁHLAVÍ</a:t>
          </a:r>
          <a:endParaRPr lang="cs-CZ" sz="2500" b="1" dirty="0"/>
        </a:p>
      </dgm:t>
    </dgm:pt>
    <dgm:pt modelId="{307F52BA-A734-47C6-A5E7-3A98552DEC5E}" type="parTrans" cxnId="{B507B6A9-FE1E-4344-9588-DFAAA3FE9D67}">
      <dgm:prSet/>
      <dgm:spPr/>
      <dgm:t>
        <a:bodyPr/>
        <a:lstStyle/>
        <a:p>
          <a:endParaRPr lang="cs-CZ"/>
        </a:p>
      </dgm:t>
    </dgm:pt>
    <dgm:pt modelId="{E4212106-6814-45C2-886E-BD13B6FAD65F}" type="sibTrans" cxnId="{B507B6A9-FE1E-4344-9588-DFAAA3FE9D67}">
      <dgm:prSet/>
      <dgm:spPr/>
      <dgm:t>
        <a:bodyPr/>
        <a:lstStyle/>
        <a:p>
          <a:endParaRPr lang="cs-CZ"/>
        </a:p>
      </dgm:t>
    </dgm:pt>
    <dgm:pt modelId="{6FA6C008-43F9-4580-946F-14506730D1B3}">
      <dgm:prSet phldrT="[Text]" custT="1"/>
      <dgm:spPr>
        <a:solidFill>
          <a:schemeClr val="accent2"/>
        </a:solidFill>
      </dgm:spPr>
      <dgm:t>
        <a:bodyPr/>
        <a:lstStyle/>
        <a:p>
          <a:r>
            <a:rPr lang="cs-CZ" sz="3200" b="1" dirty="0"/>
            <a:t>VÝROK (ENUNCIÁT)</a:t>
          </a:r>
        </a:p>
      </dgm:t>
    </dgm:pt>
    <dgm:pt modelId="{839C5E3C-7013-47EC-AE7A-B0C4F55A3B65}" type="parTrans" cxnId="{9D2520C3-8A7E-4B46-A263-160D3DE8FB5E}">
      <dgm:prSet/>
      <dgm:spPr/>
      <dgm:t>
        <a:bodyPr/>
        <a:lstStyle/>
        <a:p>
          <a:endParaRPr lang="cs-CZ"/>
        </a:p>
      </dgm:t>
    </dgm:pt>
    <dgm:pt modelId="{396EC6F1-DF1D-44F5-97E8-B3F56D0313FF}" type="sibTrans" cxnId="{9D2520C3-8A7E-4B46-A263-160D3DE8FB5E}">
      <dgm:prSet/>
      <dgm:spPr/>
      <dgm:t>
        <a:bodyPr/>
        <a:lstStyle/>
        <a:p>
          <a:endParaRPr lang="cs-CZ"/>
        </a:p>
      </dgm:t>
    </dgm:pt>
    <dgm:pt modelId="{117C847B-5941-464F-B9CE-69087893DADC}">
      <dgm:prSet phldrT="[Text]" custT="1"/>
      <dgm:spPr>
        <a:solidFill>
          <a:srgbClr val="00B050"/>
        </a:solidFill>
      </dgm:spPr>
      <dgm:t>
        <a:bodyPr/>
        <a:lstStyle/>
        <a:p>
          <a:r>
            <a:rPr lang="cs-CZ" sz="3600" b="1" dirty="0"/>
            <a:t>ODŮVODNĚNÍ</a:t>
          </a:r>
        </a:p>
      </dgm:t>
    </dgm:pt>
    <dgm:pt modelId="{35D89622-9ECC-4B03-83C7-5ECDCC1DB232}" type="parTrans" cxnId="{80BD15D5-605A-4B82-91B4-CDE40836D4E7}">
      <dgm:prSet/>
      <dgm:spPr/>
      <dgm:t>
        <a:bodyPr/>
        <a:lstStyle/>
        <a:p>
          <a:endParaRPr lang="cs-CZ"/>
        </a:p>
      </dgm:t>
    </dgm:pt>
    <dgm:pt modelId="{7F5047B6-EBAF-4451-83BD-54EE92F16354}" type="sibTrans" cxnId="{80BD15D5-605A-4B82-91B4-CDE40836D4E7}">
      <dgm:prSet/>
      <dgm:spPr/>
      <dgm:t>
        <a:bodyPr/>
        <a:lstStyle/>
        <a:p>
          <a:endParaRPr lang="cs-CZ"/>
        </a:p>
      </dgm:t>
    </dgm:pt>
    <dgm:pt modelId="{0B0D535E-7CDE-4CCC-92A8-3CE194A44E08}">
      <dgm:prSet phldrT="[Text]" custT="1"/>
      <dgm:spPr>
        <a:solidFill>
          <a:srgbClr val="FFFF00"/>
        </a:solidFill>
      </dgm:spPr>
      <dgm:t>
        <a:bodyPr/>
        <a:lstStyle/>
        <a:p>
          <a:r>
            <a:rPr lang="cs-CZ" sz="3600" b="1" dirty="0">
              <a:solidFill>
                <a:schemeClr val="tx1"/>
              </a:solidFill>
            </a:rPr>
            <a:t>POUČENÍ</a:t>
          </a:r>
        </a:p>
      </dgm:t>
    </dgm:pt>
    <dgm:pt modelId="{BC1CE23D-A073-4504-ABE6-764DC0B4B78F}" type="parTrans" cxnId="{48FD49A9-3354-47D6-AB87-3439C56E33F3}">
      <dgm:prSet/>
      <dgm:spPr/>
      <dgm:t>
        <a:bodyPr/>
        <a:lstStyle/>
        <a:p>
          <a:endParaRPr lang="cs-CZ"/>
        </a:p>
      </dgm:t>
    </dgm:pt>
    <dgm:pt modelId="{A6E26DCA-CE7E-4FF7-BAE7-24A2F9A5C1E5}" type="sibTrans" cxnId="{48FD49A9-3354-47D6-AB87-3439C56E33F3}">
      <dgm:prSet/>
      <dgm:spPr/>
      <dgm:t>
        <a:bodyPr/>
        <a:lstStyle/>
        <a:p>
          <a:endParaRPr lang="cs-CZ"/>
        </a:p>
      </dgm:t>
    </dgm:pt>
    <dgm:pt modelId="{7DE1EB14-4566-4FA0-BCAF-22C4CD95B7A5}" type="pres">
      <dgm:prSet presAssocID="{0F486916-14B1-4A56-9FD3-178AA6B8070B}" presName="linear" presStyleCnt="0">
        <dgm:presLayoutVars>
          <dgm:dir/>
          <dgm:animLvl val="lvl"/>
          <dgm:resizeHandles val="exact"/>
        </dgm:presLayoutVars>
      </dgm:prSet>
      <dgm:spPr/>
    </dgm:pt>
    <dgm:pt modelId="{161D1182-380C-491D-A7ED-C94989C2DF51}" type="pres">
      <dgm:prSet presAssocID="{21CA58D5-E0A5-4481-A400-872EC4FA8A2A}" presName="parentLin" presStyleCnt="0"/>
      <dgm:spPr/>
    </dgm:pt>
    <dgm:pt modelId="{0E7EEA64-113E-4209-B0C0-25E2E625A042}" type="pres">
      <dgm:prSet presAssocID="{21CA58D5-E0A5-4481-A400-872EC4FA8A2A}" presName="parentLeftMargin" presStyleLbl="node1" presStyleIdx="0" presStyleCnt="4"/>
      <dgm:spPr/>
    </dgm:pt>
    <dgm:pt modelId="{7867764B-7FE9-446A-83C3-D83F31F82B2F}" type="pres">
      <dgm:prSet presAssocID="{21CA58D5-E0A5-4481-A400-872EC4FA8A2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E2472AC-6C64-431D-9175-A128E1586DC7}" type="pres">
      <dgm:prSet presAssocID="{21CA58D5-E0A5-4481-A400-872EC4FA8A2A}" presName="negativeSpace" presStyleCnt="0"/>
      <dgm:spPr/>
    </dgm:pt>
    <dgm:pt modelId="{8610B788-82D1-4065-995C-E501EB720A89}" type="pres">
      <dgm:prSet presAssocID="{21CA58D5-E0A5-4481-A400-872EC4FA8A2A}" presName="childText" presStyleLbl="conFgAcc1" presStyleIdx="0" presStyleCnt="4">
        <dgm:presLayoutVars>
          <dgm:bulletEnabled val="1"/>
        </dgm:presLayoutVars>
      </dgm:prSet>
      <dgm:spPr>
        <a:ln>
          <a:solidFill>
            <a:schemeClr val="accent1"/>
          </a:solidFill>
        </a:ln>
      </dgm:spPr>
    </dgm:pt>
    <dgm:pt modelId="{F5A85A3F-1756-489A-977C-ACDC6140092E}" type="pres">
      <dgm:prSet presAssocID="{E4212106-6814-45C2-886E-BD13B6FAD65F}" presName="spaceBetweenRectangles" presStyleCnt="0"/>
      <dgm:spPr/>
    </dgm:pt>
    <dgm:pt modelId="{23D1BE5E-D331-406D-8847-5C7CDB50C0CB}" type="pres">
      <dgm:prSet presAssocID="{6FA6C008-43F9-4580-946F-14506730D1B3}" presName="parentLin" presStyleCnt="0"/>
      <dgm:spPr/>
    </dgm:pt>
    <dgm:pt modelId="{4BEFA1A2-52E5-41A6-A28A-16115934AE13}" type="pres">
      <dgm:prSet presAssocID="{6FA6C008-43F9-4580-946F-14506730D1B3}" presName="parentLeftMargin" presStyleLbl="node1" presStyleIdx="0" presStyleCnt="4"/>
      <dgm:spPr/>
    </dgm:pt>
    <dgm:pt modelId="{131D329C-DDDF-46FB-99DC-82166A9318D8}" type="pres">
      <dgm:prSet presAssocID="{6FA6C008-43F9-4580-946F-14506730D1B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1F101A3-AF8D-4CA9-9E2B-B2258F2E04BF}" type="pres">
      <dgm:prSet presAssocID="{6FA6C008-43F9-4580-946F-14506730D1B3}" presName="negativeSpace" presStyleCnt="0"/>
      <dgm:spPr/>
    </dgm:pt>
    <dgm:pt modelId="{74A65754-96EC-4817-BB23-ABA341C88FD5}" type="pres">
      <dgm:prSet presAssocID="{6FA6C008-43F9-4580-946F-14506730D1B3}" presName="childText" presStyleLbl="conFgAcc1" presStyleIdx="1" presStyleCnt="4">
        <dgm:presLayoutVars>
          <dgm:bulletEnabled val="1"/>
        </dgm:presLayoutVars>
      </dgm:prSet>
      <dgm:spPr>
        <a:ln>
          <a:solidFill>
            <a:schemeClr val="accent2"/>
          </a:solidFill>
        </a:ln>
      </dgm:spPr>
    </dgm:pt>
    <dgm:pt modelId="{432C7118-7BDA-4CFA-AC36-CFFAE1920057}" type="pres">
      <dgm:prSet presAssocID="{396EC6F1-DF1D-44F5-97E8-B3F56D0313FF}" presName="spaceBetweenRectangles" presStyleCnt="0"/>
      <dgm:spPr/>
    </dgm:pt>
    <dgm:pt modelId="{50C0649F-7351-4D9B-8F9C-711071132C17}" type="pres">
      <dgm:prSet presAssocID="{117C847B-5941-464F-B9CE-69087893DADC}" presName="parentLin" presStyleCnt="0"/>
      <dgm:spPr/>
    </dgm:pt>
    <dgm:pt modelId="{9A0B9594-DCC5-4C12-B65C-68017D027C1A}" type="pres">
      <dgm:prSet presAssocID="{117C847B-5941-464F-B9CE-69087893DADC}" presName="parentLeftMargin" presStyleLbl="node1" presStyleIdx="1" presStyleCnt="4"/>
      <dgm:spPr/>
    </dgm:pt>
    <dgm:pt modelId="{B2DD7F72-7751-432C-BA45-24931591331A}" type="pres">
      <dgm:prSet presAssocID="{117C847B-5941-464F-B9CE-69087893DAD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8A0CDC7-34E9-4FF0-834C-0905985964A3}" type="pres">
      <dgm:prSet presAssocID="{117C847B-5941-464F-B9CE-69087893DADC}" presName="negativeSpace" presStyleCnt="0"/>
      <dgm:spPr/>
    </dgm:pt>
    <dgm:pt modelId="{9C80B3D2-D1D2-4EAD-A5B6-C67AB4C0F171}" type="pres">
      <dgm:prSet presAssocID="{117C847B-5941-464F-B9CE-69087893DADC}" presName="childText" presStyleLbl="conFgAcc1" presStyleIdx="2" presStyleCnt="4">
        <dgm:presLayoutVars>
          <dgm:bulletEnabled val="1"/>
        </dgm:presLayoutVars>
      </dgm:prSet>
      <dgm:spPr>
        <a:ln>
          <a:solidFill>
            <a:schemeClr val="accent3"/>
          </a:solidFill>
        </a:ln>
      </dgm:spPr>
    </dgm:pt>
    <dgm:pt modelId="{44B6BC9E-DF60-43F5-8860-9E7B222EA4ED}" type="pres">
      <dgm:prSet presAssocID="{7F5047B6-EBAF-4451-83BD-54EE92F16354}" presName="spaceBetweenRectangles" presStyleCnt="0"/>
      <dgm:spPr/>
    </dgm:pt>
    <dgm:pt modelId="{FB131BA2-09B1-413D-A6E6-77A6D4303377}" type="pres">
      <dgm:prSet presAssocID="{0B0D535E-7CDE-4CCC-92A8-3CE194A44E08}" presName="parentLin" presStyleCnt="0"/>
      <dgm:spPr/>
    </dgm:pt>
    <dgm:pt modelId="{D75AC4CE-3841-4363-AAB3-FF7320F000A9}" type="pres">
      <dgm:prSet presAssocID="{0B0D535E-7CDE-4CCC-92A8-3CE194A44E08}" presName="parentLeftMargin" presStyleLbl="node1" presStyleIdx="2" presStyleCnt="4"/>
      <dgm:spPr/>
    </dgm:pt>
    <dgm:pt modelId="{4A1D2C29-9C74-47F5-9AEC-A6E2A88D95BB}" type="pres">
      <dgm:prSet presAssocID="{0B0D535E-7CDE-4CCC-92A8-3CE194A44E08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AA5FD490-CD60-4DFD-A6FD-A23B27AB0C29}" type="pres">
      <dgm:prSet presAssocID="{0B0D535E-7CDE-4CCC-92A8-3CE194A44E08}" presName="negativeSpace" presStyleCnt="0"/>
      <dgm:spPr/>
    </dgm:pt>
    <dgm:pt modelId="{B93FAFBF-93C5-4F20-A3DD-DF66B3D2D3DC}" type="pres">
      <dgm:prSet presAssocID="{0B0D535E-7CDE-4CCC-92A8-3CE194A44E08}" presName="childText" presStyleLbl="conFgAcc1" presStyleIdx="3" presStyleCnt="4">
        <dgm:presLayoutVars>
          <dgm:bulletEnabled val="1"/>
        </dgm:presLayoutVars>
      </dgm:prSet>
      <dgm:spPr>
        <a:ln>
          <a:solidFill>
            <a:srgbClr val="FFFF00"/>
          </a:solidFill>
        </a:ln>
      </dgm:spPr>
    </dgm:pt>
  </dgm:ptLst>
  <dgm:cxnLst>
    <dgm:cxn modelId="{0EA1D600-7DD0-4114-9FA9-FBE40A37F8FA}" type="presOf" srcId="{0F486916-14B1-4A56-9FD3-178AA6B8070B}" destId="{7DE1EB14-4566-4FA0-BCAF-22C4CD95B7A5}" srcOrd="0" destOrd="0" presId="urn:microsoft.com/office/officeart/2005/8/layout/list1"/>
    <dgm:cxn modelId="{DA068303-6A64-41C5-AA2E-F8063F5EACF5}" type="presOf" srcId="{117C847B-5941-464F-B9CE-69087893DADC}" destId="{9A0B9594-DCC5-4C12-B65C-68017D027C1A}" srcOrd="0" destOrd="0" presId="urn:microsoft.com/office/officeart/2005/8/layout/list1"/>
    <dgm:cxn modelId="{D44A0933-AC97-4928-AA41-478A6EF8E27F}" type="presOf" srcId="{0B0D535E-7CDE-4CCC-92A8-3CE194A44E08}" destId="{4A1D2C29-9C74-47F5-9AEC-A6E2A88D95BB}" srcOrd="1" destOrd="0" presId="urn:microsoft.com/office/officeart/2005/8/layout/list1"/>
    <dgm:cxn modelId="{91A43739-EA77-4386-8596-F8276268C0D5}" type="presOf" srcId="{21CA58D5-E0A5-4481-A400-872EC4FA8A2A}" destId="{0E7EEA64-113E-4209-B0C0-25E2E625A042}" srcOrd="0" destOrd="0" presId="urn:microsoft.com/office/officeart/2005/8/layout/list1"/>
    <dgm:cxn modelId="{FAFBD93F-DF55-4671-8B82-8F82AAB39327}" type="presOf" srcId="{21CA58D5-E0A5-4481-A400-872EC4FA8A2A}" destId="{7867764B-7FE9-446A-83C3-D83F31F82B2F}" srcOrd="1" destOrd="0" presId="urn:microsoft.com/office/officeart/2005/8/layout/list1"/>
    <dgm:cxn modelId="{82633B55-62C1-447D-9F35-C444F2681737}" type="presOf" srcId="{0B0D535E-7CDE-4CCC-92A8-3CE194A44E08}" destId="{D75AC4CE-3841-4363-AAB3-FF7320F000A9}" srcOrd="0" destOrd="0" presId="urn:microsoft.com/office/officeart/2005/8/layout/list1"/>
    <dgm:cxn modelId="{69A9F36D-42B6-4802-88DE-81615C81569A}" type="presOf" srcId="{6FA6C008-43F9-4580-946F-14506730D1B3}" destId="{4BEFA1A2-52E5-41A6-A28A-16115934AE13}" srcOrd="0" destOrd="0" presId="urn:microsoft.com/office/officeart/2005/8/layout/list1"/>
    <dgm:cxn modelId="{A4468095-9A58-4100-AB62-72D652802844}" type="presOf" srcId="{117C847B-5941-464F-B9CE-69087893DADC}" destId="{B2DD7F72-7751-432C-BA45-24931591331A}" srcOrd="1" destOrd="0" presId="urn:microsoft.com/office/officeart/2005/8/layout/list1"/>
    <dgm:cxn modelId="{3A1A0DA0-146C-4C00-8D3E-FE0C040741F7}" type="presOf" srcId="{6FA6C008-43F9-4580-946F-14506730D1B3}" destId="{131D329C-DDDF-46FB-99DC-82166A9318D8}" srcOrd="1" destOrd="0" presId="urn:microsoft.com/office/officeart/2005/8/layout/list1"/>
    <dgm:cxn modelId="{48FD49A9-3354-47D6-AB87-3439C56E33F3}" srcId="{0F486916-14B1-4A56-9FD3-178AA6B8070B}" destId="{0B0D535E-7CDE-4CCC-92A8-3CE194A44E08}" srcOrd="3" destOrd="0" parTransId="{BC1CE23D-A073-4504-ABE6-764DC0B4B78F}" sibTransId="{A6E26DCA-CE7E-4FF7-BAE7-24A2F9A5C1E5}"/>
    <dgm:cxn modelId="{B507B6A9-FE1E-4344-9588-DFAAA3FE9D67}" srcId="{0F486916-14B1-4A56-9FD3-178AA6B8070B}" destId="{21CA58D5-E0A5-4481-A400-872EC4FA8A2A}" srcOrd="0" destOrd="0" parTransId="{307F52BA-A734-47C6-A5E7-3A98552DEC5E}" sibTransId="{E4212106-6814-45C2-886E-BD13B6FAD65F}"/>
    <dgm:cxn modelId="{9D2520C3-8A7E-4B46-A263-160D3DE8FB5E}" srcId="{0F486916-14B1-4A56-9FD3-178AA6B8070B}" destId="{6FA6C008-43F9-4580-946F-14506730D1B3}" srcOrd="1" destOrd="0" parTransId="{839C5E3C-7013-47EC-AE7A-B0C4F55A3B65}" sibTransId="{396EC6F1-DF1D-44F5-97E8-B3F56D0313FF}"/>
    <dgm:cxn modelId="{80BD15D5-605A-4B82-91B4-CDE40836D4E7}" srcId="{0F486916-14B1-4A56-9FD3-178AA6B8070B}" destId="{117C847B-5941-464F-B9CE-69087893DADC}" srcOrd="2" destOrd="0" parTransId="{35D89622-9ECC-4B03-83C7-5ECDCC1DB232}" sibTransId="{7F5047B6-EBAF-4451-83BD-54EE92F16354}"/>
    <dgm:cxn modelId="{AB499CE6-FAD5-4DE7-91E3-3D33F465152A}" type="presParOf" srcId="{7DE1EB14-4566-4FA0-BCAF-22C4CD95B7A5}" destId="{161D1182-380C-491D-A7ED-C94989C2DF51}" srcOrd="0" destOrd="0" presId="urn:microsoft.com/office/officeart/2005/8/layout/list1"/>
    <dgm:cxn modelId="{64A1A2B1-5611-40D3-BDF3-8747AE3E99B7}" type="presParOf" srcId="{161D1182-380C-491D-A7ED-C94989C2DF51}" destId="{0E7EEA64-113E-4209-B0C0-25E2E625A042}" srcOrd="0" destOrd="0" presId="urn:microsoft.com/office/officeart/2005/8/layout/list1"/>
    <dgm:cxn modelId="{0CBF3D3E-3B58-4A60-9F0B-9B39510C7FDD}" type="presParOf" srcId="{161D1182-380C-491D-A7ED-C94989C2DF51}" destId="{7867764B-7FE9-446A-83C3-D83F31F82B2F}" srcOrd="1" destOrd="0" presId="urn:microsoft.com/office/officeart/2005/8/layout/list1"/>
    <dgm:cxn modelId="{9263E1D1-B02A-44B9-ADF6-59C06A84AB49}" type="presParOf" srcId="{7DE1EB14-4566-4FA0-BCAF-22C4CD95B7A5}" destId="{8E2472AC-6C64-431D-9175-A128E1586DC7}" srcOrd="1" destOrd="0" presId="urn:microsoft.com/office/officeart/2005/8/layout/list1"/>
    <dgm:cxn modelId="{711A4294-A8E9-4D36-82D1-7B1765308BB1}" type="presParOf" srcId="{7DE1EB14-4566-4FA0-BCAF-22C4CD95B7A5}" destId="{8610B788-82D1-4065-995C-E501EB720A89}" srcOrd="2" destOrd="0" presId="urn:microsoft.com/office/officeart/2005/8/layout/list1"/>
    <dgm:cxn modelId="{48ADB9B6-AE3A-4B2D-8CD4-7C4B9AE356BB}" type="presParOf" srcId="{7DE1EB14-4566-4FA0-BCAF-22C4CD95B7A5}" destId="{F5A85A3F-1756-489A-977C-ACDC6140092E}" srcOrd="3" destOrd="0" presId="urn:microsoft.com/office/officeart/2005/8/layout/list1"/>
    <dgm:cxn modelId="{C8C3F74F-8934-498A-B059-BE43573CA941}" type="presParOf" srcId="{7DE1EB14-4566-4FA0-BCAF-22C4CD95B7A5}" destId="{23D1BE5E-D331-406D-8847-5C7CDB50C0CB}" srcOrd="4" destOrd="0" presId="urn:microsoft.com/office/officeart/2005/8/layout/list1"/>
    <dgm:cxn modelId="{EF60A8E3-146A-4799-9610-4A34BA7A5442}" type="presParOf" srcId="{23D1BE5E-D331-406D-8847-5C7CDB50C0CB}" destId="{4BEFA1A2-52E5-41A6-A28A-16115934AE13}" srcOrd="0" destOrd="0" presId="urn:microsoft.com/office/officeart/2005/8/layout/list1"/>
    <dgm:cxn modelId="{0C781543-6E21-46CD-AE0A-23CBD987E826}" type="presParOf" srcId="{23D1BE5E-D331-406D-8847-5C7CDB50C0CB}" destId="{131D329C-DDDF-46FB-99DC-82166A9318D8}" srcOrd="1" destOrd="0" presId="urn:microsoft.com/office/officeart/2005/8/layout/list1"/>
    <dgm:cxn modelId="{F0C834D7-5121-4162-89B9-A21E907EFABD}" type="presParOf" srcId="{7DE1EB14-4566-4FA0-BCAF-22C4CD95B7A5}" destId="{E1F101A3-AF8D-4CA9-9E2B-B2258F2E04BF}" srcOrd="5" destOrd="0" presId="urn:microsoft.com/office/officeart/2005/8/layout/list1"/>
    <dgm:cxn modelId="{EA0F5236-4540-4465-B823-42C18C512462}" type="presParOf" srcId="{7DE1EB14-4566-4FA0-BCAF-22C4CD95B7A5}" destId="{74A65754-96EC-4817-BB23-ABA341C88FD5}" srcOrd="6" destOrd="0" presId="urn:microsoft.com/office/officeart/2005/8/layout/list1"/>
    <dgm:cxn modelId="{9BC11F03-4A16-49C7-B1B9-0D1638CAC6ED}" type="presParOf" srcId="{7DE1EB14-4566-4FA0-BCAF-22C4CD95B7A5}" destId="{432C7118-7BDA-4CFA-AC36-CFFAE1920057}" srcOrd="7" destOrd="0" presId="urn:microsoft.com/office/officeart/2005/8/layout/list1"/>
    <dgm:cxn modelId="{F1BB4C6B-3249-4F4A-A447-9CA4A06D6346}" type="presParOf" srcId="{7DE1EB14-4566-4FA0-BCAF-22C4CD95B7A5}" destId="{50C0649F-7351-4D9B-8F9C-711071132C17}" srcOrd="8" destOrd="0" presId="urn:microsoft.com/office/officeart/2005/8/layout/list1"/>
    <dgm:cxn modelId="{25FAF8A1-B21B-43D8-9586-97F6E4EEAD2E}" type="presParOf" srcId="{50C0649F-7351-4D9B-8F9C-711071132C17}" destId="{9A0B9594-DCC5-4C12-B65C-68017D027C1A}" srcOrd="0" destOrd="0" presId="urn:microsoft.com/office/officeart/2005/8/layout/list1"/>
    <dgm:cxn modelId="{DC112FEA-D3A4-414E-B9AE-8318D6A77008}" type="presParOf" srcId="{50C0649F-7351-4D9B-8F9C-711071132C17}" destId="{B2DD7F72-7751-432C-BA45-24931591331A}" srcOrd="1" destOrd="0" presId="urn:microsoft.com/office/officeart/2005/8/layout/list1"/>
    <dgm:cxn modelId="{673B9038-768E-4E8D-B51E-987C8CA54537}" type="presParOf" srcId="{7DE1EB14-4566-4FA0-BCAF-22C4CD95B7A5}" destId="{08A0CDC7-34E9-4FF0-834C-0905985964A3}" srcOrd="9" destOrd="0" presId="urn:microsoft.com/office/officeart/2005/8/layout/list1"/>
    <dgm:cxn modelId="{2135C831-0E25-4C90-AE01-034C429D9B6C}" type="presParOf" srcId="{7DE1EB14-4566-4FA0-BCAF-22C4CD95B7A5}" destId="{9C80B3D2-D1D2-4EAD-A5B6-C67AB4C0F171}" srcOrd="10" destOrd="0" presId="urn:microsoft.com/office/officeart/2005/8/layout/list1"/>
    <dgm:cxn modelId="{7C8A8D20-79CB-4A7B-B94D-D57A81F924BE}" type="presParOf" srcId="{7DE1EB14-4566-4FA0-BCAF-22C4CD95B7A5}" destId="{44B6BC9E-DF60-43F5-8860-9E7B222EA4ED}" srcOrd="11" destOrd="0" presId="urn:microsoft.com/office/officeart/2005/8/layout/list1"/>
    <dgm:cxn modelId="{BF1BE146-ED2D-4B2D-8277-9382EAD410BA}" type="presParOf" srcId="{7DE1EB14-4566-4FA0-BCAF-22C4CD95B7A5}" destId="{FB131BA2-09B1-413D-A6E6-77A6D4303377}" srcOrd="12" destOrd="0" presId="urn:microsoft.com/office/officeart/2005/8/layout/list1"/>
    <dgm:cxn modelId="{71832870-1594-47C4-9315-A3B4B3DCDFFE}" type="presParOf" srcId="{FB131BA2-09B1-413D-A6E6-77A6D4303377}" destId="{D75AC4CE-3841-4363-AAB3-FF7320F000A9}" srcOrd="0" destOrd="0" presId="urn:microsoft.com/office/officeart/2005/8/layout/list1"/>
    <dgm:cxn modelId="{294D3A81-CB8E-4AF0-A880-8B58BFB52EF5}" type="presParOf" srcId="{FB131BA2-09B1-413D-A6E6-77A6D4303377}" destId="{4A1D2C29-9C74-47F5-9AEC-A6E2A88D95BB}" srcOrd="1" destOrd="0" presId="urn:microsoft.com/office/officeart/2005/8/layout/list1"/>
    <dgm:cxn modelId="{12A46A24-9F8C-4EA5-AE9E-E93A710CDECE}" type="presParOf" srcId="{7DE1EB14-4566-4FA0-BCAF-22C4CD95B7A5}" destId="{AA5FD490-CD60-4DFD-A6FD-A23B27AB0C29}" srcOrd="13" destOrd="0" presId="urn:microsoft.com/office/officeart/2005/8/layout/list1"/>
    <dgm:cxn modelId="{5A646F46-E4ED-4FB0-9AF3-D4301A2DF4B1}" type="presParOf" srcId="{7DE1EB14-4566-4FA0-BCAF-22C4CD95B7A5}" destId="{B93FAFBF-93C5-4F20-A3DD-DF66B3D2D3D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46B330-2F8E-9E4E-8AB5-400D0DE2F3BD}">
      <dsp:nvSpPr>
        <dsp:cNvPr id="0" name=""/>
        <dsp:cNvSpPr/>
      </dsp:nvSpPr>
      <dsp:spPr>
        <a:xfrm>
          <a:off x="4621" y="1569532"/>
          <a:ext cx="2020453" cy="1212272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 err="1"/>
            <a:t>Právní</a:t>
          </a:r>
          <a:r>
            <a:rPr lang="en-GB" sz="2300" kern="1200" dirty="0"/>
            <a:t> text</a:t>
          </a:r>
        </a:p>
      </dsp:txBody>
      <dsp:txXfrm>
        <a:off x="40127" y="1605038"/>
        <a:ext cx="1949441" cy="1141260"/>
      </dsp:txXfrm>
    </dsp:sp>
    <dsp:sp modelId="{A04D83D8-A102-7943-A7B5-9CDE64E60EA9}">
      <dsp:nvSpPr>
        <dsp:cNvPr id="0" name=""/>
        <dsp:cNvSpPr/>
      </dsp:nvSpPr>
      <dsp:spPr>
        <a:xfrm>
          <a:off x="2227119" y="1925132"/>
          <a:ext cx="428336" cy="501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/>
        </a:p>
      </dsp:txBody>
      <dsp:txXfrm>
        <a:off x="2227119" y="2025346"/>
        <a:ext cx="299835" cy="300644"/>
      </dsp:txXfrm>
    </dsp:sp>
    <dsp:sp modelId="{160B945F-AD1D-E646-B4D4-389F974AB0D0}">
      <dsp:nvSpPr>
        <dsp:cNvPr id="0" name=""/>
        <dsp:cNvSpPr/>
      </dsp:nvSpPr>
      <dsp:spPr>
        <a:xfrm>
          <a:off x="2833255" y="1569532"/>
          <a:ext cx="2020453" cy="1212272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 err="1"/>
            <a:t>Interpretace</a:t>
          </a:r>
          <a:endParaRPr lang="en-GB" sz="2300" kern="1200" dirty="0"/>
        </a:p>
      </dsp:txBody>
      <dsp:txXfrm>
        <a:off x="2868761" y="1605038"/>
        <a:ext cx="1949441" cy="1141260"/>
      </dsp:txXfrm>
    </dsp:sp>
    <dsp:sp modelId="{189B72DB-D9F3-194D-9B7C-0E5CEFBC2296}">
      <dsp:nvSpPr>
        <dsp:cNvPr id="0" name=""/>
        <dsp:cNvSpPr/>
      </dsp:nvSpPr>
      <dsp:spPr>
        <a:xfrm>
          <a:off x="5055754" y="1925132"/>
          <a:ext cx="428336" cy="501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/>
        </a:p>
      </dsp:txBody>
      <dsp:txXfrm>
        <a:off x="5055754" y="2025346"/>
        <a:ext cx="299835" cy="300644"/>
      </dsp:txXfrm>
    </dsp:sp>
    <dsp:sp modelId="{2599C72F-F0C0-9746-8B02-D22CC8AEC47C}">
      <dsp:nvSpPr>
        <dsp:cNvPr id="0" name=""/>
        <dsp:cNvSpPr/>
      </dsp:nvSpPr>
      <dsp:spPr>
        <a:xfrm>
          <a:off x="5661890" y="1569532"/>
          <a:ext cx="2020453" cy="1212272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 err="1"/>
            <a:t>Identifikace</a:t>
          </a:r>
          <a:r>
            <a:rPr lang="en-GB" sz="2300" kern="1200" dirty="0"/>
            <a:t> (</a:t>
          </a:r>
          <a:r>
            <a:rPr lang="en-GB" sz="2300" kern="1200" dirty="0" err="1"/>
            <a:t>konstrukce</a:t>
          </a:r>
          <a:r>
            <a:rPr lang="en-GB" sz="2300" kern="1200" dirty="0"/>
            <a:t>) </a:t>
          </a:r>
          <a:r>
            <a:rPr lang="en-GB" sz="2300" kern="1200" dirty="0" err="1"/>
            <a:t>právní</a:t>
          </a:r>
          <a:r>
            <a:rPr lang="en-GB" sz="2300" kern="1200" dirty="0"/>
            <a:t> </a:t>
          </a:r>
          <a:r>
            <a:rPr lang="en-GB" sz="2300" kern="1200" dirty="0" err="1"/>
            <a:t>normy</a:t>
          </a:r>
          <a:endParaRPr lang="en-GB" sz="2300" kern="1200" dirty="0"/>
        </a:p>
      </dsp:txBody>
      <dsp:txXfrm>
        <a:off x="5697396" y="1605038"/>
        <a:ext cx="1949441" cy="1141260"/>
      </dsp:txXfrm>
    </dsp:sp>
    <dsp:sp modelId="{76005E00-5563-9B4C-BBB4-D3D232191023}">
      <dsp:nvSpPr>
        <dsp:cNvPr id="0" name=""/>
        <dsp:cNvSpPr/>
      </dsp:nvSpPr>
      <dsp:spPr>
        <a:xfrm>
          <a:off x="7884389" y="1925132"/>
          <a:ext cx="428336" cy="501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/>
        </a:p>
      </dsp:txBody>
      <dsp:txXfrm>
        <a:off x="7884389" y="2025346"/>
        <a:ext cx="299835" cy="300644"/>
      </dsp:txXfrm>
    </dsp:sp>
    <dsp:sp modelId="{8E78C5EC-4708-864A-818C-1E78875A827D}">
      <dsp:nvSpPr>
        <dsp:cNvPr id="0" name=""/>
        <dsp:cNvSpPr/>
      </dsp:nvSpPr>
      <dsp:spPr>
        <a:xfrm>
          <a:off x="8490525" y="1569532"/>
          <a:ext cx="2020453" cy="1212272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 err="1"/>
            <a:t>Aplikace</a:t>
          </a:r>
          <a:endParaRPr lang="en-GB" sz="2300" kern="1200" dirty="0"/>
        </a:p>
      </dsp:txBody>
      <dsp:txXfrm>
        <a:off x="8526031" y="1605038"/>
        <a:ext cx="1949441" cy="11412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7EB81E-0282-42B2-AC96-DF15BDD23EC3}">
      <dsp:nvSpPr>
        <dsp:cNvPr id="0" name=""/>
        <dsp:cNvSpPr/>
      </dsp:nvSpPr>
      <dsp:spPr>
        <a:xfrm>
          <a:off x="6294704" y="2195554"/>
          <a:ext cx="1079633" cy="3747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374"/>
              </a:lnTo>
              <a:lnTo>
                <a:pt x="1079633" y="187374"/>
              </a:lnTo>
              <a:lnTo>
                <a:pt x="1079633" y="374748"/>
              </a:lnTo>
            </a:path>
          </a:pathLst>
        </a:custGeom>
        <a:noFill/>
        <a:ln w="12700" cap="flat" cmpd="sng" algn="ctr">
          <a:solidFill>
            <a:schemeClr val="accent4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B38FD1-6A93-4A56-8759-023717327BD9}">
      <dsp:nvSpPr>
        <dsp:cNvPr id="0" name=""/>
        <dsp:cNvSpPr/>
      </dsp:nvSpPr>
      <dsp:spPr>
        <a:xfrm>
          <a:off x="5215070" y="2195554"/>
          <a:ext cx="1079633" cy="374748"/>
        </a:xfrm>
        <a:custGeom>
          <a:avLst/>
          <a:gdLst/>
          <a:ahLst/>
          <a:cxnLst/>
          <a:rect l="0" t="0" r="0" b="0"/>
          <a:pathLst>
            <a:path>
              <a:moveTo>
                <a:pt x="1079633" y="0"/>
              </a:moveTo>
              <a:lnTo>
                <a:pt x="1079633" y="187374"/>
              </a:lnTo>
              <a:lnTo>
                <a:pt x="0" y="187374"/>
              </a:lnTo>
              <a:lnTo>
                <a:pt x="0" y="374748"/>
              </a:lnTo>
            </a:path>
          </a:pathLst>
        </a:custGeom>
        <a:noFill/>
        <a:ln w="12700" cap="flat" cmpd="sng" algn="ctr">
          <a:solidFill>
            <a:schemeClr val="accent4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E25972-5637-4715-AAE4-BE9AC8A19F63}">
      <dsp:nvSpPr>
        <dsp:cNvPr id="0" name=""/>
        <dsp:cNvSpPr/>
      </dsp:nvSpPr>
      <dsp:spPr>
        <a:xfrm>
          <a:off x="4135437" y="928546"/>
          <a:ext cx="2159266" cy="3747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374"/>
              </a:lnTo>
              <a:lnTo>
                <a:pt x="2159266" y="187374"/>
              </a:lnTo>
              <a:lnTo>
                <a:pt x="2159266" y="374748"/>
              </a:lnTo>
            </a:path>
          </a:pathLst>
        </a:custGeom>
        <a:noFill/>
        <a:ln w="127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9605D4-1C41-4ABE-A037-EA589B362A01}">
      <dsp:nvSpPr>
        <dsp:cNvPr id="0" name=""/>
        <dsp:cNvSpPr/>
      </dsp:nvSpPr>
      <dsp:spPr>
        <a:xfrm>
          <a:off x="1976170" y="2195554"/>
          <a:ext cx="1079633" cy="3747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374"/>
              </a:lnTo>
              <a:lnTo>
                <a:pt x="1079633" y="187374"/>
              </a:lnTo>
              <a:lnTo>
                <a:pt x="1079633" y="374748"/>
              </a:lnTo>
            </a:path>
          </a:pathLst>
        </a:custGeom>
        <a:noFill/>
        <a:ln w="12700" cap="flat" cmpd="sng" algn="ctr">
          <a:solidFill>
            <a:schemeClr val="accent4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3001AB-BEEE-4701-B9FB-74868A9A32EB}">
      <dsp:nvSpPr>
        <dsp:cNvPr id="0" name=""/>
        <dsp:cNvSpPr/>
      </dsp:nvSpPr>
      <dsp:spPr>
        <a:xfrm>
          <a:off x="896537" y="2195554"/>
          <a:ext cx="1079633" cy="374748"/>
        </a:xfrm>
        <a:custGeom>
          <a:avLst/>
          <a:gdLst/>
          <a:ahLst/>
          <a:cxnLst/>
          <a:rect l="0" t="0" r="0" b="0"/>
          <a:pathLst>
            <a:path>
              <a:moveTo>
                <a:pt x="1079633" y="0"/>
              </a:moveTo>
              <a:lnTo>
                <a:pt x="1079633" y="187374"/>
              </a:lnTo>
              <a:lnTo>
                <a:pt x="0" y="187374"/>
              </a:lnTo>
              <a:lnTo>
                <a:pt x="0" y="374748"/>
              </a:lnTo>
            </a:path>
          </a:pathLst>
        </a:custGeom>
        <a:noFill/>
        <a:ln w="12700" cap="flat" cmpd="sng" algn="ctr">
          <a:solidFill>
            <a:schemeClr val="accent4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E3F066-6E48-4B31-8005-B0AA89197C5E}">
      <dsp:nvSpPr>
        <dsp:cNvPr id="0" name=""/>
        <dsp:cNvSpPr/>
      </dsp:nvSpPr>
      <dsp:spPr>
        <a:xfrm>
          <a:off x="1976170" y="928546"/>
          <a:ext cx="2159266" cy="374748"/>
        </a:xfrm>
        <a:custGeom>
          <a:avLst/>
          <a:gdLst/>
          <a:ahLst/>
          <a:cxnLst/>
          <a:rect l="0" t="0" r="0" b="0"/>
          <a:pathLst>
            <a:path>
              <a:moveTo>
                <a:pt x="2159266" y="0"/>
              </a:moveTo>
              <a:lnTo>
                <a:pt x="2159266" y="187374"/>
              </a:lnTo>
              <a:lnTo>
                <a:pt x="0" y="187374"/>
              </a:lnTo>
              <a:lnTo>
                <a:pt x="0" y="374748"/>
              </a:lnTo>
            </a:path>
          </a:pathLst>
        </a:custGeom>
        <a:noFill/>
        <a:ln w="127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09386B-15C2-451E-9EC9-081F2F1A3A00}">
      <dsp:nvSpPr>
        <dsp:cNvPr id="0" name=""/>
        <dsp:cNvSpPr/>
      </dsp:nvSpPr>
      <dsp:spPr>
        <a:xfrm>
          <a:off x="3243178" y="36287"/>
          <a:ext cx="1784518" cy="892259"/>
        </a:xfrm>
        <a:prstGeom prst="rect">
          <a:avLst/>
        </a:prstGeom>
        <a:solidFill>
          <a:schemeClr val="accent6">
            <a:lumMod val="75000"/>
            <a:alpha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en-US" sz="1400" b="1" i="0" u="none" strike="noStrike" kern="1200" cap="none" normalizeH="0" baseline="0" dirty="0">
              <a:ln/>
              <a:solidFill>
                <a:schemeClr val="tx1"/>
              </a:solidFill>
              <a:effectLst/>
              <a:latin typeface="Arial" charset="0"/>
              <a:cs typeface="Arial" charset="0"/>
            </a:rPr>
            <a:t>PRÁVNÍ SKUTEČNOSTI</a:t>
          </a:r>
        </a:p>
      </dsp:txBody>
      <dsp:txXfrm>
        <a:off x="3243178" y="36287"/>
        <a:ext cx="1784518" cy="892259"/>
      </dsp:txXfrm>
    </dsp:sp>
    <dsp:sp modelId="{E782E09C-98D8-4D59-BC5C-777143087C14}">
      <dsp:nvSpPr>
        <dsp:cNvPr id="0" name=""/>
        <dsp:cNvSpPr/>
      </dsp:nvSpPr>
      <dsp:spPr>
        <a:xfrm>
          <a:off x="1083911" y="1303295"/>
          <a:ext cx="1784518" cy="892259"/>
        </a:xfrm>
        <a:prstGeom prst="rect">
          <a:avLst/>
        </a:prstGeom>
        <a:solidFill>
          <a:schemeClr val="accent6">
            <a:lumMod val="40000"/>
            <a:lumOff val="60000"/>
            <a:alpha val="7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en-US" sz="1400" b="0" i="0" u="none" strike="noStrike" kern="1200" cap="none" normalizeH="0" baseline="0" dirty="0">
              <a:ln/>
              <a:solidFill>
                <a:schemeClr val="tx1"/>
              </a:solidFill>
              <a:effectLst/>
              <a:latin typeface="Arial" charset="0"/>
              <a:cs typeface="Arial" charset="0"/>
            </a:rPr>
            <a:t>SUBJEKTIVNÍ (LIDSKÉ CHOVÁNÍ) </a:t>
          </a:r>
        </a:p>
      </dsp:txBody>
      <dsp:txXfrm>
        <a:off x="1083911" y="1303295"/>
        <a:ext cx="1784518" cy="892259"/>
      </dsp:txXfrm>
    </dsp:sp>
    <dsp:sp modelId="{22A270A4-8B8A-48B6-8A86-1641A23990A6}">
      <dsp:nvSpPr>
        <dsp:cNvPr id="0" name=""/>
        <dsp:cNvSpPr/>
      </dsp:nvSpPr>
      <dsp:spPr>
        <a:xfrm>
          <a:off x="4278" y="2570303"/>
          <a:ext cx="1784518" cy="892259"/>
        </a:xfrm>
        <a:prstGeom prst="rect">
          <a:avLst/>
        </a:prstGeom>
        <a:solidFill>
          <a:schemeClr val="bg2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en-US" sz="1400" b="0" i="0" u="none" strike="noStrike" kern="1200" cap="none" normalizeH="0" baseline="0" dirty="0">
              <a:ln/>
              <a:solidFill>
                <a:schemeClr val="tx1"/>
              </a:solidFill>
              <a:effectLst/>
              <a:latin typeface="Arial" charset="0"/>
              <a:cs typeface="Arial" charset="0"/>
            </a:rPr>
            <a:t>PRÁVNÍ JEDNÁNÍ A REÁLNÉ AKTY</a:t>
          </a:r>
        </a:p>
      </dsp:txBody>
      <dsp:txXfrm>
        <a:off x="4278" y="2570303"/>
        <a:ext cx="1784518" cy="892259"/>
      </dsp:txXfrm>
    </dsp:sp>
    <dsp:sp modelId="{E60F1B14-F41B-4A6F-BEAC-7D8117AE8DE3}">
      <dsp:nvSpPr>
        <dsp:cNvPr id="0" name=""/>
        <dsp:cNvSpPr/>
      </dsp:nvSpPr>
      <dsp:spPr>
        <a:xfrm>
          <a:off x="2163545" y="2570303"/>
          <a:ext cx="1784518" cy="892259"/>
        </a:xfrm>
        <a:prstGeom prst="rect">
          <a:avLst/>
        </a:prstGeom>
        <a:solidFill>
          <a:schemeClr val="bg2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en-US" sz="1400" b="0" i="0" u="none" strike="noStrike" kern="1200" cap="none" normalizeH="0" baseline="0" dirty="0">
              <a:ln/>
              <a:solidFill>
                <a:schemeClr val="tx1"/>
              </a:solidFill>
              <a:effectLst/>
              <a:latin typeface="Arial" charset="0"/>
              <a:cs typeface="Arial" charset="0"/>
            </a:rPr>
            <a:t>PROTIPRÁVNÍ JEDNÁNÍ</a:t>
          </a:r>
        </a:p>
      </dsp:txBody>
      <dsp:txXfrm>
        <a:off x="2163545" y="2570303"/>
        <a:ext cx="1784518" cy="892259"/>
      </dsp:txXfrm>
    </dsp:sp>
    <dsp:sp modelId="{7B7F8B1D-BC9E-4AE9-B24E-0E4029E77642}">
      <dsp:nvSpPr>
        <dsp:cNvPr id="0" name=""/>
        <dsp:cNvSpPr/>
      </dsp:nvSpPr>
      <dsp:spPr>
        <a:xfrm>
          <a:off x="5402445" y="1303295"/>
          <a:ext cx="1784518" cy="892259"/>
        </a:xfrm>
        <a:prstGeom prst="rect">
          <a:avLst/>
        </a:prstGeom>
        <a:solidFill>
          <a:schemeClr val="accent6">
            <a:lumMod val="40000"/>
            <a:lumOff val="60000"/>
            <a:alpha val="7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en-US" sz="1400" b="0" i="0" u="none" strike="noStrike" kern="1200" cap="none" normalizeH="0" baseline="0" dirty="0">
              <a:ln/>
              <a:solidFill>
                <a:schemeClr val="tx1"/>
              </a:solidFill>
              <a:effectLst/>
              <a:latin typeface="Arial" charset="0"/>
              <a:cs typeface="Arial" charset="0"/>
            </a:rPr>
            <a:t>OBJEKTIVNÍ  (JINÉ OKOLNOSTI)</a:t>
          </a:r>
        </a:p>
      </dsp:txBody>
      <dsp:txXfrm>
        <a:off x="5402445" y="1303295"/>
        <a:ext cx="1784518" cy="892259"/>
      </dsp:txXfrm>
    </dsp:sp>
    <dsp:sp modelId="{C818CAEF-97A1-43CC-8916-C325227DD9C5}">
      <dsp:nvSpPr>
        <dsp:cNvPr id="0" name=""/>
        <dsp:cNvSpPr/>
      </dsp:nvSpPr>
      <dsp:spPr>
        <a:xfrm>
          <a:off x="4322811" y="2570303"/>
          <a:ext cx="1784518" cy="892259"/>
        </a:xfrm>
        <a:prstGeom prst="rect">
          <a:avLst/>
        </a:prstGeom>
        <a:solidFill>
          <a:schemeClr val="bg2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en-US" sz="1400" b="0" i="0" u="none" strike="noStrike" kern="1200" cap="none" normalizeH="0" baseline="0" dirty="0">
              <a:ln/>
              <a:solidFill>
                <a:schemeClr val="tx1"/>
              </a:solidFill>
              <a:effectLst/>
              <a:latin typeface="Arial" charset="0"/>
              <a:cs typeface="Arial" charset="0"/>
            </a:rPr>
            <a:t>PRÁVEM REPROBOVANÉ (PROTIPRÁVNÍ UDÁLOSTI)</a:t>
          </a:r>
        </a:p>
      </dsp:txBody>
      <dsp:txXfrm>
        <a:off x="4322811" y="2570303"/>
        <a:ext cx="1784518" cy="892259"/>
      </dsp:txXfrm>
    </dsp:sp>
    <dsp:sp modelId="{76144B4A-CDA4-494F-BE68-F51A6A1BA791}">
      <dsp:nvSpPr>
        <dsp:cNvPr id="0" name=""/>
        <dsp:cNvSpPr/>
      </dsp:nvSpPr>
      <dsp:spPr>
        <a:xfrm>
          <a:off x="6482078" y="2570303"/>
          <a:ext cx="1784518" cy="892259"/>
        </a:xfrm>
        <a:prstGeom prst="rect">
          <a:avLst/>
        </a:prstGeom>
        <a:solidFill>
          <a:schemeClr val="bg2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en-US" sz="1400" b="0" i="0" u="none" strike="noStrike" kern="1200" cap="none" normalizeH="0" baseline="0" dirty="0">
              <a:ln/>
              <a:solidFill>
                <a:schemeClr val="tx1"/>
              </a:solidFill>
              <a:effectLst/>
              <a:latin typeface="Arial" charset="0"/>
              <a:cs typeface="Arial" charset="0"/>
            </a:rPr>
            <a:t>PRÁVEM APROBOVANÉ (PRÁVNÍ STAVY)</a:t>
          </a:r>
        </a:p>
      </dsp:txBody>
      <dsp:txXfrm>
        <a:off x="6482078" y="2570303"/>
        <a:ext cx="1784518" cy="8922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9C4CD6-2286-458C-9CEF-F20C1B3337D8}">
      <dsp:nvSpPr>
        <dsp:cNvPr id="0" name=""/>
        <dsp:cNvSpPr/>
      </dsp:nvSpPr>
      <dsp:spPr>
        <a:xfrm>
          <a:off x="4466453" y="852064"/>
          <a:ext cx="255564" cy="32030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03078"/>
              </a:lnTo>
              <a:lnTo>
                <a:pt x="255564" y="3203078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257EE4-BE69-49FC-89EE-174134C9EEF5}">
      <dsp:nvSpPr>
        <dsp:cNvPr id="0" name=""/>
        <dsp:cNvSpPr/>
      </dsp:nvSpPr>
      <dsp:spPr>
        <a:xfrm>
          <a:off x="4466453" y="852064"/>
          <a:ext cx="255564" cy="19934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3405"/>
              </a:lnTo>
              <a:lnTo>
                <a:pt x="255564" y="1993405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20D0E8-B097-4AD1-A70F-AFCC1497652A}">
      <dsp:nvSpPr>
        <dsp:cNvPr id="0" name=""/>
        <dsp:cNvSpPr/>
      </dsp:nvSpPr>
      <dsp:spPr>
        <a:xfrm>
          <a:off x="4466453" y="852064"/>
          <a:ext cx="255564" cy="7837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3732"/>
              </a:lnTo>
              <a:lnTo>
                <a:pt x="255564" y="783732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E94C83-011D-4E45-8291-D38FEC530CDF}">
      <dsp:nvSpPr>
        <dsp:cNvPr id="0" name=""/>
        <dsp:cNvSpPr/>
      </dsp:nvSpPr>
      <dsp:spPr>
        <a:xfrm>
          <a:off x="3512344" y="852064"/>
          <a:ext cx="255564" cy="3203078"/>
        </a:xfrm>
        <a:custGeom>
          <a:avLst/>
          <a:gdLst/>
          <a:ahLst/>
          <a:cxnLst/>
          <a:rect l="0" t="0" r="0" b="0"/>
          <a:pathLst>
            <a:path>
              <a:moveTo>
                <a:pt x="255564" y="0"/>
              </a:moveTo>
              <a:lnTo>
                <a:pt x="255564" y="3203078"/>
              </a:lnTo>
              <a:lnTo>
                <a:pt x="0" y="3203078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F163FC-3DE9-47B0-B9BF-DA027DE3351E}">
      <dsp:nvSpPr>
        <dsp:cNvPr id="0" name=""/>
        <dsp:cNvSpPr/>
      </dsp:nvSpPr>
      <dsp:spPr>
        <a:xfrm>
          <a:off x="3512344" y="852064"/>
          <a:ext cx="255564" cy="1993405"/>
        </a:xfrm>
        <a:custGeom>
          <a:avLst/>
          <a:gdLst/>
          <a:ahLst/>
          <a:cxnLst/>
          <a:rect l="0" t="0" r="0" b="0"/>
          <a:pathLst>
            <a:path>
              <a:moveTo>
                <a:pt x="255564" y="0"/>
              </a:moveTo>
              <a:lnTo>
                <a:pt x="255564" y="1993405"/>
              </a:lnTo>
              <a:lnTo>
                <a:pt x="0" y="1993405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19EF0B-6254-433E-AC91-BDFE9A63CB61}">
      <dsp:nvSpPr>
        <dsp:cNvPr id="0" name=""/>
        <dsp:cNvSpPr/>
      </dsp:nvSpPr>
      <dsp:spPr>
        <a:xfrm>
          <a:off x="3512344" y="852064"/>
          <a:ext cx="255564" cy="783732"/>
        </a:xfrm>
        <a:custGeom>
          <a:avLst/>
          <a:gdLst/>
          <a:ahLst/>
          <a:cxnLst/>
          <a:rect l="0" t="0" r="0" b="0"/>
          <a:pathLst>
            <a:path>
              <a:moveTo>
                <a:pt x="255564" y="0"/>
              </a:moveTo>
              <a:lnTo>
                <a:pt x="255564" y="783732"/>
              </a:lnTo>
              <a:lnTo>
                <a:pt x="0" y="783732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E07D8D-19B3-4A7C-A98A-D26FF24DC628}">
      <dsp:nvSpPr>
        <dsp:cNvPr id="0" name=""/>
        <dsp:cNvSpPr/>
      </dsp:nvSpPr>
      <dsp:spPr>
        <a:xfrm>
          <a:off x="2234520" y="181"/>
          <a:ext cx="1703765" cy="8518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PRVKY</a:t>
          </a:r>
          <a:endParaRPr lang="en-US" sz="2400" kern="1200" dirty="0"/>
        </a:p>
      </dsp:txBody>
      <dsp:txXfrm>
        <a:off x="2234520" y="181"/>
        <a:ext cx="1703765" cy="851882"/>
      </dsp:txXfrm>
    </dsp:sp>
    <dsp:sp modelId="{C8552CB7-3FE8-49D1-A839-23760F4D0A62}">
      <dsp:nvSpPr>
        <dsp:cNvPr id="0" name=""/>
        <dsp:cNvSpPr/>
      </dsp:nvSpPr>
      <dsp:spPr>
        <a:xfrm>
          <a:off x="1808579" y="1209854"/>
          <a:ext cx="1703765" cy="8518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SUBJEKT</a:t>
          </a:r>
          <a:endParaRPr lang="en-US" sz="1400" kern="1200" dirty="0"/>
        </a:p>
      </dsp:txBody>
      <dsp:txXfrm>
        <a:off x="1808579" y="1209854"/>
        <a:ext cx="1703765" cy="851882"/>
      </dsp:txXfrm>
    </dsp:sp>
    <dsp:sp modelId="{2813689C-1FA2-49F5-8F2C-E270690E279D}">
      <dsp:nvSpPr>
        <dsp:cNvPr id="0" name=""/>
        <dsp:cNvSpPr/>
      </dsp:nvSpPr>
      <dsp:spPr>
        <a:xfrm>
          <a:off x="1808579" y="2419528"/>
          <a:ext cx="1703765" cy="8518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OBJEKT</a:t>
          </a:r>
          <a:endParaRPr lang="en-US" sz="1400" kern="1200" dirty="0"/>
        </a:p>
      </dsp:txBody>
      <dsp:txXfrm>
        <a:off x="1808579" y="2419528"/>
        <a:ext cx="1703765" cy="851882"/>
      </dsp:txXfrm>
    </dsp:sp>
    <dsp:sp modelId="{E60A2A5C-8021-4D00-8BA4-245FA2A55013}">
      <dsp:nvSpPr>
        <dsp:cNvPr id="0" name=""/>
        <dsp:cNvSpPr/>
      </dsp:nvSpPr>
      <dsp:spPr>
        <a:xfrm>
          <a:off x="1808579" y="3629201"/>
          <a:ext cx="1703765" cy="8518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OBSAH</a:t>
          </a:r>
          <a:endParaRPr lang="en-US" sz="1400" kern="1200" dirty="0"/>
        </a:p>
      </dsp:txBody>
      <dsp:txXfrm>
        <a:off x="1808579" y="3629201"/>
        <a:ext cx="1703765" cy="851882"/>
      </dsp:txXfrm>
    </dsp:sp>
    <dsp:sp modelId="{83ED1181-B846-4F83-9752-BE79ABB4EC68}">
      <dsp:nvSpPr>
        <dsp:cNvPr id="0" name=""/>
        <dsp:cNvSpPr/>
      </dsp:nvSpPr>
      <dsp:spPr>
        <a:xfrm>
          <a:off x="4296076" y="181"/>
          <a:ext cx="1703765" cy="8518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PŘEDPOKLADY</a:t>
          </a:r>
          <a:endParaRPr lang="en-US" sz="1400" kern="1200" dirty="0"/>
        </a:p>
      </dsp:txBody>
      <dsp:txXfrm>
        <a:off x="4296076" y="181"/>
        <a:ext cx="1703765" cy="851882"/>
      </dsp:txXfrm>
    </dsp:sp>
    <dsp:sp modelId="{F90D67F3-8928-404F-9C60-B08DCC04CC02}">
      <dsp:nvSpPr>
        <dsp:cNvPr id="0" name=""/>
        <dsp:cNvSpPr/>
      </dsp:nvSpPr>
      <dsp:spPr>
        <a:xfrm>
          <a:off x="4722018" y="1209854"/>
          <a:ext cx="1703765" cy="851882"/>
        </a:xfrm>
        <a:prstGeom prst="rect">
          <a:avLst/>
        </a:prstGeom>
        <a:solidFill>
          <a:schemeClr val="accent6">
            <a:lumMod val="75000"/>
            <a:alpha val="4900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PRÁVNÍ SKUTEČNOSTI</a:t>
          </a:r>
          <a:endParaRPr lang="en-US" sz="1400" kern="1200" dirty="0"/>
        </a:p>
      </dsp:txBody>
      <dsp:txXfrm>
        <a:off x="4722018" y="1209854"/>
        <a:ext cx="1703765" cy="851882"/>
      </dsp:txXfrm>
    </dsp:sp>
    <dsp:sp modelId="{150176D2-086D-48BE-9B01-81C09E9984FC}">
      <dsp:nvSpPr>
        <dsp:cNvPr id="0" name=""/>
        <dsp:cNvSpPr/>
      </dsp:nvSpPr>
      <dsp:spPr>
        <a:xfrm>
          <a:off x="4722018" y="2419528"/>
          <a:ext cx="1703765" cy="851882"/>
        </a:xfrm>
        <a:prstGeom prst="rect">
          <a:avLst/>
        </a:prstGeom>
        <a:solidFill>
          <a:schemeClr val="accent6">
            <a:lumMod val="75000"/>
            <a:alpha val="5200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PRÁVNÍ NORMA</a:t>
          </a:r>
          <a:endParaRPr lang="en-US" sz="1400" kern="1200" dirty="0"/>
        </a:p>
      </dsp:txBody>
      <dsp:txXfrm>
        <a:off x="4722018" y="2419528"/>
        <a:ext cx="1703765" cy="851882"/>
      </dsp:txXfrm>
    </dsp:sp>
    <dsp:sp modelId="{E181A793-A368-495F-8250-F046E5211657}">
      <dsp:nvSpPr>
        <dsp:cNvPr id="0" name=""/>
        <dsp:cNvSpPr/>
      </dsp:nvSpPr>
      <dsp:spPr>
        <a:xfrm>
          <a:off x="4722018" y="3629201"/>
          <a:ext cx="1703765" cy="8518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SUBJEKT + OBJEKT (INDIVIDUALIZOVANÝ)</a:t>
          </a:r>
          <a:endParaRPr lang="en-US" sz="1400" kern="1200" dirty="0"/>
        </a:p>
      </dsp:txBody>
      <dsp:txXfrm>
        <a:off x="4722018" y="3629201"/>
        <a:ext cx="1703765" cy="8518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C7F594-FE1E-4A8F-BE59-E6529746FD37}">
      <dsp:nvSpPr>
        <dsp:cNvPr id="0" name=""/>
        <dsp:cNvSpPr/>
      </dsp:nvSpPr>
      <dsp:spPr>
        <a:xfrm>
          <a:off x="6329743" y="2443306"/>
          <a:ext cx="1085643" cy="3768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417"/>
              </a:lnTo>
              <a:lnTo>
                <a:pt x="1085643" y="188417"/>
              </a:lnTo>
              <a:lnTo>
                <a:pt x="1085643" y="37683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E0A799-3574-4D30-8C74-CDB8883CF1FB}">
      <dsp:nvSpPr>
        <dsp:cNvPr id="0" name=""/>
        <dsp:cNvSpPr/>
      </dsp:nvSpPr>
      <dsp:spPr>
        <a:xfrm>
          <a:off x="5244100" y="2443306"/>
          <a:ext cx="1085643" cy="376834"/>
        </a:xfrm>
        <a:custGeom>
          <a:avLst/>
          <a:gdLst/>
          <a:ahLst/>
          <a:cxnLst/>
          <a:rect l="0" t="0" r="0" b="0"/>
          <a:pathLst>
            <a:path>
              <a:moveTo>
                <a:pt x="1085643" y="0"/>
              </a:moveTo>
              <a:lnTo>
                <a:pt x="1085643" y="188417"/>
              </a:lnTo>
              <a:lnTo>
                <a:pt x="0" y="188417"/>
              </a:lnTo>
              <a:lnTo>
                <a:pt x="0" y="37683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D2C7B0-B7BA-4083-80C9-50F8769ACFF6}">
      <dsp:nvSpPr>
        <dsp:cNvPr id="0" name=""/>
        <dsp:cNvSpPr/>
      </dsp:nvSpPr>
      <dsp:spPr>
        <a:xfrm>
          <a:off x="4158457" y="1169246"/>
          <a:ext cx="2171286" cy="3768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417"/>
              </a:lnTo>
              <a:lnTo>
                <a:pt x="2171286" y="188417"/>
              </a:lnTo>
              <a:lnTo>
                <a:pt x="2171286" y="3768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EB12AE-D9C6-4252-8BEE-5943058FEFC4}">
      <dsp:nvSpPr>
        <dsp:cNvPr id="0" name=""/>
        <dsp:cNvSpPr/>
      </dsp:nvSpPr>
      <dsp:spPr>
        <a:xfrm>
          <a:off x="1987170" y="2443306"/>
          <a:ext cx="1085643" cy="3768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417"/>
              </a:lnTo>
              <a:lnTo>
                <a:pt x="1085643" y="188417"/>
              </a:lnTo>
              <a:lnTo>
                <a:pt x="1085643" y="37683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550EEE-93AE-4B26-A38B-4B2D213A2123}">
      <dsp:nvSpPr>
        <dsp:cNvPr id="0" name=""/>
        <dsp:cNvSpPr/>
      </dsp:nvSpPr>
      <dsp:spPr>
        <a:xfrm>
          <a:off x="901527" y="2443306"/>
          <a:ext cx="1085643" cy="376834"/>
        </a:xfrm>
        <a:custGeom>
          <a:avLst/>
          <a:gdLst/>
          <a:ahLst/>
          <a:cxnLst/>
          <a:rect l="0" t="0" r="0" b="0"/>
          <a:pathLst>
            <a:path>
              <a:moveTo>
                <a:pt x="1085643" y="0"/>
              </a:moveTo>
              <a:lnTo>
                <a:pt x="1085643" y="188417"/>
              </a:lnTo>
              <a:lnTo>
                <a:pt x="0" y="188417"/>
              </a:lnTo>
              <a:lnTo>
                <a:pt x="0" y="37683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705C38-A96D-4B7F-87BF-8C1A0109E6A3}">
      <dsp:nvSpPr>
        <dsp:cNvPr id="0" name=""/>
        <dsp:cNvSpPr/>
      </dsp:nvSpPr>
      <dsp:spPr>
        <a:xfrm>
          <a:off x="1987170" y="1169246"/>
          <a:ext cx="2171286" cy="376834"/>
        </a:xfrm>
        <a:custGeom>
          <a:avLst/>
          <a:gdLst/>
          <a:ahLst/>
          <a:cxnLst/>
          <a:rect l="0" t="0" r="0" b="0"/>
          <a:pathLst>
            <a:path>
              <a:moveTo>
                <a:pt x="2171286" y="0"/>
              </a:moveTo>
              <a:lnTo>
                <a:pt x="2171286" y="188417"/>
              </a:lnTo>
              <a:lnTo>
                <a:pt x="0" y="188417"/>
              </a:lnTo>
              <a:lnTo>
                <a:pt x="0" y="3768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42A204-FD29-4DA1-A719-DF37DF9E1079}">
      <dsp:nvSpPr>
        <dsp:cNvPr id="0" name=""/>
        <dsp:cNvSpPr/>
      </dsp:nvSpPr>
      <dsp:spPr>
        <a:xfrm>
          <a:off x="3261231" y="272020"/>
          <a:ext cx="1794451" cy="897225"/>
        </a:xfrm>
        <a:prstGeom prst="rect">
          <a:avLst/>
        </a:prstGeom>
        <a:solidFill>
          <a:schemeClr val="bg2">
            <a:lumMod val="10000"/>
            <a:lumOff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22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rPr>
            <a:t>ZAVINĚNÍ</a:t>
          </a:r>
        </a:p>
      </dsp:txBody>
      <dsp:txXfrm>
        <a:off x="3261231" y="272020"/>
        <a:ext cx="1794451" cy="897225"/>
      </dsp:txXfrm>
    </dsp:sp>
    <dsp:sp modelId="{A4A2FB8D-2288-4C87-B758-30745B37F25B}">
      <dsp:nvSpPr>
        <dsp:cNvPr id="0" name=""/>
        <dsp:cNvSpPr/>
      </dsp:nvSpPr>
      <dsp:spPr>
        <a:xfrm>
          <a:off x="1089945" y="1546081"/>
          <a:ext cx="1794451" cy="897225"/>
        </a:xfrm>
        <a:prstGeom prst="rect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22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rPr>
            <a:t>ÚMYSL</a:t>
          </a:r>
        </a:p>
      </dsp:txBody>
      <dsp:txXfrm>
        <a:off x="1089945" y="1546081"/>
        <a:ext cx="1794451" cy="897225"/>
      </dsp:txXfrm>
    </dsp:sp>
    <dsp:sp modelId="{2CE0FFDC-4B3E-48B7-89EF-E3BB50B0CC7F}">
      <dsp:nvSpPr>
        <dsp:cNvPr id="0" name=""/>
        <dsp:cNvSpPr/>
      </dsp:nvSpPr>
      <dsp:spPr>
        <a:xfrm>
          <a:off x="4302" y="2820141"/>
          <a:ext cx="1794451" cy="897225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22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PŘÍMÝ</a:t>
          </a:r>
        </a:p>
      </dsp:txBody>
      <dsp:txXfrm>
        <a:off x="4302" y="2820141"/>
        <a:ext cx="1794451" cy="897225"/>
      </dsp:txXfrm>
    </dsp:sp>
    <dsp:sp modelId="{4EAA34A3-A732-4151-AECC-EEDEE2A78158}">
      <dsp:nvSpPr>
        <dsp:cNvPr id="0" name=""/>
        <dsp:cNvSpPr/>
      </dsp:nvSpPr>
      <dsp:spPr>
        <a:xfrm>
          <a:off x="2175588" y="2820141"/>
          <a:ext cx="1794451" cy="897225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22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NEPŘÍMÝ</a:t>
          </a:r>
        </a:p>
      </dsp:txBody>
      <dsp:txXfrm>
        <a:off x="2175588" y="2820141"/>
        <a:ext cx="1794451" cy="897225"/>
      </dsp:txXfrm>
    </dsp:sp>
    <dsp:sp modelId="{21149F38-57BC-4529-864B-D9DCFDD1C068}">
      <dsp:nvSpPr>
        <dsp:cNvPr id="0" name=""/>
        <dsp:cNvSpPr/>
      </dsp:nvSpPr>
      <dsp:spPr>
        <a:xfrm>
          <a:off x="5432517" y="1546081"/>
          <a:ext cx="1794451" cy="897225"/>
        </a:xfrm>
        <a:prstGeom prst="rect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22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rPr>
            <a:t>NEDBALOST</a:t>
          </a:r>
        </a:p>
      </dsp:txBody>
      <dsp:txXfrm>
        <a:off x="5432517" y="1546081"/>
        <a:ext cx="1794451" cy="897225"/>
      </dsp:txXfrm>
    </dsp:sp>
    <dsp:sp modelId="{D90127AF-DEDA-4996-869F-07B2ED3EF762}">
      <dsp:nvSpPr>
        <dsp:cNvPr id="0" name=""/>
        <dsp:cNvSpPr/>
      </dsp:nvSpPr>
      <dsp:spPr>
        <a:xfrm>
          <a:off x="4346874" y="2820141"/>
          <a:ext cx="1794451" cy="897225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22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VĚDOMÁ</a:t>
          </a:r>
        </a:p>
      </dsp:txBody>
      <dsp:txXfrm>
        <a:off x="4346874" y="2820141"/>
        <a:ext cx="1794451" cy="897225"/>
      </dsp:txXfrm>
    </dsp:sp>
    <dsp:sp modelId="{0114C127-54FC-4F6F-BF0F-C8C1008A121F}">
      <dsp:nvSpPr>
        <dsp:cNvPr id="0" name=""/>
        <dsp:cNvSpPr/>
      </dsp:nvSpPr>
      <dsp:spPr>
        <a:xfrm>
          <a:off x="6518160" y="2820141"/>
          <a:ext cx="1794451" cy="897225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2200" b="1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NEVĚDOMÁ</a:t>
          </a:r>
        </a:p>
      </dsp:txBody>
      <dsp:txXfrm>
        <a:off x="6518160" y="2820141"/>
        <a:ext cx="1794451" cy="89722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779F74-4827-4F17-836F-8A00A0234928}">
      <dsp:nvSpPr>
        <dsp:cNvPr id="0" name=""/>
        <dsp:cNvSpPr/>
      </dsp:nvSpPr>
      <dsp:spPr>
        <a:xfrm>
          <a:off x="9603" y="1515115"/>
          <a:ext cx="2870356" cy="172221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en-US" sz="3200" kern="1200" dirty="0">
              <a:solidFill>
                <a:schemeClr val="tx1"/>
              </a:solidFill>
            </a:rPr>
            <a:t>Zjištění skutkového stavu</a:t>
          </a:r>
          <a:endParaRPr lang="cs-CZ" sz="3200" kern="1200" dirty="0">
            <a:solidFill>
              <a:schemeClr val="tx1"/>
            </a:solidFill>
          </a:endParaRPr>
        </a:p>
      </dsp:txBody>
      <dsp:txXfrm>
        <a:off x="60045" y="1565557"/>
        <a:ext cx="2769472" cy="1621329"/>
      </dsp:txXfrm>
    </dsp:sp>
    <dsp:sp modelId="{D045996F-3BBD-400E-9BD0-C9E72A4F94FA}">
      <dsp:nvSpPr>
        <dsp:cNvPr id="0" name=""/>
        <dsp:cNvSpPr/>
      </dsp:nvSpPr>
      <dsp:spPr>
        <a:xfrm>
          <a:off x="3166995" y="2020298"/>
          <a:ext cx="608515" cy="7118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600" kern="1200"/>
        </a:p>
      </dsp:txBody>
      <dsp:txXfrm>
        <a:off x="3166995" y="2162668"/>
        <a:ext cx="425961" cy="427108"/>
      </dsp:txXfrm>
    </dsp:sp>
    <dsp:sp modelId="{900D4F76-9B07-4D9B-9D08-A0075B3A11BC}">
      <dsp:nvSpPr>
        <dsp:cNvPr id="0" name=""/>
        <dsp:cNvSpPr/>
      </dsp:nvSpPr>
      <dsp:spPr>
        <a:xfrm>
          <a:off x="4028101" y="1515115"/>
          <a:ext cx="2870356" cy="1722213"/>
        </a:xfrm>
        <a:prstGeom prst="roundRect">
          <a:avLst>
            <a:gd name="adj" fmla="val 10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en-US" sz="3200" kern="1200" dirty="0">
              <a:solidFill>
                <a:schemeClr val="tx1"/>
              </a:solidFill>
            </a:rPr>
            <a:t>Poznání příslušné právní normy</a:t>
          </a:r>
        </a:p>
      </dsp:txBody>
      <dsp:txXfrm>
        <a:off x="4078543" y="1565557"/>
        <a:ext cx="2769472" cy="1621329"/>
      </dsp:txXfrm>
    </dsp:sp>
    <dsp:sp modelId="{A15E204B-3296-48B7-AAD4-AB8CE4F39ECF}">
      <dsp:nvSpPr>
        <dsp:cNvPr id="0" name=""/>
        <dsp:cNvSpPr/>
      </dsp:nvSpPr>
      <dsp:spPr>
        <a:xfrm>
          <a:off x="7185493" y="2020298"/>
          <a:ext cx="608515" cy="7118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600" kern="1200"/>
        </a:p>
      </dsp:txBody>
      <dsp:txXfrm>
        <a:off x="7185493" y="2162668"/>
        <a:ext cx="425961" cy="427108"/>
      </dsp:txXfrm>
    </dsp:sp>
    <dsp:sp modelId="{FD4639FA-4088-4E97-A3D3-2F6267150E62}">
      <dsp:nvSpPr>
        <dsp:cNvPr id="0" name=""/>
        <dsp:cNvSpPr/>
      </dsp:nvSpPr>
      <dsp:spPr>
        <a:xfrm>
          <a:off x="8046600" y="1515115"/>
          <a:ext cx="2870356" cy="1722213"/>
        </a:xfrm>
        <a:prstGeom prst="roundRect">
          <a:avLst>
            <a:gd name="adj" fmla="val 1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altLang="en-US" sz="3200" kern="1200" dirty="0">
              <a:solidFill>
                <a:schemeClr val="tx1"/>
              </a:solidFill>
            </a:rPr>
            <a:t>Vydání individuálního právního aktu</a:t>
          </a:r>
        </a:p>
      </dsp:txBody>
      <dsp:txXfrm>
        <a:off x="8097042" y="1565557"/>
        <a:ext cx="2769472" cy="162132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10B788-82D1-4065-995C-E501EB720A89}">
      <dsp:nvSpPr>
        <dsp:cNvPr id="0" name=""/>
        <dsp:cNvSpPr/>
      </dsp:nvSpPr>
      <dsp:spPr>
        <a:xfrm>
          <a:off x="0" y="389306"/>
          <a:ext cx="107532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67764B-7FE9-446A-83C3-D83F31F82B2F}">
      <dsp:nvSpPr>
        <dsp:cNvPr id="0" name=""/>
        <dsp:cNvSpPr/>
      </dsp:nvSpPr>
      <dsp:spPr>
        <a:xfrm>
          <a:off x="537660" y="20306"/>
          <a:ext cx="7527239" cy="738000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512" tIns="0" rIns="284512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b="1" kern="1200" dirty="0"/>
            <a:t>ZÁHLAVÍ</a:t>
          </a:r>
          <a:endParaRPr lang="cs-CZ" sz="2500" b="1" kern="1200" dirty="0"/>
        </a:p>
      </dsp:txBody>
      <dsp:txXfrm>
        <a:off x="573686" y="56332"/>
        <a:ext cx="7455187" cy="665948"/>
      </dsp:txXfrm>
    </dsp:sp>
    <dsp:sp modelId="{74A65754-96EC-4817-BB23-ABA341C88FD5}">
      <dsp:nvSpPr>
        <dsp:cNvPr id="0" name=""/>
        <dsp:cNvSpPr/>
      </dsp:nvSpPr>
      <dsp:spPr>
        <a:xfrm>
          <a:off x="0" y="1523306"/>
          <a:ext cx="107532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1D329C-DDDF-46FB-99DC-82166A9318D8}">
      <dsp:nvSpPr>
        <dsp:cNvPr id="0" name=""/>
        <dsp:cNvSpPr/>
      </dsp:nvSpPr>
      <dsp:spPr>
        <a:xfrm>
          <a:off x="537660" y="1154306"/>
          <a:ext cx="7527239" cy="738000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512" tIns="0" rIns="284512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b="1" kern="1200" dirty="0"/>
            <a:t>VÝROK (ENUNCIÁT)</a:t>
          </a:r>
        </a:p>
      </dsp:txBody>
      <dsp:txXfrm>
        <a:off x="573686" y="1190332"/>
        <a:ext cx="7455187" cy="665948"/>
      </dsp:txXfrm>
    </dsp:sp>
    <dsp:sp modelId="{9C80B3D2-D1D2-4EAD-A5B6-C67AB4C0F171}">
      <dsp:nvSpPr>
        <dsp:cNvPr id="0" name=""/>
        <dsp:cNvSpPr/>
      </dsp:nvSpPr>
      <dsp:spPr>
        <a:xfrm>
          <a:off x="0" y="2657306"/>
          <a:ext cx="107532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DD7F72-7751-432C-BA45-24931591331A}">
      <dsp:nvSpPr>
        <dsp:cNvPr id="0" name=""/>
        <dsp:cNvSpPr/>
      </dsp:nvSpPr>
      <dsp:spPr>
        <a:xfrm>
          <a:off x="537660" y="2288306"/>
          <a:ext cx="7527239" cy="738000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512" tIns="0" rIns="284512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b="1" kern="1200" dirty="0"/>
            <a:t>ODŮVODNĚNÍ</a:t>
          </a:r>
        </a:p>
      </dsp:txBody>
      <dsp:txXfrm>
        <a:off x="573686" y="2324332"/>
        <a:ext cx="7455187" cy="665948"/>
      </dsp:txXfrm>
    </dsp:sp>
    <dsp:sp modelId="{B93FAFBF-93C5-4F20-A3DD-DF66B3D2D3DC}">
      <dsp:nvSpPr>
        <dsp:cNvPr id="0" name=""/>
        <dsp:cNvSpPr/>
      </dsp:nvSpPr>
      <dsp:spPr>
        <a:xfrm>
          <a:off x="0" y="3791306"/>
          <a:ext cx="107532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1D2C29-9C74-47F5-9AEC-A6E2A88D95BB}">
      <dsp:nvSpPr>
        <dsp:cNvPr id="0" name=""/>
        <dsp:cNvSpPr/>
      </dsp:nvSpPr>
      <dsp:spPr>
        <a:xfrm>
          <a:off x="537660" y="3422306"/>
          <a:ext cx="7527239" cy="738000"/>
        </a:xfrm>
        <a:prstGeom prst="round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512" tIns="0" rIns="284512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b="1" kern="1200" dirty="0">
              <a:solidFill>
                <a:schemeClr val="tx1"/>
              </a:solidFill>
            </a:rPr>
            <a:t>POUČENÍ</a:t>
          </a:r>
        </a:p>
      </dsp:txBody>
      <dsp:txXfrm>
        <a:off x="573686" y="3458332"/>
        <a:ext cx="7455187" cy="665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3A98EF-094E-AB40-A241-C88EAFEEFBA7}" type="datetimeFigureOut">
              <a:rPr lang="en-CZ" smtClean="0"/>
              <a:t>10.09.2024</a:t>
            </a:fld>
            <a:endParaRPr lang="en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543DF-AE57-A04A-B9BD-70B67960E00A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1507779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927A2F-0578-4FF2-8BAA-B9AF274823F4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1781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927A2F-0578-4FF2-8BAA-B9AF274823F4}" type="slidenum">
              <a:rPr lang="cs-CZ" smtClean="0"/>
              <a:pPr>
                <a:defRPr/>
              </a:pPr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5006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5A20D-CD7D-2A4C-34F5-B85F323858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B0B820-27B5-BD5F-02E7-6D9D5594DC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41B047-F41C-FB77-3435-63F06BC60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47D1-96E5-5F43-9EEB-A7AAC95F7E34}" type="datetimeFigureOut">
              <a:rPr lang="en-CZ" smtClean="0"/>
              <a:t>10.09.2024</a:t>
            </a:fld>
            <a:endParaRPr lang="en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EECE0-2EE9-7372-0924-F69BE8233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06985-4F08-3E29-D032-D38DB547F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546F6-D0C4-444F-855A-40C16695CBB7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128077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C7F0D-7010-36E5-5BEC-2535A8D8C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1D7AEA-9282-A0D2-D8AC-C32BA01E6C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B5AB9-2211-1244-D5CE-8EE75FF5B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47D1-96E5-5F43-9EEB-A7AAC95F7E34}" type="datetimeFigureOut">
              <a:rPr lang="en-CZ" smtClean="0"/>
              <a:t>10.09.2024</a:t>
            </a:fld>
            <a:endParaRPr lang="en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578D40-46F0-668E-A197-776882C63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43DEBF-7443-2093-E9E0-70C0193F2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546F6-D0C4-444F-855A-40C16695CBB7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1609924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BA84C2-24A7-568C-45C0-ADC0DD1A4C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38CC22-B553-D988-FDA4-E85E915270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AF49A4-AA7A-B73B-433A-E6E043D7A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47D1-96E5-5F43-9EEB-A7AAC95F7E34}" type="datetimeFigureOut">
              <a:rPr lang="en-CZ" smtClean="0"/>
              <a:t>10.09.2024</a:t>
            </a:fld>
            <a:endParaRPr lang="en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CE12F-555D-4023-C2C6-961E6AB81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538A4C-FE84-C59E-82DA-6447E3187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546F6-D0C4-444F-855A-40C16695CBB7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5157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pl-PL"/>
              <a:t>PRÁVNÍ PROPEDEUTIKA - TEORIE PRÁVA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418"/>
            <a:ext cx="867342" cy="597722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67599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0967" y="1125538"/>
            <a:ext cx="10437284" cy="6477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960967" y="2017713"/>
            <a:ext cx="5386917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551085" y="2017713"/>
            <a:ext cx="5389033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>
          <a:xfrm>
            <a:off x="3407834" y="6248400"/>
            <a:ext cx="5376333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pt-BR"/>
              <a:t>PRÁVNÍ PROPEDEUTIKA - TEORIE PRÁVA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>
          <a:xfrm>
            <a:off x="9144000" y="6248400"/>
            <a:ext cx="2540000" cy="457200"/>
          </a:xfrm>
        </p:spPr>
        <p:txBody>
          <a:bodyPr/>
          <a:lstStyle>
            <a:lvl1pPr algn="l"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FA13E2D-B02F-4A68-AF86-5E89236C0C6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7566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Nadpis a diagram nebo organizační sché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0967" y="1125538"/>
            <a:ext cx="10437284" cy="6477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objekt SmartArt 2"/>
          <p:cNvSpPr>
            <a:spLocks noGrp="1"/>
          </p:cNvSpPr>
          <p:nvPr>
            <p:ph type="dgm" idx="1"/>
          </p:nvPr>
        </p:nvSpPr>
        <p:spPr>
          <a:xfrm>
            <a:off x="960967" y="2017713"/>
            <a:ext cx="10979151" cy="41148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3407834" y="6248400"/>
            <a:ext cx="5376333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pt-BR"/>
              <a:t>PRÁVNÍ PROPEDEUTIKA - TEORIE PRÁVA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>
          <a:xfrm>
            <a:off x="9144000" y="6248400"/>
            <a:ext cx="2540000" cy="457200"/>
          </a:xfrm>
          <a:prstGeom prst="rect">
            <a:avLst/>
          </a:prstGeom>
        </p:spPr>
        <p:txBody>
          <a:bodyPr/>
          <a:lstStyle>
            <a:lvl1pPr algn="l"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997770A-8CB4-4D6D-AB87-2EB75868BC5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7378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A5C0F-D5A1-D660-355E-936E66B4B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090CE-FE78-6FA6-D316-E8CB63219E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A17ABD-3AEC-8D6F-B2AD-E6EB554D9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47D1-96E5-5F43-9EEB-A7AAC95F7E34}" type="datetimeFigureOut">
              <a:rPr lang="en-CZ" smtClean="0"/>
              <a:t>10.09.2024</a:t>
            </a:fld>
            <a:endParaRPr lang="en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524AA2-491F-3861-C4C2-0FA32F245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8F8A2-A618-9774-86FE-FB6B5D54A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546F6-D0C4-444F-855A-40C16695CBB7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326748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C429B-41AE-6D91-44BC-B444CD1B8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E6A06C-A8D4-B0B9-C931-AF98470DE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2AF0A5-A8A0-6277-C5A3-F24B52BB1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47D1-96E5-5F43-9EEB-A7AAC95F7E34}" type="datetimeFigureOut">
              <a:rPr lang="en-CZ" smtClean="0"/>
              <a:t>10.09.2024</a:t>
            </a:fld>
            <a:endParaRPr lang="en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166C8B-47EA-E7D2-9885-D4EF05FBA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4207E9-C8CA-238D-3415-AC7FED4AB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546F6-D0C4-444F-855A-40C16695CBB7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939024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5B923-5062-16C0-EA02-55BE05B43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D68E2-A6E5-336D-826F-B5B287F916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19C56A-D15E-2A18-2531-104154D907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5C0B87-83CB-033D-95E9-EEC9621C6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47D1-96E5-5F43-9EEB-A7AAC95F7E34}" type="datetimeFigureOut">
              <a:rPr lang="en-CZ" smtClean="0"/>
              <a:t>10.09.2024</a:t>
            </a:fld>
            <a:endParaRPr lang="en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D7DDA8-5F2A-FF4A-2F4B-3C0D6785D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B6FAF0-8016-0D2C-EA4A-98516E417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546F6-D0C4-444F-855A-40C16695CBB7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068161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0B891-5D00-E868-3C81-36EBE410C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F96B07-BF11-F049-834A-8FC539094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54ED05-5E25-2717-5F06-558AC3EEC9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783712-1288-87D9-D654-2526F2271C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4825C2-64F2-B8AD-AC8A-194D4C62F0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460563-E733-AE42-AE01-549CCA43D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47D1-96E5-5F43-9EEB-A7AAC95F7E34}" type="datetimeFigureOut">
              <a:rPr lang="en-CZ" smtClean="0"/>
              <a:t>10.09.2024</a:t>
            </a:fld>
            <a:endParaRPr lang="en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B4AAE1-6872-095B-98FE-A9E33D5AB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698E68-E156-2724-4B71-E6EC9C87F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546F6-D0C4-444F-855A-40C16695CBB7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365809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8AF2C-2422-D5B8-EB4A-0D7664186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07C8C0-9B39-BA1B-07CC-A91F99D49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47D1-96E5-5F43-9EEB-A7AAC95F7E34}" type="datetimeFigureOut">
              <a:rPr lang="en-CZ" smtClean="0"/>
              <a:t>10.09.2024</a:t>
            </a:fld>
            <a:endParaRPr lang="en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94265E-AE3A-120C-29D1-7818F3831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5276D6-1890-B87D-BCEA-247A9039E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546F6-D0C4-444F-855A-40C16695CBB7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1701112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47BB90-5509-5703-9BA8-818453338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47D1-96E5-5F43-9EEB-A7AAC95F7E34}" type="datetimeFigureOut">
              <a:rPr lang="en-CZ" smtClean="0"/>
              <a:t>10.09.2024</a:t>
            </a:fld>
            <a:endParaRPr lang="en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5DBFF3-BDD8-77F9-E522-C2482210A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460CDF-AEA1-FD2A-1519-F233B0557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546F6-D0C4-444F-855A-40C16695CBB7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367267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9064B-98E9-A966-0A77-E08B53F60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849F1-C5C3-2D8A-AB2D-5C7EC9D8A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26FBBB-57EF-5B55-752D-E4817065A7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65454C-165C-15B2-833B-A7E617A19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47D1-96E5-5F43-9EEB-A7AAC95F7E34}" type="datetimeFigureOut">
              <a:rPr lang="en-CZ" smtClean="0"/>
              <a:t>10.09.2024</a:t>
            </a:fld>
            <a:endParaRPr lang="en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AD8308-20CD-A18F-A5DA-2C4C2D002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AC335-8402-B03D-0408-FF247511F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546F6-D0C4-444F-855A-40C16695CBB7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967806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C9709-7F19-0186-E3C1-7CD7CE8B2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8EB332-F235-21B7-AA92-FFDCCCF61B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E9F041-9B11-311D-A447-061EAD8FCA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1884E1-00F7-DED7-DD2A-A711785A6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47D1-96E5-5F43-9EEB-A7AAC95F7E34}" type="datetimeFigureOut">
              <a:rPr lang="en-CZ" smtClean="0"/>
              <a:t>10.09.2024</a:t>
            </a:fld>
            <a:endParaRPr lang="en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4C3F0-59F0-1651-AAD7-8A8ED1516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C10D7F-6C40-F959-092E-787579DC9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546F6-D0C4-444F-855A-40C16695CBB7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093968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CC30C1-966B-031D-3B60-6BE33B969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5EF297-C55F-7C17-89E6-290A03537A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F4128-95E5-CBE5-950E-59B3C8C48D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C47D1-96E5-5F43-9EEB-A7AAC95F7E34}" type="datetimeFigureOut">
              <a:rPr lang="en-CZ" smtClean="0"/>
              <a:t>10.09.2024</a:t>
            </a:fld>
            <a:endParaRPr lang="en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785AE0-D484-AFE9-9414-1995DE1820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42EF1-3DEB-6F6D-5C71-454E97CAE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546F6-D0C4-444F-855A-40C16695CBB7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883432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nsoud.cz/Judikatura/judikatura_ns.nsf/WebSearch/BFA059EA9E1D7A52C1257D88006405EC?openDocument&amp;Highlight=0,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akonyprolidi.cz/cs/2012-89?text=2587" TargetMode="External"/><Relationship Id="rId2" Type="http://schemas.openxmlformats.org/officeDocument/2006/relationships/hyperlink" Target="https://www.zakonyprolidi.cz/cs/2012-89?text=koup&#283;%20movit&#233;%20v&#283;ci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B7264-701F-0412-6EB6-652B8118F2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306762"/>
          </a:xfrm>
        </p:spPr>
        <p:txBody>
          <a:bodyPr>
            <a:normAutofit fontScale="90000"/>
          </a:bodyPr>
          <a:lstStyle/>
          <a:p>
            <a:r>
              <a:rPr lang="en-CZ" dirty="0"/>
              <a:t>Aplikace práva.</a:t>
            </a:r>
            <a:br>
              <a:rPr lang="en-CZ" dirty="0"/>
            </a:br>
            <a:r>
              <a:rPr lang="en-CZ" dirty="0"/>
              <a:t>Právní skutečnosti, </a:t>
            </a:r>
            <a:br>
              <a:rPr lang="en-CZ" dirty="0"/>
            </a:br>
            <a:r>
              <a:rPr lang="en-CZ" dirty="0"/>
              <a:t>právní vztahy</a:t>
            </a:r>
            <a:br>
              <a:rPr lang="en-CZ" dirty="0"/>
            </a:br>
            <a:r>
              <a:rPr lang="en-CZ" dirty="0"/>
              <a:t>&amp; </a:t>
            </a:r>
            <a:br>
              <a:rPr lang="en-CZ" dirty="0"/>
            </a:br>
            <a:r>
              <a:rPr lang="en-CZ" dirty="0"/>
              <a:t>právní odpovědnost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889462-1B5C-5AF7-7C38-0AC2AEAA5C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07756"/>
            <a:ext cx="9144000" cy="1655762"/>
          </a:xfrm>
        </p:spPr>
        <p:txBody>
          <a:bodyPr>
            <a:normAutofit lnSpcReduction="10000"/>
          </a:bodyPr>
          <a:lstStyle/>
          <a:p>
            <a:pPr algn="l"/>
            <a:r>
              <a:rPr lang="en-CZ" dirty="0"/>
              <a:t>Terezie Smejkalová, PhD</a:t>
            </a:r>
          </a:p>
          <a:p>
            <a:pPr algn="l"/>
            <a:r>
              <a:rPr lang="en-CZ" dirty="0"/>
              <a:t>Katedra právní teorie</a:t>
            </a:r>
          </a:p>
          <a:p>
            <a:pPr algn="l"/>
            <a:endParaRPr lang="en-CZ" dirty="0"/>
          </a:p>
          <a:p>
            <a:pPr algn="l"/>
            <a:r>
              <a:rPr lang="en-CZ" dirty="0"/>
              <a:t>Právní propedeutika I. Podzim 2024</a:t>
            </a:r>
          </a:p>
        </p:txBody>
      </p:sp>
    </p:spTree>
    <p:extLst>
      <p:ext uri="{BB962C8B-B14F-4D97-AF65-F5344CB8AC3E}">
        <p14:creationId xmlns:p14="http://schemas.microsoft.com/office/powerpoint/2010/main" val="1235229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Právní jednání</a:t>
            </a:r>
            <a:endParaRPr lang="en-US" alt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en-US" dirty="0"/>
              <a:t>Takové chování subjektu, s nímž norma spojuje právní následek.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en-US" dirty="0"/>
              <a:t>Projev vůle směřující ke změně, vzniku nebo zániku práv a povinností.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en-US" dirty="0"/>
              <a:t>Náležitosti právního jednání:</a:t>
            </a:r>
          </a:p>
          <a:p>
            <a:pPr lvl="1" algn="just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en-US" sz="2800" dirty="0"/>
              <a:t>náležitosti právního </a:t>
            </a:r>
            <a:r>
              <a:rPr lang="cs-CZ" altLang="en-US" sz="2800" b="1" dirty="0"/>
              <a:t>subjektu</a:t>
            </a:r>
            <a:r>
              <a:rPr lang="cs-CZ" altLang="en-US" sz="2800" dirty="0"/>
              <a:t>, </a:t>
            </a:r>
          </a:p>
          <a:p>
            <a:pPr lvl="1" algn="just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en-US" sz="2800" dirty="0"/>
              <a:t>náležitosti </a:t>
            </a:r>
            <a:r>
              <a:rPr lang="cs-CZ" altLang="en-US" sz="2800" b="1" dirty="0"/>
              <a:t>vůle</a:t>
            </a:r>
            <a:r>
              <a:rPr lang="cs-CZ" altLang="en-US" sz="2800" dirty="0"/>
              <a:t>,</a:t>
            </a:r>
          </a:p>
          <a:p>
            <a:pPr lvl="1" algn="just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en-US" sz="2800" dirty="0"/>
              <a:t>náležitosti </a:t>
            </a:r>
            <a:r>
              <a:rPr lang="cs-CZ" altLang="en-US" sz="2800" b="1" dirty="0"/>
              <a:t>projevu vůle</a:t>
            </a:r>
            <a:r>
              <a:rPr lang="cs-CZ" altLang="en-US" sz="2800" dirty="0"/>
              <a:t>,</a:t>
            </a:r>
          </a:p>
          <a:p>
            <a:pPr lvl="1" algn="just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en-US" sz="2800" dirty="0"/>
              <a:t>náležitosti </a:t>
            </a:r>
            <a:r>
              <a:rPr lang="cs-CZ" altLang="en-US" sz="2800" b="1" dirty="0"/>
              <a:t>objektu</a:t>
            </a:r>
            <a:r>
              <a:rPr lang="cs-CZ" altLang="en-US" sz="2800" dirty="0"/>
              <a:t>.</a:t>
            </a:r>
            <a:endParaRPr lang="en-US" altLang="en-US" sz="2800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>
          <a:xfrm>
            <a:off x="8763000" y="6248400"/>
            <a:ext cx="1905000" cy="457200"/>
          </a:xfrm>
        </p:spPr>
        <p:txBody>
          <a:bodyPr/>
          <a:lstStyle/>
          <a:p>
            <a:pPr>
              <a:defRPr/>
            </a:pPr>
            <a:fld id="{D63943E7-A30A-4132-9646-A5D034D71737}" type="slidenum">
              <a:rPr lang="cs-CZ" smtClean="0">
                <a:solidFill>
                  <a:schemeClr val="tx1"/>
                </a:solidFill>
              </a:rPr>
              <a:pPr>
                <a:defRPr/>
              </a:pPr>
              <a:t>10</a:t>
            </a:fld>
            <a:endParaRPr lang="cs-CZ">
              <a:solidFill>
                <a:schemeClr val="tx1"/>
              </a:solidFill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PRÁVNÍ PROPEDEUTIKA - TEORIE PRÁVA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4158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en-US" b="1" dirty="0"/>
              <a:t>Právní skutečnosti – třídění podle důkazu</a:t>
            </a:r>
            <a:endParaRPr lang="en-US" altLang="en-US" b="1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altLang="en-US" b="1" dirty="0"/>
              <a:t>DOKAZATELNÉ</a:t>
            </a:r>
          </a:p>
          <a:p>
            <a:pPr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altLang="en-US" b="1" dirty="0"/>
              <a:t>PŘEDPOKLÁDANÉ</a:t>
            </a: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altLang="en-US" sz="1800" dirty="0"/>
              <a:t>domněnky</a:t>
            </a:r>
          </a:p>
          <a:p>
            <a:pPr marL="1200150" lvl="2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altLang="en-US" sz="1800" dirty="0"/>
              <a:t>vyvratitelné</a:t>
            </a:r>
          </a:p>
          <a:p>
            <a:pPr marL="1200150" lvl="2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altLang="en-US" sz="1800" dirty="0"/>
              <a:t>nevyvratitelné</a:t>
            </a: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altLang="en-US" sz="1800" dirty="0"/>
              <a:t>fikce</a:t>
            </a:r>
          </a:p>
          <a:p>
            <a:pPr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altLang="en-US" b="1" dirty="0"/>
              <a:t>ZNÁMÉ</a:t>
            </a: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altLang="en-US" dirty="0"/>
              <a:t>notoriety</a:t>
            </a: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altLang="en-US" dirty="0"/>
              <a:t>známé z úřední povinnosti</a:t>
            </a:r>
            <a:endParaRPr lang="en-US" altLang="en-US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PRÁVNÍ PROPEDEUTIKA - TEORIE PRÁVA</a:t>
            </a:r>
            <a:endParaRPr 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B697149-15FA-4F61-9FE5-D6B0C2716A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D3934D-6F43-88CE-91FE-4567800E8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Právní domněnky &amp; fikce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4D5AEB-1836-2E44-A79E-7BC627ABF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err="1"/>
              <a:t>Právo</a:t>
            </a:r>
            <a:r>
              <a:rPr lang="en-GB" dirty="0"/>
              <a:t> </a:t>
            </a:r>
            <a:r>
              <a:rPr lang="en-GB" dirty="0" err="1"/>
              <a:t>občas</a:t>
            </a:r>
            <a:r>
              <a:rPr lang="en-GB" dirty="0"/>
              <a:t> </a:t>
            </a:r>
            <a:r>
              <a:rPr lang="en-GB" dirty="0" err="1"/>
              <a:t>pracuje</a:t>
            </a:r>
            <a:r>
              <a:rPr lang="en-GB" dirty="0"/>
              <a:t> s </a:t>
            </a:r>
            <a:r>
              <a:rPr lang="en-GB" dirty="0" err="1"/>
              <a:t>tím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</a:t>
            </a:r>
            <a:r>
              <a:rPr lang="en-GB" dirty="0" err="1"/>
              <a:t>nestaví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něčem</a:t>
            </a:r>
            <a:r>
              <a:rPr lang="en-GB" dirty="0"/>
              <a:t>, co se </a:t>
            </a:r>
            <a:r>
              <a:rPr lang="en-GB" dirty="0" err="1"/>
              <a:t>reálně</a:t>
            </a:r>
            <a:r>
              <a:rPr lang="en-GB" dirty="0"/>
              <a:t> </a:t>
            </a:r>
            <a:r>
              <a:rPr lang="en-GB" dirty="0" err="1"/>
              <a:t>stalo</a:t>
            </a:r>
            <a:r>
              <a:rPr lang="en-GB" dirty="0"/>
              <a:t>, </a:t>
            </a:r>
            <a:r>
              <a:rPr lang="en-GB" dirty="0" err="1"/>
              <a:t>ať</a:t>
            </a:r>
            <a:r>
              <a:rPr lang="en-GB" dirty="0"/>
              <a:t> </a:t>
            </a:r>
            <a:r>
              <a:rPr lang="en-GB" dirty="0" err="1"/>
              <a:t>už</a:t>
            </a:r>
            <a:r>
              <a:rPr lang="en-GB" dirty="0"/>
              <a:t> v </a:t>
            </a:r>
            <a:r>
              <a:rPr lang="en-GB" dirty="0" err="1"/>
              <a:t>situaci</a:t>
            </a:r>
            <a:r>
              <a:rPr lang="en-GB" dirty="0"/>
              <a:t>, </a:t>
            </a:r>
            <a:r>
              <a:rPr lang="en-GB" dirty="0" err="1"/>
              <a:t>kdy</a:t>
            </a:r>
            <a:r>
              <a:rPr lang="en-GB" dirty="0"/>
              <a:t> se </a:t>
            </a:r>
          </a:p>
          <a:p>
            <a:pPr marL="914400" lvl="1" indent="-457200">
              <a:buAutoNum type="arabicParenR"/>
            </a:pPr>
            <a:r>
              <a:rPr lang="en-GB" dirty="0" err="1"/>
              <a:t>zcela</a:t>
            </a:r>
            <a:r>
              <a:rPr lang="en-GB" dirty="0"/>
              <a:t> </a:t>
            </a:r>
            <a:r>
              <a:rPr lang="en-GB" dirty="0" err="1"/>
              <a:t>jistě</a:t>
            </a:r>
            <a:r>
              <a:rPr lang="en-GB" dirty="0"/>
              <a:t> </a:t>
            </a:r>
            <a:r>
              <a:rPr lang="en-GB" dirty="0" err="1"/>
              <a:t>ví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se to </a:t>
            </a:r>
            <a:r>
              <a:rPr lang="en-GB" dirty="0" err="1"/>
              <a:t>nestalo</a:t>
            </a:r>
            <a:r>
              <a:rPr lang="en-GB" dirty="0"/>
              <a:t>, </a:t>
            </a:r>
          </a:p>
          <a:p>
            <a:pPr marL="914400" lvl="1" indent="-457200">
              <a:buAutoNum type="arabicParenR"/>
            </a:pPr>
            <a:r>
              <a:rPr lang="en-GB" dirty="0" err="1"/>
              <a:t>nebo</a:t>
            </a:r>
            <a:r>
              <a:rPr lang="en-GB" dirty="0"/>
              <a:t> v </a:t>
            </a:r>
            <a:r>
              <a:rPr lang="en-GB" dirty="0" err="1"/>
              <a:t>situaci</a:t>
            </a:r>
            <a:r>
              <a:rPr lang="en-GB" dirty="0"/>
              <a:t>, </a:t>
            </a:r>
            <a:r>
              <a:rPr lang="en-GB" dirty="0" err="1"/>
              <a:t>kdy</a:t>
            </a:r>
            <a:r>
              <a:rPr lang="en-GB" dirty="0"/>
              <a:t> je jak </a:t>
            </a:r>
            <a:r>
              <a:rPr lang="en-GB" dirty="0" err="1"/>
              <a:t>možné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se to </a:t>
            </a:r>
            <a:r>
              <a:rPr lang="en-GB" dirty="0" err="1"/>
              <a:t>stalo</a:t>
            </a:r>
            <a:r>
              <a:rPr lang="en-GB" dirty="0"/>
              <a:t>, </a:t>
            </a:r>
            <a:r>
              <a:rPr lang="en-GB" dirty="0" err="1"/>
              <a:t>tak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že</a:t>
            </a:r>
            <a:r>
              <a:rPr lang="en-GB" dirty="0"/>
              <a:t> se to </a:t>
            </a:r>
            <a:r>
              <a:rPr lang="en-GB" dirty="0" err="1"/>
              <a:t>nestalo</a:t>
            </a:r>
            <a:r>
              <a:rPr lang="en-GB" dirty="0"/>
              <a:t>. </a:t>
            </a:r>
            <a:br>
              <a:rPr lang="en-GB" dirty="0"/>
            </a:br>
            <a:endParaRPr lang="en-GB" dirty="0"/>
          </a:p>
          <a:p>
            <a:pPr marL="0" indent="0">
              <a:buNone/>
            </a:pPr>
            <a:r>
              <a:rPr lang="en-GB" dirty="0"/>
              <a:t>1) </a:t>
            </a:r>
            <a:r>
              <a:rPr lang="en-GB" b="1" dirty="0" err="1"/>
              <a:t>právní</a:t>
            </a:r>
            <a:r>
              <a:rPr lang="en-GB" b="1" dirty="0"/>
              <a:t> </a:t>
            </a:r>
            <a:r>
              <a:rPr lang="en-GB" b="1" dirty="0" err="1"/>
              <a:t>fikce</a:t>
            </a:r>
            <a:r>
              <a:rPr lang="en-GB" b="1" dirty="0"/>
              <a:t> &gt; </a:t>
            </a:r>
            <a:r>
              <a:rPr lang="en-GB" dirty="0" err="1"/>
              <a:t>prokazuje</a:t>
            </a:r>
            <a:r>
              <a:rPr lang="en-GB" dirty="0"/>
              <a:t> se </a:t>
            </a:r>
            <a:r>
              <a:rPr lang="en-GB" dirty="0" err="1"/>
              <a:t>skutečnost</a:t>
            </a:r>
            <a:r>
              <a:rPr lang="en-GB" dirty="0"/>
              <a:t>, </a:t>
            </a:r>
            <a:r>
              <a:rPr lang="en-GB" dirty="0" err="1"/>
              <a:t>která</a:t>
            </a:r>
            <a:r>
              <a:rPr lang="en-GB" dirty="0"/>
              <a:t> s </a:t>
            </a:r>
            <a:r>
              <a:rPr lang="en-GB" dirty="0" err="1"/>
              <a:t>onou</a:t>
            </a:r>
            <a:r>
              <a:rPr lang="en-GB" dirty="0"/>
              <a:t> </a:t>
            </a:r>
            <a:r>
              <a:rPr lang="en-GB" dirty="0" err="1"/>
              <a:t>fingovanou</a:t>
            </a:r>
            <a:r>
              <a:rPr lang="en-GB" dirty="0"/>
              <a:t> </a:t>
            </a:r>
            <a:r>
              <a:rPr lang="en-GB" dirty="0" err="1"/>
              <a:t>skutečností</a:t>
            </a:r>
            <a:r>
              <a:rPr lang="en-GB" dirty="0"/>
              <a:t> </a:t>
            </a:r>
            <a:r>
              <a:rPr lang="en-GB" dirty="0" err="1"/>
              <a:t>nemá</a:t>
            </a:r>
            <a:r>
              <a:rPr lang="en-GB" dirty="0"/>
              <a:t> </a:t>
            </a:r>
            <a:r>
              <a:rPr lang="en-GB" dirty="0" err="1"/>
              <a:t>žádnou</a:t>
            </a:r>
            <a:r>
              <a:rPr lang="en-GB" dirty="0"/>
              <a:t> </a:t>
            </a:r>
            <a:r>
              <a:rPr lang="en-GB" dirty="0" err="1"/>
              <a:t>existenční</a:t>
            </a:r>
            <a:r>
              <a:rPr lang="en-GB" dirty="0"/>
              <a:t> </a:t>
            </a:r>
            <a:r>
              <a:rPr lang="en-GB" dirty="0" err="1"/>
              <a:t>spojitost</a:t>
            </a:r>
            <a:r>
              <a:rPr lang="en-GB" dirty="0"/>
              <a:t> (</a:t>
            </a:r>
            <a:r>
              <a:rPr lang="en-GB" dirty="0" err="1"/>
              <a:t>např</a:t>
            </a:r>
            <a:r>
              <a:rPr lang="en-GB" dirty="0"/>
              <a:t>. </a:t>
            </a:r>
            <a:r>
              <a:rPr lang="en-GB" i="1" dirty="0" err="1"/>
              <a:t>fikce</a:t>
            </a:r>
            <a:r>
              <a:rPr lang="en-GB" i="1" dirty="0"/>
              <a:t> </a:t>
            </a:r>
            <a:r>
              <a:rPr lang="en-GB" i="1" dirty="0" err="1"/>
              <a:t>doručení</a:t>
            </a:r>
            <a:r>
              <a:rPr lang="en-GB" dirty="0"/>
              <a:t>: </a:t>
            </a:r>
            <a:r>
              <a:rPr lang="en-GB" dirty="0" err="1"/>
              <a:t>pokud</a:t>
            </a:r>
            <a:r>
              <a:rPr lang="en-GB" dirty="0"/>
              <a:t> </a:t>
            </a:r>
            <a:r>
              <a:rPr lang="en-GB" dirty="0" err="1"/>
              <a:t>prokážu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</a:t>
            </a:r>
            <a:r>
              <a:rPr lang="en-GB" dirty="0" err="1"/>
              <a:t>adresát</a:t>
            </a:r>
            <a:r>
              <a:rPr lang="en-GB" dirty="0"/>
              <a:t> </a:t>
            </a:r>
            <a:r>
              <a:rPr lang="en-GB" dirty="0" err="1"/>
              <a:t>nebyl</a:t>
            </a:r>
            <a:r>
              <a:rPr lang="en-GB" dirty="0"/>
              <a:t> </a:t>
            </a:r>
            <a:r>
              <a:rPr lang="en-GB" dirty="0" err="1"/>
              <a:t>zastižen</a:t>
            </a:r>
            <a:r>
              <a:rPr lang="en-GB" dirty="0"/>
              <a:t>/</a:t>
            </a:r>
            <a:r>
              <a:rPr lang="en-GB" dirty="0" err="1"/>
              <a:t>odmítl</a:t>
            </a:r>
            <a:r>
              <a:rPr lang="en-GB" dirty="0"/>
              <a:t> </a:t>
            </a:r>
            <a:r>
              <a:rPr lang="en-GB" dirty="0" err="1"/>
              <a:t>převzít</a:t>
            </a:r>
            <a:r>
              <a:rPr lang="en-GB" dirty="0"/>
              <a:t>/</a:t>
            </a:r>
            <a:r>
              <a:rPr lang="en-GB" dirty="0" err="1"/>
              <a:t>nešlo</a:t>
            </a:r>
            <a:r>
              <a:rPr lang="en-GB" dirty="0"/>
              <a:t> mu </a:t>
            </a:r>
            <a:r>
              <a:rPr lang="en-GB" dirty="0" err="1"/>
              <a:t>zásilku</a:t>
            </a:r>
            <a:r>
              <a:rPr lang="en-GB" dirty="0"/>
              <a:t> </a:t>
            </a:r>
            <a:r>
              <a:rPr lang="en-GB" dirty="0" err="1"/>
              <a:t>doručit</a:t>
            </a:r>
            <a:r>
              <a:rPr lang="en-GB" dirty="0"/>
              <a:t>, v </a:t>
            </a:r>
            <a:r>
              <a:rPr lang="en-GB" dirty="0" err="1"/>
              <a:t>určitých</a:t>
            </a:r>
            <a:r>
              <a:rPr lang="en-GB" dirty="0"/>
              <a:t> </a:t>
            </a:r>
            <a:r>
              <a:rPr lang="en-GB" dirty="0" err="1"/>
              <a:t>případech</a:t>
            </a:r>
            <a:r>
              <a:rPr lang="en-GB" dirty="0"/>
              <a:t> </a:t>
            </a:r>
            <a:r>
              <a:rPr lang="en-GB" dirty="0" err="1"/>
              <a:t>právo</a:t>
            </a:r>
            <a:r>
              <a:rPr lang="en-GB" dirty="0"/>
              <a:t> </a:t>
            </a:r>
            <a:r>
              <a:rPr lang="en-GB" dirty="0" err="1"/>
              <a:t>považuje</a:t>
            </a:r>
            <a:r>
              <a:rPr lang="en-GB" dirty="0"/>
              <a:t> </a:t>
            </a:r>
            <a:r>
              <a:rPr lang="en-GB" dirty="0" err="1"/>
              <a:t>takovou</a:t>
            </a:r>
            <a:r>
              <a:rPr lang="en-GB" dirty="0"/>
              <a:t> </a:t>
            </a:r>
            <a:r>
              <a:rPr lang="en-GB" dirty="0" err="1"/>
              <a:t>zásilku</a:t>
            </a:r>
            <a:r>
              <a:rPr lang="en-GB" dirty="0"/>
              <a:t> za </a:t>
            </a:r>
            <a:r>
              <a:rPr lang="en-GB" dirty="0" err="1"/>
              <a:t>doručenou</a:t>
            </a:r>
            <a:r>
              <a:rPr lang="en-GB" dirty="0"/>
              <a:t>. </a:t>
            </a:r>
            <a:br>
              <a:rPr lang="en-GB" dirty="0"/>
            </a:br>
            <a:br>
              <a:rPr lang="en-GB" dirty="0"/>
            </a:br>
            <a:r>
              <a:rPr lang="en-GB" dirty="0"/>
              <a:t>2) </a:t>
            </a:r>
            <a:r>
              <a:rPr lang="en-GB" b="1" dirty="0" err="1"/>
              <a:t>právní</a:t>
            </a:r>
            <a:r>
              <a:rPr lang="en-GB" b="1" dirty="0"/>
              <a:t> </a:t>
            </a:r>
            <a:r>
              <a:rPr lang="en-GB" b="1" dirty="0" err="1"/>
              <a:t>domněnka</a:t>
            </a:r>
            <a:r>
              <a:rPr lang="en-GB" b="1" dirty="0"/>
              <a:t> &gt; </a:t>
            </a:r>
            <a:r>
              <a:rPr lang="en-GB" dirty="0" err="1"/>
              <a:t>prokazuje</a:t>
            </a:r>
            <a:r>
              <a:rPr lang="en-GB" dirty="0"/>
              <a:t> se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základě</a:t>
            </a:r>
            <a:r>
              <a:rPr lang="en-GB" dirty="0"/>
              <a:t> "</a:t>
            </a:r>
            <a:r>
              <a:rPr lang="en-GB" dirty="0" err="1"/>
              <a:t>indicie</a:t>
            </a:r>
            <a:r>
              <a:rPr lang="en-GB" dirty="0"/>
              <a:t>". </a:t>
            </a:r>
            <a:r>
              <a:rPr lang="en-GB" dirty="0" err="1"/>
              <a:t>Prokazujeme</a:t>
            </a:r>
            <a:r>
              <a:rPr lang="en-GB" dirty="0"/>
              <a:t> </a:t>
            </a:r>
            <a:r>
              <a:rPr lang="en-GB" dirty="0" err="1"/>
              <a:t>tedy</a:t>
            </a:r>
            <a:r>
              <a:rPr lang="en-GB" dirty="0"/>
              <a:t> </a:t>
            </a:r>
            <a:r>
              <a:rPr lang="en-GB" dirty="0" err="1"/>
              <a:t>skutečnost</a:t>
            </a:r>
            <a:r>
              <a:rPr lang="en-GB" dirty="0"/>
              <a:t>, </a:t>
            </a:r>
            <a:r>
              <a:rPr lang="en-GB" dirty="0" err="1"/>
              <a:t>která</a:t>
            </a:r>
            <a:r>
              <a:rPr lang="en-GB" dirty="0"/>
              <a:t> s </a:t>
            </a:r>
            <a:r>
              <a:rPr lang="en-GB" dirty="0" err="1"/>
              <a:t>domnívanou</a:t>
            </a:r>
            <a:r>
              <a:rPr lang="en-GB" dirty="0"/>
              <a:t> </a:t>
            </a:r>
            <a:r>
              <a:rPr lang="en-GB" dirty="0" err="1"/>
              <a:t>skutečností</a:t>
            </a:r>
            <a:r>
              <a:rPr lang="en-GB" dirty="0"/>
              <a:t> </a:t>
            </a:r>
            <a:r>
              <a:rPr lang="en-GB" dirty="0" err="1"/>
              <a:t>existenciálně</a:t>
            </a:r>
            <a:r>
              <a:rPr lang="en-GB" dirty="0"/>
              <a:t> </a:t>
            </a:r>
            <a:r>
              <a:rPr lang="en-GB" dirty="0" err="1"/>
              <a:t>souvisí</a:t>
            </a:r>
            <a:r>
              <a:rPr lang="en-GB" dirty="0"/>
              <a:t> (</a:t>
            </a:r>
            <a:r>
              <a:rPr lang="en-GB" dirty="0" err="1"/>
              <a:t>např</a:t>
            </a:r>
            <a:r>
              <a:rPr lang="en-GB" dirty="0"/>
              <a:t>.  </a:t>
            </a:r>
            <a:r>
              <a:rPr lang="en-GB" i="1" dirty="0" err="1"/>
              <a:t>domněnka</a:t>
            </a:r>
            <a:r>
              <a:rPr lang="en-GB" i="1" dirty="0"/>
              <a:t> </a:t>
            </a:r>
            <a:r>
              <a:rPr lang="en-GB" i="1" dirty="0" err="1"/>
              <a:t>otcovství</a:t>
            </a:r>
            <a:r>
              <a:rPr lang="en-GB" dirty="0"/>
              <a:t>: </a:t>
            </a:r>
            <a:r>
              <a:rPr lang="en-GB" dirty="0" err="1"/>
              <a:t>pokud</a:t>
            </a:r>
            <a:r>
              <a:rPr lang="en-GB" dirty="0"/>
              <a:t> se </a:t>
            </a:r>
            <a:r>
              <a:rPr lang="en-GB" dirty="0" err="1"/>
              <a:t>dítě</a:t>
            </a:r>
            <a:r>
              <a:rPr lang="en-GB" dirty="0"/>
              <a:t> </a:t>
            </a:r>
            <a:r>
              <a:rPr lang="en-GB" dirty="0" err="1"/>
              <a:t>narodí</a:t>
            </a:r>
            <a:r>
              <a:rPr lang="en-GB" dirty="0"/>
              <a:t> v </a:t>
            </a:r>
            <a:r>
              <a:rPr lang="en-GB" dirty="0" err="1"/>
              <a:t>určitém</a:t>
            </a:r>
            <a:r>
              <a:rPr lang="en-GB" dirty="0"/>
              <a:t> </a:t>
            </a:r>
            <a:r>
              <a:rPr lang="en-GB" dirty="0" err="1"/>
              <a:t>časovém</a:t>
            </a:r>
            <a:r>
              <a:rPr lang="en-GB" dirty="0"/>
              <a:t> </a:t>
            </a:r>
            <a:r>
              <a:rPr lang="en-GB" dirty="0" err="1"/>
              <a:t>intervalu</a:t>
            </a:r>
            <a:r>
              <a:rPr lang="en-GB" dirty="0"/>
              <a:t>, </a:t>
            </a:r>
            <a:r>
              <a:rPr lang="en-GB" dirty="0" err="1"/>
              <a:t>má</a:t>
            </a:r>
            <a:r>
              <a:rPr lang="en-GB" dirty="0"/>
              <a:t> se za to, </a:t>
            </a:r>
            <a:r>
              <a:rPr lang="en-GB" dirty="0" err="1"/>
              <a:t>že</a:t>
            </a:r>
            <a:r>
              <a:rPr lang="en-GB" dirty="0"/>
              <a:t> je </a:t>
            </a:r>
            <a:r>
              <a:rPr lang="en-GB" dirty="0" err="1"/>
              <a:t>otcem</a:t>
            </a:r>
            <a:r>
              <a:rPr lang="en-GB" dirty="0"/>
              <a:t> </a:t>
            </a:r>
            <a:r>
              <a:rPr lang="en-GB" dirty="0" err="1"/>
              <a:t>manžel</a:t>
            </a:r>
            <a:r>
              <a:rPr lang="en-GB" dirty="0"/>
              <a:t> </a:t>
            </a:r>
            <a:r>
              <a:rPr lang="en-GB" dirty="0" err="1"/>
              <a:t>matky</a:t>
            </a:r>
            <a:r>
              <a:rPr lang="en-GB" dirty="0"/>
              <a:t>, </a:t>
            </a:r>
            <a:r>
              <a:rPr lang="en-GB" dirty="0" err="1"/>
              <a:t>pokud</a:t>
            </a:r>
            <a:r>
              <a:rPr lang="en-GB" dirty="0"/>
              <a:t> </a:t>
            </a:r>
            <a:r>
              <a:rPr lang="en-GB" dirty="0" err="1"/>
              <a:t>matka</a:t>
            </a:r>
            <a:r>
              <a:rPr lang="en-GB" dirty="0"/>
              <a:t> </a:t>
            </a:r>
            <a:r>
              <a:rPr lang="en-GB" dirty="0" err="1"/>
              <a:t>manžela</a:t>
            </a:r>
            <a:r>
              <a:rPr lang="en-GB" dirty="0"/>
              <a:t> </a:t>
            </a:r>
            <a:r>
              <a:rPr lang="en-GB" dirty="0" err="1"/>
              <a:t>má</a:t>
            </a:r>
            <a:r>
              <a:rPr lang="en-GB" dirty="0"/>
              <a:t>). </a:t>
            </a:r>
          </a:p>
          <a:p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1085468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3C1D286-86F8-1891-D5EA-C3251ED0A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PRÁVNÍ VZTAHY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3B7C1F-7FC8-B434-D4FB-2129EEE9D2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122001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Právní vztahy</a:t>
            </a:r>
            <a:endParaRPr lang="en-US" alt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720000" y="1379940"/>
            <a:ext cx="10972328" cy="3162079"/>
          </a:xfrm>
        </p:spPr>
        <p:txBody>
          <a:bodyPr>
            <a:normAutofit/>
          </a:bodyPr>
          <a:lstStyle/>
          <a:p>
            <a:pPr marL="72000" indent="0" algn="just">
              <a:buNone/>
            </a:pPr>
            <a:r>
              <a:rPr lang="cs-CZ" altLang="en-US" dirty="0"/>
              <a:t>&gt; Takový typ vztahů mezi lidmi (právními subjekty), v nichž vystupují jako nositelé subjektivních práv a povinností.</a:t>
            </a:r>
          </a:p>
          <a:p>
            <a:pPr marL="72000" indent="0" algn="just">
              <a:buNone/>
            </a:pPr>
            <a:r>
              <a:rPr lang="cs-CZ" altLang="en-US" dirty="0"/>
              <a:t>&gt; vztahy mezi lidmi, kterým se přiznává společenský význam, a jejich </a:t>
            </a:r>
            <a:r>
              <a:rPr lang="cs-CZ" altLang="en-US" b="1" dirty="0">
                <a:solidFill>
                  <a:schemeClr val="accent6">
                    <a:lumMod val="75000"/>
                  </a:schemeClr>
                </a:solidFill>
              </a:rPr>
              <a:t>obecné uspořádání </a:t>
            </a:r>
            <a:r>
              <a:rPr lang="cs-CZ" altLang="en-US" dirty="0"/>
              <a:t>je stanoveno právem</a:t>
            </a:r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>
          <a:xfrm>
            <a:off x="8763000" y="6248400"/>
            <a:ext cx="1905000" cy="457200"/>
          </a:xfrm>
        </p:spPr>
        <p:txBody>
          <a:bodyPr/>
          <a:lstStyle/>
          <a:p>
            <a:pPr>
              <a:defRPr/>
            </a:pPr>
            <a:fld id="{A162C194-9426-451C-B296-A129E2673F44}" type="slidenum">
              <a:rPr lang="cs-CZ" smtClean="0">
                <a:solidFill>
                  <a:schemeClr val="tx1"/>
                </a:solidFill>
              </a:rPr>
              <a:pPr>
                <a:defRPr/>
              </a:pPr>
              <a:t>14</a:t>
            </a:fld>
            <a:endParaRPr lang="cs-CZ">
              <a:solidFill>
                <a:schemeClr val="tx1"/>
              </a:solidFill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PRÁVNÍ PROPEDEUTIKA - TEORIE PRÁVA</a:t>
            </a:r>
            <a:endParaRPr lang="cs-CZ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4213" y="599256"/>
            <a:ext cx="10437284" cy="647700"/>
          </a:xfrm>
        </p:spPr>
        <p:txBody>
          <a:bodyPr>
            <a:normAutofit fontScale="90000"/>
          </a:bodyPr>
          <a:lstStyle/>
          <a:p>
            <a:r>
              <a:rPr lang="cs-CZ" dirty="0"/>
              <a:t>Právní vztah - struktura</a:t>
            </a:r>
            <a:endParaRPr lang="en-US" dirty="0"/>
          </a:p>
        </p:txBody>
      </p:sp>
      <p:graphicFrame>
        <p:nvGraphicFramePr>
          <p:cNvPr id="7" name="Zástupný symbol pro objekt SmartArt 6"/>
          <p:cNvGraphicFramePr>
            <a:graphicFrameLocks noGrp="1"/>
          </p:cNvGraphicFramePr>
          <p:nvPr>
            <p:ph type="dgm" idx="1"/>
            <p:extLst>
              <p:ext uri="{D42A27DB-BD31-4B8C-83A1-F6EECF244321}">
                <p14:modId xmlns:p14="http://schemas.microsoft.com/office/powerpoint/2010/main" val="3497336855"/>
              </p:ext>
            </p:extLst>
          </p:nvPr>
        </p:nvGraphicFramePr>
        <p:xfrm>
          <a:off x="2244726" y="1651247"/>
          <a:ext cx="8234363" cy="44812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F2BB87-7394-40D5-8390-957381BA1A03}" type="slidenum">
              <a:rPr lang="cs-CZ" smtClean="0"/>
              <a:pPr>
                <a:defRPr/>
              </a:pPr>
              <a:t>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0"/>
          </p:nvPr>
        </p:nvSpPr>
        <p:spPr>
          <a:xfrm>
            <a:off x="359834" y="6248400"/>
            <a:ext cx="5376333" cy="457200"/>
          </a:xfrm>
        </p:spPr>
        <p:txBody>
          <a:bodyPr/>
          <a:lstStyle/>
          <a:p>
            <a:pPr>
              <a:defRPr/>
            </a:pPr>
            <a:r>
              <a:rPr lang="pt-BR"/>
              <a:t>PRÁVNÍ PROPEDEUTIKA - TEORIE PRÁVA</a:t>
            </a:r>
            <a:endParaRPr lang="cs-CZ" dirty="0"/>
          </a:p>
        </p:txBody>
      </p:sp>
      <p:sp>
        <p:nvSpPr>
          <p:cNvPr id="6" name="Šipka doleva 5"/>
          <p:cNvSpPr/>
          <p:nvPr/>
        </p:nvSpPr>
        <p:spPr bwMode="auto">
          <a:xfrm>
            <a:off x="8945732" y="3195963"/>
            <a:ext cx="656948" cy="168676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endParaRPr lang="en-US" sz="1600">
              <a:latin typeface="Arial" charset="0"/>
            </a:endParaRPr>
          </a:p>
        </p:txBody>
      </p:sp>
      <p:sp>
        <p:nvSpPr>
          <p:cNvPr id="9" name="Šipka doleva 8"/>
          <p:cNvSpPr/>
          <p:nvPr/>
        </p:nvSpPr>
        <p:spPr bwMode="auto">
          <a:xfrm>
            <a:off x="8945732" y="4344732"/>
            <a:ext cx="656948" cy="168676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endParaRPr lang="en-US" sz="1600">
              <a:latin typeface="Arial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8768677" y="2716546"/>
            <a:ext cx="1437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fakultativn</a:t>
            </a:r>
            <a:r>
              <a:rPr lang="cs-CZ" dirty="0"/>
              <a:t>í</a:t>
            </a:r>
            <a:endParaRPr lang="en-US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8796890" y="3818853"/>
            <a:ext cx="13807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obligatorní</a:t>
            </a:r>
            <a:endParaRPr lang="en-US" dirty="0"/>
          </a:p>
        </p:txBody>
      </p:sp>
      <p:sp>
        <p:nvSpPr>
          <p:cNvPr id="3" name="Plus 2"/>
          <p:cNvSpPr/>
          <p:nvPr/>
        </p:nvSpPr>
        <p:spPr bwMode="auto">
          <a:xfrm>
            <a:off x="6122632" y="1819923"/>
            <a:ext cx="461639" cy="461639"/>
          </a:xfrm>
          <a:prstGeom prst="mathPl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endParaRPr lang="en-US" sz="1600">
              <a:latin typeface="Arial" charset="0"/>
            </a:endParaRPr>
          </a:p>
        </p:txBody>
      </p:sp>
      <p:sp>
        <p:nvSpPr>
          <p:cNvPr id="12" name="Šipka doleva 11"/>
          <p:cNvSpPr/>
          <p:nvPr/>
        </p:nvSpPr>
        <p:spPr bwMode="auto">
          <a:xfrm>
            <a:off x="8945732" y="5665435"/>
            <a:ext cx="656948" cy="168676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endParaRPr lang="en-US" sz="1600">
              <a:latin typeface="Arial" charset="0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EA07343D-5ADB-40D5-9D21-E102A36312DC}"/>
              </a:ext>
            </a:extLst>
          </p:cNvPr>
          <p:cNvSpPr txBox="1"/>
          <p:nvPr/>
        </p:nvSpPr>
        <p:spPr>
          <a:xfrm>
            <a:off x="8867526" y="5166978"/>
            <a:ext cx="13807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obligatorní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195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1343106" y="529692"/>
            <a:ext cx="10308423" cy="5588304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altLang="en-US" sz="2400" dirty="0"/>
              <a:t>Podstatná je </a:t>
            </a:r>
            <a:r>
              <a:rPr lang="cs-CZ" altLang="en-US" sz="2400" b="1" dirty="0"/>
              <a:t>právní subjektivita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en-US" sz="2400" dirty="0"/>
              <a:t>dvě (tři) složky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en-US" sz="2400" dirty="0"/>
              <a:t>způsobilost k právům a povinnostem (pasivní složka) – </a:t>
            </a:r>
            <a:r>
              <a:rPr lang="cs-CZ" altLang="en-US" sz="2400" dirty="0">
                <a:solidFill>
                  <a:schemeClr val="accent6">
                    <a:lumMod val="75000"/>
                  </a:schemeClr>
                </a:solidFill>
              </a:rPr>
              <a:t>PRÁVNÍ OSOBNOST </a:t>
            </a:r>
            <a:r>
              <a:rPr lang="cs-CZ" altLang="en-US" sz="2400" dirty="0"/>
              <a:t>(1)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en-US" sz="2400" dirty="0"/>
              <a:t>způsobilost k právním úkonům (aktivní složka) – </a:t>
            </a:r>
            <a:r>
              <a:rPr lang="cs-CZ" altLang="en-US" sz="2400" dirty="0">
                <a:solidFill>
                  <a:schemeClr val="accent6">
                    <a:lumMod val="75000"/>
                  </a:schemeClr>
                </a:solidFill>
              </a:rPr>
              <a:t>SVÉPRÁVNOST</a:t>
            </a:r>
            <a:r>
              <a:rPr lang="cs-CZ" altLang="en-US" sz="2400" dirty="0"/>
              <a:t> (2)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altLang="en-US" sz="2000" dirty="0">
                <a:solidFill>
                  <a:schemeClr val="accent6">
                    <a:lumMod val="75000"/>
                  </a:schemeClr>
                </a:solidFill>
              </a:rPr>
              <a:t>deliktní způsobilost </a:t>
            </a:r>
            <a:r>
              <a:rPr lang="cs-CZ" altLang="en-US" sz="2000" dirty="0"/>
              <a:t>(způsobilost k protiprávnímu jednání) (3)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cs-CZ" altLang="en-US" sz="2000" dirty="0"/>
          </a:p>
          <a:p>
            <a:pPr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en-US" sz="2000" b="1" dirty="0">
                <a:solidFill>
                  <a:schemeClr val="accent6">
                    <a:lumMod val="75000"/>
                  </a:schemeClr>
                </a:solidFill>
              </a:rPr>
              <a:t>primární objekt – lidské jednání</a:t>
            </a:r>
          </a:p>
          <a:p>
            <a:pPr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en-US" sz="2000" b="1" dirty="0"/>
              <a:t>sekundární objekt</a:t>
            </a:r>
            <a:r>
              <a:rPr lang="cs-CZ" altLang="en-US" sz="2000" dirty="0"/>
              <a:t> (předmět):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en-US" dirty="0"/>
              <a:t>věci</a:t>
            </a:r>
          </a:p>
          <a:p>
            <a:pPr marL="1257300" lvl="2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en-US" sz="1800" dirty="0"/>
              <a:t>hmotné</a:t>
            </a:r>
          </a:p>
          <a:p>
            <a:pPr marL="1257300" lvl="2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en-US" sz="1800" dirty="0"/>
              <a:t>nehmotné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en-US" dirty="0"/>
              <a:t>chování a výsledek chování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en-US" dirty="0"/>
              <a:t>hodnoty lidské osobnosti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en-US" dirty="0"/>
              <a:t>lidské tělo a jeho části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en-US" dirty="0"/>
              <a:t>živá zvířata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en-US" dirty="0"/>
              <a:t>ovladatelné přírodní síly</a:t>
            </a:r>
            <a:endParaRPr lang="en-US" altLang="en-US" sz="1800" dirty="0"/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1"/>
          </p:nvPr>
        </p:nvSpPr>
        <p:spPr>
          <a:xfrm>
            <a:off x="8763000" y="6248400"/>
            <a:ext cx="1905000" cy="457200"/>
          </a:xfrm>
        </p:spPr>
        <p:txBody>
          <a:bodyPr/>
          <a:lstStyle/>
          <a:p>
            <a:pPr>
              <a:defRPr/>
            </a:pPr>
            <a:fld id="{712CFFD8-529C-45B3-8026-BAA728FF06DC}" type="slidenum">
              <a:rPr lang="cs-CZ" smtClean="0">
                <a:solidFill>
                  <a:schemeClr val="tx1"/>
                </a:solidFill>
              </a:rPr>
              <a:pPr>
                <a:defRPr/>
              </a:pPr>
              <a:t>16</a:t>
            </a:fld>
            <a:endParaRPr lang="cs-CZ">
              <a:solidFill>
                <a:schemeClr val="tx1"/>
              </a:solidFill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350668" y="456546"/>
            <a:ext cx="738664" cy="221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altLang="en-US" sz="3600" b="1" dirty="0"/>
              <a:t>SUBJEKT</a:t>
            </a:r>
            <a:endParaRPr lang="en-US" altLang="en-US" sz="3600" b="1" dirty="0"/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513549" y="2862357"/>
            <a:ext cx="10911738" cy="0"/>
          </a:xfrm>
          <a:prstGeom prst="line">
            <a:avLst/>
          </a:prstGeom>
          <a:noFill/>
          <a:ln w="190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350668" y="3357284"/>
            <a:ext cx="738664" cy="221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altLang="en-US" sz="3600" b="1" dirty="0"/>
              <a:t>OBJEKT</a:t>
            </a:r>
            <a:endParaRPr lang="en-US" altLang="en-US" sz="3600" b="1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PRÁVNÍ PROPEDEUTIKA - TEORIE PRÁVA</a:t>
            </a:r>
            <a:endParaRPr lang="cs-CZ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540000" y="329270"/>
            <a:ext cx="10753200" cy="45157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3200" dirty="0"/>
              <a:t>FYZICKÉ OSOBY – LIDÉ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idx="1"/>
          </p:nvPr>
        </p:nvSpPr>
        <p:spPr>
          <a:xfrm>
            <a:off x="414000" y="1008668"/>
            <a:ext cx="11275236" cy="5219332"/>
          </a:xfrm>
        </p:spPr>
        <p:txBody>
          <a:bodyPr>
            <a:normAutofit lnSpcReduction="1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cs-CZ" altLang="cs-CZ" dirty="0"/>
              <a:t>Lidé, jimž právní řád přiznává způsobilost (schopnost) být nositeli práv a povinností (</a:t>
            </a:r>
            <a:r>
              <a:rPr lang="cs-CZ" altLang="cs-CZ" b="1" dirty="0">
                <a:solidFill>
                  <a:schemeClr val="accent6">
                    <a:lumMod val="75000"/>
                  </a:schemeClr>
                </a:solidFill>
              </a:rPr>
              <a:t>právní osobnost</a:t>
            </a:r>
            <a:r>
              <a:rPr lang="cs-CZ" altLang="cs-CZ" dirty="0"/>
              <a:t>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altLang="cs-CZ" dirty="0"/>
              <a:t>Vzniká narozením, zaniká smrtí.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altLang="cs-CZ" sz="2400" i="1" dirty="0"/>
              <a:t>„Člověk má právní osobnost od narození až do smrti.“ (§ 23 OZ)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altLang="cs-CZ" sz="2400" dirty="0"/>
              <a:t>„</a:t>
            </a:r>
            <a:r>
              <a:rPr lang="cs-CZ" altLang="cs-CZ" sz="2400" i="1" dirty="0"/>
              <a:t>Každý člověk má vrozená, již samotným rozumem a citem poznatelná přirozená práva, a tudíž se považuje za osobu. Zákon stanoví jen meze uplatňování přirozených práv člověka a způsob jejich ochrany.</a:t>
            </a:r>
            <a:r>
              <a:rPr lang="cs-CZ" altLang="cs-CZ" sz="2400" dirty="0"/>
              <a:t>“ (§ 19 odst. 1 OZ)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cs-CZ" altLang="cs-CZ" sz="2400" dirty="0"/>
              <a:t>Určitá práva může subjekt nabýt již před narozením (dědictví).</a:t>
            </a:r>
          </a:p>
          <a:p>
            <a:pPr marL="1200150" lvl="2" indent="-285750" algn="just" eaLnBrk="1" hangingPunct="1">
              <a:buFont typeface="Arial" panose="020B0604020202020204" pitchFamily="34" charset="0"/>
              <a:buChar char="•"/>
            </a:pPr>
            <a:r>
              <a:rPr lang="cs-CZ" altLang="cs-CZ" sz="1800" dirty="0"/>
              <a:t>„</a:t>
            </a:r>
            <a:r>
              <a:rPr lang="cs-CZ" altLang="cs-CZ" sz="1800" i="1" dirty="0"/>
              <a:t>Na počaté dítě se hledí jako na již narozené, pokud to vyhovuje jeho zájmům. Má se za to, že se dítě narodilo živé. Nenarodí-li se však živé, hledí se na ně, jako by nikdy nebylo</a:t>
            </a:r>
            <a:r>
              <a:rPr lang="cs-CZ" altLang="cs-CZ" sz="1800" dirty="0"/>
              <a:t>.“ (§ 24 OZ)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sz="2400" dirty="0"/>
              <a:t>Některá práva „přežívají“ i po smrti (ochrana osobnosti).</a:t>
            </a:r>
          </a:p>
          <a:p>
            <a:pPr marL="1200150" lvl="2" indent="-285750" eaLnBrk="1" hangingPunct="1">
              <a:buFont typeface="Arial" panose="020B0604020202020204" pitchFamily="34" charset="0"/>
              <a:buChar char="•"/>
            </a:pPr>
            <a:r>
              <a:rPr lang="cs-CZ" altLang="cs-CZ" sz="1800" dirty="0"/>
              <a:t>„ </a:t>
            </a:r>
            <a:r>
              <a:rPr lang="cs-CZ" altLang="cs-CZ" sz="1800" i="1" dirty="0"/>
              <a:t>Po smrti člověka se může ochrany jeho osobnosti domáhat kterákoli z osob jemu blízkých.</a:t>
            </a:r>
            <a:r>
              <a:rPr lang="cs-CZ" altLang="cs-CZ" sz="1800" dirty="0"/>
              <a:t>“ (§ 82 odst. 2 OZ)</a:t>
            </a:r>
          </a:p>
        </p:txBody>
      </p:sp>
      <p:sp>
        <p:nvSpPr>
          <p:cNvPr id="12290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pt-BR" altLang="cs-CZ" sz="1200">
                <a:solidFill>
                  <a:srgbClr val="969696"/>
                </a:solidFill>
              </a:rPr>
              <a:t>PRÁVNÍ PROPEDEUTIKA - TEORIE PRÁVA</a:t>
            </a:r>
            <a:endParaRPr lang="cs-CZ" altLang="cs-CZ" sz="1200">
              <a:solidFill>
                <a:srgbClr val="969696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F67DB1D-1B44-491A-BF4E-5D9E3D6FBA68}" type="slidenum">
              <a:rPr lang="cs-CZ" smtClean="0"/>
              <a:pPr>
                <a:defRPr/>
              </a:pPr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081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4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0" grpId="0"/>
      <p:bldP spid="12493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dirty="0"/>
              <a:t>FYZICKÉ OSOBY – LIDÉ - </a:t>
            </a:r>
            <a:r>
              <a:rPr lang="cs-CZ" altLang="cs-CZ" sz="3200" dirty="0">
                <a:solidFill>
                  <a:schemeClr val="accent6">
                    <a:lumMod val="75000"/>
                  </a:schemeClr>
                </a:solidFill>
              </a:rPr>
              <a:t>SVÉPRÁVNOST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idx="1"/>
          </p:nvPr>
        </p:nvSpPr>
        <p:spPr>
          <a:xfrm>
            <a:off x="414000" y="1414021"/>
            <a:ext cx="11363999" cy="4619134"/>
          </a:xfrm>
        </p:spPr>
        <p:txBody>
          <a:bodyPr>
            <a:normAutofit fontScale="92500" lnSpcReduction="20000"/>
          </a:bodyPr>
          <a:lstStyle/>
          <a:p>
            <a:pPr algn="just" eaLnBrk="1" hangingPunct="1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altLang="cs-CZ" dirty="0"/>
              <a:t>„</a:t>
            </a:r>
            <a:r>
              <a:rPr lang="cs-CZ" altLang="cs-CZ" i="1" dirty="0"/>
              <a:t>Každý člověk odpovídá za své jednání, </a:t>
            </a:r>
            <a:r>
              <a:rPr lang="cs-CZ" altLang="cs-CZ" b="1" i="1" dirty="0"/>
              <a:t>je-li s to posoudit je a ovládnout</a:t>
            </a:r>
            <a:r>
              <a:rPr lang="cs-CZ" altLang="cs-CZ" i="1" dirty="0"/>
              <a:t>. Kdo se vlastní vinou přivede do stavu, v němž by jinak za své jednání odpovědný nebyl, odpovídá za jednání v tomto stavu učiněná.</a:t>
            </a:r>
            <a:r>
              <a:rPr lang="cs-CZ" altLang="cs-CZ" dirty="0"/>
              <a:t>“ (§ 24 OZ): </a:t>
            </a:r>
            <a:r>
              <a:rPr lang="cs-CZ" altLang="cs-CZ" b="1" dirty="0"/>
              <a:t>rozumová a volní složka</a:t>
            </a:r>
          </a:p>
          <a:p>
            <a:pPr algn="just" eaLnBrk="1" hangingPunct="1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altLang="cs-CZ" dirty="0"/>
              <a:t>Způsobilost samostatně právně jednat.</a:t>
            </a:r>
          </a:p>
          <a:p>
            <a:pPr algn="just" eaLnBrk="1" hangingPunct="1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altLang="cs-CZ" dirty="0"/>
              <a:t>Plně svéprávný se člověk stává </a:t>
            </a:r>
            <a:r>
              <a:rPr lang="cs-CZ" altLang="cs-CZ" b="1" dirty="0"/>
              <a:t>zletilostí </a:t>
            </a:r>
            <a:r>
              <a:rPr lang="cs-CZ" altLang="cs-CZ" dirty="0"/>
              <a:t>(v soukromém právu).</a:t>
            </a:r>
          </a:p>
          <a:p>
            <a:pPr lvl="1" algn="just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altLang="cs-CZ" dirty="0"/>
              <a:t>Pojem </a:t>
            </a:r>
            <a:r>
              <a:rPr lang="cs-CZ" altLang="cs-CZ" b="1" dirty="0"/>
              <a:t>ZLETILOST</a:t>
            </a:r>
            <a:r>
              <a:rPr lang="cs-CZ" altLang="cs-CZ" dirty="0"/>
              <a:t>.</a:t>
            </a:r>
          </a:p>
          <a:p>
            <a:pPr marL="1200150" lvl="2" indent="-285750" algn="just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altLang="cs-CZ" dirty="0"/>
              <a:t>Dovršením osmnáctého roku věku.</a:t>
            </a:r>
          </a:p>
          <a:p>
            <a:pPr marL="1200150" lvl="2" indent="-285750" algn="just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altLang="cs-CZ" dirty="0"/>
              <a:t>Přiznáním zletilosti (od 16 let).</a:t>
            </a:r>
          </a:p>
          <a:p>
            <a:pPr marL="1200150" lvl="2" indent="-285750" algn="just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altLang="cs-CZ" dirty="0"/>
              <a:t>Uzavřením manželství.</a:t>
            </a:r>
          </a:p>
          <a:p>
            <a:pPr lvl="1" algn="just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altLang="cs-CZ" dirty="0"/>
              <a:t>Způsobilost přiměřená rozumové a volní vyspělosti nezletilých jeho věku. (§ 31 OZ)</a:t>
            </a:r>
          </a:p>
        </p:txBody>
      </p:sp>
      <p:sp>
        <p:nvSpPr>
          <p:cNvPr id="12290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pt-BR" altLang="cs-CZ" sz="1200">
                <a:solidFill>
                  <a:srgbClr val="969696"/>
                </a:solidFill>
              </a:rPr>
              <a:t>PRÁVNÍ PROPEDEUTIKA - TEORIE PRÁVA</a:t>
            </a:r>
            <a:endParaRPr lang="cs-CZ" altLang="cs-CZ" sz="1200">
              <a:solidFill>
                <a:srgbClr val="969696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F67DB1D-1B44-491A-BF4E-5D9E3D6FBA68}" type="slidenum">
              <a:rPr lang="cs-CZ" smtClean="0"/>
              <a:pPr>
                <a:defRPr/>
              </a:pPr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026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24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0" grpId="0"/>
      <p:bldP spid="12493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719400" y="400416"/>
            <a:ext cx="10753200" cy="45157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3600" dirty="0"/>
              <a:t>PRÁVNICKÉ OSOBY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idx="1"/>
          </p:nvPr>
        </p:nvSpPr>
        <p:spPr>
          <a:xfrm>
            <a:off x="720001" y="1093509"/>
            <a:ext cx="10753200" cy="5044491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400" dirty="0"/>
              <a:t>Subjekt odlišný od člověka, který má právní subjektivitu. („</a:t>
            </a:r>
            <a:r>
              <a:rPr lang="cs-CZ" altLang="cs-CZ" sz="2400" i="1" dirty="0"/>
              <a:t>Právnická osoba má právní osobnost od svého vzniku do svého zániku</a:t>
            </a:r>
            <a:r>
              <a:rPr lang="cs-CZ" altLang="cs-CZ" sz="2400" dirty="0"/>
              <a:t>.“ § 118 OZ)</a:t>
            </a:r>
          </a:p>
          <a:p>
            <a:pPr algn="just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400" dirty="0"/>
              <a:t>Ve skutečnosti jde o </a:t>
            </a:r>
            <a:r>
              <a:rPr lang="cs-CZ" altLang="cs-CZ" sz="2400" b="1" dirty="0"/>
              <a:t>deriváty</a:t>
            </a:r>
            <a:r>
              <a:rPr lang="cs-CZ" altLang="cs-CZ" sz="2400" dirty="0"/>
              <a:t> osob fyzických.</a:t>
            </a:r>
          </a:p>
          <a:p>
            <a:pPr algn="just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400" dirty="0"/>
              <a:t>Ne každý, kdo může jednat v právním slova smyslu je nadán právní subjektivitou:</a:t>
            </a:r>
          </a:p>
          <a:p>
            <a:pPr lvl="1" algn="just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400" dirty="0"/>
              <a:t>„</a:t>
            </a:r>
            <a:r>
              <a:rPr lang="cs-CZ" altLang="cs-CZ" sz="2400" i="1" dirty="0"/>
              <a:t>… ústavní stížnost [může] podat pouze fyzická nebo právnická osoba tvrdí-li, že pravomocným rozhodnutím v řízení, jehož byla účastníkem, bylo porušeno její základní právo nebo svoboda zaručené ústavním pořádkem. </a:t>
            </a:r>
            <a:r>
              <a:rPr lang="cs-CZ" altLang="cs-CZ" sz="2400" b="1" i="1" dirty="0"/>
              <a:t>Je zřejmé, že přípravný výbor právnickou osobou není (byť mu zákon přiznává procesní způsobilost …).</a:t>
            </a:r>
            <a:endParaRPr lang="cs-CZ" altLang="cs-CZ" sz="2400" b="1" dirty="0"/>
          </a:p>
          <a:p>
            <a:pPr lvl="1" algn="just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400" dirty="0"/>
              <a:t>	</a:t>
            </a:r>
            <a:r>
              <a:rPr lang="cs-CZ" altLang="cs-CZ" sz="2400" b="1" i="1" dirty="0"/>
              <a:t>Přípravný výbor,</a:t>
            </a:r>
            <a:r>
              <a:rPr lang="cs-CZ" altLang="cs-CZ" sz="2400" i="1" dirty="0"/>
              <a:t> za něhož zmocněnec jedná, </a:t>
            </a:r>
            <a:r>
              <a:rPr lang="cs-CZ" altLang="cs-CZ" sz="2400" b="1" i="1" dirty="0"/>
              <a:t>je oprávněn</a:t>
            </a:r>
            <a:r>
              <a:rPr lang="cs-CZ" altLang="cs-CZ" sz="2400" i="1" dirty="0"/>
              <a:t> ke všem procesním úkonům, které jsou spojeny s místním referendem, tedy nejen k těm úkonům, jež přímo zakotvuje zákon o místním referendu, ale i k případnému podání ústavní stížnosti má-li za to, že v průběhu soudního přezkumu rozhodnutí zastupitelstva obce místní referendum nevyhlásit byla porušena ústavně zaručená základní práva nebo svobody.“</a:t>
            </a:r>
          </a:p>
        </p:txBody>
      </p:sp>
      <p:sp>
        <p:nvSpPr>
          <p:cNvPr id="16386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pt-BR" altLang="cs-CZ" sz="1200">
                <a:solidFill>
                  <a:srgbClr val="969696"/>
                </a:solidFill>
              </a:rPr>
              <a:t>PRÁVNÍ PROPEDEUTIKA - TEORIE PRÁVA</a:t>
            </a:r>
            <a:endParaRPr lang="cs-CZ" altLang="cs-CZ" sz="1200">
              <a:solidFill>
                <a:srgbClr val="969696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F67DB1D-1B44-491A-BF4E-5D9E3D6FBA68}" type="slidenum">
              <a:rPr lang="cs-CZ" smtClean="0"/>
              <a:pPr>
                <a:defRPr/>
              </a:pPr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232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8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2" grpId="0"/>
      <p:bldP spid="12800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2B050-A6A7-D4C5-AB50-EC07F2916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Z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0174290-F6B2-00B5-CB3E-4754EEB299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378673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97382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zápatí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pt-BR" altLang="en-US" sz="1200">
                <a:solidFill>
                  <a:srgbClr val="969696"/>
                </a:solidFill>
              </a:rPr>
              <a:t>PRÁVNÍ PROPEDEUTIKA - TEORIE PRÁVA</a:t>
            </a:r>
            <a:endParaRPr lang="cs-CZ" altLang="en-US" sz="1200">
              <a:solidFill>
                <a:srgbClr val="969696"/>
              </a:solidFill>
            </a:endParaRPr>
          </a:p>
        </p:txBody>
      </p:sp>
      <p:sp>
        <p:nvSpPr>
          <p:cNvPr id="18435" name="Zástupný symbol pro číslo snímku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39792912-87E0-48AA-A07C-574ADC63F189}" type="slidenum">
              <a:rPr lang="cs-CZ" altLang="en-US" sz="1200">
                <a:solidFill>
                  <a:srgbClr val="969696"/>
                </a:solidFill>
              </a:rPr>
              <a:pPr eaLnBrk="1" hangingPunct="1"/>
              <a:t>20</a:t>
            </a:fld>
            <a:endParaRPr lang="cs-CZ" altLang="en-US" sz="1200">
              <a:solidFill>
                <a:srgbClr val="969696"/>
              </a:solidFill>
            </a:endParaRPr>
          </a:p>
        </p:txBody>
      </p:sp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z="3600" dirty="0"/>
              <a:t>Teorie povahy právnických osob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en-US" sz="3200" b="1" dirty="0"/>
              <a:t>fikce</a:t>
            </a:r>
            <a:r>
              <a:rPr lang="cs-CZ" altLang="en-US" sz="3200" dirty="0"/>
              <a:t>: entity, které nemají vůli, mohou být pouze fikcí. (Beran 2012: 167)</a:t>
            </a:r>
          </a:p>
          <a:p>
            <a:pPr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en-US" sz="3200" b="1" dirty="0"/>
              <a:t>reálné</a:t>
            </a:r>
            <a:r>
              <a:rPr lang="cs-CZ" altLang="en-US" sz="3200" dirty="0"/>
              <a:t> (organické; teorie reálné svazové osobnosti): vůli může mít i sdružení lidí, nejen člověk. (Beran 2012: 168) Právnická osoba má tedy reálnou existenci a právo ji uzná. (Knapp 1995b: 984)</a:t>
            </a:r>
          </a:p>
          <a:p>
            <a:pPr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en-US" sz="3200" b="1" dirty="0"/>
              <a:t>zájmové</a:t>
            </a:r>
            <a:r>
              <a:rPr lang="cs-CZ" altLang="en-US" sz="3200" dirty="0"/>
              <a:t>: subjektem práva je ten, kdo požívá užitky, které právo nese. Bez ohledu na to, jestli má vůli nebo ne. (Beran 2012: 81)</a:t>
            </a:r>
          </a:p>
        </p:txBody>
      </p:sp>
    </p:spTree>
    <p:extLst>
      <p:ext uri="{BB962C8B-B14F-4D97-AF65-F5344CB8AC3E}">
        <p14:creationId xmlns:p14="http://schemas.microsoft.com/office/powerpoint/2010/main" val="93713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9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6" grpId="0"/>
      <p:bldP spid="12902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833122" y="1105311"/>
            <a:ext cx="10753200" cy="478644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en-US" sz="3200" dirty="0"/>
              <a:t>oprávnění a povinnosti subjektů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en-US" sz="3200" dirty="0"/>
              <a:t>subjektivní práva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en-US" sz="2400" dirty="0"/>
              <a:t>absolutní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en-US" sz="2400" dirty="0"/>
              <a:t>relativní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en-US" sz="3200" dirty="0"/>
              <a:t>subjektivní povinnosti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en-US" sz="2400" dirty="0"/>
              <a:t>dare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en-US" sz="2400" dirty="0" err="1"/>
              <a:t>facere</a:t>
            </a:r>
            <a:endParaRPr lang="cs-CZ" altLang="en-US" sz="2400" dirty="0"/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en-US" sz="2400" dirty="0"/>
              <a:t>non </a:t>
            </a:r>
            <a:r>
              <a:rPr lang="cs-CZ" altLang="en-US" sz="2400" dirty="0" err="1"/>
              <a:t>facere</a:t>
            </a:r>
            <a:r>
              <a:rPr lang="cs-CZ" altLang="en-US" sz="2400" dirty="0"/>
              <a:t> (</a:t>
            </a:r>
            <a:r>
              <a:rPr lang="cs-CZ" altLang="en-US" sz="2400" dirty="0" err="1"/>
              <a:t>omittere</a:t>
            </a:r>
            <a:r>
              <a:rPr lang="cs-CZ" altLang="en-US" sz="2400" dirty="0"/>
              <a:t>)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altLang="en-US" sz="2400" dirty="0" err="1"/>
              <a:t>pati</a:t>
            </a:r>
            <a:endParaRPr lang="en-US" altLang="en-US" sz="2400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1"/>
          </p:nvPr>
        </p:nvSpPr>
        <p:spPr>
          <a:xfrm>
            <a:off x="8763000" y="6248400"/>
            <a:ext cx="1905000" cy="457200"/>
          </a:xfrm>
        </p:spPr>
        <p:txBody>
          <a:bodyPr/>
          <a:lstStyle/>
          <a:p>
            <a:pPr>
              <a:defRPr/>
            </a:pPr>
            <a:fld id="{4F07EDC8-7D41-4C48-AB37-98CED847EDE5}" type="slidenum">
              <a:rPr lang="cs-CZ" smtClean="0">
                <a:solidFill>
                  <a:schemeClr val="tx1"/>
                </a:solidFill>
              </a:rPr>
              <a:pPr>
                <a:defRPr/>
              </a:pPr>
              <a:t>21</a:t>
            </a:fld>
            <a:endParaRPr lang="cs-CZ">
              <a:solidFill>
                <a:schemeClr val="tx1"/>
              </a:solidFill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94458" y="2262097"/>
            <a:ext cx="738664" cy="182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cs-CZ" altLang="en-US" sz="3600" b="1" dirty="0"/>
              <a:t>OBSAH</a:t>
            </a:r>
            <a:endParaRPr lang="en-US" altLang="en-US" sz="3600" b="1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PRÁVNÍ PROPEDEUTIKA - TEORIE PRÁVA</a:t>
            </a:r>
            <a:endParaRPr lang="cs-CZ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Subjektivní právo (oprávnění)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/>
              <a:t>Možnost daná objektivním právem chovat se určitým způsobem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/>
              <a:t>Složky: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b="1" dirty="0"/>
              <a:t>Možnost chovat se určitým způsobem (obligatorní)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/>
              <a:t>Možnost požadovat chování po druhých</a:t>
            </a:r>
          </a:p>
          <a:p>
            <a:pPr marL="1200150" lvl="2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/>
              <a:t>Bez této složky se jedná o svobodu</a:t>
            </a:r>
          </a:p>
          <a:p>
            <a:pPr marL="1200150" lvl="2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/>
              <a:t>Čl. 17 LZPS: „Každý má právo vyjadřovat své názory slovem, písmem, tiskem, obrazem nebo jiným způsobem, jakož i svobodně vyhledávat, přijímat a rozšiřovat ideje a informace bez ohledu na hranice státu.“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/>
              <a:t>Možnost požadovat ochranu od státu (</a:t>
            </a:r>
            <a:r>
              <a:rPr lang="cs-CZ" b="1" dirty="0"/>
              <a:t>NÁROK</a:t>
            </a:r>
            <a:r>
              <a:rPr lang="cs-CZ" dirty="0"/>
              <a:t>)</a:t>
            </a:r>
          </a:p>
          <a:p>
            <a:pPr marL="1200150" lvl="2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/>
              <a:t>Bez této složky se jedná o tzv. </a:t>
            </a:r>
            <a:r>
              <a:rPr lang="cs-CZ" b="1" dirty="0"/>
              <a:t>naturální obligaci </a:t>
            </a:r>
            <a:r>
              <a:rPr lang="cs-CZ" dirty="0"/>
              <a:t>(nevymahatelný závazek)</a:t>
            </a:r>
          </a:p>
          <a:p>
            <a:pPr marL="1200150" lvl="2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/>
              <a:t>§ 2874 OZ: „Nebyla-li výhra dána, nemůže ji vyhrávající strana vymáhat.“</a:t>
            </a:r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PRÁVNÍ PROPEDEUTIKA - TEORIE PRÁVA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F67DB1D-1B44-491A-BF4E-5D9E3D6FBA68}" type="slidenum">
              <a:rPr lang="cs-CZ" smtClean="0"/>
              <a:pPr>
                <a:defRPr/>
              </a:pPr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87537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96C83D-E940-AED0-922B-074CEB36A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B718F07-EA9E-A286-3B66-8152405897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Z" dirty="0"/>
              <a:t>Co když nezaplatím kupní cenu? </a:t>
            </a:r>
          </a:p>
          <a:p>
            <a:r>
              <a:rPr lang="en-CZ" dirty="0"/>
              <a:t>Co když zhotovitel nedodá dílo v dohodnuté lhůtě?</a:t>
            </a:r>
          </a:p>
          <a:p>
            <a:r>
              <a:rPr lang="en-CZ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B85DA0-F505-A37D-C25B-397DD48C3B45}"/>
              </a:ext>
            </a:extLst>
          </p:cNvPr>
          <p:cNvSpPr txBox="1"/>
          <p:nvPr/>
        </p:nvSpPr>
        <p:spPr>
          <a:xfrm>
            <a:off x="1366836" y="2985631"/>
            <a:ext cx="4986338" cy="203132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Z" dirty="0"/>
              <a:t>Příklad č. 3</a:t>
            </a:r>
          </a:p>
          <a:p>
            <a:endParaRPr lang="en-CZ" dirty="0"/>
          </a:p>
          <a:p>
            <a:r>
              <a:rPr lang="en-CZ" dirty="0"/>
              <a:t>Tyto červené trenky umístím na střechu pražského hradu místo standarty (a tu si vezmu domů).</a:t>
            </a:r>
          </a:p>
          <a:p>
            <a:endParaRPr lang="en-CZ" dirty="0"/>
          </a:p>
          <a:p>
            <a:endParaRPr lang="en-CZ" dirty="0"/>
          </a:p>
          <a:p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40696031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4692D2-62F9-9822-2BAF-650171652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PRÁVNÍ ODPOVĚDNOST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592F8A-7139-3C13-889F-9AB8009CDA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40438405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4DC5F-597C-A613-C392-3426FDB9C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1E128-4D47-C41E-3CE4-312B2B3553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Z"/>
          </a:p>
        </p:txBody>
      </p:sp>
      <p:pic>
        <p:nvPicPr>
          <p:cNvPr id="4" name="Zástupný obsah 6">
            <a:extLst>
              <a:ext uri="{FF2B5EF4-FFF2-40B4-BE49-F238E27FC236}">
                <a16:creationId xmlns:a16="http://schemas.microsoft.com/office/drawing/2014/main" id="{09C0CA68-C289-5674-57F4-2867E0391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947" y="142240"/>
            <a:ext cx="6573520" cy="657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1458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/>
              <a:t>PRÁVNÍ ODPOVĚDNOST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720001" y="1432999"/>
            <a:ext cx="10753200" cy="4357687"/>
          </a:xfrm>
        </p:spPr>
        <p:txBody>
          <a:bodyPr/>
          <a:lstStyle/>
          <a:p>
            <a:pPr algn="just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dirty="0"/>
              <a:t>Uplatnění </a:t>
            </a:r>
            <a:r>
              <a:rPr lang="cs-CZ" altLang="cs-CZ" b="1" dirty="0">
                <a:solidFill>
                  <a:schemeClr val="accent6">
                    <a:lumMod val="75000"/>
                  </a:schemeClr>
                </a:solidFill>
              </a:rPr>
              <a:t>nepříznivých následků, stanovených právní normou</a:t>
            </a:r>
            <a:r>
              <a:rPr lang="cs-CZ" altLang="cs-CZ" dirty="0"/>
              <a:t>, vůči tomu, kdo porušil právní povinnost, případně vůči tomu, komu je porušení práva přičítáno, případně hrozba uplatnění nepříznivých následků vůči tomu, komu je stanovena právní povinnost.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dirty="0"/>
              <a:t>Zahrnuje:</a:t>
            </a:r>
          </a:p>
          <a:p>
            <a:pPr lvl="1" algn="just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2800" dirty="0"/>
              <a:t>prvek nepříznivých právních následků</a:t>
            </a:r>
          </a:p>
          <a:p>
            <a:pPr lvl="1" algn="just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2800" dirty="0"/>
              <a:t>prvek státního donucení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245CF6D-CAC6-486A-B1AA-C35410A664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PRÁVNÍ PROPEDEUTIKA - TEORIE PRÁVA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B80DC2A-673E-427D-A51C-74BAD41CF7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6732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  <p:bldP spid="6246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9C11E2D0-4CB4-4FB3-878B-A6E2DCEC2F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882" y="182882"/>
            <a:ext cx="6492240" cy="6492240"/>
          </a:xfrm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1ACDA97-767C-41D1-9ADA-EE729DFDD3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PRÁVNÍ PROPEDEUTIKA - TEORIE PRÁVA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D1D31F9-E717-4879-8A99-51EAE83818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7468132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5E458DB9-51A9-4DA8-8EC3-50CD902ED7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40" y="167640"/>
            <a:ext cx="6522720" cy="6522720"/>
          </a:xfrm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2246595-8BDD-4400-A316-06F75C490A2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PRÁVNÍ PROPEDEUTIKA - TEORIE PRÁVA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35D87DE-DF91-4324-B642-36BFF03A42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7104714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540001" y="378002"/>
            <a:ext cx="11104312" cy="1314000"/>
          </a:xfrm>
        </p:spPr>
        <p:txBody>
          <a:bodyPr>
            <a:noAutofit/>
          </a:bodyPr>
          <a:lstStyle/>
          <a:p>
            <a:r>
              <a:rPr lang="cs-CZ" altLang="cs-CZ" sz="4000" dirty="0"/>
              <a:t>Porušení právní povinnosti a jeho právní následky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altLang="cs-CZ" dirty="0"/>
              <a:t>způsoby porušení právní povinnosti</a:t>
            </a:r>
          </a:p>
          <a:p>
            <a:pPr lvl="1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altLang="cs-CZ" sz="2400" dirty="0" err="1"/>
              <a:t>komisivní</a:t>
            </a:r>
            <a:endParaRPr lang="cs-CZ" altLang="cs-CZ" sz="2400" dirty="0"/>
          </a:p>
          <a:p>
            <a:pPr lvl="1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altLang="cs-CZ" sz="2400" dirty="0"/>
              <a:t>omisivní</a:t>
            </a:r>
          </a:p>
          <a:p>
            <a:pPr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altLang="cs-CZ" dirty="0"/>
              <a:t>druhy právních následků porušení právní povinnosti:</a:t>
            </a:r>
          </a:p>
          <a:p>
            <a:pPr lvl="1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altLang="cs-CZ" sz="2400" dirty="0"/>
              <a:t>právní následky spojené s primární povinností</a:t>
            </a:r>
          </a:p>
          <a:p>
            <a:pPr lvl="1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altLang="cs-CZ" sz="2400" dirty="0"/>
              <a:t>právní následek, kterým je vznik sekundární povinnosti</a:t>
            </a:r>
          </a:p>
          <a:p>
            <a:pPr lvl="1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altLang="cs-CZ" sz="2400" dirty="0"/>
              <a:t>jiné právní následky (neplatnost právního úkonu)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7A307D2-AF48-4243-8E28-EAEC4B8670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PRÁVNÍ PROPEDEUTIKA - TEORIE PRÁVA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074A4F4-FDBF-41AC-A6A4-A20BC2AEC7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2954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  <p:bldP spid="6349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climbing a flag pole&#10;&#10;Description automatically generated">
            <a:extLst>
              <a:ext uri="{FF2B5EF4-FFF2-40B4-BE49-F238E27FC236}">
                <a16:creationId xmlns:a16="http://schemas.microsoft.com/office/drawing/2014/main" id="{6C721B20-CDE4-A2BC-D3F5-AE0C0D3822F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457200" y="661988"/>
            <a:ext cx="4743450" cy="2665413"/>
          </a:xfrm>
        </p:spPr>
      </p:pic>
      <p:pic>
        <p:nvPicPr>
          <p:cNvPr id="7" name="Picture 6" descr="A pair of people holding a red sheet&#10;&#10;Description automatically generated">
            <a:extLst>
              <a:ext uri="{FF2B5EF4-FFF2-40B4-BE49-F238E27FC236}">
                <a16:creationId xmlns:a16="http://schemas.microsoft.com/office/drawing/2014/main" id="{556F7533-B24C-09A9-C48E-7251497AC5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1673423"/>
            <a:ext cx="4492625" cy="2527102"/>
          </a:xfrm>
          <a:prstGeom prst="rect">
            <a:avLst/>
          </a:prstGeom>
        </p:spPr>
      </p:pic>
      <p:pic>
        <p:nvPicPr>
          <p:cNvPr id="9" name="Picture 8" descr="A flag with a coat of arms on it&#10;&#10;Description automatically generated">
            <a:extLst>
              <a:ext uri="{FF2B5EF4-FFF2-40B4-BE49-F238E27FC236}">
                <a16:creationId xmlns:a16="http://schemas.microsoft.com/office/drawing/2014/main" id="{88BC16AF-C12B-C571-2704-AC5C1ED0E4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1821" y="3921026"/>
            <a:ext cx="5208028" cy="252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2640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dirty="0"/>
              <a:t>Způsoby porušení právní povinnosti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720001" y="1395532"/>
            <a:ext cx="10753200" cy="4608512"/>
          </a:xfrm>
        </p:spPr>
        <p:txBody>
          <a:bodyPr>
            <a:normAutofit/>
          </a:bodyPr>
          <a:lstStyle/>
          <a:p>
            <a:pPr algn="just">
              <a:lnSpc>
                <a:spcPct val="114000"/>
              </a:lnSpc>
              <a:spcAft>
                <a:spcPts val="601"/>
              </a:spcAft>
            </a:pPr>
            <a:r>
              <a:rPr lang="cs-CZ" altLang="cs-CZ" sz="1801" dirty="0"/>
              <a:t>zkrácení daně nepodáním daňového přiznání</a:t>
            </a:r>
          </a:p>
          <a:p>
            <a:pPr algn="just">
              <a:lnSpc>
                <a:spcPct val="114000"/>
              </a:lnSpc>
              <a:spcAft>
                <a:spcPts val="601"/>
              </a:spcAft>
            </a:pPr>
            <a:r>
              <a:rPr lang="cs-CZ" altLang="cs-CZ" sz="1801" dirty="0"/>
              <a:t>obvinění sňali prezidentskou standartu a na její místo umístili červené trenky </a:t>
            </a:r>
          </a:p>
          <a:p>
            <a:pPr algn="just">
              <a:lnSpc>
                <a:spcPct val="114000"/>
              </a:lnSpc>
              <a:spcAft>
                <a:spcPts val="601"/>
              </a:spcAft>
            </a:pPr>
            <a:r>
              <a:rPr lang="cs-CZ" altLang="cs-CZ" sz="1801" i="1" dirty="0"/>
              <a:t>„Vzniklý následek je totiž soudem přisuzován […] jedinému </a:t>
            </a:r>
            <a:r>
              <a:rPr lang="cs-CZ" altLang="cs-CZ" sz="1801" i="1" dirty="0" err="1"/>
              <a:t>komisivnímu</a:t>
            </a:r>
            <a:r>
              <a:rPr lang="cs-CZ" altLang="cs-CZ" sz="1801" i="1" dirty="0"/>
              <a:t> jednání obžalované spočívajícímu v jediném úderu židlí.“ (Usnesení Vrchního soudu v Olomouci ze dne 14. 1. 1998, sp. zn. 1 To 234/97)</a:t>
            </a:r>
          </a:p>
          <a:p>
            <a:pPr algn="just">
              <a:lnSpc>
                <a:spcPct val="114000"/>
              </a:lnSpc>
              <a:spcAft>
                <a:spcPts val="601"/>
              </a:spcAft>
            </a:pPr>
            <a:r>
              <a:rPr lang="cs-CZ" altLang="cs-CZ" sz="1801" i="1" dirty="0"/>
              <a:t>„</a:t>
            </a:r>
            <a:r>
              <a:rPr lang="cs-CZ" sz="1801" dirty="0"/>
              <a:t>Je-li příčinou smrti poškozeného omisivní charakter jednání pachatele, který nereagoval na nebezpečí vzniklé z jeho předchozího ohrožujícího jednání (např. dlouhodobé umístění vážně nemocného poškozeného do prostor, z nichž se sám nedokáže vzdálit či přivolat si pomoc), závěr o formě zavinění smrtelného následku je třeba dovodit ze skutkových okolností, které se vztahují zejména k tzv. druhé fázi ingerence, tj. k té části jednání pachatele, která se vyznačuje opomenutím konání, k němuž byl pachatel povinen (</a:t>
            </a:r>
            <a:r>
              <a:rPr lang="cs-CZ" sz="1801" dirty="0" err="1"/>
              <a:t>omisi</a:t>
            </a:r>
            <a:r>
              <a:rPr lang="cs-CZ" sz="1801" dirty="0"/>
              <a:t>). Význam </a:t>
            </a:r>
            <a:r>
              <a:rPr lang="cs-CZ" sz="1801" dirty="0" err="1"/>
              <a:t>komisivní</a:t>
            </a:r>
            <a:r>
              <a:rPr lang="cs-CZ" sz="1801" dirty="0"/>
              <a:t> části jednání se omezuje na to, že zakládá zvláštní povinnost pachatele konat.“ (Rozsudek Vrchního soudu v Olomouci ze dne 3. 1. 2013 sp. zn. 1 To 39/2012)</a:t>
            </a:r>
            <a:endParaRPr lang="cs-CZ" altLang="cs-CZ" sz="1801" i="1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716F38B-6B7B-4870-82F9-330D28B53E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PRÁVNÍ PROPEDEUTIKA - TEORIE PRÁVA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DF9B3E2-9C01-4698-86F0-AEF4709A7A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0411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  <p:bldP spid="6451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/>
              <a:t>Funkce právní odpovědnosti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7200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cs-CZ" altLang="cs-CZ" dirty="0"/>
              <a:t>Základní funkce jsou:</a:t>
            </a:r>
          </a:p>
          <a:p>
            <a:pPr lvl="1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altLang="cs-CZ" dirty="0"/>
              <a:t>REPARAČNÍ</a:t>
            </a:r>
          </a:p>
          <a:p>
            <a:pPr lvl="1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altLang="cs-CZ" dirty="0"/>
              <a:t>SATISFAKČNÍ</a:t>
            </a:r>
          </a:p>
          <a:p>
            <a:pPr lvl="1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altLang="cs-CZ" dirty="0"/>
              <a:t>REPRESIVNÍ</a:t>
            </a:r>
          </a:p>
          <a:p>
            <a:pPr lvl="1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altLang="cs-CZ" dirty="0"/>
              <a:t>PREVENTIVNÍ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F9AC0F3-4156-4A0E-B53D-D2E257D06F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PRÁVNÍ PROPEDEUTIKA - TEORIE PRÁVA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D9AF553-5BE8-4850-8552-171F06E92D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52591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  <p:bldP spid="65539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cs-CZ" sz="2800" dirty="0"/>
              <a:t>Prvky zaviněného porušení právní povinnosti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lnSpc>
                <a:spcPct val="100000"/>
              </a:lnSpc>
              <a:spcAft>
                <a:spcPts val="601"/>
              </a:spcAft>
              <a:buFont typeface="Arial" panose="020B0604020202020204" pitchFamily="34" charset="0"/>
              <a:buChar char="•"/>
            </a:pPr>
            <a:r>
              <a:rPr lang="cs-CZ" altLang="cs-CZ" u="sng" dirty="0"/>
              <a:t>SUBJEKTIVNÍ PRÁVNÍ ODPOVĚDNOST</a:t>
            </a:r>
          </a:p>
          <a:p>
            <a:pPr algn="just">
              <a:lnSpc>
                <a:spcPct val="100000"/>
              </a:lnSpc>
              <a:spcAft>
                <a:spcPts val="601"/>
              </a:spcAft>
              <a:buFont typeface="Arial" panose="020B0604020202020204" pitchFamily="34" charset="0"/>
              <a:buChar char="•"/>
            </a:pPr>
            <a:r>
              <a:rPr lang="cs-CZ" altLang="cs-CZ" dirty="0"/>
              <a:t>objekt</a:t>
            </a:r>
          </a:p>
          <a:p>
            <a:pPr algn="just">
              <a:lnSpc>
                <a:spcPct val="100000"/>
              </a:lnSpc>
              <a:spcAft>
                <a:spcPts val="601"/>
              </a:spcAft>
              <a:buFont typeface="Arial" panose="020B0604020202020204" pitchFamily="34" charset="0"/>
              <a:buChar char="•"/>
            </a:pPr>
            <a:r>
              <a:rPr lang="cs-CZ" altLang="cs-CZ" dirty="0"/>
              <a:t>subjekt</a:t>
            </a:r>
          </a:p>
          <a:p>
            <a:pPr algn="just">
              <a:lnSpc>
                <a:spcPct val="100000"/>
              </a:lnSpc>
              <a:spcAft>
                <a:spcPts val="601"/>
              </a:spcAft>
              <a:buFont typeface="Arial" panose="020B0604020202020204" pitchFamily="34" charset="0"/>
              <a:buChar char="•"/>
            </a:pPr>
            <a:r>
              <a:rPr lang="cs-CZ" altLang="cs-CZ" dirty="0"/>
              <a:t>objektivní stránka</a:t>
            </a:r>
          </a:p>
          <a:p>
            <a:pPr lvl="1" algn="just">
              <a:spcAft>
                <a:spcPts val="601"/>
              </a:spcAft>
              <a:buFont typeface="Arial" panose="020B0604020202020204" pitchFamily="34" charset="0"/>
              <a:buChar char="•"/>
            </a:pPr>
            <a:r>
              <a:rPr lang="cs-CZ" altLang="cs-CZ" sz="2400" dirty="0"/>
              <a:t>protiprávní jednání</a:t>
            </a:r>
          </a:p>
          <a:p>
            <a:pPr lvl="1" algn="just">
              <a:spcAft>
                <a:spcPts val="601"/>
              </a:spcAft>
              <a:buFont typeface="Arial" panose="020B0604020202020204" pitchFamily="34" charset="0"/>
              <a:buChar char="•"/>
            </a:pPr>
            <a:r>
              <a:rPr lang="cs-CZ" altLang="cs-CZ" sz="2400" dirty="0"/>
              <a:t>škodlivý následek</a:t>
            </a:r>
          </a:p>
          <a:p>
            <a:pPr lvl="1" algn="just">
              <a:spcAft>
                <a:spcPts val="601"/>
              </a:spcAft>
              <a:buFont typeface="Arial" panose="020B0604020202020204" pitchFamily="34" charset="0"/>
              <a:buChar char="•"/>
            </a:pPr>
            <a:r>
              <a:rPr lang="cs-CZ" altLang="cs-CZ" sz="2400" dirty="0"/>
              <a:t>kauzální nexus</a:t>
            </a:r>
          </a:p>
          <a:p>
            <a:pPr algn="just">
              <a:lnSpc>
                <a:spcPct val="100000"/>
              </a:lnSpc>
              <a:spcAft>
                <a:spcPts val="601"/>
              </a:spcAft>
              <a:buFont typeface="Arial" panose="020B0604020202020204" pitchFamily="34" charset="0"/>
              <a:buChar char="•"/>
            </a:pPr>
            <a:r>
              <a:rPr lang="cs-CZ" altLang="cs-CZ" dirty="0"/>
              <a:t>subjektivní stránka</a:t>
            </a:r>
          </a:p>
          <a:p>
            <a:pPr lvl="1" algn="just">
              <a:spcAft>
                <a:spcPts val="601"/>
              </a:spcAft>
              <a:buFont typeface="Arial" panose="020B0604020202020204" pitchFamily="34" charset="0"/>
              <a:buChar char="•"/>
            </a:pPr>
            <a:r>
              <a:rPr lang="cs-CZ" altLang="cs-CZ" sz="2400" dirty="0"/>
              <a:t>zavinění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13CEB5B-848E-4CDA-B9DB-070BBE84DC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PRÁVNÍ PROPEDEUTIKA - TEORIE PRÁVA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84BEECA-C7BF-4B74-A96F-B969B5FC1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6934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  <p:bldP spid="6656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9456E30A-0A00-4447-806B-B0AB089D88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682" y="111283"/>
            <a:ext cx="7406640" cy="6635435"/>
          </a:xfrm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441ECC1-B7F0-4699-8A6C-7B6E47F2A6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PRÁVNÍ PROPEDEUTIKA - TEORIE PRÁVA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44A24A4-1106-4DD2-9032-75A31C7F95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9696990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b="1" dirty="0"/>
              <a:t>ZAVINĚNÍ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1937543" y="1773239"/>
          <a:ext cx="8316914" cy="3989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FE061ED-0118-461A-B974-34E5DC6885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60968" y="6181726"/>
            <a:ext cx="5376332" cy="457200"/>
          </a:xfrm>
        </p:spPr>
        <p:txBody>
          <a:bodyPr/>
          <a:lstStyle/>
          <a:p>
            <a:pPr>
              <a:defRPr/>
            </a:pPr>
            <a:r>
              <a:rPr lang="cs-CZ"/>
              <a:t>PRÁVNÍ PROPEDEUTIKA - TEORIE PRÁVA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69E2035-EDBC-47A3-8E9A-845DBF3E05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997770A-8CB4-4D6D-AB87-2EB75868BC56}" type="slidenum">
              <a:rPr lang="cs-CZ" smtClean="0"/>
              <a:pPr>
                <a:defRPr/>
              </a:pPr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515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  <p:bldGraphic spid="2" grpId="0">
        <p:bldAsOne/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document&#10;&#10;Description automatically generated">
            <a:extLst>
              <a:ext uri="{FF2B5EF4-FFF2-40B4-BE49-F238E27FC236}">
                <a16:creationId xmlns:a16="http://schemas.microsoft.com/office/drawing/2014/main" id="{E1AB5E29-9175-BA5F-D0D2-A5C5C0947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024" y="341257"/>
            <a:ext cx="6772275" cy="617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0704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55539-50AB-8A76-A5E8-F252D88B1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9012F-9851-F74D-31C7-3B35FE6DC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b="0" i="1" u="none" strike="noStrike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vědomá</a:t>
            </a:r>
            <a:r>
              <a:rPr lang="en-GB" b="0" i="1" u="none" strike="noStrike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1" u="none" strike="noStrike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nedbalost</a:t>
            </a:r>
            <a:r>
              <a:rPr lang="en-GB" b="0" i="1" u="none" strike="noStrike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: </a:t>
            </a:r>
            <a:r>
              <a:rPr lang="en-GB" b="0" i="1" u="none" strike="noStrike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pachatel</a:t>
            </a:r>
            <a:r>
              <a:rPr lang="en-GB" b="0" i="1" u="none" strike="noStrike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1" u="none" strike="noStrike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věděl</a:t>
            </a:r>
            <a:r>
              <a:rPr lang="en-GB" b="0" i="1" u="none" strike="noStrike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1" u="none" strike="noStrike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že</a:t>
            </a:r>
            <a:r>
              <a:rPr lang="en-GB" b="0" i="1" u="none" strike="noStrike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1" u="none" strike="noStrike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může</a:t>
            </a:r>
            <a:r>
              <a:rPr lang="en-GB" b="0" i="1" u="none" strike="noStrike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1" u="none" strike="noStrike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způsobem</a:t>
            </a:r>
            <a:r>
              <a:rPr lang="en-GB" b="0" i="1" u="none" strike="noStrike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1" u="none" strike="noStrike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uvedeným</a:t>
            </a:r>
            <a:r>
              <a:rPr lang="en-GB" b="0" i="1" u="none" strike="noStrike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v </a:t>
            </a:r>
            <a:r>
              <a:rPr lang="en-GB" b="0" i="1" u="none" strike="noStrike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zákoně</a:t>
            </a:r>
            <a:r>
              <a:rPr lang="en-GB" b="0" i="1" u="none" strike="noStrike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1" u="none" strike="noStrike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porušit</a:t>
            </a:r>
            <a:r>
              <a:rPr lang="en-GB" b="0" i="1" u="none" strike="noStrike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1" u="none" strike="noStrike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nebo</a:t>
            </a:r>
            <a:r>
              <a:rPr lang="en-GB" b="0" i="1" u="none" strike="noStrike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1" u="none" strike="noStrike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ohrozit</a:t>
            </a:r>
            <a:r>
              <a:rPr lang="en-GB" b="0" i="1" u="none" strike="noStrike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1" u="none" strike="noStrike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zájem</a:t>
            </a:r>
            <a:r>
              <a:rPr lang="en-GB" b="0" i="1" u="none" strike="noStrike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1" u="none" strike="noStrike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chráněný</a:t>
            </a:r>
            <a:r>
              <a:rPr lang="en-GB" b="0" i="1" u="none" strike="noStrike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1" u="none" strike="noStrike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zákonem</a:t>
            </a:r>
            <a:r>
              <a:rPr lang="en-GB" b="0" i="1" u="none" strike="noStrike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1" u="none" strike="noStrike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nechtěl</a:t>
            </a:r>
            <a:r>
              <a:rPr lang="en-GB" b="0" i="1" u="none" strike="noStrike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1" u="none" strike="noStrike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jej</a:t>
            </a:r>
            <a:r>
              <a:rPr lang="en-GB" b="0" i="1" u="none" strike="noStrike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1" u="none" strike="noStrike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způsobit</a:t>
            </a:r>
            <a:r>
              <a:rPr lang="en-GB" b="0" i="1" u="none" strike="noStrike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ani s </a:t>
            </a:r>
            <a:r>
              <a:rPr lang="en-GB" b="0" i="1" u="none" strike="noStrike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ním</a:t>
            </a:r>
            <a:r>
              <a:rPr lang="en-GB" b="0" i="1" u="none" strike="noStrike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1" u="none" strike="noStrike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nebyl</a:t>
            </a:r>
            <a:r>
              <a:rPr lang="en-GB" b="0" i="1" u="none" strike="noStrike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1" u="none" strike="noStrike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srozuměn</a:t>
            </a:r>
            <a:r>
              <a:rPr lang="en-GB" b="0" i="1" u="none" strike="noStrike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ale bez </a:t>
            </a:r>
            <a:r>
              <a:rPr lang="en-GB" b="0" i="1" u="none" strike="noStrike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přiměřených</a:t>
            </a:r>
            <a:r>
              <a:rPr lang="en-GB" b="0" i="1" u="none" strike="noStrike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1" u="none" strike="noStrike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důvodů</a:t>
            </a:r>
            <a:r>
              <a:rPr lang="en-GB" b="0" i="1" u="none" strike="noStrike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1" u="none" strike="noStrike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spoléhal</a:t>
            </a:r>
            <a:r>
              <a:rPr lang="en-GB" b="0" i="1" u="none" strike="noStrike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1" u="none" strike="noStrike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že</a:t>
            </a:r>
            <a:r>
              <a:rPr lang="en-GB" b="0" i="1" u="none" strike="noStrike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1" u="none" strike="noStrike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takové</a:t>
            </a:r>
            <a:r>
              <a:rPr lang="en-GB" b="0" i="1" u="none" strike="noStrike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1" u="none" strike="noStrike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porušení</a:t>
            </a:r>
            <a:r>
              <a:rPr lang="en-GB" b="0" i="1" u="none" strike="noStrike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1" u="none" strike="noStrike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nebo</a:t>
            </a:r>
            <a:r>
              <a:rPr lang="en-GB" b="0" i="1" u="none" strike="noStrike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1" u="none" strike="noStrike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ohrožení</a:t>
            </a:r>
            <a:r>
              <a:rPr lang="en-GB" b="0" i="1" u="none" strike="noStrike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1" u="none" strike="noStrike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nezpůsobí</a:t>
            </a:r>
            <a:r>
              <a:rPr lang="en-GB" b="0" i="1" u="none" strike="noStrike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 Od </a:t>
            </a:r>
            <a:r>
              <a:rPr lang="en-GB" b="0" i="1" u="none" strike="noStrike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úmyslu</a:t>
            </a:r>
            <a:r>
              <a:rPr lang="en-GB" b="0" i="1" u="none" strike="noStrike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1" u="none" strike="noStrike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nepřímého</a:t>
            </a:r>
            <a:r>
              <a:rPr lang="en-GB" b="0" i="1" u="none" strike="noStrike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se </a:t>
            </a:r>
            <a:r>
              <a:rPr lang="en-GB" b="0" i="1" u="none" strike="noStrike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odlišuje</a:t>
            </a:r>
            <a:r>
              <a:rPr lang="en-GB" b="0" i="1" u="none" strike="noStrike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1" u="none" strike="noStrike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důvody</a:t>
            </a:r>
            <a:r>
              <a:rPr lang="en-GB" b="0" i="1" u="none" strike="noStrike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pro </a:t>
            </a:r>
            <a:r>
              <a:rPr lang="en-GB" b="0" i="1" u="none" strike="noStrike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které</a:t>
            </a:r>
            <a:r>
              <a:rPr lang="en-GB" b="0" i="1" u="none" strike="noStrike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1" u="none" strike="noStrike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pachatel</a:t>
            </a:r>
            <a:r>
              <a:rPr lang="en-GB" b="0" i="1" u="none" strike="noStrike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1" u="none" strike="noStrike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spoléhá</a:t>
            </a:r>
            <a:r>
              <a:rPr lang="en-GB" b="0" i="1" u="none" strike="noStrike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1" u="none" strike="noStrike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na</a:t>
            </a:r>
            <a:r>
              <a:rPr lang="en-GB" b="0" i="1" u="none" strike="noStrike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to, </a:t>
            </a:r>
            <a:r>
              <a:rPr lang="en-GB" b="0" i="1" u="none" strike="noStrike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že</a:t>
            </a:r>
            <a:r>
              <a:rPr lang="en-GB" b="0" i="1" u="none" strike="noStrike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1" u="none" strike="noStrike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škodu</a:t>
            </a:r>
            <a:r>
              <a:rPr lang="en-GB" b="0" i="1" u="none" strike="noStrike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1" u="none" strike="noStrike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nezpůsobí</a:t>
            </a:r>
            <a:r>
              <a:rPr lang="en-GB" b="0" i="1" u="none" strike="noStrike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. V </a:t>
            </a:r>
            <a:r>
              <a:rPr lang="en-GB" b="0" i="1" u="none" strike="noStrike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případě</a:t>
            </a:r>
            <a:r>
              <a:rPr lang="en-GB" b="0" i="1" u="none" strike="noStrike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1" u="none" strike="noStrike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nepřímého</a:t>
            </a:r>
            <a:r>
              <a:rPr lang="en-GB" b="0" i="1" u="none" strike="noStrike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1" u="none" strike="noStrike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úmyslu</a:t>
            </a:r>
            <a:r>
              <a:rPr lang="en-GB" b="0" i="1" u="none" strike="noStrike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1" u="none" strike="noStrike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jsou</a:t>
            </a:r>
            <a:r>
              <a:rPr lang="en-GB" b="0" i="1" u="none" strike="noStrike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to </a:t>
            </a:r>
            <a:r>
              <a:rPr lang="en-GB" b="1" i="1" u="none" strike="noStrike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důvody</a:t>
            </a:r>
            <a:r>
              <a:rPr lang="en-GB" b="1" i="1" u="none" strike="noStrike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1" i="1" u="none" strike="noStrike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které</a:t>
            </a:r>
            <a:r>
              <a:rPr lang="en-GB" b="1" i="1" u="none" strike="noStrike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1" i="1" u="none" strike="noStrike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nebyly</a:t>
            </a:r>
            <a:r>
              <a:rPr lang="en-GB" b="1" i="1" u="none" strike="noStrike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1" i="1" u="none" strike="noStrike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schopné</a:t>
            </a:r>
            <a:r>
              <a:rPr lang="en-GB" b="1" i="1" u="none" strike="noStrike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1" i="1" u="none" strike="noStrike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zabránit</a:t>
            </a:r>
            <a:r>
              <a:rPr lang="en-GB" b="1" i="1" u="none" strike="noStrike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1" i="1" u="none" strike="noStrike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následku</a:t>
            </a:r>
            <a:r>
              <a:rPr lang="en-GB" b="0" i="1" u="none" strike="noStrike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1" u="none" strike="noStrike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zatímco</a:t>
            </a:r>
            <a:r>
              <a:rPr lang="en-GB" b="0" i="1" u="none" strike="noStrike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v </a:t>
            </a:r>
            <a:r>
              <a:rPr lang="en-GB" b="0" i="1" u="none" strike="noStrike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případě</a:t>
            </a:r>
            <a:r>
              <a:rPr lang="en-GB" b="0" i="1" u="none" strike="noStrike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1" u="none" strike="noStrike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vědomé</a:t>
            </a:r>
            <a:r>
              <a:rPr lang="en-GB" b="0" i="1" u="none" strike="noStrike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1" u="none" strike="noStrike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nedbalosti</a:t>
            </a:r>
            <a:r>
              <a:rPr lang="en-GB" b="0" i="1" u="none" strike="noStrike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1" u="none" strike="noStrike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jsou</a:t>
            </a:r>
            <a:r>
              <a:rPr lang="en-GB" b="0" i="1" u="none" strike="noStrike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to </a:t>
            </a:r>
            <a:r>
              <a:rPr lang="en-GB" b="1" i="1" u="none" strike="noStrike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důvody</a:t>
            </a:r>
            <a:r>
              <a:rPr lang="en-GB" b="1" i="1" u="none" strike="noStrike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1" i="1" u="none" strike="noStrike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které</a:t>
            </a:r>
            <a:r>
              <a:rPr lang="en-GB" b="1" i="1" u="none" strike="noStrike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1" i="1" u="none" strike="noStrike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sice</a:t>
            </a:r>
            <a:r>
              <a:rPr lang="en-GB" b="1" i="1" u="none" strike="noStrike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v </a:t>
            </a:r>
            <a:r>
              <a:rPr lang="en-GB" b="1" i="1" u="none" strike="noStrike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konkrétním</a:t>
            </a:r>
            <a:r>
              <a:rPr lang="en-GB" b="1" i="1" u="none" strike="noStrike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1" i="1" u="none" strike="noStrike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případě</a:t>
            </a:r>
            <a:r>
              <a:rPr lang="en-GB" b="1" i="1" u="none" strike="noStrike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1" i="1" u="none" strike="noStrike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škodě</a:t>
            </a:r>
            <a:r>
              <a:rPr lang="en-GB" b="1" i="1" u="none" strike="noStrike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1" i="1" u="none" strike="noStrike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nemohly</a:t>
            </a:r>
            <a:r>
              <a:rPr lang="en-GB" b="1" i="1" u="none" strike="noStrike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1" i="1" u="none" strike="noStrike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zabránit</a:t>
            </a:r>
            <a:r>
              <a:rPr lang="en-GB" b="1" i="1" u="none" strike="noStrike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, ale v </a:t>
            </a:r>
            <a:r>
              <a:rPr lang="en-GB" b="1" i="1" u="none" strike="noStrike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jiné</a:t>
            </a:r>
            <a:r>
              <a:rPr lang="en-GB" b="1" i="1" u="none" strike="noStrike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1" i="1" u="none" strike="noStrike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situaci</a:t>
            </a:r>
            <a:r>
              <a:rPr lang="en-GB" b="1" i="1" u="none" strike="noStrike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a za </a:t>
            </a:r>
            <a:r>
              <a:rPr lang="en-GB" b="1" i="1" u="none" strike="noStrike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jiných</a:t>
            </a:r>
            <a:r>
              <a:rPr lang="en-GB" b="1" i="1" u="none" strike="noStrike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1" i="1" u="none" strike="noStrike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podmínek</a:t>
            </a:r>
            <a:r>
              <a:rPr lang="en-GB" b="1" i="1" u="none" strike="noStrike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k </a:t>
            </a:r>
            <a:r>
              <a:rPr lang="en-GB" b="1" i="1" u="none" strike="noStrike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tomu</a:t>
            </a:r>
            <a:r>
              <a:rPr lang="en-GB" b="1" i="1" u="none" strike="noStrike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1" i="1" u="none" strike="noStrike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zabránit</a:t>
            </a:r>
            <a:r>
              <a:rPr lang="en-GB" b="1" i="1" u="none" strike="noStrike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1" i="1" u="none" strike="noStrike" dirty="0" err="1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mohly</a:t>
            </a:r>
            <a:r>
              <a:rPr lang="en-GB" b="1" i="1" u="none" strike="noStrike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</a:t>
            </a:r>
          </a:p>
          <a:p>
            <a:pPr marL="0" indent="0">
              <a:buNone/>
            </a:pPr>
            <a:r>
              <a:rPr lang="en-GB" b="0" i="1" u="none" strike="noStrike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(viz </a:t>
            </a:r>
            <a:r>
              <a:rPr lang="en-GB" b="0" i="1" u="none" strike="noStrike" dirty="0">
                <a:solidFill>
                  <a:srgbClr val="002776"/>
                </a:solidFill>
                <a:effectLst/>
                <a:latin typeface="Open Sans" panose="020B0606030504020204" pitchFamily="34" charset="0"/>
                <a:hlinkClick r:id="rId2"/>
              </a:rPr>
              <a:t>rozsudek Nejvyššího soudu ze dne 25. 9. 2014, sp. zn. 21 Cdo 2811/2013, uveřejněný pod číslem 24/2015 Sbírky soudních rozhodnutí a stanovisek, část občanskoprávní a obchodní)</a:t>
            </a:r>
            <a:endParaRPr lang="en-CZ" i="1" dirty="0"/>
          </a:p>
        </p:txBody>
      </p:sp>
    </p:spTree>
    <p:extLst>
      <p:ext uri="{BB962C8B-B14F-4D97-AF65-F5344CB8AC3E}">
        <p14:creationId xmlns:p14="http://schemas.microsoft.com/office/powerpoint/2010/main" val="29086963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Zavinění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9609" y="1509823"/>
            <a:ext cx="11589490" cy="5159538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34000"/>
              </a:lnSpc>
              <a:spcAft>
                <a:spcPts val="601"/>
              </a:spcAft>
              <a:buFont typeface="Arial" panose="020B0604020202020204" pitchFamily="34" charset="0"/>
              <a:buChar char="•"/>
            </a:pPr>
            <a:r>
              <a:rPr lang="cs-CZ" b="1" u="sng" dirty="0"/>
              <a:t>Úmysl přímý</a:t>
            </a:r>
            <a:r>
              <a:rPr lang="cs-CZ" dirty="0"/>
              <a:t>: chtěl způsobem uvedeným v zákoně porušit nebo ohrozit chráněný zájem.</a:t>
            </a:r>
          </a:p>
          <a:p>
            <a:pPr algn="just">
              <a:lnSpc>
                <a:spcPct val="134000"/>
              </a:lnSpc>
              <a:spcAft>
                <a:spcPts val="601"/>
              </a:spcAft>
              <a:buFont typeface="Arial" panose="020B0604020202020204" pitchFamily="34" charset="0"/>
              <a:buChar char="•"/>
            </a:pPr>
            <a:r>
              <a:rPr lang="cs-CZ" b="1" u="sng" dirty="0"/>
              <a:t>Úmysl nepřímý</a:t>
            </a:r>
            <a:r>
              <a:rPr lang="cs-CZ" dirty="0"/>
              <a:t>: věděl, že svým jednáním může porušení nebo ohrožení způsobit, a pro případ, že je způsobí, byl s tím srozuměn.</a:t>
            </a:r>
          </a:p>
          <a:p>
            <a:pPr algn="just">
              <a:lnSpc>
                <a:spcPct val="134000"/>
              </a:lnSpc>
              <a:spcAft>
                <a:spcPts val="601"/>
              </a:spcAft>
              <a:buFont typeface="Arial" panose="020B0604020202020204" pitchFamily="34" charset="0"/>
              <a:buChar char="•"/>
            </a:pPr>
            <a:r>
              <a:rPr lang="cs-CZ" b="1" u="sng" dirty="0"/>
              <a:t>Nedbalost vědomá</a:t>
            </a:r>
            <a:r>
              <a:rPr lang="cs-CZ" dirty="0"/>
              <a:t>: věděl, že může způsobem uvedeným v zákoně porušit nebo ohrozit chráněný zájem, ale </a:t>
            </a:r>
            <a:r>
              <a:rPr lang="cs-CZ" b="1" dirty="0"/>
              <a:t>bez přiměřených důvodů</a:t>
            </a:r>
            <a:r>
              <a:rPr lang="cs-CZ" dirty="0"/>
              <a:t> spoléhal, že takové porušení nebo ohrožení nezpůsobí.</a:t>
            </a:r>
          </a:p>
          <a:p>
            <a:pPr algn="just">
              <a:lnSpc>
                <a:spcPct val="134000"/>
              </a:lnSpc>
              <a:spcAft>
                <a:spcPts val="601"/>
              </a:spcAft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b="1" u="sng" dirty="0"/>
              <a:t>Nedbalost nevědomá</a:t>
            </a:r>
            <a:r>
              <a:rPr lang="cs-CZ" dirty="0"/>
              <a:t>: nevěděl, že svým jednáním může porušení nebo ohrožení způsobit, ač o tom vzhledem k okolnostem a k svým osobním poměrům </a:t>
            </a:r>
            <a:r>
              <a:rPr lang="cs-CZ" b="1" dirty="0"/>
              <a:t>vědět měl a mohl</a:t>
            </a:r>
            <a:r>
              <a:rPr lang="cs-CZ" dirty="0"/>
              <a:t>.</a:t>
            </a:r>
          </a:p>
          <a:p>
            <a:pPr marL="72001" indent="0" algn="just">
              <a:lnSpc>
                <a:spcPct val="134000"/>
              </a:lnSpc>
              <a:spcAft>
                <a:spcPts val="601"/>
              </a:spcAft>
              <a:buNone/>
            </a:pPr>
            <a:r>
              <a:rPr lang="cs-CZ" dirty="0"/>
              <a:t> </a:t>
            </a:r>
          </a:p>
          <a:p>
            <a:pPr algn="just">
              <a:lnSpc>
                <a:spcPct val="134000"/>
              </a:lnSpc>
              <a:spcAft>
                <a:spcPts val="601"/>
              </a:spcAft>
              <a:buFont typeface="Arial" panose="020B0604020202020204" pitchFamily="34" charset="0"/>
              <a:buChar char="•"/>
            </a:pPr>
            <a:r>
              <a:rPr lang="cs-CZ" dirty="0"/>
              <a:t>Hrubá nedbalost: přístup pachatele k požadavku náležité opatrnosti svědčí o zřejmé bezohlednosti pachatele k zájmům chráněným zákonem.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312EA1A-2BCE-45E4-8DA1-73A4E29C7D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PRÁVNÍ PROPEDEUTIKA - TEORIE PRÁVA</a:t>
            </a: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213BAA3-D841-4BE0-886D-58F66C2DF4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5600897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5D9D31B-7B32-E274-7D2C-1434611C258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19137" y="633412"/>
            <a:ext cx="10515600" cy="55911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§ 205</a:t>
            </a:r>
          </a:p>
          <a:p>
            <a:pPr marL="0" indent="0">
              <a:buNone/>
            </a:pPr>
            <a:r>
              <a:rPr lang="en-GB" dirty="0" err="1"/>
              <a:t>Krádež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(1) </a:t>
            </a:r>
            <a:r>
              <a:rPr lang="en-GB" b="1" dirty="0" err="1"/>
              <a:t>Kdo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b="1" dirty="0" err="1"/>
              <a:t>přisvojí</a:t>
            </a:r>
            <a:r>
              <a:rPr lang="en-GB" dirty="0"/>
              <a:t> </a:t>
            </a:r>
            <a:r>
              <a:rPr lang="en-GB" b="1" dirty="0" err="1"/>
              <a:t>cizí</a:t>
            </a:r>
            <a:r>
              <a:rPr lang="en-GB" b="1" dirty="0"/>
              <a:t> </a:t>
            </a:r>
            <a:r>
              <a:rPr lang="en-GB" b="1" dirty="0" err="1"/>
              <a:t>věc</a:t>
            </a:r>
            <a:r>
              <a:rPr lang="en-GB" b="1" dirty="0"/>
              <a:t> </a:t>
            </a:r>
            <a:r>
              <a:rPr lang="en-GB" dirty="0" err="1"/>
              <a:t>tím</a:t>
            </a:r>
            <a:r>
              <a:rPr lang="en-GB" dirty="0"/>
              <a:t>, </a:t>
            </a:r>
            <a:r>
              <a:rPr lang="en-GB" dirty="0" err="1"/>
              <a:t>že</a:t>
            </a:r>
            <a:r>
              <a:rPr lang="en-GB" dirty="0"/>
              <a:t> se </a:t>
            </a:r>
            <a:r>
              <a:rPr lang="en-GB" dirty="0" err="1"/>
              <a:t>jí</a:t>
            </a:r>
            <a:r>
              <a:rPr lang="en-GB" dirty="0"/>
              <a:t> </a:t>
            </a:r>
            <a:r>
              <a:rPr lang="en-GB" b="1" dirty="0" err="1"/>
              <a:t>zmocní</a:t>
            </a:r>
            <a:r>
              <a:rPr lang="en-GB" dirty="0"/>
              <a:t>, a</a:t>
            </a:r>
          </a:p>
          <a:p>
            <a:pPr marL="0" indent="0">
              <a:buNone/>
            </a:pPr>
            <a:r>
              <a:rPr lang="en-GB" dirty="0"/>
              <a:t>a) </a:t>
            </a:r>
            <a:r>
              <a:rPr lang="en-GB" b="1" dirty="0" err="1"/>
              <a:t>způsobí</a:t>
            </a:r>
            <a:r>
              <a:rPr lang="en-GB" dirty="0"/>
              <a:t> </a:t>
            </a:r>
            <a:r>
              <a:rPr lang="en-GB" dirty="0" err="1"/>
              <a:t>tak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cizím</a:t>
            </a:r>
            <a:r>
              <a:rPr lang="en-GB" dirty="0"/>
              <a:t> </a:t>
            </a:r>
            <a:r>
              <a:rPr lang="en-GB" dirty="0" err="1"/>
              <a:t>majetku</a:t>
            </a:r>
            <a:r>
              <a:rPr lang="en-GB" dirty="0"/>
              <a:t> </a:t>
            </a:r>
            <a:r>
              <a:rPr lang="en-GB" b="1" dirty="0" err="1"/>
              <a:t>škodu</a:t>
            </a:r>
            <a:r>
              <a:rPr lang="en-GB" b="1" dirty="0"/>
              <a:t> </a:t>
            </a:r>
            <a:r>
              <a:rPr lang="en-GB" b="1" dirty="0" err="1"/>
              <a:t>nikoliv</a:t>
            </a:r>
            <a:r>
              <a:rPr lang="en-GB" b="1" dirty="0"/>
              <a:t> </a:t>
            </a:r>
            <a:r>
              <a:rPr lang="en-GB" b="1" dirty="0" err="1"/>
              <a:t>nepatrnou</a:t>
            </a:r>
            <a:r>
              <a:rPr lang="en-GB" dirty="0"/>
              <a:t>,</a:t>
            </a:r>
          </a:p>
          <a:p>
            <a:pPr marL="0" indent="0">
              <a:buNone/>
            </a:pPr>
            <a:r>
              <a:rPr lang="en-GB" dirty="0"/>
              <a:t>b) </a:t>
            </a:r>
            <a:r>
              <a:rPr lang="en-GB" dirty="0" err="1"/>
              <a:t>čin</a:t>
            </a:r>
            <a:r>
              <a:rPr lang="en-GB" dirty="0"/>
              <a:t> </a:t>
            </a:r>
            <a:r>
              <a:rPr lang="en-GB" dirty="0" err="1"/>
              <a:t>spáchá</a:t>
            </a:r>
            <a:r>
              <a:rPr lang="en-GB" dirty="0"/>
              <a:t> </a:t>
            </a:r>
            <a:r>
              <a:rPr lang="en-GB" b="1" dirty="0" err="1"/>
              <a:t>vloupáním</a:t>
            </a:r>
            <a:r>
              <a:rPr lang="en-GB" dirty="0"/>
              <a:t>,</a:t>
            </a:r>
          </a:p>
          <a:p>
            <a:pPr marL="0" indent="0">
              <a:buNone/>
            </a:pPr>
            <a:r>
              <a:rPr lang="en-GB" dirty="0"/>
              <a:t>c) </a:t>
            </a:r>
            <a:r>
              <a:rPr lang="en-GB" dirty="0" err="1"/>
              <a:t>bezprostředně</a:t>
            </a:r>
            <a:r>
              <a:rPr lang="en-GB" dirty="0"/>
              <a:t> po </a:t>
            </a:r>
            <a:r>
              <a:rPr lang="en-GB" dirty="0" err="1"/>
              <a:t>činu</a:t>
            </a:r>
            <a:r>
              <a:rPr lang="en-GB" dirty="0"/>
              <a:t> se </a:t>
            </a:r>
            <a:r>
              <a:rPr lang="en-GB" dirty="0" err="1"/>
              <a:t>pokusí</a:t>
            </a:r>
            <a:r>
              <a:rPr lang="en-GB" dirty="0"/>
              <a:t> </a:t>
            </a:r>
            <a:r>
              <a:rPr lang="en-GB" dirty="0" err="1"/>
              <a:t>uchovat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věc</a:t>
            </a:r>
            <a:r>
              <a:rPr lang="en-GB" dirty="0"/>
              <a:t> </a:t>
            </a:r>
            <a:r>
              <a:rPr lang="en-GB" dirty="0" err="1"/>
              <a:t>násilím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pohrůžkou</a:t>
            </a:r>
            <a:r>
              <a:rPr lang="en-GB" dirty="0"/>
              <a:t> </a:t>
            </a:r>
            <a:r>
              <a:rPr lang="en-GB" dirty="0" err="1"/>
              <a:t>bezprostředního</a:t>
            </a:r>
            <a:r>
              <a:rPr lang="en-GB" dirty="0"/>
              <a:t> </a:t>
            </a:r>
            <a:r>
              <a:rPr lang="en-GB" dirty="0" err="1"/>
              <a:t>násilí</a:t>
            </a:r>
            <a:r>
              <a:rPr lang="en-GB" dirty="0"/>
              <a:t>,</a:t>
            </a:r>
          </a:p>
          <a:p>
            <a:pPr marL="0" indent="0">
              <a:buNone/>
            </a:pPr>
            <a:r>
              <a:rPr lang="en-GB" dirty="0"/>
              <a:t>d) </a:t>
            </a:r>
            <a:r>
              <a:rPr lang="en-GB" dirty="0" err="1"/>
              <a:t>čin</a:t>
            </a:r>
            <a:r>
              <a:rPr lang="en-GB" dirty="0"/>
              <a:t> </a:t>
            </a:r>
            <a:r>
              <a:rPr lang="en-GB" dirty="0" err="1"/>
              <a:t>spáchá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věci</a:t>
            </a:r>
            <a:r>
              <a:rPr lang="en-GB" dirty="0"/>
              <a:t>, </a:t>
            </a:r>
            <a:r>
              <a:rPr lang="en-GB" dirty="0" err="1"/>
              <a:t>kterou</a:t>
            </a:r>
            <a:r>
              <a:rPr lang="en-GB" dirty="0"/>
              <a:t> </a:t>
            </a:r>
            <a:r>
              <a:rPr lang="en-GB" dirty="0" err="1"/>
              <a:t>má</a:t>
            </a:r>
            <a:r>
              <a:rPr lang="en-GB" dirty="0"/>
              <a:t> </a:t>
            </a:r>
            <a:r>
              <a:rPr lang="en-GB" dirty="0" err="1"/>
              <a:t>jiný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sobě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při</a:t>
            </a:r>
            <a:r>
              <a:rPr lang="en-GB" dirty="0"/>
              <a:t> </a:t>
            </a:r>
            <a:r>
              <a:rPr lang="en-GB" dirty="0" err="1"/>
              <a:t>sobě</a:t>
            </a:r>
            <a:r>
              <a:rPr lang="en-GB" dirty="0"/>
              <a:t>, </a:t>
            </a:r>
            <a:r>
              <a:rPr lang="en-GB" dirty="0" err="1"/>
              <a:t>nebo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e) </a:t>
            </a:r>
            <a:r>
              <a:rPr lang="en-GB" dirty="0" err="1"/>
              <a:t>čin</a:t>
            </a:r>
            <a:r>
              <a:rPr lang="en-GB" dirty="0"/>
              <a:t> </a:t>
            </a:r>
            <a:r>
              <a:rPr lang="en-GB" dirty="0" err="1"/>
              <a:t>spáchá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území</a:t>
            </a:r>
            <a:r>
              <a:rPr lang="en-GB" dirty="0"/>
              <a:t>,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němž</a:t>
            </a:r>
            <a:r>
              <a:rPr lang="en-GB" dirty="0"/>
              <a:t> je </a:t>
            </a:r>
            <a:r>
              <a:rPr lang="en-GB" dirty="0" err="1"/>
              <a:t>prováděna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byla</a:t>
            </a:r>
            <a:r>
              <a:rPr lang="en-GB" dirty="0"/>
              <a:t> </a:t>
            </a:r>
            <a:r>
              <a:rPr lang="en-GB" dirty="0" err="1"/>
              <a:t>provedena</a:t>
            </a:r>
            <a:r>
              <a:rPr lang="en-GB" dirty="0"/>
              <a:t> </a:t>
            </a:r>
            <a:r>
              <a:rPr lang="en-GB" dirty="0" err="1"/>
              <a:t>evakuace</a:t>
            </a:r>
            <a:r>
              <a:rPr lang="en-GB" dirty="0"/>
              <a:t> </a:t>
            </a:r>
            <a:r>
              <a:rPr lang="en-GB" dirty="0" err="1"/>
              <a:t>osob</a:t>
            </a:r>
            <a:r>
              <a:rPr lang="en-GB" dirty="0"/>
              <a:t>,</a:t>
            </a:r>
          </a:p>
          <a:p>
            <a:pPr marL="0" indent="0">
              <a:buNone/>
            </a:pPr>
            <a:r>
              <a:rPr lang="en-GB" dirty="0" err="1"/>
              <a:t>bude</a:t>
            </a:r>
            <a:r>
              <a:rPr lang="en-GB" dirty="0"/>
              <a:t> </a:t>
            </a:r>
            <a:r>
              <a:rPr lang="en-GB" dirty="0" err="1"/>
              <a:t>potrestán</a:t>
            </a:r>
            <a:r>
              <a:rPr lang="en-GB" dirty="0"/>
              <a:t> </a:t>
            </a:r>
            <a:r>
              <a:rPr lang="en-GB" dirty="0" err="1"/>
              <a:t>odnětím</a:t>
            </a:r>
            <a:r>
              <a:rPr lang="en-GB" dirty="0"/>
              <a:t> </a:t>
            </a:r>
            <a:r>
              <a:rPr lang="en-GB" dirty="0" err="1"/>
              <a:t>svobody</a:t>
            </a:r>
            <a:r>
              <a:rPr lang="en-GB" dirty="0"/>
              <a:t> </a:t>
            </a:r>
            <a:r>
              <a:rPr lang="en-GB" dirty="0" err="1"/>
              <a:t>až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dvě</a:t>
            </a:r>
            <a:r>
              <a:rPr lang="en-GB" dirty="0"/>
              <a:t> </a:t>
            </a:r>
            <a:r>
              <a:rPr lang="en-GB" dirty="0" err="1"/>
              <a:t>léta</a:t>
            </a:r>
            <a:r>
              <a:rPr lang="en-GB" dirty="0"/>
              <a:t>, </a:t>
            </a:r>
            <a:r>
              <a:rPr lang="en-GB" dirty="0" err="1"/>
              <a:t>zákazem</a:t>
            </a:r>
            <a:r>
              <a:rPr lang="en-GB" dirty="0"/>
              <a:t> </a:t>
            </a:r>
            <a:r>
              <a:rPr lang="en-GB" dirty="0" err="1"/>
              <a:t>činnosti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propadnutím</a:t>
            </a:r>
            <a:r>
              <a:rPr lang="en-GB" dirty="0"/>
              <a:t> </a:t>
            </a:r>
            <a:r>
              <a:rPr lang="en-GB" dirty="0" err="1"/>
              <a:t>věci</a:t>
            </a:r>
            <a:r>
              <a:rPr lang="en-GB" dirty="0"/>
              <a:t>.</a:t>
            </a:r>
          </a:p>
          <a:p>
            <a:pPr marL="0" indent="0">
              <a:buNone/>
            </a:pPr>
            <a:r>
              <a:rPr lang="en-CZ" dirty="0"/>
              <a:t>[…]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209A5B-38FB-3128-CE0C-5F2CDCD3CE23}"/>
              </a:ext>
            </a:extLst>
          </p:cNvPr>
          <p:cNvSpPr txBox="1"/>
          <p:nvPr/>
        </p:nvSpPr>
        <p:spPr>
          <a:xfrm>
            <a:off x="4572000" y="585788"/>
            <a:ext cx="2057400" cy="36933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Z" dirty="0"/>
              <a:t>OBJEKT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872104-CB88-6BCA-70A2-D05B5EC11A2F}"/>
              </a:ext>
            </a:extLst>
          </p:cNvPr>
          <p:cNvSpPr txBox="1"/>
          <p:nvPr/>
        </p:nvSpPr>
        <p:spPr>
          <a:xfrm>
            <a:off x="8915400" y="1114425"/>
            <a:ext cx="2557463" cy="36933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Z" dirty="0"/>
              <a:t>OBJEKTIVNÍ STRÁNKA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129E47-B8CC-EBA3-C900-57EDA15974AB}"/>
              </a:ext>
            </a:extLst>
          </p:cNvPr>
          <p:cNvSpPr txBox="1"/>
          <p:nvPr/>
        </p:nvSpPr>
        <p:spPr>
          <a:xfrm>
            <a:off x="4972050" y="5514975"/>
            <a:ext cx="2600325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CZ" dirty="0"/>
              <a:t>SUBJEKTIVNÍ STRÁNKA</a:t>
            </a:r>
          </a:p>
          <a:p>
            <a:r>
              <a:rPr lang="en-CZ" b="1" dirty="0">
                <a:solidFill>
                  <a:schemeClr val="accent6">
                    <a:lumMod val="75000"/>
                  </a:schemeClr>
                </a:solidFill>
              </a:rPr>
              <a:t>?</a:t>
            </a:r>
            <a:r>
              <a:rPr lang="en-CZ" dirty="0"/>
              <a:t> </a:t>
            </a:r>
            <a:r>
              <a:rPr lang="en-GB" dirty="0" err="1"/>
              <a:t>Ú</a:t>
            </a:r>
            <a:r>
              <a:rPr lang="en-CZ" dirty="0"/>
              <a:t>mysl/nedbalost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EB557AA-69AC-3EE1-1D77-6E2549876058}"/>
              </a:ext>
            </a:extLst>
          </p:cNvPr>
          <p:cNvCxnSpPr/>
          <p:nvPr/>
        </p:nvCxnSpPr>
        <p:spPr>
          <a:xfrm flipH="1">
            <a:off x="4143375" y="955120"/>
            <a:ext cx="828675" cy="528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A77A42F-D003-E567-82C5-3585FB2D12C1}"/>
              </a:ext>
            </a:extLst>
          </p:cNvPr>
          <p:cNvCxnSpPr/>
          <p:nvPr/>
        </p:nvCxnSpPr>
        <p:spPr>
          <a:xfrm flipH="1">
            <a:off x="6415088" y="1271588"/>
            <a:ext cx="2500312" cy="3143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1F0A0BE-2003-C4DD-8464-05903A72516B}"/>
              </a:ext>
            </a:extLst>
          </p:cNvPr>
          <p:cNvCxnSpPr/>
          <p:nvPr/>
        </p:nvCxnSpPr>
        <p:spPr>
          <a:xfrm flipH="1">
            <a:off x="1957388" y="1483757"/>
            <a:ext cx="6958012" cy="5307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B9F9E2D-576A-E5F6-FE1B-39B4F00D3B3E}"/>
              </a:ext>
            </a:extLst>
          </p:cNvPr>
          <p:cNvSpPr txBox="1"/>
          <p:nvPr/>
        </p:nvSpPr>
        <p:spPr>
          <a:xfrm>
            <a:off x="2071688" y="200025"/>
            <a:ext cx="19431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CZ" dirty="0"/>
              <a:t>SUBJEKT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807FEFF-C9DF-391C-B5D3-9C59AE2377B7}"/>
              </a:ext>
            </a:extLst>
          </p:cNvPr>
          <p:cNvCxnSpPr/>
          <p:nvPr/>
        </p:nvCxnSpPr>
        <p:spPr>
          <a:xfrm flipH="1">
            <a:off x="1657350" y="585788"/>
            <a:ext cx="514350" cy="1000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36160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104DBDD-DF05-FECF-81C5-223385E7F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A240D10-2FB0-3307-D9FF-5D8CE784AC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GB" b="1" i="0" u="none" strike="noStrike" dirty="0">
                <a:solidFill>
                  <a:srgbClr val="FF8400"/>
                </a:solidFill>
                <a:effectLst/>
                <a:latin typeface="Arial" panose="020B0604020202020204" pitchFamily="34" charset="0"/>
              </a:rPr>
              <a:t>§ 13</a:t>
            </a:r>
          </a:p>
          <a:p>
            <a:pPr marL="0" indent="0" algn="l">
              <a:buNone/>
            </a:pPr>
            <a:r>
              <a:rPr lang="en-GB" sz="1800" b="1" i="0" u="none" strike="noStrike" dirty="0" err="1">
                <a:solidFill>
                  <a:srgbClr val="08A8F8"/>
                </a:solidFill>
                <a:effectLst/>
                <a:latin typeface="Arial" panose="020B0604020202020204" pitchFamily="34" charset="0"/>
              </a:rPr>
              <a:t>Trestný</a:t>
            </a:r>
            <a:r>
              <a:rPr lang="en-GB" sz="1800" b="1" i="0" u="none" strike="noStrike" dirty="0">
                <a:solidFill>
                  <a:srgbClr val="08A8F8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1800" b="1" i="0" u="none" strike="noStrike" dirty="0" err="1">
                <a:solidFill>
                  <a:srgbClr val="08A8F8"/>
                </a:solidFill>
                <a:effectLst/>
                <a:latin typeface="Arial" panose="020B0604020202020204" pitchFamily="34" charset="0"/>
              </a:rPr>
              <a:t>čin</a:t>
            </a:r>
            <a:endParaRPr lang="en-GB" sz="1800" b="1" i="0" u="none" strike="noStrike" dirty="0">
              <a:solidFill>
                <a:srgbClr val="08A8F8"/>
              </a:solidFill>
              <a:effectLst/>
              <a:latin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GB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(1)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Trestným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činem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je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protiprávní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čin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který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trestní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zákon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označuje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za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trestný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který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vykazuje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znaky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uvedené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v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takovém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zákoně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n-GB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(2)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K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trestní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odpovědnosti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za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trestný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čin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je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třeba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úmyslného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zavinění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nestanoví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-li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trestní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zákon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výslovně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že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postačí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zavinění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z </a:t>
            </a:r>
            <a:r>
              <a:rPr lang="en-GB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nedbalosti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3137510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4A44F-0300-0B77-9790-BE99DFD4C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APLIKACE PRÁVA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5625E-D2D8-9B77-6DC6-ACE6E90A2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“A</a:t>
            </a:r>
            <a:r>
              <a:rPr lang="en-CZ" dirty="0"/>
              <a:t>utoaplikace”</a:t>
            </a:r>
          </a:p>
          <a:p>
            <a:r>
              <a:rPr lang="en-CZ" dirty="0"/>
              <a:t>Autoritativní aplikace práva</a:t>
            </a:r>
          </a:p>
        </p:txBody>
      </p:sp>
    </p:spTree>
    <p:extLst>
      <p:ext uri="{BB962C8B-B14F-4D97-AF65-F5344CB8AC3E}">
        <p14:creationId xmlns:p14="http://schemas.microsoft.com/office/powerpoint/2010/main" val="42848198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540000" y="405186"/>
            <a:ext cx="8640960" cy="503237"/>
          </a:xfrm>
        </p:spPr>
        <p:txBody>
          <a:bodyPr>
            <a:normAutofit fontScale="90000"/>
          </a:bodyPr>
          <a:lstStyle/>
          <a:p>
            <a:r>
              <a:rPr lang="cs-CZ" altLang="cs-CZ" dirty="0"/>
              <a:t>Objektivní právní odpovědnost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666001" y="1233378"/>
            <a:ext cx="10880958" cy="4312759"/>
          </a:xfrm>
        </p:spPr>
        <p:txBody>
          <a:bodyPr/>
          <a:lstStyle/>
          <a:p>
            <a:pPr>
              <a:lnSpc>
                <a:spcPct val="114000"/>
              </a:lnSpc>
              <a:spcAft>
                <a:spcPts val="601"/>
              </a:spcAft>
              <a:buFont typeface="Arial" panose="020B0604020202020204" pitchFamily="34" charset="0"/>
              <a:buChar char="•"/>
            </a:pPr>
            <a:r>
              <a:rPr lang="cs-CZ" altLang="cs-CZ" dirty="0"/>
              <a:t>Objektivní odpovědnost – odpovědnost za protiprávní stav. Jejím předpokladem není zavinění.</a:t>
            </a:r>
          </a:p>
          <a:p>
            <a:pPr>
              <a:lnSpc>
                <a:spcPct val="114000"/>
              </a:lnSpc>
              <a:spcAft>
                <a:spcPts val="601"/>
              </a:spcAft>
              <a:buFont typeface="Arial" panose="020B0604020202020204" pitchFamily="34" charset="0"/>
              <a:buChar char="•"/>
            </a:pPr>
            <a:r>
              <a:rPr lang="cs-CZ" altLang="cs-CZ" dirty="0"/>
              <a:t>Přičitatelnost / Zavázanost</a:t>
            </a:r>
          </a:p>
          <a:p>
            <a:pPr>
              <a:lnSpc>
                <a:spcPct val="114000"/>
              </a:lnSpc>
              <a:spcAft>
                <a:spcPts val="601"/>
              </a:spcAft>
              <a:buFont typeface="Arial" panose="020B0604020202020204" pitchFamily="34" charset="0"/>
              <a:buChar char="•"/>
            </a:pPr>
            <a:r>
              <a:rPr lang="cs-CZ" altLang="cs-CZ" dirty="0"/>
              <a:t>Odpovědnost za riziko</a:t>
            </a:r>
          </a:p>
          <a:p>
            <a:pPr lvl="1">
              <a:lnSpc>
                <a:spcPct val="114000"/>
              </a:lnSpc>
              <a:spcAft>
                <a:spcPts val="601"/>
              </a:spcAft>
              <a:buFont typeface="Arial" panose="020B0604020202020204" pitchFamily="34" charset="0"/>
              <a:buChar char="•"/>
            </a:pPr>
            <a:r>
              <a:rPr lang="cs-CZ" altLang="cs-CZ" dirty="0"/>
              <a:t>Možnost liberace (exkulpace: v případě subjektivní odpovědnosti)</a:t>
            </a:r>
          </a:p>
          <a:p>
            <a:pPr lvl="1">
              <a:lnSpc>
                <a:spcPct val="114000"/>
              </a:lnSpc>
              <a:spcAft>
                <a:spcPts val="601"/>
              </a:spcAft>
              <a:buFont typeface="Arial" panose="020B0604020202020204" pitchFamily="34" charset="0"/>
              <a:buChar char="•"/>
            </a:pPr>
            <a:r>
              <a:rPr lang="cs-CZ" altLang="cs-CZ" b="1" dirty="0"/>
              <a:t>Absolutní odpovědnost</a:t>
            </a:r>
            <a:r>
              <a:rPr lang="cs-CZ" altLang="cs-CZ" dirty="0"/>
              <a:t> – bez možnosti liberace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413972E-39C8-4E19-B320-39E889DBFB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PRÁVNÍ PROPEDEUTIKA - TEORIE PRÁVA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9673FA9-F8B4-46FB-90AE-4BEA2D4B73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68141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  <p:bldP spid="68611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2F08B9E1-18D9-4D75-8495-EFD8CBEE4C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200" y="131758"/>
            <a:ext cx="2865120" cy="6602057"/>
          </a:xfrm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E5380D2-0673-411B-8CA5-4F162DC1D3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PRÁVNÍ PROPEDEUTIKA - TEORIE PRÁVA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DB2B4CC-B5FC-4AA0-85B6-E38764CC23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7752208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/>
              <a:t>Právní odpovědnost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720000" y="1385894"/>
            <a:ext cx="10753198" cy="4752107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Aft>
                <a:spcPts val="601"/>
              </a:spcAft>
              <a:buFont typeface="Arial" panose="020B0604020202020204" pitchFamily="34" charset="0"/>
              <a:buChar char="•"/>
            </a:pPr>
            <a:r>
              <a:rPr lang="cs-CZ" altLang="cs-CZ" sz="2100" dirty="0"/>
              <a:t>§ 2925 odst. 1 OZ: „Kdo provozuje závod nebo jiné zařízení zvláště nebezpečné, nahradí škodu způsobenou zdrojem zvýšeného nebezpečí; provoz je zvlášť nebezpečný, nelze-li předem rozumně vyloučit možnost vzniku závažné škody ani při vynaložení řádné péče. Jinak se povinnosti zprostí, prokáže-li, že škodu způsobila zvnějšku vyšší moc nebo že ji způsobilo vlastní jednání poškozeného nebo neodvratitelné jednání třetí osoby; ujednají-li se další důvody zproštění, nepřihlíží se k tomu.“</a:t>
            </a:r>
          </a:p>
          <a:p>
            <a:pPr algn="just">
              <a:lnSpc>
                <a:spcPct val="100000"/>
              </a:lnSpc>
              <a:spcAft>
                <a:spcPts val="601"/>
              </a:spcAft>
              <a:buFont typeface="Arial" panose="020B0604020202020204" pitchFamily="34" charset="0"/>
              <a:buChar char="•"/>
            </a:pPr>
            <a:r>
              <a:rPr lang="cs-CZ" altLang="cs-CZ" sz="2100" dirty="0"/>
              <a:t>§ 140 odst. 1 TZ: „Kdo jiného úmyslně usmrtí, bude potrestán odnětím svobody na deset až osmnáct let.“</a:t>
            </a:r>
          </a:p>
          <a:p>
            <a:pPr algn="just">
              <a:lnSpc>
                <a:spcPct val="100000"/>
              </a:lnSpc>
              <a:spcAft>
                <a:spcPts val="601"/>
              </a:spcAft>
              <a:buFont typeface="Arial" panose="020B0604020202020204" pitchFamily="34" charset="0"/>
              <a:buChar char="•"/>
            </a:pPr>
            <a:r>
              <a:rPr lang="cs-CZ" altLang="cs-CZ" sz="2100" dirty="0"/>
              <a:t>§ 32 odst. 1 písm. g) </a:t>
            </a:r>
            <a:r>
              <a:rPr lang="cs-CZ" altLang="cs-CZ" sz="2100" dirty="0" err="1"/>
              <a:t>ZoRTV</a:t>
            </a:r>
            <a:r>
              <a:rPr lang="cs-CZ" altLang="cs-CZ" sz="2100" dirty="0"/>
              <a:t>: „nezařazovat v době od 06.00 hodin do 22.00 hodin pořady a upoutávky, které by mohly ohrozit fyzický, psychický nebo mravní vývoj dětí a mladistvých;“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164C3C2-A832-4578-9382-647692CFF5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PRÁVNÍ PROPEDEUTIKA - TEORIE PRÁVA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6B07BB3-0BA0-4ACB-9403-BED31916EE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22881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/>
      <p:bldP spid="69635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z="3600"/>
              <a:t>AUTORITATIVNÍ APLIKACE PRÁVA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en-US" dirty="0"/>
              <a:t>Konkretizace abstraktní normy (obecné) normy, kterou vydal „vyšší“ normotvůrce, normotvůrcem „nižším“ a normou konkrétnější.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en-US" dirty="0"/>
              <a:t>Aplikace v užším smyslu, prováděná státními orgány, které mají zvláštní postavení ve státním mechanismu.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PRÁVNÍ PROPEDEUTIKA - TEORIE PRÁVA</a:t>
            </a:r>
            <a:endParaRPr 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F4F2793-C5FF-402B-AFE8-3627B9CE7C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6508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1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PROCES AUTORITATIVNÍ APLIKACE PRÁVA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PRÁVNÍ PROPEDEUTIKA - TEORIE PRÁVA</a:t>
            </a:r>
            <a:endParaRPr lang="cs-CZ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C341706-E232-46E6-B81F-195BF5A59B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1622998"/>
              </p:ext>
            </p:extLst>
          </p:nvPr>
        </p:nvGraphicFramePr>
        <p:xfrm>
          <a:off x="666000" y="1385888"/>
          <a:ext cx="10926560" cy="4752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EC8E5EA-7AE7-4509-9175-91EBFAAAF9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0526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Dokazování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Při dokazování jde o ukázání skutečnosti, která přispěje k rozhodnutí sporu.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Dokazování: postupné získávání poznatků o tom co bylo, nebo je. Dokazování lze také chápat jako </a:t>
            </a:r>
            <a:r>
              <a:rPr lang="cs-CZ" b="1" dirty="0"/>
              <a:t>rekonstrukci minulých jevů</a:t>
            </a:r>
            <a:r>
              <a:rPr lang="cs-CZ" dirty="0"/>
              <a:t>. Získávání poznatků smyslovým vnímáním i získávání poznatků postupným vyvozováním poznatků z jiných poznatků.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Nedokazují se skutečnosti, ale poznatky o nich.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PRÁVNÍ PROPEDEUTIKA - TEORIE PRÁVA</a:t>
            </a: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6180AF6-429D-4EDF-A0B6-D4066E272C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0851952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Dokazování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b="1" dirty="0"/>
              <a:t>Skutková zjištění: </a:t>
            </a:r>
            <a:r>
              <a:rPr lang="cs-CZ" dirty="0"/>
              <a:t>vytvoření souhrnu poznatků o skutečnostech potřebných k vydání rozhodnutí.</a:t>
            </a:r>
            <a:endParaRPr lang="cs-CZ" b="1" dirty="0"/>
          </a:p>
          <a:p>
            <a:pPr algn="just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b="1" dirty="0"/>
              <a:t>Důkaz: </a:t>
            </a:r>
            <a:r>
              <a:rPr lang="cs-CZ" dirty="0"/>
              <a:t>výsledek zjištěný dokazováním</a:t>
            </a:r>
            <a:endParaRPr lang="cs-CZ" b="1" dirty="0"/>
          </a:p>
          <a:p>
            <a:pPr algn="just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b="1" dirty="0"/>
              <a:t>Důkazní prostředky: </a:t>
            </a:r>
            <a:r>
              <a:rPr lang="cs-CZ" dirty="0"/>
              <a:t>prostředky, které jsou při dokazování používány</a:t>
            </a:r>
          </a:p>
          <a:p>
            <a:pPr lvl="1" algn="just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Zevní vlastnosti osob nebo věcí</a:t>
            </a:r>
          </a:p>
          <a:p>
            <a:pPr lvl="1" algn="just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Výpověď osob o skutečnosti (jimi poskytnutý popis skutečnosti)</a:t>
            </a:r>
          </a:p>
          <a:p>
            <a:pPr lvl="1" algn="just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Jiné zprávy zachycené na věcech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Pokud skutkový stav nemůže být objasněn: </a:t>
            </a:r>
            <a:r>
              <a:rPr lang="cs-CZ" b="1" dirty="0"/>
              <a:t>NON LIQUET </a:t>
            </a:r>
            <a:r>
              <a:rPr lang="cs-CZ" dirty="0"/>
              <a:t>(významné okolnosti nemohou být zjištěny).</a:t>
            </a:r>
            <a:endParaRPr lang="cs-CZ" b="1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PRÁVNÍ PROPEDEUTIKA - TEORIE PRÁVA</a:t>
            </a: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3515CF1-4B25-4BA5-9A43-0EA2FBB94E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1994327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1" y="377999"/>
            <a:ext cx="10753200" cy="451577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Forma poznávání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1" y="1036950"/>
            <a:ext cx="10753200" cy="4795052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20000"/>
              </a:lnSpc>
              <a:spcAft>
                <a:spcPts val="601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Forma poznávání nemůže být právem stanovena. Právo může stanovit, k jakým poznatkům lze přihlížet a jaké poznatky lze za právem stanovených podmínek učinit.</a:t>
            </a:r>
          </a:p>
          <a:p>
            <a:pPr algn="just">
              <a:lnSpc>
                <a:spcPct val="120000"/>
              </a:lnSpc>
              <a:spcAft>
                <a:spcPts val="601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Formálně pravdivý: takový poznatek, u něhož orgán nesmí zkoumat, zda je ve shodě s objektivní realitou. Nelze o něm říci, že je (skutečně) pravdivý či nepravdivý.</a:t>
            </a:r>
          </a:p>
          <a:p>
            <a:pPr algn="just">
              <a:lnSpc>
                <a:spcPct val="120000"/>
              </a:lnSpc>
              <a:spcAft>
                <a:spcPts val="601"/>
              </a:spcAft>
              <a:buFont typeface="Arial" panose="020B0604020202020204" pitchFamily="34" charset="0"/>
              <a:buChar char="•"/>
            </a:pPr>
            <a:r>
              <a:rPr lang="cs-CZ" sz="2400" b="1" dirty="0"/>
              <a:t>Formální pravda / materiální pravda</a:t>
            </a:r>
          </a:p>
          <a:p>
            <a:pPr lvl="1" algn="just">
              <a:lnSpc>
                <a:spcPct val="120000"/>
              </a:lnSpc>
              <a:spcAft>
                <a:spcPts val="601"/>
              </a:spcAft>
              <a:buFont typeface="Arial" panose="020B0604020202020204" pitchFamily="34" charset="0"/>
              <a:buChar char="•"/>
            </a:pPr>
            <a:r>
              <a:rPr lang="cs-CZ" sz="1600" b="1" dirty="0"/>
              <a:t>Materiální pravda – prokázání mimo důvodné pochybnosti / praktická jistota</a:t>
            </a:r>
          </a:p>
          <a:p>
            <a:pPr algn="just">
              <a:lnSpc>
                <a:spcPct val="120000"/>
              </a:lnSpc>
              <a:spcAft>
                <a:spcPts val="601"/>
              </a:spcAft>
              <a:buFont typeface="Arial" panose="020B0604020202020204" pitchFamily="34" charset="0"/>
              <a:buChar char="•"/>
            </a:pPr>
            <a:r>
              <a:rPr lang="cs-CZ" sz="2400" dirty="0"/>
              <a:t>Plody z otráveného stromu</a:t>
            </a:r>
          </a:p>
          <a:p>
            <a:pPr lvl="1" algn="just">
              <a:lnSpc>
                <a:spcPct val="120000"/>
              </a:lnSpc>
              <a:spcAft>
                <a:spcPts val="601"/>
              </a:spcAft>
              <a:buFont typeface="Arial" panose="020B0604020202020204" pitchFamily="34" charset="0"/>
              <a:buChar char="•"/>
            </a:pPr>
            <a:r>
              <a:rPr lang="en-US" sz="1600" i="1" dirty="0"/>
              <a:t>„</a:t>
            </a:r>
            <a:r>
              <a:rPr lang="en-US" sz="1600" i="1" dirty="0" err="1"/>
              <a:t>Byla</a:t>
            </a:r>
            <a:r>
              <a:rPr lang="en-US" sz="1600" i="1" dirty="0"/>
              <a:t>-li </a:t>
            </a:r>
            <a:r>
              <a:rPr lang="en-US" sz="1600" i="1" dirty="0" err="1"/>
              <a:t>rozhodnutí</a:t>
            </a:r>
            <a:r>
              <a:rPr lang="en-US" sz="1600" i="1" dirty="0"/>
              <a:t> o </a:t>
            </a:r>
            <a:r>
              <a:rPr lang="en-US" sz="1600" i="1" dirty="0" err="1"/>
              <a:t>prodloužení</a:t>
            </a:r>
            <a:r>
              <a:rPr lang="en-US" sz="1600" i="1" dirty="0"/>
              <a:t> </a:t>
            </a:r>
            <a:r>
              <a:rPr lang="en-US" sz="1600" i="1" dirty="0" err="1"/>
              <a:t>vazby</a:t>
            </a:r>
            <a:r>
              <a:rPr lang="en-US" sz="1600" i="1" dirty="0"/>
              <a:t> </a:t>
            </a:r>
            <a:r>
              <a:rPr lang="en-US" sz="1600" i="1" dirty="0" err="1"/>
              <a:t>vydána</a:t>
            </a:r>
            <a:r>
              <a:rPr lang="en-US" sz="1600" i="1" dirty="0"/>
              <a:t> v </a:t>
            </a:r>
            <a:r>
              <a:rPr lang="en-US" sz="1600" i="1" dirty="0" err="1"/>
              <a:t>rozporu</a:t>
            </a:r>
            <a:r>
              <a:rPr lang="en-US" sz="1600" i="1" dirty="0"/>
              <a:t> se </a:t>
            </a:r>
            <a:r>
              <a:rPr lang="en-US" sz="1600" i="1" dirty="0" err="1"/>
              <a:t>zákonem</a:t>
            </a:r>
            <a:r>
              <a:rPr lang="en-US" sz="1600" i="1" dirty="0"/>
              <a:t>, </a:t>
            </a:r>
            <a:r>
              <a:rPr lang="en-US" sz="1600" i="1" dirty="0" err="1"/>
              <a:t>tato</a:t>
            </a:r>
            <a:r>
              <a:rPr lang="en-US" sz="1600" i="1" dirty="0"/>
              <a:t> </a:t>
            </a:r>
            <a:r>
              <a:rPr lang="en-US" sz="1600" i="1" dirty="0" err="1"/>
              <a:t>nezákonnost</a:t>
            </a:r>
            <a:r>
              <a:rPr lang="en-US" sz="1600" i="1" dirty="0"/>
              <a:t> se </a:t>
            </a:r>
            <a:r>
              <a:rPr lang="en-US" sz="1600" i="1" dirty="0" err="1"/>
              <a:t>přenáší</a:t>
            </a:r>
            <a:r>
              <a:rPr lang="en-US" sz="1600" i="1" dirty="0"/>
              <a:t> </a:t>
            </a:r>
            <a:r>
              <a:rPr lang="en-US" sz="1600" i="1" dirty="0" err="1"/>
              <a:t>i</a:t>
            </a:r>
            <a:r>
              <a:rPr lang="en-US" sz="1600" i="1" dirty="0"/>
              <a:t> </a:t>
            </a:r>
            <a:r>
              <a:rPr lang="en-US" sz="1600" i="1" dirty="0" err="1"/>
              <a:t>na</a:t>
            </a:r>
            <a:r>
              <a:rPr lang="en-US" sz="1600" i="1" dirty="0"/>
              <a:t> </a:t>
            </a:r>
            <a:r>
              <a:rPr lang="en-US" sz="1600" i="1" dirty="0" err="1"/>
              <a:t>navazující</a:t>
            </a:r>
            <a:r>
              <a:rPr lang="en-US" sz="1600" i="1" dirty="0"/>
              <a:t> </a:t>
            </a:r>
            <a:r>
              <a:rPr lang="en-US" sz="1600" i="1" dirty="0" err="1"/>
              <a:t>usnesení</a:t>
            </a:r>
            <a:r>
              <a:rPr lang="en-US" sz="1600" i="1" dirty="0"/>
              <a:t> o </a:t>
            </a:r>
            <a:r>
              <a:rPr lang="en-US" sz="1600" i="1" dirty="0" err="1"/>
              <a:t>zamítnutí</a:t>
            </a:r>
            <a:r>
              <a:rPr lang="en-US" sz="1600" i="1" dirty="0"/>
              <a:t> </a:t>
            </a:r>
            <a:r>
              <a:rPr lang="en-US" sz="1600" i="1" dirty="0" err="1"/>
              <a:t>žádosti</a:t>
            </a:r>
            <a:r>
              <a:rPr lang="en-US" sz="1600" i="1" dirty="0"/>
              <a:t> o </a:t>
            </a:r>
            <a:r>
              <a:rPr lang="en-US" sz="1600" i="1" dirty="0" err="1"/>
              <a:t>propuštění</a:t>
            </a:r>
            <a:r>
              <a:rPr lang="en-US" sz="1600" i="1" dirty="0"/>
              <a:t> z </a:t>
            </a:r>
            <a:r>
              <a:rPr lang="en-US" sz="1600" i="1" dirty="0" err="1"/>
              <a:t>vazby</a:t>
            </a:r>
            <a:r>
              <a:rPr lang="en-US" sz="1600" i="1" dirty="0"/>
              <a:t>, </a:t>
            </a:r>
            <a:r>
              <a:rPr lang="en-US" sz="1600" i="1" dirty="0" err="1"/>
              <a:t>i</a:t>
            </a:r>
            <a:r>
              <a:rPr lang="en-US" sz="1600" i="1" dirty="0"/>
              <a:t> </a:t>
            </a:r>
            <a:r>
              <a:rPr lang="en-US" sz="1600" i="1" dirty="0" err="1"/>
              <a:t>když</a:t>
            </a:r>
            <a:r>
              <a:rPr lang="en-US" sz="1600" i="1" dirty="0"/>
              <a:t> </a:t>
            </a:r>
            <a:r>
              <a:rPr lang="en-US" sz="1600" i="1" dirty="0" err="1"/>
              <a:t>posuzována</a:t>
            </a:r>
            <a:r>
              <a:rPr lang="en-US" sz="1600" i="1" dirty="0"/>
              <a:t> </a:t>
            </a:r>
            <a:r>
              <a:rPr lang="en-US" sz="1600" i="1" dirty="0" err="1"/>
              <a:t>izolovaně</a:t>
            </a:r>
            <a:r>
              <a:rPr lang="en-US" sz="1600" i="1" dirty="0"/>
              <a:t> (</a:t>
            </a:r>
            <a:r>
              <a:rPr lang="en-US" sz="1600" i="1" dirty="0" err="1"/>
              <a:t>tj</a:t>
            </a:r>
            <a:r>
              <a:rPr lang="en-US" sz="1600" i="1" dirty="0"/>
              <a:t>. bez </a:t>
            </a:r>
            <a:r>
              <a:rPr lang="en-US" sz="1600" i="1" dirty="0" err="1"/>
              <a:t>ohledu</a:t>
            </a:r>
            <a:r>
              <a:rPr lang="en-US" sz="1600" i="1" dirty="0"/>
              <a:t> </a:t>
            </a:r>
            <a:r>
              <a:rPr lang="en-US" sz="1600" i="1" dirty="0" err="1"/>
              <a:t>na</a:t>
            </a:r>
            <a:r>
              <a:rPr lang="en-US" sz="1600" i="1" dirty="0"/>
              <a:t> </a:t>
            </a:r>
            <a:r>
              <a:rPr lang="en-US" sz="1600" i="1" dirty="0" err="1"/>
              <a:t>rozhodnutí</a:t>
            </a:r>
            <a:r>
              <a:rPr lang="en-US" sz="1600" i="1" dirty="0"/>
              <a:t> o </a:t>
            </a:r>
            <a:r>
              <a:rPr lang="en-US" sz="1600" i="1" dirty="0" err="1"/>
              <a:t>prodloužení</a:t>
            </a:r>
            <a:r>
              <a:rPr lang="en-US" sz="1600" i="1" dirty="0"/>
              <a:t> </a:t>
            </a:r>
            <a:r>
              <a:rPr lang="en-US" sz="1600" i="1" dirty="0" err="1"/>
              <a:t>vazby</a:t>
            </a:r>
            <a:r>
              <a:rPr lang="en-US" sz="1600" i="1" dirty="0"/>
              <a:t>, v </a:t>
            </a:r>
            <a:r>
              <a:rPr lang="en-US" sz="1600" i="1" dirty="0" err="1"/>
              <a:t>nichž</a:t>
            </a:r>
            <a:r>
              <a:rPr lang="en-US" sz="1600" i="1" dirty="0"/>
              <a:t> </a:t>
            </a:r>
            <a:r>
              <a:rPr lang="en-US" sz="1600" i="1" dirty="0" err="1"/>
              <a:t>měla</a:t>
            </a:r>
            <a:r>
              <a:rPr lang="en-US" sz="1600" i="1" dirty="0"/>
              <a:t> </a:t>
            </a:r>
            <a:r>
              <a:rPr lang="en-US" sz="1600" i="1" dirty="0" err="1"/>
              <a:t>objektivně</a:t>
            </a:r>
            <a:r>
              <a:rPr lang="en-US" sz="1600" i="1" dirty="0"/>
              <a:t> </a:t>
            </a:r>
            <a:r>
              <a:rPr lang="en-US" sz="1600" i="1" dirty="0" err="1"/>
              <a:t>svůj</a:t>
            </a:r>
            <a:r>
              <a:rPr lang="en-US" sz="1600" i="1" dirty="0"/>
              <a:t> </a:t>
            </a:r>
            <a:r>
              <a:rPr lang="en-US" sz="1600" i="1" dirty="0" err="1"/>
              <a:t>základ</a:t>
            </a:r>
            <a:r>
              <a:rPr lang="en-US" sz="1600" i="1" dirty="0"/>
              <a:t>) </a:t>
            </a:r>
            <a:r>
              <a:rPr lang="en-US" sz="1600" i="1" dirty="0" err="1"/>
              <a:t>sama</a:t>
            </a:r>
            <a:r>
              <a:rPr lang="en-US" sz="1600" i="1" dirty="0"/>
              <a:t> o </a:t>
            </a:r>
            <a:r>
              <a:rPr lang="en-US" sz="1600" i="1" dirty="0" err="1"/>
              <a:t>sobě</a:t>
            </a:r>
            <a:r>
              <a:rPr lang="en-US" sz="1600" i="1" dirty="0"/>
              <a:t> v </a:t>
            </a:r>
            <a:r>
              <a:rPr lang="en-US" sz="1600" i="1" dirty="0" err="1"/>
              <a:t>souladu</a:t>
            </a:r>
            <a:r>
              <a:rPr lang="en-US" sz="1600" i="1" dirty="0"/>
              <a:t> s </a:t>
            </a:r>
            <a:r>
              <a:rPr lang="en-US" sz="1600" i="1" dirty="0" err="1"/>
              <a:t>trestním</a:t>
            </a:r>
            <a:r>
              <a:rPr lang="en-US" sz="1600" i="1" dirty="0"/>
              <a:t> </a:t>
            </a:r>
            <a:r>
              <a:rPr lang="en-US" sz="1600" i="1" dirty="0" err="1"/>
              <a:t>řádem</a:t>
            </a:r>
            <a:r>
              <a:rPr lang="en-US" sz="1600" i="1" dirty="0"/>
              <a:t> </a:t>
            </a:r>
            <a:r>
              <a:rPr lang="en-US" sz="1600" i="1" dirty="0" err="1"/>
              <a:t>byla</a:t>
            </a:r>
            <a:r>
              <a:rPr lang="en-US" sz="1600" i="1" dirty="0"/>
              <a:t>. </a:t>
            </a:r>
            <a:r>
              <a:rPr lang="en-US" sz="1600" i="1" dirty="0" err="1"/>
              <a:t>Nezákonnost</a:t>
            </a:r>
            <a:r>
              <a:rPr lang="en-US" sz="1600" i="1" dirty="0"/>
              <a:t> </a:t>
            </a:r>
            <a:r>
              <a:rPr lang="en-US" sz="1600" i="1" dirty="0" err="1"/>
              <a:t>prvních</a:t>
            </a:r>
            <a:r>
              <a:rPr lang="en-US" sz="1600" i="1" dirty="0"/>
              <a:t> </a:t>
            </a:r>
            <a:r>
              <a:rPr lang="en-US" sz="1600" i="1" dirty="0" err="1"/>
              <a:t>usnesení</a:t>
            </a:r>
            <a:r>
              <a:rPr lang="en-US" sz="1600" i="1" dirty="0"/>
              <a:t> se z </a:t>
            </a:r>
            <a:r>
              <a:rPr lang="en-US" sz="1600" i="1" dirty="0" err="1"/>
              <a:t>povahy</a:t>
            </a:r>
            <a:r>
              <a:rPr lang="en-US" sz="1600" i="1" dirty="0"/>
              <a:t> </a:t>
            </a:r>
            <a:r>
              <a:rPr lang="en-US" sz="1600" i="1" dirty="0" err="1"/>
              <a:t>věci</a:t>
            </a:r>
            <a:r>
              <a:rPr lang="en-US" sz="1600" i="1" dirty="0"/>
              <a:t> </a:t>
            </a:r>
            <a:r>
              <a:rPr lang="en-US" sz="1600" i="1" dirty="0" err="1"/>
              <a:t>přenáší</a:t>
            </a:r>
            <a:r>
              <a:rPr lang="en-US" sz="1600" i="1" dirty="0"/>
              <a:t> </a:t>
            </a:r>
            <a:r>
              <a:rPr lang="en-US" sz="1600" i="1" dirty="0" err="1"/>
              <a:t>i</a:t>
            </a:r>
            <a:r>
              <a:rPr lang="en-US" sz="1600" i="1" dirty="0"/>
              <a:t> </a:t>
            </a:r>
            <a:r>
              <a:rPr lang="en-US" sz="1600" i="1" dirty="0" err="1"/>
              <a:t>na</a:t>
            </a:r>
            <a:r>
              <a:rPr lang="en-US" sz="1600" i="1" dirty="0"/>
              <a:t> </a:t>
            </a:r>
            <a:r>
              <a:rPr lang="en-US" sz="1600" i="1" dirty="0" err="1"/>
              <a:t>usnesení</a:t>
            </a:r>
            <a:r>
              <a:rPr lang="en-US" sz="1600" i="1" dirty="0"/>
              <a:t> </a:t>
            </a:r>
            <a:r>
              <a:rPr lang="en-US" sz="1600" i="1" dirty="0" err="1"/>
              <a:t>druhá</a:t>
            </a:r>
            <a:r>
              <a:rPr lang="en-US" sz="1600" i="1" dirty="0"/>
              <a:t> (</a:t>
            </a:r>
            <a:r>
              <a:rPr lang="en-US" sz="1600" i="1" dirty="0" err="1"/>
              <a:t>jako</a:t>
            </a:r>
            <a:r>
              <a:rPr lang="en-US" sz="1600" i="1" dirty="0"/>
              <a:t> „</a:t>
            </a:r>
            <a:r>
              <a:rPr lang="en-US" sz="1600" i="1" dirty="0" err="1"/>
              <a:t>jed</a:t>
            </a:r>
            <a:r>
              <a:rPr lang="en-US" sz="1600" i="1" dirty="0"/>
              <a:t> </a:t>
            </a:r>
            <a:r>
              <a:rPr lang="en-US" sz="1600" i="1" dirty="0" err="1"/>
              <a:t>na</a:t>
            </a:r>
            <a:r>
              <a:rPr lang="en-US" sz="1600" i="1" dirty="0"/>
              <a:t> </a:t>
            </a:r>
            <a:r>
              <a:rPr lang="en-US" sz="1600" i="1" dirty="0" err="1"/>
              <a:t>plody</a:t>
            </a:r>
            <a:r>
              <a:rPr lang="en-US" sz="1600" i="1" dirty="0"/>
              <a:t> z </a:t>
            </a:r>
            <a:r>
              <a:rPr lang="en-US" sz="1600" i="1" dirty="0" err="1"/>
              <a:t>otráveného</a:t>
            </a:r>
            <a:r>
              <a:rPr lang="en-US" sz="1600" i="1" dirty="0"/>
              <a:t> </a:t>
            </a:r>
            <a:r>
              <a:rPr lang="en-US" sz="1600" i="1" dirty="0" err="1"/>
              <a:t>stromu</a:t>
            </a:r>
            <a:r>
              <a:rPr lang="en-US" sz="1600" i="1" dirty="0"/>
              <a:t>“)</a:t>
            </a:r>
            <a:r>
              <a:rPr lang="cs-CZ" sz="1600" i="1" dirty="0"/>
              <a:t> [</a:t>
            </a:r>
            <a:r>
              <a:rPr lang="en-US" sz="1600" dirty="0" err="1"/>
              <a:t>nález</a:t>
            </a:r>
            <a:r>
              <a:rPr lang="en-US" sz="1600" dirty="0"/>
              <a:t> sp. </a:t>
            </a:r>
            <a:r>
              <a:rPr lang="en-US" sz="1600" dirty="0" err="1"/>
              <a:t>zn</a:t>
            </a:r>
            <a:r>
              <a:rPr lang="en-US" sz="1600" dirty="0"/>
              <a:t>. IV. ÚS 757/2000 </a:t>
            </a:r>
            <a:r>
              <a:rPr lang="en-US" sz="1600" dirty="0" err="1"/>
              <a:t>ze</a:t>
            </a:r>
            <a:r>
              <a:rPr lang="en-US" sz="1600" dirty="0"/>
              <a:t> </a:t>
            </a:r>
            <a:r>
              <a:rPr lang="en-US" sz="1600" dirty="0" err="1"/>
              <a:t>dne</a:t>
            </a:r>
            <a:r>
              <a:rPr lang="en-US" sz="1600" dirty="0"/>
              <a:t> 27. 3. 2003 (N 43/29 </a:t>
            </a:r>
            <a:r>
              <a:rPr lang="en-US" sz="1600" dirty="0" err="1"/>
              <a:t>SbNU</a:t>
            </a:r>
            <a:r>
              <a:rPr lang="en-US" sz="1600" dirty="0"/>
              <a:t> 401)</a:t>
            </a:r>
            <a:r>
              <a:rPr lang="cs-CZ" sz="1600" dirty="0"/>
              <a:t>]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PRÁVNÍ PROPEDEUTIKA - TEORIE PRÁVA</a:t>
            </a: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8E8BEEC-95F2-45A3-98CD-67EB343A75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8668455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Hodnocení důkazů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1" y="1692003"/>
            <a:ext cx="10753200" cy="4445998"/>
          </a:xfrm>
        </p:spPr>
        <p:txBody>
          <a:bodyPr>
            <a:normAutofit fontScale="92500" lnSpcReduction="20000"/>
          </a:bodyPr>
          <a:lstStyle/>
          <a:p>
            <a:pPr marL="457206" indent="-457206" algn="just">
              <a:lnSpc>
                <a:spcPct val="110000"/>
              </a:lnSpc>
              <a:spcAft>
                <a:spcPts val="601"/>
              </a:spcAft>
              <a:buFont typeface="Arial" panose="020B0604020202020204" pitchFamily="34" charset="0"/>
              <a:buChar char="•"/>
            </a:pPr>
            <a:r>
              <a:rPr lang="cs-CZ" dirty="0"/>
              <a:t>Hodnocení důkazů lze chápat jako hodnocení </a:t>
            </a:r>
            <a:r>
              <a:rPr lang="cs-CZ" b="1" dirty="0"/>
              <a:t>věrohodnosti a pravdivosti </a:t>
            </a:r>
            <a:r>
              <a:rPr lang="cs-CZ" dirty="0"/>
              <a:t>důkazů, hodnocení jejich </a:t>
            </a:r>
            <a:r>
              <a:rPr lang="cs-CZ" b="1" dirty="0"/>
              <a:t>závažnosti</a:t>
            </a:r>
            <a:r>
              <a:rPr lang="cs-CZ" dirty="0"/>
              <a:t>, jakož i hodnocení jejich </a:t>
            </a:r>
            <a:r>
              <a:rPr lang="cs-CZ" b="1" dirty="0"/>
              <a:t>zákonnost</a:t>
            </a:r>
            <a:r>
              <a:rPr lang="cs-CZ" dirty="0"/>
              <a:t>i. [</a:t>
            </a:r>
            <a:r>
              <a:rPr lang="pl-PL" dirty="0"/>
              <a:t>nález sp. zn. I. ÚS 733/01 ze dne 24. 2. 2004 (N 26/32 SbNU 239)]</a:t>
            </a:r>
            <a:endParaRPr lang="cs-CZ" dirty="0"/>
          </a:p>
          <a:p>
            <a:pPr>
              <a:lnSpc>
                <a:spcPct val="110000"/>
              </a:lnSpc>
              <a:spcAft>
                <a:spcPts val="601"/>
              </a:spcAft>
              <a:buFont typeface="Arial" panose="020B0604020202020204" pitchFamily="34" charset="0"/>
              <a:buChar char="•"/>
            </a:pPr>
            <a:r>
              <a:rPr lang="cs-CZ" b="1" dirty="0"/>
              <a:t>Legální teorie důkazní</a:t>
            </a:r>
          </a:p>
          <a:p>
            <a:pPr lvl="1" algn="just">
              <a:lnSpc>
                <a:spcPct val="110000"/>
              </a:lnSpc>
              <a:spcAft>
                <a:spcPts val="601"/>
              </a:spcAft>
              <a:buFont typeface="Arial" panose="020B0604020202020204" pitchFamily="34" charset="0"/>
              <a:buChar char="•"/>
            </a:pPr>
            <a:r>
              <a:rPr lang="cs-CZ" dirty="0"/>
              <a:t>Soud je vázán rozhodnutím příslušných orgánů o tom, že byl spáchán trestný čin, přestupek nebo jiný správní delikt postižitelný podle zvláštních předpisů, a kdo je spáchal, jakož i rozhodnutím o osobním stavu; soud však není vázán rozhodnutím v blokovém řízení. (§ 135 odst. 1 o.s.ř.)</a:t>
            </a:r>
          </a:p>
          <a:p>
            <a:pPr>
              <a:lnSpc>
                <a:spcPct val="110000"/>
              </a:lnSpc>
              <a:spcAft>
                <a:spcPts val="601"/>
              </a:spcAft>
              <a:buFont typeface="Arial" panose="020B0604020202020204" pitchFamily="34" charset="0"/>
              <a:buChar char="•"/>
            </a:pPr>
            <a:r>
              <a:rPr lang="cs-CZ" b="1" dirty="0"/>
              <a:t>Volné hodnocení důkazů</a:t>
            </a:r>
          </a:p>
          <a:p>
            <a:pPr lvl="1" algn="just">
              <a:lnSpc>
                <a:spcPct val="110000"/>
              </a:lnSpc>
              <a:spcAft>
                <a:spcPts val="601"/>
              </a:spcAft>
              <a:buFont typeface="Arial" panose="020B0604020202020204" pitchFamily="34" charset="0"/>
              <a:buChar char="•"/>
            </a:pPr>
            <a:r>
              <a:rPr lang="cs-CZ" dirty="0"/>
              <a:t>Důkazy hodnotí soud podle své úvahy, a to každý důkaz jednotlivě a všechny důkazy v jejich vzájemné souvislosti; přitom pečlivě přihlíží ke všemu, co vyšlo za řízení najevo, včetně toho, co uvedli účastníci. (§ 132 o.s.ř.)</a:t>
            </a:r>
          </a:p>
          <a:p>
            <a:pPr marL="1200164" lvl="2" indent="-285753" algn="just">
              <a:lnSpc>
                <a:spcPct val="110000"/>
              </a:lnSpc>
              <a:spcAft>
                <a:spcPts val="601"/>
              </a:spcAft>
              <a:buFont typeface="Arial" panose="020B0604020202020204" pitchFamily="34" charset="0"/>
              <a:buChar char="•"/>
            </a:pPr>
            <a:endParaRPr lang="cs-CZ" dirty="0"/>
          </a:p>
          <a:p>
            <a:pPr lvl="1">
              <a:lnSpc>
                <a:spcPct val="110000"/>
              </a:lnSpc>
              <a:spcAft>
                <a:spcPts val="601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PRÁVNÍ PROPEDEUTIKA - TEORIE PRÁVA</a:t>
            </a: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236BD75-9C16-461F-AA32-422F12C55A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2791784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910C6-D187-9394-72EA-E2DD5E979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Co se stalo? 	    “skutkový stav”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7B52E-1B1A-7783-C081-893598F4F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David H., </a:t>
            </a:r>
            <a:r>
              <a:rPr lang="en-GB" dirty="0" err="1"/>
              <a:t>Matěj</a:t>
            </a:r>
            <a:r>
              <a:rPr lang="en-GB" dirty="0"/>
              <a:t> H. a Filip C </a:t>
            </a:r>
            <a:r>
              <a:rPr lang="en-GB" dirty="0" err="1"/>
              <a:t>společne</a:t>
            </a:r>
            <a:r>
              <a:rPr lang="en-GB" dirty="0"/>
              <a:t>̌ </a:t>
            </a:r>
            <a:r>
              <a:rPr lang="en-GB" dirty="0" err="1"/>
              <a:t>vylezli</a:t>
            </a:r>
            <a:r>
              <a:rPr lang="en-GB" dirty="0"/>
              <a:t> po </a:t>
            </a:r>
            <a:r>
              <a:rPr lang="en-GB" dirty="0" err="1"/>
              <a:t>lešeni</a:t>
            </a:r>
            <a:r>
              <a:rPr lang="en-GB" dirty="0"/>
              <a:t>́ </a:t>
            </a:r>
            <a:r>
              <a:rPr lang="en-GB" dirty="0" err="1"/>
              <a:t>postaveném</a:t>
            </a:r>
            <a:r>
              <a:rPr lang="en-GB" dirty="0"/>
              <a:t> u </a:t>
            </a:r>
            <a:r>
              <a:rPr lang="en-GB" dirty="0" err="1"/>
              <a:t>Jižního</a:t>
            </a:r>
            <a:r>
              <a:rPr lang="en-GB" dirty="0"/>
              <a:t> </a:t>
            </a:r>
            <a:r>
              <a:rPr lang="en-GB" dirty="0" err="1"/>
              <a:t>čestného</a:t>
            </a:r>
            <a:r>
              <a:rPr lang="en-GB" dirty="0"/>
              <a:t> </a:t>
            </a:r>
            <a:r>
              <a:rPr lang="en-GB" dirty="0" err="1"/>
              <a:t>křídla</a:t>
            </a:r>
            <a:r>
              <a:rPr lang="en-GB" dirty="0"/>
              <a:t> </a:t>
            </a:r>
            <a:r>
              <a:rPr lang="en-GB" dirty="0" err="1"/>
              <a:t>Pražského</a:t>
            </a:r>
            <a:r>
              <a:rPr lang="en-GB" dirty="0"/>
              <a:t> </a:t>
            </a:r>
            <a:r>
              <a:rPr lang="en-GB" dirty="0" err="1"/>
              <a:t>hradu</a:t>
            </a:r>
            <a:r>
              <a:rPr lang="en-GB" dirty="0"/>
              <a:t> (</a:t>
            </a:r>
            <a:r>
              <a:rPr lang="en-GB" dirty="0" err="1"/>
              <a:t>tzv</a:t>
            </a:r>
            <a:r>
              <a:rPr lang="en-GB" dirty="0"/>
              <a:t>. </a:t>
            </a:r>
            <a:r>
              <a:rPr lang="en-GB" dirty="0" err="1"/>
              <a:t>Carolova</a:t>
            </a:r>
            <a:r>
              <a:rPr lang="en-GB" dirty="0"/>
              <a:t> </a:t>
            </a:r>
            <a:r>
              <a:rPr lang="en-GB" dirty="0" err="1"/>
              <a:t>traktu</a:t>
            </a:r>
            <a:r>
              <a:rPr lang="en-GB" dirty="0"/>
              <a:t>)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střechu</a:t>
            </a:r>
            <a:r>
              <a:rPr lang="en-GB" dirty="0"/>
              <a:t> </a:t>
            </a:r>
            <a:r>
              <a:rPr lang="en-GB" dirty="0" err="1"/>
              <a:t>tohoto</a:t>
            </a:r>
            <a:r>
              <a:rPr lang="en-GB" dirty="0"/>
              <a:t> </a:t>
            </a:r>
            <a:r>
              <a:rPr lang="en-GB" dirty="0" err="1"/>
              <a:t>křídla</a:t>
            </a:r>
            <a:r>
              <a:rPr lang="en-GB" dirty="0"/>
              <a:t>, </a:t>
            </a:r>
            <a:r>
              <a:rPr lang="en-GB" dirty="0" err="1"/>
              <a:t>přičemz</a:t>
            </a:r>
            <a:r>
              <a:rPr lang="en-GB" dirty="0"/>
              <a:t>̌ David H. a </a:t>
            </a:r>
            <a:r>
              <a:rPr lang="en-GB" dirty="0" err="1"/>
              <a:t>Matěj</a:t>
            </a:r>
            <a:r>
              <a:rPr lang="en-GB" dirty="0"/>
              <a:t> H. </a:t>
            </a:r>
            <a:r>
              <a:rPr lang="en-GB" b="1" dirty="0" err="1"/>
              <a:t>byli</a:t>
            </a:r>
            <a:r>
              <a:rPr lang="en-GB" b="1" dirty="0"/>
              <a:t> </a:t>
            </a:r>
            <a:r>
              <a:rPr lang="en-GB" b="1" dirty="0" err="1"/>
              <a:t>převlečeni</a:t>
            </a:r>
            <a:r>
              <a:rPr lang="en-GB" b="1" dirty="0"/>
              <a:t> za </a:t>
            </a:r>
            <a:r>
              <a:rPr lang="en-GB" b="1" dirty="0" err="1"/>
              <a:t>kominíky</a:t>
            </a:r>
            <a:r>
              <a:rPr lang="en-GB" b="1" dirty="0"/>
              <a:t> </a:t>
            </a:r>
            <a:r>
              <a:rPr lang="en-GB" dirty="0"/>
              <a:t>a Filip C. </a:t>
            </a:r>
            <a:r>
              <a:rPr lang="en-GB" dirty="0" err="1"/>
              <a:t>byl</a:t>
            </a:r>
            <a:r>
              <a:rPr lang="en-GB" dirty="0"/>
              <a:t> </a:t>
            </a:r>
            <a:r>
              <a:rPr lang="en-GB" dirty="0" err="1"/>
              <a:t>převlečen</a:t>
            </a:r>
            <a:r>
              <a:rPr lang="en-GB" dirty="0"/>
              <a:t> za </a:t>
            </a:r>
            <a:r>
              <a:rPr lang="en-GB" dirty="0" err="1"/>
              <a:t>řemeslníka</a:t>
            </a:r>
            <a:r>
              <a:rPr lang="en-GB" dirty="0"/>
              <a:t> v </a:t>
            </a:r>
            <a:r>
              <a:rPr lang="en-GB" dirty="0" err="1"/>
              <a:t>reflexni</a:t>
            </a:r>
            <a:r>
              <a:rPr lang="en-GB" dirty="0"/>
              <a:t>́ </a:t>
            </a:r>
            <a:r>
              <a:rPr lang="en-GB" dirty="0" err="1"/>
              <a:t>veste</a:t>
            </a:r>
            <a:r>
              <a:rPr lang="en-GB" dirty="0"/>
              <a:t>̌ s </a:t>
            </a:r>
            <a:r>
              <a:rPr lang="en-GB" dirty="0" err="1"/>
              <a:t>ochrannou</a:t>
            </a:r>
            <a:r>
              <a:rPr lang="en-GB" dirty="0"/>
              <a:t> </a:t>
            </a:r>
            <a:r>
              <a:rPr lang="en-GB" dirty="0" err="1"/>
              <a:t>přilbou</a:t>
            </a:r>
            <a:r>
              <a:rPr lang="en-GB" dirty="0"/>
              <a:t>, po </a:t>
            </a:r>
            <a:r>
              <a:rPr lang="en-GB" dirty="0" err="1"/>
              <a:t>střeše</a:t>
            </a:r>
            <a:r>
              <a:rPr lang="en-GB" dirty="0"/>
              <a:t> se </a:t>
            </a:r>
            <a:r>
              <a:rPr lang="en-GB" dirty="0" err="1"/>
              <a:t>přesunuli</a:t>
            </a:r>
            <a:r>
              <a:rPr lang="en-GB" dirty="0"/>
              <a:t> </a:t>
            </a:r>
            <a:r>
              <a:rPr lang="en-GB" dirty="0" err="1"/>
              <a:t>ke</a:t>
            </a:r>
            <a:r>
              <a:rPr lang="en-GB" dirty="0"/>
              <a:t> </a:t>
            </a:r>
            <a:r>
              <a:rPr lang="en-GB" dirty="0" err="1"/>
              <a:t>stožáru</a:t>
            </a:r>
            <a:r>
              <a:rPr lang="en-GB" dirty="0"/>
              <a:t> </a:t>
            </a:r>
            <a:r>
              <a:rPr lang="en-GB" dirty="0" err="1"/>
              <a:t>umístěnému</a:t>
            </a:r>
            <a:r>
              <a:rPr lang="en-GB" dirty="0"/>
              <a:t> v </a:t>
            </a:r>
            <a:r>
              <a:rPr lang="en-GB" dirty="0" err="1"/>
              <a:t>nejvýchodnějši</a:t>
            </a:r>
            <a:r>
              <a:rPr lang="en-GB" dirty="0"/>
              <a:t>́ </a:t>
            </a:r>
            <a:r>
              <a:rPr lang="en-GB" dirty="0" err="1"/>
              <a:t>části</a:t>
            </a:r>
            <a:r>
              <a:rPr lang="en-GB" dirty="0"/>
              <a:t> </a:t>
            </a:r>
            <a:r>
              <a:rPr lang="en-GB" dirty="0" err="1"/>
              <a:t>Jižního</a:t>
            </a:r>
            <a:r>
              <a:rPr lang="en-GB" dirty="0"/>
              <a:t> </a:t>
            </a:r>
            <a:r>
              <a:rPr lang="en-GB" dirty="0" err="1"/>
              <a:t>čestného</a:t>
            </a:r>
            <a:r>
              <a:rPr lang="en-GB" dirty="0"/>
              <a:t> </a:t>
            </a:r>
            <a:r>
              <a:rPr lang="en-GB" dirty="0" err="1"/>
              <a:t>křídla</a:t>
            </a:r>
            <a:r>
              <a:rPr lang="en-GB" dirty="0"/>
              <a:t> v </a:t>
            </a:r>
            <a:r>
              <a:rPr lang="en-GB" dirty="0" err="1"/>
              <a:t>míste</a:t>
            </a:r>
            <a:r>
              <a:rPr lang="en-GB" dirty="0"/>
              <a:t>̌, </a:t>
            </a:r>
            <a:r>
              <a:rPr lang="en-GB" dirty="0" err="1"/>
              <a:t>kde</a:t>
            </a:r>
            <a:r>
              <a:rPr lang="en-GB" dirty="0"/>
              <a:t> se </a:t>
            </a:r>
            <a:r>
              <a:rPr lang="en-GB" dirty="0" err="1"/>
              <a:t>spojuje</a:t>
            </a:r>
            <a:r>
              <a:rPr lang="en-GB" dirty="0"/>
              <a:t> </a:t>
            </a:r>
            <a:r>
              <a:rPr lang="en-GB" dirty="0" err="1"/>
              <a:t>Jižni</a:t>
            </a:r>
            <a:r>
              <a:rPr lang="en-GB" dirty="0"/>
              <a:t>́ </a:t>
            </a:r>
            <a:r>
              <a:rPr lang="en-GB" dirty="0" err="1"/>
              <a:t>čestne</a:t>
            </a:r>
            <a:r>
              <a:rPr lang="en-GB" dirty="0"/>
              <a:t>́ </a:t>
            </a:r>
            <a:r>
              <a:rPr lang="en-GB" dirty="0" err="1"/>
              <a:t>křídlo</a:t>
            </a:r>
            <a:r>
              <a:rPr lang="en-GB" dirty="0"/>
              <a:t> </a:t>
            </a:r>
            <a:r>
              <a:rPr lang="en-GB" dirty="0" err="1"/>
              <a:t>Pražského</a:t>
            </a:r>
            <a:r>
              <a:rPr lang="en-GB" dirty="0"/>
              <a:t> </a:t>
            </a:r>
            <a:r>
              <a:rPr lang="en-GB" dirty="0" err="1"/>
              <a:t>hradu</a:t>
            </a:r>
            <a:r>
              <a:rPr lang="en-GB" dirty="0"/>
              <a:t> </a:t>
            </a:r>
            <a:r>
              <a:rPr lang="en-GB" dirty="0" err="1"/>
              <a:t>tzv</a:t>
            </a:r>
            <a:r>
              <a:rPr lang="en-GB" dirty="0"/>
              <a:t>. </a:t>
            </a:r>
            <a:r>
              <a:rPr lang="en-GB" dirty="0" err="1"/>
              <a:t>Carolův</a:t>
            </a:r>
            <a:r>
              <a:rPr lang="en-GB" dirty="0"/>
              <a:t> </a:t>
            </a:r>
            <a:r>
              <a:rPr lang="en-GB" dirty="0" err="1"/>
              <a:t>trakt</a:t>
            </a:r>
            <a:r>
              <a:rPr lang="en-GB" dirty="0"/>
              <a:t>, </a:t>
            </a:r>
            <a:r>
              <a:rPr lang="en-GB" dirty="0" err="1"/>
              <a:t>Novy</a:t>
            </a:r>
            <a:r>
              <a:rPr lang="en-GB" dirty="0"/>
              <a:t>́ </a:t>
            </a:r>
            <a:r>
              <a:rPr lang="en-GB" dirty="0" err="1"/>
              <a:t>Palác</a:t>
            </a:r>
            <a:r>
              <a:rPr lang="en-GB" dirty="0"/>
              <a:t> a </a:t>
            </a:r>
            <a:r>
              <a:rPr lang="en-GB" dirty="0" err="1"/>
              <a:t>Středni</a:t>
            </a:r>
            <a:r>
              <a:rPr lang="en-GB" dirty="0"/>
              <a:t>́ </a:t>
            </a:r>
            <a:r>
              <a:rPr lang="en-GB" dirty="0" err="1"/>
              <a:t>trakt</a:t>
            </a:r>
            <a:r>
              <a:rPr lang="en-GB" dirty="0"/>
              <a:t> </a:t>
            </a:r>
            <a:r>
              <a:rPr lang="en-GB" dirty="0" err="1"/>
              <a:t>Pražského</a:t>
            </a:r>
            <a:r>
              <a:rPr lang="en-GB" dirty="0"/>
              <a:t> </a:t>
            </a:r>
            <a:r>
              <a:rPr lang="en-GB" dirty="0" err="1"/>
              <a:t>hradu</a:t>
            </a:r>
            <a:endParaRPr lang="en-GB" dirty="0"/>
          </a:p>
          <a:p>
            <a:r>
              <a:rPr lang="en-GB" b="1" dirty="0" err="1"/>
              <a:t>pohybem</a:t>
            </a:r>
            <a:r>
              <a:rPr lang="en-GB" b="1" dirty="0"/>
              <a:t> po </a:t>
            </a:r>
            <a:r>
              <a:rPr lang="en-GB" b="1" dirty="0" err="1"/>
              <a:t>střeše</a:t>
            </a:r>
            <a:r>
              <a:rPr lang="en-GB" b="1" dirty="0"/>
              <a:t> z </a:t>
            </a:r>
            <a:r>
              <a:rPr lang="en-GB" b="1" dirty="0" err="1"/>
              <a:t>břidlicových</a:t>
            </a:r>
            <a:r>
              <a:rPr lang="en-GB" b="1" dirty="0"/>
              <a:t> </a:t>
            </a:r>
            <a:r>
              <a:rPr lang="en-GB" b="1" dirty="0" err="1"/>
              <a:t>tašek</a:t>
            </a:r>
            <a:r>
              <a:rPr lang="en-GB" b="1" dirty="0"/>
              <a:t> </a:t>
            </a:r>
            <a:r>
              <a:rPr lang="en-GB" b="1" dirty="0" err="1"/>
              <a:t>mimo</a:t>
            </a:r>
            <a:r>
              <a:rPr lang="en-GB" b="1" dirty="0"/>
              <a:t> </a:t>
            </a:r>
            <a:r>
              <a:rPr lang="en-GB" b="1" dirty="0" err="1"/>
              <a:t>lávky</a:t>
            </a:r>
            <a:r>
              <a:rPr lang="en-GB" b="1" dirty="0"/>
              <a:t> </a:t>
            </a:r>
            <a:r>
              <a:rPr lang="en-GB" b="1" dirty="0" err="1"/>
              <a:t>poškodili</a:t>
            </a:r>
            <a:r>
              <a:rPr lang="en-GB" b="1" dirty="0"/>
              <a:t> </a:t>
            </a:r>
            <a:r>
              <a:rPr lang="en-GB" b="1" dirty="0" err="1"/>
              <a:t>střešni</a:t>
            </a:r>
            <a:r>
              <a:rPr lang="en-GB" b="1" dirty="0"/>
              <a:t>́ </a:t>
            </a:r>
            <a:r>
              <a:rPr lang="en-GB" b="1" dirty="0" err="1"/>
              <a:t>krytinu</a:t>
            </a:r>
            <a:r>
              <a:rPr lang="en-GB" dirty="0"/>
              <a:t> a </a:t>
            </a:r>
            <a:r>
              <a:rPr lang="en-GB" dirty="0" err="1"/>
              <a:t>klempířske</a:t>
            </a:r>
            <a:r>
              <a:rPr lang="en-GB" dirty="0"/>
              <a:t>́ </a:t>
            </a:r>
            <a:r>
              <a:rPr lang="en-GB" dirty="0" err="1"/>
              <a:t>prvky</a:t>
            </a:r>
            <a:r>
              <a:rPr lang="en-GB" dirty="0"/>
              <a:t> a </a:t>
            </a:r>
            <a:r>
              <a:rPr lang="en-GB" dirty="0" err="1"/>
              <a:t>způsobili</a:t>
            </a:r>
            <a:r>
              <a:rPr lang="en-GB" dirty="0"/>
              <a:t> </a:t>
            </a:r>
            <a:r>
              <a:rPr lang="en-GB" dirty="0" err="1"/>
              <a:t>tímto</a:t>
            </a:r>
            <a:r>
              <a:rPr lang="en-GB" dirty="0"/>
              <a:t> </a:t>
            </a:r>
            <a:r>
              <a:rPr lang="en-GB" dirty="0" err="1"/>
              <a:t>škodu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výši</a:t>
            </a:r>
            <a:r>
              <a:rPr lang="en-GB" dirty="0"/>
              <a:t> 44.285,70 Kč </a:t>
            </a:r>
            <a:r>
              <a:rPr lang="en-GB" dirty="0" err="1"/>
              <a:t>včetne</a:t>
            </a:r>
            <a:r>
              <a:rPr lang="en-GB" dirty="0"/>
              <a:t>̌ DPH, ze </a:t>
            </a:r>
            <a:r>
              <a:rPr lang="en-GB" dirty="0" err="1"/>
              <a:t>stožáru</a:t>
            </a:r>
            <a:r>
              <a:rPr lang="en-GB" dirty="0"/>
              <a:t> </a:t>
            </a:r>
            <a:r>
              <a:rPr lang="en-GB" b="1" dirty="0" err="1"/>
              <a:t>svévolne</a:t>
            </a:r>
            <a:r>
              <a:rPr lang="en-GB" b="1" dirty="0"/>
              <a:t>̌ </a:t>
            </a:r>
            <a:r>
              <a:rPr lang="en-GB" b="1" dirty="0" err="1"/>
              <a:t>sňali</a:t>
            </a:r>
            <a:r>
              <a:rPr lang="en-GB" b="1" dirty="0"/>
              <a:t> </a:t>
            </a:r>
            <a:r>
              <a:rPr lang="en-GB" b="1" dirty="0" err="1"/>
              <a:t>vlajku</a:t>
            </a:r>
            <a:r>
              <a:rPr lang="en-GB" b="1" dirty="0"/>
              <a:t> </a:t>
            </a:r>
            <a:r>
              <a:rPr lang="en-GB" b="1" dirty="0" err="1"/>
              <a:t>prezidenta</a:t>
            </a:r>
            <a:r>
              <a:rPr lang="en-GB" b="1" dirty="0"/>
              <a:t> </a:t>
            </a:r>
            <a:r>
              <a:rPr lang="en-GB" b="1" dirty="0" err="1"/>
              <a:t>republiky</a:t>
            </a:r>
            <a:r>
              <a:rPr lang="en-GB" dirty="0"/>
              <a:t>, </a:t>
            </a:r>
            <a:r>
              <a:rPr lang="en-GB" dirty="0" err="1"/>
              <a:t>jeden</a:t>
            </a:r>
            <a:r>
              <a:rPr lang="en-GB" dirty="0"/>
              <a:t> ze </a:t>
            </a:r>
            <a:r>
              <a:rPr lang="en-GB" dirty="0" err="1"/>
              <a:t>státních</a:t>
            </a:r>
            <a:r>
              <a:rPr lang="en-GB" dirty="0"/>
              <a:t> </a:t>
            </a:r>
            <a:r>
              <a:rPr lang="en-GB" dirty="0" err="1"/>
              <a:t>symbolu</a:t>
            </a:r>
            <a:r>
              <a:rPr lang="en-GB" dirty="0"/>
              <a:t>̊ </a:t>
            </a:r>
            <a:r>
              <a:rPr lang="en-GB" dirty="0" err="1"/>
              <a:t>Česke</a:t>
            </a:r>
            <a:r>
              <a:rPr lang="en-GB" dirty="0"/>
              <a:t>́ </a:t>
            </a:r>
            <a:r>
              <a:rPr lang="en-GB" dirty="0" err="1"/>
              <a:t>republiky</a:t>
            </a:r>
            <a:r>
              <a:rPr lang="en-GB" dirty="0"/>
              <a:t>,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jeji</a:t>
            </a:r>
            <a:r>
              <a:rPr lang="en-GB" dirty="0"/>
              <a:t>́ </a:t>
            </a:r>
            <a:r>
              <a:rPr lang="en-GB" dirty="0" err="1"/>
              <a:t>místo</a:t>
            </a:r>
            <a:r>
              <a:rPr lang="en-GB" dirty="0"/>
              <a:t> </a:t>
            </a:r>
            <a:r>
              <a:rPr lang="en-GB" dirty="0" err="1"/>
              <a:t>vyvěsili</a:t>
            </a:r>
            <a:r>
              <a:rPr lang="en-GB" dirty="0"/>
              <a:t> </a:t>
            </a:r>
            <a:r>
              <a:rPr lang="en-GB" dirty="0" err="1"/>
              <a:t>červene</a:t>
            </a:r>
            <a:r>
              <a:rPr lang="en-GB" dirty="0"/>
              <a:t>́ </a:t>
            </a:r>
            <a:r>
              <a:rPr lang="en-GB" dirty="0" err="1"/>
              <a:t>pánske</a:t>
            </a:r>
            <a:r>
              <a:rPr lang="en-GB" dirty="0"/>
              <a:t>́ </a:t>
            </a:r>
            <a:r>
              <a:rPr lang="en-GB" dirty="0" err="1"/>
              <a:t>trenky</a:t>
            </a:r>
            <a:r>
              <a:rPr lang="en-GB" dirty="0"/>
              <a:t> o </a:t>
            </a:r>
            <a:r>
              <a:rPr lang="en-GB" dirty="0" err="1"/>
              <a:t>rozměrech</a:t>
            </a:r>
            <a:r>
              <a:rPr lang="en-GB" dirty="0"/>
              <a:t> </a:t>
            </a:r>
            <a:r>
              <a:rPr lang="en-GB" dirty="0" err="1"/>
              <a:t>cca</a:t>
            </a:r>
            <a:r>
              <a:rPr lang="en-GB" dirty="0"/>
              <a:t> 1,5m x 1,5m, </a:t>
            </a:r>
            <a:r>
              <a:rPr lang="en-GB" dirty="0" err="1"/>
              <a:t>ktere</a:t>
            </a:r>
            <a:r>
              <a:rPr lang="en-GB" dirty="0"/>
              <a:t>́ </a:t>
            </a:r>
            <a:r>
              <a:rPr lang="en-GB" dirty="0" err="1"/>
              <a:t>si</a:t>
            </a:r>
            <a:r>
              <a:rPr lang="en-GB" dirty="0"/>
              <a:t> za </a:t>
            </a:r>
            <a:r>
              <a:rPr lang="en-GB" dirty="0" err="1"/>
              <a:t>tímto</a:t>
            </a:r>
            <a:r>
              <a:rPr lang="en-GB" dirty="0"/>
              <a:t> </a:t>
            </a:r>
            <a:r>
              <a:rPr lang="en-GB" dirty="0" err="1"/>
              <a:t>účelem</a:t>
            </a:r>
            <a:r>
              <a:rPr lang="en-GB" dirty="0"/>
              <a:t> </a:t>
            </a:r>
            <a:r>
              <a:rPr lang="en-GB" dirty="0" err="1"/>
              <a:t>přinesli</a:t>
            </a:r>
            <a:r>
              <a:rPr lang="en-GB" dirty="0"/>
              <a:t>, </a:t>
            </a:r>
            <a:r>
              <a:rPr lang="en-GB" dirty="0" err="1"/>
              <a:t>pote</a:t>
            </a:r>
            <a:r>
              <a:rPr lang="en-GB" dirty="0"/>
              <a:t>́ </a:t>
            </a:r>
            <a:r>
              <a:rPr lang="en-GB" b="1" dirty="0" err="1"/>
              <a:t>úmyslne</a:t>
            </a:r>
            <a:r>
              <a:rPr lang="en-GB" b="1" dirty="0"/>
              <a:t>̌ </a:t>
            </a:r>
            <a:r>
              <a:rPr lang="en-GB" b="1" dirty="0" err="1"/>
              <a:t>přeštípnutím</a:t>
            </a:r>
            <a:r>
              <a:rPr lang="en-GB" b="1" dirty="0"/>
              <a:t> </a:t>
            </a:r>
            <a:r>
              <a:rPr lang="en-GB" b="1" dirty="0" err="1"/>
              <a:t>poškodili</a:t>
            </a:r>
            <a:r>
              <a:rPr lang="en-GB" b="1" dirty="0"/>
              <a:t> </a:t>
            </a:r>
            <a:r>
              <a:rPr lang="en-GB" b="1" dirty="0" err="1"/>
              <a:t>mechanismus</a:t>
            </a:r>
            <a:r>
              <a:rPr lang="en-GB" b="1" dirty="0"/>
              <a:t> </a:t>
            </a:r>
            <a:r>
              <a:rPr lang="en-GB" b="1" dirty="0" err="1"/>
              <a:t>ocelového</a:t>
            </a:r>
            <a:r>
              <a:rPr lang="en-GB" b="1" dirty="0"/>
              <a:t> </a:t>
            </a:r>
            <a:r>
              <a:rPr lang="en-GB" b="1" dirty="0" err="1"/>
              <a:t>lanka</a:t>
            </a:r>
            <a:r>
              <a:rPr lang="en-GB" b="1" dirty="0"/>
              <a:t> </a:t>
            </a:r>
            <a:r>
              <a:rPr lang="en-GB" b="1" dirty="0" err="1"/>
              <a:t>na</a:t>
            </a:r>
            <a:r>
              <a:rPr lang="en-GB" b="1" dirty="0"/>
              <a:t> </a:t>
            </a:r>
            <a:r>
              <a:rPr lang="en-GB" b="1" dirty="0" err="1"/>
              <a:t>vlajkovém</a:t>
            </a:r>
            <a:r>
              <a:rPr lang="en-GB" b="1" dirty="0"/>
              <a:t> </a:t>
            </a:r>
            <a:r>
              <a:rPr lang="en-GB" b="1" dirty="0" err="1"/>
              <a:t>stožáru</a:t>
            </a:r>
            <a:r>
              <a:rPr lang="en-GB" dirty="0"/>
              <a:t>, aby </a:t>
            </a:r>
            <a:r>
              <a:rPr lang="en-GB" dirty="0" err="1"/>
              <a:t>ztížili</a:t>
            </a:r>
            <a:r>
              <a:rPr lang="en-GB" dirty="0"/>
              <a:t> </a:t>
            </a:r>
            <a:r>
              <a:rPr lang="en-GB" dirty="0" err="1"/>
              <a:t>odstraněni</a:t>
            </a:r>
            <a:r>
              <a:rPr lang="en-GB" dirty="0"/>
              <a:t>́ </a:t>
            </a:r>
            <a:r>
              <a:rPr lang="en-GB" dirty="0" err="1"/>
              <a:t>jimi</a:t>
            </a:r>
            <a:r>
              <a:rPr lang="en-GB" dirty="0"/>
              <a:t> </a:t>
            </a:r>
            <a:r>
              <a:rPr lang="en-GB" dirty="0" err="1"/>
              <a:t>pověšených</a:t>
            </a:r>
            <a:r>
              <a:rPr lang="en-GB" dirty="0"/>
              <a:t> </a:t>
            </a:r>
            <a:r>
              <a:rPr lang="en-GB" dirty="0" err="1"/>
              <a:t>červených</a:t>
            </a:r>
            <a:r>
              <a:rPr lang="en-GB" dirty="0"/>
              <a:t> </a:t>
            </a:r>
            <a:r>
              <a:rPr lang="en-GB" dirty="0" err="1"/>
              <a:t>trenek</a:t>
            </a:r>
            <a:r>
              <a:rPr lang="en-GB" dirty="0"/>
              <a:t>, </a:t>
            </a:r>
            <a:r>
              <a:rPr lang="en-GB" dirty="0" err="1"/>
              <a:t>čímz</a:t>
            </a:r>
            <a:r>
              <a:rPr lang="en-GB" dirty="0"/>
              <a:t>̌ </a:t>
            </a:r>
            <a:r>
              <a:rPr lang="en-GB" b="1" dirty="0" err="1"/>
              <a:t>způsobili</a:t>
            </a:r>
            <a:r>
              <a:rPr lang="en-GB" b="1" dirty="0"/>
              <a:t> </a:t>
            </a:r>
            <a:r>
              <a:rPr lang="en-GB" b="1" dirty="0" err="1"/>
              <a:t>škodu</a:t>
            </a:r>
            <a:r>
              <a:rPr lang="en-GB" b="1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výši</a:t>
            </a:r>
            <a:r>
              <a:rPr lang="en-GB" dirty="0"/>
              <a:t> 10.858,90 Kč </a:t>
            </a:r>
            <a:r>
              <a:rPr lang="en-GB" dirty="0" err="1"/>
              <a:t>včetne</a:t>
            </a:r>
            <a:r>
              <a:rPr lang="en-GB" dirty="0"/>
              <a:t>̌ DPH</a:t>
            </a:r>
          </a:p>
          <a:p>
            <a:endParaRPr lang="en-CZ" dirty="0"/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EF7D79D4-D1C2-FF80-BBE1-AD2588653CCA}"/>
              </a:ext>
            </a:extLst>
          </p:cNvPr>
          <p:cNvSpPr/>
          <p:nvPr/>
        </p:nvSpPr>
        <p:spPr>
          <a:xfrm>
            <a:off x="3986213" y="854074"/>
            <a:ext cx="914400" cy="34766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1251900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DFCF8-EF1C-2D6D-E571-8C2999906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“AUTOAPLIKACE”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E35069-9026-2093-C359-32967672F712}"/>
              </a:ext>
            </a:extLst>
          </p:cNvPr>
          <p:cNvSpPr txBox="1"/>
          <p:nvPr/>
        </p:nvSpPr>
        <p:spPr>
          <a:xfrm>
            <a:off x="838200" y="2372975"/>
            <a:ext cx="4557712" cy="175432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Z" dirty="0"/>
              <a:t>Příklad č. 1</a:t>
            </a:r>
          </a:p>
          <a:p>
            <a:endParaRPr lang="en-CZ" dirty="0"/>
          </a:p>
          <a:p>
            <a:r>
              <a:rPr lang="en-CZ" b="1" dirty="0"/>
              <a:t>Potřebuji 10m červeného bavlněného plátna. </a:t>
            </a:r>
          </a:p>
          <a:p>
            <a:endParaRPr lang="en-CZ" dirty="0"/>
          </a:p>
          <a:p>
            <a:endParaRPr lang="en-CZ" dirty="0"/>
          </a:p>
          <a:p>
            <a:endParaRPr lang="en-CZ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E9E6E9-423C-F78A-37CC-8C2D00031ABA}"/>
              </a:ext>
            </a:extLst>
          </p:cNvPr>
          <p:cNvSpPr txBox="1"/>
          <p:nvPr/>
        </p:nvSpPr>
        <p:spPr>
          <a:xfrm>
            <a:off x="6315076" y="1690688"/>
            <a:ext cx="3886200" cy="147732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P</a:t>
            </a:r>
            <a:r>
              <a:rPr lang="en-CZ" dirty="0"/>
              <a:t>říklad č. 2</a:t>
            </a:r>
          </a:p>
          <a:p>
            <a:endParaRPr lang="en-CZ" dirty="0"/>
          </a:p>
          <a:p>
            <a:r>
              <a:rPr lang="en-CZ" b="1" dirty="0"/>
              <a:t>Potřebuji, aby mi někdo ušil obrovské červené trenky.</a:t>
            </a:r>
          </a:p>
          <a:p>
            <a:endParaRPr lang="en-CZ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166D5A-7EA9-D72A-9197-3F95621E2665}"/>
              </a:ext>
            </a:extLst>
          </p:cNvPr>
          <p:cNvSpPr txBox="1"/>
          <p:nvPr/>
        </p:nvSpPr>
        <p:spPr>
          <a:xfrm>
            <a:off x="6096000" y="4127301"/>
            <a:ext cx="4986338" cy="203132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Z" dirty="0"/>
              <a:t>Příklad č. 3</a:t>
            </a:r>
          </a:p>
          <a:p>
            <a:endParaRPr lang="en-CZ" dirty="0"/>
          </a:p>
          <a:p>
            <a:r>
              <a:rPr lang="en-CZ" dirty="0"/>
              <a:t>Tyto červené trenky umístím na střechu pražského hradu místo standarty (a tu si vezmu domů).</a:t>
            </a:r>
          </a:p>
          <a:p>
            <a:endParaRPr lang="en-CZ" dirty="0"/>
          </a:p>
          <a:p>
            <a:endParaRPr lang="en-CZ" dirty="0"/>
          </a:p>
          <a:p>
            <a:endParaRPr lang="en-CZ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9E599B-F9BD-8259-C7BF-C5B8633C1558}"/>
              </a:ext>
            </a:extLst>
          </p:cNvPr>
          <p:cNvSpPr txBox="1"/>
          <p:nvPr/>
        </p:nvSpPr>
        <p:spPr>
          <a:xfrm>
            <a:off x="400051" y="4587216"/>
            <a:ext cx="49958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Z" sz="3600" b="1" dirty="0">
                <a:solidFill>
                  <a:schemeClr val="accent6">
                    <a:lumMod val="75000"/>
                  </a:schemeClr>
                </a:solidFill>
              </a:rPr>
              <a:t>Existují právní normy, které tyto situace regulují? </a:t>
            </a:r>
          </a:p>
        </p:txBody>
      </p:sp>
    </p:spTree>
    <p:extLst>
      <p:ext uri="{BB962C8B-B14F-4D97-AF65-F5344CB8AC3E}">
        <p14:creationId xmlns:p14="http://schemas.microsoft.com/office/powerpoint/2010/main" val="21320333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1D211-D2EA-AF79-0DD2-1200C2028FE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410095"/>
            <a:ext cx="10515600" cy="5811838"/>
          </a:xfrm>
        </p:spPr>
        <p:txBody>
          <a:bodyPr>
            <a:normAutofit fontScale="92500" lnSpcReduction="10000"/>
          </a:bodyPr>
          <a:lstStyle/>
          <a:p>
            <a:endParaRPr lang="en-GB" dirty="0"/>
          </a:p>
          <a:p>
            <a:r>
              <a:rPr lang="en-GB" dirty="0" err="1"/>
              <a:t>sňatou</a:t>
            </a:r>
            <a:r>
              <a:rPr lang="en-GB" dirty="0"/>
              <a:t> </a:t>
            </a:r>
            <a:r>
              <a:rPr lang="en-GB" dirty="0" err="1"/>
              <a:t>vlajku</a:t>
            </a:r>
            <a:r>
              <a:rPr lang="en-GB" dirty="0"/>
              <a:t> </a:t>
            </a:r>
            <a:r>
              <a:rPr lang="en-GB" dirty="0" err="1"/>
              <a:t>prezidenta</a:t>
            </a:r>
            <a:r>
              <a:rPr lang="en-GB" dirty="0"/>
              <a:t> </a:t>
            </a:r>
            <a:r>
              <a:rPr lang="en-GB" dirty="0" err="1"/>
              <a:t>republiky</a:t>
            </a:r>
            <a:r>
              <a:rPr lang="en-GB" dirty="0"/>
              <a:t> </a:t>
            </a:r>
            <a:r>
              <a:rPr lang="en-GB" dirty="0" err="1"/>
              <a:t>ješte</a:t>
            </a:r>
            <a:r>
              <a:rPr lang="en-GB" dirty="0"/>
              <a:t>̌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střeše</a:t>
            </a:r>
            <a:r>
              <a:rPr lang="en-GB" dirty="0"/>
              <a:t> </a:t>
            </a:r>
            <a:r>
              <a:rPr lang="en-GB" dirty="0" err="1"/>
              <a:t>zavinuli</a:t>
            </a:r>
            <a:r>
              <a:rPr lang="en-GB" dirty="0"/>
              <a:t> do </a:t>
            </a:r>
            <a:r>
              <a:rPr lang="en-GB" dirty="0" err="1"/>
              <a:t>balíčku</a:t>
            </a:r>
            <a:r>
              <a:rPr lang="en-GB" dirty="0"/>
              <a:t> a </a:t>
            </a:r>
            <a:r>
              <a:rPr lang="en-GB" dirty="0" err="1"/>
              <a:t>tento</a:t>
            </a:r>
            <a:r>
              <a:rPr lang="en-GB" dirty="0"/>
              <a:t> </a:t>
            </a:r>
            <a:r>
              <a:rPr lang="en-GB" b="1" dirty="0"/>
              <a:t>s </a:t>
            </a:r>
            <a:r>
              <a:rPr lang="en-GB" b="1" dirty="0" err="1"/>
              <a:t>úmyslem</a:t>
            </a:r>
            <a:r>
              <a:rPr lang="en-GB" b="1" dirty="0"/>
              <a:t> </a:t>
            </a:r>
            <a:r>
              <a:rPr lang="en-GB" b="1" dirty="0" err="1"/>
              <a:t>si</a:t>
            </a:r>
            <a:r>
              <a:rPr lang="en-GB" b="1" dirty="0"/>
              <a:t> </a:t>
            </a:r>
            <a:r>
              <a:rPr lang="en-GB" b="1" dirty="0" err="1"/>
              <a:t>vlajku</a:t>
            </a:r>
            <a:r>
              <a:rPr lang="en-GB" b="1" dirty="0"/>
              <a:t> </a:t>
            </a:r>
            <a:r>
              <a:rPr lang="en-GB" b="1" dirty="0" err="1"/>
              <a:t>prezidenta</a:t>
            </a:r>
            <a:r>
              <a:rPr lang="en-GB" b="1" dirty="0"/>
              <a:t> </a:t>
            </a:r>
            <a:r>
              <a:rPr lang="en-GB" b="1" dirty="0" err="1"/>
              <a:t>republiky</a:t>
            </a:r>
            <a:r>
              <a:rPr lang="en-GB" b="1" dirty="0"/>
              <a:t> </a:t>
            </a:r>
            <a:r>
              <a:rPr lang="en-GB" b="1" dirty="0" err="1"/>
              <a:t>ponechat</a:t>
            </a:r>
            <a:r>
              <a:rPr lang="en-GB" b="1" dirty="0"/>
              <a:t> </a:t>
            </a:r>
            <a:r>
              <a:rPr lang="en-GB" dirty="0" err="1"/>
              <a:t>nebo</a:t>
            </a:r>
            <a:r>
              <a:rPr lang="en-GB" dirty="0"/>
              <a:t> se </a:t>
            </a:r>
            <a:r>
              <a:rPr lang="en-GB" dirty="0" err="1"/>
              <a:t>srozuměním</a:t>
            </a:r>
            <a:r>
              <a:rPr lang="en-GB" dirty="0"/>
              <a:t>, </a:t>
            </a:r>
            <a:r>
              <a:rPr lang="en-GB" dirty="0" err="1"/>
              <a:t>že</a:t>
            </a:r>
            <a:r>
              <a:rPr lang="en-GB" dirty="0"/>
              <a:t> </a:t>
            </a:r>
            <a:r>
              <a:rPr lang="en-GB" dirty="0" err="1"/>
              <a:t>tak</a:t>
            </a:r>
            <a:r>
              <a:rPr lang="en-GB" dirty="0"/>
              <a:t> </a:t>
            </a:r>
            <a:r>
              <a:rPr lang="en-GB" dirty="0" err="1"/>
              <a:t>může</a:t>
            </a:r>
            <a:r>
              <a:rPr lang="en-GB" dirty="0"/>
              <a:t> </a:t>
            </a:r>
            <a:r>
              <a:rPr lang="en-GB" dirty="0" err="1"/>
              <a:t>učinit</a:t>
            </a:r>
            <a:r>
              <a:rPr lang="en-GB" dirty="0"/>
              <a:t> </a:t>
            </a:r>
            <a:r>
              <a:rPr lang="en-GB" dirty="0" err="1"/>
              <a:t>třeti</a:t>
            </a:r>
            <a:r>
              <a:rPr lang="en-GB" dirty="0"/>
              <a:t>́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věci</a:t>
            </a:r>
            <a:r>
              <a:rPr lang="en-GB" dirty="0"/>
              <a:t> </a:t>
            </a:r>
            <a:r>
              <a:rPr lang="en-GB" dirty="0" err="1"/>
              <a:t>nezúčastněna</a:t>
            </a:r>
            <a:r>
              <a:rPr lang="en-GB" dirty="0"/>
              <a:t>́ </a:t>
            </a:r>
            <a:r>
              <a:rPr lang="en-GB" dirty="0" err="1"/>
              <a:t>osoba</a:t>
            </a:r>
            <a:r>
              <a:rPr lang="en-GB" dirty="0"/>
              <a:t>, </a:t>
            </a:r>
            <a:r>
              <a:rPr lang="en-GB" dirty="0" err="1"/>
              <a:t>odhodili</a:t>
            </a:r>
            <a:r>
              <a:rPr lang="en-GB" dirty="0"/>
              <a:t> za </a:t>
            </a:r>
            <a:r>
              <a:rPr lang="en-GB" dirty="0" err="1"/>
              <a:t>zídku</a:t>
            </a:r>
            <a:r>
              <a:rPr lang="en-GB" dirty="0"/>
              <a:t> </a:t>
            </a:r>
            <a:r>
              <a:rPr lang="en-GB" dirty="0" err="1"/>
              <a:t>vyhlídky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terasy</a:t>
            </a:r>
            <a:r>
              <a:rPr lang="en-GB" dirty="0"/>
              <a:t> </a:t>
            </a:r>
            <a:r>
              <a:rPr lang="en-GB" dirty="0" err="1"/>
              <a:t>kavárny</a:t>
            </a:r>
            <a:r>
              <a:rPr lang="en-GB" dirty="0"/>
              <a:t> Starbucks, </a:t>
            </a:r>
            <a:r>
              <a:rPr lang="en-GB" dirty="0" err="1"/>
              <a:t>nebot</a:t>
            </a:r>
            <a:r>
              <a:rPr lang="en-GB" dirty="0"/>
              <a:t>̌ </a:t>
            </a:r>
            <a:r>
              <a:rPr lang="en-GB" dirty="0" err="1"/>
              <a:t>věděli</a:t>
            </a:r>
            <a:r>
              <a:rPr lang="en-GB" dirty="0"/>
              <a:t>, </a:t>
            </a:r>
            <a:r>
              <a:rPr lang="en-GB" dirty="0" err="1"/>
              <a:t>že</a:t>
            </a:r>
            <a:r>
              <a:rPr lang="en-GB" dirty="0"/>
              <a:t> po </a:t>
            </a:r>
            <a:r>
              <a:rPr lang="en-GB" dirty="0" err="1"/>
              <a:t>opuštěni</a:t>
            </a:r>
            <a:r>
              <a:rPr lang="en-GB" dirty="0"/>
              <a:t>́ </a:t>
            </a:r>
            <a:r>
              <a:rPr lang="en-GB" dirty="0" err="1"/>
              <a:t>střechy</a:t>
            </a:r>
            <a:r>
              <a:rPr lang="en-GB" dirty="0"/>
              <a:t> </a:t>
            </a:r>
            <a:r>
              <a:rPr lang="en-GB" dirty="0" err="1"/>
              <a:t>budou</a:t>
            </a:r>
            <a:r>
              <a:rPr lang="en-GB" dirty="0"/>
              <a:t> </a:t>
            </a:r>
            <a:r>
              <a:rPr lang="en-GB" dirty="0" err="1"/>
              <a:t>zadrženi</a:t>
            </a:r>
            <a:r>
              <a:rPr lang="en-GB" dirty="0"/>
              <a:t> </a:t>
            </a:r>
            <a:r>
              <a:rPr lang="en-GB" dirty="0" err="1"/>
              <a:t>pracovníky</a:t>
            </a:r>
            <a:r>
              <a:rPr lang="en-GB" dirty="0"/>
              <a:t> </a:t>
            </a:r>
            <a:r>
              <a:rPr lang="en-GB" dirty="0" err="1"/>
              <a:t>ostrahy</a:t>
            </a:r>
            <a:r>
              <a:rPr lang="en-GB" dirty="0"/>
              <a:t> </a:t>
            </a:r>
            <a:r>
              <a:rPr lang="en-GB" dirty="0" err="1"/>
              <a:t>Pražského</a:t>
            </a:r>
            <a:r>
              <a:rPr lang="en-GB" dirty="0"/>
              <a:t> </a:t>
            </a:r>
            <a:r>
              <a:rPr lang="en-GB" dirty="0" err="1"/>
              <a:t>hradu</a:t>
            </a:r>
            <a:r>
              <a:rPr lang="en-GB" dirty="0"/>
              <a:t>, </a:t>
            </a:r>
            <a:r>
              <a:rPr lang="en-GB" dirty="0" err="1"/>
              <a:t>kteři</a:t>
            </a:r>
            <a:r>
              <a:rPr lang="en-GB" dirty="0"/>
              <a:t>́ </a:t>
            </a:r>
            <a:r>
              <a:rPr lang="en-GB" dirty="0" err="1"/>
              <a:t>jiz</a:t>
            </a:r>
            <a:r>
              <a:rPr lang="en-GB" dirty="0"/>
              <a:t>̌ </a:t>
            </a:r>
            <a:r>
              <a:rPr lang="en-GB" dirty="0" err="1"/>
              <a:t>čekali</a:t>
            </a:r>
            <a:r>
              <a:rPr lang="en-GB" dirty="0"/>
              <a:t> pod </a:t>
            </a:r>
            <a:r>
              <a:rPr lang="en-GB" dirty="0" err="1"/>
              <a:t>lešením</a:t>
            </a:r>
            <a:r>
              <a:rPr lang="en-GB" dirty="0"/>
              <a:t>, </a:t>
            </a:r>
          </a:p>
          <a:p>
            <a:r>
              <a:rPr lang="en-GB" dirty="0" err="1"/>
              <a:t>odcizením</a:t>
            </a:r>
            <a:r>
              <a:rPr lang="en-GB" dirty="0"/>
              <a:t> </a:t>
            </a:r>
            <a:r>
              <a:rPr lang="en-GB" dirty="0" err="1"/>
              <a:t>vlajky</a:t>
            </a:r>
            <a:r>
              <a:rPr lang="en-GB" dirty="0"/>
              <a:t> </a:t>
            </a:r>
            <a:r>
              <a:rPr lang="en-GB" dirty="0" err="1"/>
              <a:t>prezidenta</a:t>
            </a:r>
            <a:r>
              <a:rPr lang="en-GB" dirty="0"/>
              <a:t> </a:t>
            </a:r>
            <a:r>
              <a:rPr lang="en-GB" dirty="0" err="1"/>
              <a:t>republiky</a:t>
            </a:r>
            <a:r>
              <a:rPr lang="en-GB" dirty="0"/>
              <a:t> </a:t>
            </a:r>
            <a:r>
              <a:rPr lang="en-GB" b="1" dirty="0" err="1"/>
              <a:t>způsobili</a:t>
            </a:r>
            <a:r>
              <a:rPr lang="en-GB" b="1" dirty="0"/>
              <a:t> </a:t>
            </a:r>
            <a:r>
              <a:rPr lang="en-GB" b="1" dirty="0" err="1"/>
              <a:t>škodu</a:t>
            </a:r>
            <a:r>
              <a:rPr lang="en-GB" b="1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výši</a:t>
            </a:r>
            <a:r>
              <a:rPr lang="en-GB" dirty="0"/>
              <a:t> 8.400,- Kč.</a:t>
            </a:r>
          </a:p>
          <a:p>
            <a:r>
              <a:rPr lang="en-GB" dirty="0" err="1"/>
              <a:t>dalši</a:t>
            </a:r>
            <a:r>
              <a:rPr lang="en-GB" dirty="0"/>
              <a:t>́ </a:t>
            </a:r>
            <a:r>
              <a:rPr lang="en-GB" dirty="0" err="1"/>
              <a:t>osoby</a:t>
            </a:r>
            <a:r>
              <a:rPr lang="en-GB" dirty="0"/>
              <a:t> ze </a:t>
            </a:r>
            <a:r>
              <a:rPr lang="en-GB" dirty="0" err="1"/>
              <a:t>seskupeni</a:t>
            </a:r>
            <a:r>
              <a:rPr lang="en-GB" dirty="0"/>
              <a:t>́ </a:t>
            </a:r>
            <a:r>
              <a:rPr lang="en-GB" dirty="0" err="1"/>
              <a:t>Ztohoven</a:t>
            </a:r>
            <a:r>
              <a:rPr lang="en-GB" dirty="0"/>
              <a:t> </a:t>
            </a:r>
            <a:r>
              <a:rPr lang="en-GB" dirty="0" err="1"/>
              <a:t>pořizuji</a:t>
            </a:r>
            <a:r>
              <a:rPr lang="en-GB" dirty="0"/>
              <a:t>́ </a:t>
            </a:r>
            <a:r>
              <a:rPr lang="en-GB" dirty="0" err="1"/>
              <a:t>kamerovy</a:t>
            </a:r>
            <a:r>
              <a:rPr lang="en-GB" dirty="0"/>
              <a:t>́ </a:t>
            </a:r>
            <a:r>
              <a:rPr lang="en-GB" dirty="0" err="1"/>
              <a:t>záznam</a:t>
            </a:r>
            <a:endParaRPr lang="en-GB" dirty="0"/>
          </a:p>
          <a:p>
            <a:r>
              <a:rPr lang="en-GB" dirty="0" err="1"/>
              <a:t>Budova</a:t>
            </a:r>
            <a:r>
              <a:rPr lang="en-GB" dirty="0"/>
              <a:t> </a:t>
            </a:r>
            <a:r>
              <a:rPr lang="en-GB" dirty="0" err="1"/>
              <a:t>Pražského</a:t>
            </a:r>
            <a:r>
              <a:rPr lang="en-GB" dirty="0"/>
              <a:t> </a:t>
            </a:r>
            <a:r>
              <a:rPr lang="en-GB" dirty="0" err="1"/>
              <a:t>hradu</a:t>
            </a:r>
            <a:r>
              <a:rPr lang="en-GB" dirty="0"/>
              <a:t>, </a:t>
            </a:r>
            <a:r>
              <a:rPr lang="en-GB" dirty="0" err="1"/>
              <a:t>jejímz</a:t>
            </a:r>
            <a:r>
              <a:rPr lang="en-GB" dirty="0"/>
              <a:t>̌ </a:t>
            </a:r>
            <a:r>
              <a:rPr lang="en-GB" dirty="0" err="1"/>
              <a:t>vlastníkem</a:t>
            </a:r>
            <a:r>
              <a:rPr lang="en-GB" dirty="0"/>
              <a:t> je </a:t>
            </a:r>
            <a:r>
              <a:rPr lang="en-GB" dirty="0" err="1"/>
              <a:t>Česka</a:t>
            </a:r>
            <a:r>
              <a:rPr lang="en-GB" dirty="0"/>
              <a:t>́ </a:t>
            </a:r>
            <a:r>
              <a:rPr lang="en-GB" dirty="0" err="1"/>
              <a:t>republika</a:t>
            </a:r>
            <a:r>
              <a:rPr lang="en-GB" dirty="0"/>
              <a:t> a </a:t>
            </a:r>
            <a:r>
              <a:rPr lang="en-GB" dirty="0" err="1"/>
              <a:t>právo</a:t>
            </a:r>
            <a:r>
              <a:rPr lang="en-GB" dirty="0"/>
              <a:t> </a:t>
            </a:r>
            <a:r>
              <a:rPr lang="en-GB" dirty="0" err="1"/>
              <a:t>hospodaření</a:t>
            </a:r>
            <a:r>
              <a:rPr lang="en-GB" dirty="0"/>
              <a:t> s </a:t>
            </a:r>
            <a:r>
              <a:rPr lang="en-GB" dirty="0" err="1"/>
              <a:t>ni</a:t>
            </a:r>
            <a:r>
              <a:rPr lang="en-GB" dirty="0"/>
              <a:t>́ </a:t>
            </a:r>
            <a:r>
              <a:rPr lang="en-GB" dirty="0" err="1"/>
              <a:t>náleži</a:t>
            </a:r>
            <a:r>
              <a:rPr lang="en-GB" dirty="0"/>
              <a:t>́ </a:t>
            </a:r>
            <a:r>
              <a:rPr lang="en-GB" dirty="0" err="1"/>
              <a:t>Správe</a:t>
            </a:r>
            <a:r>
              <a:rPr lang="en-GB" dirty="0"/>
              <a:t>̌ </a:t>
            </a:r>
            <a:r>
              <a:rPr lang="en-GB" dirty="0" err="1"/>
              <a:t>Pražského</a:t>
            </a:r>
            <a:r>
              <a:rPr lang="en-GB" dirty="0"/>
              <a:t> </a:t>
            </a:r>
            <a:r>
              <a:rPr lang="en-GB" dirty="0" err="1"/>
              <a:t>hradu</a:t>
            </a:r>
            <a:r>
              <a:rPr lang="en-GB" dirty="0"/>
              <a:t>, </a:t>
            </a:r>
            <a:r>
              <a:rPr lang="en-GB" dirty="0" err="1"/>
              <a:t>požíva</a:t>
            </a:r>
            <a:r>
              <a:rPr lang="en-GB" dirty="0"/>
              <a:t>́ </a:t>
            </a:r>
            <a:r>
              <a:rPr lang="en-GB" dirty="0" err="1"/>
              <a:t>coby</a:t>
            </a:r>
            <a:r>
              <a:rPr lang="en-GB" dirty="0"/>
              <a:t> </a:t>
            </a:r>
            <a:r>
              <a:rPr lang="en-GB" dirty="0" err="1"/>
              <a:t>budova</a:t>
            </a:r>
            <a:r>
              <a:rPr lang="en-GB" dirty="0"/>
              <a:t> v </a:t>
            </a:r>
            <a:r>
              <a:rPr lang="en-GB" dirty="0" err="1"/>
              <a:t>historickém</a:t>
            </a:r>
            <a:r>
              <a:rPr lang="en-GB" dirty="0"/>
              <a:t> </a:t>
            </a:r>
            <a:r>
              <a:rPr lang="en-GB" dirty="0" err="1"/>
              <a:t>jádru</a:t>
            </a:r>
            <a:r>
              <a:rPr lang="en-GB" dirty="0"/>
              <a:t> </a:t>
            </a:r>
            <a:r>
              <a:rPr lang="en-GB" dirty="0" err="1"/>
              <a:t>hlavního</a:t>
            </a:r>
            <a:r>
              <a:rPr lang="en-GB" dirty="0"/>
              <a:t> </a:t>
            </a:r>
            <a:r>
              <a:rPr lang="en-GB" dirty="0" err="1"/>
              <a:t>města</a:t>
            </a:r>
            <a:r>
              <a:rPr lang="en-GB" dirty="0"/>
              <a:t>. 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3482396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1" y="258086"/>
            <a:ext cx="10753200" cy="451577"/>
          </a:xfrm>
        </p:spPr>
        <p:txBody>
          <a:bodyPr>
            <a:normAutofit fontScale="90000"/>
          </a:bodyPr>
          <a:lstStyle/>
          <a:p>
            <a:r>
              <a:rPr lang="cs-CZ" dirty="0"/>
              <a:t>Nezbytnost nalézt účinnou právní normu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1" y="791852"/>
            <a:ext cx="10753200" cy="5279010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cs-CZ" sz="2900" dirty="0"/>
              <a:t>V daném případě ovšem odvolání směřovalo proti rozhodnutí soudu prvního stupně vydanému před 1. lednem 2001.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cs-CZ" sz="2900" dirty="0"/>
              <a:t>V usnesení ze dne 28. ledna 2010, </a:t>
            </a:r>
            <a:r>
              <a:rPr lang="cs-CZ" sz="2900" dirty="0" err="1"/>
              <a:t>sp</a:t>
            </a:r>
            <a:r>
              <a:rPr lang="cs-CZ" sz="2900" dirty="0"/>
              <a:t>. zn. 29 </a:t>
            </a:r>
            <a:r>
              <a:rPr lang="cs-CZ" sz="2900" dirty="0" err="1"/>
              <a:t>Cdo</a:t>
            </a:r>
            <a:r>
              <a:rPr lang="cs-CZ" sz="2900" dirty="0"/>
              <a:t> 4020/2009, uveřejněném v časopise Soudní judikatura číslo 2, ročníku 2011, pod číslem 18, k tomu Nejvyšší soud vysvětlil - odkazuje na bod 15., hlavy první, části dvanácté, zákona č. 30/2000 Sb., kterým se mění zákon č. 99/1963 Sb., občanský soudní řád, </a:t>
            </a:r>
            <a:r>
              <a:rPr lang="cs-CZ" sz="2900" b="1" dirty="0"/>
              <a:t>ve</a:t>
            </a:r>
            <a:r>
              <a:rPr lang="cs-CZ" sz="2900" dirty="0"/>
              <a:t> </a:t>
            </a:r>
            <a:r>
              <a:rPr lang="cs-CZ" sz="2900" b="1" dirty="0"/>
              <a:t>znění</a:t>
            </a:r>
            <a:r>
              <a:rPr lang="cs-CZ" sz="2900" dirty="0"/>
              <a:t> pozdějších předpisů, a některé další zákony, který určuje, že odvolání proti rozhodnutím soudu prvního stupně vydaným přede dnem nabytí účinnosti tohoto zákona (…) se projednají a rozhodnou podle dosavadních právních předpisů - že soud prvního stupně (předseda senátu, respektive samosoudce) není oprávněn odmítnout podle § 208 odst. 1 o. s. ř. </a:t>
            </a:r>
            <a:r>
              <a:rPr lang="cs-CZ" sz="2900" b="1" dirty="0"/>
              <a:t>ve</a:t>
            </a:r>
            <a:r>
              <a:rPr lang="cs-CZ" sz="2900" dirty="0"/>
              <a:t> </a:t>
            </a:r>
            <a:r>
              <a:rPr lang="cs-CZ" sz="2900" b="1" dirty="0"/>
              <a:t>znění</a:t>
            </a:r>
            <a:r>
              <a:rPr lang="cs-CZ" sz="2900" dirty="0"/>
              <a:t> </a:t>
            </a:r>
            <a:r>
              <a:rPr lang="cs-CZ" sz="2900" b="1" dirty="0"/>
              <a:t>účinném</a:t>
            </a:r>
            <a:r>
              <a:rPr lang="cs-CZ" sz="2900" dirty="0"/>
              <a:t> od 1. ledna 2001 jako opožděné odvolání nebo dovolání, které má být po 1. lednu 2001 projednáno a o kterém má být po tomto datu rozhodnuto podle občanského soudního řádu </a:t>
            </a:r>
            <a:r>
              <a:rPr lang="cs-CZ" sz="2900" b="1" dirty="0"/>
              <a:t>ve</a:t>
            </a:r>
            <a:r>
              <a:rPr lang="cs-CZ" sz="2900" dirty="0"/>
              <a:t> </a:t>
            </a:r>
            <a:r>
              <a:rPr lang="cs-CZ" sz="2900" b="1" dirty="0"/>
              <a:t>znění</a:t>
            </a:r>
            <a:r>
              <a:rPr lang="cs-CZ" sz="2900" dirty="0"/>
              <a:t> </a:t>
            </a:r>
            <a:r>
              <a:rPr lang="cs-CZ" sz="2900" b="1" dirty="0"/>
              <a:t>účinném</a:t>
            </a:r>
            <a:r>
              <a:rPr lang="cs-CZ" sz="2900" dirty="0"/>
              <a:t> do 31 prosince 2000.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cs-CZ" sz="2900" dirty="0"/>
              <a:t>Dovolání však není přípustné ani podle občanského soudního řádu </a:t>
            </a:r>
            <a:r>
              <a:rPr lang="cs-CZ" sz="2900" b="1" dirty="0"/>
              <a:t>ve</a:t>
            </a:r>
            <a:r>
              <a:rPr lang="cs-CZ" sz="2900" dirty="0"/>
              <a:t> </a:t>
            </a:r>
            <a:r>
              <a:rPr lang="cs-CZ" sz="2900" b="1" dirty="0"/>
              <a:t>znění</a:t>
            </a:r>
            <a:r>
              <a:rPr lang="cs-CZ" sz="2900" dirty="0"/>
              <a:t> </a:t>
            </a:r>
            <a:r>
              <a:rPr lang="cs-CZ" sz="2900" b="1" dirty="0"/>
              <a:t>účinném</a:t>
            </a:r>
            <a:r>
              <a:rPr lang="cs-CZ" sz="2900" dirty="0"/>
              <a:t> do 31. prosince 2000; nejde o případy podle ustanovení § 238a a § 239 o. s. ř. (</a:t>
            </a:r>
            <a:r>
              <a:rPr lang="cs-CZ" sz="2900" b="1" dirty="0"/>
              <a:t>ve</a:t>
            </a:r>
            <a:r>
              <a:rPr lang="cs-CZ" sz="2900" dirty="0"/>
              <a:t> </a:t>
            </a:r>
            <a:r>
              <a:rPr lang="cs-CZ" sz="2900" b="1" dirty="0"/>
              <a:t>znění</a:t>
            </a:r>
            <a:r>
              <a:rPr lang="cs-CZ" sz="2900" dirty="0"/>
              <a:t> </a:t>
            </a:r>
            <a:r>
              <a:rPr lang="cs-CZ" sz="2900" b="1" dirty="0"/>
              <a:t>účinném</a:t>
            </a:r>
            <a:r>
              <a:rPr lang="cs-CZ" sz="2900" dirty="0"/>
              <a:t> do 31. prosince 2000) a dovoláním není tvrzena a z obsahu spisu se nepodává ani některá ze </a:t>
            </a:r>
            <a:r>
              <a:rPr lang="cs-CZ" sz="2900" dirty="0" err="1"/>
              <a:t>zmatečnostních</a:t>
            </a:r>
            <a:r>
              <a:rPr lang="cs-CZ" sz="2900" dirty="0"/>
              <a:t> vad řízení vypočtených v § 237 odst. 1 o. s. ř. (</a:t>
            </a:r>
            <a:r>
              <a:rPr lang="cs-CZ" sz="2900" b="1" dirty="0"/>
              <a:t>ve</a:t>
            </a:r>
            <a:r>
              <a:rPr lang="cs-CZ" sz="2900" dirty="0"/>
              <a:t> </a:t>
            </a:r>
            <a:r>
              <a:rPr lang="cs-CZ" sz="2900" b="1" dirty="0"/>
              <a:t>znění</a:t>
            </a:r>
            <a:r>
              <a:rPr lang="cs-CZ" sz="2900" dirty="0"/>
              <a:t> </a:t>
            </a:r>
            <a:r>
              <a:rPr lang="cs-CZ" sz="2900" b="1" dirty="0"/>
              <a:t>účinném</a:t>
            </a:r>
            <a:r>
              <a:rPr lang="cs-CZ" sz="2900" dirty="0"/>
              <a:t> do 31. prosince 2000). K možnému argumentu, že občanský soudní řád </a:t>
            </a:r>
            <a:r>
              <a:rPr lang="cs-CZ" sz="2900" b="1" dirty="0"/>
              <a:t>ve</a:t>
            </a:r>
            <a:r>
              <a:rPr lang="cs-CZ" sz="2900" dirty="0"/>
              <a:t> </a:t>
            </a:r>
            <a:r>
              <a:rPr lang="cs-CZ" sz="2900" b="1" dirty="0"/>
              <a:t>znění</a:t>
            </a:r>
            <a:r>
              <a:rPr lang="cs-CZ" sz="2900" dirty="0"/>
              <a:t> </a:t>
            </a:r>
            <a:r>
              <a:rPr lang="cs-CZ" sz="2900" b="1" dirty="0"/>
              <a:t>účinném</a:t>
            </a:r>
            <a:r>
              <a:rPr lang="cs-CZ" sz="2900" dirty="0"/>
              <a:t> do 31. prosince 2000 neupravuje přípustnost dovolání proti tomuto typu usnesení prostě proto, že před 1. lednem 2001 nebyl postup dle § 208 odst. 1 o. s. ř. (</a:t>
            </a:r>
            <a:r>
              <a:rPr lang="cs-CZ" sz="2900" b="1" dirty="0"/>
              <a:t>ve</a:t>
            </a:r>
            <a:r>
              <a:rPr lang="cs-CZ" sz="2900" dirty="0"/>
              <a:t> </a:t>
            </a:r>
            <a:r>
              <a:rPr lang="cs-CZ" sz="2900" b="1" dirty="0"/>
              <a:t>znění</a:t>
            </a:r>
            <a:r>
              <a:rPr lang="cs-CZ" sz="2900" dirty="0"/>
              <a:t> </a:t>
            </a:r>
            <a:r>
              <a:rPr lang="cs-CZ" sz="2900" b="1" dirty="0"/>
              <a:t>účinném</a:t>
            </a:r>
            <a:r>
              <a:rPr lang="cs-CZ" sz="2900" dirty="0"/>
              <a:t> od 1. ledna 2001) objektivně možný, lze doplnit, že jen na tomto základě nelze přípustnost dovolání dovodit i proto, že příznivějšího výsledku by se dovolateli nedostalo (jak zmíněno výše) ani podle občanského soudního řádu </a:t>
            </a:r>
            <a:r>
              <a:rPr lang="cs-CZ" sz="2900" b="1" dirty="0"/>
              <a:t>ve</a:t>
            </a:r>
            <a:r>
              <a:rPr lang="cs-CZ" sz="2900" dirty="0"/>
              <a:t> </a:t>
            </a:r>
            <a:r>
              <a:rPr lang="cs-CZ" sz="2900" b="1" dirty="0"/>
              <a:t>znění</a:t>
            </a:r>
            <a:r>
              <a:rPr lang="cs-CZ" sz="2900" dirty="0"/>
              <a:t> </a:t>
            </a:r>
            <a:r>
              <a:rPr lang="cs-CZ" sz="2900" b="1" dirty="0"/>
              <a:t>účinném</a:t>
            </a:r>
            <a:r>
              <a:rPr lang="cs-CZ" sz="2900" dirty="0"/>
              <a:t> od 1. ledna 2001.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cs-CZ" sz="2900" dirty="0"/>
              <a:t>Podle občanského soudního řádu </a:t>
            </a:r>
            <a:r>
              <a:rPr lang="cs-CZ" sz="2900" b="1" dirty="0"/>
              <a:t>ve</a:t>
            </a:r>
            <a:r>
              <a:rPr lang="cs-CZ" sz="2900" dirty="0"/>
              <a:t> </a:t>
            </a:r>
            <a:r>
              <a:rPr lang="cs-CZ" sz="2900" b="1" dirty="0"/>
              <a:t>znění</a:t>
            </a:r>
            <a:r>
              <a:rPr lang="cs-CZ" sz="2900" dirty="0"/>
              <a:t> </a:t>
            </a:r>
            <a:r>
              <a:rPr lang="cs-CZ" sz="2900" b="1" dirty="0"/>
              <a:t>účinném</a:t>
            </a:r>
            <a:r>
              <a:rPr lang="cs-CZ" sz="2900" dirty="0"/>
              <a:t> do 31. prosince 2000 je tudíž rovněž namístě dovolání odmítnout podle § 243b odst. 4 a § 218 odst. 1 písm. c/ o. s. ř. (</a:t>
            </a:r>
            <a:r>
              <a:rPr lang="cs-CZ" sz="2900" b="1" dirty="0"/>
              <a:t>ve</a:t>
            </a:r>
            <a:r>
              <a:rPr lang="cs-CZ" sz="2900" dirty="0"/>
              <a:t> </a:t>
            </a:r>
            <a:r>
              <a:rPr lang="cs-CZ" sz="2900" b="1" dirty="0"/>
              <a:t>znění</a:t>
            </a:r>
            <a:r>
              <a:rPr lang="cs-CZ" sz="2900" dirty="0"/>
              <a:t> </a:t>
            </a:r>
            <a:r>
              <a:rPr lang="cs-CZ" sz="2900" b="1" dirty="0"/>
              <a:t>účinném</a:t>
            </a:r>
            <a:r>
              <a:rPr lang="cs-CZ" sz="2900" dirty="0"/>
              <a:t> do 31. prosince 2000)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cs-CZ" dirty="0"/>
              <a:t>(</a:t>
            </a:r>
            <a:r>
              <a:rPr lang="en-US" dirty="0" err="1"/>
              <a:t>usnesení</a:t>
            </a:r>
            <a:r>
              <a:rPr lang="en-US" dirty="0"/>
              <a:t> </a:t>
            </a:r>
            <a:r>
              <a:rPr lang="en-US" dirty="0" err="1"/>
              <a:t>Nejvyššího</a:t>
            </a:r>
            <a:r>
              <a:rPr lang="en-US" dirty="0"/>
              <a:t> </a:t>
            </a:r>
            <a:r>
              <a:rPr lang="en-US" dirty="0" err="1"/>
              <a:t>soudu</a:t>
            </a:r>
            <a:r>
              <a:rPr lang="en-US" dirty="0"/>
              <a:t> ze </a:t>
            </a:r>
            <a:r>
              <a:rPr lang="en-US" dirty="0" err="1"/>
              <a:t>dne</a:t>
            </a:r>
            <a:r>
              <a:rPr lang="en-US" dirty="0"/>
              <a:t> 30. 11. 2011, sp. </a:t>
            </a:r>
            <a:r>
              <a:rPr lang="en-US" dirty="0" err="1"/>
              <a:t>zn</a:t>
            </a:r>
            <a:r>
              <a:rPr lang="en-US" dirty="0"/>
              <a:t>. 29 </a:t>
            </a:r>
            <a:r>
              <a:rPr lang="en-US" dirty="0" err="1"/>
              <a:t>Cdo</a:t>
            </a:r>
            <a:r>
              <a:rPr lang="en-US" dirty="0"/>
              <a:t> 3982/2011, </a:t>
            </a:r>
            <a:r>
              <a:rPr lang="en-US" dirty="0" err="1"/>
              <a:t>část</a:t>
            </a:r>
            <a:r>
              <a:rPr lang="en-US" dirty="0"/>
              <a:t> </a:t>
            </a:r>
            <a:r>
              <a:rPr lang="en-US" dirty="0" err="1"/>
              <a:t>občanskoprávní</a:t>
            </a:r>
            <a:r>
              <a:rPr lang="en-US" dirty="0"/>
              <a:t> a </a:t>
            </a:r>
            <a:r>
              <a:rPr lang="en-US" dirty="0" err="1"/>
              <a:t>obchodní</a:t>
            </a:r>
            <a:r>
              <a:rPr lang="cs-CZ" dirty="0"/>
              <a:t>)</a:t>
            </a:r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altLang="cs-CZ"/>
              <a:t>PRÁVNÍ PROPEDEUTIKA - TEORIE PRÁVA</a:t>
            </a:r>
            <a:endParaRPr lang="cs-CZ" alt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81D8C95-BBA9-4EF1-A49F-00DF34C74A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8335301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SUBSUMPCE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/>
              <a:t>Subsumpční sylogismus</a:t>
            </a:r>
          </a:p>
          <a:p>
            <a:pPr lvl="1" algn="just">
              <a:lnSpc>
                <a:spcPct val="11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dirty="0"/>
              <a:t>Podřazení skutkových zjištění, zjištěných objektivně a vyčerpávajícím způsobem, pod </a:t>
            </a:r>
            <a:r>
              <a:rPr lang="cs-CZ" i="1" dirty="0"/>
              <a:t>a priori</a:t>
            </a:r>
            <a:r>
              <a:rPr lang="cs-CZ" dirty="0"/>
              <a:t> úplnou normativní úpravu.</a:t>
            </a:r>
          </a:p>
          <a:p>
            <a:pPr marL="800110" lvl="1" indent="-342904" algn="just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PRÁVNÍ PROPEDEUTIKA - TEORIE PRÁVA</a:t>
            </a: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B0594AF-28A0-4B9D-86A3-219CF984CE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00013384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 dirty="0"/>
              <a:t>Individuální právní akty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  <a:spcAft>
                <a:spcPts val="601"/>
              </a:spcAft>
              <a:buFont typeface="Arial" panose="020B0604020202020204" pitchFamily="34" charset="0"/>
              <a:buChar char="•"/>
            </a:pPr>
            <a:r>
              <a:rPr lang="cs-CZ" altLang="en-US" dirty="0"/>
              <a:t>Závěr aplikační činnosti. </a:t>
            </a:r>
          </a:p>
          <a:p>
            <a:pPr algn="just">
              <a:lnSpc>
                <a:spcPct val="100000"/>
              </a:lnSpc>
              <a:spcAft>
                <a:spcPts val="601"/>
              </a:spcAft>
              <a:buFont typeface="Arial" panose="020B0604020202020204" pitchFamily="34" charset="0"/>
              <a:buChar char="•"/>
            </a:pPr>
            <a:r>
              <a:rPr lang="cs-CZ" altLang="en-US" dirty="0"/>
              <a:t>Výsledek pravomocného rozhodování státního orgánu, v němž se zakládají, mění, ruší </a:t>
            </a:r>
            <a:r>
              <a:rPr lang="cs-CZ" altLang="en-US" b="1" dirty="0"/>
              <a:t>nebo</a:t>
            </a:r>
            <a:r>
              <a:rPr lang="cs-CZ" altLang="en-US" dirty="0"/>
              <a:t> autoritativně ověřují konkrétní subjektivní práva a právní povinnosti subjektů určených individuálně.</a:t>
            </a:r>
          </a:p>
          <a:p>
            <a:pPr algn="just">
              <a:lnSpc>
                <a:spcPct val="100000"/>
              </a:lnSpc>
              <a:spcAft>
                <a:spcPts val="601"/>
              </a:spcAft>
              <a:buFont typeface="Arial" panose="020B0604020202020204" pitchFamily="34" charset="0"/>
              <a:buChar char="•"/>
            </a:pPr>
            <a:r>
              <a:rPr lang="cs-CZ" altLang="en-US" dirty="0"/>
              <a:t>Rozlišujeme:</a:t>
            </a:r>
          </a:p>
          <a:p>
            <a:pPr lvl="1" algn="just">
              <a:spcAft>
                <a:spcPts val="601"/>
              </a:spcAft>
              <a:buFont typeface="Arial" panose="020B0604020202020204" pitchFamily="34" charset="0"/>
              <a:buChar char="•"/>
            </a:pPr>
            <a:r>
              <a:rPr lang="cs-CZ" altLang="en-US" dirty="0"/>
              <a:t>právní moc</a:t>
            </a:r>
          </a:p>
          <a:p>
            <a:pPr lvl="1" algn="just">
              <a:spcAft>
                <a:spcPts val="601"/>
              </a:spcAft>
              <a:buFont typeface="Arial" panose="020B0604020202020204" pitchFamily="34" charset="0"/>
              <a:buChar char="•"/>
            </a:pPr>
            <a:r>
              <a:rPr lang="cs-CZ" altLang="en-US" dirty="0"/>
              <a:t>vykonatelnost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PRÁVNÍ PROPEDEUTIKA - TEORIE PRÁVA</a:t>
            </a:r>
            <a:endParaRPr 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7A319EE-CFDD-4C13-8E37-39E1FD5183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14897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7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 dirty="0"/>
              <a:t>Struktura IPA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PRÁVNÍ PROPEDEUTIKA - TEORIE PRÁVA</a:t>
            </a:r>
            <a:endParaRPr lang="cs-CZ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57726CE-577D-4203-BC1A-BBCA2DD1FD98}"/>
              </a:ext>
            </a:extLst>
          </p:cNvPr>
          <p:cNvGraphicFramePr/>
          <p:nvPr/>
        </p:nvGraphicFramePr>
        <p:xfrm>
          <a:off x="666000" y="1478981"/>
          <a:ext cx="10753200" cy="4441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871CECF-33FE-4A4B-9C89-F2E17A82C2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8162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EA457D2-CFC8-4EB2-AE08-6355F00E63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PRÁVNÍ PROPEDEUTIKA - TEORIE PRÁVA</a:t>
            </a:r>
            <a:endParaRPr lang="cs-CZ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5DE3ACC0-24B3-4E19-B925-15D3FB94DB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31" y="111762"/>
            <a:ext cx="11577884" cy="6512560"/>
          </a:xfr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DBB8227-2CBE-4381-AE64-3878038637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85765149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18E6625-A8F7-4EBB-BFA9-DFA0725E3B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PRÁVNÍ PROPEDEUTIKA - TEORIE PRÁVA</a:t>
            </a:r>
            <a:endParaRPr lang="cs-CZ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2CFF2420-16C6-4EE2-BE5A-CF217E6893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86" y="202154"/>
            <a:ext cx="11473232" cy="6453692"/>
          </a:xfr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B128CEF-4870-4A63-8AF6-25E127A485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3115622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85C7A17-1B1A-45BC-B231-910B70188E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PRÁVNÍ PROPEDEUTIKA - TEORIE PRÁVA</a:t>
            </a:r>
            <a:endParaRPr lang="cs-CZ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EA4080F4-AB72-49DA-9902-24F9E348B0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93" y="212315"/>
            <a:ext cx="11437108" cy="6433374"/>
          </a:xfr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E6DCDAC-246C-4DD7-946F-CF9D66F57D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12504136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b="1" dirty="0"/>
              <a:t>Klasifikace IPA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altLang="en-US" sz="4000" dirty="0"/>
              <a:t>Podle účinků, které způsobují</a:t>
            </a: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altLang="en-US" sz="3200" b="1" dirty="0"/>
              <a:t>konstitutivní </a:t>
            </a:r>
            <a:r>
              <a:rPr lang="cs-CZ" altLang="en-US" sz="3200" dirty="0"/>
              <a:t>(zakládají, mění nebo ruší právní vztahy)</a:t>
            </a: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altLang="en-US" sz="3200" b="1" dirty="0"/>
              <a:t>deklaratorní</a:t>
            </a:r>
            <a:r>
              <a:rPr lang="cs-CZ" altLang="en-US" sz="3200" dirty="0"/>
              <a:t> (autoritativně ověřují)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PRÁVNÍ PROPEDEUTIKA - TEORIE PRÁVA</a:t>
            </a:r>
            <a:endParaRPr 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A96AE2F-ABF0-42CC-B210-3052FA5314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1959807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55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Vady IPA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1" y="1297173"/>
            <a:ext cx="10753200" cy="4840828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Aft>
                <a:spcPts val="601"/>
              </a:spcAft>
              <a:buFont typeface="Arial" panose="020B0604020202020204" pitchFamily="34" charset="0"/>
              <a:buChar char="•"/>
            </a:pPr>
            <a:r>
              <a:rPr lang="cs-CZ" b="1" dirty="0"/>
              <a:t>Presumpce správnosti</a:t>
            </a:r>
          </a:p>
          <a:p>
            <a:pPr>
              <a:lnSpc>
                <a:spcPct val="100000"/>
              </a:lnSpc>
              <a:spcAft>
                <a:spcPts val="601"/>
              </a:spcAft>
              <a:buFont typeface="Arial" panose="020B0604020202020204" pitchFamily="34" charset="0"/>
              <a:buChar char="•"/>
            </a:pPr>
            <a:r>
              <a:rPr lang="cs-CZ" dirty="0"/>
              <a:t>Vadný akt</a:t>
            </a:r>
          </a:p>
          <a:p>
            <a:pPr>
              <a:lnSpc>
                <a:spcPct val="100000"/>
              </a:lnSpc>
              <a:spcAft>
                <a:spcPts val="601"/>
              </a:spcAft>
              <a:buFont typeface="Arial" panose="020B0604020202020204" pitchFamily="34" charset="0"/>
              <a:buChar char="•"/>
            </a:pPr>
            <a:r>
              <a:rPr lang="cs-CZ" dirty="0"/>
              <a:t>Nicotný akt (</a:t>
            </a:r>
            <a:r>
              <a:rPr lang="cs-CZ" dirty="0" err="1"/>
              <a:t>paakt</a:t>
            </a:r>
            <a:r>
              <a:rPr lang="cs-CZ" dirty="0"/>
              <a:t>):</a:t>
            </a:r>
          </a:p>
          <a:p>
            <a:pPr lvl="1" algn="just">
              <a:spcAft>
                <a:spcPts val="601"/>
              </a:spcAft>
              <a:buFont typeface="Arial" panose="020B0604020202020204" pitchFamily="34" charset="0"/>
              <a:buChar char="•"/>
            </a:pPr>
            <a:r>
              <a:rPr lang="cs-CZ" dirty="0"/>
              <a:t>„</a:t>
            </a:r>
            <a:r>
              <a:rPr lang="cs-CZ" i="1" dirty="0"/>
              <a:t>Chybějící zákonné náležitosti správního aktu mohou vyvolávat jeho nicotnost pouze tehdy, jestliže je tento nedostatek natolik intenzívní a zřejmý, že po účastnících dotčeného právního vztahu nelze spravedlivě žádat, aby tento správní akt respektovali.</a:t>
            </a:r>
            <a:r>
              <a:rPr lang="cs-CZ" dirty="0"/>
              <a:t>“ 2 </a:t>
            </a:r>
            <a:r>
              <a:rPr lang="cs-CZ" dirty="0" err="1"/>
              <a:t>Afs</a:t>
            </a:r>
            <a:r>
              <a:rPr lang="cs-CZ" dirty="0"/>
              <a:t> 12/2003-216, [212/2004 Sb. NSS]</a:t>
            </a:r>
          </a:p>
          <a:p>
            <a:pPr lvl="1" algn="just">
              <a:spcAft>
                <a:spcPts val="601"/>
              </a:spcAft>
              <a:buFont typeface="Arial" panose="020B0604020202020204" pitchFamily="34" charset="0"/>
              <a:buChar char="•"/>
            </a:pPr>
            <a:r>
              <a:rPr lang="cs-CZ" dirty="0"/>
              <a:t>„</a:t>
            </a:r>
            <a:r>
              <a:rPr lang="cs-CZ" i="1" dirty="0"/>
              <a:t>Judikatura i teorie přitom shodně uvádějí, že o </a:t>
            </a:r>
            <a:r>
              <a:rPr lang="cs-CZ" i="1" dirty="0" err="1"/>
              <a:t>paakt</a:t>
            </a:r>
            <a:r>
              <a:rPr lang="cs-CZ" i="1" dirty="0"/>
              <a:t>, jako správní akt, který nevyvolává jím zamýšlené účinky, jde tehdy, jsou-li jeho vady zásadní a zřejmé, že na něj „nelze hledět“ jako na správní akt.</a:t>
            </a:r>
            <a:r>
              <a:rPr lang="cs-CZ" dirty="0"/>
              <a:t>“ [usnesení </a:t>
            </a:r>
            <a:r>
              <a:rPr lang="cs-CZ" dirty="0" err="1"/>
              <a:t>sp</a:t>
            </a:r>
            <a:r>
              <a:rPr lang="cs-CZ" dirty="0"/>
              <a:t>. zn. II. ÚS 770/02 ze dne 5. 5. 2004 (U 28/33 </a:t>
            </a:r>
            <a:r>
              <a:rPr lang="cs-CZ" dirty="0" err="1"/>
              <a:t>SbNU</a:t>
            </a:r>
            <a:r>
              <a:rPr lang="cs-CZ" dirty="0"/>
              <a:t> 495)]</a:t>
            </a:r>
          </a:p>
          <a:p>
            <a:pPr marL="1200164" lvl="2" indent="-285753" algn="just">
              <a:spcAft>
                <a:spcPts val="601"/>
              </a:spcAft>
              <a:buFont typeface="Arial" panose="020B0604020202020204" pitchFamily="34" charset="0"/>
              <a:buChar char="•"/>
            </a:pPr>
            <a:r>
              <a:rPr lang="cs-CZ" dirty="0"/>
              <a:t>akt vydal správní orgán absolutně věcně nepříslušný (příp. orgán instančně postavený na nižším stupni než orgán, kterému rozhodnutí příslušelo);</a:t>
            </a:r>
          </a:p>
          <a:p>
            <a:pPr marL="1200164" lvl="2" indent="-285753" algn="just">
              <a:spcAft>
                <a:spcPts val="601"/>
              </a:spcAft>
              <a:buFont typeface="Arial" panose="020B0604020202020204" pitchFamily="34" charset="0"/>
              <a:buChar char="•"/>
            </a:pPr>
            <a:r>
              <a:rPr lang="cs-CZ" dirty="0"/>
              <a:t>nedostatek právního podkladu, resp. právní podklad neexistuje vůbec;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PRÁVNÍ PROPEDEUTIKA - TEORIE PRÁVA</a:t>
            </a: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28D90F3-B709-47F6-B81A-4BCB241290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104837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2779E96-532D-F168-75D2-EED8D05BF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PRÁVNÍ SKUTEČNOSTI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3BE397-050A-1B9A-8933-C5C1B01B45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181829925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Opravné </a:t>
            </a:r>
            <a:r>
              <a:rPr lang="cs-CZ" dirty="0"/>
              <a:t>systémy</a:t>
            </a:r>
            <a:endParaRPr lang="en-US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b="1" dirty="0"/>
              <a:t>APELACE</a:t>
            </a:r>
            <a:r>
              <a:rPr lang="cs-CZ" dirty="0"/>
              <a:t>: přezkumný orgán zkoumá věc po </a:t>
            </a:r>
            <a:r>
              <a:rPr lang="cs-CZ" b="1" dirty="0"/>
              <a:t>právní i skutkové </a:t>
            </a:r>
            <a:r>
              <a:rPr lang="cs-CZ" dirty="0"/>
              <a:t>stránce; v případě, že zjistí nesprávnost, sám vady napraví. U neúplné apelace nelze navrhovat nové důkazy.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b="1" dirty="0"/>
              <a:t>KASACE</a:t>
            </a:r>
            <a:r>
              <a:rPr lang="cs-CZ" dirty="0"/>
              <a:t>: zkoumá napadené rozhodnutí pouze po </a:t>
            </a:r>
            <a:r>
              <a:rPr lang="cs-CZ" b="1" dirty="0"/>
              <a:t>právní stránce</a:t>
            </a:r>
            <a:r>
              <a:rPr lang="cs-CZ" dirty="0"/>
              <a:t>; v případě zjištěných vad může pouze předchozí rozhodnutí </a:t>
            </a:r>
            <a:r>
              <a:rPr lang="cs-CZ" b="1" dirty="0"/>
              <a:t>zrušit</a:t>
            </a:r>
            <a:r>
              <a:rPr lang="cs-CZ" dirty="0"/>
              <a:t>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b="1" dirty="0"/>
              <a:t>REVIZE</a:t>
            </a:r>
            <a:r>
              <a:rPr lang="cs-CZ" dirty="0"/>
              <a:t>: přezkumný orgán zkoumá napadené rozhodnutí pouze </a:t>
            </a:r>
            <a:r>
              <a:rPr lang="cs-CZ" b="1" dirty="0"/>
              <a:t>po právní stránce</a:t>
            </a:r>
            <a:r>
              <a:rPr lang="cs-CZ" dirty="0"/>
              <a:t>; napadené rozhodnutí může potvrdit, zrušit a vrátit orgánu nižšího stupně nebo rozhodnout ve věci sám.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PRÁVNÍ PROPEDEUTIKA - TEORIE PRÁVA</a:t>
            </a: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50B6851-EA57-42A6-8F52-8030ADE981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24548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713751D-F703-78AE-9B9B-7578CF7E8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0CE6324-78EC-FBC1-1D22-23B0EDBD65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Z" dirty="0">
                <a:hlinkClick r:id="rId2"/>
              </a:rPr>
              <a:t>PRÁVNÍ SKUTEČNOSTI ?</a:t>
            </a:r>
            <a:endParaRPr lang="en-CZ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2CBC63E-FE87-F026-9957-C16698F4BB9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 err="1"/>
              <a:t>Já</a:t>
            </a:r>
            <a:r>
              <a:rPr lang="en-GB" dirty="0"/>
              <a:t> (</a:t>
            </a:r>
            <a:r>
              <a:rPr lang="en-GB" dirty="0" err="1"/>
              <a:t>kupující</a:t>
            </a:r>
            <a:r>
              <a:rPr lang="en-GB" dirty="0"/>
              <a:t> - FO)</a:t>
            </a:r>
          </a:p>
          <a:p>
            <a:r>
              <a:rPr lang="en-GB" dirty="0" err="1"/>
              <a:t>Prodávající</a:t>
            </a:r>
            <a:r>
              <a:rPr lang="en-GB" dirty="0"/>
              <a:t> (FO/PO)</a:t>
            </a:r>
          </a:p>
          <a:p>
            <a:r>
              <a:rPr lang="en-GB" dirty="0" err="1"/>
              <a:t>Plátno</a:t>
            </a:r>
            <a:r>
              <a:rPr lang="en-GB" dirty="0"/>
              <a:t> – </a:t>
            </a:r>
            <a:r>
              <a:rPr lang="en-GB" dirty="0" err="1"/>
              <a:t>movitá</a:t>
            </a:r>
            <a:r>
              <a:rPr lang="en-GB" dirty="0"/>
              <a:t> </a:t>
            </a:r>
            <a:r>
              <a:rPr lang="en-GB" dirty="0" err="1"/>
              <a:t>věc</a:t>
            </a:r>
            <a:endParaRPr lang="en-GB" dirty="0"/>
          </a:p>
          <a:p>
            <a:r>
              <a:rPr lang="en-GB" dirty="0" err="1"/>
              <a:t>Předání</a:t>
            </a:r>
            <a:r>
              <a:rPr lang="en-GB" dirty="0"/>
              <a:t>/</a:t>
            </a:r>
            <a:r>
              <a:rPr lang="en-GB" dirty="0" err="1"/>
              <a:t>převzetí</a:t>
            </a:r>
            <a:r>
              <a:rPr lang="en-GB" dirty="0"/>
              <a:t> </a:t>
            </a:r>
            <a:r>
              <a:rPr lang="en-GB" dirty="0" err="1"/>
              <a:t>věci</a:t>
            </a:r>
            <a:endParaRPr lang="en-GB" dirty="0"/>
          </a:p>
          <a:p>
            <a:r>
              <a:rPr lang="en-GB" dirty="0" err="1"/>
              <a:t>zaplacení</a:t>
            </a:r>
            <a:endParaRPr lang="en-CZ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3C0EA3D-7989-4806-1BD6-2F0F090362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CZ" dirty="0">
                <a:hlinkClick r:id="rId3"/>
              </a:rPr>
              <a:t>PRÁVNÍ SKUTEČNOSTI ? </a:t>
            </a:r>
            <a:endParaRPr lang="en-CZ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2EBC2B2-29AB-28A1-D00D-0C1407A4532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J</a:t>
            </a:r>
            <a:r>
              <a:rPr lang="en-CZ" dirty="0"/>
              <a:t>á</a:t>
            </a:r>
          </a:p>
          <a:p>
            <a:r>
              <a:rPr lang="en-GB" dirty="0"/>
              <a:t>Z</a:t>
            </a:r>
            <a:r>
              <a:rPr lang="en-CZ" dirty="0"/>
              <a:t>hotovitel</a:t>
            </a:r>
          </a:p>
          <a:p>
            <a:r>
              <a:rPr lang="en-GB" dirty="0"/>
              <a:t>V</a:t>
            </a:r>
            <a:r>
              <a:rPr lang="en-CZ" dirty="0"/>
              <a:t>ěc</a:t>
            </a:r>
          </a:p>
          <a:p>
            <a:r>
              <a:rPr lang="en-GB" dirty="0"/>
              <a:t>Z</a:t>
            </a:r>
            <a:r>
              <a:rPr lang="en-CZ" dirty="0"/>
              <a:t>hotovení věci</a:t>
            </a:r>
          </a:p>
          <a:p>
            <a:r>
              <a:rPr lang="en-CZ" dirty="0"/>
              <a:t>čas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D3BFE3-5CAA-A348-78B0-0BB2F21F6582}"/>
              </a:ext>
            </a:extLst>
          </p:cNvPr>
          <p:cNvSpPr txBox="1"/>
          <p:nvPr/>
        </p:nvSpPr>
        <p:spPr>
          <a:xfrm>
            <a:off x="1054101" y="365125"/>
            <a:ext cx="4557712" cy="147732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Z" dirty="0"/>
              <a:t>Příklad č. 1</a:t>
            </a:r>
          </a:p>
          <a:p>
            <a:endParaRPr lang="en-CZ" dirty="0"/>
          </a:p>
          <a:p>
            <a:r>
              <a:rPr lang="en-CZ" b="1" dirty="0"/>
              <a:t>Potřebuji 10m červeného bavlněného plátna. </a:t>
            </a:r>
          </a:p>
          <a:p>
            <a:endParaRPr lang="en-CZ" dirty="0"/>
          </a:p>
          <a:p>
            <a:endParaRPr lang="en-CZ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D409C5-70AE-A7D0-357A-FBBDC05BCFD2}"/>
              </a:ext>
            </a:extLst>
          </p:cNvPr>
          <p:cNvSpPr txBox="1"/>
          <p:nvPr/>
        </p:nvSpPr>
        <p:spPr>
          <a:xfrm>
            <a:off x="6518275" y="365125"/>
            <a:ext cx="4833937" cy="147732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P</a:t>
            </a:r>
            <a:r>
              <a:rPr lang="en-CZ" dirty="0"/>
              <a:t>říklad č. 2</a:t>
            </a:r>
          </a:p>
          <a:p>
            <a:endParaRPr lang="en-CZ" dirty="0"/>
          </a:p>
          <a:p>
            <a:r>
              <a:rPr lang="en-CZ" b="1" dirty="0"/>
              <a:t>Potřebuji, aby mi někdo ušil obrovské červené trenky.</a:t>
            </a:r>
          </a:p>
          <a:p>
            <a:endParaRPr lang="en-CZ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F1AA5F-44B3-8197-8087-4FDA3D323F6E}"/>
              </a:ext>
            </a:extLst>
          </p:cNvPr>
          <p:cNvSpPr txBox="1"/>
          <p:nvPr/>
        </p:nvSpPr>
        <p:spPr>
          <a:xfrm>
            <a:off x="228600" y="5775067"/>
            <a:ext cx="11244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	    C</a:t>
            </a:r>
            <a:r>
              <a:rPr lang="en-CZ" sz="3200" dirty="0"/>
              <a:t>okoli, co právo jako právně relevantní skutečnost označí</a:t>
            </a: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5805AF8E-75DC-92F4-DA76-E4AD509929B1}"/>
              </a:ext>
            </a:extLst>
          </p:cNvPr>
          <p:cNvSpPr/>
          <p:nvPr/>
        </p:nvSpPr>
        <p:spPr>
          <a:xfrm>
            <a:off x="228599" y="5926832"/>
            <a:ext cx="1257300" cy="314325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405855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Rectangle 2"/>
          <p:cNvSpPr>
            <a:spLocks noGrp="1" noChangeArrowheads="1"/>
          </p:cNvSpPr>
          <p:nvPr>
            <p:ph type="title"/>
          </p:nvPr>
        </p:nvSpPr>
        <p:spPr>
          <a:xfrm>
            <a:off x="348225" y="359053"/>
            <a:ext cx="10437284" cy="647700"/>
          </a:xfrm>
        </p:spPr>
        <p:txBody>
          <a:bodyPr>
            <a:normAutofit fontScale="90000"/>
          </a:bodyPr>
          <a:lstStyle/>
          <a:p>
            <a:r>
              <a:rPr lang="cs-CZ" altLang="en-US" dirty="0"/>
              <a:t>PRÁVNÍ SKUTEČNOSTI</a:t>
            </a:r>
            <a:endParaRPr lang="en-US" altLang="en-US" dirty="0"/>
          </a:p>
        </p:txBody>
      </p:sp>
      <p:sp>
        <p:nvSpPr>
          <p:cNvPr id="20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8224" y="1006753"/>
            <a:ext cx="11335775" cy="730250"/>
          </a:xfrm>
        </p:spPr>
        <p:txBody>
          <a:bodyPr/>
          <a:lstStyle/>
          <a:p>
            <a:pPr algn="just"/>
            <a:r>
              <a:rPr lang="cs-CZ" altLang="en-US" sz="2000" dirty="0"/>
              <a:t>V hypotéze normy předvídané skutečnosti (podmínky, okolnosti), za nichž dochází ke změně, vzniku nebo zániku právního vztahu.</a:t>
            </a:r>
          </a:p>
          <a:p>
            <a:endParaRPr lang="en-US" altLang="en-US" sz="2000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62666045"/>
              </p:ext>
            </p:extLst>
          </p:nvPr>
        </p:nvGraphicFramePr>
        <p:xfrm>
          <a:off x="1880673" y="1930433"/>
          <a:ext cx="8270875" cy="3498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>
          <a:xfrm>
            <a:off x="348225" y="6159533"/>
            <a:ext cx="5376333" cy="457200"/>
          </a:xfrm>
        </p:spPr>
        <p:txBody>
          <a:bodyPr/>
          <a:lstStyle/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911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009386B-15C2-451E-9EC9-081F2F1A3A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C009386B-15C2-451E-9EC9-081F2F1A3A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E3F066-6E48-4B31-8005-B0AA89197C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67E3F066-6E48-4B31-8005-B0AA89197C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82E09C-98D8-4D59-BC5C-777143087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E782E09C-98D8-4D59-BC5C-777143087C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3001AB-BEEE-4701-B9FB-74868A9A32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FB3001AB-BEEE-4701-B9FB-74868A9A32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A270A4-8B8A-48B6-8A86-1641A23990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22A270A4-8B8A-48B6-8A86-1641A23990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9605D4-1C41-4ABE-A037-EA589B362A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319605D4-1C41-4ABE-A037-EA589B362A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60F1B14-F41B-4A6F-BEAC-7D8117AE8D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E60F1B14-F41B-4A6F-BEAC-7D8117AE8D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E25972-5637-4715-AAE4-BE9AC8A19F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E4E25972-5637-4715-AAE4-BE9AC8A19F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7F8B1D-BC9E-4AE9-B24E-0E4029E776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7B7F8B1D-BC9E-4AE9-B24E-0E4029E776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B38FD1-6A93-4A56-8759-023717327B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">
                                            <p:graphicEl>
                                              <a:dgm id="{77B38FD1-6A93-4A56-8759-023717327B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818CAEF-97A1-43CC-8916-C325227DD9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">
                                            <p:graphicEl>
                                              <a:dgm id="{C818CAEF-97A1-43CC-8916-C325227DD9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7EB81E-0282-42B2-AC96-DF15BDD23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">
                                            <p:graphicEl>
                                              <a:dgm id="{D07EB81E-0282-42B2-AC96-DF15BDD23E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144B4A-CDA4-494F-BE68-F51A6A1BA7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">
                                            <p:graphicEl>
                                              <a:dgm id="{76144B4A-CDA4-494F-BE68-F51A6A1BA7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720000" y="378000"/>
            <a:ext cx="10658153" cy="58704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altLang="en-US" sz="2400" b="1" dirty="0"/>
              <a:t>právní jednání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altLang="en-US" sz="2400" dirty="0"/>
              <a:t>právní úkony, právní jednání, reálné akty (vytvoření věci)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altLang="en-US" sz="2400" dirty="0"/>
              <a:t>individuální právní akty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altLang="en-US" sz="2400" b="1" dirty="0"/>
              <a:t>protiprávní jednání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altLang="en-US" sz="2400" dirty="0"/>
              <a:t>deliktní jednání</a:t>
            </a:r>
          </a:p>
          <a:p>
            <a:pPr marL="1200150" lvl="2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altLang="en-US" sz="1800" dirty="0"/>
              <a:t>veřejnoprávní delikty</a:t>
            </a:r>
          </a:p>
          <a:p>
            <a:pPr marL="1200150" lvl="2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altLang="en-US" sz="1800" dirty="0"/>
              <a:t>soukromoprávní delikty</a:t>
            </a:r>
          </a:p>
          <a:p>
            <a:pPr marL="1200150" lvl="2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altLang="en-US" sz="1800" dirty="0"/>
              <a:t>disciplinární delikty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altLang="en-US" sz="2400" b="1" dirty="0"/>
              <a:t>události a stavy obvykle právní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altLang="en-US" sz="2400" dirty="0"/>
              <a:t>narození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altLang="en-US" sz="2400" dirty="0"/>
              <a:t>smrt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altLang="en-US" sz="2400" dirty="0"/>
              <a:t>běh času (lhůty, doby, konkrétní časový údaj)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altLang="en-US" sz="2400" b="1" dirty="0"/>
              <a:t>události a stavy obvykle protiprávní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altLang="en-US" sz="2400" dirty="0"/>
              <a:t>pracovní úraz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altLang="en-US" sz="2400" dirty="0"/>
              <a:t>nemoc z povolání</a:t>
            </a:r>
            <a:endParaRPr lang="en-US" altLang="en-US" sz="2400" dirty="0"/>
          </a:p>
        </p:txBody>
      </p:sp>
      <p:sp>
        <p:nvSpPr>
          <p:cNvPr id="3" name="Zástupný symbol pro číslo snímku 4"/>
          <p:cNvSpPr>
            <a:spLocks noGrp="1"/>
          </p:cNvSpPr>
          <p:nvPr>
            <p:ph type="sldNum" sz="quarter" idx="11"/>
          </p:nvPr>
        </p:nvSpPr>
        <p:spPr>
          <a:xfrm>
            <a:off x="8763000" y="6248400"/>
            <a:ext cx="1905000" cy="457200"/>
          </a:xfrm>
        </p:spPr>
        <p:txBody>
          <a:bodyPr/>
          <a:lstStyle/>
          <a:p>
            <a:pPr>
              <a:defRPr/>
            </a:pPr>
            <a:fld id="{7A8DD6E3-F354-40AD-9822-ECD01049B023}" type="slidenum">
              <a:rPr lang="cs-CZ" smtClean="0">
                <a:solidFill>
                  <a:schemeClr val="tx1"/>
                </a:solidFill>
              </a:rPr>
              <a:pPr>
                <a:defRPr/>
              </a:pPr>
              <a:t>9</a:t>
            </a:fld>
            <a:endParaRPr lang="cs-CZ">
              <a:solidFill>
                <a:schemeClr val="tx1"/>
              </a:solidFill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PRÁVNÍ PROPEDEUTIKA - TEORIE PRÁVA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1534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4392</TotalTime>
  <Words>4408</Words>
  <Application>Microsoft Macintosh PowerPoint</Application>
  <PresentationFormat>Widescreen</PresentationFormat>
  <Paragraphs>426</Paragraphs>
  <Slides>60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6" baseType="lpstr">
      <vt:lpstr>Arial</vt:lpstr>
      <vt:lpstr>Calibri</vt:lpstr>
      <vt:lpstr>Calibri Light</vt:lpstr>
      <vt:lpstr>Open Sans</vt:lpstr>
      <vt:lpstr>Tahoma</vt:lpstr>
      <vt:lpstr>Office Theme</vt:lpstr>
      <vt:lpstr>Aplikace práva. Právní skutečnosti,  právní vztahy &amp;  právní odpovědnost</vt:lpstr>
      <vt:lpstr>PowerPoint Presentation</vt:lpstr>
      <vt:lpstr>PowerPoint Presentation</vt:lpstr>
      <vt:lpstr>APLIKACE PRÁVA</vt:lpstr>
      <vt:lpstr>“AUTOAPLIKACE”</vt:lpstr>
      <vt:lpstr>PRÁVNÍ SKUTEČNOSTI</vt:lpstr>
      <vt:lpstr>PowerPoint Presentation</vt:lpstr>
      <vt:lpstr>PRÁVNÍ SKUTEČNOSTI</vt:lpstr>
      <vt:lpstr>PowerPoint Presentation</vt:lpstr>
      <vt:lpstr>Právní jednání</vt:lpstr>
      <vt:lpstr>Právní skutečnosti – třídění podle důkazu</vt:lpstr>
      <vt:lpstr>Právní domněnky &amp; fikce</vt:lpstr>
      <vt:lpstr>PRÁVNÍ VZTAHY</vt:lpstr>
      <vt:lpstr>Právní vztahy</vt:lpstr>
      <vt:lpstr>Právní vztah - struktura</vt:lpstr>
      <vt:lpstr>PowerPoint Presentation</vt:lpstr>
      <vt:lpstr>FYZICKÉ OSOBY – LIDÉ</vt:lpstr>
      <vt:lpstr>FYZICKÉ OSOBY – LIDÉ - SVÉPRÁVNOST</vt:lpstr>
      <vt:lpstr>PRÁVNICKÉ OSOBY</vt:lpstr>
      <vt:lpstr>Teorie povahy právnických osob</vt:lpstr>
      <vt:lpstr>PowerPoint Presentation</vt:lpstr>
      <vt:lpstr>Subjektivní právo (oprávnění)</vt:lpstr>
      <vt:lpstr>PowerPoint Presentation</vt:lpstr>
      <vt:lpstr>PRÁVNÍ ODPOVĚDNOST</vt:lpstr>
      <vt:lpstr>PowerPoint Presentation</vt:lpstr>
      <vt:lpstr>PRÁVNÍ ODPOVĚDNOST</vt:lpstr>
      <vt:lpstr>PowerPoint Presentation</vt:lpstr>
      <vt:lpstr>PowerPoint Presentation</vt:lpstr>
      <vt:lpstr>Porušení právní povinnosti a jeho právní následky</vt:lpstr>
      <vt:lpstr>Způsoby porušení právní povinnosti</vt:lpstr>
      <vt:lpstr>Funkce právní odpovědnosti</vt:lpstr>
      <vt:lpstr>Prvky zaviněného porušení právní povinnosti</vt:lpstr>
      <vt:lpstr>PowerPoint Presentation</vt:lpstr>
      <vt:lpstr>ZAVINĚNÍ</vt:lpstr>
      <vt:lpstr>PowerPoint Presentation</vt:lpstr>
      <vt:lpstr>PowerPoint Presentation</vt:lpstr>
      <vt:lpstr>Zavinění</vt:lpstr>
      <vt:lpstr>PowerPoint Presentation</vt:lpstr>
      <vt:lpstr>PowerPoint Presentation</vt:lpstr>
      <vt:lpstr>Objektivní právní odpovědnost</vt:lpstr>
      <vt:lpstr>PowerPoint Presentation</vt:lpstr>
      <vt:lpstr>Právní odpovědnost</vt:lpstr>
      <vt:lpstr>AUTORITATIVNÍ APLIKACE PRÁVA</vt:lpstr>
      <vt:lpstr>PROCES AUTORITATIVNÍ APLIKACE PRÁVA</vt:lpstr>
      <vt:lpstr>Dokazování</vt:lpstr>
      <vt:lpstr>Dokazování</vt:lpstr>
      <vt:lpstr>Forma poznávání</vt:lpstr>
      <vt:lpstr>Hodnocení důkazů</vt:lpstr>
      <vt:lpstr>Co se stalo?      “skutkový stav”</vt:lpstr>
      <vt:lpstr>PowerPoint Presentation</vt:lpstr>
      <vt:lpstr>Nezbytnost nalézt účinnou právní normu</vt:lpstr>
      <vt:lpstr>SUBSUMPCE</vt:lpstr>
      <vt:lpstr>Individuální právní akty</vt:lpstr>
      <vt:lpstr>Struktura IPA</vt:lpstr>
      <vt:lpstr>PowerPoint Presentation</vt:lpstr>
      <vt:lpstr>PowerPoint Presentation</vt:lpstr>
      <vt:lpstr>PowerPoint Presentation</vt:lpstr>
      <vt:lpstr>Klasifikace IPA</vt:lpstr>
      <vt:lpstr>Vady IPA</vt:lpstr>
      <vt:lpstr>Opravné systémy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Aplikace práva. Právní skutečnosti,  právní vztahy &amp;  právní odpovědnost</dc:title>
  <dc:creator>Terezie Smejkalová</dc:creator>
  <cp:lastModifiedBy>Terezie Smejkalová</cp:lastModifiedBy>
  <cp:revision>27</cp:revision>
  <dcterms:created xsi:type="dcterms:W3CDTF">2024-09-10T12:36:35Z</dcterms:created>
  <dcterms:modified xsi:type="dcterms:W3CDTF">2024-09-13T13:49:01Z</dcterms:modified>
</cp:coreProperties>
</file>