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8" r:id="rId4"/>
    <p:sldId id="278" r:id="rId5"/>
    <p:sldId id="269" r:id="rId6"/>
    <p:sldId id="280" r:id="rId7"/>
    <p:sldId id="281" r:id="rId8"/>
    <p:sldId id="270" r:id="rId9"/>
    <p:sldId id="271" r:id="rId10"/>
    <p:sldId id="276" r:id="rId11"/>
    <p:sldId id="286" r:id="rId12"/>
    <p:sldId id="288" r:id="rId13"/>
    <p:sldId id="294" r:id="rId14"/>
    <p:sldId id="295" r:id="rId15"/>
    <p:sldId id="289" r:id="rId16"/>
    <p:sldId id="290" r:id="rId17"/>
    <p:sldId id="292" r:id="rId18"/>
    <p:sldId id="348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B3930D-A010-45F9-BFC2-7E27BEAA10A6}" v="323" dt="2024-09-26T12:47:58.2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5007B5-1236-41F5-BC6E-85472C239BE3}" type="doc">
      <dgm:prSet loTypeId="urn:microsoft.com/office/officeart/2005/8/layout/hierarchy3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693A993B-81FF-4DD0-955E-331CBDF1B0FE}">
      <dgm:prSet phldrT="[Text]"/>
      <dgm:spPr/>
      <dgm:t>
        <a:bodyPr/>
        <a:lstStyle/>
        <a:p>
          <a:r>
            <a:rPr lang="cs-CZ" dirty="0"/>
            <a:t>součtový řádek</a:t>
          </a:r>
        </a:p>
      </dgm:t>
    </dgm:pt>
    <dgm:pt modelId="{F056343E-87EB-40A9-A013-D1F862FFDD80}" type="parTrans" cxnId="{55AD58A7-2454-4326-866C-C1A42FC5CF27}">
      <dgm:prSet/>
      <dgm:spPr/>
      <dgm:t>
        <a:bodyPr/>
        <a:lstStyle/>
        <a:p>
          <a:endParaRPr lang="cs-CZ"/>
        </a:p>
      </dgm:t>
    </dgm:pt>
    <dgm:pt modelId="{DF2BCE83-A154-4D63-8ACF-299CC9ED9C04}" type="sibTrans" cxnId="{55AD58A7-2454-4326-866C-C1A42FC5CF27}">
      <dgm:prSet/>
      <dgm:spPr/>
      <dgm:t>
        <a:bodyPr/>
        <a:lstStyle/>
        <a:p>
          <a:endParaRPr lang="cs-CZ"/>
        </a:p>
      </dgm:t>
    </dgm:pt>
    <dgm:pt modelId="{67583EFC-28D1-4CC6-8FF8-D2E688CBDE79}">
      <dgm:prSet phldrT="[Text]"/>
      <dgm:spPr/>
      <dgm:t>
        <a:bodyPr/>
        <a:lstStyle/>
        <a:p>
          <a:r>
            <a:rPr lang="cs-CZ" dirty="0"/>
            <a:t>podrobnější rozepsání</a:t>
          </a:r>
        </a:p>
      </dgm:t>
    </dgm:pt>
    <dgm:pt modelId="{A453D6D8-E9FE-4348-B34F-8F3C64A14F29}" type="parTrans" cxnId="{CC1FB1AF-F91B-4998-985E-E7DBBE3844BB}">
      <dgm:prSet/>
      <dgm:spPr/>
      <dgm:t>
        <a:bodyPr/>
        <a:lstStyle/>
        <a:p>
          <a:endParaRPr lang="cs-CZ"/>
        </a:p>
      </dgm:t>
    </dgm:pt>
    <dgm:pt modelId="{722C6C8A-83F3-431B-B1D8-9731883536EB}" type="sibTrans" cxnId="{CC1FB1AF-F91B-4998-985E-E7DBBE3844BB}">
      <dgm:prSet/>
      <dgm:spPr/>
      <dgm:t>
        <a:bodyPr/>
        <a:lstStyle/>
        <a:p>
          <a:endParaRPr lang="cs-CZ"/>
        </a:p>
      </dgm:t>
    </dgm:pt>
    <dgm:pt modelId="{B07B6350-4344-4005-9098-66C59153CDE8}" type="pres">
      <dgm:prSet presAssocID="{125007B5-1236-41F5-BC6E-85472C239BE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760217D-FB19-41F6-9A8B-7B12297F64EC}" type="pres">
      <dgm:prSet presAssocID="{693A993B-81FF-4DD0-955E-331CBDF1B0FE}" presName="root" presStyleCnt="0"/>
      <dgm:spPr/>
    </dgm:pt>
    <dgm:pt modelId="{B89605C5-1C72-430F-9DE9-163A93D1F764}" type="pres">
      <dgm:prSet presAssocID="{693A993B-81FF-4DD0-955E-331CBDF1B0FE}" presName="rootComposite" presStyleCnt="0"/>
      <dgm:spPr/>
    </dgm:pt>
    <dgm:pt modelId="{DD7A3AE1-B3C4-4402-9043-AB152BD99569}" type="pres">
      <dgm:prSet presAssocID="{693A993B-81FF-4DD0-955E-331CBDF1B0FE}" presName="rootText" presStyleLbl="node1" presStyleIdx="0" presStyleCnt="1"/>
      <dgm:spPr/>
    </dgm:pt>
    <dgm:pt modelId="{58A57697-D2CE-4990-AE35-8A0121BF711D}" type="pres">
      <dgm:prSet presAssocID="{693A993B-81FF-4DD0-955E-331CBDF1B0FE}" presName="rootConnector" presStyleLbl="node1" presStyleIdx="0" presStyleCnt="1"/>
      <dgm:spPr/>
    </dgm:pt>
    <dgm:pt modelId="{38359588-C34A-40B1-B489-F03473F2DA70}" type="pres">
      <dgm:prSet presAssocID="{693A993B-81FF-4DD0-955E-331CBDF1B0FE}" presName="childShape" presStyleCnt="0"/>
      <dgm:spPr/>
    </dgm:pt>
    <dgm:pt modelId="{7D75BF44-A059-4922-A2E3-746E4FF9FB25}" type="pres">
      <dgm:prSet presAssocID="{A453D6D8-E9FE-4348-B34F-8F3C64A14F29}" presName="Name13" presStyleLbl="parChTrans1D2" presStyleIdx="0" presStyleCnt="1"/>
      <dgm:spPr/>
    </dgm:pt>
    <dgm:pt modelId="{8C44D9E1-DB30-4C72-9CE0-3C8AAA627FDC}" type="pres">
      <dgm:prSet presAssocID="{67583EFC-28D1-4CC6-8FF8-D2E688CBDE79}" presName="childText" presStyleLbl="bgAcc1" presStyleIdx="0" presStyleCnt="1">
        <dgm:presLayoutVars>
          <dgm:bulletEnabled val="1"/>
        </dgm:presLayoutVars>
      </dgm:prSet>
      <dgm:spPr/>
    </dgm:pt>
  </dgm:ptLst>
  <dgm:cxnLst>
    <dgm:cxn modelId="{86841D3A-9657-41E2-A0BA-4FE09E265896}" type="presOf" srcId="{A453D6D8-E9FE-4348-B34F-8F3C64A14F29}" destId="{7D75BF44-A059-4922-A2E3-746E4FF9FB25}" srcOrd="0" destOrd="0" presId="urn:microsoft.com/office/officeart/2005/8/layout/hierarchy3"/>
    <dgm:cxn modelId="{E397383F-E9C3-40BD-9F92-394B2A32E14F}" type="presOf" srcId="{125007B5-1236-41F5-BC6E-85472C239BE3}" destId="{B07B6350-4344-4005-9098-66C59153CDE8}" srcOrd="0" destOrd="0" presId="urn:microsoft.com/office/officeart/2005/8/layout/hierarchy3"/>
    <dgm:cxn modelId="{D9B6695C-7E4B-43A8-BCF3-E56DBF366B02}" type="presOf" srcId="{67583EFC-28D1-4CC6-8FF8-D2E688CBDE79}" destId="{8C44D9E1-DB30-4C72-9CE0-3C8AAA627FDC}" srcOrd="0" destOrd="0" presId="urn:microsoft.com/office/officeart/2005/8/layout/hierarchy3"/>
    <dgm:cxn modelId="{55AD58A7-2454-4326-866C-C1A42FC5CF27}" srcId="{125007B5-1236-41F5-BC6E-85472C239BE3}" destId="{693A993B-81FF-4DD0-955E-331CBDF1B0FE}" srcOrd="0" destOrd="0" parTransId="{F056343E-87EB-40A9-A013-D1F862FFDD80}" sibTransId="{DF2BCE83-A154-4D63-8ACF-299CC9ED9C04}"/>
    <dgm:cxn modelId="{CC1FB1AF-F91B-4998-985E-E7DBBE3844BB}" srcId="{693A993B-81FF-4DD0-955E-331CBDF1B0FE}" destId="{67583EFC-28D1-4CC6-8FF8-D2E688CBDE79}" srcOrd="0" destOrd="0" parTransId="{A453D6D8-E9FE-4348-B34F-8F3C64A14F29}" sibTransId="{722C6C8A-83F3-431B-B1D8-9731883536EB}"/>
    <dgm:cxn modelId="{335E3BDE-90E3-424A-A94F-87CC09990369}" type="presOf" srcId="{693A993B-81FF-4DD0-955E-331CBDF1B0FE}" destId="{DD7A3AE1-B3C4-4402-9043-AB152BD99569}" srcOrd="0" destOrd="0" presId="urn:microsoft.com/office/officeart/2005/8/layout/hierarchy3"/>
    <dgm:cxn modelId="{2FB934F7-64DA-4826-A413-28E66B95F7CC}" type="presOf" srcId="{693A993B-81FF-4DD0-955E-331CBDF1B0FE}" destId="{58A57697-D2CE-4990-AE35-8A0121BF711D}" srcOrd="1" destOrd="0" presId="urn:microsoft.com/office/officeart/2005/8/layout/hierarchy3"/>
    <dgm:cxn modelId="{6B951140-62E8-4E4D-B5A9-05F6A0CC13D2}" type="presParOf" srcId="{B07B6350-4344-4005-9098-66C59153CDE8}" destId="{2760217D-FB19-41F6-9A8B-7B12297F64EC}" srcOrd="0" destOrd="0" presId="urn:microsoft.com/office/officeart/2005/8/layout/hierarchy3"/>
    <dgm:cxn modelId="{7FB7220F-E1AA-40CA-9F42-5E861C9410B9}" type="presParOf" srcId="{2760217D-FB19-41F6-9A8B-7B12297F64EC}" destId="{B89605C5-1C72-430F-9DE9-163A93D1F764}" srcOrd="0" destOrd="0" presId="urn:microsoft.com/office/officeart/2005/8/layout/hierarchy3"/>
    <dgm:cxn modelId="{00119494-69BF-4B03-99C5-65BF0C0E10DD}" type="presParOf" srcId="{B89605C5-1C72-430F-9DE9-163A93D1F764}" destId="{DD7A3AE1-B3C4-4402-9043-AB152BD99569}" srcOrd="0" destOrd="0" presId="urn:microsoft.com/office/officeart/2005/8/layout/hierarchy3"/>
    <dgm:cxn modelId="{D207E1C0-AD86-453F-A572-ED4A123DD4E1}" type="presParOf" srcId="{B89605C5-1C72-430F-9DE9-163A93D1F764}" destId="{58A57697-D2CE-4990-AE35-8A0121BF711D}" srcOrd="1" destOrd="0" presId="urn:microsoft.com/office/officeart/2005/8/layout/hierarchy3"/>
    <dgm:cxn modelId="{944F4F41-3876-4A97-91CE-222D1A62C796}" type="presParOf" srcId="{2760217D-FB19-41F6-9A8B-7B12297F64EC}" destId="{38359588-C34A-40B1-B489-F03473F2DA70}" srcOrd="1" destOrd="0" presId="urn:microsoft.com/office/officeart/2005/8/layout/hierarchy3"/>
    <dgm:cxn modelId="{A8262352-8015-45C0-930E-5C4360A438D2}" type="presParOf" srcId="{38359588-C34A-40B1-B489-F03473F2DA70}" destId="{7D75BF44-A059-4922-A2E3-746E4FF9FB25}" srcOrd="0" destOrd="0" presId="urn:microsoft.com/office/officeart/2005/8/layout/hierarchy3"/>
    <dgm:cxn modelId="{B8D87114-A809-40A9-919A-353F4031027D}" type="presParOf" srcId="{38359588-C34A-40B1-B489-F03473F2DA70}" destId="{8C44D9E1-DB30-4C72-9CE0-3C8AAA627FDC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12E154-E77A-4BD1-9ADA-962ECF3DBD71}" type="doc">
      <dgm:prSet loTypeId="urn:microsoft.com/office/officeart/2005/8/layout/hProcess7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436C6164-CC7A-411F-8ECA-75CC22B93B9A}">
      <dgm:prSet phldrT="[Text]"/>
      <dgm:spPr/>
      <dgm:t>
        <a:bodyPr/>
        <a:lstStyle/>
        <a:p>
          <a:r>
            <a:rPr lang="cs-CZ" dirty="0">
              <a:solidFill>
                <a:schemeClr val="bg1"/>
              </a:solidFill>
            </a:rPr>
            <a:t>písmeno</a:t>
          </a:r>
        </a:p>
      </dgm:t>
    </dgm:pt>
    <dgm:pt modelId="{A85083E0-7109-4FFC-B8AD-EF7C40600A0C}" type="parTrans" cxnId="{6D9B0774-9487-4886-9856-9B26C2699E5C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36149B95-24AB-453A-A530-04B9FA0B4F1C}" type="sibTrans" cxnId="{6D9B0774-9487-4886-9856-9B26C2699E5C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4748BC1A-4941-4392-B0E3-84DB9D4F09D5}">
      <dgm:prSet phldrT="[Text]"/>
      <dgm:spPr/>
      <dgm:t>
        <a:bodyPr/>
        <a:lstStyle/>
        <a:p>
          <a:r>
            <a:rPr lang="cs-CZ" dirty="0">
              <a:solidFill>
                <a:schemeClr val="bg1"/>
              </a:solidFill>
            </a:rPr>
            <a:t> </a:t>
          </a:r>
        </a:p>
      </dgm:t>
    </dgm:pt>
    <dgm:pt modelId="{697179DA-50B4-4CEB-B9B9-79FE96029E43}" type="parTrans" cxnId="{3D620D77-5797-4224-8F49-193446E0F181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B2AA2ADE-F8F1-4069-8A09-8F3E6D1A569E}" type="sibTrans" cxnId="{3D620D77-5797-4224-8F49-193446E0F181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31E2D46F-6FF2-46E7-9422-ADEBA2454779}">
      <dgm:prSet phldrT="[Text]"/>
      <dgm:spPr/>
      <dgm:t>
        <a:bodyPr/>
        <a:lstStyle/>
        <a:p>
          <a:r>
            <a:rPr lang="cs-CZ" dirty="0">
              <a:solidFill>
                <a:schemeClr val="bg1"/>
              </a:solidFill>
            </a:rPr>
            <a:t>římská číslice</a:t>
          </a:r>
        </a:p>
      </dgm:t>
    </dgm:pt>
    <dgm:pt modelId="{75DF8C72-6780-41D1-9FE7-FD90008AA8A7}" type="parTrans" cxnId="{F9AD40A3-4560-41AF-8AFD-ECF685AD366E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57A5BCE4-86F5-49A4-BF30-242FD5E09FF2}" type="sibTrans" cxnId="{F9AD40A3-4560-41AF-8AFD-ECF685AD366E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614107FB-429B-4976-B1E4-F8B605F862F5}">
      <dgm:prSet phldrT="[Text]"/>
      <dgm:spPr/>
      <dgm:t>
        <a:bodyPr/>
        <a:lstStyle/>
        <a:p>
          <a:r>
            <a:rPr lang="cs-CZ" dirty="0">
              <a:solidFill>
                <a:schemeClr val="bg1"/>
              </a:solidFill>
            </a:rPr>
            <a:t> </a:t>
          </a:r>
        </a:p>
      </dgm:t>
    </dgm:pt>
    <dgm:pt modelId="{B5D1F5BB-0ACA-4325-BC56-D019EA4A3CED}" type="parTrans" cxnId="{10026441-5A6F-418A-B04F-34F5BCCA4612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9777399A-B50E-4585-895C-7F177DA4961D}" type="sibTrans" cxnId="{10026441-5A6F-418A-B04F-34F5BCCA4612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09FCDF0D-FFBC-4184-B2D0-36D2F8E3BD06}">
      <dgm:prSet phldrT="[Text]"/>
      <dgm:spPr/>
      <dgm:t>
        <a:bodyPr/>
        <a:lstStyle/>
        <a:p>
          <a:r>
            <a:rPr lang="cs-CZ" dirty="0">
              <a:solidFill>
                <a:schemeClr val="bg1"/>
              </a:solidFill>
            </a:rPr>
            <a:t>číslo (latinkou)</a:t>
          </a:r>
        </a:p>
      </dgm:t>
    </dgm:pt>
    <dgm:pt modelId="{771A7C3A-9E26-49EB-B0B8-17ADF4BB36F3}" type="parTrans" cxnId="{D428F262-2837-4D43-A84F-02F44C3FFEC1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CBDFD5CB-D43F-4460-A5C7-4419B64C3BD0}" type="sibTrans" cxnId="{D428F262-2837-4D43-A84F-02F44C3FFEC1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4AED726E-DD1D-4A94-98CE-108EE32E0F2F}">
      <dgm:prSet phldrT="[Text]"/>
      <dgm:spPr/>
      <dgm:t>
        <a:bodyPr/>
        <a:lstStyle/>
        <a:p>
          <a:r>
            <a:rPr lang="cs-CZ" dirty="0">
              <a:solidFill>
                <a:schemeClr val="bg1"/>
              </a:solidFill>
            </a:rPr>
            <a:t> </a:t>
          </a:r>
        </a:p>
      </dgm:t>
    </dgm:pt>
    <dgm:pt modelId="{C0552363-624D-4663-AE50-FA32E10EED2F}" type="sibTrans" cxnId="{C18B1FC6-28D8-4156-85A1-7332F20AC16F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EF4110F7-878E-4E6E-91D4-EE3B4DFE3354}" type="parTrans" cxnId="{C18B1FC6-28D8-4156-85A1-7332F20AC16F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69C682AF-0047-4274-8FF8-7AEA81678765}" type="pres">
      <dgm:prSet presAssocID="{E412E154-E77A-4BD1-9ADA-962ECF3DBD71}" presName="Name0" presStyleCnt="0">
        <dgm:presLayoutVars>
          <dgm:dir/>
          <dgm:animLvl val="lvl"/>
          <dgm:resizeHandles val="exact"/>
        </dgm:presLayoutVars>
      </dgm:prSet>
      <dgm:spPr/>
    </dgm:pt>
    <dgm:pt modelId="{20BAFFA6-BD5A-49BC-BAC2-97455928C3E4}" type="pres">
      <dgm:prSet presAssocID="{4AED726E-DD1D-4A94-98CE-108EE32E0F2F}" presName="compositeNode" presStyleCnt="0">
        <dgm:presLayoutVars>
          <dgm:bulletEnabled val="1"/>
        </dgm:presLayoutVars>
      </dgm:prSet>
      <dgm:spPr/>
    </dgm:pt>
    <dgm:pt modelId="{1EB20E49-2486-4434-AD7D-79A33D56FE11}" type="pres">
      <dgm:prSet presAssocID="{4AED726E-DD1D-4A94-98CE-108EE32E0F2F}" presName="bgRect" presStyleLbl="node1" presStyleIdx="0" presStyleCnt="3"/>
      <dgm:spPr/>
    </dgm:pt>
    <dgm:pt modelId="{5DDD0D71-6B36-40B7-ABC6-E8C8D5B26AC3}" type="pres">
      <dgm:prSet presAssocID="{4AED726E-DD1D-4A94-98CE-108EE32E0F2F}" presName="parentNode" presStyleLbl="node1" presStyleIdx="0" presStyleCnt="3">
        <dgm:presLayoutVars>
          <dgm:chMax val="0"/>
          <dgm:bulletEnabled val="1"/>
        </dgm:presLayoutVars>
      </dgm:prSet>
      <dgm:spPr/>
    </dgm:pt>
    <dgm:pt modelId="{8D12D76F-91D2-41F2-831E-A32CB39C71B4}" type="pres">
      <dgm:prSet presAssocID="{4AED726E-DD1D-4A94-98CE-108EE32E0F2F}" presName="childNode" presStyleLbl="node1" presStyleIdx="0" presStyleCnt="3">
        <dgm:presLayoutVars>
          <dgm:bulletEnabled val="1"/>
        </dgm:presLayoutVars>
      </dgm:prSet>
      <dgm:spPr/>
    </dgm:pt>
    <dgm:pt modelId="{3AF2C987-FF7E-4EC1-8017-CFC884274208}" type="pres">
      <dgm:prSet presAssocID="{C0552363-624D-4663-AE50-FA32E10EED2F}" presName="hSp" presStyleCnt="0"/>
      <dgm:spPr/>
    </dgm:pt>
    <dgm:pt modelId="{FE9E5F88-5672-465C-A425-32273B9153A9}" type="pres">
      <dgm:prSet presAssocID="{C0552363-624D-4663-AE50-FA32E10EED2F}" presName="vProcSp" presStyleCnt="0"/>
      <dgm:spPr/>
    </dgm:pt>
    <dgm:pt modelId="{90C3610F-895A-451D-8FBE-56BD482D515E}" type="pres">
      <dgm:prSet presAssocID="{C0552363-624D-4663-AE50-FA32E10EED2F}" presName="vSp1" presStyleCnt="0"/>
      <dgm:spPr/>
    </dgm:pt>
    <dgm:pt modelId="{38E9B20A-B48B-48DD-B38D-41AFE6640A1E}" type="pres">
      <dgm:prSet presAssocID="{C0552363-624D-4663-AE50-FA32E10EED2F}" presName="simulatedConn" presStyleLbl="solidFgAcc1" presStyleIdx="0" presStyleCnt="2"/>
      <dgm:spPr/>
    </dgm:pt>
    <dgm:pt modelId="{AB0CA62B-965E-415B-89B9-6B99B7BF5556}" type="pres">
      <dgm:prSet presAssocID="{C0552363-624D-4663-AE50-FA32E10EED2F}" presName="vSp2" presStyleCnt="0"/>
      <dgm:spPr/>
    </dgm:pt>
    <dgm:pt modelId="{EFCE7485-7003-4125-846A-F34787D72925}" type="pres">
      <dgm:prSet presAssocID="{C0552363-624D-4663-AE50-FA32E10EED2F}" presName="sibTrans" presStyleCnt="0"/>
      <dgm:spPr/>
    </dgm:pt>
    <dgm:pt modelId="{DFBBE1DE-7891-475A-BED1-454383A01FED}" type="pres">
      <dgm:prSet presAssocID="{4748BC1A-4941-4392-B0E3-84DB9D4F09D5}" presName="compositeNode" presStyleCnt="0">
        <dgm:presLayoutVars>
          <dgm:bulletEnabled val="1"/>
        </dgm:presLayoutVars>
      </dgm:prSet>
      <dgm:spPr/>
    </dgm:pt>
    <dgm:pt modelId="{8E5E3A9E-4F8A-4D63-8BE2-A0B23D199CD6}" type="pres">
      <dgm:prSet presAssocID="{4748BC1A-4941-4392-B0E3-84DB9D4F09D5}" presName="bgRect" presStyleLbl="node1" presStyleIdx="1" presStyleCnt="3"/>
      <dgm:spPr/>
    </dgm:pt>
    <dgm:pt modelId="{A01F6795-ADC8-401E-87E4-1338C2662A59}" type="pres">
      <dgm:prSet presAssocID="{4748BC1A-4941-4392-B0E3-84DB9D4F09D5}" presName="parentNode" presStyleLbl="node1" presStyleIdx="1" presStyleCnt="3">
        <dgm:presLayoutVars>
          <dgm:chMax val="0"/>
          <dgm:bulletEnabled val="1"/>
        </dgm:presLayoutVars>
      </dgm:prSet>
      <dgm:spPr/>
    </dgm:pt>
    <dgm:pt modelId="{8DDD9DA2-631C-43FE-B12C-DBB99E7C919E}" type="pres">
      <dgm:prSet presAssocID="{4748BC1A-4941-4392-B0E3-84DB9D4F09D5}" presName="childNode" presStyleLbl="node1" presStyleIdx="1" presStyleCnt="3">
        <dgm:presLayoutVars>
          <dgm:bulletEnabled val="1"/>
        </dgm:presLayoutVars>
      </dgm:prSet>
      <dgm:spPr/>
    </dgm:pt>
    <dgm:pt modelId="{3B13B7B5-E70E-43E0-B942-F7F9799F8809}" type="pres">
      <dgm:prSet presAssocID="{B2AA2ADE-F8F1-4069-8A09-8F3E6D1A569E}" presName="hSp" presStyleCnt="0"/>
      <dgm:spPr/>
    </dgm:pt>
    <dgm:pt modelId="{71E4FC6F-AE08-42C2-BFAF-1EED320E7C1D}" type="pres">
      <dgm:prSet presAssocID="{B2AA2ADE-F8F1-4069-8A09-8F3E6D1A569E}" presName="vProcSp" presStyleCnt="0"/>
      <dgm:spPr/>
    </dgm:pt>
    <dgm:pt modelId="{48214244-8C92-4E0F-8DC7-5D71DDEA0A57}" type="pres">
      <dgm:prSet presAssocID="{B2AA2ADE-F8F1-4069-8A09-8F3E6D1A569E}" presName="vSp1" presStyleCnt="0"/>
      <dgm:spPr/>
    </dgm:pt>
    <dgm:pt modelId="{5607C869-5634-48BC-9A9B-5F92E9C028EE}" type="pres">
      <dgm:prSet presAssocID="{B2AA2ADE-F8F1-4069-8A09-8F3E6D1A569E}" presName="simulatedConn" presStyleLbl="solidFgAcc1" presStyleIdx="1" presStyleCnt="2"/>
      <dgm:spPr/>
    </dgm:pt>
    <dgm:pt modelId="{6BD1389A-70BE-458B-9098-7C3B7BE8BDFE}" type="pres">
      <dgm:prSet presAssocID="{B2AA2ADE-F8F1-4069-8A09-8F3E6D1A569E}" presName="vSp2" presStyleCnt="0"/>
      <dgm:spPr/>
    </dgm:pt>
    <dgm:pt modelId="{30ACFB4A-2F0C-4FBB-BFB9-B08E570E2383}" type="pres">
      <dgm:prSet presAssocID="{B2AA2ADE-F8F1-4069-8A09-8F3E6D1A569E}" presName="sibTrans" presStyleCnt="0"/>
      <dgm:spPr/>
    </dgm:pt>
    <dgm:pt modelId="{A63089AF-35D2-48D5-AC6F-EB503DB1F607}" type="pres">
      <dgm:prSet presAssocID="{614107FB-429B-4976-B1E4-F8B605F862F5}" presName="compositeNode" presStyleCnt="0">
        <dgm:presLayoutVars>
          <dgm:bulletEnabled val="1"/>
        </dgm:presLayoutVars>
      </dgm:prSet>
      <dgm:spPr/>
    </dgm:pt>
    <dgm:pt modelId="{4697FCA4-2263-4117-B42A-FC7725859A79}" type="pres">
      <dgm:prSet presAssocID="{614107FB-429B-4976-B1E4-F8B605F862F5}" presName="bgRect" presStyleLbl="node1" presStyleIdx="2" presStyleCnt="3" custLinFactNeighborX="30427" custLinFactNeighborY="8333"/>
      <dgm:spPr/>
    </dgm:pt>
    <dgm:pt modelId="{D8F725A6-C8F2-4ABA-87D2-69D2200C0F08}" type="pres">
      <dgm:prSet presAssocID="{614107FB-429B-4976-B1E4-F8B605F862F5}" presName="parentNode" presStyleLbl="node1" presStyleIdx="2" presStyleCnt="3">
        <dgm:presLayoutVars>
          <dgm:chMax val="0"/>
          <dgm:bulletEnabled val="1"/>
        </dgm:presLayoutVars>
      </dgm:prSet>
      <dgm:spPr/>
    </dgm:pt>
    <dgm:pt modelId="{8A7D73EA-A0B7-4F9B-A4A9-14E30C44BB4F}" type="pres">
      <dgm:prSet presAssocID="{614107FB-429B-4976-B1E4-F8B605F862F5}" presName="childNode" presStyleLbl="node1" presStyleIdx="2" presStyleCnt="3">
        <dgm:presLayoutVars>
          <dgm:bulletEnabled val="1"/>
        </dgm:presLayoutVars>
      </dgm:prSet>
      <dgm:spPr/>
    </dgm:pt>
  </dgm:ptLst>
  <dgm:cxnLst>
    <dgm:cxn modelId="{CA0FC838-6CDD-4BB5-81B3-6D10D7C15F17}" type="presOf" srcId="{4748BC1A-4941-4392-B0E3-84DB9D4F09D5}" destId="{A01F6795-ADC8-401E-87E4-1338C2662A59}" srcOrd="1" destOrd="0" presId="urn:microsoft.com/office/officeart/2005/8/layout/hProcess7"/>
    <dgm:cxn modelId="{10026441-5A6F-418A-B04F-34F5BCCA4612}" srcId="{E412E154-E77A-4BD1-9ADA-962ECF3DBD71}" destId="{614107FB-429B-4976-B1E4-F8B605F862F5}" srcOrd="2" destOrd="0" parTransId="{B5D1F5BB-0ACA-4325-BC56-D019EA4A3CED}" sibTransId="{9777399A-B50E-4585-895C-7F177DA4961D}"/>
    <dgm:cxn modelId="{063E9A42-0D69-4DB7-AF33-C7D1022402C0}" type="presOf" srcId="{614107FB-429B-4976-B1E4-F8B605F862F5}" destId="{4697FCA4-2263-4117-B42A-FC7725859A79}" srcOrd="0" destOrd="0" presId="urn:microsoft.com/office/officeart/2005/8/layout/hProcess7"/>
    <dgm:cxn modelId="{44BEAA62-E3A8-42B7-9A4A-7864206593F2}" type="presOf" srcId="{E412E154-E77A-4BD1-9ADA-962ECF3DBD71}" destId="{69C682AF-0047-4274-8FF8-7AEA81678765}" srcOrd="0" destOrd="0" presId="urn:microsoft.com/office/officeart/2005/8/layout/hProcess7"/>
    <dgm:cxn modelId="{D428F262-2837-4D43-A84F-02F44C3FFEC1}" srcId="{614107FB-429B-4976-B1E4-F8B605F862F5}" destId="{09FCDF0D-FFBC-4184-B2D0-36D2F8E3BD06}" srcOrd="0" destOrd="0" parTransId="{771A7C3A-9E26-49EB-B0B8-17ADF4BB36F3}" sibTransId="{CBDFD5CB-D43F-4460-A5C7-4419B64C3BD0}"/>
    <dgm:cxn modelId="{D7E1C56B-01A6-4FF3-8397-7E7B0E772491}" type="presOf" srcId="{4748BC1A-4941-4392-B0E3-84DB9D4F09D5}" destId="{8E5E3A9E-4F8A-4D63-8BE2-A0B23D199CD6}" srcOrd="0" destOrd="0" presId="urn:microsoft.com/office/officeart/2005/8/layout/hProcess7"/>
    <dgm:cxn modelId="{FDF2566C-BA79-4EB2-A1B8-035E38FE1819}" type="presOf" srcId="{614107FB-429B-4976-B1E4-F8B605F862F5}" destId="{D8F725A6-C8F2-4ABA-87D2-69D2200C0F08}" srcOrd="1" destOrd="0" presId="urn:microsoft.com/office/officeart/2005/8/layout/hProcess7"/>
    <dgm:cxn modelId="{6D9B0774-9487-4886-9856-9B26C2699E5C}" srcId="{4AED726E-DD1D-4A94-98CE-108EE32E0F2F}" destId="{436C6164-CC7A-411F-8ECA-75CC22B93B9A}" srcOrd="0" destOrd="0" parTransId="{A85083E0-7109-4FFC-B8AD-EF7C40600A0C}" sibTransId="{36149B95-24AB-453A-A530-04B9FA0B4F1C}"/>
    <dgm:cxn modelId="{3D620D77-5797-4224-8F49-193446E0F181}" srcId="{E412E154-E77A-4BD1-9ADA-962ECF3DBD71}" destId="{4748BC1A-4941-4392-B0E3-84DB9D4F09D5}" srcOrd="1" destOrd="0" parTransId="{697179DA-50B4-4CEB-B9B9-79FE96029E43}" sibTransId="{B2AA2ADE-F8F1-4069-8A09-8F3E6D1A569E}"/>
    <dgm:cxn modelId="{E994FF84-851B-45AF-8A28-E5B30605BF8D}" type="presOf" srcId="{4AED726E-DD1D-4A94-98CE-108EE32E0F2F}" destId="{1EB20E49-2486-4434-AD7D-79A33D56FE11}" srcOrd="0" destOrd="0" presId="urn:microsoft.com/office/officeart/2005/8/layout/hProcess7"/>
    <dgm:cxn modelId="{684E5B85-0753-41CB-9178-3365D342F3C6}" type="presOf" srcId="{31E2D46F-6FF2-46E7-9422-ADEBA2454779}" destId="{8DDD9DA2-631C-43FE-B12C-DBB99E7C919E}" srcOrd="0" destOrd="0" presId="urn:microsoft.com/office/officeart/2005/8/layout/hProcess7"/>
    <dgm:cxn modelId="{A0C34F8D-EB7A-450C-BEDE-01AFB078C4E3}" type="presOf" srcId="{436C6164-CC7A-411F-8ECA-75CC22B93B9A}" destId="{8D12D76F-91D2-41F2-831E-A32CB39C71B4}" srcOrd="0" destOrd="0" presId="urn:microsoft.com/office/officeart/2005/8/layout/hProcess7"/>
    <dgm:cxn modelId="{F9AD40A3-4560-41AF-8AFD-ECF685AD366E}" srcId="{4748BC1A-4941-4392-B0E3-84DB9D4F09D5}" destId="{31E2D46F-6FF2-46E7-9422-ADEBA2454779}" srcOrd="0" destOrd="0" parTransId="{75DF8C72-6780-41D1-9FE7-FD90008AA8A7}" sibTransId="{57A5BCE4-86F5-49A4-BF30-242FD5E09FF2}"/>
    <dgm:cxn modelId="{C18B1FC6-28D8-4156-85A1-7332F20AC16F}" srcId="{E412E154-E77A-4BD1-9ADA-962ECF3DBD71}" destId="{4AED726E-DD1D-4A94-98CE-108EE32E0F2F}" srcOrd="0" destOrd="0" parTransId="{EF4110F7-878E-4E6E-91D4-EE3B4DFE3354}" sibTransId="{C0552363-624D-4663-AE50-FA32E10EED2F}"/>
    <dgm:cxn modelId="{A734F6D8-2AB5-4B41-BB13-7B38F9E0191F}" type="presOf" srcId="{4AED726E-DD1D-4A94-98CE-108EE32E0F2F}" destId="{5DDD0D71-6B36-40B7-ABC6-E8C8D5B26AC3}" srcOrd="1" destOrd="0" presId="urn:microsoft.com/office/officeart/2005/8/layout/hProcess7"/>
    <dgm:cxn modelId="{ACC61CE8-97E6-4D31-BF5A-EB36B53CA50D}" type="presOf" srcId="{09FCDF0D-FFBC-4184-B2D0-36D2F8E3BD06}" destId="{8A7D73EA-A0B7-4F9B-A4A9-14E30C44BB4F}" srcOrd="0" destOrd="0" presId="urn:microsoft.com/office/officeart/2005/8/layout/hProcess7"/>
    <dgm:cxn modelId="{7442C833-5513-4408-8C4D-C67645494E75}" type="presParOf" srcId="{69C682AF-0047-4274-8FF8-7AEA81678765}" destId="{20BAFFA6-BD5A-49BC-BAC2-97455928C3E4}" srcOrd="0" destOrd="0" presId="urn:microsoft.com/office/officeart/2005/8/layout/hProcess7"/>
    <dgm:cxn modelId="{BF381921-703E-45F7-81C3-62D3B0540CE5}" type="presParOf" srcId="{20BAFFA6-BD5A-49BC-BAC2-97455928C3E4}" destId="{1EB20E49-2486-4434-AD7D-79A33D56FE11}" srcOrd="0" destOrd="0" presId="urn:microsoft.com/office/officeart/2005/8/layout/hProcess7"/>
    <dgm:cxn modelId="{806CD7F0-EE20-4C8D-97D4-FC82E4DB3B18}" type="presParOf" srcId="{20BAFFA6-BD5A-49BC-BAC2-97455928C3E4}" destId="{5DDD0D71-6B36-40B7-ABC6-E8C8D5B26AC3}" srcOrd="1" destOrd="0" presId="urn:microsoft.com/office/officeart/2005/8/layout/hProcess7"/>
    <dgm:cxn modelId="{6CF10DDF-ACE9-4BCA-A099-B02B8814867E}" type="presParOf" srcId="{20BAFFA6-BD5A-49BC-BAC2-97455928C3E4}" destId="{8D12D76F-91D2-41F2-831E-A32CB39C71B4}" srcOrd="2" destOrd="0" presId="urn:microsoft.com/office/officeart/2005/8/layout/hProcess7"/>
    <dgm:cxn modelId="{E0E49EB7-F4CC-4587-8DF1-219AE820AF1E}" type="presParOf" srcId="{69C682AF-0047-4274-8FF8-7AEA81678765}" destId="{3AF2C987-FF7E-4EC1-8017-CFC884274208}" srcOrd="1" destOrd="0" presId="urn:microsoft.com/office/officeart/2005/8/layout/hProcess7"/>
    <dgm:cxn modelId="{EFF81727-344B-4521-BAEF-A93054274629}" type="presParOf" srcId="{69C682AF-0047-4274-8FF8-7AEA81678765}" destId="{FE9E5F88-5672-465C-A425-32273B9153A9}" srcOrd="2" destOrd="0" presId="urn:microsoft.com/office/officeart/2005/8/layout/hProcess7"/>
    <dgm:cxn modelId="{487EC52E-778B-4315-929E-53360DCC93F6}" type="presParOf" srcId="{FE9E5F88-5672-465C-A425-32273B9153A9}" destId="{90C3610F-895A-451D-8FBE-56BD482D515E}" srcOrd="0" destOrd="0" presId="urn:microsoft.com/office/officeart/2005/8/layout/hProcess7"/>
    <dgm:cxn modelId="{CFA83284-1C83-46B5-9011-A87241909BDC}" type="presParOf" srcId="{FE9E5F88-5672-465C-A425-32273B9153A9}" destId="{38E9B20A-B48B-48DD-B38D-41AFE6640A1E}" srcOrd="1" destOrd="0" presId="urn:microsoft.com/office/officeart/2005/8/layout/hProcess7"/>
    <dgm:cxn modelId="{3D76FC5E-FB9C-4989-AF7E-3A5B0428CD5C}" type="presParOf" srcId="{FE9E5F88-5672-465C-A425-32273B9153A9}" destId="{AB0CA62B-965E-415B-89B9-6B99B7BF5556}" srcOrd="2" destOrd="0" presId="urn:microsoft.com/office/officeart/2005/8/layout/hProcess7"/>
    <dgm:cxn modelId="{97AC0EC3-F193-4DF5-A049-40AE2FC3F781}" type="presParOf" srcId="{69C682AF-0047-4274-8FF8-7AEA81678765}" destId="{EFCE7485-7003-4125-846A-F34787D72925}" srcOrd="3" destOrd="0" presId="urn:microsoft.com/office/officeart/2005/8/layout/hProcess7"/>
    <dgm:cxn modelId="{43865D24-0818-4198-8E20-1CDAC7FDE2A6}" type="presParOf" srcId="{69C682AF-0047-4274-8FF8-7AEA81678765}" destId="{DFBBE1DE-7891-475A-BED1-454383A01FED}" srcOrd="4" destOrd="0" presId="urn:microsoft.com/office/officeart/2005/8/layout/hProcess7"/>
    <dgm:cxn modelId="{BF002674-073D-4DB3-9C98-C19BA25AC0DC}" type="presParOf" srcId="{DFBBE1DE-7891-475A-BED1-454383A01FED}" destId="{8E5E3A9E-4F8A-4D63-8BE2-A0B23D199CD6}" srcOrd="0" destOrd="0" presId="urn:microsoft.com/office/officeart/2005/8/layout/hProcess7"/>
    <dgm:cxn modelId="{F293B666-6656-4987-B9DE-52ACB9E7421A}" type="presParOf" srcId="{DFBBE1DE-7891-475A-BED1-454383A01FED}" destId="{A01F6795-ADC8-401E-87E4-1338C2662A59}" srcOrd="1" destOrd="0" presId="urn:microsoft.com/office/officeart/2005/8/layout/hProcess7"/>
    <dgm:cxn modelId="{772B3A01-5463-48B2-8FE0-A723E481D520}" type="presParOf" srcId="{DFBBE1DE-7891-475A-BED1-454383A01FED}" destId="{8DDD9DA2-631C-43FE-B12C-DBB99E7C919E}" srcOrd="2" destOrd="0" presId="urn:microsoft.com/office/officeart/2005/8/layout/hProcess7"/>
    <dgm:cxn modelId="{B5FE944A-FDC8-4D64-9753-307AEC249C79}" type="presParOf" srcId="{69C682AF-0047-4274-8FF8-7AEA81678765}" destId="{3B13B7B5-E70E-43E0-B942-F7F9799F8809}" srcOrd="5" destOrd="0" presId="urn:microsoft.com/office/officeart/2005/8/layout/hProcess7"/>
    <dgm:cxn modelId="{B1F375ED-130C-4AD5-83B1-49A053E0ACA2}" type="presParOf" srcId="{69C682AF-0047-4274-8FF8-7AEA81678765}" destId="{71E4FC6F-AE08-42C2-BFAF-1EED320E7C1D}" srcOrd="6" destOrd="0" presId="urn:microsoft.com/office/officeart/2005/8/layout/hProcess7"/>
    <dgm:cxn modelId="{1BAC48C0-68EB-41CF-8F73-239C27B244A4}" type="presParOf" srcId="{71E4FC6F-AE08-42C2-BFAF-1EED320E7C1D}" destId="{48214244-8C92-4E0F-8DC7-5D71DDEA0A57}" srcOrd="0" destOrd="0" presId="urn:microsoft.com/office/officeart/2005/8/layout/hProcess7"/>
    <dgm:cxn modelId="{51D676E2-A2F6-484E-A6EC-DFBA5790E9CD}" type="presParOf" srcId="{71E4FC6F-AE08-42C2-BFAF-1EED320E7C1D}" destId="{5607C869-5634-48BC-9A9B-5F92E9C028EE}" srcOrd="1" destOrd="0" presId="urn:microsoft.com/office/officeart/2005/8/layout/hProcess7"/>
    <dgm:cxn modelId="{72AD4529-0F20-4909-B41C-FDE08AA4A451}" type="presParOf" srcId="{71E4FC6F-AE08-42C2-BFAF-1EED320E7C1D}" destId="{6BD1389A-70BE-458B-9098-7C3B7BE8BDFE}" srcOrd="2" destOrd="0" presId="urn:microsoft.com/office/officeart/2005/8/layout/hProcess7"/>
    <dgm:cxn modelId="{62B6CC7A-16A6-4366-9E65-0A76D13F517D}" type="presParOf" srcId="{69C682AF-0047-4274-8FF8-7AEA81678765}" destId="{30ACFB4A-2F0C-4FBB-BFB9-B08E570E2383}" srcOrd="7" destOrd="0" presId="urn:microsoft.com/office/officeart/2005/8/layout/hProcess7"/>
    <dgm:cxn modelId="{9ED421C9-968D-427A-8F6B-F88E4091B96A}" type="presParOf" srcId="{69C682AF-0047-4274-8FF8-7AEA81678765}" destId="{A63089AF-35D2-48D5-AC6F-EB503DB1F607}" srcOrd="8" destOrd="0" presId="urn:microsoft.com/office/officeart/2005/8/layout/hProcess7"/>
    <dgm:cxn modelId="{87B3AA39-1D69-44D1-A420-59B0CB834030}" type="presParOf" srcId="{A63089AF-35D2-48D5-AC6F-EB503DB1F607}" destId="{4697FCA4-2263-4117-B42A-FC7725859A79}" srcOrd="0" destOrd="0" presId="urn:microsoft.com/office/officeart/2005/8/layout/hProcess7"/>
    <dgm:cxn modelId="{338C3FD2-3B48-4C3B-B870-CC79CFCC819B}" type="presParOf" srcId="{A63089AF-35D2-48D5-AC6F-EB503DB1F607}" destId="{D8F725A6-C8F2-4ABA-87D2-69D2200C0F08}" srcOrd="1" destOrd="0" presId="urn:microsoft.com/office/officeart/2005/8/layout/hProcess7"/>
    <dgm:cxn modelId="{BFDCF26D-EB6B-4CCB-92C6-A9E0FE4BEFC8}" type="presParOf" srcId="{A63089AF-35D2-48D5-AC6F-EB503DB1F607}" destId="{8A7D73EA-A0B7-4F9B-A4A9-14E30C44BB4F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07AF132-B9DC-409B-A121-59D6822647C5}" type="doc">
      <dgm:prSet loTypeId="urn:microsoft.com/office/officeart/2005/8/layout/hierarchy4" loCatId="list" qsTypeId="urn:microsoft.com/office/officeart/2005/8/quickstyle/simple1" qsCatId="simple" csTypeId="urn:microsoft.com/office/officeart/2005/8/colors/accent4_3" csCatId="accent4" phldr="1"/>
      <dgm:spPr/>
      <dgm:t>
        <a:bodyPr/>
        <a:lstStyle/>
        <a:p>
          <a:endParaRPr lang="cs-CZ"/>
        </a:p>
      </dgm:t>
    </dgm:pt>
    <dgm:pt modelId="{612FEC32-E5D7-4F8F-A993-2593C95C4B59}">
      <dgm:prSet phldrT="[Text]" custT="1"/>
      <dgm:spPr/>
      <dgm:t>
        <a:bodyPr/>
        <a:lstStyle/>
        <a:p>
          <a:r>
            <a:rPr lang="cs-CZ" sz="1600" dirty="0"/>
            <a:t>Rozvaha účetní jednotky ke dni </a:t>
          </a:r>
          <a:r>
            <a:rPr lang="cs-CZ" sz="1600" dirty="0" err="1"/>
            <a:t>dd.mm.rrrr</a:t>
          </a:r>
          <a:endParaRPr lang="cs-CZ" sz="1600" dirty="0"/>
        </a:p>
      </dgm:t>
    </dgm:pt>
    <dgm:pt modelId="{C7AE998B-80BF-463B-9EC2-B0FD179145A3}" type="parTrans" cxnId="{AC576E1E-3B23-4730-8EF7-B23D2822E474}">
      <dgm:prSet/>
      <dgm:spPr/>
      <dgm:t>
        <a:bodyPr/>
        <a:lstStyle/>
        <a:p>
          <a:endParaRPr lang="cs-CZ" sz="1600"/>
        </a:p>
      </dgm:t>
    </dgm:pt>
    <dgm:pt modelId="{72026205-A3FD-4074-87FC-38D9AABB7ABB}" type="sibTrans" cxnId="{AC576E1E-3B23-4730-8EF7-B23D2822E474}">
      <dgm:prSet/>
      <dgm:spPr/>
      <dgm:t>
        <a:bodyPr/>
        <a:lstStyle/>
        <a:p>
          <a:endParaRPr lang="cs-CZ" sz="1600"/>
        </a:p>
      </dgm:t>
    </dgm:pt>
    <dgm:pt modelId="{39FB3562-8993-4E9D-80AF-DEF23B71B12C}">
      <dgm:prSet phldrT="[Text]" custT="1"/>
      <dgm:spPr/>
      <dgm:t>
        <a:bodyPr/>
        <a:lstStyle/>
        <a:p>
          <a:r>
            <a:rPr lang="cs-CZ" sz="1600"/>
            <a:t>Aktiva</a:t>
          </a:r>
        </a:p>
      </dgm:t>
    </dgm:pt>
    <dgm:pt modelId="{3C0D4EEA-6B3E-402B-899A-1BDD92180E5D}" type="parTrans" cxnId="{6A35BFAB-AF62-4B7F-BAD5-EED7589393F9}">
      <dgm:prSet/>
      <dgm:spPr/>
      <dgm:t>
        <a:bodyPr/>
        <a:lstStyle/>
        <a:p>
          <a:endParaRPr lang="cs-CZ" sz="1600"/>
        </a:p>
      </dgm:t>
    </dgm:pt>
    <dgm:pt modelId="{1FDACF1C-D71E-4F4A-BDE0-456C223FC7C6}" type="sibTrans" cxnId="{6A35BFAB-AF62-4B7F-BAD5-EED7589393F9}">
      <dgm:prSet/>
      <dgm:spPr/>
      <dgm:t>
        <a:bodyPr/>
        <a:lstStyle/>
        <a:p>
          <a:endParaRPr lang="cs-CZ" sz="1600"/>
        </a:p>
      </dgm:t>
    </dgm:pt>
    <dgm:pt modelId="{E8488FF3-4AFF-404B-8A25-18C601BAA6A0}">
      <dgm:prSet phldrT="[Text]" custT="1"/>
      <dgm:spPr/>
      <dgm:t>
        <a:bodyPr/>
        <a:lstStyle/>
        <a:p>
          <a:pPr algn="l"/>
          <a:r>
            <a:rPr lang="cs-CZ" sz="1600" b="1" dirty="0">
              <a:solidFill>
                <a:sysClr val="windowText" lastClr="000000"/>
              </a:solidFill>
            </a:rPr>
            <a:t>Stálá aktiva</a:t>
          </a:r>
        </a:p>
        <a:p>
          <a:pPr algn="l"/>
          <a:r>
            <a:rPr lang="cs-CZ" sz="1600" dirty="0">
              <a:solidFill>
                <a:sysClr val="windowText" lastClr="000000"/>
              </a:solidFill>
            </a:rPr>
            <a:t>     - dlouhodobý nehmotný  majetek</a:t>
          </a:r>
        </a:p>
        <a:p>
          <a:pPr algn="l"/>
          <a:r>
            <a:rPr lang="cs-CZ" sz="1600" dirty="0">
              <a:solidFill>
                <a:sysClr val="windowText" lastClr="000000"/>
              </a:solidFill>
            </a:rPr>
            <a:t>     - dlouhodobý hmotný majetek</a:t>
          </a:r>
        </a:p>
        <a:p>
          <a:pPr algn="l"/>
          <a:r>
            <a:rPr lang="cs-CZ" sz="1600" dirty="0">
              <a:solidFill>
                <a:sysClr val="windowText" lastClr="000000"/>
              </a:solidFill>
            </a:rPr>
            <a:t>     - dlouhodobý finanční majetek</a:t>
          </a:r>
        </a:p>
      </dgm:t>
    </dgm:pt>
    <dgm:pt modelId="{7347C8AB-E00E-4462-8B56-9EDFCCCDCB70}" type="parTrans" cxnId="{CE23B68D-8E34-4E28-9306-069CFFDD66B7}">
      <dgm:prSet/>
      <dgm:spPr/>
      <dgm:t>
        <a:bodyPr/>
        <a:lstStyle/>
        <a:p>
          <a:endParaRPr lang="cs-CZ" sz="1600"/>
        </a:p>
      </dgm:t>
    </dgm:pt>
    <dgm:pt modelId="{CC0E3C2C-0D74-4278-B4F0-AC8DFDDA9C7C}" type="sibTrans" cxnId="{CE23B68D-8E34-4E28-9306-069CFFDD66B7}">
      <dgm:prSet/>
      <dgm:spPr/>
      <dgm:t>
        <a:bodyPr/>
        <a:lstStyle/>
        <a:p>
          <a:endParaRPr lang="cs-CZ" sz="1600"/>
        </a:p>
      </dgm:t>
    </dgm:pt>
    <dgm:pt modelId="{2F1CC133-AEF5-4CE4-9725-A82B282D537E}">
      <dgm:prSet phldrT="[Text]" custT="1"/>
      <dgm:spPr/>
      <dgm:t>
        <a:bodyPr/>
        <a:lstStyle/>
        <a:p>
          <a:pPr algn="l"/>
          <a:r>
            <a:rPr lang="cs-CZ" sz="1600" b="1" dirty="0">
              <a:solidFill>
                <a:sysClr val="windowText" lastClr="000000"/>
              </a:solidFill>
            </a:rPr>
            <a:t>Vlastní kapitál</a:t>
          </a:r>
        </a:p>
        <a:p>
          <a:pPr algn="l"/>
          <a:r>
            <a:rPr lang="cs-CZ" sz="1600" dirty="0">
              <a:solidFill>
                <a:sysClr val="windowText" lastClr="000000"/>
              </a:solidFill>
            </a:rPr>
            <a:t>     - základní kapitál</a:t>
          </a:r>
        </a:p>
        <a:p>
          <a:pPr algn="l"/>
          <a:r>
            <a:rPr lang="cs-CZ" sz="1600" dirty="0">
              <a:solidFill>
                <a:sysClr val="windowText" lastClr="000000"/>
              </a:solidFill>
            </a:rPr>
            <a:t>     - </a:t>
          </a:r>
          <a:r>
            <a:rPr lang="cs-CZ" sz="1600" dirty="0">
              <a:solidFill>
                <a:schemeClr val="tx1"/>
              </a:solidFill>
            </a:rPr>
            <a:t>ážio a kapitálové fondy</a:t>
          </a:r>
        </a:p>
        <a:p>
          <a:pPr algn="l"/>
          <a:r>
            <a:rPr lang="cs-CZ" sz="1600" dirty="0">
              <a:solidFill>
                <a:sysClr val="windowText" lastClr="000000"/>
              </a:solidFill>
            </a:rPr>
            <a:t>     - fondy ze zisku</a:t>
          </a:r>
        </a:p>
        <a:p>
          <a:pPr algn="l"/>
          <a:r>
            <a:rPr lang="cs-CZ" sz="1600" dirty="0">
              <a:solidFill>
                <a:sysClr val="windowText" lastClr="000000"/>
              </a:solidFill>
            </a:rPr>
            <a:t>     - výsledek hospodaření</a:t>
          </a:r>
        </a:p>
      </dgm:t>
    </dgm:pt>
    <dgm:pt modelId="{135DC0C5-67DF-499E-A0F9-099AEC2A8284}" type="parTrans" cxnId="{FCEDCA22-6D99-43DA-9ECA-5B005176A041}">
      <dgm:prSet/>
      <dgm:spPr/>
      <dgm:t>
        <a:bodyPr/>
        <a:lstStyle/>
        <a:p>
          <a:endParaRPr lang="cs-CZ" sz="1600"/>
        </a:p>
      </dgm:t>
    </dgm:pt>
    <dgm:pt modelId="{23515046-EDC0-4DB9-B475-7D6A0749DCBD}" type="sibTrans" cxnId="{FCEDCA22-6D99-43DA-9ECA-5B005176A041}">
      <dgm:prSet/>
      <dgm:spPr/>
      <dgm:t>
        <a:bodyPr/>
        <a:lstStyle/>
        <a:p>
          <a:endParaRPr lang="cs-CZ" sz="1600"/>
        </a:p>
      </dgm:t>
    </dgm:pt>
    <dgm:pt modelId="{581392E3-E659-41C0-BA13-2F6175B1CD6D}">
      <dgm:prSet custT="1"/>
      <dgm:spPr/>
      <dgm:t>
        <a:bodyPr/>
        <a:lstStyle/>
        <a:p>
          <a:pPr algn="l"/>
          <a:r>
            <a:rPr lang="cs-CZ" sz="1600" b="1" dirty="0">
              <a:solidFill>
                <a:sysClr val="windowText" lastClr="000000"/>
              </a:solidFill>
            </a:rPr>
            <a:t>Oběžná aktiva</a:t>
          </a:r>
        </a:p>
        <a:p>
          <a:pPr algn="l"/>
          <a:r>
            <a:rPr lang="cs-CZ" sz="1600" dirty="0">
              <a:solidFill>
                <a:schemeClr val="tx1"/>
              </a:solidFill>
            </a:rPr>
            <a:t>     - zásoby</a:t>
          </a:r>
        </a:p>
        <a:p>
          <a:pPr algn="l"/>
          <a:r>
            <a:rPr lang="cs-CZ" sz="1600" dirty="0">
              <a:solidFill>
                <a:schemeClr val="tx1"/>
              </a:solidFill>
            </a:rPr>
            <a:t>     - pohledávky</a:t>
          </a:r>
        </a:p>
        <a:p>
          <a:pPr algn="l"/>
          <a:r>
            <a:rPr lang="cs-CZ" sz="1600" dirty="0">
              <a:solidFill>
                <a:schemeClr val="tx1"/>
              </a:solidFill>
            </a:rPr>
            <a:t>     - krátkodobý finanční majetek</a:t>
          </a:r>
        </a:p>
        <a:p>
          <a:pPr algn="l"/>
          <a:r>
            <a:rPr lang="cs-CZ" sz="1600" dirty="0">
              <a:solidFill>
                <a:schemeClr val="tx1"/>
              </a:solidFill>
            </a:rPr>
            <a:t>     - peněžní prostředky</a:t>
          </a:r>
        </a:p>
      </dgm:t>
    </dgm:pt>
    <dgm:pt modelId="{71E826DF-9ED9-498C-81A7-70BD880A5790}" type="parTrans" cxnId="{D2660047-8CF6-473F-B201-4A5A06B6B68B}">
      <dgm:prSet/>
      <dgm:spPr/>
      <dgm:t>
        <a:bodyPr/>
        <a:lstStyle/>
        <a:p>
          <a:endParaRPr lang="cs-CZ" sz="1600"/>
        </a:p>
      </dgm:t>
    </dgm:pt>
    <dgm:pt modelId="{6C714B7B-58B0-4567-B484-3FED89A85403}" type="sibTrans" cxnId="{D2660047-8CF6-473F-B201-4A5A06B6B68B}">
      <dgm:prSet/>
      <dgm:spPr/>
      <dgm:t>
        <a:bodyPr/>
        <a:lstStyle/>
        <a:p>
          <a:endParaRPr lang="cs-CZ" sz="1600"/>
        </a:p>
      </dgm:t>
    </dgm:pt>
    <dgm:pt modelId="{E96880E1-2C98-43BD-BD89-9FC5805A6B6C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l"/>
          <a:r>
            <a:rPr lang="cs-CZ" sz="1600" b="1" dirty="0">
              <a:solidFill>
                <a:sysClr val="windowText" lastClr="000000"/>
              </a:solidFill>
            </a:rPr>
            <a:t>Časové rozlišení Aktiv</a:t>
          </a:r>
          <a:endParaRPr lang="cs-CZ" sz="1600" b="1" dirty="0">
            <a:solidFill>
              <a:srgbClr val="D60093"/>
            </a:solidFill>
          </a:endParaRPr>
        </a:p>
      </dgm:t>
    </dgm:pt>
    <dgm:pt modelId="{A3DE2D5F-AD22-402C-A859-77D0081BB2E9}" type="parTrans" cxnId="{F4A464F5-FF2D-455C-9E69-70B88E4B57BC}">
      <dgm:prSet/>
      <dgm:spPr/>
      <dgm:t>
        <a:bodyPr/>
        <a:lstStyle/>
        <a:p>
          <a:endParaRPr lang="cs-CZ" sz="1600"/>
        </a:p>
      </dgm:t>
    </dgm:pt>
    <dgm:pt modelId="{634ED42E-2B18-4A14-A01B-53B4292C7BC9}" type="sibTrans" cxnId="{F4A464F5-FF2D-455C-9E69-70B88E4B57BC}">
      <dgm:prSet/>
      <dgm:spPr/>
      <dgm:t>
        <a:bodyPr/>
        <a:lstStyle/>
        <a:p>
          <a:endParaRPr lang="cs-CZ" sz="1600"/>
        </a:p>
      </dgm:t>
    </dgm:pt>
    <dgm:pt modelId="{18BFBBFE-D284-4FDA-AE1C-D1AECC3AFEE8}">
      <dgm:prSet custT="1"/>
      <dgm:spPr/>
      <dgm:t>
        <a:bodyPr/>
        <a:lstStyle/>
        <a:p>
          <a:pPr algn="l"/>
          <a:r>
            <a:rPr lang="cs-CZ" sz="1600" b="1" dirty="0">
              <a:solidFill>
                <a:sysClr val="windowText" lastClr="000000"/>
              </a:solidFill>
            </a:rPr>
            <a:t>Cizí zdroje</a:t>
          </a:r>
        </a:p>
        <a:p>
          <a:pPr algn="l"/>
          <a:r>
            <a:rPr lang="cs-CZ" sz="1600" dirty="0">
              <a:solidFill>
                <a:sysClr val="windowText" lastClr="000000"/>
              </a:solidFill>
            </a:rPr>
            <a:t>     - rezervy</a:t>
          </a:r>
        </a:p>
        <a:p>
          <a:pPr algn="l"/>
          <a:r>
            <a:rPr lang="cs-CZ" sz="1600" dirty="0">
              <a:solidFill>
                <a:sysClr val="windowText" lastClr="000000"/>
              </a:solidFill>
            </a:rPr>
            <a:t>     - </a:t>
          </a:r>
          <a:r>
            <a:rPr lang="cs-CZ" sz="1600" dirty="0">
              <a:solidFill>
                <a:schemeClr val="tx1"/>
              </a:solidFill>
            </a:rPr>
            <a:t>závazky</a:t>
          </a:r>
        </a:p>
        <a:p>
          <a:pPr algn="l"/>
          <a:r>
            <a:rPr lang="cs-CZ" sz="1600" dirty="0">
              <a:solidFill>
                <a:sysClr val="windowText" lastClr="000000"/>
              </a:solidFill>
            </a:rPr>
            <a:t>   </a:t>
          </a:r>
        </a:p>
      </dgm:t>
    </dgm:pt>
    <dgm:pt modelId="{D29964B7-2236-41A8-BB9B-266CD761AFB3}" type="parTrans" cxnId="{57DC8BB7-0AA9-4E19-B558-17C794D8C948}">
      <dgm:prSet/>
      <dgm:spPr/>
      <dgm:t>
        <a:bodyPr/>
        <a:lstStyle/>
        <a:p>
          <a:endParaRPr lang="cs-CZ" sz="1600"/>
        </a:p>
      </dgm:t>
    </dgm:pt>
    <dgm:pt modelId="{CD95628A-503E-4362-9BA7-A52FC57CC4F9}" type="sibTrans" cxnId="{57DC8BB7-0AA9-4E19-B558-17C794D8C948}">
      <dgm:prSet/>
      <dgm:spPr/>
      <dgm:t>
        <a:bodyPr/>
        <a:lstStyle/>
        <a:p>
          <a:endParaRPr lang="cs-CZ" sz="1600"/>
        </a:p>
      </dgm:t>
    </dgm:pt>
    <dgm:pt modelId="{1D4E8012-8018-4812-9A86-0101B2731305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l"/>
          <a:r>
            <a:rPr lang="cs-CZ" sz="1600" b="1" dirty="0">
              <a:solidFill>
                <a:sysClr val="windowText" lastClr="000000"/>
              </a:solidFill>
            </a:rPr>
            <a:t>Časové rozlišení Pasiv</a:t>
          </a:r>
          <a:endParaRPr lang="cs-CZ" sz="1600" b="1" dirty="0">
            <a:solidFill>
              <a:srgbClr val="D60093"/>
            </a:solidFill>
          </a:endParaRPr>
        </a:p>
      </dgm:t>
    </dgm:pt>
    <dgm:pt modelId="{A2E4FE2B-8228-4B08-8EAE-3C0C07A08404}" type="parTrans" cxnId="{6E87628C-4DD0-46B1-8348-77E91804752D}">
      <dgm:prSet/>
      <dgm:spPr/>
      <dgm:t>
        <a:bodyPr/>
        <a:lstStyle/>
        <a:p>
          <a:endParaRPr lang="cs-CZ" sz="1600"/>
        </a:p>
      </dgm:t>
    </dgm:pt>
    <dgm:pt modelId="{5BF30F31-9CBA-492A-BB69-006679BD645C}" type="sibTrans" cxnId="{6E87628C-4DD0-46B1-8348-77E91804752D}">
      <dgm:prSet/>
      <dgm:spPr/>
      <dgm:t>
        <a:bodyPr/>
        <a:lstStyle/>
        <a:p>
          <a:endParaRPr lang="cs-CZ" sz="1600"/>
        </a:p>
      </dgm:t>
    </dgm:pt>
    <dgm:pt modelId="{1BD23E3C-DB1D-48D1-AE25-5ABA39C9C997}">
      <dgm:prSet phldrT="[Text]" custT="1"/>
      <dgm:spPr/>
      <dgm:t>
        <a:bodyPr/>
        <a:lstStyle/>
        <a:p>
          <a:r>
            <a:rPr lang="cs-CZ" sz="1600" dirty="0"/>
            <a:t>Pasiva</a:t>
          </a:r>
        </a:p>
      </dgm:t>
    </dgm:pt>
    <dgm:pt modelId="{FBBF5630-92FE-4FBA-9387-DDEE28D9957B}" type="sibTrans" cxnId="{0708299C-BDDD-4B55-B7A2-51D278172FCF}">
      <dgm:prSet/>
      <dgm:spPr/>
      <dgm:t>
        <a:bodyPr/>
        <a:lstStyle/>
        <a:p>
          <a:endParaRPr lang="cs-CZ" sz="1600"/>
        </a:p>
      </dgm:t>
    </dgm:pt>
    <dgm:pt modelId="{6CE8DCA7-61CD-4E8C-B1D0-4E909A9DD21B}" type="parTrans" cxnId="{0708299C-BDDD-4B55-B7A2-51D278172FCF}">
      <dgm:prSet/>
      <dgm:spPr/>
      <dgm:t>
        <a:bodyPr/>
        <a:lstStyle/>
        <a:p>
          <a:endParaRPr lang="cs-CZ" sz="1600"/>
        </a:p>
      </dgm:t>
    </dgm:pt>
    <dgm:pt modelId="{B97A0DB8-CA73-4DC7-B2B7-68A7BE1E0737}" type="pres">
      <dgm:prSet presAssocID="{A07AF132-B9DC-409B-A121-59D6822647C5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C5575A3-0C85-43C5-9610-36E717F37B12}" type="pres">
      <dgm:prSet presAssocID="{612FEC32-E5D7-4F8F-A993-2593C95C4B59}" presName="vertOne" presStyleCnt="0"/>
      <dgm:spPr/>
    </dgm:pt>
    <dgm:pt modelId="{BCB47D89-E62F-416D-A69B-410379654B9B}" type="pres">
      <dgm:prSet presAssocID="{612FEC32-E5D7-4F8F-A993-2593C95C4B59}" presName="txOne" presStyleLbl="node0" presStyleIdx="0" presStyleCnt="1">
        <dgm:presLayoutVars>
          <dgm:chPref val="3"/>
        </dgm:presLayoutVars>
      </dgm:prSet>
      <dgm:spPr/>
    </dgm:pt>
    <dgm:pt modelId="{D9D74072-2CD3-4C51-94BE-A6BCB3985DA3}" type="pres">
      <dgm:prSet presAssocID="{612FEC32-E5D7-4F8F-A993-2593C95C4B59}" presName="parTransOne" presStyleCnt="0"/>
      <dgm:spPr/>
    </dgm:pt>
    <dgm:pt modelId="{F497546A-69DD-4C72-AD1E-7F7A84ABC871}" type="pres">
      <dgm:prSet presAssocID="{612FEC32-E5D7-4F8F-A993-2593C95C4B59}" presName="horzOne" presStyleCnt="0"/>
      <dgm:spPr/>
    </dgm:pt>
    <dgm:pt modelId="{045CF300-9B77-4BAA-8F4F-048C3DF4DCB1}" type="pres">
      <dgm:prSet presAssocID="{39FB3562-8993-4E9D-80AF-DEF23B71B12C}" presName="vertTwo" presStyleCnt="0"/>
      <dgm:spPr/>
    </dgm:pt>
    <dgm:pt modelId="{F8B721DB-C6D7-4486-A390-88AA1904BC36}" type="pres">
      <dgm:prSet presAssocID="{39FB3562-8993-4E9D-80AF-DEF23B71B12C}" presName="txTwo" presStyleLbl="node2" presStyleIdx="0" presStyleCnt="2">
        <dgm:presLayoutVars>
          <dgm:chPref val="3"/>
        </dgm:presLayoutVars>
      </dgm:prSet>
      <dgm:spPr/>
    </dgm:pt>
    <dgm:pt modelId="{3543C914-E583-4D73-B71A-259575B5917A}" type="pres">
      <dgm:prSet presAssocID="{39FB3562-8993-4E9D-80AF-DEF23B71B12C}" presName="parTransTwo" presStyleCnt="0"/>
      <dgm:spPr/>
    </dgm:pt>
    <dgm:pt modelId="{DC2E979E-99ED-4365-A751-D2AD1EAC66F1}" type="pres">
      <dgm:prSet presAssocID="{39FB3562-8993-4E9D-80AF-DEF23B71B12C}" presName="horzTwo" presStyleCnt="0"/>
      <dgm:spPr/>
    </dgm:pt>
    <dgm:pt modelId="{009AA98C-7022-4329-8674-B66EFE41C617}" type="pres">
      <dgm:prSet presAssocID="{E8488FF3-4AFF-404B-8A25-18C601BAA6A0}" presName="vertThree" presStyleCnt="0"/>
      <dgm:spPr/>
    </dgm:pt>
    <dgm:pt modelId="{27D85A97-5E07-4763-B5EC-7301CA5124EB}" type="pres">
      <dgm:prSet presAssocID="{E8488FF3-4AFF-404B-8A25-18C601BAA6A0}" presName="txThree" presStyleLbl="node3" presStyleIdx="0" presStyleCnt="2" custScaleX="100021" custScaleY="289657" custLinFactY="570" custLinFactNeighborY="100000">
        <dgm:presLayoutVars>
          <dgm:chPref val="3"/>
        </dgm:presLayoutVars>
      </dgm:prSet>
      <dgm:spPr/>
    </dgm:pt>
    <dgm:pt modelId="{121DC486-4C78-4B58-9A00-1CA276A2BCCC}" type="pres">
      <dgm:prSet presAssocID="{E8488FF3-4AFF-404B-8A25-18C601BAA6A0}" presName="parTransThree" presStyleCnt="0"/>
      <dgm:spPr/>
    </dgm:pt>
    <dgm:pt modelId="{F29D1700-5E02-4A9F-BDA9-1420A1925E03}" type="pres">
      <dgm:prSet presAssocID="{E8488FF3-4AFF-404B-8A25-18C601BAA6A0}" presName="horzThree" presStyleCnt="0"/>
      <dgm:spPr/>
    </dgm:pt>
    <dgm:pt modelId="{B81758E0-E6FC-46CE-902A-AB4796A8E4C5}" type="pres">
      <dgm:prSet presAssocID="{581392E3-E659-41C0-BA13-2F6175B1CD6D}" presName="vertFour" presStyleCnt="0">
        <dgm:presLayoutVars>
          <dgm:chPref val="3"/>
        </dgm:presLayoutVars>
      </dgm:prSet>
      <dgm:spPr/>
    </dgm:pt>
    <dgm:pt modelId="{ADBC7B11-C0BF-4C62-BF5A-FA99E55FB9BE}" type="pres">
      <dgm:prSet presAssocID="{581392E3-E659-41C0-BA13-2F6175B1CD6D}" presName="txFour" presStyleLbl="node4" presStyleIdx="0" presStyleCnt="4" custScaleX="100000" custScaleY="320205" custLinFactY="570" custLinFactNeighborY="100000">
        <dgm:presLayoutVars>
          <dgm:chPref val="3"/>
        </dgm:presLayoutVars>
      </dgm:prSet>
      <dgm:spPr/>
    </dgm:pt>
    <dgm:pt modelId="{C4D09768-AA6F-46EF-8465-7B5780F552C1}" type="pres">
      <dgm:prSet presAssocID="{581392E3-E659-41C0-BA13-2F6175B1CD6D}" presName="parTransFour" presStyleCnt="0"/>
      <dgm:spPr/>
    </dgm:pt>
    <dgm:pt modelId="{33F8C973-4769-4696-A9FE-3521B26E8BC8}" type="pres">
      <dgm:prSet presAssocID="{581392E3-E659-41C0-BA13-2F6175B1CD6D}" presName="horzFour" presStyleCnt="0"/>
      <dgm:spPr/>
    </dgm:pt>
    <dgm:pt modelId="{52CA4D64-7137-468E-B63D-DE2B7DF794B3}" type="pres">
      <dgm:prSet presAssocID="{E96880E1-2C98-43BD-BD89-9FC5805A6B6C}" presName="vertFour" presStyleCnt="0">
        <dgm:presLayoutVars>
          <dgm:chPref val="3"/>
        </dgm:presLayoutVars>
      </dgm:prSet>
      <dgm:spPr/>
    </dgm:pt>
    <dgm:pt modelId="{DE3A5186-AF3A-4B13-BE83-81EB0C38A7D1}" type="pres">
      <dgm:prSet presAssocID="{E96880E1-2C98-43BD-BD89-9FC5805A6B6C}" presName="txFour" presStyleLbl="node4" presStyleIdx="1" presStyleCnt="4" custScaleX="100051" custScaleY="92815">
        <dgm:presLayoutVars>
          <dgm:chPref val="3"/>
        </dgm:presLayoutVars>
      </dgm:prSet>
      <dgm:spPr/>
    </dgm:pt>
    <dgm:pt modelId="{B1BAB4D2-5D3D-4065-9521-B25E5B16C7E1}" type="pres">
      <dgm:prSet presAssocID="{E96880E1-2C98-43BD-BD89-9FC5805A6B6C}" presName="horzFour" presStyleCnt="0"/>
      <dgm:spPr/>
    </dgm:pt>
    <dgm:pt modelId="{F23F9559-5732-4E3D-BDE4-B8301476B4CF}" type="pres">
      <dgm:prSet presAssocID="{1FDACF1C-D71E-4F4A-BDE0-456C223FC7C6}" presName="sibSpaceTwo" presStyleCnt="0"/>
      <dgm:spPr/>
    </dgm:pt>
    <dgm:pt modelId="{90E140EA-8F2E-474C-BB5C-6E4F569FF8D4}" type="pres">
      <dgm:prSet presAssocID="{1BD23E3C-DB1D-48D1-AE25-5ABA39C9C997}" presName="vertTwo" presStyleCnt="0"/>
      <dgm:spPr/>
    </dgm:pt>
    <dgm:pt modelId="{704B6A7C-007B-4771-9AB1-DF372A749305}" type="pres">
      <dgm:prSet presAssocID="{1BD23E3C-DB1D-48D1-AE25-5ABA39C9C997}" presName="txTwo" presStyleLbl="node2" presStyleIdx="1" presStyleCnt="2">
        <dgm:presLayoutVars>
          <dgm:chPref val="3"/>
        </dgm:presLayoutVars>
      </dgm:prSet>
      <dgm:spPr/>
    </dgm:pt>
    <dgm:pt modelId="{958BEB1B-483F-42C2-B94F-C13B9FF17F4C}" type="pres">
      <dgm:prSet presAssocID="{1BD23E3C-DB1D-48D1-AE25-5ABA39C9C997}" presName="parTransTwo" presStyleCnt="0"/>
      <dgm:spPr/>
    </dgm:pt>
    <dgm:pt modelId="{1C9B8EC7-24AD-42FB-89AA-83FB2A405E9A}" type="pres">
      <dgm:prSet presAssocID="{1BD23E3C-DB1D-48D1-AE25-5ABA39C9C997}" presName="horzTwo" presStyleCnt="0"/>
      <dgm:spPr/>
    </dgm:pt>
    <dgm:pt modelId="{2D8754D3-1DA8-459C-A444-591A0C77CFBD}" type="pres">
      <dgm:prSet presAssocID="{2F1CC133-AEF5-4CE4-9725-A82B282D537E}" presName="vertThree" presStyleCnt="0"/>
      <dgm:spPr/>
    </dgm:pt>
    <dgm:pt modelId="{F584076C-6248-4FF0-9D9B-866DADB18236}" type="pres">
      <dgm:prSet presAssocID="{2F1CC133-AEF5-4CE4-9725-A82B282D537E}" presName="txThree" presStyleLbl="node3" presStyleIdx="1" presStyleCnt="2" custScaleX="100021" custScaleY="304400" custLinFactY="570" custLinFactNeighborY="100000">
        <dgm:presLayoutVars>
          <dgm:chPref val="3"/>
        </dgm:presLayoutVars>
      </dgm:prSet>
      <dgm:spPr/>
    </dgm:pt>
    <dgm:pt modelId="{45244FBB-5C3E-45C8-B760-DFE16CFD82C3}" type="pres">
      <dgm:prSet presAssocID="{2F1CC133-AEF5-4CE4-9725-A82B282D537E}" presName="parTransThree" presStyleCnt="0"/>
      <dgm:spPr/>
    </dgm:pt>
    <dgm:pt modelId="{FCF6488B-2C14-4680-AF34-CE8527E5A490}" type="pres">
      <dgm:prSet presAssocID="{2F1CC133-AEF5-4CE4-9725-A82B282D537E}" presName="horzThree" presStyleCnt="0"/>
      <dgm:spPr/>
    </dgm:pt>
    <dgm:pt modelId="{16479ED4-8E89-4671-95CC-35C7256BA7AC}" type="pres">
      <dgm:prSet presAssocID="{18BFBBFE-D284-4FDA-AE1C-D1AECC3AFEE8}" presName="vertFour" presStyleCnt="0">
        <dgm:presLayoutVars>
          <dgm:chPref val="3"/>
        </dgm:presLayoutVars>
      </dgm:prSet>
      <dgm:spPr/>
    </dgm:pt>
    <dgm:pt modelId="{C386D05C-61A6-441C-A4B8-BA32D9F60035}" type="pres">
      <dgm:prSet presAssocID="{18BFBBFE-D284-4FDA-AE1C-D1AECC3AFEE8}" presName="txFour" presStyleLbl="node4" presStyleIdx="2" presStyleCnt="4" custScaleX="100000" custScaleY="300619" custLinFactY="570" custLinFactNeighborY="100000">
        <dgm:presLayoutVars>
          <dgm:chPref val="3"/>
        </dgm:presLayoutVars>
      </dgm:prSet>
      <dgm:spPr/>
    </dgm:pt>
    <dgm:pt modelId="{0F2503E2-A761-49D0-B5F2-22F23533F714}" type="pres">
      <dgm:prSet presAssocID="{18BFBBFE-D284-4FDA-AE1C-D1AECC3AFEE8}" presName="parTransFour" presStyleCnt="0"/>
      <dgm:spPr/>
    </dgm:pt>
    <dgm:pt modelId="{80AD6F9E-E755-4FC3-833C-02243C971CC0}" type="pres">
      <dgm:prSet presAssocID="{18BFBBFE-D284-4FDA-AE1C-D1AECC3AFEE8}" presName="horzFour" presStyleCnt="0"/>
      <dgm:spPr/>
    </dgm:pt>
    <dgm:pt modelId="{4AC883C5-C345-43E4-87C3-2FBF4A545CDD}" type="pres">
      <dgm:prSet presAssocID="{1D4E8012-8018-4812-9A86-0101B2731305}" presName="vertFour" presStyleCnt="0">
        <dgm:presLayoutVars>
          <dgm:chPref val="3"/>
        </dgm:presLayoutVars>
      </dgm:prSet>
      <dgm:spPr/>
    </dgm:pt>
    <dgm:pt modelId="{0BF4D6F5-6199-4D51-A0AA-C8427B0BA5AC}" type="pres">
      <dgm:prSet presAssocID="{1D4E8012-8018-4812-9A86-0101B2731305}" presName="txFour" presStyleLbl="node4" presStyleIdx="3" presStyleCnt="4" custScaleX="100051" custScaleY="92815" custLinFactNeighborY="5037">
        <dgm:presLayoutVars>
          <dgm:chPref val="3"/>
        </dgm:presLayoutVars>
      </dgm:prSet>
      <dgm:spPr/>
    </dgm:pt>
    <dgm:pt modelId="{EA982BA1-BBD6-4E9A-918E-9B62BFC22223}" type="pres">
      <dgm:prSet presAssocID="{1D4E8012-8018-4812-9A86-0101B2731305}" presName="horzFour" presStyleCnt="0"/>
      <dgm:spPr/>
    </dgm:pt>
  </dgm:ptLst>
  <dgm:cxnLst>
    <dgm:cxn modelId="{AC576E1E-3B23-4730-8EF7-B23D2822E474}" srcId="{A07AF132-B9DC-409B-A121-59D6822647C5}" destId="{612FEC32-E5D7-4F8F-A993-2593C95C4B59}" srcOrd="0" destOrd="0" parTransId="{C7AE998B-80BF-463B-9EC2-B0FD179145A3}" sibTransId="{72026205-A3FD-4074-87FC-38D9AABB7ABB}"/>
    <dgm:cxn modelId="{FCEDCA22-6D99-43DA-9ECA-5B005176A041}" srcId="{1BD23E3C-DB1D-48D1-AE25-5ABA39C9C997}" destId="{2F1CC133-AEF5-4CE4-9725-A82B282D537E}" srcOrd="0" destOrd="0" parTransId="{135DC0C5-67DF-499E-A0F9-099AEC2A8284}" sibTransId="{23515046-EDC0-4DB9-B475-7D6A0749DCBD}"/>
    <dgm:cxn modelId="{2B088D25-812F-40F5-944C-22001CE1E3C5}" type="presOf" srcId="{E8488FF3-4AFF-404B-8A25-18C601BAA6A0}" destId="{27D85A97-5E07-4763-B5EC-7301CA5124EB}" srcOrd="0" destOrd="0" presId="urn:microsoft.com/office/officeart/2005/8/layout/hierarchy4"/>
    <dgm:cxn modelId="{D2660047-8CF6-473F-B201-4A5A06B6B68B}" srcId="{E8488FF3-4AFF-404B-8A25-18C601BAA6A0}" destId="{581392E3-E659-41C0-BA13-2F6175B1CD6D}" srcOrd="0" destOrd="0" parTransId="{71E826DF-9ED9-498C-81A7-70BD880A5790}" sibTransId="{6C714B7B-58B0-4567-B484-3FED89A85403}"/>
    <dgm:cxn modelId="{3D48B269-C7EB-4850-87ED-522CC388924E}" type="presOf" srcId="{581392E3-E659-41C0-BA13-2F6175B1CD6D}" destId="{ADBC7B11-C0BF-4C62-BF5A-FA99E55FB9BE}" srcOrd="0" destOrd="0" presId="urn:microsoft.com/office/officeart/2005/8/layout/hierarchy4"/>
    <dgm:cxn modelId="{184FC449-FAD5-4D98-8CEC-2941AFDE1CEC}" type="presOf" srcId="{1D4E8012-8018-4812-9A86-0101B2731305}" destId="{0BF4D6F5-6199-4D51-A0AA-C8427B0BA5AC}" srcOrd="0" destOrd="0" presId="urn:microsoft.com/office/officeart/2005/8/layout/hierarchy4"/>
    <dgm:cxn modelId="{7B77C377-1948-467E-BCAC-1636414DA594}" type="presOf" srcId="{39FB3562-8993-4E9D-80AF-DEF23B71B12C}" destId="{F8B721DB-C6D7-4486-A390-88AA1904BC36}" srcOrd="0" destOrd="0" presId="urn:microsoft.com/office/officeart/2005/8/layout/hierarchy4"/>
    <dgm:cxn modelId="{98C9DA79-5E63-4949-B3D4-D884A41A8AA4}" type="presOf" srcId="{A07AF132-B9DC-409B-A121-59D6822647C5}" destId="{B97A0DB8-CA73-4DC7-B2B7-68A7BE1E0737}" srcOrd="0" destOrd="0" presId="urn:microsoft.com/office/officeart/2005/8/layout/hierarchy4"/>
    <dgm:cxn modelId="{6E87628C-4DD0-46B1-8348-77E91804752D}" srcId="{18BFBBFE-D284-4FDA-AE1C-D1AECC3AFEE8}" destId="{1D4E8012-8018-4812-9A86-0101B2731305}" srcOrd="0" destOrd="0" parTransId="{A2E4FE2B-8228-4B08-8EAE-3C0C07A08404}" sibTransId="{5BF30F31-9CBA-492A-BB69-006679BD645C}"/>
    <dgm:cxn modelId="{CE23B68D-8E34-4E28-9306-069CFFDD66B7}" srcId="{39FB3562-8993-4E9D-80AF-DEF23B71B12C}" destId="{E8488FF3-4AFF-404B-8A25-18C601BAA6A0}" srcOrd="0" destOrd="0" parTransId="{7347C8AB-E00E-4462-8B56-9EDFCCCDCB70}" sibTransId="{CC0E3C2C-0D74-4278-B4F0-AC8DFDDA9C7C}"/>
    <dgm:cxn modelId="{4A81009B-C453-4F9E-9154-75234F9DF5F8}" type="presOf" srcId="{2F1CC133-AEF5-4CE4-9725-A82B282D537E}" destId="{F584076C-6248-4FF0-9D9B-866DADB18236}" srcOrd="0" destOrd="0" presId="urn:microsoft.com/office/officeart/2005/8/layout/hierarchy4"/>
    <dgm:cxn modelId="{0708299C-BDDD-4B55-B7A2-51D278172FCF}" srcId="{612FEC32-E5D7-4F8F-A993-2593C95C4B59}" destId="{1BD23E3C-DB1D-48D1-AE25-5ABA39C9C997}" srcOrd="1" destOrd="0" parTransId="{6CE8DCA7-61CD-4E8C-B1D0-4E909A9DD21B}" sibTransId="{FBBF5630-92FE-4FBA-9387-DDEE28D9957B}"/>
    <dgm:cxn modelId="{D5A675A5-A3E2-4EF9-9B74-789A298BF5EB}" type="presOf" srcId="{E96880E1-2C98-43BD-BD89-9FC5805A6B6C}" destId="{DE3A5186-AF3A-4B13-BE83-81EB0C38A7D1}" srcOrd="0" destOrd="0" presId="urn:microsoft.com/office/officeart/2005/8/layout/hierarchy4"/>
    <dgm:cxn modelId="{6A35BFAB-AF62-4B7F-BAD5-EED7589393F9}" srcId="{612FEC32-E5D7-4F8F-A993-2593C95C4B59}" destId="{39FB3562-8993-4E9D-80AF-DEF23B71B12C}" srcOrd="0" destOrd="0" parTransId="{3C0D4EEA-6B3E-402B-899A-1BDD92180E5D}" sibTransId="{1FDACF1C-D71E-4F4A-BDE0-456C223FC7C6}"/>
    <dgm:cxn modelId="{57DC8BB7-0AA9-4E19-B558-17C794D8C948}" srcId="{2F1CC133-AEF5-4CE4-9725-A82B282D537E}" destId="{18BFBBFE-D284-4FDA-AE1C-D1AECC3AFEE8}" srcOrd="0" destOrd="0" parTransId="{D29964B7-2236-41A8-BB9B-266CD761AFB3}" sibTransId="{CD95628A-503E-4362-9BA7-A52FC57CC4F9}"/>
    <dgm:cxn modelId="{339F68D3-BE53-48B6-9F1B-256689734560}" type="presOf" srcId="{18BFBBFE-D284-4FDA-AE1C-D1AECC3AFEE8}" destId="{C386D05C-61A6-441C-A4B8-BA32D9F60035}" srcOrd="0" destOrd="0" presId="urn:microsoft.com/office/officeart/2005/8/layout/hierarchy4"/>
    <dgm:cxn modelId="{A4C372EF-61AA-4448-B0CA-EE70A4259890}" type="presOf" srcId="{1BD23E3C-DB1D-48D1-AE25-5ABA39C9C997}" destId="{704B6A7C-007B-4771-9AB1-DF372A749305}" srcOrd="0" destOrd="0" presId="urn:microsoft.com/office/officeart/2005/8/layout/hierarchy4"/>
    <dgm:cxn modelId="{F4A464F5-FF2D-455C-9E69-70B88E4B57BC}" srcId="{581392E3-E659-41C0-BA13-2F6175B1CD6D}" destId="{E96880E1-2C98-43BD-BD89-9FC5805A6B6C}" srcOrd="0" destOrd="0" parTransId="{A3DE2D5F-AD22-402C-A859-77D0081BB2E9}" sibTransId="{634ED42E-2B18-4A14-A01B-53B4292C7BC9}"/>
    <dgm:cxn modelId="{E987E3F9-ED39-476C-9EB2-AAE8C83B54D9}" type="presOf" srcId="{612FEC32-E5D7-4F8F-A993-2593C95C4B59}" destId="{BCB47D89-E62F-416D-A69B-410379654B9B}" srcOrd="0" destOrd="0" presId="urn:microsoft.com/office/officeart/2005/8/layout/hierarchy4"/>
    <dgm:cxn modelId="{DE24AC37-6BD7-4128-89AA-C60E24F74E57}" type="presParOf" srcId="{B97A0DB8-CA73-4DC7-B2B7-68A7BE1E0737}" destId="{1C5575A3-0C85-43C5-9610-36E717F37B12}" srcOrd="0" destOrd="0" presId="urn:microsoft.com/office/officeart/2005/8/layout/hierarchy4"/>
    <dgm:cxn modelId="{5527B458-55F8-4E9C-906B-1C22EC4AFC83}" type="presParOf" srcId="{1C5575A3-0C85-43C5-9610-36E717F37B12}" destId="{BCB47D89-E62F-416D-A69B-410379654B9B}" srcOrd="0" destOrd="0" presId="urn:microsoft.com/office/officeart/2005/8/layout/hierarchy4"/>
    <dgm:cxn modelId="{25185C74-E5AD-4CF9-9CBB-848886136AA4}" type="presParOf" srcId="{1C5575A3-0C85-43C5-9610-36E717F37B12}" destId="{D9D74072-2CD3-4C51-94BE-A6BCB3985DA3}" srcOrd="1" destOrd="0" presId="urn:microsoft.com/office/officeart/2005/8/layout/hierarchy4"/>
    <dgm:cxn modelId="{476F7E42-7362-4821-A7AF-65B93501E338}" type="presParOf" srcId="{1C5575A3-0C85-43C5-9610-36E717F37B12}" destId="{F497546A-69DD-4C72-AD1E-7F7A84ABC871}" srcOrd="2" destOrd="0" presId="urn:microsoft.com/office/officeart/2005/8/layout/hierarchy4"/>
    <dgm:cxn modelId="{9C78F18E-C7C6-4347-B249-22D878F7BFB0}" type="presParOf" srcId="{F497546A-69DD-4C72-AD1E-7F7A84ABC871}" destId="{045CF300-9B77-4BAA-8F4F-048C3DF4DCB1}" srcOrd="0" destOrd="0" presId="urn:microsoft.com/office/officeart/2005/8/layout/hierarchy4"/>
    <dgm:cxn modelId="{C6585BB5-2387-4553-95CF-B20256798191}" type="presParOf" srcId="{045CF300-9B77-4BAA-8F4F-048C3DF4DCB1}" destId="{F8B721DB-C6D7-4486-A390-88AA1904BC36}" srcOrd="0" destOrd="0" presId="urn:microsoft.com/office/officeart/2005/8/layout/hierarchy4"/>
    <dgm:cxn modelId="{A527EE47-65BC-4742-BE0F-84B6A9EDA86D}" type="presParOf" srcId="{045CF300-9B77-4BAA-8F4F-048C3DF4DCB1}" destId="{3543C914-E583-4D73-B71A-259575B5917A}" srcOrd="1" destOrd="0" presId="urn:microsoft.com/office/officeart/2005/8/layout/hierarchy4"/>
    <dgm:cxn modelId="{858DCB3F-140F-4B33-A2AB-D6C65E735663}" type="presParOf" srcId="{045CF300-9B77-4BAA-8F4F-048C3DF4DCB1}" destId="{DC2E979E-99ED-4365-A751-D2AD1EAC66F1}" srcOrd="2" destOrd="0" presId="urn:microsoft.com/office/officeart/2005/8/layout/hierarchy4"/>
    <dgm:cxn modelId="{A47F1965-B550-4EE9-B6CA-DCAC08176930}" type="presParOf" srcId="{DC2E979E-99ED-4365-A751-D2AD1EAC66F1}" destId="{009AA98C-7022-4329-8674-B66EFE41C617}" srcOrd="0" destOrd="0" presId="urn:microsoft.com/office/officeart/2005/8/layout/hierarchy4"/>
    <dgm:cxn modelId="{7EA2DAB1-7577-45B0-AD82-41F8ADEDE5DF}" type="presParOf" srcId="{009AA98C-7022-4329-8674-B66EFE41C617}" destId="{27D85A97-5E07-4763-B5EC-7301CA5124EB}" srcOrd="0" destOrd="0" presId="urn:microsoft.com/office/officeart/2005/8/layout/hierarchy4"/>
    <dgm:cxn modelId="{6CA48AA8-EECC-41BD-AE79-C22A0240AFCA}" type="presParOf" srcId="{009AA98C-7022-4329-8674-B66EFE41C617}" destId="{121DC486-4C78-4B58-9A00-1CA276A2BCCC}" srcOrd="1" destOrd="0" presId="urn:microsoft.com/office/officeart/2005/8/layout/hierarchy4"/>
    <dgm:cxn modelId="{0D4A1546-296A-40DC-8C63-F3B36D465EA5}" type="presParOf" srcId="{009AA98C-7022-4329-8674-B66EFE41C617}" destId="{F29D1700-5E02-4A9F-BDA9-1420A1925E03}" srcOrd="2" destOrd="0" presId="urn:microsoft.com/office/officeart/2005/8/layout/hierarchy4"/>
    <dgm:cxn modelId="{1E1297C5-5E43-49A4-AA2E-C50ABCA36A0A}" type="presParOf" srcId="{F29D1700-5E02-4A9F-BDA9-1420A1925E03}" destId="{B81758E0-E6FC-46CE-902A-AB4796A8E4C5}" srcOrd="0" destOrd="0" presId="urn:microsoft.com/office/officeart/2005/8/layout/hierarchy4"/>
    <dgm:cxn modelId="{4D10F269-838E-4AF4-952C-8598CC09CE34}" type="presParOf" srcId="{B81758E0-E6FC-46CE-902A-AB4796A8E4C5}" destId="{ADBC7B11-C0BF-4C62-BF5A-FA99E55FB9BE}" srcOrd="0" destOrd="0" presId="urn:microsoft.com/office/officeart/2005/8/layout/hierarchy4"/>
    <dgm:cxn modelId="{20351456-74CA-4A20-A97F-49C9CCE62158}" type="presParOf" srcId="{B81758E0-E6FC-46CE-902A-AB4796A8E4C5}" destId="{C4D09768-AA6F-46EF-8465-7B5780F552C1}" srcOrd="1" destOrd="0" presId="urn:microsoft.com/office/officeart/2005/8/layout/hierarchy4"/>
    <dgm:cxn modelId="{97D86F23-6D26-476E-A02C-95974979B0E9}" type="presParOf" srcId="{B81758E0-E6FC-46CE-902A-AB4796A8E4C5}" destId="{33F8C973-4769-4696-A9FE-3521B26E8BC8}" srcOrd="2" destOrd="0" presId="urn:microsoft.com/office/officeart/2005/8/layout/hierarchy4"/>
    <dgm:cxn modelId="{D6D11A7D-9B7E-47B1-85CC-24758BD83E4D}" type="presParOf" srcId="{33F8C973-4769-4696-A9FE-3521B26E8BC8}" destId="{52CA4D64-7137-468E-B63D-DE2B7DF794B3}" srcOrd="0" destOrd="0" presId="urn:microsoft.com/office/officeart/2005/8/layout/hierarchy4"/>
    <dgm:cxn modelId="{60A813C9-0CF2-4DFF-BD07-F4A9976F496A}" type="presParOf" srcId="{52CA4D64-7137-468E-B63D-DE2B7DF794B3}" destId="{DE3A5186-AF3A-4B13-BE83-81EB0C38A7D1}" srcOrd="0" destOrd="0" presId="urn:microsoft.com/office/officeart/2005/8/layout/hierarchy4"/>
    <dgm:cxn modelId="{781C3CBE-B3EE-4D16-BA9E-1174690A8EDA}" type="presParOf" srcId="{52CA4D64-7137-468E-B63D-DE2B7DF794B3}" destId="{B1BAB4D2-5D3D-4065-9521-B25E5B16C7E1}" srcOrd="1" destOrd="0" presId="urn:microsoft.com/office/officeart/2005/8/layout/hierarchy4"/>
    <dgm:cxn modelId="{DEA85783-799F-4A6C-91CE-6C256CCC17CC}" type="presParOf" srcId="{F497546A-69DD-4C72-AD1E-7F7A84ABC871}" destId="{F23F9559-5732-4E3D-BDE4-B8301476B4CF}" srcOrd="1" destOrd="0" presId="urn:microsoft.com/office/officeart/2005/8/layout/hierarchy4"/>
    <dgm:cxn modelId="{F5F2F69E-A16D-424F-9D27-74F1AA084B7C}" type="presParOf" srcId="{F497546A-69DD-4C72-AD1E-7F7A84ABC871}" destId="{90E140EA-8F2E-474C-BB5C-6E4F569FF8D4}" srcOrd="2" destOrd="0" presId="urn:microsoft.com/office/officeart/2005/8/layout/hierarchy4"/>
    <dgm:cxn modelId="{2C8A7910-CAAA-4710-860D-F1FE8FC2D559}" type="presParOf" srcId="{90E140EA-8F2E-474C-BB5C-6E4F569FF8D4}" destId="{704B6A7C-007B-4771-9AB1-DF372A749305}" srcOrd="0" destOrd="0" presId="urn:microsoft.com/office/officeart/2005/8/layout/hierarchy4"/>
    <dgm:cxn modelId="{EF926379-16B7-48E2-80A1-83C5CE33FDC5}" type="presParOf" srcId="{90E140EA-8F2E-474C-BB5C-6E4F569FF8D4}" destId="{958BEB1B-483F-42C2-B94F-C13B9FF17F4C}" srcOrd="1" destOrd="0" presId="urn:microsoft.com/office/officeart/2005/8/layout/hierarchy4"/>
    <dgm:cxn modelId="{327FF664-6859-4C82-A80A-529122E2C003}" type="presParOf" srcId="{90E140EA-8F2E-474C-BB5C-6E4F569FF8D4}" destId="{1C9B8EC7-24AD-42FB-89AA-83FB2A405E9A}" srcOrd="2" destOrd="0" presId="urn:microsoft.com/office/officeart/2005/8/layout/hierarchy4"/>
    <dgm:cxn modelId="{08D16391-CC37-4F1C-9B18-31170F92A64E}" type="presParOf" srcId="{1C9B8EC7-24AD-42FB-89AA-83FB2A405E9A}" destId="{2D8754D3-1DA8-459C-A444-591A0C77CFBD}" srcOrd="0" destOrd="0" presId="urn:microsoft.com/office/officeart/2005/8/layout/hierarchy4"/>
    <dgm:cxn modelId="{D10ED68F-914D-4601-BE12-C0F4331E8A44}" type="presParOf" srcId="{2D8754D3-1DA8-459C-A444-591A0C77CFBD}" destId="{F584076C-6248-4FF0-9D9B-866DADB18236}" srcOrd="0" destOrd="0" presId="urn:microsoft.com/office/officeart/2005/8/layout/hierarchy4"/>
    <dgm:cxn modelId="{71B81E17-216C-4865-B60B-768A8CFC6728}" type="presParOf" srcId="{2D8754D3-1DA8-459C-A444-591A0C77CFBD}" destId="{45244FBB-5C3E-45C8-B760-DFE16CFD82C3}" srcOrd="1" destOrd="0" presId="urn:microsoft.com/office/officeart/2005/8/layout/hierarchy4"/>
    <dgm:cxn modelId="{5ABF5673-5EC1-4A9E-8467-1B3309EF0283}" type="presParOf" srcId="{2D8754D3-1DA8-459C-A444-591A0C77CFBD}" destId="{FCF6488B-2C14-4680-AF34-CE8527E5A490}" srcOrd="2" destOrd="0" presId="urn:microsoft.com/office/officeart/2005/8/layout/hierarchy4"/>
    <dgm:cxn modelId="{82469F52-EEAA-4782-AC65-A48B37D501B7}" type="presParOf" srcId="{FCF6488B-2C14-4680-AF34-CE8527E5A490}" destId="{16479ED4-8E89-4671-95CC-35C7256BA7AC}" srcOrd="0" destOrd="0" presId="urn:microsoft.com/office/officeart/2005/8/layout/hierarchy4"/>
    <dgm:cxn modelId="{CBC9AE7C-E0CE-499C-9A72-4BF01410C04E}" type="presParOf" srcId="{16479ED4-8E89-4671-95CC-35C7256BA7AC}" destId="{C386D05C-61A6-441C-A4B8-BA32D9F60035}" srcOrd="0" destOrd="0" presId="urn:microsoft.com/office/officeart/2005/8/layout/hierarchy4"/>
    <dgm:cxn modelId="{76978515-9BDC-454D-8B8C-E9E969EB33D3}" type="presParOf" srcId="{16479ED4-8E89-4671-95CC-35C7256BA7AC}" destId="{0F2503E2-A761-49D0-B5F2-22F23533F714}" srcOrd="1" destOrd="0" presId="urn:microsoft.com/office/officeart/2005/8/layout/hierarchy4"/>
    <dgm:cxn modelId="{A24877DB-8D81-4559-88E7-DD443F33E782}" type="presParOf" srcId="{16479ED4-8E89-4671-95CC-35C7256BA7AC}" destId="{80AD6F9E-E755-4FC3-833C-02243C971CC0}" srcOrd="2" destOrd="0" presId="urn:microsoft.com/office/officeart/2005/8/layout/hierarchy4"/>
    <dgm:cxn modelId="{DB6989CC-8E1C-46C5-A005-FF36D2063224}" type="presParOf" srcId="{80AD6F9E-E755-4FC3-833C-02243C971CC0}" destId="{4AC883C5-C345-43E4-87C3-2FBF4A545CDD}" srcOrd="0" destOrd="0" presId="urn:microsoft.com/office/officeart/2005/8/layout/hierarchy4"/>
    <dgm:cxn modelId="{32026F59-28A9-4BDD-A640-0E6595EC9C1E}" type="presParOf" srcId="{4AC883C5-C345-43E4-87C3-2FBF4A545CDD}" destId="{0BF4D6F5-6199-4D51-A0AA-C8427B0BA5AC}" srcOrd="0" destOrd="0" presId="urn:microsoft.com/office/officeart/2005/8/layout/hierarchy4"/>
    <dgm:cxn modelId="{0BD42E69-C67E-453D-BC1D-3E691127A48D}" type="presParOf" srcId="{4AC883C5-C345-43E4-87C3-2FBF4A545CDD}" destId="{EA982BA1-BBD6-4E9A-918E-9B62BFC22223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EBCEF13-EBDC-417E-B529-C284C12E3535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415753EF-9E4A-4566-B472-D2A61C30CB47}">
      <dgm:prSet phldrT="[Text]" custT="1"/>
      <dgm:spPr/>
      <dgm:t>
        <a:bodyPr/>
        <a:lstStyle/>
        <a:p>
          <a:r>
            <a:rPr lang="cs-CZ" sz="1500" dirty="0"/>
            <a:t>provozní činnost</a:t>
          </a:r>
        </a:p>
      </dgm:t>
    </dgm:pt>
    <dgm:pt modelId="{4FFEAA1B-DAE5-4D3C-8A47-20823079E2A6}" type="parTrans" cxnId="{B3717D61-04D6-43D9-A808-4AE54BA97722}">
      <dgm:prSet/>
      <dgm:spPr/>
      <dgm:t>
        <a:bodyPr/>
        <a:lstStyle/>
        <a:p>
          <a:endParaRPr lang="cs-CZ"/>
        </a:p>
      </dgm:t>
    </dgm:pt>
    <dgm:pt modelId="{8A9128C4-D9A4-443E-AED2-D1077070CED4}" type="sibTrans" cxnId="{B3717D61-04D6-43D9-A808-4AE54BA97722}">
      <dgm:prSet/>
      <dgm:spPr/>
      <dgm:t>
        <a:bodyPr/>
        <a:lstStyle/>
        <a:p>
          <a:endParaRPr lang="cs-CZ"/>
        </a:p>
      </dgm:t>
    </dgm:pt>
    <dgm:pt modelId="{759D49B9-37CB-4935-A7B3-FDFBE45FEACE}">
      <dgm:prSet phldrT="[Text]" custT="1"/>
      <dgm:spPr/>
      <dgm:t>
        <a:bodyPr/>
        <a:lstStyle/>
        <a:p>
          <a:r>
            <a:rPr lang="cs-CZ" sz="1500" dirty="0"/>
            <a:t>+ výnosy</a:t>
          </a:r>
        </a:p>
      </dgm:t>
    </dgm:pt>
    <dgm:pt modelId="{50610159-4DA8-41B0-88D8-5E2DE9725357}" type="parTrans" cxnId="{4E660735-974D-47DD-A4A3-19608583BFE8}">
      <dgm:prSet/>
      <dgm:spPr/>
      <dgm:t>
        <a:bodyPr/>
        <a:lstStyle/>
        <a:p>
          <a:endParaRPr lang="cs-CZ"/>
        </a:p>
      </dgm:t>
    </dgm:pt>
    <dgm:pt modelId="{AE87E99A-8441-4BE9-B16E-A8F8F46B97E9}" type="sibTrans" cxnId="{4E660735-974D-47DD-A4A3-19608583BFE8}">
      <dgm:prSet/>
      <dgm:spPr/>
      <dgm:t>
        <a:bodyPr/>
        <a:lstStyle/>
        <a:p>
          <a:endParaRPr lang="cs-CZ"/>
        </a:p>
      </dgm:t>
    </dgm:pt>
    <dgm:pt modelId="{839E306B-8889-4FA1-9256-1EAA9D5DDB8A}">
      <dgm:prSet phldrT="[Text]" custT="1"/>
      <dgm:spPr/>
      <dgm:t>
        <a:bodyPr/>
        <a:lstStyle/>
        <a:p>
          <a:r>
            <a:rPr lang="cs-CZ" sz="1500" dirty="0"/>
            <a:t>- náklady</a:t>
          </a:r>
        </a:p>
      </dgm:t>
    </dgm:pt>
    <dgm:pt modelId="{848EF9CD-B649-4F2E-9CC9-7432B662C824}" type="parTrans" cxnId="{73AF84DD-F161-44D0-B530-EB7D929ABF62}">
      <dgm:prSet/>
      <dgm:spPr/>
      <dgm:t>
        <a:bodyPr/>
        <a:lstStyle/>
        <a:p>
          <a:endParaRPr lang="cs-CZ"/>
        </a:p>
      </dgm:t>
    </dgm:pt>
    <dgm:pt modelId="{20DFFC38-1B79-48F4-9260-52D4A210AA6C}" type="sibTrans" cxnId="{73AF84DD-F161-44D0-B530-EB7D929ABF62}">
      <dgm:prSet/>
      <dgm:spPr/>
      <dgm:t>
        <a:bodyPr/>
        <a:lstStyle/>
        <a:p>
          <a:endParaRPr lang="cs-CZ"/>
        </a:p>
      </dgm:t>
    </dgm:pt>
    <dgm:pt modelId="{4492C680-A249-4196-9FD8-11AAB75ED0A5}">
      <dgm:prSet phldrT="[Text]" custT="1"/>
      <dgm:spPr/>
      <dgm:t>
        <a:bodyPr/>
        <a:lstStyle/>
        <a:p>
          <a:r>
            <a:rPr lang="cs-CZ" sz="1500" dirty="0"/>
            <a:t>+ výnosy</a:t>
          </a:r>
        </a:p>
      </dgm:t>
    </dgm:pt>
    <dgm:pt modelId="{A25679B6-C102-4B62-980F-1C476C28DA15}" type="parTrans" cxnId="{7471CE17-0B41-4BD1-BB0F-9BDC57727F61}">
      <dgm:prSet/>
      <dgm:spPr/>
      <dgm:t>
        <a:bodyPr/>
        <a:lstStyle/>
        <a:p>
          <a:endParaRPr lang="cs-CZ"/>
        </a:p>
      </dgm:t>
    </dgm:pt>
    <dgm:pt modelId="{D6FC8208-1802-433B-93AE-28E2ABBB1EA2}" type="sibTrans" cxnId="{7471CE17-0B41-4BD1-BB0F-9BDC57727F61}">
      <dgm:prSet/>
      <dgm:spPr/>
      <dgm:t>
        <a:bodyPr/>
        <a:lstStyle/>
        <a:p>
          <a:endParaRPr lang="cs-CZ"/>
        </a:p>
      </dgm:t>
    </dgm:pt>
    <dgm:pt modelId="{8F26CD38-4FCF-46F3-A9D7-C305A0DBEB84}">
      <dgm:prSet phldrT="[Text]" custT="1"/>
      <dgm:spPr/>
      <dgm:t>
        <a:bodyPr/>
        <a:lstStyle/>
        <a:p>
          <a:r>
            <a:rPr lang="cs-CZ" sz="1500" dirty="0"/>
            <a:t>- náklady</a:t>
          </a:r>
        </a:p>
      </dgm:t>
    </dgm:pt>
    <dgm:pt modelId="{ADBF4582-0D10-441A-BE5E-7F08E71F3F71}" type="parTrans" cxnId="{BFED2DF9-99BA-436B-AEDA-3144457BE026}">
      <dgm:prSet/>
      <dgm:spPr/>
      <dgm:t>
        <a:bodyPr/>
        <a:lstStyle/>
        <a:p>
          <a:endParaRPr lang="cs-CZ"/>
        </a:p>
      </dgm:t>
    </dgm:pt>
    <dgm:pt modelId="{4F662673-368C-4C5B-8860-1248B5C0FCD5}" type="sibTrans" cxnId="{BFED2DF9-99BA-436B-AEDA-3144457BE026}">
      <dgm:prSet/>
      <dgm:spPr/>
      <dgm:t>
        <a:bodyPr/>
        <a:lstStyle/>
        <a:p>
          <a:endParaRPr lang="cs-CZ"/>
        </a:p>
      </dgm:t>
    </dgm:pt>
    <dgm:pt modelId="{4C7FB037-6AEA-454C-805A-9D7F1896AA3F}">
      <dgm:prSet phldrT="[Text]" custT="1"/>
      <dgm:spPr/>
      <dgm:t>
        <a:bodyPr/>
        <a:lstStyle/>
        <a:p>
          <a:r>
            <a:rPr lang="cs-CZ" sz="1500" dirty="0"/>
            <a:t>finanční činnost</a:t>
          </a:r>
        </a:p>
      </dgm:t>
    </dgm:pt>
    <dgm:pt modelId="{0C6ADBF5-BA12-42AA-AA00-67C0399FAD28}" type="parTrans" cxnId="{F95A113B-7BFF-4F06-B41A-3AE05E0DFB2F}">
      <dgm:prSet/>
      <dgm:spPr/>
      <dgm:t>
        <a:bodyPr/>
        <a:lstStyle/>
        <a:p>
          <a:endParaRPr lang="cs-CZ"/>
        </a:p>
      </dgm:t>
    </dgm:pt>
    <dgm:pt modelId="{27F8B406-DF9C-4486-943E-340588444CEC}" type="sibTrans" cxnId="{F95A113B-7BFF-4F06-B41A-3AE05E0DFB2F}">
      <dgm:prSet/>
      <dgm:spPr/>
      <dgm:t>
        <a:bodyPr/>
        <a:lstStyle/>
        <a:p>
          <a:endParaRPr lang="cs-CZ"/>
        </a:p>
      </dgm:t>
    </dgm:pt>
    <dgm:pt modelId="{CEA17103-24A8-4622-9655-313ED6434E04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cs-CZ" sz="1500" dirty="0"/>
            <a:t>VH</a:t>
          </a:r>
        </a:p>
      </dgm:t>
    </dgm:pt>
    <dgm:pt modelId="{FCF114E5-0C2B-4A12-B477-629B18061E2B}" type="parTrans" cxnId="{AC8EF522-AB06-4F83-9FDA-5AFDCE80EB00}">
      <dgm:prSet/>
      <dgm:spPr/>
      <dgm:t>
        <a:bodyPr/>
        <a:lstStyle/>
        <a:p>
          <a:endParaRPr lang="cs-CZ"/>
        </a:p>
      </dgm:t>
    </dgm:pt>
    <dgm:pt modelId="{9F1F47D0-B2E8-4D39-883C-E98E48E0F2F4}" type="sibTrans" cxnId="{AC8EF522-AB06-4F83-9FDA-5AFDCE80EB00}">
      <dgm:prSet/>
      <dgm:spPr/>
      <dgm:t>
        <a:bodyPr/>
        <a:lstStyle/>
        <a:p>
          <a:endParaRPr lang="cs-CZ"/>
        </a:p>
      </dgm:t>
    </dgm:pt>
    <dgm:pt modelId="{01D5554D-7C53-4F29-83A5-5D2675844644}" type="pres">
      <dgm:prSet presAssocID="{0EBCEF13-EBDC-417E-B529-C284C12E3535}" presName="Name0" presStyleCnt="0">
        <dgm:presLayoutVars>
          <dgm:dir/>
          <dgm:animLvl val="lvl"/>
          <dgm:resizeHandles val="exact"/>
        </dgm:presLayoutVars>
      </dgm:prSet>
      <dgm:spPr/>
    </dgm:pt>
    <dgm:pt modelId="{3A5BDE50-087E-4A22-9E69-E2BE7DBD5F45}" type="pres">
      <dgm:prSet presAssocID="{415753EF-9E4A-4566-B472-D2A61C30CB47}" presName="linNode" presStyleCnt="0"/>
      <dgm:spPr/>
    </dgm:pt>
    <dgm:pt modelId="{CD8A0D95-2788-4015-938C-6836640C4D54}" type="pres">
      <dgm:prSet presAssocID="{415753EF-9E4A-4566-B472-D2A61C30CB47}" presName="parentText" presStyleLbl="node1" presStyleIdx="0" presStyleCnt="3" custScaleX="2000000">
        <dgm:presLayoutVars>
          <dgm:chMax val="1"/>
          <dgm:bulletEnabled val="1"/>
        </dgm:presLayoutVars>
      </dgm:prSet>
      <dgm:spPr/>
    </dgm:pt>
    <dgm:pt modelId="{CA455634-D4F3-47E7-B238-B9144CCF18B5}" type="pres">
      <dgm:prSet presAssocID="{415753EF-9E4A-4566-B472-D2A61C30CB47}" presName="descendantText" presStyleLbl="alignAccFollowNode1" presStyleIdx="0" presStyleCnt="2" custScaleX="2000000">
        <dgm:presLayoutVars>
          <dgm:bulletEnabled val="1"/>
        </dgm:presLayoutVars>
      </dgm:prSet>
      <dgm:spPr/>
    </dgm:pt>
    <dgm:pt modelId="{C9DCFCE9-13B2-47B7-899E-4A73E88F38B0}" type="pres">
      <dgm:prSet presAssocID="{8A9128C4-D9A4-443E-AED2-D1077070CED4}" presName="sp" presStyleCnt="0"/>
      <dgm:spPr/>
    </dgm:pt>
    <dgm:pt modelId="{64131439-1FFD-44B8-A658-46340C6DB504}" type="pres">
      <dgm:prSet presAssocID="{4C7FB037-6AEA-454C-805A-9D7F1896AA3F}" presName="linNode" presStyleCnt="0"/>
      <dgm:spPr/>
    </dgm:pt>
    <dgm:pt modelId="{40C22B1D-C6CA-4866-A472-AD6F32745404}" type="pres">
      <dgm:prSet presAssocID="{4C7FB037-6AEA-454C-805A-9D7F1896AA3F}" presName="parentText" presStyleLbl="node1" presStyleIdx="1" presStyleCnt="3" custScaleX="2000000">
        <dgm:presLayoutVars>
          <dgm:chMax val="1"/>
          <dgm:bulletEnabled val="1"/>
        </dgm:presLayoutVars>
      </dgm:prSet>
      <dgm:spPr/>
    </dgm:pt>
    <dgm:pt modelId="{8D33383C-EF63-4323-B6E0-44CB4C80E35F}" type="pres">
      <dgm:prSet presAssocID="{4C7FB037-6AEA-454C-805A-9D7F1896AA3F}" presName="descendantText" presStyleLbl="alignAccFollowNode1" presStyleIdx="1" presStyleCnt="2" custScaleX="2000000">
        <dgm:presLayoutVars>
          <dgm:bulletEnabled val="1"/>
        </dgm:presLayoutVars>
      </dgm:prSet>
      <dgm:spPr/>
    </dgm:pt>
    <dgm:pt modelId="{4DBB52AE-27F4-4F0F-841C-4674E9B23D14}" type="pres">
      <dgm:prSet presAssocID="{27F8B406-DF9C-4486-943E-340588444CEC}" presName="sp" presStyleCnt="0"/>
      <dgm:spPr/>
    </dgm:pt>
    <dgm:pt modelId="{7D450430-52CE-400E-9AFB-C1C059FC8CF0}" type="pres">
      <dgm:prSet presAssocID="{CEA17103-24A8-4622-9655-313ED6434E04}" presName="linNode" presStyleCnt="0"/>
      <dgm:spPr/>
    </dgm:pt>
    <dgm:pt modelId="{6C63BAC9-59E6-43B4-9FBB-4C93AD801BFC}" type="pres">
      <dgm:prSet presAssocID="{CEA17103-24A8-4622-9655-313ED6434E04}" presName="parentText" presStyleLbl="node1" presStyleIdx="2" presStyleCnt="3" custLinFactNeighborX="84843" custLinFactNeighborY="-2693">
        <dgm:presLayoutVars>
          <dgm:chMax val="1"/>
          <dgm:bulletEnabled val="1"/>
        </dgm:presLayoutVars>
      </dgm:prSet>
      <dgm:spPr/>
    </dgm:pt>
  </dgm:ptLst>
  <dgm:cxnLst>
    <dgm:cxn modelId="{A5FACE0F-28DE-471F-A699-295CD5C73389}" type="presOf" srcId="{415753EF-9E4A-4566-B472-D2A61C30CB47}" destId="{CD8A0D95-2788-4015-938C-6836640C4D54}" srcOrd="0" destOrd="0" presId="urn:microsoft.com/office/officeart/2005/8/layout/vList5"/>
    <dgm:cxn modelId="{7471CE17-0B41-4BD1-BB0F-9BDC57727F61}" srcId="{4C7FB037-6AEA-454C-805A-9D7F1896AA3F}" destId="{4492C680-A249-4196-9FD8-11AAB75ED0A5}" srcOrd="0" destOrd="0" parTransId="{A25679B6-C102-4B62-980F-1C476C28DA15}" sibTransId="{D6FC8208-1802-433B-93AE-28E2ABBB1EA2}"/>
    <dgm:cxn modelId="{AF3A9218-2E7B-4705-83B5-A183C879329E}" type="presOf" srcId="{759D49B9-37CB-4935-A7B3-FDFBE45FEACE}" destId="{CA455634-D4F3-47E7-B238-B9144CCF18B5}" srcOrd="0" destOrd="0" presId="urn:microsoft.com/office/officeart/2005/8/layout/vList5"/>
    <dgm:cxn modelId="{D8B3B71E-24BD-4EAD-8DFC-1B4FC66A7644}" type="presOf" srcId="{4C7FB037-6AEA-454C-805A-9D7F1896AA3F}" destId="{40C22B1D-C6CA-4866-A472-AD6F32745404}" srcOrd="0" destOrd="0" presId="urn:microsoft.com/office/officeart/2005/8/layout/vList5"/>
    <dgm:cxn modelId="{338F8D22-C741-4B6F-A61A-8E440DEA7C7A}" type="presOf" srcId="{4492C680-A249-4196-9FD8-11AAB75ED0A5}" destId="{8D33383C-EF63-4323-B6E0-44CB4C80E35F}" srcOrd="0" destOrd="0" presId="urn:microsoft.com/office/officeart/2005/8/layout/vList5"/>
    <dgm:cxn modelId="{AC8EF522-AB06-4F83-9FDA-5AFDCE80EB00}" srcId="{0EBCEF13-EBDC-417E-B529-C284C12E3535}" destId="{CEA17103-24A8-4622-9655-313ED6434E04}" srcOrd="2" destOrd="0" parTransId="{FCF114E5-0C2B-4A12-B477-629B18061E2B}" sibTransId="{9F1F47D0-B2E8-4D39-883C-E98E48E0F2F4}"/>
    <dgm:cxn modelId="{4E660735-974D-47DD-A4A3-19608583BFE8}" srcId="{415753EF-9E4A-4566-B472-D2A61C30CB47}" destId="{759D49B9-37CB-4935-A7B3-FDFBE45FEACE}" srcOrd="0" destOrd="0" parTransId="{50610159-4DA8-41B0-88D8-5E2DE9725357}" sibTransId="{AE87E99A-8441-4BE9-B16E-A8F8F46B97E9}"/>
    <dgm:cxn modelId="{F95A113B-7BFF-4F06-B41A-3AE05E0DFB2F}" srcId="{0EBCEF13-EBDC-417E-B529-C284C12E3535}" destId="{4C7FB037-6AEA-454C-805A-9D7F1896AA3F}" srcOrd="1" destOrd="0" parTransId="{0C6ADBF5-BA12-42AA-AA00-67C0399FAD28}" sibTransId="{27F8B406-DF9C-4486-943E-340588444CEC}"/>
    <dgm:cxn modelId="{B3717D61-04D6-43D9-A808-4AE54BA97722}" srcId="{0EBCEF13-EBDC-417E-B529-C284C12E3535}" destId="{415753EF-9E4A-4566-B472-D2A61C30CB47}" srcOrd="0" destOrd="0" parTransId="{4FFEAA1B-DAE5-4D3C-8A47-20823079E2A6}" sibTransId="{8A9128C4-D9A4-443E-AED2-D1077070CED4}"/>
    <dgm:cxn modelId="{6AA2C078-9DE2-45DB-A925-77BCB3F7ABFA}" type="presOf" srcId="{8F26CD38-4FCF-46F3-A9D7-C305A0DBEB84}" destId="{8D33383C-EF63-4323-B6E0-44CB4C80E35F}" srcOrd="0" destOrd="1" presId="urn:microsoft.com/office/officeart/2005/8/layout/vList5"/>
    <dgm:cxn modelId="{23CC9C8F-5807-46A1-BAB4-C5EF85B0E639}" type="presOf" srcId="{CEA17103-24A8-4622-9655-313ED6434E04}" destId="{6C63BAC9-59E6-43B4-9FBB-4C93AD801BFC}" srcOrd="0" destOrd="0" presId="urn:microsoft.com/office/officeart/2005/8/layout/vList5"/>
    <dgm:cxn modelId="{859C1D97-49C7-4E9C-8491-DD54A0B6D93A}" type="presOf" srcId="{839E306B-8889-4FA1-9256-1EAA9D5DDB8A}" destId="{CA455634-D4F3-47E7-B238-B9144CCF18B5}" srcOrd="0" destOrd="1" presId="urn:microsoft.com/office/officeart/2005/8/layout/vList5"/>
    <dgm:cxn modelId="{73AF84DD-F161-44D0-B530-EB7D929ABF62}" srcId="{415753EF-9E4A-4566-B472-D2A61C30CB47}" destId="{839E306B-8889-4FA1-9256-1EAA9D5DDB8A}" srcOrd="1" destOrd="0" parTransId="{848EF9CD-B649-4F2E-9CC9-7432B662C824}" sibTransId="{20DFFC38-1B79-48F4-9260-52D4A210AA6C}"/>
    <dgm:cxn modelId="{DC9C2BE4-E41D-443B-BF5C-A3BE18DAA17E}" type="presOf" srcId="{0EBCEF13-EBDC-417E-B529-C284C12E3535}" destId="{01D5554D-7C53-4F29-83A5-5D2675844644}" srcOrd="0" destOrd="0" presId="urn:microsoft.com/office/officeart/2005/8/layout/vList5"/>
    <dgm:cxn modelId="{BFED2DF9-99BA-436B-AEDA-3144457BE026}" srcId="{4C7FB037-6AEA-454C-805A-9D7F1896AA3F}" destId="{8F26CD38-4FCF-46F3-A9D7-C305A0DBEB84}" srcOrd="1" destOrd="0" parTransId="{ADBF4582-0D10-441A-BE5E-7F08E71F3F71}" sibTransId="{4F662673-368C-4C5B-8860-1248B5C0FCD5}"/>
    <dgm:cxn modelId="{A59684A8-8FAA-48A6-B637-916A5507FF31}" type="presParOf" srcId="{01D5554D-7C53-4F29-83A5-5D2675844644}" destId="{3A5BDE50-087E-4A22-9E69-E2BE7DBD5F45}" srcOrd="0" destOrd="0" presId="urn:microsoft.com/office/officeart/2005/8/layout/vList5"/>
    <dgm:cxn modelId="{36E4495B-3954-43EA-8C73-20074AE8A2CB}" type="presParOf" srcId="{3A5BDE50-087E-4A22-9E69-E2BE7DBD5F45}" destId="{CD8A0D95-2788-4015-938C-6836640C4D54}" srcOrd="0" destOrd="0" presId="urn:microsoft.com/office/officeart/2005/8/layout/vList5"/>
    <dgm:cxn modelId="{8FD7B648-A5E2-4B86-A3B8-851FA4C8DCEE}" type="presParOf" srcId="{3A5BDE50-087E-4A22-9E69-E2BE7DBD5F45}" destId="{CA455634-D4F3-47E7-B238-B9144CCF18B5}" srcOrd="1" destOrd="0" presId="urn:microsoft.com/office/officeart/2005/8/layout/vList5"/>
    <dgm:cxn modelId="{76F996B6-6511-4584-8D7A-F006A9ADC5B2}" type="presParOf" srcId="{01D5554D-7C53-4F29-83A5-5D2675844644}" destId="{C9DCFCE9-13B2-47B7-899E-4A73E88F38B0}" srcOrd="1" destOrd="0" presId="urn:microsoft.com/office/officeart/2005/8/layout/vList5"/>
    <dgm:cxn modelId="{7DB43BE3-8E70-4F2D-B43D-820B63218413}" type="presParOf" srcId="{01D5554D-7C53-4F29-83A5-5D2675844644}" destId="{64131439-1FFD-44B8-A658-46340C6DB504}" srcOrd="2" destOrd="0" presId="urn:microsoft.com/office/officeart/2005/8/layout/vList5"/>
    <dgm:cxn modelId="{31BF2BBC-4FD5-4825-B259-89B2DDE52593}" type="presParOf" srcId="{64131439-1FFD-44B8-A658-46340C6DB504}" destId="{40C22B1D-C6CA-4866-A472-AD6F32745404}" srcOrd="0" destOrd="0" presId="urn:microsoft.com/office/officeart/2005/8/layout/vList5"/>
    <dgm:cxn modelId="{415CC7C0-D205-4BA9-9D43-2056EB217BD0}" type="presParOf" srcId="{64131439-1FFD-44B8-A658-46340C6DB504}" destId="{8D33383C-EF63-4323-B6E0-44CB4C80E35F}" srcOrd="1" destOrd="0" presId="urn:microsoft.com/office/officeart/2005/8/layout/vList5"/>
    <dgm:cxn modelId="{F7071EEA-27D2-4203-B1F2-4A35393F3701}" type="presParOf" srcId="{01D5554D-7C53-4F29-83A5-5D2675844644}" destId="{4DBB52AE-27F4-4F0F-841C-4674E9B23D14}" srcOrd="3" destOrd="0" presId="urn:microsoft.com/office/officeart/2005/8/layout/vList5"/>
    <dgm:cxn modelId="{E9C75894-3014-4397-9663-8178DE8FA6D3}" type="presParOf" srcId="{01D5554D-7C53-4F29-83A5-5D2675844644}" destId="{7D450430-52CE-400E-9AFB-C1C059FC8CF0}" srcOrd="4" destOrd="0" presId="urn:microsoft.com/office/officeart/2005/8/layout/vList5"/>
    <dgm:cxn modelId="{6C7DDD03-82CA-4377-B5E9-F068AE4029C3}" type="presParOf" srcId="{7D450430-52CE-400E-9AFB-C1C059FC8CF0}" destId="{6C63BAC9-59E6-43B4-9FBB-4C93AD801BFC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58E7CB7-D44B-4E47-B903-FED1800C795A}" type="doc">
      <dgm:prSet loTypeId="urn:microsoft.com/office/officeart/2005/8/layout/StepDownProcess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0375B1BB-D033-4615-AFF2-FE56DDBEA8BA}">
      <dgm:prSet phldrT="[Text]" custT="1"/>
      <dgm:spPr/>
      <dgm:t>
        <a:bodyPr/>
        <a:lstStyle/>
        <a:p>
          <a:r>
            <a:rPr lang="cs-CZ" sz="1200" dirty="0">
              <a:solidFill>
                <a:schemeClr val="bg1"/>
              </a:solidFill>
            </a:rPr>
            <a:t>VÝNOSY </a:t>
          </a:r>
        </a:p>
        <a:p>
          <a:r>
            <a:rPr lang="cs-CZ" sz="1200" dirty="0">
              <a:solidFill>
                <a:schemeClr val="bg1"/>
              </a:solidFill>
            </a:rPr>
            <a:t>římská číslice</a:t>
          </a:r>
        </a:p>
      </dgm:t>
    </dgm:pt>
    <dgm:pt modelId="{4586C59A-9884-4FD3-8F1B-5508156EC56E}" type="parTrans" cxnId="{ADB5250D-7754-47FD-BA55-704002ED3C7A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829B6FCB-DE5A-4D5E-93BF-BF8028DBE15A}" type="sibTrans" cxnId="{ADB5250D-7754-47FD-BA55-704002ED3C7A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6F9274B3-DDA2-40C1-A334-47ED3E178502}">
      <dgm:prSet phldrT="[Text]" custT="1"/>
      <dgm:spPr/>
      <dgm:t>
        <a:bodyPr/>
        <a:lstStyle/>
        <a:p>
          <a:r>
            <a:rPr lang="cs-CZ" sz="1200" dirty="0">
              <a:solidFill>
                <a:schemeClr val="bg1"/>
              </a:solidFill>
            </a:rPr>
            <a:t>NÁKLADY</a:t>
          </a:r>
        </a:p>
        <a:p>
          <a:r>
            <a:rPr lang="cs-CZ" sz="1200" dirty="0">
              <a:solidFill>
                <a:schemeClr val="bg1"/>
              </a:solidFill>
            </a:rPr>
            <a:t>písmeno</a:t>
          </a:r>
        </a:p>
      </dgm:t>
    </dgm:pt>
    <dgm:pt modelId="{ACFF1852-0611-429C-8DE1-44FBBCBD9CC2}" type="parTrans" cxnId="{20B4A882-F873-4BAA-A313-D774CA51BE67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6AC76FDD-DABA-4CE8-966E-016AA9824EDB}" type="sibTrans" cxnId="{20B4A882-F873-4BAA-A313-D774CA51BE67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44361EBE-D9F3-4039-A7B3-87A0D789D765}">
      <dgm:prSet phldrT="[Text]" custT="1"/>
      <dgm:spPr/>
      <dgm:t>
        <a:bodyPr/>
        <a:lstStyle/>
        <a:p>
          <a:r>
            <a:rPr lang="cs-CZ" sz="1200" dirty="0">
              <a:solidFill>
                <a:schemeClr val="bg1"/>
              </a:solidFill>
            </a:rPr>
            <a:t>VÝPOČTY</a:t>
          </a:r>
        </a:p>
        <a:p>
          <a:r>
            <a:rPr lang="cs-CZ" sz="1200" dirty="0">
              <a:solidFill>
                <a:schemeClr val="bg1"/>
              </a:solidFill>
            </a:rPr>
            <a:t>*  ** ***</a:t>
          </a:r>
        </a:p>
      </dgm:t>
    </dgm:pt>
    <dgm:pt modelId="{DDD49D81-BC96-46CC-BD84-D3CC98642B26}" type="parTrans" cxnId="{227EDA31-A5F0-422D-8BA9-3AA56424F5EC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E29C5A8E-FAD1-44B7-B4FE-0B9F2A8B5D0E}" type="sibTrans" cxnId="{227EDA31-A5F0-422D-8BA9-3AA56424F5EC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6A5AE2EF-7AFD-44C3-BB10-653696D21EAF}" type="pres">
      <dgm:prSet presAssocID="{E58E7CB7-D44B-4E47-B903-FED1800C795A}" presName="rootnode" presStyleCnt="0">
        <dgm:presLayoutVars>
          <dgm:chMax/>
          <dgm:chPref/>
          <dgm:dir/>
          <dgm:animLvl val="lvl"/>
        </dgm:presLayoutVars>
      </dgm:prSet>
      <dgm:spPr/>
    </dgm:pt>
    <dgm:pt modelId="{36206EB4-DD12-47C9-A3AF-66FA97FF646A}" type="pres">
      <dgm:prSet presAssocID="{0375B1BB-D033-4615-AFF2-FE56DDBEA8BA}" presName="composite" presStyleCnt="0"/>
      <dgm:spPr/>
    </dgm:pt>
    <dgm:pt modelId="{3F289A68-D862-4A19-A1E9-DD3BABFE3EF4}" type="pres">
      <dgm:prSet presAssocID="{0375B1BB-D033-4615-AFF2-FE56DDBEA8BA}" presName="bentUpArrow1" presStyleLbl="alignImgPlace1" presStyleIdx="0" presStyleCnt="2"/>
      <dgm:spPr/>
    </dgm:pt>
    <dgm:pt modelId="{DE6860FE-BA80-478C-A4B8-80761CADB563}" type="pres">
      <dgm:prSet presAssocID="{0375B1BB-D033-4615-AFF2-FE56DDBEA8BA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</dgm:pt>
    <dgm:pt modelId="{5AE9CC43-7EE5-47BE-82CA-7F153684F488}" type="pres">
      <dgm:prSet presAssocID="{0375B1BB-D033-4615-AFF2-FE56DDBEA8BA}" presName="ChildText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5ECBD213-74E1-4F74-9ABD-FFB8D3B8F828}" type="pres">
      <dgm:prSet presAssocID="{829B6FCB-DE5A-4D5E-93BF-BF8028DBE15A}" presName="sibTrans" presStyleCnt="0"/>
      <dgm:spPr/>
    </dgm:pt>
    <dgm:pt modelId="{11B331E1-53C1-4D3C-A28D-CE29449C84DA}" type="pres">
      <dgm:prSet presAssocID="{6F9274B3-DDA2-40C1-A334-47ED3E178502}" presName="composite" presStyleCnt="0"/>
      <dgm:spPr/>
    </dgm:pt>
    <dgm:pt modelId="{42CC1193-EEA3-44CC-8617-18C90C8D06B7}" type="pres">
      <dgm:prSet presAssocID="{6F9274B3-DDA2-40C1-A334-47ED3E178502}" presName="bentUpArrow1" presStyleLbl="alignImgPlace1" presStyleIdx="1" presStyleCnt="2"/>
      <dgm:spPr/>
    </dgm:pt>
    <dgm:pt modelId="{DDE3D4E5-8E57-474D-AA5A-749B5169C611}" type="pres">
      <dgm:prSet presAssocID="{6F9274B3-DDA2-40C1-A334-47ED3E178502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</dgm:pt>
    <dgm:pt modelId="{E93DA78B-571E-4BCC-B81E-B79B401B6A4F}" type="pres">
      <dgm:prSet presAssocID="{6F9274B3-DDA2-40C1-A334-47ED3E178502}" presName="ChildText" presStyleLbl="revTx" presStyleIdx="1" presStyleCnt="2">
        <dgm:presLayoutVars>
          <dgm:chMax val="0"/>
          <dgm:chPref val="0"/>
          <dgm:bulletEnabled val="1"/>
        </dgm:presLayoutVars>
      </dgm:prSet>
      <dgm:spPr/>
    </dgm:pt>
    <dgm:pt modelId="{D42239CD-B540-4211-90FD-90AD5D0CFFF5}" type="pres">
      <dgm:prSet presAssocID="{6AC76FDD-DABA-4CE8-966E-016AA9824EDB}" presName="sibTrans" presStyleCnt="0"/>
      <dgm:spPr/>
    </dgm:pt>
    <dgm:pt modelId="{9B8A1855-EBDD-44E7-AFB3-8AD8313E0D7C}" type="pres">
      <dgm:prSet presAssocID="{44361EBE-D9F3-4039-A7B3-87A0D789D765}" presName="composite" presStyleCnt="0"/>
      <dgm:spPr/>
    </dgm:pt>
    <dgm:pt modelId="{C344998C-5DE0-4450-AA87-3BC31A9F4DF4}" type="pres">
      <dgm:prSet presAssocID="{44361EBE-D9F3-4039-A7B3-87A0D789D765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</dgm:pt>
  </dgm:ptLst>
  <dgm:cxnLst>
    <dgm:cxn modelId="{ADB5250D-7754-47FD-BA55-704002ED3C7A}" srcId="{E58E7CB7-D44B-4E47-B903-FED1800C795A}" destId="{0375B1BB-D033-4615-AFF2-FE56DDBEA8BA}" srcOrd="0" destOrd="0" parTransId="{4586C59A-9884-4FD3-8F1B-5508156EC56E}" sibTransId="{829B6FCB-DE5A-4D5E-93BF-BF8028DBE15A}"/>
    <dgm:cxn modelId="{9BB46D2C-788A-4BF1-BDAE-5EEE21688905}" type="presOf" srcId="{6F9274B3-DDA2-40C1-A334-47ED3E178502}" destId="{DDE3D4E5-8E57-474D-AA5A-749B5169C611}" srcOrd="0" destOrd="0" presId="urn:microsoft.com/office/officeart/2005/8/layout/StepDownProcess"/>
    <dgm:cxn modelId="{227EDA31-A5F0-422D-8BA9-3AA56424F5EC}" srcId="{E58E7CB7-D44B-4E47-B903-FED1800C795A}" destId="{44361EBE-D9F3-4039-A7B3-87A0D789D765}" srcOrd="2" destOrd="0" parTransId="{DDD49D81-BC96-46CC-BD84-D3CC98642B26}" sibTransId="{E29C5A8E-FAD1-44B7-B4FE-0B9F2A8B5D0E}"/>
    <dgm:cxn modelId="{C35BBB36-0B2B-4CEB-89D8-6AC0FE40D57A}" type="presOf" srcId="{0375B1BB-D033-4615-AFF2-FE56DDBEA8BA}" destId="{DE6860FE-BA80-478C-A4B8-80761CADB563}" srcOrd="0" destOrd="0" presId="urn:microsoft.com/office/officeart/2005/8/layout/StepDownProcess"/>
    <dgm:cxn modelId="{20B4A882-F873-4BAA-A313-D774CA51BE67}" srcId="{E58E7CB7-D44B-4E47-B903-FED1800C795A}" destId="{6F9274B3-DDA2-40C1-A334-47ED3E178502}" srcOrd="1" destOrd="0" parTransId="{ACFF1852-0611-429C-8DE1-44FBBCBD9CC2}" sibTransId="{6AC76FDD-DABA-4CE8-966E-016AA9824EDB}"/>
    <dgm:cxn modelId="{9E498CC8-B5FB-44A0-84AF-B8DE352A7EEE}" type="presOf" srcId="{44361EBE-D9F3-4039-A7B3-87A0D789D765}" destId="{C344998C-5DE0-4450-AA87-3BC31A9F4DF4}" srcOrd="0" destOrd="0" presId="urn:microsoft.com/office/officeart/2005/8/layout/StepDownProcess"/>
    <dgm:cxn modelId="{2D9ACDE8-3C6D-4EE2-8981-5311136BCEB0}" type="presOf" srcId="{E58E7CB7-D44B-4E47-B903-FED1800C795A}" destId="{6A5AE2EF-7AFD-44C3-BB10-653696D21EAF}" srcOrd="0" destOrd="0" presId="urn:microsoft.com/office/officeart/2005/8/layout/StepDownProcess"/>
    <dgm:cxn modelId="{320BD001-55D4-4C2C-B911-F5B2E8B91034}" type="presParOf" srcId="{6A5AE2EF-7AFD-44C3-BB10-653696D21EAF}" destId="{36206EB4-DD12-47C9-A3AF-66FA97FF646A}" srcOrd="0" destOrd="0" presId="urn:microsoft.com/office/officeart/2005/8/layout/StepDownProcess"/>
    <dgm:cxn modelId="{7B34A59B-6AE2-43C3-9BE9-75E705010564}" type="presParOf" srcId="{36206EB4-DD12-47C9-A3AF-66FA97FF646A}" destId="{3F289A68-D862-4A19-A1E9-DD3BABFE3EF4}" srcOrd="0" destOrd="0" presId="urn:microsoft.com/office/officeart/2005/8/layout/StepDownProcess"/>
    <dgm:cxn modelId="{14173F26-5C63-47A5-A11C-9ADC071D34EC}" type="presParOf" srcId="{36206EB4-DD12-47C9-A3AF-66FA97FF646A}" destId="{DE6860FE-BA80-478C-A4B8-80761CADB563}" srcOrd="1" destOrd="0" presId="urn:microsoft.com/office/officeart/2005/8/layout/StepDownProcess"/>
    <dgm:cxn modelId="{92F7477A-CC43-42FE-816A-9C7DB1B3C4F7}" type="presParOf" srcId="{36206EB4-DD12-47C9-A3AF-66FA97FF646A}" destId="{5AE9CC43-7EE5-47BE-82CA-7F153684F488}" srcOrd="2" destOrd="0" presId="urn:microsoft.com/office/officeart/2005/8/layout/StepDownProcess"/>
    <dgm:cxn modelId="{F05591D2-278B-492D-A8FD-F5D70225257A}" type="presParOf" srcId="{6A5AE2EF-7AFD-44C3-BB10-653696D21EAF}" destId="{5ECBD213-74E1-4F74-9ABD-FFB8D3B8F828}" srcOrd="1" destOrd="0" presId="urn:microsoft.com/office/officeart/2005/8/layout/StepDownProcess"/>
    <dgm:cxn modelId="{9CCCDF05-356C-47C4-8DC0-86360960442F}" type="presParOf" srcId="{6A5AE2EF-7AFD-44C3-BB10-653696D21EAF}" destId="{11B331E1-53C1-4D3C-A28D-CE29449C84DA}" srcOrd="2" destOrd="0" presId="urn:microsoft.com/office/officeart/2005/8/layout/StepDownProcess"/>
    <dgm:cxn modelId="{C61A64E8-C07F-4FCA-8327-1F596B3DC6F0}" type="presParOf" srcId="{11B331E1-53C1-4D3C-A28D-CE29449C84DA}" destId="{42CC1193-EEA3-44CC-8617-18C90C8D06B7}" srcOrd="0" destOrd="0" presId="urn:microsoft.com/office/officeart/2005/8/layout/StepDownProcess"/>
    <dgm:cxn modelId="{896D9311-3B3D-4BBD-8A4B-C1E9D4F1C69B}" type="presParOf" srcId="{11B331E1-53C1-4D3C-A28D-CE29449C84DA}" destId="{DDE3D4E5-8E57-474D-AA5A-749B5169C611}" srcOrd="1" destOrd="0" presId="urn:microsoft.com/office/officeart/2005/8/layout/StepDownProcess"/>
    <dgm:cxn modelId="{D8D676A7-3583-456D-89E5-4CF95BE50F5E}" type="presParOf" srcId="{11B331E1-53C1-4D3C-A28D-CE29449C84DA}" destId="{E93DA78B-571E-4BCC-B81E-B79B401B6A4F}" srcOrd="2" destOrd="0" presId="urn:microsoft.com/office/officeart/2005/8/layout/StepDownProcess"/>
    <dgm:cxn modelId="{575A81F5-E6C3-4337-8292-87BDAB94BB4E}" type="presParOf" srcId="{6A5AE2EF-7AFD-44C3-BB10-653696D21EAF}" destId="{D42239CD-B540-4211-90FD-90AD5D0CFFF5}" srcOrd="3" destOrd="0" presId="urn:microsoft.com/office/officeart/2005/8/layout/StepDownProcess"/>
    <dgm:cxn modelId="{1BB093A6-C3F6-42FD-B46A-61EC6A28F51C}" type="presParOf" srcId="{6A5AE2EF-7AFD-44C3-BB10-653696D21EAF}" destId="{9B8A1855-EBDD-44E7-AFB3-8AD8313E0D7C}" srcOrd="4" destOrd="0" presId="urn:microsoft.com/office/officeart/2005/8/layout/StepDownProcess"/>
    <dgm:cxn modelId="{863EBBAD-6A35-48CF-8A3A-2ED07564EFC8}" type="presParOf" srcId="{9B8A1855-EBDD-44E7-AFB3-8AD8313E0D7C}" destId="{C344998C-5DE0-4450-AA87-3BC31A9F4DF4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EBCEF13-EBDC-417E-B529-C284C12E3535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415753EF-9E4A-4566-B472-D2A61C30CB47}">
      <dgm:prSet phldrT="[Text]" custT="1"/>
      <dgm:spPr/>
      <dgm:t>
        <a:bodyPr/>
        <a:lstStyle/>
        <a:p>
          <a:r>
            <a:rPr lang="cs-CZ" sz="1500" dirty="0"/>
            <a:t>provozní činnost</a:t>
          </a:r>
        </a:p>
      </dgm:t>
    </dgm:pt>
    <dgm:pt modelId="{4FFEAA1B-DAE5-4D3C-8A47-20823079E2A6}" type="parTrans" cxnId="{B3717D61-04D6-43D9-A808-4AE54BA97722}">
      <dgm:prSet/>
      <dgm:spPr/>
      <dgm:t>
        <a:bodyPr/>
        <a:lstStyle/>
        <a:p>
          <a:endParaRPr lang="cs-CZ"/>
        </a:p>
      </dgm:t>
    </dgm:pt>
    <dgm:pt modelId="{8A9128C4-D9A4-443E-AED2-D1077070CED4}" type="sibTrans" cxnId="{B3717D61-04D6-43D9-A808-4AE54BA97722}">
      <dgm:prSet/>
      <dgm:spPr/>
      <dgm:t>
        <a:bodyPr/>
        <a:lstStyle/>
        <a:p>
          <a:endParaRPr lang="cs-CZ"/>
        </a:p>
      </dgm:t>
    </dgm:pt>
    <dgm:pt modelId="{ADB9F816-DF8F-4850-9358-9C8B9FF60A50}">
      <dgm:prSet phldrT="[Text]" custT="1"/>
      <dgm:spPr/>
      <dgm:t>
        <a:bodyPr/>
        <a:lstStyle/>
        <a:p>
          <a:r>
            <a:rPr lang="cs-CZ" sz="1500" dirty="0"/>
            <a:t>finanční činnost</a:t>
          </a:r>
        </a:p>
      </dgm:t>
    </dgm:pt>
    <dgm:pt modelId="{9FD78002-B752-4AA5-BDA4-E9F52B48A005}" type="parTrans" cxnId="{39C69843-B1B1-4CBF-A10D-344887EB2870}">
      <dgm:prSet/>
      <dgm:spPr/>
      <dgm:t>
        <a:bodyPr/>
        <a:lstStyle/>
        <a:p>
          <a:endParaRPr lang="cs-CZ"/>
        </a:p>
      </dgm:t>
    </dgm:pt>
    <dgm:pt modelId="{78B34165-65A5-46FB-99CC-18419784D1F1}" type="sibTrans" cxnId="{39C69843-B1B1-4CBF-A10D-344887EB2870}">
      <dgm:prSet/>
      <dgm:spPr/>
      <dgm:t>
        <a:bodyPr/>
        <a:lstStyle/>
        <a:p>
          <a:endParaRPr lang="cs-CZ"/>
        </a:p>
      </dgm:t>
    </dgm:pt>
    <dgm:pt modelId="{4C7FB037-6AEA-454C-805A-9D7F1896AA3F}">
      <dgm:prSet phldrT="[Text]" custT="1"/>
      <dgm:spPr/>
      <dgm:t>
        <a:bodyPr/>
        <a:lstStyle/>
        <a:p>
          <a:r>
            <a:rPr lang="cs-CZ" sz="1500" dirty="0"/>
            <a:t>investiční činnost</a:t>
          </a:r>
        </a:p>
      </dgm:t>
    </dgm:pt>
    <dgm:pt modelId="{0C6ADBF5-BA12-42AA-AA00-67C0399FAD28}" type="parTrans" cxnId="{F95A113B-7BFF-4F06-B41A-3AE05E0DFB2F}">
      <dgm:prSet/>
      <dgm:spPr/>
      <dgm:t>
        <a:bodyPr/>
        <a:lstStyle/>
        <a:p>
          <a:endParaRPr lang="cs-CZ"/>
        </a:p>
      </dgm:t>
    </dgm:pt>
    <dgm:pt modelId="{27F8B406-DF9C-4486-943E-340588444CEC}" type="sibTrans" cxnId="{F95A113B-7BFF-4F06-B41A-3AE05E0DFB2F}">
      <dgm:prSet/>
      <dgm:spPr/>
      <dgm:t>
        <a:bodyPr/>
        <a:lstStyle/>
        <a:p>
          <a:endParaRPr lang="cs-CZ"/>
        </a:p>
      </dgm:t>
    </dgm:pt>
    <dgm:pt modelId="{CEA17103-24A8-4622-9655-313ED6434E04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cs-CZ" sz="1500" dirty="0"/>
            <a:t>+ / -  PP</a:t>
          </a:r>
        </a:p>
      </dgm:t>
    </dgm:pt>
    <dgm:pt modelId="{FCF114E5-0C2B-4A12-B477-629B18061E2B}" type="parTrans" cxnId="{AC8EF522-AB06-4F83-9FDA-5AFDCE80EB00}">
      <dgm:prSet/>
      <dgm:spPr/>
      <dgm:t>
        <a:bodyPr/>
        <a:lstStyle/>
        <a:p>
          <a:endParaRPr lang="cs-CZ"/>
        </a:p>
      </dgm:t>
    </dgm:pt>
    <dgm:pt modelId="{9F1F47D0-B2E8-4D39-883C-E98E48E0F2F4}" type="sibTrans" cxnId="{AC8EF522-AB06-4F83-9FDA-5AFDCE80EB00}">
      <dgm:prSet/>
      <dgm:spPr/>
      <dgm:t>
        <a:bodyPr/>
        <a:lstStyle/>
        <a:p>
          <a:endParaRPr lang="cs-CZ"/>
        </a:p>
      </dgm:t>
    </dgm:pt>
    <dgm:pt modelId="{01D5554D-7C53-4F29-83A5-5D2675844644}" type="pres">
      <dgm:prSet presAssocID="{0EBCEF13-EBDC-417E-B529-C284C12E3535}" presName="Name0" presStyleCnt="0">
        <dgm:presLayoutVars>
          <dgm:dir/>
          <dgm:animLvl val="lvl"/>
          <dgm:resizeHandles val="exact"/>
        </dgm:presLayoutVars>
      </dgm:prSet>
      <dgm:spPr/>
    </dgm:pt>
    <dgm:pt modelId="{3A5BDE50-087E-4A22-9E69-E2BE7DBD5F45}" type="pres">
      <dgm:prSet presAssocID="{415753EF-9E4A-4566-B472-D2A61C30CB47}" presName="linNode" presStyleCnt="0"/>
      <dgm:spPr/>
    </dgm:pt>
    <dgm:pt modelId="{CD8A0D95-2788-4015-938C-6836640C4D54}" type="pres">
      <dgm:prSet presAssocID="{415753EF-9E4A-4566-B472-D2A61C30CB47}" presName="parentText" presStyleLbl="node1" presStyleIdx="0" presStyleCnt="4" custScaleX="2000000" custLinFactX="-364662" custLinFactNeighborX="-400000" custLinFactNeighborY="-208">
        <dgm:presLayoutVars>
          <dgm:chMax val="1"/>
          <dgm:bulletEnabled val="1"/>
        </dgm:presLayoutVars>
      </dgm:prSet>
      <dgm:spPr/>
    </dgm:pt>
    <dgm:pt modelId="{C9DCFCE9-13B2-47B7-899E-4A73E88F38B0}" type="pres">
      <dgm:prSet presAssocID="{8A9128C4-D9A4-443E-AED2-D1077070CED4}" presName="sp" presStyleCnt="0"/>
      <dgm:spPr/>
    </dgm:pt>
    <dgm:pt modelId="{64131439-1FFD-44B8-A658-46340C6DB504}" type="pres">
      <dgm:prSet presAssocID="{4C7FB037-6AEA-454C-805A-9D7F1896AA3F}" presName="linNode" presStyleCnt="0"/>
      <dgm:spPr/>
    </dgm:pt>
    <dgm:pt modelId="{40C22B1D-C6CA-4866-A472-AD6F32745404}" type="pres">
      <dgm:prSet presAssocID="{4C7FB037-6AEA-454C-805A-9D7F1896AA3F}" presName="parentText" presStyleLbl="node1" presStyleIdx="1" presStyleCnt="4" custScaleX="2000000">
        <dgm:presLayoutVars>
          <dgm:chMax val="1"/>
          <dgm:bulletEnabled val="1"/>
        </dgm:presLayoutVars>
      </dgm:prSet>
      <dgm:spPr/>
    </dgm:pt>
    <dgm:pt modelId="{4DBB52AE-27F4-4F0F-841C-4674E9B23D14}" type="pres">
      <dgm:prSet presAssocID="{27F8B406-DF9C-4486-943E-340588444CEC}" presName="sp" presStyleCnt="0"/>
      <dgm:spPr/>
    </dgm:pt>
    <dgm:pt modelId="{1E85221B-E7BD-4CEC-BE8A-1D62FEFF77FE}" type="pres">
      <dgm:prSet presAssocID="{ADB9F816-DF8F-4850-9358-9C8B9FF60A50}" presName="linNode" presStyleCnt="0"/>
      <dgm:spPr/>
    </dgm:pt>
    <dgm:pt modelId="{BFC73BF3-3156-42D4-97C9-E907D20EBD07}" type="pres">
      <dgm:prSet presAssocID="{ADB9F816-DF8F-4850-9358-9C8B9FF60A50}" presName="parentText" presStyleLbl="node1" presStyleIdx="2" presStyleCnt="4" custScaleX="2000000">
        <dgm:presLayoutVars>
          <dgm:chMax val="1"/>
          <dgm:bulletEnabled val="1"/>
        </dgm:presLayoutVars>
      </dgm:prSet>
      <dgm:spPr/>
    </dgm:pt>
    <dgm:pt modelId="{75934E38-ED9E-46B2-ABC1-5B80CF599D5A}" type="pres">
      <dgm:prSet presAssocID="{78B34165-65A5-46FB-99CC-18419784D1F1}" presName="sp" presStyleCnt="0"/>
      <dgm:spPr/>
    </dgm:pt>
    <dgm:pt modelId="{7D450430-52CE-400E-9AFB-C1C059FC8CF0}" type="pres">
      <dgm:prSet presAssocID="{CEA17103-24A8-4622-9655-313ED6434E04}" presName="linNode" presStyleCnt="0"/>
      <dgm:spPr/>
    </dgm:pt>
    <dgm:pt modelId="{6C63BAC9-59E6-43B4-9FBB-4C93AD801BFC}" type="pres">
      <dgm:prSet presAssocID="{CEA17103-24A8-4622-9655-313ED6434E04}" presName="parentText" presStyleLbl="node1" presStyleIdx="3" presStyleCnt="4" custLinFactNeighborX="84843" custLinFactNeighborY="-2693">
        <dgm:presLayoutVars>
          <dgm:chMax val="1"/>
          <dgm:bulletEnabled val="1"/>
        </dgm:presLayoutVars>
      </dgm:prSet>
      <dgm:spPr/>
    </dgm:pt>
  </dgm:ptLst>
  <dgm:cxnLst>
    <dgm:cxn modelId="{52954C03-02A2-4E6D-8943-00E2C2989FB6}" type="presOf" srcId="{CEA17103-24A8-4622-9655-313ED6434E04}" destId="{6C63BAC9-59E6-43B4-9FBB-4C93AD801BFC}" srcOrd="0" destOrd="0" presId="urn:microsoft.com/office/officeart/2005/8/layout/vList5"/>
    <dgm:cxn modelId="{AC8EF522-AB06-4F83-9FDA-5AFDCE80EB00}" srcId="{0EBCEF13-EBDC-417E-B529-C284C12E3535}" destId="{CEA17103-24A8-4622-9655-313ED6434E04}" srcOrd="3" destOrd="0" parTransId="{FCF114E5-0C2B-4A12-B477-629B18061E2B}" sibTransId="{9F1F47D0-B2E8-4D39-883C-E98E48E0F2F4}"/>
    <dgm:cxn modelId="{F95A113B-7BFF-4F06-B41A-3AE05E0DFB2F}" srcId="{0EBCEF13-EBDC-417E-B529-C284C12E3535}" destId="{4C7FB037-6AEA-454C-805A-9D7F1896AA3F}" srcOrd="1" destOrd="0" parTransId="{0C6ADBF5-BA12-42AA-AA00-67C0399FAD28}" sibTransId="{27F8B406-DF9C-4486-943E-340588444CEC}"/>
    <dgm:cxn modelId="{B3717D61-04D6-43D9-A808-4AE54BA97722}" srcId="{0EBCEF13-EBDC-417E-B529-C284C12E3535}" destId="{415753EF-9E4A-4566-B472-D2A61C30CB47}" srcOrd="0" destOrd="0" parTransId="{4FFEAA1B-DAE5-4D3C-8A47-20823079E2A6}" sibTransId="{8A9128C4-D9A4-443E-AED2-D1077070CED4}"/>
    <dgm:cxn modelId="{39C69843-B1B1-4CBF-A10D-344887EB2870}" srcId="{0EBCEF13-EBDC-417E-B529-C284C12E3535}" destId="{ADB9F816-DF8F-4850-9358-9C8B9FF60A50}" srcOrd="2" destOrd="0" parTransId="{9FD78002-B752-4AA5-BDA4-E9F52B48A005}" sibTransId="{78B34165-65A5-46FB-99CC-18419784D1F1}"/>
    <dgm:cxn modelId="{F190736D-08F7-4E0D-A643-5AB2FFA35946}" type="presOf" srcId="{0EBCEF13-EBDC-417E-B529-C284C12E3535}" destId="{01D5554D-7C53-4F29-83A5-5D2675844644}" srcOrd="0" destOrd="0" presId="urn:microsoft.com/office/officeart/2005/8/layout/vList5"/>
    <dgm:cxn modelId="{1107006E-983F-4D51-95B8-985A5A411251}" type="presOf" srcId="{415753EF-9E4A-4566-B472-D2A61C30CB47}" destId="{CD8A0D95-2788-4015-938C-6836640C4D54}" srcOrd="0" destOrd="0" presId="urn:microsoft.com/office/officeart/2005/8/layout/vList5"/>
    <dgm:cxn modelId="{7936879C-FEF7-4D08-9131-348EB827733D}" type="presOf" srcId="{4C7FB037-6AEA-454C-805A-9D7F1896AA3F}" destId="{40C22B1D-C6CA-4866-A472-AD6F32745404}" srcOrd="0" destOrd="0" presId="urn:microsoft.com/office/officeart/2005/8/layout/vList5"/>
    <dgm:cxn modelId="{F70565FC-758A-45DA-8090-1A80FF89F59D}" type="presOf" srcId="{ADB9F816-DF8F-4850-9358-9C8B9FF60A50}" destId="{BFC73BF3-3156-42D4-97C9-E907D20EBD07}" srcOrd="0" destOrd="0" presId="urn:microsoft.com/office/officeart/2005/8/layout/vList5"/>
    <dgm:cxn modelId="{856DD6B0-CF55-4762-B364-E25D6253E75F}" type="presParOf" srcId="{01D5554D-7C53-4F29-83A5-5D2675844644}" destId="{3A5BDE50-087E-4A22-9E69-E2BE7DBD5F45}" srcOrd="0" destOrd="0" presId="urn:microsoft.com/office/officeart/2005/8/layout/vList5"/>
    <dgm:cxn modelId="{FBFB8DEC-2BBF-47B3-BAB9-BB45582863A4}" type="presParOf" srcId="{3A5BDE50-087E-4A22-9E69-E2BE7DBD5F45}" destId="{CD8A0D95-2788-4015-938C-6836640C4D54}" srcOrd="0" destOrd="0" presId="urn:microsoft.com/office/officeart/2005/8/layout/vList5"/>
    <dgm:cxn modelId="{47773846-483C-4B78-812B-C161225BF15A}" type="presParOf" srcId="{01D5554D-7C53-4F29-83A5-5D2675844644}" destId="{C9DCFCE9-13B2-47B7-899E-4A73E88F38B0}" srcOrd="1" destOrd="0" presId="urn:microsoft.com/office/officeart/2005/8/layout/vList5"/>
    <dgm:cxn modelId="{712EEF86-A1A8-49CD-BDDC-6FF07DBFAF8A}" type="presParOf" srcId="{01D5554D-7C53-4F29-83A5-5D2675844644}" destId="{64131439-1FFD-44B8-A658-46340C6DB504}" srcOrd="2" destOrd="0" presId="urn:microsoft.com/office/officeart/2005/8/layout/vList5"/>
    <dgm:cxn modelId="{1944806C-C881-42A2-BDE6-F109E2E84A9B}" type="presParOf" srcId="{64131439-1FFD-44B8-A658-46340C6DB504}" destId="{40C22B1D-C6CA-4866-A472-AD6F32745404}" srcOrd="0" destOrd="0" presId="urn:microsoft.com/office/officeart/2005/8/layout/vList5"/>
    <dgm:cxn modelId="{0C1F00B2-90AE-463B-BD23-0B1485A42CFA}" type="presParOf" srcId="{01D5554D-7C53-4F29-83A5-5D2675844644}" destId="{4DBB52AE-27F4-4F0F-841C-4674E9B23D14}" srcOrd="3" destOrd="0" presId="urn:microsoft.com/office/officeart/2005/8/layout/vList5"/>
    <dgm:cxn modelId="{5452529F-9CDF-4A12-8AD0-8A54B6FE62BF}" type="presParOf" srcId="{01D5554D-7C53-4F29-83A5-5D2675844644}" destId="{1E85221B-E7BD-4CEC-BE8A-1D62FEFF77FE}" srcOrd="4" destOrd="0" presId="urn:microsoft.com/office/officeart/2005/8/layout/vList5"/>
    <dgm:cxn modelId="{E52540FA-3CDE-4316-B9CF-7C271BAB8C45}" type="presParOf" srcId="{1E85221B-E7BD-4CEC-BE8A-1D62FEFF77FE}" destId="{BFC73BF3-3156-42D4-97C9-E907D20EBD07}" srcOrd="0" destOrd="0" presId="urn:microsoft.com/office/officeart/2005/8/layout/vList5"/>
    <dgm:cxn modelId="{A477ABBF-65E8-44FA-872C-814957BB56AC}" type="presParOf" srcId="{01D5554D-7C53-4F29-83A5-5D2675844644}" destId="{75934E38-ED9E-46B2-ABC1-5B80CF599D5A}" srcOrd="5" destOrd="0" presId="urn:microsoft.com/office/officeart/2005/8/layout/vList5"/>
    <dgm:cxn modelId="{9C1688B3-C491-4C00-AE88-44CC79BE0FDD}" type="presParOf" srcId="{01D5554D-7C53-4F29-83A5-5D2675844644}" destId="{7D450430-52CE-400E-9AFB-C1C059FC8CF0}" srcOrd="6" destOrd="0" presId="urn:microsoft.com/office/officeart/2005/8/layout/vList5"/>
    <dgm:cxn modelId="{D36F1650-DF4E-45D4-804D-CDC713E1555D}" type="presParOf" srcId="{7D450430-52CE-400E-9AFB-C1C059FC8CF0}" destId="{6C63BAC9-59E6-43B4-9FBB-4C93AD801BFC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7A3AE1-B3C4-4402-9043-AB152BD99569}">
      <dsp:nvSpPr>
        <dsp:cNvPr id="0" name=""/>
        <dsp:cNvSpPr/>
      </dsp:nvSpPr>
      <dsp:spPr>
        <a:xfrm>
          <a:off x="277378" y="403"/>
          <a:ext cx="1101427" cy="55071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součtový řádek</a:t>
          </a:r>
        </a:p>
      </dsp:txBody>
      <dsp:txXfrm>
        <a:off x="293508" y="16533"/>
        <a:ext cx="1069167" cy="518453"/>
      </dsp:txXfrm>
    </dsp:sp>
    <dsp:sp modelId="{7D75BF44-A059-4922-A2E3-746E4FF9FB25}">
      <dsp:nvSpPr>
        <dsp:cNvPr id="0" name=""/>
        <dsp:cNvSpPr/>
      </dsp:nvSpPr>
      <dsp:spPr>
        <a:xfrm>
          <a:off x="387521" y="551116"/>
          <a:ext cx="110142" cy="4130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3035"/>
              </a:lnTo>
              <a:lnTo>
                <a:pt x="110142" y="41303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44D9E1-DB30-4C72-9CE0-3C8AAA627FDC}">
      <dsp:nvSpPr>
        <dsp:cNvPr id="0" name=""/>
        <dsp:cNvSpPr/>
      </dsp:nvSpPr>
      <dsp:spPr>
        <a:xfrm>
          <a:off x="497663" y="688795"/>
          <a:ext cx="881141" cy="5507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podrobnější rozepsání</a:t>
          </a:r>
        </a:p>
      </dsp:txBody>
      <dsp:txXfrm>
        <a:off x="513793" y="704925"/>
        <a:ext cx="848881" cy="5184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B20E49-2486-4434-AD7D-79A33D56FE11}">
      <dsp:nvSpPr>
        <dsp:cNvPr id="0" name=""/>
        <dsp:cNvSpPr/>
      </dsp:nvSpPr>
      <dsp:spPr>
        <a:xfrm>
          <a:off x="337" y="0"/>
          <a:ext cx="1454013" cy="792087"/>
        </a:xfrm>
        <a:prstGeom prst="roundRect">
          <a:avLst>
            <a:gd name="adj" fmla="val 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71120" bIns="0" numCol="1" spcCol="1270" anchor="t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chemeClr val="bg1"/>
              </a:solidFill>
            </a:rPr>
            <a:t> </a:t>
          </a:r>
        </a:p>
      </dsp:txBody>
      <dsp:txXfrm rot="16200000">
        <a:off x="-179016" y="179354"/>
        <a:ext cx="649512" cy="290802"/>
      </dsp:txXfrm>
    </dsp:sp>
    <dsp:sp modelId="{8D12D76F-91D2-41F2-831E-A32CB39C71B4}">
      <dsp:nvSpPr>
        <dsp:cNvPr id="0" name=""/>
        <dsp:cNvSpPr/>
      </dsp:nvSpPr>
      <dsp:spPr>
        <a:xfrm>
          <a:off x="291140" y="0"/>
          <a:ext cx="1083239" cy="79208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5438" rIns="0" bIns="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>
              <a:solidFill>
                <a:schemeClr val="bg1"/>
              </a:solidFill>
            </a:rPr>
            <a:t>písmeno</a:t>
          </a:r>
        </a:p>
      </dsp:txBody>
      <dsp:txXfrm>
        <a:off x="291140" y="0"/>
        <a:ext cx="1083239" cy="792087"/>
      </dsp:txXfrm>
    </dsp:sp>
    <dsp:sp modelId="{8E5E3A9E-4F8A-4D63-8BE2-A0B23D199CD6}">
      <dsp:nvSpPr>
        <dsp:cNvPr id="0" name=""/>
        <dsp:cNvSpPr/>
      </dsp:nvSpPr>
      <dsp:spPr>
        <a:xfrm>
          <a:off x="1505241" y="0"/>
          <a:ext cx="1454013" cy="792087"/>
        </a:xfrm>
        <a:prstGeom prst="roundRect">
          <a:avLst>
            <a:gd name="adj" fmla="val 500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71120" bIns="0" numCol="1" spcCol="1270" anchor="t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chemeClr val="bg1"/>
              </a:solidFill>
            </a:rPr>
            <a:t> </a:t>
          </a:r>
        </a:p>
      </dsp:txBody>
      <dsp:txXfrm rot="16200000">
        <a:off x="1325886" y="179354"/>
        <a:ext cx="649512" cy="290802"/>
      </dsp:txXfrm>
    </dsp:sp>
    <dsp:sp modelId="{38E9B20A-B48B-48DD-B38D-41AFE6640A1E}">
      <dsp:nvSpPr>
        <dsp:cNvPr id="0" name=""/>
        <dsp:cNvSpPr/>
      </dsp:nvSpPr>
      <dsp:spPr>
        <a:xfrm rot="5400000">
          <a:off x="1454307" y="569997"/>
          <a:ext cx="116408" cy="218101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DD9DA2-631C-43FE-B12C-DBB99E7C919E}">
      <dsp:nvSpPr>
        <dsp:cNvPr id="0" name=""/>
        <dsp:cNvSpPr/>
      </dsp:nvSpPr>
      <dsp:spPr>
        <a:xfrm>
          <a:off x="1796044" y="0"/>
          <a:ext cx="1083239" cy="79208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5438" rIns="0" bIns="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>
              <a:solidFill>
                <a:schemeClr val="bg1"/>
              </a:solidFill>
            </a:rPr>
            <a:t>římská číslice</a:t>
          </a:r>
        </a:p>
      </dsp:txBody>
      <dsp:txXfrm>
        <a:off x="1796044" y="0"/>
        <a:ext cx="1083239" cy="792087"/>
      </dsp:txXfrm>
    </dsp:sp>
    <dsp:sp modelId="{4697FCA4-2263-4117-B42A-FC7725859A79}">
      <dsp:nvSpPr>
        <dsp:cNvPr id="0" name=""/>
        <dsp:cNvSpPr/>
      </dsp:nvSpPr>
      <dsp:spPr>
        <a:xfrm>
          <a:off x="3010482" y="0"/>
          <a:ext cx="1454013" cy="792087"/>
        </a:xfrm>
        <a:prstGeom prst="roundRect">
          <a:avLst>
            <a:gd name="adj" fmla="val 5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71120" bIns="0" numCol="1" spcCol="1270" anchor="t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chemeClr val="bg1"/>
              </a:solidFill>
            </a:rPr>
            <a:t> </a:t>
          </a:r>
        </a:p>
      </dsp:txBody>
      <dsp:txXfrm rot="16200000">
        <a:off x="2831128" y="179354"/>
        <a:ext cx="649512" cy="290802"/>
      </dsp:txXfrm>
    </dsp:sp>
    <dsp:sp modelId="{5607C869-5634-48BC-9A9B-5F92E9C028EE}">
      <dsp:nvSpPr>
        <dsp:cNvPr id="0" name=""/>
        <dsp:cNvSpPr/>
      </dsp:nvSpPr>
      <dsp:spPr>
        <a:xfrm rot="5400000">
          <a:off x="2959210" y="569997"/>
          <a:ext cx="116408" cy="218101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7D73EA-A0B7-4F9B-A4A9-14E30C44BB4F}">
      <dsp:nvSpPr>
        <dsp:cNvPr id="0" name=""/>
        <dsp:cNvSpPr/>
      </dsp:nvSpPr>
      <dsp:spPr>
        <a:xfrm>
          <a:off x="3301285" y="0"/>
          <a:ext cx="1083239" cy="79208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5438" rIns="0" bIns="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>
              <a:solidFill>
                <a:schemeClr val="bg1"/>
              </a:solidFill>
            </a:rPr>
            <a:t>číslo (latinkou)</a:t>
          </a:r>
        </a:p>
      </dsp:txBody>
      <dsp:txXfrm>
        <a:off x="3301285" y="0"/>
        <a:ext cx="1083239" cy="79208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B47D89-E62F-416D-A69B-410379654B9B}">
      <dsp:nvSpPr>
        <dsp:cNvPr id="0" name=""/>
        <dsp:cNvSpPr/>
      </dsp:nvSpPr>
      <dsp:spPr>
        <a:xfrm>
          <a:off x="196" y="1191"/>
          <a:ext cx="8229207" cy="524110"/>
        </a:xfrm>
        <a:prstGeom prst="roundRect">
          <a:avLst>
            <a:gd name="adj" fmla="val 10000"/>
          </a:avLst>
        </a:prstGeom>
        <a:solidFill>
          <a:schemeClr val="accent4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Rozvaha účetní jednotky ke dni </a:t>
          </a:r>
          <a:r>
            <a:rPr lang="cs-CZ" sz="1600" kern="1200" dirty="0" err="1"/>
            <a:t>dd.mm.rrrr</a:t>
          </a:r>
          <a:endParaRPr lang="cs-CZ" sz="1600" kern="1200" dirty="0"/>
        </a:p>
      </dsp:txBody>
      <dsp:txXfrm>
        <a:off x="15547" y="16542"/>
        <a:ext cx="8198505" cy="493408"/>
      </dsp:txXfrm>
    </dsp:sp>
    <dsp:sp modelId="{F8B721DB-C6D7-4486-A390-88AA1904BC36}">
      <dsp:nvSpPr>
        <dsp:cNvPr id="0" name=""/>
        <dsp:cNvSpPr/>
      </dsp:nvSpPr>
      <dsp:spPr>
        <a:xfrm>
          <a:off x="8228" y="574301"/>
          <a:ext cx="3941161" cy="524110"/>
        </a:xfrm>
        <a:prstGeom prst="roundRect">
          <a:avLst>
            <a:gd name="adj" fmla="val 10000"/>
          </a:avLst>
        </a:prstGeom>
        <a:solidFill>
          <a:schemeClr val="accent4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Aktiva</a:t>
          </a:r>
        </a:p>
      </dsp:txBody>
      <dsp:txXfrm>
        <a:off x="23579" y="589652"/>
        <a:ext cx="3910459" cy="493408"/>
      </dsp:txXfrm>
    </dsp:sp>
    <dsp:sp modelId="{27D85A97-5E07-4763-B5EC-7301CA5124EB}">
      <dsp:nvSpPr>
        <dsp:cNvPr id="0" name=""/>
        <dsp:cNvSpPr/>
      </dsp:nvSpPr>
      <dsp:spPr>
        <a:xfrm>
          <a:off x="15915" y="1199399"/>
          <a:ext cx="3925788" cy="1518123"/>
        </a:xfrm>
        <a:prstGeom prst="roundRect">
          <a:avLst>
            <a:gd name="adj" fmla="val 10000"/>
          </a:avLst>
        </a:prstGeom>
        <a:solidFill>
          <a:schemeClr val="accent4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ysClr val="windowText" lastClr="000000"/>
              </a:solidFill>
            </a:rPr>
            <a:t>Stálá aktiva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ysClr val="windowText" lastClr="000000"/>
              </a:solidFill>
            </a:rPr>
            <a:t>     - dlouhodobý nehmotný  majetek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ysClr val="windowText" lastClr="000000"/>
              </a:solidFill>
            </a:rPr>
            <a:t>     - dlouhodobý hmotný majetek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ysClr val="windowText" lastClr="000000"/>
              </a:solidFill>
            </a:rPr>
            <a:t>     - dlouhodobý finanční majetek</a:t>
          </a:r>
        </a:p>
      </dsp:txBody>
      <dsp:txXfrm>
        <a:off x="60379" y="1243863"/>
        <a:ext cx="3836860" cy="1429195"/>
      </dsp:txXfrm>
    </dsp:sp>
    <dsp:sp modelId="{ADBC7B11-C0BF-4C62-BF5A-FA99E55FB9BE}">
      <dsp:nvSpPr>
        <dsp:cNvPr id="0" name=""/>
        <dsp:cNvSpPr/>
      </dsp:nvSpPr>
      <dsp:spPr>
        <a:xfrm>
          <a:off x="31606" y="2766523"/>
          <a:ext cx="3894405" cy="1678229"/>
        </a:xfrm>
        <a:prstGeom prst="roundRect">
          <a:avLst>
            <a:gd name="adj" fmla="val 10000"/>
          </a:avLst>
        </a:prstGeom>
        <a:solidFill>
          <a:schemeClr val="accent4">
            <a:tint val="7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ysClr val="windowText" lastClr="000000"/>
              </a:solidFill>
            </a:rPr>
            <a:t>Oběžná aktiva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chemeClr val="tx1"/>
              </a:solidFill>
            </a:rPr>
            <a:t>     - zásoby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chemeClr val="tx1"/>
              </a:solidFill>
            </a:rPr>
            <a:t>     - pohledávky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chemeClr val="tx1"/>
              </a:solidFill>
            </a:rPr>
            <a:t>     - krátkodobý finanční majetek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chemeClr val="tx1"/>
              </a:solidFill>
            </a:rPr>
            <a:t>     - peněžní prostředky</a:t>
          </a:r>
        </a:p>
      </dsp:txBody>
      <dsp:txXfrm>
        <a:off x="80760" y="2815677"/>
        <a:ext cx="3796097" cy="1579921"/>
      </dsp:txXfrm>
    </dsp:sp>
    <dsp:sp modelId="{DE3A5186-AF3A-4B13-BE83-81EB0C38A7D1}">
      <dsp:nvSpPr>
        <dsp:cNvPr id="0" name=""/>
        <dsp:cNvSpPr/>
      </dsp:nvSpPr>
      <dsp:spPr>
        <a:xfrm>
          <a:off x="31606" y="4441765"/>
          <a:ext cx="3894405" cy="486453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ysClr val="windowText" lastClr="000000"/>
              </a:solidFill>
            </a:rPr>
            <a:t>Časové rozlišení Aktiv</a:t>
          </a:r>
          <a:endParaRPr lang="cs-CZ" sz="1600" b="1" kern="1200" dirty="0">
            <a:solidFill>
              <a:srgbClr val="D60093"/>
            </a:solidFill>
          </a:endParaRPr>
        </a:p>
      </dsp:txBody>
      <dsp:txXfrm>
        <a:off x="45854" y="4456013"/>
        <a:ext cx="3865909" cy="457957"/>
      </dsp:txXfrm>
    </dsp:sp>
    <dsp:sp modelId="{704B6A7C-007B-4771-9AB1-DF372A749305}">
      <dsp:nvSpPr>
        <dsp:cNvPr id="0" name=""/>
        <dsp:cNvSpPr/>
      </dsp:nvSpPr>
      <dsp:spPr>
        <a:xfrm>
          <a:off x="4280209" y="574301"/>
          <a:ext cx="3941161" cy="524110"/>
        </a:xfrm>
        <a:prstGeom prst="roundRect">
          <a:avLst>
            <a:gd name="adj" fmla="val 10000"/>
          </a:avLst>
        </a:prstGeom>
        <a:solidFill>
          <a:schemeClr val="accent4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Pasiva</a:t>
          </a:r>
        </a:p>
      </dsp:txBody>
      <dsp:txXfrm>
        <a:off x="4295560" y="589652"/>
        <a:ext cx="3910459" cy="493408"/>
      </dsp:txXfrm>
    </dsp:sp>
    <dsp:sp modelId="{F584076C-6248-4FF0-9D9B-866DADB18236}">
      <dsp:nvSpPr>
        <dsp:cNvPr id="0" name=""/>
        <dsp:cNvSpPr/>
      </dsp:nvSpPr>
      <dsp:spPr>
        <a:xfrm>
          <a:off x="4287895" y="1199399"/>
          <a:ext cx="3925788" cy="1595393"/>
        </a:xfrm>
        <a:prstGeom prst="roundRect">
          <a:avLst>
            <a:gd name="adj" fmla="val 10000"/>
          </a:avLst>
        </a:prstGeom>
        <a:solidFill>
          <a:schemeClr val="accent4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ysClr val="windowText" lastClr="000000"/>
              </a:solidFill>
            </a:rPr>
            <a:t>Vlastní kapitál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ysClr val="windowText" lastClr="000000"/>
              </a:solidFill>
            </a:rPr>
            <a:t>     - základní kapitál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ysClr val="windowText" lastClr="000000"/>
              </a:solidFill>
            </a:rPr>
            <a:t>     - </a:t>
          </a:r>
          <a:r>
            <a:rPr lang="cs-CZ" sz="1600" kern="1200" dirty="0">
              <a:solidFill>
                <a:schemeClr val="tx1"/>
              </a:solidFill>
            </a:rPr>
            <a:t>ážio a kapitálové fondy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ysClr val="windowText" lastClr="000000"/>
              </a:solidFill>
            </a:rPr>
            <a:t>     - fondy ze zisku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ysClr val="windowText" lastClr="000000"/>
              </a:solidFill>
            </a:rPr>
            <a:t>     - výsledek hospodaření</a:t>
          </a:r>
        </a:p>
      </dsp:txBody>
      <dsp:txXfrm>
        <a:off x="4334622" y="1246126"/>
        <a:ext cx="3832334" cy="1501939"/>
      </dsp:txXfrm>
    </dsp:sp>
    <dsp:sp modelId="{C386D05C-61A6-441C-A4B8-BA32D9F60035}">
      <dsp:nvSpPr>
        <dsp:cNvPr id="0" name=""/>
        <dsp:cNvSpPr/>
      </dsp:nvSpPr>
      <dsp:spPr>
        <a:xfrm>
          <a:off x="4303587" y="2843793"/>
          <a:ext cx="3894405" cy="1575576"/>
        </a:xfrm>
        <a:prstGeom prst="roundRect">
          <a:avLst>
            <a:gd name="adj" fmla="val 10000"/>
          </a:avLst>
        </a:prstGeom>
        <a:solidFill>
          <a:schemeClr val="accent4">
            <a:tint val="7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ysClr val="windowText" lastClr="000000"/>
              </a:solidFill>
            </a:rPr>
            <a:t>Cizí zdroje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ysClr val="windowText" lastClr="000000"/>
              </a:solidFill>
            </a:rPr>
            <a:t>     - rezervy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ysClr val="windowText" lastClr="000000"/>
              </a:solidFill>
            </a:rPr>
            <a:t>     - </a:t>
          </a:r>
          <a:r>
            <a:rPr lang="cs-CZ" sz="1600" kern="1200" dirty="0">
              <a:solidFill>
                <a:schemeClr val="tx1"/>
              </a:solidFill>
            </a:rPr>
            <a:t>závazky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ysClr val="windowText" lastClr="000000"/>
              </a:solidFill>
            </a:rPr>
            <a:t>   </a:t>
          </a:r>
        </a:p>
      </dsp:txBody>
      <dsp:txXfrm>
        <a:off x="4349734" y="2889940"/>
        <a:ext cx="3802111" cy="1483282"/>
      </dsp:txXfrm>
    </dsp:sp>
    <dsp:sp modelId="{0BF4D6F5-6199-4D51-A0AA-C8427B0BA5AC}">
      <dsp:nvSpPr>
        <dsp:cNvPr id="0" name=""/>
        <dsp:cNvSpPr/>
      </dsp:nvSpPr>
      <dsp:spPr>
        <a:xfrm>
          <a:off x="4303587" y="4442782"/>
          <a:ext cx="3894405" cy="486453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ysClr val="windowText" lastClr="000000"/>
              </a:solidFill>
            </a:rPr>
            <a:t>Časové rozlišení Pasiv</a:t>
          </a:r>
          <a:endParaRPr lang="cs-CZ" sz="1600" b="1" kern="1200" dirty="0">
            <a:solidFill>
              <a:srgbClr val="D60093"/>
            </a:solidFill>
          </a:endParaRPr>
        </a:p>
      </dsp:txBody>
      <dsp:txXfrm>
        <a:off x="4317835" y="4457030"/>
        <a:ext cx="3865909" cy="45795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455634-D4F3-47E7-B238-B9144CCF18B5}">
      <dsp:nvSpPr>
        <dsp:cNvPr id="0" name=""/>
        <dsp:cNvSpPr/>
      </dsp:nvSpPr>
      <dsp:spPr>
        <a:xfrm rot="5400000">
          <a:off x="1439908" y="-501393"/>
          <a:ext cx="449616" cy="1566511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 dirty="0"/>
            <a:t>+ výnosy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 dirty="0"/>
            <a:t>- náklady</a:t>
          </a:r>
        </a:p>
      </dsp:txBody>
      <dsp:txXfrm rot="-5400000">
        <a:off x="881461" y="79002"/>
        <a:ext cx="1544563" cy="405720"/>
      </dsp:txXfrm>
    </dsp:sp>
    <dsp:sp modelId="{CD8A0D95-2788-4015-938C-6836640C4D54}">
      <dsp:nvSpPr>
        <dsp:cNvPr id="0" name=""/>
        <dsp:cNvSpPr/>
      </dsp:nvSpPr>
      <dsp:spPr>
        <a:xfrm>
          <a:off x="298" y="851"/>
          <a:ext cx="881162" cy="5620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provozní činnost</a:t>
          </a:r>
        </a:p>
      </dsp:txBody>
      <dsp:txXfrm>
        <a:off x="27734" y="28287"/>
        <a:ext cx="826290" cy="507148"/>
      </dsp:txXfrm>
    </dsp:sp>
    <dsp:sp modelId="{8D33383C-EF63-4323-B6E0-44CB4C80E35F}">
      <dsp:nvSpPr>
        <dsp:cNvPr id="0" name=""/>
        <dsp:cNvSpPr/>
      </dsp:nvSpPr>
      <dsp:spPr>
        <a:xfrm rot="5400000">
          <a:off x="1439908" y="88728"/>
          <a:ext cx="449616" cy="1566511"/>
        </a:xfrm>
        <a:prstGeom prst="round2SameRect">
          <a:avLst/>
        </a:prstGeom>
        <a:solidFill>
          <a:schemeClr val="accent4">
            <a:tint val="40000"/>
            <a:alpha val="90000"/>
            <a:hueOff val="-3945710"/>
            <a:satOff val="22157"/>
            <a:lumOff val="140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945710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 dirty="0"/>
            <a:t>+ výnosy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 dirty="0"/>
            <a:t>- náklady</a:t>
          </a:r>
        </a:p>
      </dsp:txBody>
      <dsp:txXfrm rot="-5400000">
        <a:off x="881461" y="669123"/>
        <a:ext cx="1544563" cy="405720"/>
      </dsp:txXfrm>
    </dsp:sp>
    <dsp:sp modelId="{40C22B1D-C6CA-4866-A472-AD6F32745404}">
      <dsp:nvSpPr>
        <dsp:cNvPr id="0" name=""/>
        <dsp:cNvSpPr/>
      </dsp:nvSpPr>
      <dsp:spPr>
        <a:xfrm>
          <a:off x="298" y="590973"/>
          <a:ext cx="881162" cy="562020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finanční činnost</a:t>
          </a:r>
        </a:p>
      </dsp:txBody>
      <dsp:txXfrm>
        <a:off x="27734" y="618409"/>
        <a:ext cx="826290" cy="507148"/>
      </dsp:txXfrm>
    </dsp:sp>
    <dsp:sp modelId="{6C63BAC9-59E6-43B4-9FBB-4C93AD801BFC}">
      <dsp:nvSpPr>
        <dsp:cNvPr id="0" name=""/>
        <dsp:cNvSpPr/>
      </dsp:nvSpPr>
      <dsp:spPr>
        <a:xfrm>
          <a:off x="748086" y="1165960"/>
          <a:ext cx="881377" cy="562020"/>
        </a:xfrm>
        <a:prstGeom prst="round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VH</a:t>
          </a:r>
        </a:p>
      </dsp:txBody>
      <dsp:txXfrm>
        <a:off x="775522" y="1193396"/>
        <a:ext cx="826505" cy="50714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289A68-D862-4A19-A1E9-DD3BABFE3EF4}">
      <dsp:nvSpPr>
        <dsp:cNvPr id="0" name=""/>
        <dsp:cNvSpPr/>
      </dsp:nvSpPr>
      <dsp:spPr>
        <a:xfrm rot="5400000">
          <a:off x="184790" y="848224"/>
          <a:ext cx="691196" cy="78690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6860FE-BA80-478C-A4B8-80761CADB563}">
      <dsp:nvSpPr>
        <dsp:cNvPr id="0" name=""/>
        <dsp:cNvSpPr/>
      </dsp:nvSpPr>
      <dsp:spPr>
        <a:xfrm>
          <a:off x="1665" y="82018"/>
          <a:ext cx="1163568" cy="814460"/>
        </a:xfrm>
        <a:prstGeom prst="roundRect">
          <a:avLst>
            <a:gd name="adj" fmla="val 166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>
              <a:solidFill>
                <a:schemeClr val="bg1"/>
              </a:solidFill>
            </a:rPr>
            <a:t>VÝNOSY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>
              <a:solidFill>
                <a:schemeClr val="bg1"/>
              </a:solidFill>
            </a:rPr>
            <a:t>římská číslice</a:t>
          </a:r>
        </a:p>
      </dsp:txBody>
      <dsp:txXfrm>
        <a:off x="41431" y="121784"/>
        <a:ext cx="1084036" cy="734928"/>
      </dsp:txXfrm>
    </dsp:sp>
    <dsp:sp modelId="{5AE9CC43-7EE5-47BE-82CA-7F153684F488}">
      <dsp:nvSpPr>
        <dsp:cNvPr id="0" name=""/>
        <dsp:cNvSpPr/>
      </dsp:nvSpPr>
      <dsp:spPr>
        <a:xfrm>
          <a:off x="1165234" y="159696"/>
          <a:ext cx="846268" cy="6582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CC1193-EEA3-44CC-8617-18C90C8D06B7}">
      <dsp:nvSpPr>
        <dsp:cNvPr id="0" name=""/>
        <dsp:cNvSpPr/>
      </dsp:nvSpPr>
      <dsp:spPr>
        <a:xfrm rot="5400000">
          <a:off x="1149512" y="1763131"/>
          <a:ext cx="691196" cy="78690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4">
            <a:tint val="50000"/>
            <a:hueOff val="-3925392"/>
            <a:satOff val="19763"/>
            <a:lumOff val="1272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E3D4E5-8E57-474D-AA5A-749B5169C611}">
      <dsp:nvSpPr>
        <dsp:cNvPr id="0" name=""/>
        <dsp:cNvSpPr/>
      </dsp:nvSpPr>
      <dsp:spPr>
        <a:xfrm>
          <a:off x="966387" y="996926"/>
          <a:ext cx="1163568" cy="814460"/>
        </a:xfrm>
        <a:prstGeom prst="roundRect">
          <a:avLst>
            <a:gd name="adj" fmla="val 16670"/>
          </a:avLst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>
              <a:solidFill>
                <a:schemeClr val="bg1"/>
              </a:solidFill>
            </a:rPr>
            <a:t>NÁKLADY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>
              <a:solidFill>
                <a:schemeClr val="bg1"/>
              </a:solidFill>
            </a:rPr>
            <a:t>písmeno</a:t>
          </a:r>
        </a:p>
      </dsp:txBody>
      <dsp:txXfrm>
        <a:off x="1006153" y="1036692"/>
        <a:ext cx="1084036" cy="734928"/>
      </dsp:txXfrm>
    </dsp:sp>
    <dsp:sp modelId="{E93DA78B-571E-4BCC-B81E-B79B401B6A4F}">
      <dsp:nvSpPr>
        <dsp:cNvPr id="0" name=""/>
        <dsp:cNvSpPr/>
      </dsp:nvSpPr>
      <dsp:spPr>
        <a:xfrm>
          <a:off x="2129956" y="1074603"/>
          <a:ext cx="846268" cy="6582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44998C-5DE0-4450-AA87-3BC31A9F4DF4}">
      <dsp:nvSpPr>
        <dsp:cNvPr id="0" name=""/>
        <dsp:cNvSpPr/>
      </dsp:nvSpPr>
      <dsp:spPr>
        <a:xfrm>
          <a:off x="1931109" y="1911833"/>
          <a:ext cx="1163568" cy="814460"/>
        </a:xfrm>
        <a:prstGeom prst="roundRect">
          <a:avLst>
            <a:gd name="adj" fmla="val 1667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>
              <a:solidFill>
                <a:schemeClr val="bg1"/>
              </a:solidFill>
            </a:rPr>
            <a:t>VÝPOČTY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>
              <a:solidFill>
                <a:schemeClr val="bg1"/>
              </a:solidFill>
            </a:rPr>
            <a:t>*  ** ***</a:t>
          </a:r>
        </a:p>
      </dsp:txBody>
      <dsp:txXfrm>
        <a:off x="1970875" y="1951599"/>
        <a:ext cx="1084036" cy="73492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8A0D95-2788-4015-938C-6836640C4D54}">
      <dsp:nvSpPr>
        <dsp:cNvPr id="0" name=""/>
        <dsp:cNvSpPr/>
      </dsp:nvSpPr>
      <dsp:spPr>
        <a:xfrm>
          <a:off x="0" y="0"/>
          <a:ext cx="3666669" cy="55468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provozní činnost</a:t>
          </a:r>
        </a:p>
      </dsp:txBody>
      <dsp:txXfrm>
        <a:off x="27078" y="27078"/>
        <a:ext cx="3612513" cy="500530"/>
      </dsp:txXfrm>
    </dsp:sp>
    <dsp:sp modelId="{40C22B1D-C6CA-4866-A472-AD6F32745404}">
      <dsp:nvSpPr>
        <dsp:cNvPr id="0" name=""/>
        <dsp:cNvSpPr/>
      </dsp:nvSpPr>
      <dsp:spPr>
        <a:xfrm>
          <a:off x="2869" y="583574"/>
          <a:ext cx="3666669" cy="554686"/>
        </a:xfrm>
        <a:prstGeom prst="roundRect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investiční činnost</a:t>
          </a:r>
        </a:p>
      </dsp:txBody>
      <dsp:txXfrm>
        <a:off x="29947" y="610652"/>
        <a:ext cx="3612513" cy="500530"/>
      </dsp:txXfrm>
    </dsp:sp>
    <dsp:sp modelId="{BFC73BF3-3156-42D4-97C9-E907D20EBD07}">
      <dsp:nvSpPr>
        <dsp:cNvPr id="0" name=""/>
        <dsp:cNvSpPr/>
      </dsp:nvSpPr>
      <dsp:spPr>
        <a:xfrm>
          <a:off x="2869" y="1165995"/>
          <a:ext cx="3666669" cy="554686"/>
        </a:xfrm>
        <a:prstGeom prst="roundRect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finanční činnost</a:t>
          </a:r>
        </a:p>
      </dsp:txBody>
      <dsp:txXfrm>
        <a:off x="29947" y="1193073"/>
        <a:ext cx="3612513" cy="500530"/>
      </dsp:txXfrm>
    </dsp:sp>
    <dsp:sp modelId="{6C63BAC9-59E6-43B4-9FBB-4C93AD801BFC}">
      <dsp:nvSpPr>
        <dsp:cNvPr id="0" name=""/>
        <dsp:cNvSpPr/>
      </dsp:nvSpPr>
      <dsp:spPr>
        <a:xfrm>
          <a:off x="1124550" y="1733478"/>
          <a:ext cx="1322066" cy="554686"/>
        </a:xfrm>
        <a:prstGeom prst="round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+ / -  PP</a:t>
          </a:r>
        </a:p>
      </dsp:txBody>
      <dsp:txXfrm>
        <a:off x="1151628" y="1760556"/>
        <a:ext cx="1267910" cy="5005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911DC-C878-48EA-91DF-FF59248441CE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46FB-1E0B-4944-ADDB-DAA401546B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5664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911DC-C878-48EA-91DF-FF59248441CE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46FB-1E0B-4944-ADDB-DAA401546B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8969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911DC-C878-48EA-91DF-FF59248441CE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46FB-1E0B-4944-ADDB-DAA401546B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0081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911DC-C878-48EA-91DF-FF59248441CE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46FB-1E0B-4944-ADDB-DAA401546B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8039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911DC-C878-48EA-91DF-FF59248441CE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46FB-1E0B-4944-ADDB-DAA401546B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1013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911DC-C878-48EA-91DF-FF59248441CE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46FB-1E0B-4944-ADDB-DAA401546B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4825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911DC-C878-48EA-91DF-FF59248441CE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46FB-1E0B-4944-ADDB-DAA401546B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807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911DC-C878-48EA-91DF-FF59248441CE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46FB-1E0B-4944-ADDB-DAA401546B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41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911DC-C878-48EA-91DF-FF59248441CE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46FB-1E0B-4944-ADDB-DAA401546B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0977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911DC-C878-48EA-91DF-FF59248441CE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46FB-1E0B-4944-ADDB-DAA401546B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9028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911DC-C878-48EA-91DF-FF59248441CE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46FB-1E0B-4944-ADDB-DAA401546B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5398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911DC-C878-48EA-91DF-FF59248441CE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146FB-1E0B-4944-ADDB-DAA401546B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8260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package" Target="../embeddings/Microsoft_Excel_Worksheet1.xlsx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003232" cy="864096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8656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Charakteristika účetnictví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1"/>
            <a:ext cx="8229600" cy="43924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chemeClr val="accent4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Účetní soustavy</a:t>
            </a:r>
          </a:p>
          <a:p>
            <a:r>
              <a:rPr lang="cs-CZ" sz="2400" dirty="0">
                <a:latin typeface="+mj-lt"/>
                <a:cs typeface="Arial" panose="020B0604020202020204" pitchFamily="34" charset="0"/>
              </a:rPr>
              <a:t>Daňová evidence (DE): </a:t>
            </a:r>
            <a:r>
              <a:rPr lang="cs-CZ" sz="2400" dirty="0">
                <a:solidFill>
                  <a:schemeClr val="bg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Příjmy a Výdaje</a:t>
            </a:r>
          </a:p>
          <a:p>
            <a:endParaRPr lang="cs-CZ" sz="2400" dirty="0">
              <a:solidFill>
                <a:schemeClr val="bg1">
                  <a:lumMod val="50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r>
              <a:rPr lang="cs-CZ" sz="2400" dirty="0">
                <a:latin typeface="+mj-lt"/>
                <a:cs typeface="Arial" panose="020B0604020202020204" pitchFamily="34" charset="0"/>
              </a:rPr>
              <a:t>Jednoduché účetnictví: </a:t>
            </a:r>
            <a:r>
              <a:rPr lang="cs-CZ" sz="2400" dirty="0">
                <a:solidFill>
                  <a:schemeClr val="bg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Příjmy a Výdaje, majetek závazky</a:t>
            </a:r>
          </a:p>
          <a:p>
            <a:endParaRPr lang="cs-CZ" sz="2400" dirty="0">
              <a:solidFill>
                <a:schemeClr val="bg1">
                  <a:lumMod val="50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r>
              <a:rPr lang="cs-CZ" sz="2400" dirty="0">
                <a:latin typeface="+mj-lt"/>
                <a:cs typeface="Arial" panose="020B0604020202020204" pitchFamily="34" charset="0"/>
              </a:rPr>
              <a:t>Podvojné účetnictví: </a:t>
            </a:r>
            <a:r>
              <a:rPr lang="cs-CZ" sz="2400" dirty="0">
                <a:solidFill>
                  <a:schemeClr val="bg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Aktiva, Pasiva, Náklady – Výnosy = VH </a:t>
            </a:r>
          </a:p>
          <a:p>
            <a:pPr lvl="1" indent="-342900">
              <a:buFont typeface="Arial" panose="020B0604020202020204" pitchFamily="34" charset="0"/>
              <a:buChar char="→"/>
            </a:pPr>
            <a:r>
              <a:rPr lang="cs-CZ" sz="2000" dirty="0">
                <a:latin typeface="+mj-lt"/>
                <a:cs typeface="Arial" panose="020B0604020202020204" pitchFamily="34" charset="0"/>
              </a:rPr>
              <a:t>Pro podnikatelské subjekty</a:t>
            </a:r>
          </a:p>
        </p:txBody>
      </p:sp>
    </p:spTree>
    <p:extLst>
      <p:ext uri="{BB962C8B-B14F-4D97-AF65-F5344CB8AC3E}">
        <p14:creationId xmlns:p14="http://schemas.microsoft.com/office/powerpoint/2010/main" val="1309689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003232" cy="864096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>
                <a:solidFill>
                  <a:srgbClr val="8656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Předmět účetnictví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4680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chemeClr val="accent4">
                    <a:lumMod val="75000"/>
                  </a:schemeClr>
                </a:solidFill>
              </a:rPr>
              <a:t>Náklady</a:t>
            </a:r>
            <a:r>
              <a:rPr lang="cs-CZ" sz="2400" b="1" dirty="0"/>
              <a:t> </a:t>
            </a:r>
            <a:r>
              <a:rPr lang="cs-CZ" sz="2400" dirty="0"/>
              <a:t>= v penězích oceněná spotřeba vstupů (výrobních faktorů).</a:t>
            </a:r>
          </a:p>
          <a:p>
            <a:pPr marL="0" indent="0">
              <a:buNone/>
            </a:pPr>
            <a:r>
              <a:rPr lang="cs-CZ" sz="2400" b="1" dirty="0">
                <a:solidFill>
                  <a:schemeClr val="accent4">
                    <a:lumMod val="75000"/>
                  </a:schemeClr>
                </a:solidFill>
              </a:rPr>
              <a:t>Výnosy</a:t>
            </a:r>
            <a:r>
              <a:rPr lang="cs-CZ" sz="2400" b="1" dirty="0"/>
              <a:t> </a:t>
            </a:r>
            <a:r>
              <a:rPr lang="cs-CZ" sz="2400" dirty="0"/>
              <a:t>= v penězích oceněné výstupy činnosti ÚJ, tzn. to, co ÚJ získala ze všech svých činností.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>
                <a:solidFill>
                  <a:schemeClr val="bg1">
                    <a:lumMod val="50000"/>
                  </a:schemeClr>
                </a:solidFill>
              </a:rPr>
              <a:t>Příjem = </a:t>
            </a:r>
            <a:r>
              <a:rPr lang="cs-CZ" sz="2400" dirty="0">
                <a:solidFill>
                  <a:schemeClr val="bg1">
                    <a:lumMod val="50000"/>
                  </a:schemeClr>
                </a:solidFill>
              </a:rPr>
              <a:t>přírůstek peněžních prostředků</a:t>
            </a:r>
          </a:p>
          <a:p>
            <a:pPr marL="0" indent="0">
              <a:buNone/>
            </a:pPr>
            <a:r>
              <a:rPr lang="cs-CZ" sz="2400" b="1" dirty="0">
                <a:solidFill>
                  <a:schemeClr val="bg1">
                    <a:lumMod val="50000"/>
                  </a:schemeClr>
                </a:solidFill>
              </a:rPr>
              <a:t>Výdaj = </a:t>
            </a:r>
            <a:r>
              <a:rPr lang="cs-CZ" sz="2400" dirty="0">
                <a:solidFill>
                  <a:schemeClr val="bg1">
                    <a:lumMod val="50000"/>
                  </a:schemeClr>
                </a:solidFill>
              </a:rPr>
              <a:t>úbytek peněžních prostředků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50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50000"/>
                </a:schemeClr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689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003232" cy="864096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Výstupy z účetnictví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chemeClr val="accent4">
                    <a:lumMod val="75000"/>
                  </a:schemeClr>
                </a:solidFill>
              </a:rPr>
              <a:t>Účetní závěrka</a:t>
            </a:r>
            <a:endParaRPr lang="cs-CZ" sz="2400" dirty="0">
              <a:solidFill>
                <a:schemeClr val="accent4">
                  <a:lumMod val="75000"/>
                </a:schemeClr>
              </a:solidFill>
            </a:endParaRPr>
          </a:p>
          <a:p>
            <a:pPr lvl="0"/>
            <a:r>
              <a:rPr lang="cs-CZ" sz="2400" b="1" dirty="0"/>
              <a:t>rozvaha </a:t>
            </a:r>
            <a:r>
              <a:rPr lang="cs-CZ" sz="2400" dirty="0"/>
              <a:t>(bilance),</a:t>
            </a:r>
          </a:p>
          <a:p>
            <a:pPr lvl="0"/>
            <a:r>
              <a:rPr lang="cs-CZ" sz="2400" b="1" dirty="0"/>
              <a:t>výkaz zisku a ztráty</a:t>
            </a:r>
            <a:r>
              <a:rPr lang="cs-CZ" sz="2400" dirty="0"/>
              <a:t>,</a:t>
            </a:r>
          </a:p>
          <a:p>
            <a:r>
              <a:rPr lang="cs-CZ" sz="2400" b="1" dirty="0"/>
              <a:t>příloha, </a:t>
            </a:r>
            <a:r>
              <a:rPr lang="cs-CZ" sz="2400" dirty="0"/>
              <a:t>která vysvětluje a doplňuje informace v rozvaze a VZZ</a:t>
            </a:r>
          </a:p>
          <a:p>
            <a:pPr marL="0" indent="0">
              <a:buNone/>
            </a:pPr>
            <a:r>
              <a:rPr lang="cs-CZ" sz="2400" dirty="0"/>
              <a:t> </a:t>
            </a:r>
          </a:p>
          <a:p>
            <a:pPr marL="0" indent="0">
              <a:buNone/>
            </a:pPr>
            <a:r>
              <a:rPr lang="cs-CZ" sz="2400" b="1" dirty="0">
                <a:solidFill>
                  <a:schemeClr val="accent4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+ někdy: </a:t>
            </a:r>
          </a:p>
          <a:p>
            <a:r>
              <a:rPr lang="cs-CZ" sz="2400" b="1" dirty="0">
                <a:latin typeface="+mj-lt"/>
                <a:cs typeface="Arial" panose="020B0604020202020204" pitchFamily="34" charset="0"/>
              </a:rPr>
              <a:t>přehled o peněžních tocích </a:t>
            </a:r>
            <a:r>
              <a:rPr lang="cs-CZ" sz="2400" dirty="0">
                <a:latin typeface="+mj-lt"/>
                <a:cs typeface="Arial" panose="020B0604020202020204" pitchFamily="34" charset="0"/>
              </a:rPr>
              <a:t>(cash </a:t>
            </a:r>
            <a:r>
              <a:rPr lang="cs-CZ" sz="2400" dirty="0" err="1">
                <a:latin typeface="+mj-lt"/>
                <a:cs typeface="Arial" panose="020B0604020202020204" pitchFamily="34" charset="0"/>
              </a:rPr>
              <a:t>flow</a:t>
            </a:r>
            <a:r>
              <a:rPr lang="cs-CZ" sz="2400" dirty="0">
                <a:latin typeface="+mj-lt"/>
                <a:cs typeface="Arial" panose="020B0604020202020204" pitchFamily="34" charset="0"/>
              </a:rPr>
              <a:t>) </a:t>
            </a:r>
            <a:r>
              <a:rPr lang="cs-CZ" sz="2400" b="1" dirty="0">
                <a:latin typeface="+mj-lt"/>
                <a:cs typeface="Arial" panose="020B0604020202020204" pitchFamily="34" charset="0"/>
              </a:rPr>
              <a:t>a </a:t>
            </a:r>
          </a:p>
          <a:p>
            <a:r>
              <a:rPr lang="cs-CZ" sz="2400" b="1" dirty="0">
                <a:latin typeface="+mj-lt"/>
                <a:cs typeface="Arial" panose="020B0604020202020204" pitchFamily="34" charset="0"/>
              </a:rPr>
              <a:t>přehled o změnách vlastního kapitálu</a:t>
            </a:r>
          </a:p>
        </p:txBody>
      </p:sp>
    </p:spTree>
    <p:extLst>
      <p:ext uri="{BB962C8B-B14F-4D97-AF65-F5344CB8AC3E}">
        <p14:creationId xmlns:p14="http://schemas.microsoft.com/office/powerpoint/2010/main" val="432592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003232" cy="864096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Výstupy z účetnictví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7525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chemeClr val="accent4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Rozvaha (bilance)</a:t>
            </a:r>
          </a:p>
          <a:p>
            <a:pPr marL="0" indent="0">
              <a:buNone/>
            </a:pPr>
            <a:r>
              <a:rPr lang="cs-CZ" sz="2000" b="1" dirty="0"/>
              <a:t>je uspořádaná sestava (výkaz), která poskytuje informace o majetku ÚJ (aktivech) a jeho zdrojích financování (pasivech) vždy k rozvahovému dni.</a:t>
            </a:r>
            <a:endParaRPr lang="cs-CZ" sz="2000" dirty="0"/>
          </a:p>
          <a:p>
            <a:pPr marL="0" indent="0">
              <a:buNone/>
            </a:pPr>
            <a:endParaRPr lang="cs-CZ" sz="1000" dirty="0">
              <a:solidFill>
                <a:schemeClr val="accent4">
                  <a:lumMod val="50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cs-CZ" sz="2000" b="1" dirty="0">
                <a:solidFill>
                  <a:schemeClr val="accent4">
                    <a:lumMod val="75000"/>
                  </a:schemeClr>
                </a:solidFill>
              </a:rPr>
              <a:t>Aktiva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= majetek ÚJ       x     </a:t>
            </a:r>
            <a:r>
              <a:rPr lang="cs-CZ" sz="2000" b="1" dirty="0">
                <a:solidFill>
                  <a:schemeClr val="accent4">
                    <a:lumMod val="75000"/>
                  </a:schemeClr>
                </a:solidFill>
              </a:rPr>
              <a:t>Pasiva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= zdroje financování majetku</a:t>
            </a:r>
          </a:p>
          <a:p>
            <a:pPr marL="0" indent="0">
              <a:buNone/>
            </a:pPr>
            <a:endParaRPr lang="cs-CZ" sz="2400" dirty="0">
              <a:solidFill>
                <a:schemeClr val="accent4">
                  <a:lumMod val="50000"/>
                </a:schemeClr>
              </a:solidFill>
              <a:latin typeface="+mj-lt"/>
              <a:cs typeface="Arial" panose="020B0604020202020204" pitchFamily="34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2126064"/>
              </p:ext>
            </p:extLst>
          </p:nvPr>
        </p:nvGraphicFramePr>
        <p:xfrm>
          <a:off x="1403648" y="3789040"/>
          <a:ext cx="1656184" cy="123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02177323"/>
              </p:ext>
            </p:extLst>
          </p:nvPr>
        </p:nvGraphicFramePr>
        <p:xfrm>
          <a:off x="3923928" y="4149080"/>
          <a:ext cx="4464496" cy="79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32592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003232" cy="864096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>
                <a:solidFill>
                  <a:srgbClr val="8656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Rozvaha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447675" algn="l"/>
              </a:tabLst>
            </a:pPr>
            <a:r>
              <a:rPr lang="cs-CZ" sz="2200" dirty="0">
                <a:solidFill>
                  <a:schemeClr val="accent4">
                    <a:lumMod val="75000"/>
                  </a:schemeClr>
                </a:solidFill>
                <a:latin typeface="Calibri (Základní text)"/>
              </a:rPr>
              <a:t>Varianty:</a:t>
            </a:r>
          </a:p>
          <a:p>
            <a:pPr>
              <a:buFontTx/>
              <a:buChar char="-"/>
              <a:tabLst>
                <a:tab pos="447675" algn="l"/>
              </a:tabLst>
            </a:pPr>
            <a:r>
              <a:rPr lang="cs-CZ" sz="2000" dirty="0">
                <a:latin typeface="+mj-lt"/>
                <a:cs typeface="Arial" panose="020B0604020202020204" pitchFamily="34" charset="0"/>
              </a:rPr>
              <a:t>v plném rozsahu (PR)</a:t>
            </a:r>
          </a:p>
          <a:p>
            <a:pPr>
              <a:buFontTx/>
              <a:buChar char="-"/>
              <a:tabLst>
                <a:tab pos="447675" algn="l"/>
              </a:tabLst>
            </a:pPr>
            <a:r>
              <a:rPr lang="cs-CZ" sz="2000" dirty="0">
                <a:latin typeface="+mj-lt"/>
                <a:cs typeface="Arial" panose="020B0604020202020204" pitchFamily="34" charset="0"/>
              </a:rPr>
              <a:t>ve zkráceném rozsahu písmena a římské číslice (</a:t>
            </a:r>
            <a:r>
              <a:rPr lang="cs-CZ" sz="2000" dirty="0" err="1">
                <a:latin typeface="+mj-lt"/>
                <a:cs typeface="Arial" panose="020B0604020202020204" pitchFamily="34" charset="0"/>
              </a:rPr>
              <a:t>ZRa</a:t>
            </a:r>
            <a:r>
              <a:rPr lang="cs-CZ" sz="2000" dirty="0">
                <a:latin typeface="+mj-lt"/>
                <a:cs typeface="Arial" panose="020B0604020202020204" pitchFamily="34" charset="0"/>
              </a:rPr>
              <a:t>)</a:t>
            </a:r>
          </a:p>
          <a:p>
            <a:pPr>
              <a:buFontTx/>
              <a:buChar char="-"/>
              <a:tabLst>
                <a:tab pos="447675" algn="l"/>
              </a:tabLst>
            </a:pPr>
            <a:r>
              <a:rPr lang="cs-CZ" sz="2000" dirty="0">
                <a:latin typeface="+mj-lt"/>
                <a:cs typeface="Arial" panose="020B0604020202020204" pitchFamily="34" charset="0"/>
              </a:rPr>
              <a:t>ve zkráceném rozsahu jen písmena (</a:t>
            </a:r>
            <a:r>
              <a:rPr lang="cs-CZ" sz="2000" dirty="0" err="1">
                <a:latin typeface="+mj-lt"/>
                <a:cs typeface="Arial" panose="020B0604020202020204" pitchFamily="34" charset="0"/>
              </a:rPr>
              <a:t>ZRb</a:t>
            </a:r>
            <a:r>
              <a:rPr lang="cs-CZ" sz="2000" dirty="0">
                <a:latin typeface="+mj-lt"/>
                <a:cs typeface="Arial" panose="020B0604020202020204" pitchFamily="34" charset="0"/>
              </a:rPr>
              <a:t>)</a:t>
            </a:r>
            <a:endParaRPr lang="cs-CZ" sz="2000" dirty="0">
              <a:latin typeface="+mj-lt"/>
            </a:endParaRP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7078055"/>
              </p:ext>
            </p:extLst>
          </p:nvPr>
        </p:nvGraphicFramePr>
        <p:xfrm>
          <a:off x="1331639" y="3068960"/>
          <a:ext cx="6848313" cy="2448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List" r:id="rId2" imgW="3809955" imgH="1362150" progId="Excel.Sheet.12">
                  <p:embed/>
                </p:oleObj>
              </mc:Choice>
              <mc:Fallback>
                <p:oleObj name="List" r:id="rId2" imgW="3809955" imgH="1362150" progId="Excel.Sheet.12">
                  <p:embed/>
                  <p:pic>
                    <p:nvPicPr>
                      <p:cNvPr id="7" name="Objekt 6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331639" y="3068960"/>
                        <a:ext cx="6848313" cy="24482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1414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800" b="1" dirty="0">
                <a:solidFill>
                  <a:srgbClr val="8656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Rozvaha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  <a:tabLst>
                <a:tab pos="447675" algn="l"/>
              </a:tabLst>
            </a:pPr>
            <a:r>
              <a:rPr lang="cs-CZ" sz="2200" b="1" dirty="0">
                <a:solidFill>
                  <a:schemeClr val="accent4">
                    <a:lumMod val="75000"/>
                  </a:schemeClr>
                </a:solidFill>
                <a:latin typeface="Calibri (Základní text)"/>
              </a:rPr>
              <a:t>	</a:t>
            </a: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024732444"/>
              </p:ext>
            </p:extLst>
          </p:nvPr>
        </p:nvGraphicFramePr>
        <p:xfrm>
          <a:off x="590872" y="1196753"/>
          <a:ext cx="8229600" cy="49294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Je rovno 14"/>
          <p:cNvSpPr/>
          <p:nvPr/>
        </p:nvSpPr>
        <p:spPr>
          <a:xfrm>
            <a:off x="4453644" y="1772816"/>
            <a:ext cx="504056" cy="457835"/>
          </a:xfrm>
          <a:prstGeom prst="mathEqual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5372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003232" cy="864096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Výstupy z účetnictví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7525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chemeClr val="accent4">
                    <a:lumMod val="75000"/>
                  </a:schemeClr>
                </a:solidFill>
              </a:rPr>
              <a:t>Výkaz zisku a ztráty (tzv. výsledovka)</a:t>
            </a:r>
          </a:p>
          <a:p>
            <a:pPr marL="0" indent="0">
              <a:buNone/>
            </a:pPr>
            <a:r>
              <a:rPr lang="cs-CZ" sz="1800" b="1" dirty="0"/>
              <a:t>je účetní výkaz, který poskytuje přehled o nákladech a výnosech ÚJ za určité období (v členění potřebném pro zjištění výsledku hospodaření).</a:t>
            </a:r>
          </a:p>
          <a:p>
            <a:pPr marL="0" indent="0">
              <a:buNone/>
            </a:pPr>
            <a:endParaRPr lang="cs-CZ" sz="500" dirty="0"/>
          </a:p>
          <a:p>
            <a:pPr marL="0" indent="0" algn="ctr">
              <a:buNone/>
            </a:pPr>
            <a:r>
              <a:rPr lang="cs-CZ" sz="1600" b="1" dirty="0">
                <a:solidFill>
                  <a:schemeClr val="accent4">
                    <a:lumMod val="75000"/>
                  </a:schemeClr>
                </a:solidFill>
              </a:rPr>
              <a:t>Náklady  X  Výnosy</a:t>
            </a:r>
            <a:r>
              <a:rPr lang="cs-CZ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pPr marL="0" indent="0" algn="ctr">
              <a:buNone/>
            </a:pPr>
            <a:r>
              <a:rPr lang="cs-CZ" sz="1500" b="1" dirty="0">
                <a:solidFill>
                  <a:schemeClr val="accent4">
                    <a:lumMod val="75000"/>
                  </a:schemeClr>
                </a:solidFill>
              </a:rPr>
              <a:t>V – N </a:t>
            </a:r>
            <a:r>
              <a:rPr lang="en-US" sz="1500" b="1" dirty="0">
                <a:solidFill>
                  <a:schemeClr val="accent4">
                    <a:lumMod val="75000"/>
                  </a:schemeClr>
                </a:solidFill>
              </a:rPr>
              <a:t>&gt;</a:t>
            </a:r>
            <a:r>
              <a:rPr lang="cs-CZ" sz="1500" b="1" dirty="0">
                <a:solidFill>
                  <a:schemeClr val="accent4">
                    <a:lumMod val="75000"/>
                  </a:schemeClr>
                </a:solidFill>
              </a:rPr>
              <a:t> 0 tj. zisk</a:t>
            </a:r>
            <a:endParaRPr lang="cs-CZ" sz="1500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cs-CZ" sz="1500" b="1" dirty="0">
                <a:solidFill>
                  <a:schemeClr val="accent4">
                    <a:lumMod val="75000"/>
                  </a:schemeClr>
                </a:solidFill>
              </a:rPr>
              <a:t>V – N </a:t>
            </a:r>
            <a:r>
              <a:rPr lang="en-US" sz="1500" b="1" dirty="0">
                <a:solidFill>
                  <a:schemeClr val="accent4">
                    <a:lumMod val="75000"/>
                  </a:schemeClr>
                </a:solidFill>
              </a:rPr>
              <a:t>&lt;</a:t>
            </a:r>
            <a:r>
              <a:rPr lang="cs-CZ" sz="1500" b="1" dirty="0">
                <a:solidFill>
                  <a:schemeClr val="accent4">
                    <a:lumMod val="75000"/>
                  </a:schemeClr>
                </a:solidFill>
              </a:rPr>
              <a:t> 0 tj. ztráta</a:t>
            </a:r>
            <a:endParaRPr lang="cs-CZ" sz="1500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sz="2400" u="sng" dirty="0"/>
          </a:p>
          <a:p>
            <a:pPr marL="0" indent="0">
              <a:buNone/>
            </a:pPr>
            <a:endParaRPr lang="cs-CZ" sz="2400" u="sng" dirty="0"/>
          </a:p>
          <a:p>
            <a:pPr marL="0" indent="0">
              <a:buNone/>
            </a:pPr>
            <a:endParaRPr lang="cs-CZ" sz="2400" dirty="0">
              <a:solidFill>
                <a:schemeClr val="accent4">
                  <a:lumMod val="50000"/>
                </a:schemeClr>
              </a:solidFill>
              <a:latin typeface="+mj-lt"/>
              <a:cs typeface="Arial" panose="020B0604020202020204" pitchFamily="34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15672355"/>
              </p:ext>
            </p:extLst>
          </p:nvPr>
        </p:nvGraphicFramePr>
        <p:xfrm>
          <a:off x="1136206" y="3573016"/>
          <a:ext cx="2448272" cy="1743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481543682"/>
              </p:ext>
            </p:extLst>
          </p:nvPr>
        </p:nvGraphicFramePr>
        <p:xfrm>
          <a:off x="4882343" y="3418554"/>
          <a:ext cx="3096344" cy="2808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32592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003232" cy="864096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Výstupy z účetnictví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chemeClr val="accent4">
                    <a:lumMod val="75000"/>
                  </a:schemeClr>
                </a:solidFill>
              </a:rPr>
              <a:t>Příloha</a:t>
            </a:r>
          </a:p>
          <a:p>
            <a:pPr marL="0" indent="0">
              <a:buNone/>
            </a:pPr>
            <a:endParaRPr lang="cs-CZ" sz="2400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cs-CZ" sz="1800" dirty="0"/>
              <a:t>Vysvětluje a doplňuje informace obsažené v rozvaze a výkazu zisku a ztrát </a:t>
            </a:r>
            <a:br>
              <a:rPr lang="cs-CZ" sz="1800" dirty="0"/>
            </a:br>
            <a:r>
              <a:rPr lang="cs-CZ" sz="1800" dirty="0"/>
              <a:t>(obsah přílohy je dán Vyhláškou 500/2002 Sb.). </a:t>
            </a:r>
          </a:p>
          <a:p>
            <a:endParaRPr lang="cs-CZ" sz="1800" dirty="0"/>
          </a:p>
          <a:p>
            <a:r>
              <a:rPr lang="cs-CZ" sz="1800" dirty="0"/>
              <a:t>Uvádějí se např. informace o použitých účetních metodách, vysvětlení podstatných položek rozvaze a výkazu zisku a ztrát, informace o významných událostech po rozvahovém dni apod. </a:t>
            </a:r>
            <a:endParaRPr lang="cs-CZ" sz="1800" dirty="0">
              <a:solidFill>
                <a:schemeClr val="accent4">
                  <a:lumMod val="50000"/>
                </a:schemeClr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5925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003232" cy="864096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Výstupy z účetnictví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4055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chemeClr val="accent4">
                    <a:lumMod val="75000"/>
                  </a:schemeClr>
                </a:solidFill>
              </a:rPr>
              <a:t>Přehled o peněžních tocích</a:t>
            </a:r>
          </a:p>
          <a:p>
            <a:pPr marL="0" indent="0">
              <a:buNone/>
            </a:pPr>
            <a:r>
              <a:rPr lang="cs-CZ" sz="2100" b="1" dirty="0"/>
              <a:t>je účetní výkaz, který informuje o pohybu peněz a jejich ekvivalentů v průběhu ÚO (porovnává příjmy a výdaje)</a:t>
            </a:r>
            <a:endParaRPr lang="cs-CZ" sz="2100" dirty="0"/>
          </a:p>
          <a:p>
            <a:pPr marL="0" indent="0">
              <a:buNone/>
            </a:pPr>
            <a:endParaRPr lang="cs-CZ" sz="24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sz="24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2400" b="1" dirty="0">
                <a:solidFill>
                  <a:schemeClr val="accent4">
                    <a:lumMod val="75000"/>
                  </a:schemeClr>
                </a:solidFill>
              </a:rPr>
              <a:t>	Příjem x Výdaj</a:t>
            </a:r>
          </a:p>
          <a:p>
            <a:pPr marL="0" indent="0">
              <a:buNone/>
            </a:pPr>
            <a:endParaRPr lang="cs-CZ" sz="2400" u="sng" dirty="0"/>
          </a:p>
          <a:p>
            <a:pPr marL="0" indent="0">
              <a:buNone/>
            </a:pPr>
            <a:endParaRPr lang="cs-CZ" sz="2400" u="sng" dirty="0"/>
          </a:p>
          <a:p>
            <a:pPr marL="0" indent="0">
              <a:buNone/>
            </a:pPr>
            <a:endParaRPr lang="cs-CZ" sz="2400" u="sng" dirty="0"/>
          </a:p>
          <a:p>
            <a:pPr marL="0" indent="0">
              <a:buNone/>
            </a:pPr>
            <a:r>
              <a:rPr lang="cs-CZ" sz="2400" b="1" dirty="0">
                <a:solidFill>
                  <a:schemeClr val="accent4">
                    <a:lumMod val="75000"/>
                  </a:schemeClr>
                </a:solidFill>
              </a:rPr>
              <a:t>Přehled o změnách VK</a:t>
            </a:r>
          </a:p>
          <a:p>
            <a:r>
              <a:rPr lang="cs-CZ" sz="2100" b="1" dirty="0"/>
              <a:t>podává informace o uspořádání a změnách vlastního kapitálu v rozvaze (mezi dvěma rozvahovými dny) a o vyplacených podílech na zisku a jejich zdrojích.</a:t>
            </a:r>
            <a:endParaRPr lang="cs-CZ" sz="2100" dirty="0"/>
          </a:p>
          <a:p>
            <a:pPr marL="0" indent="0">
              <a:buNone/>
            </a:pPr>
            <a:endParaRPr lang="cs-CZ" sz="2400" u="sng" dirty="0"/>
          </a:p>
          <a:p>
            <a:pPr marL="0" indent="0" algn="ctr">
              <a:buNone/>
            </a:pPr>
            <a:endParaRPr lang="cs-CZ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41082666"/>
              </p:ext>
            </p:extLst>
          </p:nvPr>
        </p:nvGraphicFramePr>
        <p:xfrm>
          <a:off x="4211960" y="2204864"/>
          <a:ext cx="3672408" cy="230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00450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800" b="1" dirty="0">
                <a:solidFill>
                  <a:srgbClr val="8656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Výstupy z účetnictví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Kontrolní body při sestavení účetní závěrky!</a:t>
            </a:r>
          </a:p>
          <a:p>
            <a:pPr marL="0" indent="0">
              <a:buNone/>
            </a:pPr>
            <a:endParaRPr lang="cs-CZ" sz="2400" dirty="0">
              <a:solidFill>
                <a:schemeClr val="accent4">
                  <a:lumMod val="75000"/>
                </a:schemeClr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5" name="Obrázek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772816"/>
            <a:ext cx="7416824" cy="43469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07767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003232" cy="864096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8656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Charakteristika podvojného účetnictví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1"/>
            <a:ext cx="8229600" cy="43924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600" b="1" dirty="0">
                <a:solidFill>
                  <a:schemeClr val="accent4">
                    <a:lumMod val="75000"/>
                  </a:schemeClr>
                </a:solidFill>
              </a:rPr>
              <a:t>Definice účetnictví </a:t>
            </a:r>
          </a:p>
          <a:p>
            <a:pPr marL="0" indent="0" algn="ctr">
              <a:buNone/>
            </a:pPr>
            <a:endParaRPr lang="cs-CZ" sz="26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cs-CZ" sz="2600" b="1" i="1" dirty="0"/>
              <a:t>Účetnictví</a:t>
            </a:r>
            <a:r>
              <a:rPr lang="cs-CZ" sz="2600" i="1" dirty="0"/>
              <a:t> </a:t>
            </a:r>
            <a:r>
              <a:rPr lang="cs-CZ" sz="2600" b="1" i="1" dirty="0"/>
              <a:t>je informační systém zobrazující informace o stavu a pohybu majetku a jiných aktiv, závazků včetně dluhů a jiných pasiv, dále o nákladech a výnosech a o výsledku hospodaření účetní jednotky v peněžních jednotkách. </a:t>
            </a:r>
          </a:p>
          <a:p>
            <a:pPr marL="0" indent="0" algn="ctr">
              <a:buNone/>
            </a:pPr>
            <a:endParaRPr lang="cs-CZ" sz="2400" b="1" i="1" dirty="0">
              <a:latin typeface="+mj-lt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cs-CZ" sz="2400" dirty="0"/>
              <a:t>Účtování je samotné vedení účetních záznamů a práce s nimi. </a:t>
            </a:r>
          </a:p>
          <a:p>
            <a:pPr marL="0" indent="0" algn="ctr">
              <a:buNone/>
            </a:pPr>
            <a:endParaRPr lang="cs-CZ" sz="2400" i="1" dirty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689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440160"/>
          </a:xfrm>
        </p:spPr>
        <p:txBody>
          <a:bodyPr>
            <a:normAutofit fontScale="90000"/>
          </a:bodyPr>
          <a:lstStyle/>
          <a:p>
            <a:r>
              <a:rPr lang="cs-CZ" sz="2800" b="1" dirty="0">
                <a:solidFill>
                  <a:srgbClr val="8656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Charakteristika podvojného účetnictví</a:t>
            </a:r>
            <a:br>
              <a:rPr lang="cs-CZ" sz="2800" b="1" dirty="0">
                <a:solidFill>
                  <a:srgbClr val="86569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800" b="1" dirty="0">
                <a:solidFill>
                  <a:srgbClr val="86569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b="1" dirty="0"/>
              <a:t>Základní funkce je funkce informační</a:t>
            </a:r>
            <a:r>
              <a:rPr lang="cs-CZ" sz="2200" dirty="0">
                <a:cs typeface="Arial" panose="020B0604020202020204" pitchFamily="34" charset="0"/>
              </a:rPr>
              <a:t>.</a:t>
            </a:r>
            <a:br>
              <a:rPr lang="cs-CZ" sz="2800" b="1" dirty="0"/>
            </a:br>
            <a:endParaRPr lang="cs-CZ" sz="2800" b="1" dirty="0">
              <a:solidFill>
                <a:srgbClr val="8656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>
                <a:solidFill>
                  <a:schemeClr val="accent4">
                    <a:lumMod val="75000"/>
                  </a:schemeClr>
                </a:solidFill>
              </a:rPr>
              <a:t>Uživatelé účetních informací</a:t>
            </a:r>
          </a:p>
          <a:p>
            <a:pPr marL="0" indent="0">
              <a:buNone/>
            </a:pPr>
            <a:endParaRPr lang="cs-CZ" sz="24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2400" b="1" dirty="0"/>
              <a:t>Interní uživatelé</a:t>
            </a:r>
          </a:p>
          <a:p>
            <a:pPr>
              <a:buFontTx/>
              <a:buChar char="-"/>
            </a:pPr>
            <a:r>
              <a:rPr lang="cs-CZ" sz="2400" dirty="0"/>
              <a:t>vlastníci a investoři</a:t>
            </a:r>
          </a:p>
          <a:p>
            <a:pPr>
              <a:buFontTx/>
              <a:buChar char="-"/>
            </a:pPr>
            <a:r>
              <a:rPr lang="cs-CZ" sz="2400" dirty="0"/>
              <a:t>manažeři a zaměstnanci</a:t>
            </a:r>
          </a:p>
          <a:p>
            <a:pPr>
              <a:buFontTx/>
              <a:buChar char="-"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/>
              <a:t>Externí uživatelé</a:t>
            </a:r>
          </a:p>
          <a:p>
            <a:pPr>
              <a:buFontTx/>
              <a:buChar char="-"/>
            </a:pPr>
            <a:r>
              <a:rPr lang="cs-CZ" sz="2400" dirty="0"/>
              <a:t>dodavatelé a věřitelé</a:t>
            </a:r>
          </a:p>
          <a:p>
            <a:pPr>
              <a:buFontTx/>
              <a:buChar char="-"/>
            </a:pPr>
            <a:r>
              <a:rPr lang="cs-CZ" sz="2400" dirty="0"/>
              <a:t>zákazníci a konkurence</a:t>
            </a:r>
          </a:p>
          <a:p>
            <a:pPr>
              <a:buFontTx/>
              <a:buChar char="-"/>
            </a:pPr>
            <a:r>
              <a:rPr lang="cs-CZ" sz="2400" dirty="0"/>
              <a:t>stát a jeho orgány</a:t>
            </a:r>
          </a:p>
          <a:p>
            <a:pPr>
              <a:buFontTx/>
              <a:buChar char="-"/>
            </a:pPr>
            <a:r>
              <a:rPr lang="cs-CZ" sz="2400" dirty="0"/>
              <a:t>veřejnost</a:t>
            </a:r>
          </a:p>
          <a:p>
            <a:pPr>
              <a:buFontTx/>
              <a:buChar char="-"/>
            </a:pPr>
            <a:endParaRPr lang="cs-CZ" sz="2400" dirty="0"/>
          </a:p>
          <a:p>
            <a:endParaRPr lang="cs-CZ" sz="24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2"/>
          </p:nvPr>
        </p:nvSpPr>
        <p:spPr>
          <a:xfrm>
            <a:off x="5292080" y="2996952"/>
            <a:ext cx="4038600" cy="320121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manažerské účetnictví</a:t>
            </a:r>
          </a:p>
          <a:p>
            <a:pPr marL="0" indent="0" algn="ctr">
              <a:buNone/>
            </a:pPr>
            <a:endParaRPr lang="cs-CZ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x</a:t>
            </a:r>
          </a:p>
          <a:p>
            <a:pPr marL="0" indent="0" algn="ctr">
              <a:buNone/>
            </a:pPr>
            <a:endParaRPr lang="cs-CZ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finanční účetnictví</a:t>
            </a:r>
          </a:p>
        </p:txBody>
      </p:sp>
      <p:cxnSp>
        <p:nvCxnSpPr>
          <p:cNvPr id="8" name="Přímá spojnice se šipkou 7"/>
          <p:cNvCxnSpPr/>
          <p:nvPr/>
        </p:nvCxnSpPr>
        <p:spPr>
          <a:xfrm>
            <a:off x="3995936" y="3212976"/>
            <a:ext cx="129614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4067944" y="3573016"/>
            <a:ext cx="1512168" cy="122413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4067944" y="4941168"/>
            <a:ext cx="149330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9689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r>
              <a:rPr lang="cs-CZ" sz="2500" b="1" dirty="0">
                <a:solidFill>
                  <a:srgbClr val="8656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Charakteristika podvojného UCE</a:t>
            </a:r>
            <a:endParaRPr lang="cs-CZ" sz="2500" dirty="0">
              <a:solidFill>
                <a:srgbClr val="009900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>
                <a:solidFill>
                  <a:srgbClr val="009900"/>
                </a:solidFill>
              </a:rPr>
              <a:t>   </a:t>
            </a: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Cíle finančního účetnictví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357188" lvl="1" indent="-357188">
              <a:buFontTx/>
              <a:buChar char="-"/>
            </a:pPr>
            <a:r>
              <a:rPr lang="cs-CZ" sz="2200" dirty="0"/>
              <a:t>poskytnout informace uživatelům</a:t>
            </a:r>
          </a:p>
          <a:p>
            <a:pPr marL="357188" lvl="1" indent="-357188">
              <a:buFontTx/>
              <a:buChar char="-"/>
            </a:pPr>
            <a:endParaRPr lang="cs-CZ" sz="2200" dirty="0"/>
          </a:p>
          <a:p>
            <a:pPr marL="357188" lvl="1" indent="-357188">
              <a:buFontTx/>
              <a:buChar char="-"/>
            </a:pPr>
            <a:r>
              <a:rPr lang="cs-CZ" sz="2200" dirty="0"/>
              <a:t>uchování informací „paměť podnikatelů“</a:t>
            </a:r>
          </a:p>
          <a:p>
            <a:pPr marL="357188" lvl="1" indent="-357188">
              <a:buFontTx/>
              <a:buChar char="-"/>
            </a:pPr>
            <a:endParaRPr lang="cs-CZ" sz="2200" dirty="0"/>
          </a:p>
          <a:p>
            <a:pPr marL="357188" lvl="1" indent="-357188">
              <a:buFontTx/>
              <a:buChar char="-"/>
            </a:pPr>
            <a:r>
              <a:rPr lang="cs-CZ" sz="2200" dirty="0"/>
              <a:t>kontrola majetku a hospodaření</a:t>
            </a:r>
          </a:p>
          <a:p>
            <a:pPr marL="357188" lvl="1" indent="-357188">
              <a:buFontTx/>
              <a:buChar char="-"/>
            </a:pPr>
            <a:endParaRPr lang="cs-CZ" sz="2200" dirty="0"/>
          </a:p>
          <a:p>
            <a:pPr marL="357188" lvl="1" indent="-357188">
              <a:buFontTx/>
              <a:buChar char="-"/>
            </a:pPr>
            <a:r>
              <a:rPr lang="cs-CZ" sz="2200" dirty="0"/>
              <a:t>základ pro vyměření daňových povinností</a:t>
            </a:r>
          </a:p>
          <a:p>
            <a:pPr marL="357188" lvl="1" indent="-357188">
              <a:buFontTx/>
              <a:buChar char="-"/>
            </a:pPr>
            <a:endParaRPr lang="cs-CZ" sz="2200" dirty="0"/>
          </a:p>
          <a:p>
            <a:pPr marL="0" lvl="1" indent="0">
              <a:buNone/>
            </a:pPr>
            <a:endParaRPr lang="cs-CZ" sz="2100" b="1" dirty="0">
              <a:solidFill>
                <a:srgbClr val="009900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>
                <a:solidFill>
                  <a:srgbClr val="009900"/>
                </a:solidFill>
              </a:rPr>
              <a:t>  </a:t>
            </a: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Funkce účetnictví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buFont typeface="Calibri" panose="020F0502020204030204" pitchFamily="34" charset="0"/>
              <a:buChar char="→"/>
            </a:pPr>
            <a:r>
              <a:rPr lang="cs-CZ" sz="2000" b="1" dirty="0"/>
              <a:t>informační</a:t>
            </a:r>
            <a:r>
              <a:rPr lang="cs-CZ" sz="2000" dirty="0"/>
              <a:t> funkce</a:t>
            </a:r>
          </a:p>
          <a:p>
            <a:pPr>
              <a:buFont typeface="Calibri" panose="020F0502020204030204" pitchFamily="34" charset="0"/>
              <a:buChar char="→"/>
            </a:pPr>
            <a:endParaRPr lang="cs-CZ" sz="2000" dirty="0"/>
          </a:p>
          <a:p>
            <a:pPr>
              <a:buFont typeface="Calibri" panose="020F0502020204030204" pitchFamily="34" charset="0"/>
              <a:buChar char="→"/>
            </a:pPr>
            <a:endParaRPr lang="cs-CZ" sz="2000" dirty="0"/>
          </a:p>
          <a:p>
            <a:pPr>
              <a:buFont typeface="Calibri" panose="020F0502020204030204" pitchFamily="34" charset="0"/>
              <a:buChar char="→"/>
            </a:pPr>
            <a:r>
              <a:rPr lang="cs-CZ" sz="2000" dirty="0"/>
              <a:t>funkce </a:t>
            </a:r>
            <a:r>
              <a:rPr lang="cs-CZ" sz="2000" b="1" dirty="0"/>
              <a:t>dokumentační</a:t>
            </a:r>
          </a:p>
          <a:p>
            <a:pPr>
              <a:buFont typeface="Calibri" panose="020F0502020204030204" pitchFamily="34" charset="0"/>
              <a:buChar char="→"/>
            </a:pPr>
            <a:endParaRPr lang="cs-CZ" sz="2000" dirty="0"/>
          </a:p>
          <a:p>
            <a:pPr>
              <a:buFont typeface="Calibri" panose="020F0502020204030204" pitchFamily="34" charset="0"/>
              <a:buChar char="→"/>
            </a:pPr>
            <a:endParaRPr lang="cs-CZ" sz="2000" dirty="0"/>
          </a:p>
          <a:p>
            <a:pPr>
              <a:buFont typeface="Calibri" panose="020F0502020204030204" pitchFamily="34" charset="0"/>
              <a:buChar char="→"/>
            </a:pPr>
            <a:r>
              <a:rPr lang="cs-CZ" sz="2000" dirty="0"/>
              <a:t>funkce </a:t>
            </a:r>
            <a:r>
              <a:rPr lang="cs-CZ" sz="2000" b="1" dirty="0"/>
              <a:t>kontrolní</a:t>
            </a:r>
          </a:p>
          <a:p>
            <a:pPr>
              <a:buFont typeface="Calibri" panose="020F0502020204030204" pitchFamily="34" charset="0"/>
              <a:buChar char="→"/>
            </a:pPr>
            <a:endParaRPr lang="cs-CZ" sz="2000" dirty="0"/>
          </a:p>
          <a:p>
            <a:pPr>
              <a:buFont typeface="Calibri" panose="020F0502020204030204" pitchFamily="34" charset="0"/>
              <a:buChar char="→"/>
            </a:pPr>
            <a:r>
              <a:rPr lang="cs-CZ" sz="2000" dirty="0"/>
              <a:t>funkce</a:t>
            </a:r>
            <a:r>
              <a:rPr lang="cs-CZ" sz="2000" b="1" dirty="0"/>
              <a:t> daňová</a:t>
            </a:r>
          </a:p>
        </p:txBody>
      </p:sp>
    </p:spTree>
    <p:extLst>
      <p:ext uri="{BB962C8B-B14F-4D97-AF65-F5344CB8AC3E}">
        <p14:creationId xmlns:p14="http://schemas.microsoft.com/office/powerpoint/2010/main" val="3735687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003232" cy="864096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>
                <a:solidFill>
                  <a:srgbClr val="8656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Právní úprava účetnictví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1"/>
            <a:ext cx="8229600" cy="4968553"/>
          </a:xfrm>
        </p:spPr>
        <p:txBody>
          <a:bodyPr>
            <a:normAutofit fontScale="70000" lnSpcReduction="20000"/>
          </a:bodyPr>
          <a:lstStyle/>
          <a:p>
            <a:pPr marL="180975" lvl="1" indent="-180975" defTabSz="539750">
              <a:buNone/>
              <a:tabLst>
                <a:tab pos="539750" algn="l"/>
              </a:tabLst>
            </a:pPr>
            <a:r>
              <a:rPr lang="cs-CZ" sz="3200" dirty="0"/>
              <a:t>V ČR je vysoká míra regulace účetnictví státem.</a:t>
            </a:r>
          </a:p>
          <a:p>
            <a:pPr marL="182562" lvl="1" indent="0" defTabSz="539750">
              <a:buNone/>
              <a:tabLst>
                <a:tab pos="539750" algn="l"/>
              </a:tabLst>
            </a:pPr>
            <a:endParaRPr lang="cs-CZ" sz="3200" dirty="0"/>
          </a:p>
          <a:p>
            <a:pPr marL="0" indent="0">
              <a:buNone/>
            </a:pPr>
            <a:r>
              <a:rPr lang="cs-CZ" dirty="0"/>
              <a:t>Primární úprava v ČR </a:t>
            </a:r>
            <a:r>
              <a:rPr lang="cs-CZ" b="1" dirty="0"/>
              <a:t>zákon č. 563/1991 Sb., o účetnictví</a:t>
            </a:r>
            <a:r>
              <a:rPr lang="cs-CZ" dirty="0"/>
              <a:t>, ve znění pozdějších předpisů. Stanovuje rozsah a způsob vedení účetnictví a požadavky na jeho průkaznost (dále </a:t>
            </a:r>
            <a:r>
              <a:rPr lang="cs-CZ" dirty="0" err="1"/>
              <a:t>ZoÚ</a:t>
            </a:r>
            <a:r>
              <a:rPr lang="cs-CZ" dirty="0"/>
              <a:t>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u="sng" dirty="0"/>
              <a:t>Vymezuje pojmy jako:</a:t>
            </a:r>
          </a:p>
          <a:p>
            <a:pPr lvl="0"/>
            <a:r>
              <a:rPr lang="cs-CZ" dirty="0"/>
              <a:t>účetní jednotka (ÚJ),</a:t>
            </a:r>
          </a:p>
          <a:p>
            <a:pPr lvl="0"/>
            <a:r>
              <a:rPr lang="cs-CZ" dirty="0"/>
              <a:t>určuje účetní období (ÚO),</a:t>
            </a:r>
          </a:p>
          <a:p>
            <a:pPr lvl="0"/>
            <a:r>
              <a:rPr lang="cs-CZ" dirty="0"/>
              <a:t>stanovuje předmět účetnictví,</a:t>
            </a:r>
          </a:p>
          <a:p>
            <a:pPr lvl="0"/>
            <a:r>
              <a:rPr lang="cs-CZ" dirty="0"/>
              <a:t>určuje rozsah vedení účetnictví,</a:t>
            </a:r>
          </a:p>
          <a:p>
            <a:pPr lvl="0"/>
            <a:r>
              <a:rPr lang="cs-CZ" dirty="0"/>
              <a:t>upravuje zásady pro oceňování a nařizuje inventarizaci,</a:t>
            </a:r>
          </a:p>
          <a:p>
            <a:pPr lvl="0"/>
            <a:r>
              <a:rPr lang="cs-CZ" dirty="0"/>
              <a:t>stanovuje sankce za porušení povinností.</a:t>
            </a:r>
          </a:p>
          <a:p>
            <a:pPr lvl="0"/>
            <a:endParaRPr lang="cs-CZ" dirty="0"/>
          </a:p>
          <a:p>
            <a:pPr marL="0" lvl="0" indent="0">
              <a:buNone/>
            </a:pPr>
            <a:r>
              <a:rPr lang="cs-CZ" dirty="0"/>
              <a:t>		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endParaRPr lang="cs-CZ" sz="2400" dirty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689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003232" cy="864096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>
                <a:solidFill>
                  <a:srgbClr val="8656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Právní úprava účetnictví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2400" b="1" dirty="0"/>
              <a:t>Vyhláška č. 500/2002 Sb</a:t>
            </a:r>
            <a:r>
              <a:rPr lang="cs-CZ" sz="2400" dirty="0"/>
              <a:t>., kterou se provádějí některá ustanovení zákona č. 563/1991 Sb., o účetnictví, ve znění pozdějších předpisů, pro účetní jednotky, které jsou podnikateli účtujícími v soustavě podvojného účetnictví. („Vyhláška č. 500/2002 Sb. pro podnikatele“)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u="sng" dirty="0"/>
              <a:t>Stanovuje mimo jiné:</a:t>
            </a:r>
          </a:p>
          <a:p>
            <a:pPr lvl="0"/>
            <a:r>
              <a:rPr lang="cs-CZ" sz="2400" dirty="0"/>
              <a:t>rozsah a způsob sestavení UCE závěrky, </a:t>
            </a:r>
          </a:p>
          <a:p>
            <a:pPr lvl="0"/>
            <a:r>
              <a:rPr lang="cs-CZ" sz="2400" dirty="0"/>
              <a:t>obsahové vymezení jednotlivých položek UCE závěrky (výkazů a nejen jich), </a:t>
            </a:r>
          </a:p>
          <a:p>
            <a:pPr lvl="0"/>
            <a:r>
              <a:rPr lang="cs-CZ" sz="2400" dirty="0"/>
              <a:t>směrnou účtovou osnovu, </a:t>
            </a:r>
          </a:p>
          <a:p>
            <a:pPr lvl="0"/>
            <a:r>
              <a:rPr lang="cs-CZ" sz="2400" dirty="0"/>
              <a:t>účetní metody a jejich použití,</a:t>
            </a:r>
          </a:p>
          <a:p>
            <a:r>
              <a:rPr lang="cs-CZ" sz="2400" dirty="0"/>
              <a:t>uspořádání a vymezení položek konsolidované UCE závěrky vč. metod konsolidace</a:t>
            </a:r>
          </a:p>
          <a:p>
            <a:endParaRPr lang="cs-CZ" sz="2400" b="1" dirty="0"/>
          </a:p>
          <a:p>
            <a:pPr marL="0" indent="0">
              <a:buNone/>
            </a:pPr>
            <a:r>
              <a:rPr lang="cs-CZ" sz="2400" b="1" dirty="0">
                <a:solidFill>
                  <a:schemeClr val="bg1">
                    <a:lumMod val="50000"/>
                  </a:schemeClr>
                </a:solidFill>
              </a:rPr>
              <a:t>Pozn.:</a:t>
            </a:r>
            <a:r>
              <a:rPr lang="cs-CZ" sz="2400" dirty="0">
                <a:solidFill>
                  <a:schemeClr val="bg1">
                    <a:lumMod val="50000"/>
                  </a:schemeClr>
                </a:solidFill>
              </a:rPr>
              <a:t> pro další subjekty mimo podnikatelské platí jiné Vyhlášky např.</a:t>
            </a:r>
          </a:p>
          <a:p>
            <a:pPr>
              <a:buFontTx/>
              <a:buChar char="-"/>
            </a:pPr>
            <a:r>
              <a:rPr lang="cs-CZ" sz="2400" dirty="0">
                <a:solidFill>
                  <a:schemeClr val="bg1">
                    <a:lumMod val="50000"/>
                  </a:schemeClr>
                </a:solidFill>
              </a:rPr>
              <a:t>501/2002 Sb. pro banky a jiné finanční instituce; </a:t>
            </a:r>
          </a:p>
          <a:p>
            <a:pPr>
              <a:buFontTx/>
              <a:buChar char="-"/>
            </a:pPr>
            <a:r>
              <a:rPr lang="cs-CZ" sz="2400" dirty="0">
                <a:solidFill>
                  <a:schemeClr val="bg1">
                    <a:lumMod val="50000"/>
                  </a:schemeClr>
                </a:solidFill>
              </a:rPr>
              <a:t>502/2002 Sb. pro pojišťovny; </a:t>
            </a:r>
          </a:p>
          <a:p>
            <a:pPr>
              <a:buFontTx/>
              <a:buChar char="-"/>
            </a:pPr>
            <a:r>
              <a:rPr lang="cs-CZ" sz="2400" dirty="0">
                <a:solidFill>
                  <a:schemeClr val="bg1">
                    <a:lumMod val="50000"/>
                  </a:schemeClr>
                </a:solidFill>
              </a:rPr>
              <a:t>503/2002 Sb. pro zdravotní pojišťovny; </a:t>
            </a:r>
          </a:p>
          <a:p>
            <a:pPr>
              <a:buFontTx/>
              <a:buChar char="-"/>
            </a:pPr>
            <a:r>
              <a:rPr lang="cs-CZ" sz="2400" dirty="0">
                <a:solidFill>
                  <a:schemeClr val="bg1">
                    <a:lumMod val="50000"/>
                  </a:schemeClr>
                </a:solidFill>
              </a:rPr>
              <a:t>504/2002 Sb. pro nepodnikatelské subjekty jako jsou politické strany a hnutí, církve, obecně prospěšné společnosti, nadace, veřejné VŠ apod., a </a:t>
            </a:r>
          </a:p>
          <a:p>
            <a:pPr>
              <a:buFontTx/>
              <a:buChar char="-"/>
            </a:pPr>
            <a:r>
              <a:rPr lang="cs-CZ" sz="2400" dirty="0">
                <a:solidFill>
                  <a:schemeClr val="bg1">
                    <a:lumMod val="50000"/>
                  </a:schemeClr>
                </a:solidFill>
              </a:rPr>
              <a:t>410/2009 pro vybrané účetní jednotky jako např. územní samosprávní celky, svazky obcí, příspěvkové organizace, státní fondy a organizační složky státu, 325/2015 Sb. pro ÚJ, které vedou jednoduché UCE</a:t>
            </a:r>
          </a:p>
          <a:p>
            <a:endParaRPr lang="cs-CZ" sz="2400" dirty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373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003232" cy="864096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>
                <a:solidFill>
                  <a:srgbClr val="8656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Právní úprava účetnictví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1"/>
            <a:ext cx="8229600" cy="4392489"/>
          </a:xfrm>
        </p:spPr>
        <p:txBody>
          <a:bodyPr>
            <a:normAutofit/>
          </a:bodyPr>
          <a:lstStyle/>
          <a:p>
            <a:r>
              <a:rPr lang="cs-CZ" sz="2400" b="1" dirty="0"/>
              <a:t>České účetní standardy (ČUS) pro účetní jednotky</a:t>
            </a:r>
            <a:r>
              <a:rPr lang="cs-CZ" sz="2400" dirty="0"/>
              <a:t> </a:t>
            </a:r>
            <a:br>
              <a:rPr lang="cs-CZ" sz="2400" dirty="0"/>
            </a:br>
            <a:r>
              <a:rPr lang="cs-CZ" sz="2400" dirty="0"/>
              <a:t>č. 001 až 024, které účtují podle vyhlášky č. 500/2002 Sb., </a:t>
            </a:r>
            <a:br>
              <a:rPr lang="cs-CZ" sz="2400" dirty="0"/>
            </a:br>
            <a:r>
              <a:rPr lang="cs-CZ" sz="2400" dirty="0"/>
              <a:t>ve znění pozdějších předpisů. </a:t>
            </a:r>
          </a:p>
          <a:p>
            <a:pPr marL="0" indent="357188">
              <a:buNone/>
              <a:tabLst>
                <a:tab pos="357188" algn="l"/>
              </a:tabLst>
            </a:pPr>
            <a:r>
              <a:rPr lang="cs-CZ" sz="2400" dirty="0"/>
              <a:t>ČÚS rozvádí konkrétní využitelné metody a postupy účtování   	v konkrétních UCE případech.</a:t>
            </a:r>
          </a:p>
          <a:p>
            <a:pPr marL="0" indent="0">
              <a:buNone/>
              <a:tabLst>
                <a:tab pos="357188" algn="l"/>
              </a:tabLst>
            </a:pPr>
            <a:endParaRPr lang="cs-CZ" sz="2400" dirty="0">
              <a:solidFill>
                <a:schemeClr val="bg1">
                  <a:lumMod val="50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marL="0" lvl="1" indent="0">
              <a:buNone/>
              <a:tabLst>
                <a:tab pos="357188" algn="l"/>
              </a:tabLst>
            </a:pPr>
            <a:r>
              <a:rPr lang="cs-CZ" sz="1800" dirty="0">
                <a:solidFill>
                  <a:schemeClr val="accent4">
                    <a:lumMod val="75000"/>
                  </a:schemeClr>
                </a:solidFill>
              </a:rPr>
              <a:t>+  V podmínkách ČR je účetnictví silně navázáno i na zákony daňové.  </a:t>
            </a:r>
          </a:p>
          <a:p>
            <a:pPr marL="0" lvl="1" indent="0">
              <a:buNone/>
              <a:tabLst>
                <a:tab pos="357188" algn="l"/>
              </a:tabLst>
            </a:pPr>
            <a:endParaRPr lang="cs-CZ" sz="1800" dirty="0">
              <a:solidFill>
                <a:schemeClr val="accent4">
                  <a:lumMod val="75000"/>
                </a:schemeClr>
              </a:solidFill>
            </a:endParaRPr>
          </a:p>
          <a:p>
            <a:pPr marL="0" lvl="1" indent="0">
              <a:buNone/>
              <a:tabLst>
                <a:tab pos="357188" algn="l"/>
              </a:tabLst>
            </a:pPr>
            <a:endParaRPr lang="cs-CZ" sz="1800" dirty="0">
              <a:solidFill>
                <a:schemeClr val="accent4">
                  <a:lumMod val="75000"/>
                </a:schemeClr>
              </a:solidFill>
            </a:endParaRPr>
          </a:p>
          <a:p>
            <a:pPr marL="3543300" lvl="8" indent="0">
              <a:buNone/>
              <a:tabLst>
                <a:tab pos="357188" algn="l"/>
              </a:tabLst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j-lt"/>
                <a:cs typeface="Arial" panose="020B0604020202020204" pitchFamily="34" charset="0"/>
                <a:sym typeface="Wingdings 3"/>
              </a:rPr>
              <a:t> VNITROPODNIKOVÉ SMĚRNICE</a:t>
            </a:r>
            <a:endParaRPr lang="cs-CZ" b="1" dirty="0">
              <a:solidFill>
                <a:schemeClr val="accent5">
                  <a:lumMod val="75000"/>
                </a:schemeClr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373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003232" cy="864096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cs-CZ" sz="2800" b="1" dirty="0">
                <a:solidFill>
                  <a:schemeClr val="accent4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Účetní jednotka</a:t>
            </a:r>
            <a:endParaRPr lang="cs-CZ" sz="2800" dirty="0">
              <a:solidFill>
                <a:schemeClr val="accent4">
                  <a:lumMod val="75000"/>
                </a:schemeClr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40559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cs-CZ" dirty="0"/>
              <a:t>PO se sídlem v ČR (obchodní korporace), </a:t>
            </a:r>
          </a:p>
          <a:p>
            <a:pPr lvl="0"/>
            <a:r>
              <a:rPr lang="cs-CZ" dirty="0"/>
              <a:t>některé FO:</a:t>
            </a:r>
          </a:p>
          <a:p>
            <a:pPr lvl="1"/>
            <a:r>
              <a:rPr lang="cs-CZ" dirty="0"/>
              <a:t>FO jejichž obrat za poslední rok je vyšší než 25 mil. Kč,</a:t>
            </a:r>
          </a:p>
          <a:p>
            <a:pPr lvl="1"/>
            <a:r>
              <a:rPr lang="cs-CZ" dirty="0"/>
              <a:t>FO, které jsou zapsány v OR,</a:t>
            </a:r>
          </a:p>
          <a:p>
            <a:pPr lvl="1"/>
            <a:r>
              <a:rPr lang="cs-CZ" dirty="0"/>
              <a:t>podnikající FO sdružené ve společnosti pokud jeden ze společníků je ÚJ,</a:t>
            </a:r>
          </a:p>
          <a:p>
            <a:pPr lvl="1"/>
            <a:r>
              <a:rPr lang="cs-CZ" dirty="0"/>
              <a:t>FO, které se rozhodly vést UCE dobrovolně,</a:t>
            </a:r>
          </a:p>
          <a:p>
            <a:pPr lvl="1"/>
            <a:r>
              <a:rPr lang="cs-CZ" dirty="0"/>
              <a:t>FO, kterým je povinnost vést UCE uložena zvláštním zákonem (např. politické strany a hnutí),</a:t>
            </a:r>
          </a:p>
          <a:p>
            <a:pPr lvl="0"/>
            <a:r>
              <a:rPr lang="cs-CZ" dirty="0"/>
              <a:t>dále zahraniční osoby, které podnikají na území ČR a organizační složky státu, svěřenecké fondy, investiční fondy a fondy obhospodařované penzijní společností</a:t>
            </a:r>
          </a:p>
          <a:p>
            <a:pPr marL="0" indent="0">
              <a:buNone/>
            </a:pPr>
            <a:endParaRPr lang="cs-CZ" sz="2400" b="1" dirty="0">
              <a:solidFill>
                <a:schemeClr val="accent4">
                  <a:lumMod val="75000"/>
                </a:schemeClr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689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003232" cy="864096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cs-CZ" sz="2800" b="1" dirty="0">
                <a:solidFill>
                  <a:schemeClr val="accent4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Kategorie účetních jednotek</a:t>
            </a:r>
            <a:endParaRPr lang="cs-CZ" sz="2800" dirty="0">
              <a:solidFill>
                <a:schemeClr val="accent4">
                  <a:lumMod val="75000"/>
                </a:schemeClr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3650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dirty="0">
              <a:solidFill>
                <a:schemeClr val="accent4">
                  <a:lumMod val="7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>
              <a:solidFill>
                <a:schemeClr val="accent4">
                  <a:lumMod val="7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>
              <a:solidFill>
                <a:schemeClr val="accent4">
                  <a:lumMod val="7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>
              <a:solidFill>
                <a:schemeClr val="accent4">
                  <a:lumMod val="7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>
              <a:solidFill>
                <a:schemeClr val="accent4">
                  <a:lumMod val="7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+mj-lt"/>
                <a:cs typeface="Arial" panose="020B0604020202020204" pitchFamily="34" charset="0"/>
              </a:rPr>
              <a:t>-</a:t>
            </a:r>
            <a:r>
              <a:rPr lang="cs-CZ" sz="1900" dirty="0">
                <a:latin typeface="+mj-lt"/>
                <a:cs typeface="Arial" panose="020B0604020202020204" pitchFamily="34" charset="0"/>
              </a:rPr>
              <a:t> pokud ve dvou po sobě následujících rozvahových dnech ÚJ splní nebo přestane splňovat podmínku změní od počátku následujícího ÚO kategorii.</a:t>
            </a: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8978020"/>
              </p:ext>
            </p:extLst>
          </p:nvPr>
        </p:nvGraphicFramePr>
        <p:xfrm>
          <a:off x="337234" y="1215603"/>
          <a:ext cx="8469532" cy="22133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List" r:id="rId2" imgW="5950300" imgH="1114597" progId="Excel.Sheet.12">
                  <p:embed/>
                </p:oleObj>
              </mc:Choice>
              <mc:Fallback>
                <p:oleObj name="List" r:id="rId2" imgW="5950300" imgH="1114597" progId="Excel.Sheet.12">
                  <p:embed/>
                  <p:pic>
                    <p:nvPicPr>
                      <p:cNvPr id="2" name="Objekt 1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37234" y="1215603"/>
                        <a:ext cx="8469532" cy="22133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B27764D3-6766-BC60-2B0B-9B45C3573214}"/>
              </a:ext>
            </a:extLst>
          </p:cNvPr>
          <p:cNvCxnSpPr>
            <a:cxnSpLocks/>
          </p:cNvCxnSpPr>
          <p:nvPr/>
        </p:nvCxnSpPr>
        <p:spPr>
          <a:xfrm>
            <a:off x="611560" y="4867187"/>
            <a:ext cx="7704856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090C1737-1A5B-2838-B47D-7257A89AEE34}"/>
              </a:ext>
            </a:extLst>
          </p:cNvPr>
          <p:cNvCxnSpPr>
            <a:cxnSpLocks/>
          </p:cNvCxnSpPr>
          <p:nvPr/>
        </p:nvCxnSpPr>
        <p:spPr>
          <a:xfrm>
            <a:off x="1215589" y="4742899"/>
            <a:ext cx="0" cy="2840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E1E0F969-C3A0-B85C-934E-A7FE2F8FE661}"/>
              </a:ext>
            </a:extLst>
          </p:cNvPr>
          <p:cNvCxnSpPr>
            <a:cxnSpLocks/>
          </p:cNvCxnSpPr>
          <p:nvPr/>
        </p:nvCxnSpPr>
        <p:spPr>
          <a:xfrm>
            <a:off x="3837797" y="4742899"/>
            <a:ext cx="0" cy="2840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647265E3-8552-CC76-C7FE-7605E69F361E}"/>
              </a:ext>
            </a:extLst>
          </p:cNvPr>
          <p:cNvSpPr/>
          <p:nvPr/>
        </p:nvSpPr>
        <p:spPr>
          <a:xfrm>
            <a:off x="1215589" y="4365104"/>
            <a:ext cx="2622208" cy="381725"/>
          </a:xfrm>
          <a:prstGeom prst="roundRect">
            <a:avLst>
              <a:gd name="adj" fmla="val 50000"/>
            </a:avLst>
          </a:prstGeom>
          <a:ln w="19050"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/>
              <a:t>1. účetní období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2279D668-7282-5A5F-2130-9F7B5967EE04}"/>
              </a:ext>
            </a:extLst>
          </p:cNvPr>
          <p:cNvSpPr/>
          <p:nvPr/>
        </p:nvSpPr>
        <p:spPr>
          <a:xfrm>
            <a:off x="916575" y="5157192"/>
            <a:ext cx="653479" cy="390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12. 20x1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353984DC-A0AA-57A4-1BA3-D89576E645FC}"/>
              </a:ext>
            </a:extLst>
          </p:cNvPr>
          <p:cNvSpPr/>
          <p:nvPr/>
        </p:nvSpPr>
        <p:spPr>
          <a:xfrm>
            <a:off x="3511057" y="5157192"/>
            <a:ext cx="653479" cy="390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12. 20x2</a:t>
            </a:r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5870249A-F162-01B7-26F9-DF78B0ECE01F}"/>
              </a:ext>
            </a:extLst>
          </p:cNvPr>
          <p:cNvCxnSpPr>
            <a:cxnSpLocks/>
          </p:cNvCxnSpPr>
          <p:nvPr/>
        </p:nvCxnSpPr>
        <p:spPr>
          <a:xfrm>
            <a:off x="6454428" y="4725144"/>
            <a:ext cx="0" cy="2840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Obdélník: se zakulacenými rohy 11">
            <a:extLst>
              <a:ext uri="{FF2B5EF4-FFF2-40B4-BE49-F238E27FC236}">
                <a16:creationId xmlns:a16="http://schemas.microsoft.com/office/drawing/2014/main" id="{4D62D1C0-78C6-887D-56E2-C0169425BBB6}"/>
              </a:ext>
            </a:extLst>
          </p:cNvPr>
          <p:cNvSpPr/>
          <p:nvPr/>
        </p:nvSpPr>
        <p:spPr>
          <a:xfrm>
            <a:off x="3855309" y="4365104"/>
            <a:ext cx="2622208" cy="381725"/>
          </a:xfrm>
          <a:prstGeom prst="roundRect">
            <a:avLst>
              <a:gd name="adj" fmla="val 50000"/>
            </a:avLst>
          </a:prstGeom>
          <a:ln w="19050"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/>
              <a:t>2. účetní období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EF02AEB5-EA54-0080-B828-3B0D15392BF9}"/>
              </a:ext>
            </a:extLst>
          </p:cNvPr>
          <p:cNvSpPr/>
          <p:nvPr/>
        </p:nvSpPr>
        <p:spPr>
          <a:xfrm>
            <a:off x="6098928" y="5229200"/>
            <a:ext cx="653479" cy="390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12. 20x3</a:t>
            </a:r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972ADD84-BB55-D4ED-20BB-834617E121DF}"/>
              </a:ext>
            </a:extLst>
          </p:cNvPr>
          <p:cNvSpPr/>
          <p:nvPr/>
        </p:nvSpPr>
        <p:spPr>
          <a:xfrm>
            <a:off x="590523" y="5654154"/>
            <a:ext cx="1250131" cy="4616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dirty="0">
                <a:solidFill>
                  <a:schemeClr val="tx1"/>
                </a:solidFill>
              </a:rPr>
              <a:t>Malá</a:t>
            </a:r>
          </a:p>
        </p:txBody>
      </p:sp>
      <p:sp>
        <p:nvSpPr>
          <p:cNvPr id="18" name="Obdélník 17">
            <a:extLst>
              <a:ext uri="{FF2B5EF4-FFF2-40B4-BE49-F238E27FC236}">
                <a16:creationId xmlns:a16="http://schemas.microsoft.com/office/drawing/2014/main" id="{07AF8F0E-7423-A717-AC64-0A0044E9DA62}"/>
              </a:ext>
            </a:extLst>
          </p:cNvPr>
          <p:cNvSpPr/>
          <p:nvPr/>
        </p:nvSpPr>
        <p:spPr>
          <a:xfrm>
            <a:off x="2465128" y="5547806"/>
            <a:ext cx="2619836" cy="6935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dirty="0">
                <a:solidFill>
                  <a:schemeClr val="tx1"/>
                </a:solidFill>
              </a:rPr>
              <a:t>Střední</a:t>
            </a:r>
          </a:p>
        </p:txBody>
      </p:sp>
      <p:sp>
        <p:nvSpPr>
          <p:cNvPr id="19" name="Obdélník 18">
            <a:extLst>
              <a:ext uri="{FF2B5EF4-FFF2-40B4-BE49-F238E27FC236}">
                <a16:creationId xmlns:a16="http://schemas.microsoft.com/office/drawing/2014/main" id="{151696C9-D7B9-2329-6DB6-1567AB16CE3A}"/>
              </a:ext>
            </a:extLst>
          </p:cNvPr>
          <p:cNvSpPr/>
          <p:nvPr/>
        </p:nvSpPr>
        <p:spPr>
          <a:xfrm>
            <a:off x="6704960" y="5683393"/>
            <a:ext cx="2619836" cy="985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dirty="0">
                <a:solidFill>
                  <a:srgbClr val="7030A0"/>
                </a:solidFill>
              </a:rPr>
              <a:t>Změna kategorizace</a:t>
            </a:r>
          </a:p>
        </p:txBody>
      </p:sp>
    </p:spTree>
    <p:extLst>
      <p:ext uri="{BB962C8B-B14F-4D97-AF65-F5344CB8AC3E}">
        <p14:creationId xmlns:p14="http://schemas.microsoft.com/office/powerpoint/2010/main" val="130968906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1121</Words>
  <Application>Microsoft Office PowerPoint</Application>
  <PresentationFormat>Předvádění na obrazovce (4:3)</PresentationFormat>
  <Paragraphs>216</Paragraphs>
  <Slides>18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(Základní text)</vt:lpstr>
      <vt:lpstr>Motiv systému Office</vt:lpstr>
      <vt:lpstr>List</vt:lpstr>
      <vt:lpstr>Charakteristika účetnictví</vt:lpstr>
      <vt:lpstr>Charakteristika podvojného účetnictví</vt:lpstr>
      <vt:lpstr>Charakteristika podvojného účetnictví  Základní funkce je funkce informační. </vt:lpstr>
      <vt:lpstr>Charakteristika podvojného UCE</vt:lpstr>
      <vt:lpstr>Právní úprava účetnictví</vt:lpstr>
      <vt:lpstr>Právní úprava účetnictví</vt:lpstr>
      <vt:lpstr>Právní úprava účetnictví</vt:lpstr>
      <vt:lpstr>Účetní jednotka</vt:lpstr>
      <vt:lpstr>Kategorie účetních jednotek</vt:lpstr>
      <vt:lpstr>Předmět účetnictví</vt:lpstr>
      <vt:lpstr>Výstupy z účetnictví</vt:lpstr>
      <vt:lpstr>Výstupy z účetnictví</vt:lpstr>
      <vt:lpstr>Rozvaha</vt:lpstr>
      <vt:lpstr>Rozvaha</vt:lpstr>
      <vt:lpstr>Výstupy z účetnictví</vt:lpstr>
      <vt:lpstr>Výstupy z účetnictví</vt:lpstr>
      <vt:lpstr>Výstupy z účetnictví</vt:lpstr>
      <vt:lpstr>Výstupy z účetnictví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Mrak</dc:creator>
  <cp:lastModifiedBy>Eva Tomášková</cp:lastModifiedBy>
  <cp:revision>65</cp:revision>
  <dcterms:created xsi:type="dcterms:W3CDTF">2016-01-04T20:10:32Z</dcterms:created>
  <dcterms:modified xsi:type="dcterms:W3CDTF">2024-09-27T06:32:10Z</dcterms:modified>
</cp:coreProperties>
</file>