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5" r:id="rId7"/>
    <p:sldId id="266" r:id="rId8"/>
    <p:sldId id="259" r:id="rId9"/>
    <p:sldId id="260" r:id="rId10"/>
    <p:sldId id="268" r:id="rId11"/>
    <p:sldId id="267" r:id="rId12"/>
    <p:sldId id="261" r:id="rId13"/>
    <p:sldId id="270" r:id="rId14"/>
    <p:sldId id="269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DC232-AA82-4FA1-828A-0BC83A2BB535}" v="328" dt="2019-12-12T21:55:0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v Zejda" userId="9104a5076fbd203c" providerId="LiveId" clId="{EF41820A-369B-4164-A1A5-2761E7363E4E}"/>
    <pc:docChg chg="undo custSel modSld">
      <pc:chgData name="Jaroslav Zejda" userId="9104a5076fbd203c" providerId="LiveId" clId="{EF41820A-369B-4164-A1A5-2761E7363E4E}" dt="2019-12-09T20:35:59.052" v="967" actId="20577"/>
      <pc:docMkLst>
        <pc:docMk/>
      </pc:docMkLst>
      <pc:sldChg chg="modSp">
        <pc:chgData name="Jaroslav Zejda" userId="9104a5076fbd203c" providerId="LiveId" clId="{EF41820A-369B-4164-A1A5-2761E7363E4E}" dt="2019-12-09T20:08:53.572" v="900" actId="20577"/>
        <pc:sldMkLst>
          <pc:docMk/>
          <pc:sldMk cId="563444013" sldId="258"/>
        </pc:sldMkLst>
        <pc:spChg chg="mod">
          <ac:chgData name="Jaroslav Zejda" userId="9104a5076fbd203c" providerId="LiveId" clId="{EF41820A-369B-4164-A1A5-2761E7363E4E}" dt="2019-12-09T20:08:53.572" v="900" actId="20577"/>
          <ac:spMkLst>
            <pc:docMk/>
            <pc:sldMk cId="563444013" sldId="258"/>
            <ac:spMk id="2" creationId="{2D343DE1-8762-4E47-814B-59D895998911}"/>
          </ac:spMkLst>
        </pc:spChg>
      </pc:sldChg>
      <pc:sldChg chg="modSp">
        <pc:chgData name="Jaroslav Zejda" userId="9104a5076fbd203c" providerId="LiveId" clId="{EF41820A-369B-4164-A1A5-2761E7363E4E}" dt="2019-12-09T20:25:10.005" v="908" actId="20577"/>
        <pc:sldMkLst>
          <pc:docMk/>
          <pc:sldMk cId="2458056992" sldId="259"/>
        </pc:sldMkLst>
        <pc:spChg chg="mod">
          <ac:chgData name="Jaroslav Zejda" userId="9104a5076fbd203c" providerId="LiveId" clId="{EF41820A-369B-4164-A1A5-2761E7363E4E}" dt="2019-12-09T19:56:07.202" v="11" actId="20577"/>
          <ac:spMkLst>
            <pc:docMk/>
            <pc:sldMk cId="2458056992" sldId="259"/>
            <ac:spMk id="2" creationId="{1D06C826-6956-4851-BD7B-A7C3B79A18E9}"/>
          </ac:spMkLst>
        </pc:spChg>
        <pc:spChg chg="mod">
          <ac:chgData name="Jaroslav Zejda" userId="9104a5076fbd203c" providerId="LiveId" clId="{EF41820A-369B-4164-A1A5-2761E7363E4E}" dt="2019-12-09T20:25:10.005" v="908" actId="20577"/>
          <ac:spMkLst>
            <pc:docMk/>
            <pc:sldMk cId="2458056992" sldId="259"/>
            <ac:spMk id="3" creationId="{ED34EE4C-EF94-489B-9871-F36FA25CF478}"/>
          </ac:spMkLst>
        </pc:spChg>
      </pc:sldChg>
      <pc:sldChg chg="modSp">
        <pc:chgData name="Jaroslav Zejda" userId="9104a5076fbd203c" providerId="LiveId" clId="{EF41820A-369B-4164-A1A5-2761E7363E4E}" dt="2019-12-09T20:26:28.445" v="909" actId="20577"/>
        <pc:sldMkLst>
          <pc:docMk/>
          <pc:sldMk cId="154893767" sldId="260"/>
        </pc:sldMkLst>
        <pc:spChg chg="mod">
          <ac:chgData name="Jaroslav Zejda" userId="9104a5076fbd203c" providerId="LiveId" clId="{EF41820A-369B-4164-A1A5-2761E7363E4E}" dt="2019-12-09T20:03:04.441" v="598" actId="20577"/>
          <ac:spMkLst>
            <pc:docMk/>
            <pc:sldMk cId="154893767" sldId="260"/>
            <ac:spMk id="2" creationId="{07D7A427-7E3B-4846-88AE-853FD54F661B}"/>
          </ac:spMkLst>
        </pc:spChg>
        <pc:spChg chg="mod">
          <ac:chgData name="Jaroslav Zejda" userId="9104a5076fbd203c" providerId="LiveId" clId="{EF41820A-369B-4164-A1A5-2761E7363E4E}" dt="2019-12-09T20:26:28.445" v="909" actId="20577"/>
          <ac:spMkLst>
            <pc:docMk/>
            <pc:sldMk cId="154893767" sldId="260"/>
            <ac:spMk id="3" creationId="{C8C13C97-EF51-4671-A606-C27817B0160F}"/>
          </ac:spMkLst>
        </pc:spChg>
      </pc:sldChg>
      <pc:sldChg chg="modSp">
        <pc:chgData name="Jaroslav Zejda" userId="9104a5076fbd203c" providerId="LiveId" clId="{EF41820A-369B-4164-A1A5-2761E7363E4E}" dt="2019-12-09T20:35:59.052" v="967" actId="20577"/>
        <pc:sldMkLst>
          <pc:docMk/>
          <pc:sldMk cId="263372570" sldId="261"/>
        </pc:sldMkLst>
        <pc:spChg chg="mod">
          <ac:chgData name="Jaroslav Zejda" userId="9104a5076fbd203c" providerId="LiveId" clId="{EF41820A-369B-4164-A1A5-2761E7363E4E}" dt="2019-12-09T20:35:59.052" v="967" actId="20577"/>
          <ac:spMkLst>
            <pc:docMk/>
            <pc:sldMk cId="263372570" sldId="261"/>
            <ac:spMk id="2" creationId="{FA322042-FA72-4815-B4AD-E40E504100BA}"/>
          </ac:spMkLst>
        </pc:spChg>
      </pc:sldChg>
      <pc:sldChg chg="modSp">
        <pc:chgData name="Jaroslav Zejda" userId="9104a5076fbd203c" providerId="LiveId" clId="{EF41820A-369B-4164-A1A5-2761E7363E4E}" dt="2019-12-09T20:08:57.788" v="901" actId="20577"/>
        <pc:sldMkLst>
          <pc:docMk/>
          <pc:sldMk cId="1853457014" sldId="263"/>
        </pc:sldMkLst>
        <pc:spChg chg="mod">
          <ac:chgData name="Jaroslav Zejda" userId="9104a5076fbd203c" providerId="LiveId" clId="{EF41820A-369B-4164-A1A5-2761E7363E4E}" dt="2019-12-09T20:08:57.788" v="901" actId="20577"/>
          <ac:spMkLst>
            <pc:docMk/>
            <pc:sldMk cId="1853457014" sldId="263"/>
            <ac:spMk id="2" creationId="{2D343DE1-8762-4E47-814B-59D895998911}"/>
          </ac:spMkLst>
        </pc:spChg>
      </pc:sldChg>
      <pc:sldChg chg="modSp">
        <pc:chgData name="Jaroslav Zejda" userId="9104a5076fbd203c" providerId="LiveId" clId="{EF41820A-369B-4164-A1A5-2761E7363E4E}" dt="2019-12-09T20:09:02.058" v="902" actId="20577"/>
        <pc:sldMkLst>
          <pc:docMk/>
          <pc:sldMk cId="1741328955" sldId="265"/>
        </pc:sldMkLst>
        <pc:spChg chg="mod">
          <ac:chgData name="Jaroslav Zejda" userId="9104a5076fbd203c" providerId="LiveId" clId="{EF41820A-369B-4164-A1A5-2761E7363E4E}" dt="2019-12-09T20:09:02.058" v="902" actId="20577"/>
          <ac:spMkLst>
            <pc:docMk/>
            <pc:sldMk cId="1741328955" sldId="265"/>
            <ac:spMk id="2" creationId="{2D343DE1-8762-4E47-814B-59D895998911}"/>
          </ac:spMkLst>
        </pc:spChg>
      </pc:sldChg>
      <pc:sldChg chg="modSp">
        <pc:chgData name="Jaroslav Zejda" userId="9104a5076fbd203c" providerId="LiveId" clId="{EF41820A-369B-4164-A1A5-2761E7363E4E}" dt="2019-12-09T20:09:06.303" v="903" actId="20577"/>
        <pc:sldMkLst>
          <pc:docMk/>
          <pc:sldMk cId="1286880770" sldId="266"/>
        </pc:sldMkLst>
        <pc:spChg chg="mod">
          <ac:chgData name="Jaroslav Zejda" userId="9104a5076fbd203c" providerId="LiveId" clId="{EF41820A-369B-4164-A1A5-2761E7363E4E}" dt="2019-12-09T20:09:06.303" v="903" actId="20577"/>
          <ac:spMkLst>
            <pc:docMk/>
            <pc:sldMk cId="1286880770" sldId="266"/>
            <ac:spMk id="2" creationId="{2D343DE1-8762-4E47-814B-59D895998911}"/>
          </ac:spMkLst>
        </pc:spChg>
        <pc:spChg chg="mod">
          <ac:chgData name="Jaroslav Zejda" userId="9104a5076fbd203c" providerId="LiveId" clId="{EF41820A-369B-4164-A1A5-2761E7363E4E}" dt="2019-12-09T19:55:18.725" v="0" actId="113"/>
          <ac:spMkLst>
            <pc:docMk/>
            <pc:sldMk cId="1286880770" sldId="266"/>
            <ac:spMk id="3" creationId="{4FD6AA18-520A-428B-A166-6B82234F566D}"/>
          </ac:spMkLst>
        </pc:spChg>
      </pc:sldChg>
    </pc:docChg>
  </pc:docChgLst>
  <pc:docChgLst>
    <pc:chgData name="Jaroslav Zejda" userId="9104a5076fbd203c" providerId="LiveId" clId="{FFADC232-AA82-4FA1-828A-0BC83A2BB535}"/>
    <pc:docChg chg="custSel addSld modSld sldOrd modMainMaster">
      <pc:chgData name="Jaroslav Zejda" userId="9104a5076fbd203c" providerId="LiveId" clId="{FFADC232-AA82-4FA1-828A-0BC83A2BB535}" dt="2019-12-12T21:55:05.282" v="526"/>
      <pc:docMkLst>
        <pc:docMk/>
      </pc:docMkLst>
      <pc:sldChg chg="modSp setBg">
        <pc:chgData name="Jaroslav Zejda" userId="9104a5076fbd203c" providerId="LiveId" clId="{FFADC232-AA82-4FA1-828A-0BC83A2BB535}" dt="2019-12-10T01:28:14.048" v="411" actId="20577"/>
        <pc:sldMkLst>
          <pc:docMk/>
          <pc:sldMk cId="2236169936" sldId="256"/>
        </pc:sldMkLst>
        <pc:spChg chg="mod">
          <ac:chgData name="Jaroslav Zejda" userId="9104a5076fbd203c" providerId="LiveId" clId="{FFADC232-AA82-4FA1-828A-0BC83A2BB535}" dt="2019-12-10T01:22:59.787" v="251" actId="207"/>
          <ac:spMkLst>
            <pc:docMk/>
            <pc:sldMk cId="2236169936" sldId="256"/>
            <ac:spMk id="2" creationId="{32BDE8DF-9AAD-4D22-951F-DD24AEB8A311}"/>
          </ac:spMkLst>
        </pc:spChg>
        <pc:spChg chg="mod">
          <ac:chgData name="Jaroslav Zejda" userId="9104a5076fbd203c" providerId="LiveId" clId="{FFADC232-AA82-4FA1-828A-0BC83A2BB535}" dt="2019-12-10T01:28:14.048" v="411" actId="20577"/>
          <ac:spMkLst>
            <pc:docMk/>
            <pc:sldMk cId="2236169936" sldId="256"/>
            <ac:spMk id="3" creationId="{85827EB3-3076-4846-9888-AE400EF12A10}"/>
          </ac:spMkLst>
        </pc:spChg>
      </pc:sldChg>
      <pc:sldChg chg="modSp setBg">
        <pc:chgData name="Jaroslav Zejda" userId="9104a5076fbd203c" providerId="LiveId" clId="{FFADC232-AA82-4FA1-828A-0BC83A2BB535}" dt="2019-12-10T01:32:35.132" v="438" actId="20577"/>
        <pc:sldMkLst>
          <pc:docMk/>
          <pc:sldMk cId="851270112" sldId="257"/>
        </pc:sldMkLst>
        <pc:spChg chg="mod">
          <ac:chgData name="Jaroslav Zejda" userId="9104a5076fbd203c" providerId="LiveId" clId="{FFADC232-AA82-4FA1-828A-0BC83A2BB535}" dt="2019-12-10T01:32:35.132" v="438" actId="20577"/>
          <ac:spMkLst>
            <pc:docMk/>
            <pc:sldMk cId="851270112" sldId="257"/>
            <ac:spMk id="3" creationId="{137902EB-ED0E-42B8-A304-0C437181EBC4}"/>
          </ac:spMkLst>
        </pc:spChg>
      </pc:sldChg>
      <pc:sldChg chg="addSp delSp modSp setBg">
        <pc:chgData name="Jaroslav Zejda" userId="9104a5076fbd203c" providerId="LiveId" clId="{FFADC232-AA82-4FA1-828A-0BC83A2BB535}" dt="2019-12-10T01:27:36.601" v="401"/>
        <pc:sldMkLst>
          <pc:docMk/>
          <pc:sldMk cId="263372570" sldId="261"/>
        </pc:sldMkLst>
        <pc:spChg chg="del">
          <ac:chgData name="Jaroslav Zejda" userId="9104a5076fbd203c" providerId="LiveId" clId="{FFADC232-AA82-4FA1-828A-0BC83A2BB535}" dt="2019-12-10T00:58:54.374" v="52" actId="931"/>
          <ac:spMkLst>
            <pc:docMk/>
            <pc:sldMk cId="263372570" sldId="261"/>
            <ac:spMk id="3" creationId="{1ECD7248-484B-49CE-89FE-7093A2F06092}"/>
          </ac:spMkLst>
        </pc:spChg>
        <pc:picChg chg="add mod">
          <ac:chgData name="Jaroslav Zejda" userId="9104a5076fbd203c" providerId="LiveId" clId="{FFADC232-AA82-4FA1-828A-0BC83A2BB535}" dt="2019-12-10T01:08:00.685" v="102"/>
          <ac:picMkLst>
            <pc:docMk/>
            <pc:sldMk cId="263372570" sldId="261"/>
            <ac:picMk id="5" creationId="{A3F22352-CD37-4618-8ED3-F9E1F7984F80}"/>
          </ac:picMkLst>
        </pc:picChg>
        <pc:picChg chg="add del mod">
          <ac:chgData name="Jaroslav Zejda" userId="9104a5076fbd203c" providerId="LiveId" clId="{FFADC232-AA82-4FA1-828A-0BC83A2BB535}" dt="2019-12-10T01:27:33.785" v="400" actId="478"/>
          <ac:picMkLst>
            <pc:docMk/>
            <pc:sldMk cId="263372570" sldId="261"/>
            <ac:picMk id="7" creationId="{9387E5D3-ADA8-4DF4-98E9-8BF64F8B1F54}"/>
          </ac:picMkLst>
        </pc:picChg>
        <pc:picChg chg="add">
          <ac:chgData name="Jaroslav Zejda" userId="9104a5076fbd203c" providerId="LiveId" clId="{FFADC232-AA82-4FA1-828A-0BC83A2BB535}" dt="2019-12-10T01:27:36.601" v="401"/>
          <ac:picMkLst>
            <pc:docMk/>
            <pc:sldMk cId="263372570" sldId="261"/>
            <ac:picMk id="8" creationId="{F24DB0F5-93CC-47B5-8378-18ABDAF334A3}"/>
          </ac:picMkLst>
        </pc:picChg>
      </pc:sldChg>
      <pc:sldChg chg="modSp">
        <pc:chgData name="Jaroslav Zejda" userId="9104a5076fbd203c" providerId="LiveId" clId="{FFADC232-AA82-4FA1-828A-0BC83A2BB535}" dt="2019-12-10T01:34:55.367" v="452" actId="20577"/>
        <pc:sldMkLst>
          <pc:docMk/>
          <pc:sldMk cId="2578349680" sldId="262"/>
        </pc:sldMkLst>
        <pc:spChg chg="mod">
          <ac:chgData name="Jaroslav Zejda" userId="9104a5076fbd203c" providerId="LiveId" clId="{FFADC232-AA82-4FA1-828A-0BC83A2BB535}" dt="2019-12-10T01:34:55.367" v="452" actId="20577"/>
          <ac:spMkLst>
            <pc:docMk/>
            <pc:sldMk cId="2578349680" sldId="262"/>
            <ac:spMk id="3" creationId="{9813B1CC-50B7-4055-9550-04396B09E474}"/>
          </ac:spMkLst>
        </pc:spChg>
      </pc:sldChg>
      <pc:sldChg chg="addSp delSp modSp add ord setBg">
        <pc:chgData name="Jaroslav Zejda" userId="9104a5076fbd203c" providerId="LiveId" clId="{FFADC232-AA82-4FA1-828A-0BC83A2BB535}" dt="2019-12-10T01:41:25.100" v="453"/>
        <pc:sldMkLst>
          <pc:docMk/>
          <pc:sldMk cId="3549408406" sldId="267"/>
        </pc:sldMkLst>
        <pc:spChg chg="mod">
          <ac:chgData name="Jaroslav Zejda" userId="9104a5076fbd203c" providerId="LiveId" clId="{FFADC232-AA82-4FA1-828A-0BC83A2BB535}" dt="2019-12-10T00:59:26.194" v="64" actId="20577"/>
          <ac:spMkLst>
            <pc:docMk/>
            <pc:sldMk cId="3549408406" sldId="267"/>
            <ac:spMk id="2" creationId="{462BDFC9-94B0-49CF-9EEF-B1EC21F5D65B}"/>
          </ac:spMkLst>
        </pc:spChg>
        <pc:spChg chg="del">
          <ac:chgData name="Jaroslav Zejda" userId="9104a5076fbd203c" providerId="LiveId" clId="{FFADC232-AA82-4FA1-828A-0BC83A2BB535}" dt="2019-12-10T00:59:41.321" v="69" actId="931"/>
          <ac:spMkLst>
            <pc:docMk/>
            <pc:sldMk cId="3549408406" sldId="267"/>
            <ac:spMk id="3" creationId="{CC345778-5A19-46E6-A178-16CF5F1B402F}"/>
          </ac:spMkLst>
        </pc:spChg>
        <pc:picChg chg="add mod">
          <ac:chgData name="Jaroslav Zejda" userId="9104a5076fbd203c" providerId="LiveId" clId="{FFADC232-AA82-4FA1-828A-0BC83A2BB535}" dt="2019-12-10T00:59:41.321" v="69" actId="931"/>
          <ac:picMkLst>
            <pc:docMk/>
            <pc:sldMk cId="3549408406" sldId="267"/>
            <ac:picMk id="5" creationId="{F0DDF90D-F9B4-4D4B-AC56-CB5E32732B1E}"/>
          </ac:picMkLst>
        </pc:picChg>
        <pc:picChg chg="add del mod">
          <ac:chgData name="Jaroslav Zejda" userId="9104a5076fbd203c" providerId="LiveId" clId="{FFADC232-AA82-4FA1-828A-0BC83A2BB535}" dt="2019-12-10T01:27:41.067" v="402" actId="478"/>
          <ac:picMkLst>
            <pc:docMk/>
            <pc:sldMk cId="3549408406" sldId="267"/>
            <ac:picMk id="6" creationId="{FFC2266C-8DDB-4ED3-8BD5-109185A1471D}"/>
          </ac:picMkLst>
        </pc:picChg>
        <pc:picChg chg="add">
          <ac:chgData name="Jaroslav Zejda" userId="9104a5076fbd203c" providerId="LiveId" clId="{FFADC232-AA82-4FA1-828A-0BC83A2BB535}" dt="2019-12-10T01:27:44.216" v="403"/>
          <ac:picMkLst>
            <pc:docMk/>
            <pc:sldMk cId="3549408406" sldId="267"/>
            <ac:picMk id="7" creationId="{4D5A1585-A28B-4116-9CDB-828B7633A2A6}"/>
          </ac:picMkLst>
        </pc:picChg>
      </pc:sldChg>
      <pc:sldChg chg="addSp delSp modSp add ord setBg">
        <pc:chgData name="Jaroslav Zejda" userId="9104a5076fbd203c" providerId="LiveId" clId="{FFADC232-AA82-4FA1-828A-0BC83A2BB535}" dt="2019-12-10T01:44:14.113" v="456"/>
        <pc:sldMkLst>
          <pc:docMk/>
          <pc:sldMk cId="1040555700" sldId="268"/>
        </pc:sldMkLst>
        <pc:spChg chg="del">
          <ac:chgData name="Jaroslav Zejda" userId="9104a5076fbd203c" providerId="LiveId" clId="{FFADC232-AA82-4FA1-828A-0BC83A2BB535}" dt="2019-12-10T00:59:50.945" v="70" actId="931"/>
          <ac:spMkLst>
            <pc:docMk/>
            <pc:sldMk cId="1040555700" sldId="268"/>
            <ac:spMk id="3" creationId="{CC345778-5A19-46E6-A178-16CF5F1B402F}"/>
          </ac:spMkLst>
        </pc:spChg>
        <pc:picChg chg="add mod">
          <ac:chgData name="Jaroslav Zejda" userId="9104a5076fbd203c" providerId="LiveId" clId="{FFADC232-AA82-4FA1-828A-0BC83A2BB535}" dt="2019-12-10T01:00:00.059" v="74" actId="14100"/>
          <ac:picMkLst>
            <pc:docMk/>
            <pc:sldMk cId="1040555700" sldId="268"/>
            <ac:picMk id="5" creationId="{8747EF1E-F329-4817-BE4F-729714C0C689}"/>
          </ac:picMkLst>
        </pc:picChg>
        <pc:picChg chg="add">
          <ac:chgData name="Jaroslav Zejda" userId="9104a5076fbd203c" providerId="LiveId" clId="{FFADC232-AA82-4FA1-828A-0BC83A2BB535}" dt="2019-12-10T01:27:05.704" v="396"/>
          <ac:picMkLst>
            <pc:docMk/>
            <pc:sldMk cId="1040555700" sldId="268"/>
            <ac:picMk id="6" creationId="{D8B4606D-D95E-498C-BCB0-C1B424FC43EC}"/>
          </ac:picMkLst>
        </pc:picChg>
      </pc:sldChg>
      <pc:sldChg chg="addSp delSp modSp add setBg">
        <pc:chgData name="Jaroslav Zejda" userId="9104a5076fbd203c" providerId="LiveId" clId="{FFADC232-AA82-4FA1-828A-0BC83A2BB535}" dt="2019-12-10T01:27:23.973" v="399"/>
        <pc:sldMkLst>
          <pc:docMk/>
          <pc:sldMk cId="4282134346" sldId="269"/>
        </pc:sldMkLst>
        <pc:spChg chg="del">
          <ac:chgData name="Jaroslav Zejda" userId="9104a5076fbd203c" providerId="LiveId" clId="{FFADC232-AA82-4FA1-828A-0BC83A2BB535}" dt="2019-12-10T01:00:08.972" v="75" actId="931"/>
          <ac:spMkLst>
            <pc:docMk/>
            <pc:sldMk cId="4282134346" sldId="269"/>
            <ac:spMk id="3" creationId="{CC345778-5A19-46E6-A178-16CF5F1B402F}"/>
          </ac:spMkLst>
        </pc:spChg>
        <pc:picChg chg="add mod">
          <ac:chgData name="Jaroslav Zejda" userId="9104a5076fbd203c" providerId="LiveId" clId="{FFADC232-AA82-4FA1-828A-0BC83A2BB535}" dt="2019-12-10T01:00:15.789" v="79" actId="14100"/>
          <ac:picMkLst>
            <pc:docMk/>
            <pc:sldMk cId="4282134346" sldId="269"/>
            <ac:picMk id="5" creationId="{DF2AE0D4-28D0-486E-9BB4-2288950AB562}"/>
          </ac:picMkLst>
        </pc:picChg>
        <pc:picChg chg="add">
          <ac:chgData name="Jaroslav Zejda" userId="9104a5076fbd203c" providerId="LiveId" clId="{FFADC232-AA82-4FA1-828A-0BC83A2BB535}" dt="2019-12-10T01:27:23.973" v="399"/>
          <ac:picMkLst>
            <pc:docMk/>
            <pc:sldMk cId="4282134346" sldId="269"/>
            <ac:picMk id="6" creationId="{CCA92771-205C-43D2-A2AF-03948E8B99B8}"/>
          </ac:picMkLst>
        </pc:picChg>
      </pc:sldChg>
      <pc:sldChg chg="addSp delSp modSp add ord setBg">
        <pc:chgData name="Jaroslav Zejda" userId="9104a5076fbd203c" providerId="LiveId" clId="{FFADC232-AA82-4FA1-828A-0BC83A2BB535}" dt="2019-12-10T01:42:00.940" v="455"/>
        <pc:sldMkLst>
          <pc:docMk/>
          <pc:sldMk cId="4239863295" sldId="270"/>
        </pc:sldMkLst>
        <pc:spChg chg="del">
          <ac:chgData name="Jaroslav Zejda" userId="9104a5076fbd203c" providerId="LiveId" clId="{FFADC232-AA82-4FA1-828A-0BC83A2BB535}" dt="2019-12-10T01:00:40.220" v="80" actId="931"/>
          <ac:spMkLst>
            <pc:docMk/>
            <pc:sldMk cId="4239863295" sldId="270"/>
            <ac:spMk id="3" creationId="{CC345778-5A19-46E6-A178-16CF5F1B402F}"/>
          </ac:spMkLst>
        </pc:spChg>
        <pc:picChg chg="add mod">
          <ac:chgData name="Jaroslav Zejda" userId="9104a5076fbd203c" providerId="LiveId" clId="{FFADC232-AA82-4FA1-828A-0BC83A2BB535}" dt="2019-12-10T01:00:47.651" v="85" actId="14100"/>
          <ac:picMkLst>
            <pc:docMk/>
            <pc:sldMk cId="4239863295" sldId="270"/>
            <ac:picMk id="5" creationId="{2BEE7F59-C5E5-4DD2-830C-DE72AA812D6D}"/>
          </ac:picMkLst>
        </pc:picChg>
        <pc:picChg chg="add">
          <ac:chgData name="Jaroslav Zejda" userId="9104a5076fbd203c" providerId="LiveId" clId="{FFADC232-AA82-4FA1-828A-0BC83A2BB535}" dt="2019-12-10T01:27:20.169" v="398"/>
          <ac:picMkLst>
            <pc:docMk/>
            <pc:sldMk cId="4239863295" sldId="270"/>
            <ac:picMk id="6" creationId="{D20A767E-57BB-455F-8D78-4FFB0551E798}"/>
          </ac:picMkLst>
        </pc:picChg>
      </pc:sldChg>
      <pc:sldChg chg="addSp delSp modSp add setBg">
        <pc:chgData name="Jaroslav Zejda" userId="9104a5076fbd203c" providerId="LiveId" clId="{FFADC232-AA82-4FA1-828A-0BC83A2BB535}" dt="2019-12-10T01:27:16.024" v="397"/>
        <pc:sldMkLst>
          <pc:docMk/>
          <pc:sldMk cId="4073078807" sldId="271"/>
        </pc:sldMkLst>
        <pc:spChg chg="del">
          <ac:chgData name="Jaroslav Zejda" userId="9104a5076fbd203c" providerId="LiveId" clId="{FFADC232-AA82-4FA1-828A-0BC83A2BB535}" dt="2019-12-10T01:01:00.008" v="86" actId="931"/>
          <ac:spMkLst>
            <pc:docMk/>
            <pc:sldMk cId="4073078807" sldId="271"/>
            <ac:spMk id="3" creationId="{CC345778-5A19-46E6-A178-16CF5F1B402F}"/>
          </ac:spMkLst>
        </pc:spChg>
        <pc:picChg chg="add mod">
          <ac:chgData name="Jaroslav Zejda" userId="9104a5076fbd203c" providerId="LiveId" clId="{FFADC232-AA82-4FA1-828A-0BC83A2BB535}" dt="2019-12-10T01:01:00.008" v="86" actId="931"/>
          <ac:picMkLst>
            <pc:docMk/>
            <pc:sldMk cId="4073078807" sldId="271"/>
            <ac:picMk id="5" creationId="{C304F424-D3AB-49BE-9CB3-E9C6B6EB7EFE}"/>
          </ac:picMkLst>
        </pc:picChg>
        <pc:picChg chg="add">
          <ac:chgData name="Jaroslav Zejda" userId="9104a5076fbd203c" providerId="LiveId" clId="{FFADC232-AA82-4FA1-828A-0BC83A2BB535}" dt="2019-12-10T01:27:16.024" v="397"/>
          <ac:picMkLst>
            <pc:docMk/>
            <pc:sldMk cId="4073078807" sldId="271"/>
            <ac:picMk id="6" creationId="{EA639FD8-5A9C-47D7-9E6C-EBBA3CA398CF}"/>
          </ac:picMkLst>
        </pc:picChg>
      </pc:sldChg>
      <pc:sldChg chg="modSp add setBg">
        <pc:chgData name="Jaroslav Zejda" userId="9104a5076fbd203c" providerId="LiveId" clId="{FFADC232-AA82-4FA1-828A-0BC83A2BB535}" dt="2019-12-12T21:55:05.282" v="526"/>
        <pc:sldMkLst>
          <pc:docMk/>
          <pc:sldMk cId="3562369764" sldId="272"/>
        </pc:sldMkLst>
        <pc:spChg chg="mod">
          <ac:chgData name="Jaroslav Zejda" userId="9104a5076fbd203c" providerId="LiveId" clId="{FFADC232-AA82-4FA1-828A-0BC83A2BB535}" dt="2019-12-12T21:53:59.859" v="524" actId="20577"/>
          <ac:spMkLst>
            <pc:docMk/>
            <pc:sldMk cId="3562369764" sldId="272"/>
            <ac:spMk id="2" creationId="{317837C0-3B06-4F81-A707-F4D379111CDA}"/>
          </ac:spMkLst>
        </pc:spChg>
        <pc:spChg chg="mod">
          <ac:chgData name="Jaroslav Zejda" userId="9104a5076fbd203c" providerId="LiveId" clId="{FFADC232-AA82-4FA1-828A-0BC83A2BB535}" dt="2019-12-12T21:55:05.282" v="526"/>
          <ac:spMkLst>
            <pc:docMk/>
            <pc:sldMk cId="3562369764" sldId="272"/>
            <ac:spMk id="3" creationId="{FEF9CAA2-F32D-4F7B-93B6-5C3C0D31882F}"/>
          </ac:spMkLst>
        </pc:spChg>
      </pc:sldChg>
      <pc:sldChg chg="modSp add">
        <pc:chgData name="Jaroslav Zejda" userId="9104a5076fbd203c" providerId="LiveId" clId="{FFADC232-AA82-4FA1-828A-0BC83A2BB535}" dt="2019-12-10T02:38:58.016" v="477" actId="20577"/>
        <pc:sldMkLst>
          <pc:docMk/>
          <pc:sldMk cId="4264005951" sldId="273"/>
        </pc:sldMkLst>
        <pc:spChg chg="mod">
          <ac:chgData name="Jaroslav Zejda" userId="9104a5076fbd203c" providerId="LiveId" clId="{FFADC232-AA82-4FA1-828A-0BC83A2BB535}" dt="2019-12-10T02:38:58.016" v="477" actId="20577"/>
          <ac:spMkLst>
            <pc:docMk/>
            <pc:sldMk cId="4264005951" sldId="273"/>
            <ac:spMk id="2" creationId="{E38A9BB9-FFF2-480B-8B1F-CE7ADA561C5C}"/>
          </ac:spMkLst>
        </pc:spChg>
        <pc:spChg chg="mod">
          <ac:chgData name="Jaroslav Zejda" userId="9104a5076fbd203c" providerId="LiveId" clId="{FFADC232-AA82-4FA1-828A-0BC83A2BB535}" dt="2019-12-10T02:38:21.578" v="458"/>
          <ac:spMkLst>
            <pc:docMk/>
            <pc:sldMk cId="4264005951" sldId="273"/>
            <ac:spMk id="3" creationId="{E31B9D5E-279D-4267-80BD-2A25572DFD2E}"/>
          </ac:spMkLst>
        </pc:spChg>
      </pc:sldChg>
      <pc:sldChg chg="delSp modSp add setBg">
        <pc:chgData name="Jaroslav Zejda" userId="9104a5076fbd203c" providerId="LiveId" clId="{FFADC232-AA82-4FA1-828A-0BC83A2BB535}" dt="2019-12-12T21:53:47.547" v="523" actId="113"/>
        <pc:sldMkLst>
          <pc:docMk/>
          <pc:sldMk cId="3312591167" sldId="274"/>
        </pc:sldMkLst>
        <pc:spChg chg="del mod">
          <ac:chgData name="Jaroslav Zejda" userId="9104a5076fbd203c" providerId="LiveId" clId="{FFADC232-AA82-4FA1-828A-0BC83A2BB535}" dt="2019-12-12T21:52:57.643" v="480" actId="478"/>
          <ac:spMkLst>
            <pc:docMk/>
            <pc:sldMk cId="3312591167" sldId="274"/>
            <ac:spMk id="2" creationId="{317837C0-3B06-4F81-A707-F4D379111CDA}"/>
          </ac:spMkLst>
        </pc:spChg>
        <pc:spChg chg="mod">
          <ac:chgData name="Jaroslav Zejda" userId="9104a5076fbd203c" providerId="LiveId" clId="{FFADC232-AA82-4FA1-828A-0BC83A2BB535}" dt="2019-12-12T21:53:47.547" v="523" actId="113"/>
          <ac:spMkLst>
            <pc:docMk/>
            <pc:sldMk cId="3312591167" sldId="274"/>
            <ac:spMk id="3" creationId="{FEF9CAA2-F32D-4F7B-93B6-5C3C0D31882F}"/>
          </ac:spMkLst>
        </pc:spChg>
      </pc:sldChg>
      <pc:sldMasterChg chg="setBg modSldLayout">
        <pc:chgData name="Jaroslav Zejda" userId="9104a5076fbd203c" providerId="LiveId" clId="{FFADC232-AA82-4FA1-828A-0BC83A2BB535}" dt="2019-12-10T01:24:14.006" v="283"/>
        <pc:sldMasterMkLst>
          <pc:docMk/>
          <pc:sldMasterMk cId="2503680464" sldId="2147483648"/>
        </pc:sldMasterMkLst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4052592260" sldId="2147483649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3332797996" sldId="2147483650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1643013906" sldId="2147483651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825391506" sldId="2147483652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3994721995" sldId="2147483653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1551274543" sldId="2147483654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1829836235" sldId="2147483655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2173434296" sldId="2147483656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1035369596" sldId="2147483657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3127361507" sldId="2147483658"/>
          </pc:sldLayoutMkLst>
        </pc:sldLayoutChg>
        <pc:sldLayoutChg chg="setBg">
          <pc:chgData name="Jaroslav Zejda" userId="9104a5076fbd203c" providerId="LiveId" clId="{FFADC232-AA82-4FA1-828A-0BC83A2BB535}" dt="2019-12-10T01:24:14.006" v="283"/>
          <pc:sldLayoutMkLst>
            <pc:docMk/>
            <pc:sldMasterMk cId="2503680464" sldId="2147483648"/>
            <pc:sldLayoutMk cId="95832281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F972B-B236-4977-918C-09A8649D4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1FCDD6-B04B-4522-90E0-448842C05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D5FF31-956C-4831-B346-4A5C69C4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333D6-999D-4A5A-A5CF-5BA6F43C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E22BC-1557-41F1-8E95-F2E0DB98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59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75456-EAEB-4C95-A2FA-653EDC6F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00F7FE-CFE4-4B45-BC34-59D0CED19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29C2F3-AF19-4E4E-B731-135D1D24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FBD9D6-68C9-4F0C-97FF-1E1BF585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56BB16-5A83-4071-AF49-FCD18686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6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710E19-BF19-4CB9-A005-09F877D33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40C4F7-4CFA-4071-ACF1-FEBCE228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41A4A7-F37B-4F32-AF37-5B8E5B0E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0A5676-2D68-4204-80B0-D7357B9A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9BB01D-58E0-4237-B9BF-8FACB453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3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AC423-FD04-41DF-80A4-D55F55F2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0D6CA-1AC2-4475-BE8D-D22FD40B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0A8B04-62CC-46CD-A734-7ED633D3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24521B-5646-4DA0-A46A-96270911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7F6E03-9439-44CF-8B6C-A49985BD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849B3-A28C-4233-916F-12BD6EF5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2BFE03-C064-4589-B712-670E5EA3F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D36CD0-BE04-4A42-B37C-D2968010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B961C-3D71-40BD-A6FF-8DFD4EF1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136F5E-30C4-44ED-8936-8641554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01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B3BCA-463C-4A86-82F5-2FE5017B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EC449-1234-4953-910B-7DEE99E39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D0E3A6-8E39-4613-BE37-B50421533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DB4B2F-E4D1-4926-A5D8-8C878E75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351261-984B-426A-ADF6-E58189B3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E496BB-E232-41D2-B62C-72D37DC3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9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B9D46-2258-49F2-A308-726C02D8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C63ACF-E79F-40F6-98DA-BE62FD93A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0088F0-2A3B-4A77-A751-A5378438E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7D1FA3-1749-439C-9FC1-1BF2CA267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2EAA44-4501-40F2-889F-4158E300D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9C80157-C201-4CDF-A448-B7941C8E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FB9079-8CC0-437B-9139-1D8BE78A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3865CE-3816-4C9A-BF44-7FE21119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72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1BE41-8429-49E3-A3CC-F3E96499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1195C2-A350-49CD-825A-B29756F4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9FF90D-8B00-43EE-AD6E-7E16A76C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1A504F-4394-4BF9-9D3A-40FD8BAE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2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89895F-65FB-4836-A252-26AA8D8D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E2B8F2-0E51-4626-A866-1AA7A734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71799E-4F88-4FD8-87D6-A48DC518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71152-B276-43CA-90AB-D69005E1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02347-FEB7-4FD1-831C-F284488B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7EBBC0-6491-40EF-A6E2-57A1A0371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BC3974-9DC9-4A36-982C-FB869445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9025E1-FF01-4446-A89D-08B81038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CC0EF0-440C-43BA-840F-72995893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43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CFBC4-F9C0-40CE-9323-4B88D234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2C2C901-30EA-449E-AFA6-D9E5F7D28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2EF721-3DA8-40AB-BF83-567823756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963528-6DAE-4F99-8265-A390963D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6BE936-8DFB-4FE6-BFEF-D77AF179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FB60C-5BA9-4AD5-ABB4-7199386E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3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E2C153-4FCD-47D5-8444-350CEFD3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FEDEF-B1C3-4A57-A5E4-A9D7B3D1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593D56-4D96-4DB3-A852-E2FC52A00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9702-7E8D-4AED-8B56-8B4F56D58C38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62521-29A7-4CEB-9771-CF48FE82F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4D145-EA66-4A29-A1C8-AA3D6D62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76D2-7F6B-42F1-A89E-1A993E2225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8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ie.cz/soubor/2018-12-prosinec-sest-01a-xlsx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DE8DF-9AAD-4D22-951F-DD24AEB8A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Kriminalita mládeže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827EB3-3076-4846-9888-AE400EF12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0967"/>
            <a:ext cx="9144000" cy="225307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Kriminologie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						</a:t>
            </a:r>
            <a:r>
              <a:rPr lang="cs-CZ" b="1">
                <a:solidFill>
                  <a:schemeClr val="bg1"/>
                </a:solidFill>
              </a:rPr>
              <a:t>	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BDFC9-94B0-49CF-9EEF-B1EC21F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ČR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747EF1E-F329-4817-BE4F-729714C0C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  <p:pic>
        <p:nvPicPr>
          <p:cNvPr id="6" name="Obrázek 5" descr="Obsah obrázku dvojice, bílá&#10;&#10;Popis byl vytvořen automaticky">
            <a:extLst>
              <a:ext uri="{FF2B5EF4-FFF2-40B4-BE49-F238E27FC236}">
                <a16:creationId xmlns:a16="http://schemas.microsoft.com/office/drawing/2014/main" id="{D8B4606D-D95E-498C-BCB0-C1B424FC4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3" y="365125"/>
            <a:ext cx="2080597" cy="1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BDFC9-94B0-49CF-9EEF-B1EC21F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0DDF90D-F9B4-4D4B-AC56-CB5E32732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8" y="1825625"/>
            <a:ext cx="10357304" cy="4351338"/>
          </a:xfrm>
        </p:spPr>
      </p:pic>
      <p:pic>
        <p:nvPicPr>
          <p:cNvPr id="7" name="Obrázek 6" descr="Obsah obrázku dvojice, bílá&#10;&#10;Popis byl vytvořen automaticky">
            <a:extLst>
              <a:ext uri="{FF2B5EF4-FFF2-40B4-BE49-F238E27FC236}">
                <a16:creationId xmlns:a16="http://schemas.microsoft.com/office/drawing/2014/main" id="{4D5A1585-A28B-4116-9CDB-828B7633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3" y="365125"/>
            <a:ext cx="2080597" cy="1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0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22042-FA72-4815-B4AD-E40E5041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ČR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3F22352-CD37-4618-8ED3-F9E1F7984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678"/>
            <a:ext cx="10515600" cy="3851232"/>
          </a:xfrm>
        </p:spPr>
      </p:pic>
      <p:pic>
        <p:nvPicPr>
          <p:cNvPr id="8" name="Obrázek 7" descr="Obsah obrázku dvojice, bílá&#10;&#10;Popis byl vytvořen automaticky">
            <a:extLst>
              <a:ext uri="{FF2B5EF4-FFF2-40B4-BE49-F238E27FC236}">
                <a16:creationId xmlns:a16="http://schemas.microsoft.com/office/drawing/2014/main" id="{F24DB0F5-93CC-47B5-8378-18ABDAF33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3" y="365125"/>
            <a:ext cx="2080597" cy="1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BDFC9-94B0-49CF-9EEF-B1EC21F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ČR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BEE7F59-C5E5-4DD2-830C-DE72AA812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  <p:pic>
        <p:nvPicPr>
          <p:cNvPr id="6" name="Obrázek 5" descr="Obsah obrázku dvojice, bílá&#10;&#10;Popis byl vytvořen automaticky">
            <a:extLst>
              <a:ext uri="{FF2B5EF4-FFF2-40B4-BE49-F238E27FC236}">
                <a16:creationId xmlns:a16="http://schemas.microsoft.com/office/drawing/2014/main" id="{D20A767E-57BB-455F-8D78-4FFB0551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3" y="365125"/>
            <a:ext cx="2080597" cy="1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BDFC9-94B0-49CF-9EEF-B1EC21F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ČR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F2AE0D4-28D0-486E-9BB4-2288950AB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351338"/>
          </a:xfrm>
        </p:spPr>
      </p:pic>
      <p:pic>
        <p:nvPicPr>
          <p:cNvPr id="6" name="Obrázek 5" descr="Obsah obrázku dvojice, bílá&#10;&#10;Popis byl vytvořen automaticky">
            <a:extLst>
              <a:ext uri="{FF2B5EF4-FFF2-40B4-BE49-F238E27FC236}">
                <a16:creationId xmlns:a16="http://schemas.microsoft.com/office/drawing/2014/main" id="{CCA92771-205C-43D2-A2AF-03948E8B9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3" y="365125"/>
            <a:ext cx="2080597" cy="1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BDFC9-94B0-49CF-9EEF-B1EC21F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04F424-D3AB-49BE-9CB3-E9C6B6EB7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1" y="1825625"/>
            <a:ext cx="9308137" cy="4351338"/>
          </a:xfrm>
        </p:spPr>
      </p:pic>
      <p:pic>
        <p:nvPicPr>
          <p:cNvPr id="6" name="Obrázek 5" descr="Obsah obrázku dvojice, bílá&#10;&#10;Popis byl vytvořen automaticky">
            <a:extLst>
              <a:ext uri="{FF2B5EF4-FFF2-40B4-BE49-F238E27FC236}">
                <a16:creationId xmlns:a16="http://schemas.microsoft.com/office/drawing/2014/main" id="{EA639FD8-5A9C-47D7-9E6C-EBBA3CA39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3" y="365125"/>
            <a:ext cx="2080597" cy="1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A9BB9-FFF2-480B-8B1F-CE7ADA56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TČ 2018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B9D5E-279D-4267-80BD-2A25572D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https://www.policie.cz/soubor/2018-12-prosinec-sest-01a-xlsx.aspx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0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837C0-3B06-4F81-A707-F4D37911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9CAA2-F32D-4F7B-93B6-5C3C0D31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VÁLKOVÁ, Helena, Josef KUCHTA a Jana HULMÁKOVÁ. </a:t>
            </a:r>
            <a:r>
              <a:rPr lang="cs-CZ" i="1" dirty="0"/>
              <a:t>Základy kriminologie a trestní politiky</a:t>
            </a:r>
            <a:r>
              <a:rPr lang="cs-CZ" dirty="0"/>
              <a:t>. 3. vydání. V Praze: C.H. Beck, 2019. Beckovy mezioborové učebnice. ISBN 978-80-7400-732-3.</a:t>
            </a:r>
          </a:p>
          <a:p>
            <a:r>
              <a:rPr lang="cs-CZ" dirty="0"/>
              <a:t>GŘIVNA, Tomáš, Miroslav SCHEINOST a Ivana ZOUBKOVÁ. </a:t>
            </a:r>
            <a:r>
              <a:rPr lang="cs-CZ" i="1" dirty="0"/>
              <a:t>Kriminologie</a:t>
            </a:r>
            <a:r>
              <a:rPr lang="cs-CZ" dirty="0"/>
              <a:t>. 5., aktualizované vydání.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2019. ISBN 978-80-7598-554-5.</a:t>
            </a:r>
          </a:p>
        </p:txBody>
      </p:sp>
    </p:spTree>
    <p:extLst>
      <p:ext uri="{BB962C8B-B14F-4D97-AF65-F5344CB8AC3E}">
        <p14:creationId xmlns:p14="http://schemas.microsoft.com/office/powerpoint/2010/main" val="356236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9CAA2-F32D-4F7B-93B6-5C3C0D31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332901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1259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39AC7-C378-440F-A71E-990DBDCD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902EB-ED0E-42B8-A304-0C437181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/>
              <a:t>Dítě – osoba mladší 18 let / osoba mladší 15 let</a:t>
            </a:r>
          </a:p>
          <a:p>
            <a:r>
              <a:rPr lang="cs-CZ" dirty="0"/>
              <a:t>Mládež – osoby mladší 18 let (+ někdy i mladí dospělí)</a:t>
            </a:r>
          </a:p>
          <a:p>
            <a:r>
              <a:rPr lang="cs-CZ" b="1" dirty="0"/>
              <a:t>Mladistvý – osoba starší 15 let, ale nedosáhla 18 let</a:t>
            </a:r>
          </a:p>
          <a:p>
            <a:r>
              <a:rPr lang="cs-CZ" dirty="0"/>
              <a:t>Mladí dospělí (osoba ve věku blízkém věku mladistvých) – osoby mezi 18 a 21 lety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Soudnictví ve věcech mládeže (218/2003 Sb.)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2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D8E53-D671-4F91-BBC9-D960C370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přístupů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3B1CC-50B7-4055-9550-04396B09E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Justiční model </a:t>
            </a:r>
            <a:r>
              <a:rPr lang="cs-CZ" dirty="0"/>
              <a:t>– „pachatel se rozhodne za základě svobodné vůle spáchat TČ a měl by být potrestán“ </a:t>
            </a:r>
          </a:p>
          <a:p>
            <a:r>
              <a:rPr lang="cs-CZ" b="1" dirty="0"/>
              <a:t>Sociálně-opatrovnický model </a:t>
            </a:r>
            <a:r>
              <a:rPr lang="cs-CZ" dirty="0"/>
              <a:t>– sleduje zajištění blaha dítěte, trest nic neřeší, nutno analyzovat a „léčit“ příčiny problémů mládeže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b="1" dirty="0" err="1"/>
              <a:t>get</a:t>
            </a:r>
            <a:r>
              <a:rPr lang="cs-CZ" b="1" dirty="0"/>
              <a:t> </a:t>
            </a:r>
            <a:r>
              <a:rPr lang="cs-CZ" b="1" dirty="0" err="1"/>
              <a:t>tough</a:t>
            </a:r>
            <a:r>
              <a:rPr lang="cs-CZ" dirty="0"/>
              <a:t>“ – být tvrdý, nekompromisní, zejm. odstrašující účinek</a:t>
            </a:r>
          </a:p>
          <a:p>
            <a:r>
              <a:rPr lang="cs-CZ" b="1" dirty="0"/>
              <a:t>Teorie nálepkování </a:t>
            </a:r>
            <a:r>
              <a:rPr lang="cs-CZ" dirty="0"/>
              <a:t>– spíše důraz na možnost zpětného začlenění</a:t>
            </a:r>
          </a:p>
        </p:txBody>
      </p:sp>
    </p:spTree>
    <p:extLst>
      <p:ext uri="{BB962C8B-B14F-4D97-AF65-F5344CB8AC3E}">
        <p14:creationId xmlns:p14="http://schemas.microsoft.com/office/powerpoint/2010/main" val="25783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3DE1-8762-4E47-814B-59D89599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6AA18-520A-428B-A166-6B82234F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Vysoká míra latence (méně závažné formy)</a:t>
            </a:r>
          </a:p>
          <a:p>
            <a:pPr lvl="1"/>
            <a:r>
              <a:rPr lang="cs-CZ" dirty="0"/>
              <a:t>Cca 38 % dotazovaných spáchala nějaký delikt – z toho cca 10 % kontakt s PČR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Nelegální stahování z internetu 59 %,</a:t>
            </a:r>
          </a:p>
          <a:p>
            <a:pPr lvl="1"/>
            <a:r>
              <a:rPr lang="cs-CZ" dirty="0"/>
              <a:t>Krádeže v obchodě 13%, </a:t>
            </a:r>
          </a:p>
          <a:p>
            <a:pPr lvl="1"/>
            <a:r>
              <a:rPr lang="cs-CZ" dirty="0"/>
              <a:t>Vandalismus 11%, </a:t>
            </a:r>
          </a:p>
          <a:p>
            <a:pPr lvl="1"/>
            <a:r>
              <a:rPr lang="cs-CZ" dirty="0"/>
              <a:t>Skupinová bitka, sprejerství 9 %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Krádež auta 1,2 %, vloupání do budovy 0,8 %, úmyslné ublížení na zdraví 1,5 %</a:t>
            </a:r>
          </a:p>
        </p:txBody>
      </p:sp>
    </p:spTree>
    <p:extLst>
      <p:ext uri="{BB962C8B-B14F-4D97-AF65-F5344CB8AC3E}">
        <p14:creationId xmlns:p14="http://schemas.microsoft.com/office/powerpoint/2010/main" val="56344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3DE1-8762-4E47-814B-59D89599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6AA18-520A-428B-A166-6B82234F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Výrazně menší podíl dívek</a:t>
            </a:r>
          </a:p>
          <a:p>
            <a:pPr lvl="1"/>
            <a:r>
              <a:rPr lang="cs-CZ" dirty="0"/>
              <a:t>2000 – 2016 </a:t>
            </a:r>
            <a:r>
              <a:rPr lang="cs-CZ" dirty="0">
                <a:sym typeface="Wingdings" panose="05000000000000000000" pitchFamily="2" charset="2"/>
              </a:rPr>
              <a:t> 6 – 11,8 %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Ale postupný nárůst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V roce 2016:</a:t>
            </a:r>
          </a:p>
          <a:p>
            <a:pPr lvl="1"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Úmyslné ublížení na zdraví – 0,6 %</a:t>
            </a:r>
          </a:p>
          <a:p>
            <a:pPr lvl="1"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Krádež – 14 %</a:t>
            </a:r>
          </a:p>
          <a:p>
            <a:pPr lvl="1"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Podvod – 16 %</a:t>
            </a:r>
          </a:p>
          <a:p>
            <a:pPr lvl="1">
              <a:buFontTx/>
              <a:buChar char="-"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45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3DE1-8762-4E47-814B-59D89599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6AA18-520A-428B-A166-6B82234F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Vyšší míra u některých etnických minorit (vzhledem k celkovému zastoupení ve společnosti)</a:t>
            </a:r>
            <a:br>
              <a:rPr lang="cs-CZ" b="1" dirty="0">
                <a:sym typeface="Wingdings" panose="05000000000000000000" pitchFamily="2" charset="2"/>
              </a:rPr>
            </a:br>
            <a:endParaRPr lang="cs-CZ" b="1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Dominance méně závažné trestné činnosti, závažná TČ zřídka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Dlouhodobě: nárůst brutality a agresivity 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Páchání často ve skupinách - spolupachatelství </a:t>
            </a:r>
            <a:r>
              <a:rPr lang="cs-CZ" dirty="0">
                <a:sym typeface="Wingdings" panose="05000000000000000000" pitchFamily="2" charset="2"/>
              </a:rPr>
              <a:t>(zejm. s vrstevníky)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Zvláště u chlapců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Vandalismu 82 %, krádeže v obchodě 40 % X – hackerství – individuálně</a:t>
            </a:r>
          </a:p>
        </p:txBody>
      </p:sp>
    </p:spTree>
    <p:extLst>
      <p:ext uri="{BB962C8B-B14F-4D97-AF65-F5344CB8AC3E}">
        <p14:creationId xmlns:p14="http://schemas.microsoft.com/office/powerpoint/2010/main" val="174132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3DE1-8762-4E47-814B-59D89599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6AA18-520A-428B-A166-6B82234F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Podstatnou část má na svědomí jen velmi malá skupina – tzv. chronických </a:t>
            </a:r>
            <a:r>
              <a:rPr lang="cs-CZ" dirty="0">
                <a:sym typeface="Wingdings" panose="05000000000000000000" pitchFamily="2" charset="2"/>
              </a:rPr>
              <a:t>(intenzivních) </a:t>
            </a:r>
            <a:r>
              <a:rPr lang="cs-CZ" b="1" dirty="0">
                <a:sym typeface="Wingdings" panose="05000000000000000000" pitchFamily="2" charset="2"/>
              </a:rPr>
              <a:t>pachatelů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Floridská studie  1995/1996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Skupina 2,4 % pachatelů byla odpovědná za 49,5 % TČ</a:t>
            </a:r>
          </a:p>
          <a:p>
            <a:pPr lvl="1"/>
            <a:endParaRPr lang="cs-CZ" sz="2800" b="1" dirty="0">
              <a:sym typeface="Wingdings" panose="05000000000000000000" pitchFamily="2" charset="2"/>
            </a:endParaRPr>
          </a:p>
          <a:p>
            <a:pPr marL="266700" lvl="1" indent="-266700"/>
            <a:r>
              <a:rPr lang="cs-CZ" sz="2800" b="1" dirty="0">
                <a:sym typeface="Wingdings" panose="05000000000000000000" pitchFamily="2" charset="2"/>
              </a:rPr>
              <a:t>Epizodický charakter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688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6C826-6956-4851-BD7B-A7C3B79A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4EE4C-EF94-489B-9871-F36FA25CF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Individuální zvláštnosti jedince </a:t>
            </a:r>
            <a:r>
              <a:rPr lang="cs-CZ" dirty="0"/>
              <a:t>(genetika, choroby, duševní poruchy, ADHD, …)</a:t>
            </a:r>
          </a:p>
          <a:p>
            <a:r>
              <a:rPr lang="cs-CZ" b="1" dirty="0"/>
              <a:t>Nepříznivé rodinné charakteristiky a zkušenosti </a:t>
            </a:r>
            <a:r>
              <a:rPr lang="cs-CZ" dirty="0"/>
              <a:t>(nízký socioekonomický status, kriminální infekce v rámci rodiny, problematické výchovné styly, …)</a:t>
            </a:r>
          </a:p>
          <a:p>
            <a:r>
              <a:rPr lang="cs-CZ" b="1" dirty="0"/>
              <a:t>Nedostatečné působení školního prostředí</a:t>
            </a:r>
            <a:r>
              <a:rPr lang="cs-CZ" dirty="0"/>
              <a:t> (nepřipravenost na specifické skupiny žáků, vadné přístupy učitelů, šikana, …)</a:t>
            </a:r>
          </a:p>
          <a:p>
            <a:r>
              <a:rPr lang="cs-CZ" b="1" dirty="0"/>
              <a:t>Negativní vliv prostředí</a:t>
            </a:r>
            <a:r>
              <a:rPr lang="cs-CZ" dirty="0"/>
              <a:t> (vyloučené lokality, nízký sociální status, vliv vrstevnických skupin, vliv médií, …)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05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427-7E3B-4846-88AE-853FD54F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13C97-EF51-4671-A606-C27817B0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Dostatek příležitostí</a:t>
            </a:r>
          </a:p>
          <a:p>
            <a:r>
              <a:rPr lang="cs-CZ" b="1" dirty="0"/>
              <a:t>Neadekvátní užití formálních sociálních intervencí</a:t>
            </a:r>
            <a:r>
              <a:rPr lang="cs-CZ" dirty="0"/>
              <a:t> (nadužívání institucionálních forem opatření či sankcí)</a:t>
            </a:r>
          </a:p>
          <a:p>
            <a:r>
              <a:rPr lang="cs-CZ" b="1" dirty="0"/>
              <a:t>Společenské a demografické změny a posuny hodnotových orientací </a:t>
            </a:r>
            <a:r>
              <a:rPr lang="cs-CZ" dirty="0"/>
              <a:t>(jak celé společnosti, tak i mládeže)</a:t>
            </a:r>
          </a:p>
        </p:txBody>
      </p:sp>
    </p:spTree>
    <p:extLst>
      <p:ext uri="{BB962C8B-B14F-4D97-AF65-F5344CB8AC3E}">
        <p14:creationId xmlns:p14="http://schemas.microsoft.com/office/powerpoint/2010/main" val="154893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539</Words>
  <Application>Microsoft Office PowerPoint</Application>
  <PresentationFormat>Širokoúhlá obrazovka</PresentationFormat>
  <Paragraphs>78</Paragraphs>
  <Slides>18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Kriminalita mládeže</vt:lpstr>
      <vt:lpstr>Pojmy</vt:lpstr>
      <vt:lpstr>Modely přístupů</vt:lpstr>
      <vt:lpstr>Charakteristické rysy</vt:lpstr>
      <vt:lpstr>Charakteristické rysy</vt:lpstr>
      <vt:lpstr>Charakteristické rysy</vt:lpstr>
      <vt:lpstr>Charakteristické rysy</vt:lpstr>
      <vt:lpstr>Příčiny</vt:lpstr>
      <vt:lpstr>Příčiny</vt:lpstr>
      <vt:lpstr>Vývoj v ČR</vt:lpstr>
      <vt:lpstr>Vývoj v ČR</vt:lpstr>
      <vt:lpstr>Vývoj v ČR</vt:lpstr>
      <vt:lpstr>Vývoj v ČR</vt:lpstr>
      <vt:lpstr>Vývoj v ČR</vt:lpstr>
      <vt:lpstr>Vývoj v ČR</vt:lpstr>
      <vt:lpstr>Struktura TČ 2018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Kriminalita mládeže</dc:title>
  <dc:creator>Jaroslav Zejda</dc:creator>
  <cp:lastModifiedBy>Josef Kuchta</cp:lastModifiedBy>
  <cp:revision>9</cp:revision>
  <dcterms:created xsi:type="dcterms:W3CDTF">2019-12-09T16:34:43Z</dcterms:created>
  <dcterms:modified xsi:type="dcterms:W3CDTF">2020-11-24T12:26:20Z</dcterms:modified>
</cp:coreProperties>
</file>